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Default Extension="txt" ContentType="application/tx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256" r:id="rId2"/>
    <p:sldId id="293" r:id="rId3"/>
    <p:sldId id="264" r:id="rId4"/>
    <p:sldId id="265" r:id="rId5"/>
    <p:sldId id="275" r:id="rId6"/>
    <p:sldId id="266" r:id="rId7"/>
    <p:sldId id="267" r:id="rId8"/>
    <p:sldId id="268" r:id="rId9"/>
    <p:sldId id="270" r:id="rId10"/>
    <p:sldId id="274" r:id="rId11"/>
    <p:sldId id="279" r:id="rId12"/>
    <p:sldId id="257" r:id="rId13"/>
    <p:sldId id="273" r:id="rId14"/>
    <p:sldId id="272" r:id="rId15"/>
    <p:sldId id="276" r:id="rId16"/>
    <p:sldId id="280" r:id="rId17"/>
    <p:sldId id="277" r:id="rId18"/>
    <p:sldId id="281" r:id="rId19"/>
    <p:sldId id="278" r:id="rId20"/>
    <p:sldId id="282" r:id="rId21"/>
    <p:sldId id="283" r:id="rId22"/>
    <p:sldId id="284" r:id="rId23"/>
    <p:sldId id="285" r:id="rId24"/>
    <p:sldId id="286" r:id="rId25"/>
    <p:sldId id="287" r:id="rId26"/>
    <p:sldId id="289" r:id="rId27"/>
    <p:sldId id="288" r:id="rId28"/>
    <p:sldId id="290" r:id="rId29"/>
    <p:sldId id="291" r:id="rId30"/>
    <p:sldId id="292" r:id="rId31"/>
    <p:sldId id="296" r:id="rId32"/>
    <p:sldId id="263" r:id="rId33"/>
    <p:sldId id="295" r:id="rId34"/>
  </p:sldIdLst>
  <p:sldSz cx="12192000" cy="6858000"/>
  <p:notesSz cx="6888163" cy="100203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892" autoAdjust="0"/>
    <p:restoredTop sz="85882" autoAdjust="0"/>
  </p:normalViewPr>
  <p:slideViewPr>
    <p:cSldViewPr snapToGrid="0">
      <p:cViewPr varScale="1">
        <p:scale>
          <a:sx n="63" d="100"/>
          <a:sy n="63" d="100"/>
        </p:scale>
        <p:origin x="-18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MX"/>
          </a:p>
        </p:txBody>
      </p:sp>
      <p:sp>
        <p:nvSpPr>
          <p:cNvPr id="3" name="2 Marcador de fecha"/>
          <p:cNvSpPr>
            <a:spLocks noGrp="1"/>
          </p:cNvSpPr>
          <p:nvPr>
            <p:ph type="dt" sz="quarter" idx="1"/>
          </p:nvPr>
        </p:nvSpPr>
        <p:spPr>
          <a:xfrm>
            <a:off x="3901698" y="0"/>
            <a:ext cx="2984871" cy="501015"/>
          </a:xfrm>
          <a:prstGeom prst="rect">
            <a:avLst/>
          </a:prstGeom>
        </p:spPr>
        <p:txBody>
          <a:bodyPr vert="horz" lIns="96616" tIns="48308" rIns="96616" bIns="48308" rtlCol="0"/>
          <a:lstStyle>
            <a:lvl1pPr algn="r">
              <a:defRPr sz="1300"/>
            </a:lvl1pPr>
          </a:lstStyle>
          <a:p>
            <a:fld id="{2DBA33C4-4516-4A9D-9274-67ED9BB16D84}" type="datetimeFigureOut">
              <a:rPr lang="es-MX" smtClean="0"/>
              <a:t>20/10/2017</a:t>
            </a:fld>
            <a:endParaRPr lang="es-MX"/>
          </a:p>
        </p:txBody>
      </p:sp>
      <p:sp>
        <p:nvSpPr>
          <p:cNvPr id="4" name="3 Marcador de pie de página"/>
          <p:cNvSpPr>
            <a:spLocks noGrp="1"/>
          </p:cNvSpPr>
          <p:nvPr>
            <p:ph type="ftr" sz="quarter" idx="2"/>
          </p:nvPr>
        </p:nvSpPr>
        <p:spPr>
          <a:xfrm>
            <a:off x="0" y="9517546"/>
            <a:ext cx="2984871" cy="501015"/>
          </a:xfrm>
          <a:prstGeom prst="rect">
            <a:avLst/>
          </a:prstGeom>
        </p:spPr>
        <p:txBody>
          <a:bodyPr vert="horz" lIns="96616" tIns="48308" rIns="96616" bIns="48308" rtlCol="0" anchor="b"/>
          <a:lstStyle>
            <a:lvl1pPr algn="l">
              <a:defRPr sz="1300"/>
            </a:lvl1pPr>
          </a:lstStyle>
          <a:p>
            <a:endParaRPr lang="es-MX"/>
          </a:p>
        </p:txBody>
      </p:sp>
      <p:sp>
        <p:nvSpPr>
          <p:cNvPr id="5" name="4 Marcador de número de diapositiva"/>
          <p:cNvSpPr>
            <a:spLocks noGrp="1"/>
          </p:cNvSpPr>
          <p:nvPr>
            <p:ph type="sldNum" sz="quarter" idx="3"/>
          </p:nvPr>
        </p:nvSpPr>
        <p:spPr>
          <a:xfrm>
            <a:off x="3901698" y="9517546"/>
            <a:ext cx="2984871" cy="501015"/>
          </a:xfrm>
          <a:prstGeom prst="rect">
            <a:avLst/>
          </a:prstGeom>
        </p:spPr>
        <p:txBody>
          <a:bodyPr vert="horz" lIns="96616" tIns="48308" rIns="96616" bIns="48308" rtlCol="0" anchor="b"/>
          <a:lstStyle>
            <a:lvl1pPr algn="r">
              <a:defRPr sz="1300"/>
            </a:lvl1pPr>
          </a:lstStyle>
          <a:p>
            <a:fld id="{0195C304-3F82-4B49-AC7B-F2EEC743B2DE}" type="slidenum">
              <a:rPr lang="es-MX" smtClean="0"/>
              <a:t>‹Nº›</a:t>
            </a:fld>
            <a:endParaRPr lang="es-MX"/>
          </a:p>
        </p:txBody>
      </p:sp>
    </p:spTree>
    <p:extLst>
      <p:ext uri="{BB962C8B-B14F-4D97-AF65-F5344CB8AC3E}">
        <p14:creationId xmlns:p14="http://schemas.microsoft.com/office/powerpoint/2010/main" val="3946702587"/>
      </p:ext>
    </p:extLst>
  </p:cSld>
  <p:clrMap bg1="lt1" tx1="dk1" bg2="lt2" tx2="dk2" accent1="accent1" accent2="accent2" accent3="accent3" accent4="accent4" accent5="accent5" accent6="accent6" hlink="hlink" folHlink="folHlink"/>
</p:handoutMaster>
</file>

<file path=ppt/media/image8.txt>&#65533;&#65533;&#65533;&#65533; JFIF      &#65533;&#65533; C 


&#65533;&#65533; C		&#65533;&#65533; !@" &#65533;&#65533;              	
&#65533;&#65533; p   !1"2AQ&#65533;RTUVaq&#65533;&#65533;&#65533;&#65533;#BSbrt&#65533;&#65533;&#65533;&#65533;&#65533;&#65533;&#65533;	$37&#65533;%&456s&#65533;&#65533;&#65533;&#65533;&#65533;&#65533;'Cu&#65533;8DEcdev&#65533;&#65533;&#65533;&#65533;&#65533;(FW&#65533;&#65533;&#10438;&#65533;9&#65533;&#65533;&#65533;&#65533;            &#65533;&#65533; I  R&#65533;!1AQS&#65533;&#65533;&#65533;"Taq&#65533;2&#65533;&#65533;3bc&#65533;#45Br$C&#65533;&#65533;&#65533;%s&#65533;&#65533;&#1202;&#65533;&#65533;&#65533;   ? &#65533;z[&#65533;&#65533;&#65533;&#65533;&#65533;&#65533;2&#65533;v&#65533;&#65533;pUU&#65533;&#65533;`&#65533;Dr#&#65533;&#1195;&#65533;}&#65533;&#65533;:&#65533;?_&#1260;&#65533;'&#65533;U&#65533;&#65533; &#65533;&#65533;[&#65533;B&#65533;&#65533;&#65533;&#65533;g&#65533;&#65533;|&#65533;N&#65533;&#65533;&#65533;g&#65533;&#65533;|&#65533;N&#65533;&#65533;U]&#65533;&#65533;&#65533;q&#65533;&#65533;&#65533;&#65533;&#65533;W&#65533;}&#65533;&#65533;9&#65533;z&#65533;&#65533;K&#65533;*PT@&#65533;&#65533;&#65533;=&#65533;S&#65533;&#65533;&#65533;tw&#65533;&#65533;=&#65533;S&#65533;&#65533;&#65533;t&#65533;&#65533;&#65533;x&#65533;3&#65533;u>z&#65533;&#65533;Gx&#65533;3&#65533;u>z&#65533;&#65533;K&#65533;(f &#65533;&#65533;&#1630;&#65533;&#65533;&#65533;&#65533;:;&#65533;&#1630;&#65533;&#65533;&#65533;&#65533;:^Q@ &#65533;&#65533;&#1630;&#65533;&#65533;&#65533;&#65533;:;&#65533;&#1630;&#65533;&#65533;&#65533;&#65533;:^Q@ &#65533;&#65533;&#1630;&#65533;&#65533;&#65533;&#65533;:C&#65533;&#65533;q&#65533;&#65533;&#65533;&#65533;&#65533;/*&#65533;&#65533;}&#65533;&#65533;&#65533;q&#65533;&#65533;&#65533;&#65533;&#65533;&#65533;&#65533;&#65533;q&#65533;&#65533;&#65533;&#65533;&#65533;/h&#65533;&#65533;&#65533;&#65533;f{&#65533;&#65533;&#65533;&#65533;&#65533;&#65533;&#65533;f{&#65533;&#65533;&#65533;&#65533;&#65533;&#65533;{EJ&#65533;>&#65533;&#65533;O&#65533;&#65533;&#65533;&#65533;&#65533;>&#65533;&#65533;O&#65533;&#65533;&#65533;&#65533;&#65533;&#65533;P.&#65533;&#65533;g&#65533;&#65533;|&#65533;N&#65533;&#65533;&#65533;g&#65533;&#65533;|&#65533;N&#65533;&#65533;U&#65533;}&#65533;&#65533;:&#65533;?_&#1251;&#65533;}&#65533;&#65533;:&#65533;?_&#1253;&#65533;&#65533;}&#65533;&#65533;:&#65533;?_&#1251;&#65533;}&#65533;&#65533;:&#65533;?_&#1253;&#65533;&#65533;}&#65533;&#65533;:&#65533;?_&#1251;&#65533;}&#65533;&#65533;:&#65533;?_&#1253;&#65533;&#65533;}&#65533;&#65533;:&#65533;?_&#1251;&#65533;u&#65533;&#65533;:&#65533;=_&#1253;&#65533;(Z&#65533;.&#65533;o&#65533;&#65533;&#65533;&#65533;&#65533;&#65533;&#65533;l&#65533;q&#65533;&#65533;&#65533;&#65533;:^&#65533;J &#65533;&#65533;&#65533;f&#65533;&#65533;o&#65533;&#65533;&#65533;&#65533;&#65533;6&#65533;&#65533;&#65533;=_&#1253;&#65533;&#65533;&#65533;&#65533;&#65533;f&#65533;&#65533;o&#65533;&#65533;&#65533;&#65533;&#65533;6&#65533;&#65533;&#65533;=_&#1253;&#65533;&#65533;&#65533;&#65533;&#65533;f&#65533;&#65533;o&#65533;&#65533;&#65533;&#65533;&#65533;6&#65533;&#65533;&#65533;=_&#1253;&#65533;&#65533;&#65533;&#65533;&#65533;f&#65533;&#65533;o&#65533;&#65533;&#65533;&#65533;&#65533;6&#65533;&#65533;&#65533;=_&#1253;&#65533;&#65533;&#65533;&#65533;&#65533;f{&#65533;o&#65533;&#65533;&#65533;&#65533;{&#65533;&#1630;&#65533;&#65533;&#65533;t&#65533;&#65533;&#65533;C&#65533;&#65533;g&#65533;&#65533;&#65533;&#65533;&#65533;&#65533;S&#65533;&#65533;&#65533;&#65533;9&#65533;z&#65533;&#65533;K&#65533;U)B&#65533;&#65533;&#65533;!f&#65533;&#65533;o&#65533;&#65533;&#65533;&#65533;&#65533;F&#65533;&#65533;&#65533;=[&#1253;&#65533;&#65533;D'y3&#65533;s|&#65533;N&#65533;&#65533;g&#65533;&#65533;&#65533;&#65533;&#65533;&#65533;.&#65533; &#65533;&#65533;%f{&#65533;o&#65533;&#65533;&#65533;&#65533;{&#65533;Y&#65533;&#65533;&#65533;zt&#65533;&#65533;&#65533;1&#65533;&#65533;&#65533;%f{&#65533;o&#65533;&#65533;&#65533;&#65533;&#65533;J&#65533;&#65533;&#65533;=[&#1253;&#65533;&#65533;&#65533;&#65533;&#65533;%f{&#65533;o&#65533;&#65533;&#65533;&#65533;&#65533;J&#65533;&#65533;&#65533;=[&#1253;&#65533;&#65533;&#65533;&#65533;&#65533;%f{&#65533;o&#65533;&#65533;&#65533;&#65533;&#65533;J&#65533;&#65533;&#65533;=[&#1253;&#65533;&#65533;&#65533;&#65533;&#65533;%f{&#65533;o&#65533;&#65533;&#65533;&#65533;&#65533;J&#65533;&#65533;&#65533;=[&#1253;&#65533;&#65533;&#65533;&#65533;&#65533;%f{&#65533;o&#65533;&#65533;&#65533;&#65533;&#65533;J&#65533;&#65533;&#65533;=[&#1253;&#65533;&#65533;&#65533;&#65533;&#65533;%f{&#65533;o&#65533;&#65533;&#65533;&#65533;&#65533;N&#65533;&#65533;&#65533;=[&#1253;&#65533;&#65533;&#65533;&#65533;&#65533;'g&#65533;&#65533;o&#65533;&#65533;&#65533;&#65533;&#65533;N&#65533;&#65533;&#65533;=[&#1253;&#65533;&#65533;&#65533;&#65533;&#65533;%f{&#65533;o&#65533;&#65533;&#65533;&#65533;&#65533;J&#65533;&#65533;&#65533;=[&#1253;&#65533;&#65533;&#65533;&#65533;&#65533;%f{&#65533;o&#65533;&#65533;&#65533;&#65533;&#65533;J&#65533;&#65533;&#65533;=[&#1253;&#65533;&#65533;&#65533;&#65533;&#65533;%f{&#65533;o&#65533;&#65533;&#65533;&#65533;&#65533;J&#65533;&#65533;&#65533;=[&#1253;&#65533;ED'y+3&#65533;s|&#65533;oN&#65533;&#65533;Vg&#65533;&#65533;&#65533;&#65533;&#65533;&#65533;.&#65533;BN&#65533;Vg&#65533;&#65533;&#65533;&#65533;&#65533;&#65533;&#65533;&#65533;q&#65533;&#65533;&#65533;:]&#65533;T&#65533;Bw&#65533;&#65533;=&#65533;7&#65533;&#65533;&#65533;&#65533;&#65533;%f{&#65533;o&#65533;&#65533;&#65533;&#65533;&#65533;	&#65533;J&#65533;&#65533;&#65533;;_&#1251;&#65533;&#65533;&#65533;&#65533;9&#65533;v&#65533;&#65533;K&#65533;('y+3&#65533;s|&#65533;N&#65533;&#65533;Vg&#65533;&#65533;&#65533;&#65533;&#65533;&#65533;.&#65533;&#65533;&#65533;&#65533;q&#65533;&#65533;&#65533;:;&#65533;Y&#65533;&#65533;&#65533;k&#65533;t&#65533;&#65533;&#65533; &#65533;&#65533;#f{&#65533;o&#65533;&#65533;&#65533;&#65533;&#65533;F&#65533;&#65533; &#65533;;[&#1253;&#65533;@&#65533;&#65533;#f{&#65533;o&#65533;&#65533;&#65533;&#65533;&#65533;F&#65533;&#65533; &#65533;;[&#1253;&#65533;&#65533;&#65533;&#65533;&#65533;1&#65533;v&#65533;&#65533;T&#65533;#f{&#65533;o&#65533;&#65533;&#65533;R&#65533;&#65533;A&#65533;&#65533;&#65533;=&#65533;7&#65533;&#65533;&#65533;&#65533;&#65533;#f{&#65533;&#65533; &#877;&#65533;R&#65533;}&#65533;l&#65533;q&#65533; &#65533;&#65533;&#65533;*;&#65533;&#1630;&#65533;&#65533;kzT&#65533;&#65533;&#65533;}&#65533;,&#65533;q&#65533;&#65533;*;&#65533;Y&#65533;&#65533;&#65533;kzT&#65533;&#65533;&#65533;}&#65533;,&#65533;q&#65533;&#65533;&#381;:;&#65533;Y&#65533;&#65533;&#65533;zt&#65533;&#65533;&#65533;}&#65533;,&#65533;q&#65533;&#65533;&#1405;:;&#65533;Y&#65533;&#65533;&#65533;zt&#65533;&#65533;&#65533;]&#65533;&#65533;&#65533;q&#65533;&#65533;&#1405;:;&#65533;Y&#65533;&#65533;&#65533;zt&#65533;&#65533;&#65533;]&#65533;&#65533;&#65533;q&#65533;&#65533;&#65533;&#65533;:;&#65533;&#1662;&#65533;&#65533;&#65533;t&#65533;&#65533;&#65533;]&#65533;&#65533;&#65533;q&#65533;&#65533;&#65533;&#65533;:&#65533;x&#65533;3&#65533;u>z&#65533;&#65533;K&#65533;)B>&#65533;&#65533;g&#65533;&#65533;|&#65533;N&#65533;&#65533;&#65533;g&#65533;&#65533;|&#65533;N&#65533;&#65533;U3}&#65533;&#65533;&#65533;q&#65533;&#65533;&#65533;&#65533;&#65533;&#65533;&#65533;&#65533;q&#65533;&#65533;&#65533;&#65533;&#65533;/(&#65533;@ &#65533;&#65533;&#1630;&#65533;&#65533;&#65533;&#65533;:;&#65533;&#1630;&#65533;&#65533;&#65533;&#65533;:^QJ&#65533;>&#65533;&#65533;O&#65533;&#65533;&#65533;&#65533;&#65533;>&#65533;&#65533;O&#65533;&#65533;&#65533;&#65533;&#65533;P>&#65533;&#65533;g&#65533;&#65533;|&#65533;N&#65533;&#65533;g&#65533;&#65533;|&#65533;N&#65533;&#65533;R&#65533;A&#65533;&#65533;&#65533;=&#65533;S&#65533;&#65533;&#65533;tw&#65533;&#65533;=&#65533;S&#65533;&#65533;&#65533;t&#65533;&#65533;&#65533;&#65533;&#65533;&#65533;&#65533;:&#65533;>_&#1251;&#65533;&#65533;&#65533;&#65533;:&#65533;>_&#1253;&#65533;&#65533;}&#65533;,&#65533;q&#65533;&#65533;&#65533;&#65533;&#65533;&#65533;,&#65533;q&#65533;&#65533;&#65533;&#65533;&#65533;/(&#65533; &#65533;&#65533;!f{&#65533;&#65533;&#983;&#65533;&#65533;&#65533;,&#65533;r&#65533;&#65533;&#65533;&#65533; &#65533;&#65533;&#65533;&#65533;}&#65533;,&#65533;r&#65533;&#65533;&#65533;&#65533; &#65533;&#65533;&#65533;&#65533;&#65533;&#65533;R&#65533;>_&#65533;&#65533;&#65533;&#65533;&#65533;&#65533;u&#65533;&#65533;:&#65533;>_&#1251;&#65533;u&#65533;&#65533;:&#65533;>_&#1253;&#65533;&#65533;&#65533;Dx&#65533;3&#65533;u>|&#65533;&#65533;Gx&#65533;3&#65533;u>|&#65533;&#65533;K&#65533;)AQ&#65533;:&#65533;&#65533;O&#65533;/&#65533;&#65533;&#65533;:&#65533;&#65533;O&#65533;/&#65533;&#65533;&#65533;&#65533;PTAw&#65533;&#65533;=&#65533;S&#65533;&#65533;&#65533;tw&#65533;&#65533;=&#65533;S&#65533;&#65533;&#65533;t&#65533;&#65533;&#65533;AQ&#65533;:&#65533;&#65533;O&#65533;/&#65533;&#65533;&#65533;:&#65533;&#65533;O&#65533;/&#65533;&#65533;&#65533;&#65533;QDx&#65533;3&#65533;u>|&#65533;&#65533;Gx&#65533;3&#65533;u>|&#65533;&#65533;K&#65533;)AQ&#65533;:&#65533;&#65533;O&#65533;/&#65533;&#65533;&#65533;:&#65533;&#65533;O&#65533;/&#65533;&#65533;&#65533;&#65533;&#65533;&#65533;&#65533;u&#65533;&#65533;:&#65533;>_&#1251;&#65533;u&#65533;&#65533;:&#65533;>_&#1253;&#65533;(* &#65533;&#65533;Y&#65533;&#65533;&#65533;&#65533;&#65533;:;&#65533;Y&#65533;&#65533;&#65533;&#65533;&#65533;:^&#65533;J &#65533;&#65533;&#65533;f{&#65533;&#65533;&#983;&#65533;&#65533;&#65533;f{&#65533;&#65533;&#983;&#65533;&#65533;{E(* &#65533;&#65533;Y&#65533;&#65533;&#65533;&#65533;&#65533;:;&#65533;Y&#65533;&#65533;&#65533;&#65533;&#65533;:^&#65533;J
&#65533;.&#65533;&#65533;g&#65533;&#65533;|&#65533;N&#65533;&#65533;&#65533;3&#1829;>|&#65533;&#65533;K&#1697;&#65533;AQ&#65533;B&#65533;&#65533;)O&#65533;/&#65533;&#65533;;&#65533;Y&#65533;&#65533;)&#65533;&#65533;&#65533; yK&#65533;)C!&#65533;B&#65533;&#65533;)O&#65533;/&#65533;&#65533;;&#65533;Y&#65533;&#65533;)&#65533;&#65533;&#65533; yK&#65533;)@ &#65533;&#65533;Y&#65533;&#65533;)&#65533;&#65533;&#65533; y@h}&#65533;&#65533;R&#65533;>_&#1253;&#65533;T&#65533;&#65533;}&#65533;&#65533;q&#65533;&#65533;&#65533;&#65533;&#65533;&#65533;&#65533;q&#65533;&#65533;&#65533;&#65533;&#65533;/h&#65533;j &#65533;&#65533;Y&#65533;&#65533;&#65533;&#65533;&#65533;:;&#65533;Y&#65533;&#65533;&#65533;&#65533;&#65533;:^&#65533;J
&#65533;>&#65533;g&#65533;J|&#65533;N&#65533;&#65533;g&#65533;J|&#65533;N&#65533;&#65533;R&#65533;&#65533;&#65533;&#65533;&#65533;&#65533;R&#65533;>_&#1251;&#65533;&#65533;&#65533;&#65533;R&#65533;>_&#1253;&#65533;ED'y7&#1813;>~&#65533;&#65533;Gy7&#1829;>~&#65533;&#1253;&#65533; &#65533;&#65533;%g&#65533;&#65533;&#65533;&#988;ztw&#65533;&#65533;&#65533;&#65533;S&#65533;&#65533;=:]&#65533;7PTB&#65533;&#65533;&#65533;&#65533;&#65533;)&#65533;&#65533;&#65533;&&#65533;&#65533;&#65533;&#65533;&#65533;I&#65533;#u#&#65533;b&#65533;&#65533;&#65533;l&#65533;9&#65533;&#65533;N&#65533;&#65533;Y&#65533;&#65533;b&#65533;lV&#65533;&#65533;&#65533;&#65533;^&#65533;mPa&#65533;z+&#65533;S&#208;&#65533;&#65533;70&#65533;Z&#65533;X&#65533;&#65533;c&#65533;*&#65533;&#1895;&#65533;bR#mQ&#283;&#65533;p8&3&#65533;t&#65533;*&#65533;&#65533;3&#1459;%	&#65533;m~&#65533;6bND&#65533;&#65533;W&#65533;&#65533;D&#65533;	&#65533;o7K&#65533;&#65533;&#65533;&#65533;(&#65533;7&#65533;A~&#65533;&#65533;&#65533;z&#65533;&#65533;A&#65533;U&#65533;&#983;&#65533;&#65533;E;&#65533;w&#65533;T&#65533;&#65533;&#65533;&#65533;&#65533;L2&#193;0&#65533;r &#65533;V&#65533;6\&#169;&#65533;Tg&#65533;&#65533;&#65533;&#65533;&#65533;J&#65533;&#195;&#65533;&#65533;R&#34011;&#65533;kU&#65533;ES&#65533;&#65533;m&#65533;&#65533;M{&#65533;&#1322;'`&#65533;y&#65533;&#65533;y&#65533;&#65533;&#65533;:&#65533;&#65533;&#65533;Of&#65533;&#65533;&#65533;&#65533;t&#65533;$4CO&#65533;&#713;&#65533;&#65533;_&#65533;&#65533;I&#65533;q&#65533;C&#65533;&#65533;R:&#65533;&#65533;&#65533;L&#65533;d&#65533;&#65533;r&#65533;'&#65533;L&#65533;&#65533;&#65533;K&#65533;)&#65533;&#65533;&#65533;&#65533;&#65533;&#65533;?&#65533;P/&#65533;&#65533;>&#65533;o&#65533;&#65533;s&#65533;&#65533;AN&#65533;l&#65533;&#65533;&#65533;&#65533;J&#65533;&#65533;i&#1235;&#65533;n&#65533;Wt&#65533;&#65533;&#65533;&#65533;k(&#65533;&#65533;|&#65533;C&#65533;S9&#65533;+&#718;RLr&#65533;E&#645;&#65533;A)~@&#65533;VI3s&#65533;&#65533;s&#65533;&#65533;*&#65533;&#65533;o&#1482;&#65533;bjN&#65533;C&#65533;PtWH.A&#65533;&#684;&#65533;&#65533;!&#65533;}&#65533;&#65533;&#65533;&#46385;&#65533;&#65533;&#65533;&#65533;&#65533;Qx&#65533;&#65533;&#65533;&#65533; &#65533;K&#65533;&#167;&#65533;8&#65533;)&#65533;>X&#65533;&#65533;W<k&#65533;&#65533;i&#803;&#65533;&#65533;O&#65533;&#65533;&#65533;IGCk&#65533;&#298;&#65533;R(&#65533;&#65533;&#65533;'&#65533;&#65533;&#65533;\~&#65533;&#65533;+]r&#65533;&#65533;&#65533;&#65533;I~&#65533;&#65533;&#65533;&#65533;k	&#65533;&#65533;'&#65533;&#65533;&#65533;&#65533;&#65533;&#65533;&#65533; &#65533;Sy,&#65533;&r&#65533;&#65533;z&#65533;&#65533;&#65533;!&#65533;&#65533;&#65533;^&#65533; &#65533;\&#65533;&#65533;&#65533;uN&#65533;&#65533;&#65533;w&#65533;&#65533;&#65533;UC=?&#1701;&#65533;C `T&#65533;	&#65533;&#65533;u3&#65533;&#65533;N&#65533;!&#65533;#&#65533;&#65533;&#1799;&#65533;&#65533;upG&#65533;&#65533;rH/&#65533;&#1470;&#65533;
}&#65533;&#65533;&#65533;&#65533;&#65533;V@ju<}&#65533;&#65533; 8&#65533;*&#65533;&#65533;&#65533;&#65533;u1&#65533;&#65533;>&#65533;Q&#65533;t&#65533;g&#65533;&#65533;&#65533; &#65533;W&#65533;&#65533;&#65533;&#65533;q(o&#65533;+&#65533;&#65533;O[)0*&#65533; l&#65533;&#65533;5&#65533;&#65533;&#65533;&#65533;&#65533;&#65533;&#65533;&#65533;&#65533;&#65533;f&#65533;&#65533;&#65533;&#227;&#65533;&#65533;&#65533;&#65533;h&#65533;;&#65533;u?&#65533;^&#65533;&#65533; &#65533;w-U?&#65533;/&#65533;&#1794;&#65533;&#65533;&#65533;>k&#65533;R}&#65533;&#65533;&#65533;&#65533;&#65533;3W3&#65533;u1&#65533;I&#65533;Bn&#65533;18&#65533;&#65533;&#65533; &#65533;&#65533;&#65533;"&#65533;&#65533;&#65533;&#65533;1!&#65533;&#65533;&#65533;d&#65533;&#65533; &#65533; &#65533; &#65533;&#65533;&#65533;&#1549;PWM?&#65533;Ll&#65533;x&#65533;&#65533;-&#65533;(&#65533;&#65533;&#65533;&#65533;)/m&#65533;} &#65533;&#65533;W,&#65533;&#1744;&#65533;I&#487;Y&#65533;T&#65533;Hc&#65533;r&#65533;G&#65533;^&#65533;XS&#65533;G&#65533;&#65533;&#65533;&#65533;U'&W&#65533;E&#65533;&#65533;[>Q9&#65533;n&#65533;b&#65533;&#65533;&#65533;!&#65533;&#65533;&#65533;N&#65533;&#65533;K&#65533;H/&#65533;&#65533;QrI&#65533;1I&#65533;	&#65533;&#65533;&#65533;M&#65533;&#65533;u?&#65533;&#65533;)&#65533;]s&#65533;<&#65533;=u5]&#903;&#845;&#65533;J&#65533;&#65533;&#65533; &#65533;o&#65533;&#65533;&#65533;.#&#65533;&#65533;&#65533;&#65533;&#65533;&#65533;9#&#65533; &#65533;r&#65533;&#65533;&#65533;Nk5&#65533;&#65533;W&#65533;C&#65533;
&#44485;d&#65533;&#65533;A?&#65533;&#65533;&#47990;&#65533;&#65533;\UO&#65533;&#65533;z&#65533;'&#4235;&#65533; &#1569;o&#65533;y&#65533;t?&#65533;~&#65533;&#65533;&#65533;
&#65533;r&#1650;&#65533;&#65533;&#65533;8&#65533;nv&#65533;&#65533;&#65533;&#65533;X0 `&#65533; &#65533;|&#65533;e&#65533;_&#65533;&#65533;&#65533;&#65533; &#65533;s&#65533;&#65533; &#65533;
&#65533;%R.&#65533;&#65533;&#65533;&#65533;&#65533;:&#65533;&#65533;@t&#65533;`&#65533;8v&#65533;&#65533;&#65533; Uv&#65533;&#65533;&#65533;&#406;&#65533;&#65533;?&#65533;&#65533;&#65533;P?X&#65533;&#1982;&#65533;&#65533;&#65533;(&#65533;&#65533;&#65533;
(&#65533;&#65533;(&#65533;M&#65533;H&#65533;B&#1288;}7&#65533;<&#65533;&#65533;&#65533;&#65533;&#1554;)&#65533;N&#65533;&#65533;&#65533;&#1159;&#65533;p&#65533;&#65533;&#65533;&#65533;.&#329;h&#65533;s@&#65533;f"A&#65533;&#65533;s&#65533;&#65533; &#65533;&#65533;&#65533;&#65533;t&#65533;/&#65533;&#65533;zH&#65533;i\&&#65533;s&#65533;&#65533;&#65533;&#65533;&#65533;&#65533;%>V&#65533;&#65533;&#65533;<ua\&#65533;gM@&#1698;F &#65533;&#65533;&#65533;&#65533;&#19374;V&#1555;&#65533;z&#194;&#65533;&#65533;&#65533;&#65533;v&#65533;,&#65533;&#65533;&#265;1	Q&#65533;&#1418;&#65533;&#65533;/]EG)n&#65533;&#65533;a7!&#65533;&#65533;|&#65533;&#65533;&#65533;;s&#65533;5&#65533;s&#65533;&#65533;` &#65533;*&#65533;&#65533;&#65533;d.&#65533;&#65533;$&#65533;&#65533;&#65533;J&#65533;1&#65533;&#65533;&#65533;J&#65533; s b&#65533;&#65533;*&#65533;&#65533;!&&#65533;K&#1383;.&#65533;&#218;6&#65533;&#65533;R&#65533;w&#65533;!*6&#65533;&#65533;&#65533;xv&#1240;&#65533;&#65533;X&#65533;n%5:&#65533;&#65533;&#65533;i&#65533;&#65533;&#65533;{&#65533;&#65533;&#65533;&#65533;&#1586;j&#65533;&#65533;&#65533;&#65533; &#65533;&#65533;|&#65533;_vS0&#65533;Y&#65533;&#65533;&#65533;J&#65533;&#65533;S-+r&&#65533;o;&#65533;&#65533;&#65533;T&#65533;&#65533;&#65533;&#65533;&#65533;&#65533;&#1175;q&#65533;9&#65533;q!&#65533;s&#65533;&#65533;X&#65533; &#65533;>&#65533;nO&#65533;n&#65533;'?&#65533;D&#65533;&#65533;Y&#1808;&#65533;&#65533;&#65533;&#65533;>&#65533;N&#65533;)&#65533;K&#65533;&#65533;&#65533;5&#65533;&#65533;C&#65533;]&#65533;j&#65533;Z~d&#65533;&#65533;&#65533;&#65533;&#65533;K8&#65533;q&#65533;&#65533;+&#65533;&#65533;&#65533;&#65533;+&#65533;&#65533;iD&#65533;P&#65533;&#65533;G <&#65533;6"&#65533;|_S&#65533;&#65533;{.&#65533;&#65533;>\&#65533;M&#65533;&#65533;&#65533;-&#65533;>&#65533;&#233;NH[5j&#65533;m&#65533;P&#65533;&#65533;z&#1259;&#65533;Y'(&#65533;N&#65533;Q&#65533;&#65533;k&#65533;(6&#65533;N&#65533;QV*&#65533;rS &#65533;(&#65533;&#65533;k&#65533;c&#65533;&#65533;x&#65533;&#65533;&#65533;XG&#65533;42<N&#65533;g[&#65533;|/&#65533;&#65533;![2Q&#65533;q&#65533;&#65533;.&#65533;&#65533;&#1355;bO&#65533;W$FR&#65533;+&#65533;8W&#65533;u&#65533;=&#65533;h&#60532;&#65533;oWn&#65533;h&#65533;T&#65533;:+&#65533;6&#65533;d&#65533;A&#65533;&#65533;j&#65533;]&#65533;6ZG&#65533;&#230;&#65533;$t&#65533;&#65533;&#65533;(&#65533;&#65533;6 &#65533;"a&#65533;&#65533;&#65533;&#65533;B&#65533;&#65533;&#1046;&#65533;&#65533;&#65533;&#65533;j&#65533;d&#65533;+qw&#65533;&#65533;&#65533;E &#65533;js(;+&#65533;t&#65533;E &#65533;W&#65533;&#65533;&#65533;s&#65533;70( v&#65533;&#65533;~Jg&#38175;&#65533;%l;4iL%&#65533;
.  =&#65533; &#65533;&#65533;&#65533;Z&#65533;&#284;&#65533;+&#65533;^IE6&#65533;l;Bu&#65533;!&#65533;&#65533;&#65533;Q8&#65533;I?E &#65533;&#65533;Ua&#65533;2 &#65533;b&#950;&#65533;&#65533; &#65533;U&#65533;
&#65533;a&#65533; &#65533;.&#65533;&#65533;\&#65533;.D&#65533;&#65533;&#65533;&#65533;e&#65533;&#1386;u1&#65533;&#65533;J&#65533;XQ&#65533;&#65533;ru)}&#65533;&#65533;&#65533;N&#65533;&#65533;%0&#65533;&#65533;$_&#65533;&#65533;&#65533;&#65533;&#1556;&#65533;Q&#65533;&#65533;&#365;&#65533;1>"&#65533;&#65533;&#65533;&#65533;=3&#65533;nry&#65533;pP&#65533;M&#65533;&#65533;]5kI&#634;&#65533;g&#65533;/bq;I+~&#65533;b&#279;&#65533;&#65533;&#65533;&#65533;UD&#65533;y&#65533;&#65533;&#65533;o&#65533;}T&#65533;&#65533;&#65533;7]$F&#65533;>&#65533;&#65533;x&7&#65533; ?)&#65533;&#65533;i&#65533;C&#65533; &#65533;&#65533;&#65533;&#65533;&&#65533;&#65533;(&#65533;c&#1618;&#65533;k%&#1848;)&#65533;&#65533;&#65533;h&#65533;9&#65533;&#65533;&#65533;&#65533;&#65533;&#65533;rO&#65533;L^&#65533;&#65533;&#65533;&#65533;&#65533;&#65533;&#65533;(&&#65533;K5UDN&#65533;&#65533;Hp &9`y&#65533;&#65533;5&#65533;&#65533;&#65533;]&#65533;7np&#65533;5&#65533;&#65533;T&#65533;"k*Su&#65533;&#65533;p&/&#65533;&#65533;|!Y&#65533;&#65533;e##\&#65533;&#65533;&#65533;Ngk"v]^&#1552;&#1453;J&#65533;Z'&#65533;9&#65533;RVu,&#65533;_n#.&#65533;E&#65533;&#65533;&#65533;&#65533;&#65533;&#65533;Cn6p9&#65533;&#65533;&#65533;&#65533;:&#148;>&#65533;2&#65533;M&#65533;V&#57866;&#65533;fUJ PC&#65533;&#65533;&#65533;sD&#65533;&#65533;&#65533;&#65533;&#59573;*&#65533;C&#65533;&#65533;3&#65533;&#65533;&#65533;pr&#65533;O&#65533;&#65533;&#65533;O&#65533;r%5C&#65533;9/&#1945;&#65533;@?&iu&#65533;&#65533;&#65533;&#65533;Q&#65533;&#65533;&#65533;fl&#65533;nH&#65533;	&#921;&#65533;&#65533;&#65533;`&#65533;&#65533;`&#65533;iA&#65533;$&_r&#44335;%;	&#65533;&#65533;&#65533;&#65533;~4:%i&#65533;9&#65533;J<&#65533;T_7M8|R[xE &#65533;c9(c&#65533;&#65533;&#65533;&#65533;7Ju&#65533;S&#65533;f&#65533;H&#6418;$&#65533;&#65533;&#65533;"Qn &#65533;D3&#65533;d3IknBj"B&#65533;&#65533;^UEB&#65533;l&#65533;&#65533;%b&#452;&#65533;&#65533;&#65533;&#65533;&#65533;Z&#65533;&#65533; &#65533;&#65533;&#65533;&#65533;p&#65533;&#65533;$&#65533;7&#65533;M&#65533;j&#65533;~@Ah&#65533;&#65533;&#65533;&#1352;&#65533;&#65533;&#65533;H&#65533;N&#65533;qK&#65533;&#65533;&#65533;&#65533;&#65533;d>C&#65533;!&#65533;&#65533;&#65533;3
f&#65533;r&#65533;&#65533;&#65533;C&#65533;d&#65533;h&#65533;0&#65533;&#1357;&#28501;&#65533;)&#65533;&#1670;M3&#65533;4f&#65533;=*k&&#65533;&#65533;D&#65533;Q&#65533;&#844;&#65533;|&#65533;&#65533;&#65533;&#65533;&#65533;&#65533;&#65533;&#359;:D&#65533;hW&#65533;&#65533;&#65533;&#65533;&#65533;&#65533;&#65533;&#65533;&#65533;Q&&#65533;&#65533;|2/&#65533;J&#1067;+%&#65533;j&#65067;J&#65533;&#65533;UB&#65533;kl&#65533;(j&#65533;]V&#65533;&#65533;&#65533;(&#65533;B&#65533;(&#65533;
(&#65533;&#65533;EPQ@QE QEEPQ@QE QEEPQ@QE
&#65533;EP&#65533;(&#65533;&#65533; &#65533;&#65533;(&#65533;(&#65533;
(&#65533;&#65533;(&#65533;&#65533; &#65533;&#65533;(&#65533;(&#65533;&#65533;QEEPQ@QE QEEPQ@QE QXW?&#65533;&#65533;&#65533;L&#65533;&#65533;&#65533; &#65533;&#1192;&#65533;&#65533;T&#65533;&#65533;Q&#65533;Q C&#65533;&#65533;|V1Q&#65533;U&#65533;&#65533;&#65533;k&#65533;Uj*&#65533;sZr;&#65533;V2&#65533;Uw&#65533;5&#65533;aR&#65533;+&#65533;Is&#65533;&#65533;&#65533;I&#65533;j&#65533;xfM:&#65533;&#65533;&#65533;&#65533;$U{v& 81&#65533;p&#65533;&#65533;mhM&#65533;K&#65533;2&#65533;&#65533;&#1129;&#65533;&#65533;o&#65533;HL&#65533;17R&#65533;&#65533;&#65533;&#65533; &#65533;QQX:e;&#65533;&#65533;&#65533;H&#65533;w&#65533;&#65533;&#65533;&#65533;&#65533;&#65533;=7&#65533;	n&#65533;&#65533;dx&#65533;O&#65533;f&#65533; *&#65533;i&#65533; &#65533;Y+&#65533;t&#65533;&#65533;p&#65533;&#65533;~gs;&#65533;6&#65533;&#65533;=&#65533;&#65533;F&#65533;Zq&#65533;Z&#65533;&#65533;&#65533;W&#65533;<&#65533;K&#34954;(&#65533;&#65533; &#65533;&#65533;(&#65533;(&#65533;
(&#65533;&#65533;&#65533;R&#65533;QEB&#65533;(&#65533;
(&#65533;&#65533;(&#65533;&#65533; &#65533;&#65533;(&#65533;(&#65533;
(&#65533;&#65533;(&#65533;&#65533; &#65533;&#65533;(&#65533;(&#65533;
(&#65533;&#65533;(&#65533;&#65533;&#65533;(&#65533;&#65533;aEPT&#65533;J&#65533;&#65533;P&#65533;&#65533;(bQE QEEPV&#65533;&#1358;&#65533;=&#65533;H&#671;&#1556;&#65533;&#65533;#&#65533;&#65533;&#65533;@lU&#65533;4&#65533;&#65533;&#65533;&#65533;|>&#65533;EG&#65533;&#65533;*&#65533;&#1855;&#65533;&#65533;i#)&#65533;&#65533;t&#65533;4'&#65533;fp'&#65533;&#532;D+&#65533;&#65533;?&#65533;&#65533;0&#65533;&#65533;&#65533;&#65533;`HoV&#65533;&#65533;C&#65533;&#65533;&#65533;S&#65533;&#65533;&#65533;H_dc`?&#65533;&#65533;&#65533;&#65533;&#65533;k&#207;&#65533;t7&#65533;&#65533;o7&#65533;\&#65533;0&#65533;F/Y57=x&#65533;&#65533;&#65533;&#65533;&#65533;V&#65533;{&#65533;?&#65533;bO&#65533;&#65533;&#65533;5&#65533;&#436;&#65533;&#65533;Y3&#65533;&#65533;&#65533;&#65533;&#65533;m&#65533;&#65533;G&#65533;<3}&#65533;I&#65533;&#65533;&#65533;&#65533;&#65533; H&#65533;&#65533;&#65533;C&#65533;RZG&#65533;&#1730;&#65533;&#65533;&#65533;hO:&#65533;9&#65533;>_%s&#65533;&#65533;&#65533;/&#65533;c&#65533;a&#65533;j&#65533;&#65533;o&#65533;&#65533;&#65533;&#65533;Kb&#1805;&#65533;&#65533;O&#65533;&#65533;&#65533;&#65533;@&#65533; z;&#65533;}&#65533;&#65533;p&#65533;&#65533;&#65533;J,&#65533;&#65533;&#1184;R&#65533;&#65533;&#65533; &#65533;I&#65533;;&#65533;7&#65533;s*d&#65533;&#65533;&#65533;&#65533;4&#65533;.&#65533;&#65533;~&#615;&#65533;&#1132;&#65533;&#65533;.o3C&#65533;&#65533;&#65533;5&#65533;>F&#1161;&#65533;&#65533;&#65533;;&#65533;v&#65533;&#65533;&#65533;ojb&#65533; &#65533;"t&#65533;q&#65533;&#1495;&#65533;Sx&#65533;&#65533;Q&#1663;P&#65533;&#65533;h~&#65533;)&#65533;)&#65533;&#65533;&#65533;&#65533;&#65533;&#277;&#65533;&#65533;t&#65533;&#65533;U6R&#1459;&#65533;&#65533; }&#65533;q&#65533;`}&#65533;aZ]&#65533;;&#65533;&#65533;\&#65533;&#65533;;&#2030;<e&#65533;|&#65533;&#65533;&#65533;d&#65533;V&#65533;&#65533;U&#65533;&#65533;&#65533;&#65533;&#65533;`&#65533; &#65533;\K#h&#65533; &#65533;&#65533;s&#65533;&#65533;e&#65533;e5&#65533;,&#65533;&#65533;	&#65533;&#65533;&#65533;&#1990;&#65533;p&#65533;&#65533;&#65533; W&#65533;&#65533;	&#65533;&#65533;S&#65533;N&#65533;&#65533;Y<&#65533;&#65533;97&#65533;Y&#65533;&#65533;&#65533;&#65533;&#65533;0&#65533;&#637;&#65533;u&#65533;h&#65533;o,%&#65533;&#65533;a&#65533;&#65533;L&#R:ppIS&#65533;&#65533;7&#65533;&#65533;&#65533;&#65533;k2l	&#65533;&#65533;&G&#65533;u=n&#65533;_&#65533;&#65533;&#65533;M&#65533;&#65533;&#65533;&#65533;&#65533;u&#65533;&#65533;|&#65533;&#1933;D&#65533;g&#65533;&#65533;2]&#65533;&#65533;;&#65533;&#65533;'&#65533;&#65533;?&#65533;\&#65533;@&#65533;&#65533;L&#65533;&#65533;&#65533;&#65533;&#65533;/&#65533;&#65533;u&#65533;&#65533;~&#65533;&#1933;W&#65533;&#65533;u&#65533;&#65533;e&#65533;&#65533;k.&#65533;&#65533;&#65533;WC&#65533;v&#65533;&#65533;_&#65533;&#65533;7 &#65533;&#65533;&#65533;&#65533;y&#65533;&#65533;K&#65533; &#65533;&#65533;&#65533;xtv&#65533;G&#65533;Q&#65533;&#65533;.?Q3Yt<&#65533; r&#65533;?fw&#65533;7fP&#65533;&#65533;o&#65533;r&#65533;&#65533;&#65533;r4&#65533;6&#65533;&#65533;0&#65533;&#65533;&#65533;V&#65533;&#65533;&#65533;&#65533;?&#65533;!]d4&#65533;p&#65533;[&#65533;&#65533;q&#65533;&#65533;&#65533; &#65533;f&#1587;&#65533;&#65533; mMw&#65533;&#65533;&#65533;QQF`W&#65533;	&#65533;&#65533; &#65533; +m&#65533;'*F&#65533;"&#65533;X&#65533;&#1678;&#65533;&#65533;4&#65533;&#65533;&#65533;&#65533;&#65533; &#65533; l&#65533;KgC&#65533;&#65533;&#65533;&#65533;&#65533;V&#65533;XS?&#65533;j&#65533;/&#65533;iO&#65533;9m&#65533;&#65533;&#65533;&#65533;&#65533;&#65533;)?&#65533;#&#65533;&#65533;&#65533;,V&#65533;&#65533; J&#65533;&#65533;&#65533;% &#65533;t&#65533;w&#65533;&#65533;&#65533;J?UW&#65533;|&#65533;&#65533;&#65533;&#65533;Q&#65533;&#65533;m&#65533;,V&#65533; &#65533;SE&#65533;C	&#65533;&#65533;&#65533;>&#65533;&#65533;&#65533;&#65533;&#65533;Cw&#65533;&#65533;	&#65533;]tQl&#65533;~	
R&#65533; R&#65533;&#65533;|&#65533;&#65533;&#65533;&#65533;Q&#65533;&#65533;I&#923;]&#65533;IG&#65533;&#65533;&#65533;&#65533;&#65533;&#65533;a,&#1606;r&#65533;&#65533;&#65533;&#1714;&#65533;9&#65533;MNC&#65533;T&#65533;?&#65533;W`4&#65533;&#65533;q&#65533;3&#1417;}&#65533;s&#65533;&#65533;&#65533;Dd&#65533;&#65533;b&#65533;&#65533; <&#65533;q&#65533; b&#65533;o&#65533;&#65533;&#65533;d&#65533;&#65533;d&#65533;&#65533;2C&#65533;]0&#65533;&#65533;&#65533;&#65533;+w&#65533;&#65533;&#65533;&#65533;p&#65533;&#65533;m&#65533;k&#65533;'j&#65533;&#65533;y&#65533;Un&#65533;&#65533;&#65533;	C&#65533;s&#65533;8&#65533;*&#135;.U&#65533;&#65533;Dk&#65533;&#65533;&#65533;n&#65533;$(&#65533;G&#65533;&#65533;)&#65533;2&#65533;<DPk&#65533;&#65533;x&#65533;&#65533;&#65533;&#65533;&#65533;^&#65533;&#65533;&#65533;&#65533;&#65533;&#65533;&#65533;2&#65533;(&#65533;&#65533;&#65533;&#65533;"&#65533;&#65533;&#1955;&#65533; &#65533;s&#65533;&#65533; &#65533;
&#65533;g&#65533;&#65533;&#65533;&#65533;3&#65533;f'&#65533;/&#65533;"p=&#65533;&#65533;&#65533;&#65533;&#65533;&#65533;-&#65533;&#65533;&#65533;]&#65533;&#65533;&#65533;~&#65533;&#65533;&#65533;}a&#65533;&#65533;QEHQEa&#65533;&#65533;5&#65533;3&#65533;'H&#65533;&#65533;i&#65533;&#65533;&#65533;&#65533;&#65533;&#65533;&#65533;&#65533;(&#65533;O&#65533;
P&#65533;&#65533;,&#65533;%&#65533;`&#65533;&#65533;} &#65533;.&#65533;Hn&#65533;&#65533;c&#65533;&#65533;&#65533;$P&#65533;&#65533;@k&#65533;&#65533;%R]&#65533;&#65533;&#65533;&#65533;&#65533;=&#65533;&#65533;&#65533;&#65533;&#65533;.:&#65533;&#65533;&#65533;&#65533;&#65533;$&#763;f1&#65533;/sL&#633;&#65533;.&#65533;&#65533;6&#65533;1&#65533;vv~&#65533;&#65533;&#65533;7Y&#65533;&#65533;s&#65533;I&#65533;j`P&#65533;_&#65533;g&#65533;q&#65533;&#65533;%HI=M&#65533;&#65533;-&#65533;&#65533;]&#65533;&#65533;&#65533;&#673;V&#65533;&#65533;  v&#65533;0&#65533;z`z44qw&#65533;}&#65533;y#u&#65533;`&#65533;G u"&#980;@&#65533;\&#65533;&#65533;&#65533;i:&#65533;eUR&#65533;x&#1257;)&#65533;n&#65533;-&#65533;&#65533;:yf&#65533;Q&#65533;JW5z&#65533;&#65533;$&#65533;E&#65533;&#65533;M_&#65533;&#65533;%QUdW]&#65533;%*&#65533;ay&#65533;?]u&#65533;F&#65533;&#65533;&#65533;9&#65533;&#65533;o
&#65533;&#65533;&#65533;&#65533;PUq)D9 yG<&#65533;&#65533;nhz&#65533;S&#65533;&#751;&#65533;&#65533;}&#65533;qg&#65533;&#65533;&#65533;o*&#65533;k&#65533;&#65533;e5n &#65533;y&#65533;4&#65533;UK&#65533;&#65533;w&#65533;&#65533;&#65533;\n&#983;^V&#65533;K&#65533;3&#1930;&#65533;&#65533;_w&#65533;&#65533;&#65533;mwm&#65533;&#65533;b&#65533;&#57481;~&#65533;&#65533;&#65533;E&#65533;&#65533;&#65533;Ld&#65533;&#65533;&#65533;TT&#65533;4&#65533;&#65533;c&#65533;i&#65533; &#65533;%&#65533;&#65533;3Z-wR&#65533;&#65533;&#1945;&#65533;&#65533;Q1+&#65533;2&#65533;&#65533;&#65533;&#65533;0=&#65533;<&#65533;0&#65533;+]e&#65533;]&#65533;&#65533;g&#65533;&#65533;\&#65533;Uj&#65533;t&#65533;dDP1&#65533;d<&#65533;R&#65533;~u&#65533;&#65533;&#1624;1&#65533;&#65533;&#65533;nG-&#65533;&#65533;hxm&#65533;&#65533;&#65533;-h+&#65533;Q.9kN&#65533;&#65533;N&#65533;K&#65533;&#65533;&#65533;&#65533;i*o2&#65533;&#65533;&#65533;&#65533;G&#65533;&#65533;v&#65533;I{6&#65533;&#65533;&#65533;&#65533;l&#65533;&#65533;Zx&#65533;[&#65533;&#65533;n \&#65533; &#65533;&#65533;r&#65533;&#65533;Km&#65533;&#65533;&#65533;&#65533;&#65533;vs&#65533;&#65533;&#65533;q	&#65533;&#1277;x&#1771;,C&#65533;&#65533;9OUC&#65533;r&#65533;=upmI&#65533;&#65533;&#1323;j&#65533;N<&#65533;&#65533;e&#65533;&#65533;(&#65533;a&#65533;&#931;&#65533;^	&#495;&#65533;&#65533;+$L&#65533;Lv&#65533;&#65533;}U&#65533;&#65533;.X  ^&#65533;&#65533;&#65533;_&#65533;jP&#65533;;i &#782;*&#65533;&#65533;&#65533;xEQ3&#65533;&#65533;|&#65533;&#65533;9:&#65533;3c&#65533;&#65533;Q&#65533;&#65533;O&#65533;'&#65533;&#65533;&#65533;d;&#65533;&#41500;b7&#65533;&#65533;&#65533;&#1246;&#65533;f&#65533;&#65533;&#65533;	&#65533; &#65533;&2E&.B&#65533;&#65533;&#65533;&#65533;G&#65533;&#65533;GD&#65533;qe/2l&#65533;S	2_?&#65533;p&#65533;I&#65533;/&#65533;s&#65533;&#65533;F&#65533;CQ&#65533;&#65533; v.&#65533;&#65533;O&#65533;&#65533;YZ&#65533;&#65533;r&#65533;jf&#65533;&#65533;&#65533;tL&#65533;&#65533;&#65533; G+Ks&#65533;}"&#65533;&#65533;&#1351;&#65533;&#65533;D&#65533;I&#65533;&#65533;&#65533; &#65533;r1j&#65533;H&#65533;&#65533;&#65533;&#65533;p	&#65533;F&#65533;m*&#65533;C  
,&#65533;&#65533;&#65533;&#65533;&#65533;K(&#65533;'-&#65533;&#65533;<&#65533;n&#65533;[&#65533;&#65533;|&#65533;&#65533;#&#65533;d_&#65533;&#65533;?D&#65533;iW&#65533;&#65533;W&#65533;&#65533;&#65533;&#65533;&#65533;&#778;
&#65533;L&#65533;&#65533;7?&&#65533;&#65533;&#65533;&#65533;&/&#65533;&#65533;&#65533;/&#65533;&#65533; &#65533;&#65533;&#65533;&#65533;&#65533;&#1121;&#65533;}&#65533;&#65533;_X{&#65533;&#65533;&#65533;U&#65533;&#65533;t&#65533;r&#65533;&#489;v&#65533;&#65533;&#65533;&#65533;&#65533;8Br&#65533;&#65533;*&#65533;&#65533;7&#65533; P&#65533;jJ&#65533;&#1681;&#65533;pIE &#65533;&#65533;"\0H&#65533;&#65533;1&#65533;|U&#65533;O&#65533;umje&#65533;v&#65533;-&#65533;&#624;&#65533;7?#&#65533;&#65533;&#65533;(&#65533;&#65533;&#65533;j]&#65533;&#65533;&#65533;&#65533;&#65533;u&#65533;&#65533;&#65533;&#65533;&#65533;2&#65533;]&#65533;&#65533;&#65533;]&#1803;&#65533;2~i&iZ&#65533;e:&#65533;7j6<K2EeQU&#65533;Z&#1215;&#65533;&#65533;t&#65533;#&#412;&#65533;&#65533;q&#65533;m&#65533;+?&#65533;&#65533;D&#65533;&#65533;3&#65533;P&#65533; Dy&#65533;R&#65533;G)&#65533;K&#65533;%&#65533;&#65533;&#65533;&#65533;&#65533;RD7s&#65533;&#65533;A(&#65533;&#65533;%&#65533;~Q 0&#65533;J&#65533;&#65533;&#65533;&#65533;&#65533;&#65533;*&#65533;&#65533;+&#65533;&#65533;&#65533;&#65533;k&#65533;_&#65533;&#65533;(&#65533; &#65533;$6&#65533;&#65533;&#65533;&#65533;&#65533;&#65533;S&#65533;[T&#65533;G&#65533;&#65533;&#1887;lSE&#65533;&#65533;&#65533;&#65533;T&#65533;;J?H&#65533;G6&#925;&#65533;&#65533;&#65533;&#65533;&#65533;&#65533;Q|&#65533; ,%M>a&#545;&#65533;Y&#65533;?&#65533;Q&#65533;U&#65533;J&#65533;C2&#65533;U"&#65533;&#65533;v&#65533;&#65533;&#65533;&#65533;H)*P8 &#65533;-=&#65533;r&#65533;F&#65533;Y&#65533;-%$&#65533;x&#65533;&#65533;&#65533;B:&#1603;D9&#65533;~&#65533;5&#65533;&#65533;=!&#284;W&#65533;{U&#65533;;&#65533;:&#65533;#&#65533;&#65533;!&#65533;HR&#65533;&#65533;.&#65533;n&#65533;;&#65533;&#65533;6#.;JJ&#1179;&#65533;&#65533;&#65533;p&#1914;
&#65533;&#65533;	D&#65533;	&#65533;&#209; &#65533;0&#65533;&#65533;&#65533;&#65533;Wm&#65533;0&#65533;&#65533;Bi';&#65533;P&#65533;&#65533;&#65533;&#65533;&#65533;&#65533;s&#65533;&#65533;E&#65533;0&#65533;&#65533;.&#934;&#65533;&#1992;l_&#65533;U+]H&#65533;&#65533;T&#65533;&#65533;&#65533;._*b"^g&#65533;&#65533;&#65533;&#65533;1g&#65533;&#65533;Fm&#65533;9Q&#65533;&#65533;*&#65533;8&#65533;d&#65533;Y&#65533;&#65533;&#65533;&#65533;GDj,5&#65533;r&#1487;b&#65533;No&#65533;}G&#65533;&#65533;v&#65533;E&#65533;G&#51777;O&#65533;&#65533;&#65533;C&#65533;&#161;&#65533;&#65533;2&#65533;R&#26120;&#65533;&#65533;&#65533;&#65533;:&#65533;&#31776;&#65533;&#65533;&#65533;&#65533;^|&#65533;&#65533;#SN&#1808;&#65533;&#65533;&#65533;&#65533;aGv&#13675;&#65533;l&#65533;%G&#65533;f&#65533;&#1936;w&#65533;g$*&#65533;(G %1rQP2&#65533;]&#65533;&#65533;f[+&#65533;&#65533;&#65533;&#65533;&#692;:ki$&#65533;9!&#65533;&#65533;g'q&#65533;T-&#65533;&#65533;Ik&#65533;&#65533;&#65533;E#&#65533;'&#65533;&#65533; G-&#65533;&#65533;I@&#65533;@<&#65533;&#65533;&#65533;WR&#65533;tK&#65533;&#65533;Y&#65533;&#65533;
ku&#65533;L&#65533;i|&#65533;5&#65533;&#65533;*&#65533;&#65533;!&#65533;aLs&#65533;y&#65533;~&#65533;&#65533;+&#65533;&#65533; &#65533;O&#65533;&#65533;&#65533;&#65533;&#65533;<H&#65533;M&#65533;J=&#65533;&#65533;:u&#65533;&#65533;&#65533;&#65533;B&#65533;"&#65533;GV&#65533;^N&#65533;&#65533;&#65533;&#65533;9&#65533;[&#65533;*&#1010;&#65533;X&#521;6&#65533;&#65533;&#65533;B
&#65533;4 &#65533;&#527;&#65533;Dy&#65533;&#65533; m>w&#65533;&#1242;]%$&#1052;&#65533;#N&#65533;
b&#65533;h&#65533;"&#65533;y&#65533;s&#65533;hX&#65533;&#65533;(A&#65533;&#65533;/]&#65533;.&r=&#65533;&#65533;&#65533;&#65533;\&#65533;&#65533;Z>&#65533;S&#1454;n&#65533;Bp&#1692;&#65533;&#65533;`&#65533;0&#65533;^&#65533;&#65533;H&#65533;&&#65533;#\&#65533;x"'&#65533;y]`&#65533;&#65533;&#65533;&#65533;Oj&#65533;N*&#65533;T^=\&#65533;&#1143;R-{&#1813;op<*p&#65533;N&#65533;fHL&( q&#65533;&#65533;&#65533;Ml7F&#65533;JO&#181;Q&#65533;&T&#65533;&#65533;&#65533;&#65533;&#65533;.Bc&#65533;&#65533;&#65533;&#65533;&#65533;&#65533;&#65533;Z&#65533;&#65533;&#65533;XK&#65533;&#65533;&#65533;&#65533;F&#65533;&#65533;&#65533;&#65533;&#65533;&#65533;&#65533;t&#65533;&#65533;&#65533;|+mH&#65533;Xs	&&#65533;&#65533;u&#65533;-&#65533;`&#65533;a&#65533;&#65533;G&#65533;&#65533;&#65533;+&#65533;&#65533;&#840;&#65533;l&#675;a&#1448;&#65533;&#65533;k&#1575;&#65533;&#65533;&#65533;:B$&#65533;]&#65533;9x"p&#65533;&#65533;-zR&#1950;&#65533;4&#65533;&#65533;zF&#65533;w,n&#65533;M&#65533;p&#65533;2q&#65533;&#65533;&#65533;itX&#65533;&#65533;wX&#65533;CHf&#65533;%&#65533;&#1792;r	&#65533;&#65533;&#707;&#65533;&#65533;B&#65533;&#65533;&#65533;zCP&#65533;&#65533;&#65533;VjM &#65533;	4O&#65533;S&#65533;@&#648;&#65533;p&#65533;&#65533;r5&#65533;F&#65533;&#65533;R2&#10101;oa&#65533;&#65533;Oo;&#65533;H&#65533;&#65533;&#65533;&#65533;&#65533;;Bwy<&#65533;&#65533;UwJ&#65533;&#65533;DZQ?&#65533;eY&#1771;:&#65533;&#65533;j$v&#65533;]UDuW&#65533;p&#65533;&#65533;&#65533;&#65533;&#65533;&#65533;&#65533; &#65533;7&#65533;&#65533;&#65533;G&#65533;&#65533;&#65533;&#65533;Xl&#65533;&#65533;kU&#1941;&#65533;&#65533;&#65533;>a"&#65533;.N&#65533;&#65533;/&#65533;&#65533;&#65533; b&#65533;&#65533;&#65533;J&#65533;
&#65533;`&#65533;&#65533;&#65533;&#65533;n&#65533;]&#65533;wn t&#65533;\&#65533;&#65533;&#65533;y&#65533;&#65533;zx0&#65533;l&#65533;erQa&#65533;&#65533;<|yX&#816;R5o6*&#65533;&#65533;MU&#65533;*.&#65533;&#65533;&#65533;{&#65533;&#65533;xf&#65533;&n&#65533;N&#65533; mt&#498;&#65533;&#65533;\&#65533;J&#65533;&#65533;>G&#65533;s\&#355;&#1163;&#65533;/&#65533;T_&#65533;k&#65533;&#65533;&#65533;&#65533;pC&#65533;N&#65533;R&#1262;&&#65533;&#65533;u#&#913;HR&#65533;&#65533;Qn&#65533;,&#65533;&#65533;&#65533;&#65533;&#65533;6Hi&#65533;&#65533;&#65533;d&#65533;d&#65533;D&#65533;\&#65533;'&#65533;tS&#65533;&#65533;&#65533;&#65533;&#65533;t&#65533;xx&#65533;J&#65533;&#65533;4&#65533;S&#65533;&#65533;$-&#65533;l&#65533;&#65533;P&#65533;&#65533;&#65533;#&#65533;( V&#65533;J^&#65533;&#65533;]&#65533;&#65533;&#65533;vBm&#65533;&#480;&#297;&#345;=&#65533;q(&#65533; s `&#65533;&#65533;2&#65533;&#65533;QMGF&#65533;q]&4&#853;&#65533;	&#65533;*1&#1237;&#1681;&#65533;&#65533;&#65533;+ &#65533;m&#65533;a&#65533;"&#983;&#65533;X;(R&#65533;UqL&#65533;J^&#65533;p&#65533;&#65533;&#65533;&#65533;&#65533;*&#65533;I=&#65533;j&#65533;5&#65533;j&#65533;9&#833;&#65533;&#65533;0 ?{C&#14480;&#65533;%&#65533;QZ&#65533;v&#65533;&#65533;&#65533;2&#65533;h
&#65533;&#65533;S&#65533;&#65533;THD&#65533;&#65533;r&#65533;&#65533;&#65533;inc&#65533;&#65533;T&#65533;Tr&#65533;.&#65533;v>&#65533;&#65533;%&#65533;c&#500;y	r&#65533;&#65533;&#65533;B&#65533;H&#65533;&#65533;&#166;sC&#65533;$&#65533;@2&#65533;&#65533;&#65533;&#65533;?&#65533;&#65533; [&#65533;&#65533;&#65533;EDK&#65533;&#65533;G,&#65533;&#65533;A&#65533;q&#1899;<&#65533;u9&&#1117;y&#65533;&#65533;&#65533;&#65533;u&#665;&#65533;&#65533;&#891;h&#65533;&#65533;Y&#65533;8&#65533;n&#65533;&#65533;&#65533;&#65533;&#65533;Q#&#65533;'&#65533;Z&#65533;&#65533;&#65533;l&#1385;51&&#65533;&#65533;&#65533;&#65533;&#65533;P&#65533;(D&#65533;&#65533;c&#65533;&#65533;.h&#65533;9"&#65533; &#65533;&#65533;&#65533;q T&#65533;4&#65533;&#65533;h&#65533;&#65533;&#65533;"&#65533;* &#65533;D&#65533;&#65533;o&#65533;&#65533;+&#65533;&#14620;z&#65533;,&#65533;&#65533;v&#1280;wqn&#65533;(;l &#65533;&#65533;&#65533;K&#65533;&#65533;!&#65533;&#65533;y(&#65533;~&#65533;&#65533;3M'&#65533;{&#65533;&#65533;z&#65533;g&#65533;&#65533;&#1576;&#65533;f&#65533;L^*&#65533; dJ\&#65533;&#65533;&#65533;cP&#65533;?&#65533;&#65533;K&#65533;&#65533;&#65533;&#65533;&#65533;&#65533;&#65533;hC&#65533;<&#65533;j&#65533;&#65533;&#65533;%&#65533;&#65533;&#65533;{R&#65533; &#65533;~&#65533;Ft&#65533;&#1208;&#65533;&#65533;1&#65533;T{&#65533;VH&#65533;dQX3&#65533;Gh&#65533;`D{|&#1632;
(&#65533;&#65533;_KX.&#65533;&#65533;&#65533;<&#65533;&#65533;%0&#65533;Q&#362780;Y&#65533;&#65533;&#65533;&#65533;&#65533;p&#65533;&#65533;&#65533; &#65533;&#65533;P&#65533;&#65533;&#65533; &#65533;^&#65533;{&#187;&#65533;V&#2044;&#65533;&#65533;j&#65533;&#65533;&#65533;l[&#65533;w&#65533;5&#65533;&#65533;&#65533;&#65533;&#65533;5z&#65533;&#65533;=;qy&#65533;rh&#65533;A7nG&#65533;&#65533;&#65533;&#65533;x &#65533;&#65533; &#65533;&#65533;" b"&#65533;#p-e&#65533;&#65533;P&#65533;C&#65533;&#1332;&#65533;&#65533;a&#65533;&#65533;&#65533;1&#65533;&#49152;&#65533;hIh&#65533;&#65533;&#65533;K&#65533;@m.&#65533;&#65533;&#65533;!gY&#65533;.&#65533;n&#65533; UqU&@&&#65533;&#65533;&#65533;&#65533;
mo&#65533;&#65533;w&#1261;<&#65533;&#65533;y*&#65533;p&#65533;&#65533;&#65533;VY&#65533;&#65533;
g:g	&#65533;"&#65533;p8&#65533;?=<(&#65533;<?&#65533;j&#65533;&#65533;&#65533;&#65533;&#65533;xM{T&#65533;&#65533;&#65533; xWw&#65533;5&#65533;&#65533;&#65533;z!EF&#65533;o&#65533;&#65533;tt[&#65533;&#65533;6&#65533;&#65533;&#65533;V&#65533;Z&#65533;&#65533;.&#65533;}&#65533;$&#65533;&#65533;`&#65533;&#65533;&#65533;8&#65533;`t&#65533;&&#65533;&#759;:\3&#65533;&#1776;R&#1033;B&#65533;$&#65533;&#59474;PN!&#65533;0&#65533;m
H:+]&#15271;&#65533;&#65533;&#65533;&#65533;4&#65533;&#65533;&#65533;>
#&#65533;&#51743;&#1111;&#65533;G,&#1940;&#65533;&#65533;*&#2037;&#65533;^&#65533;E^&#65533;&#65533;##&#65533;&#65533;hx&#579;&#65533;%&#65533;&#65533;[t&#11706;!&#65533;[&#65533;.rbuY&#65533;U&#65533;&#65533;L&#65533;&#65533;#&#65533;&#65533;&#65533;w&#65533;f{&#65533;&#65533;&#23473;&#65533;&#65533;J&#65533;N&#65533;&#65533;&#65533;>&#65533;&#65533;DL&#65533;~Z&#1057423;]&#65533;r&#65533;oIG&#65533;&#885;&#65533;&#65533;&#65533;)8&#65533;&#65533;&#65533; &#65533;&#65533;K&#65533;&#65533;T &#65533;D9d )&#65533;r&#65533;URxdL&#65533;9&#65533;&#65533;&#65533;8&#65533;;(S`5Z&#65533;&#65533;?&#65533;r&#65533;&#65533;G&#65533;&#65533;&#65533;&#65533;&#65533;y&#35325;IW&#65533;q dx@Bm/&#65533;a&#65533;&#65533;T&#65533;&#65533;H8&#65533;r\"&#595;T&#65533;&#65533;&#65533;*R2 dLc&#65533; &#65533;@t(&#65533;?&#65533;O&#65533;b&#65533;&#65533;&#984;qj&#65533;&#65533;W&#65533;&#65533;!&#65533;9Z&#65533;P@q&#65533;&#65533;&#65533;'1Ds&#65533;o&#65533;&#65533;i&#65533;&#65533;&#65533;i&#65533;&#65533;(&#65533;+&#65533;&#1686;&#65533;&#65533;S&#65533;L&#65533; &#65533;!&#65533;&#65533;&#65533;&#65533;&#65533;@zEr`.&#65533;&#738;&#65533;&#65533;T&#65533;Y8&#65533;&#65533;&#65533;^5T&#65533;It&#65533;2)&#65533;p!&#65533;&#65533;&#65533;+&#65533;7N]?&#65533;&#65533;&#65533;N&#65533;&#65533;&#65533;&#65533;&#65533; Y&#65533;n&#65533;q&#65533;&#65533;&#65533;D<&#65533;&#65533;P&#65533;&#65533;tW&#65533;,&#65533;&#65533;&#65533;Q&#65533;&#506;i,&#65533;M&#65533;&#65533;7&#65533;H&#65533;c&#65533;D 3&#65533;jwh&#65533;&#65533;&#65533;k&#65533;F^V&#65533;O&#65533;&#65533;!&#65533;&#65533;^D&#554;S	L&#65533; !&#65533;9&#65533;&#65533; &#65533;QT&#685; QEEPQ@QE QEEPl&#65533;g&#65533;&#65533;&#65533;>&#65533;&#65533;&#65533;D&#1790;&#65533;&#65533;&#65533;&#65533;*&#65533;&#65533;V:&#65533;uTI&#65533;y1ncP&#65533;	G9&#978;&#65533;7K&#65533;&#926;&#65533;&&#65533;&#65533;(&#65533; 7/0&#65533;C&#18995;&#65533;&#65533;&#65533;&#65533;&#65533;&#65533;&#65533;&#1550;&#65533;-&#65533; &#65533;&#65533;&#65533;v&#65533;,H&#1452;)tZR&#65533;u>&#65533; &#65533;&#65533;@&#65533;f&&#65533;&#65533;Z&#65533;&#65533;&#65533;&#65533;&#65533;O1eF%8&#65533;i)S$YG&#65533;A{s&#65533; &#65533;&#65533;&#982;&#65533;&#65533;&#65533;&#65533;&#65533;&#65533;rW&#65533;&#65533;&#65533;Yv&#65533;&#65533;w&#65533;&#65533;&#65533;&#65533;$e&#65533;q &#65533; &#65533;Dp&#65533;+&#65533;&#65533;).&#65533;&#65533;&#65533;&#65533;&#10919;&#65533;~ren7&#65533;r&#65533;D&#65533;&#65533;wJ_V!&#1713;N8O&#65533;&&#65533;&#65533;&o	$&#496;&#65533;&#65533;&#65533;7?&#65533;TW&#65533;&#65533;&#65533;&&#65533;WJ&#65533;us&#65533;&#65533;K&#65533;>&#65533;&#65533;&#65533; &#65533;&#65533;&#65533;  &#65533;&#65533;&#65533;:4&#65533;&#65533;%&#65533;&#65533;&#65533;&#65533;Y&q#&#65533;&#65533;2&#65533;&#65533;&#65533;>j&#65533;tw&#65533;&#65533;5&#65533;&#65533;&#65533;&#703;&#65533;'i&#65533;RU&#65533;&#65533;c&#65533;H&#65533;&#65533;&#65533;^&#65533;U&#65533;&#65533;&#65533;E&#65533;&#65533;&#65533;&#65533;7&#65533;&#65533;U&#65533;K&#65533;&#65533;V&#65533;&#1742;&#1799;,&#65533;|!&#65533;&#65533;s&#65533;P&#65533;&#65533;&#65533;Id&#65533;)&#65533;C &#65533;&#65533;&#65533;u&#65533;a&#65533;&#65533;~&#65533;&#65533;&#65533;>^&#646;(-v&#65533;&#1957;&#65533;&#65533;*H&#630;*&#65533;R&#65533;&#65533;&#65533;&#65533;%0&#65533;P&#65533;&#65533;V&#65533;&#65533;&#65533;IeK$&#65533;(&#65533;&#65533;&#65533;N&#65533;g&#65533;&#65533;m&#629;&#65533;&#65533;&#65533;&#65533;&#65533;ZS&#65533;RA&#65533;z&#1285;u&#65533;"&#65533;&#428;O&#65533;&#65533;&#65533;&#65533;&#65533;8&#65533;%&#65533;&#65533;y%:&#65533;&#65533;T<&#65533;0v&#65533;&#65533;&#65533;.&#65533;&#65533;
f&#65533; 0B&#65533;
U&#65533;&#65533;&#65533;&#65533;t&#65533;&#65533;Z&#65533;p_&#65533;&#65533;&#65533;Y&#65533;&#65533;-X&#65533;!&#65533;&#65533;S&#65533;2&#65533;E&#65533;&#65533;&QE QEEP]T &#65533;&#65533;&#65533;B&#65533;(&#65533;&#65533;(&#65533;
(&#65533;&#65533;(&#65533;&#65533; &#65533;&#65533;(&#65533;(&#65533;
(&#65533;&#65533;(&#65533;&#65533; &#65533;&#65533;(&#65533;(&#65533;
(&#65533;&#65533;(&#65533;&#65533;&#65533;
*&#65533;
&#65533;&#65533;HQU &#65533;J U&#65533;QC &#65533;&#65533;(&#65533;(&#65533;
(&#65533;&#65533;(&#65533;&#65533; &#65533;*&#65533;P&#65533;uo
&#65533;QR&#65533;&#65533;&#65533;&#65533;Q&#65533;&#65533;*&#65533;)@Y&#65533;&#65533;&#65533;8yW&#65533;J ,&#65533;G&#65533;&#65533;g&#65533;&#65533;&#702;&#65533;&#65533;&#65533;o&#65533;U6&#65533;&#65533;Pm&#65533;&#65533;8xZ&#65533;&#65533;Pp&#65533;&#65533;&#65533;U&#65533;Pl&#65533;S&#65533;&#65533;@ZT&#65533;&#65533;WQJ&#65533;% Z&#65533;&#65533;P&#65533;&#65533;&#65533;&#65533;j&#65533;U6&#1136;&#65533;Z*P&#65533;T&#65533;&#65533;R&#65533;&#65533;eu&#65533;&#65533;Vv&#65533;k&#65533;N&#65533;&#65533;&#65533;N&#65533;(&#65533;&#65533; &#65533;&#65533;&#65533;&#65533;o&#65533;@D>Q&#65533;Z}$&#65533;,&#65533;&#65533;Iaz&#65533;F&#65533;	&#65533;&#65533;t&#1256;s&#65533;&#65533;9&#65533;_&#65533;&#65533;&#65533;9&#65533;&#65533;&#65533;&#65533;&#65533;&#65533;d&#65533;=&#65533;+&#65533;&#65533;9s&#65533;FA?&#65533;&#65533;&#65533;&#65533; &#65533; i|_&#65533;$-&#65533;&#65533;&#65533;V &#65533;I&#65533;B`&#65533;&#65533; &#1420;&#65533;&#65533;&#65533;&#65533;&#65533;?&#65533;&#65533;&#65533;&#65533;F&#65533;3+&#1415;{7e&#65533;&#149;&#65533;&#65533;&#65533;TE&#65533;M&#65533;&#65533;&#65533;&#65533;&#65533;&#65533;&#65533;-&#65533;&#65533;&#65533;]&#65533;&#65533;&#65533;~&#65533;&#65533;&#65533;}&#65533;&#810;QERQ@PKIK&#65533; O!&#65533;&#65533;&#65533;Mz&#65533;Y&#65533;C&#65533;S&p &#65533;C&#65533;&#65533;&#65533;f&#65533;&#65533;&#65533;df,8&#65533;&#65533;&#65533;&#65533;&#65533;&#65533;&#65533;a*&#65533;&#65533;&#65533;P&#65533;&#65533;&#65533;&#1769;&#65533;'jQV&#65533;0e&#599;!&#65533;&#65533;&#65533;&#65533;&#577;&#65533;&#65533;&#1524;"&#65533;&#65533;t&#65533;!&#1685;&#65533;$&#65533;&#65533;)&#65533;r>Q&#65533;DG&#65533;#]&#65533;-R&#65533;&#65533;k2RQU&#65533;a&#65533;*&#65533;&#65533;&#65533;&#1903;=>&#65533;d&#65533;UTN&#65533;&#65533;&#65533;&#65533;&#65533;n&#65533;J=&#65533;VVQ#&#65533;X&#65533;&#65533;&#65533;, &#65533;&#65533;"&#65533;vdiK&#65533;&#65533;m+@&#65533;PY&#65533;&#65533;&#65533;&#65533;^+&#65533;&#65533;&#65533;&#65533;P&#65533; &#65533;&#65533;u6|P-q&#242;$a?z&#65533;Iz&#65533;&#65533;&#65533;L&#65533;[v&#65533;h{&#65533;&#65533;[&#65533;&#65533;>&#65533;&#65533;&#65533;&#65533;~&#65533;&#65533;&#65533;LwMS&#65533;&#65533;&#65533;&#65533;;&#65533;&#65533;&#65533;m[&#65533;`&#65533;&#65533;g&#65533;9&#65533;&#65533;b&#65533;&#65533;^&#65533;&#65533;&#1438;H&#65533;M.&#65533;!*\&#65533;'N&#65533;&#65533;&#65533;n&#1152;m&#65533;&#65533;&#65533;N&#65533;&#65533;8u&#65533;EI&#65533;&#65533;&#65533;&#779;l&#65533;&#65533;&#65533;&#65533;JR&#65533;]&#65533;i&#65533;z)&#65533;&#65533;,&#65533;&#65533;&#391;jC&#65533;jb C";&#65533;"=&#65533;JC&#65533;&#65533;&#65533;&#65533;&#65533;&#65533;YO~&#65533;&#519;&#65533;&#65533;&#65533; &#65533;tm&#65533;cY3X&#65533;!&#65533;&#65533;y&#65533;&#65533;n&#1110;&#65533;&#65533;!ETjrC&#65533;c&#1709;&#65533;{^>&#65533;&#65533;,&#1865;8D2&#65533;dG&#65533;&#65533;`G&#65533;$&#65533;h&#65533;{&#65533;Lo|u&#65533;]&#65533;D&#65533;&#65533;&#1830;/pQ(r&#65533;{>^&#65533;r&#65533;&#1142;&#65533;'&#65533;k&#65533;To&#65533;&#65533;s&#65533;&#65533;&#65533;&#65533;z&#65533;&#65533;&#65533;^f&#65533;7U&#65533;&#65533;(&#65533;&#65533;
o&#65533;&#65533;F&#65533;&#65533;&#65533;&#17608;&#65533;Ou&#65533;&#65533;T&#65533;&#65533;Q&#1601;&#65533;&#65533;#NN&#2044;&#65533;mf&#65533;x1b6+&#65533;&#65533;7&#65533;&#65533;j4o&#65533;&#65533;*5&#65533;&#1268;Kj&#65533;&#65533;P-&#65533;&#65533;&#65533;N&#65533;I8(}&#65533;nL@@@&#65533;&#65533;&#65533;rY&#65533;{=&#65533;&#65533;m&#65533;&#65533;e&#65533;&#65533;5&&#153;Ln9&#65533;&#65533;&#65533;,&#65533;&#65533;&#65533;(&#65533;&#65533;&#65533;&#65533;&#65533;&#65533;o&#65533;&#65533;U&#65533;&#65533;&#1740;5&#65533;Z&#1258;&#65533;
&#65533;"&#65533;&#65533;5b&#65533;&#65533;&#65533;&#65533;`&#65533;w&#65533;&#65533;J`&#65533;&#65533;&#65533;&#607;&#65533;&#65533;&#65533;N~&#65533;Jul&#65533;&#65533;&#65533;&#65533;&#65533;&#65533;&#65533;R$Cm&#65533;Y&#65533;2Nm&#65533;44UN&#65533;zN&#1502;&#65533;&#1708;&#65533;&#65533;&#65533;j&#65533;	&#65533;O&#65533;l(r&#65533;&#245;+V&#65533;&#65533;&#65533;cLu&#65533;&1&#65533;r#&#65533;&#65533;J&#65533;-c.&#65533;&#65533;[&#65533;2Q&#65533;DDNH&#65533;Y3&#65533;bEr&#65533;&#65533;&#1442;b&#65533;&#65533;!&#65533;&#65533;&#65533;z&#65533;F&#65533;&#65533;m&#65533;S&8&#65533;&#65533;%&#65533;<&#65533;&#65533;&#65533;&#65533;@(&#65533;&#65533;$&#1313;[&#65533;&#65533;&#65533;&#65533;&#65533;G&#65533;&#65533; \&#1294;&#65533; &#65533;&#65533;&#65533;&#65533;rsoG&#390;&#65533;&#65533;&#65533;i'l&#65533;H&#65533;w/Q&#65533;&#65533; l&#65533;&#65533;&#65533;H7&#802;&#65533;&#65533;&#65533;LSr&#65533;&#65533;1&#65533;W&#65533;&#65533;&#65533;&#65533;&#65533;8 &#65533;&#923;t&#65533;[2&#58773;&#65533;C&#65533;:C&#65533;&#65533;RC5A-a&#529;&#65533;&#1457;&#65533;Q&#65533;&#65533;&#65533;&#65533;V&#65533;>$8&#650;&#65533;1&#65533;&#65533;&#65533;&#65533;Zqs&#65533;4&#65533;&#65533;&#65533;H&#34091;p&#65533;&#65533;&#65533;&#65533;v&#65533;<&#65533;&#65533;&#65533;&#65533;&#65533;&#65533;Y&#65533;&#65533;&#65533;&#65533;&#65533;&#65533;&#350;&#65533;&#65533;X&#65533;&#65533;0v&#65533;>Ls-9"&#65533;\&#65533;&#65533;&#65533;H(&#65533;d4K&#65533;T8&#65533;&#1683;&#65533;&#65533;&#65533;"&#65533;&#65533;&#65533;&#65533;&#65533;dG&#2038;&#14857;oAb&#65533;&/&#65533;&#65533;&#240;&#65533;&#65533;&#65533;&#65533;&#65533;B&#65533;cM&#65533;Y&#65533;&#65533;${t&#65533;H&#65533;1AA&#1612;&#65533;&#65533;&#65533;y&#65533;&#65533;Q)&#65533;Z&#65533;'3&#65533;&#65533;\&#65533;_&#65533;&#65533;
vb
5&#65533;z&#65533;5j&#65533;%&#65533;#&#65533;z&#65533;&#65533;I&#65533;/&#65533;&#65533;&#65533;&#65533;&#65533;&#65533;&#1080;&#65533;v)&#65533;&#65533;&#65533;BXQ&#65533;!&#65533;&#65533;r\1&#65533;|&#65533;&#65533;
u6U6&#1436;+F]&#65533;&#65533;&#226;&#65533;7&#65533;&#65533;v&#65533;&#65533;n&#65533;&#65533;W%k&#65533;&#65533;&#65533;&#65533;&#65533;C-+`&#65533;{&#65533;N&#65533;PT&#65533;tb&#65533;&#65533;&#65533;@0@9`&#65533;w&#65533;&#65533;&#65533;&#1911;c[&#65533;'ob&#65533;&#65533;n+#&#65533;&#65533;&#65533;Q&#65533;Dw~/&#65533;&#65533;i&#65533;&#65533;Pb&#65533;&#65533;&#65533;&#65533;&#900;&#65533;*&#312;&#65533;(j&#65533;&#65533;6&#65533;&#65533;0&#65533;&#65533;&#65533;*&#65533;&#65533;F&#65533;&#65533;&#65533;&#539;&#65533;y:&#65533;&#1490;&#1857;&#65533;&#65533;<9aC&#65533;&#65533;&#65533;R&#65533;&#65533;&#65533;&#65533;&#65533;6&#65533;&#65533;W&#65533;7UrL&#65533;&#65533;Ly &#65533;&#65533;&#65533;MQ&#65533;&#65533;Z?1&#65533;&#65533;&#65533;fu&#65533;&#65533;%2 !&#65533;&#65533;r&#65533;1&#65533;5sU#&#65533;V&#65533;&#65533;&#65533;&#65533;&#65533;[uB&#65533;E&#65533;&#65533;,T&#65533;y&#65533;@{?&#65533;&#19366;<y)&#65533;5&#65533;&#65533;U*&#65533;N&#65533;&#65533;;iyy&#65533;QRu"&#65533;&#65533;5*&#65533;Z&#65533;D&#65533;&#65533;?F'&#65533;j&#65533;! x&#65533;&#65533;&#65533;&#65533;&#65533;&#65533;&#65533;& 9&#65533;p\c >O(&#65533;'=f&#1458;&#65533;u&#65533;&#65533;T&#65533;&#65533; &#65533;&#65533;&#1955;&#65533;\&#65533;{^&#914;&#65533;&#65533;&#65533;&#65533;&#65533;X&#65533;&#65533;v&#65533;&#65533;G&#65533;@&#193;&#65533;&#65533;&#65533;^&#65533;_W}&#65533;&#65533;w&#65533;3&#65533;4P&#65533;0;p&#65533;&#65533;&#65533;&#65533;^&#65533;&#65533;&#65533;#$&&#65533;W]DJ&#65533;*&#65533;"[&#65533;]f&#65533;&#65533;V&#65533;&#65533;US&#65533;&#65533;&#65533;;&#65533;_&#65533;&#65533;N&#65533;&#65533;x&#65533;$&#65533;R&#65533;s81s&#65533;&#65533;&#65533;&#65533;
p&#65533;&#65533;h&#65533;&#65533;J&#65533;&#65533;&#65533;&#65533;&#65533;Gdl&#65533;&#65533;G&#65533;A/&#65533;&#65533;&#65533;h&#1266;Q&#65533;%zk=`:]&#65533;t&#65533;-i2a&#65533;.&#65533;:&#65533;&#65533;T&#65533;;&#65533;l&#65533;&#65533;&#65533;4&#65533;&#65533;&#65533;s&#65533;&#1589;+&#65533;&#65533;&#65533;&#65533;&#65533;&#65533;.&#65533;X&#65533;f&#65533;&#65533;,&#65533; X&#65533;p&#65533;&#65533;&#65533;l&#65533;&#65533;&#65533;N*&r&#65533;D&#65533;#&#65533;&#65533;&#65533;&#65533;&#65533;_&#65533;f&#65533;&#65533; &#65533;.&#65533;&#65533;_&#65533;]&#65533;[&#65533;&#65533;f&#65533;&#285;Xx&#65533;#&#65533;x&#65533;&#65533;&#65533;I&#65533;
aL
&#65533;&#65533;{F&#65533;#&#65533;=l&#65533;Uz&#65533;&#65533;ejJ&#65533;9!&#65533;IG81&#65533;9&#65533;pH&#65533;&#65533;&#65533;J!&#65533;&#65533;&#423;&#65533;&#65533;&#65533;)&#65533;&#65533;&#65533;k&#65533;&#65533;gu#&#65533;&#65533;e&#65533;?%D&#65533;&#65533;&#65533;8:G&#65533;&#1323;&#65533;%&#65533;mU9	i&#65533;&#65533;&#65533;T85n&#65533;&#65533;iI&#65533;&#65533;C"#&#65533;&#1609;&#65533;&#65533;%9:9&#1755;&#65533;&#65533;'&#65533;%<&#65533;&#65533;&#65533;&#65533;&#65533;&#65533;N&#65533; &#65533;;&#65533;&#1361;&#65533; mS&&#65533;&#65533;&#65533;N&#65533;io&#65533; &#65533;r?&#65533;&#65533;dP&#65533;M^A&#65533; +>&#65533;&#65533;&#43448;Z&#65533;En$i&#65533;UUj&#1497;&#65533;&#65533;q&#65533;&#65533;&#65533;&#65533;T&#65533;&#65533;&#65533;&#65533;U6{&#65533;`&#65533;&#65533;&#65533;?&#65533;&#65533;nYUz&#65533;d;&#65533;)&#65533;M2	&#65533;&#65533;&#65533;&#65533;x&#65533;&#65533;&#65533;&#65533;%&#65533;s&#65533;&#65533;&#65533;x&#65533;D&#65533;&#65533;yr&#65533;@@&#65533;+&#65533;6&#65533;&#65533;&#65533;&#1872;_&#65533;G&#65533;&#65533;5&#65533;&#65533;-&#65533;&#65533;J$&#65533;1^&#234;2&#65533;&#65533;&#65533;~|&#65533;&#65533;@3&#65533;U&#65533;?&#65533;+&#65533;&#65533;&#65533;&#65533;/&#65533;
&#65533;^T&#65533;&#65533; &#65533;&#65533;&#65533;&#65533;	&#65533;&#65533;&#1870;)&#65533;&#65533;
f&#65533;zP9&#65533;#&#65533;Rq&#65533;yR5{l&#65533;R(&#65533;C&#65533;!&#65533;&#65533;&#65533;/&#65533;&#65533;P8W%&#65533;;&#65533;&#65533;$&#65533;;&#65533;&#1680;R6n.&#65533;x&#7364;&#65533;&#65533;'&#65533;`&#65533;C %&#65533;&#65533;t&#65533;(&#65533;&#65533;&#65533;&#65533;A&#65533;l&#65533;&#65533;&#65533;Y4&#65533;d&#65533;&#65533;N&#65533;&#65533;K&#65533;Sy@G&#65533;^Ltk&#1195;[:q^Ve&#65533;&#559;beN$n^G&#1952;&#65533;T&#847;&#65533;&#65533;&#65533;U&#65533;&#65533;&#65533;}&#65533; &GJ&#65533;&#65533;&#65533;g&#65533;&#65533;1
&#65533;&#65533;&&#65533;R&#65533;0&#65533;k&#65533;&#65533;0&#65533;{Syf&#65533;Pt&#65533;&#65533; &#65533;&#65533;&#65533;&#65533; &#1720;&#65533;&#65533;-&#65533;&#1744;&#65533;p&#1477;&#65533;&#65533;yC&#65533;&#621689;m&#65533;&#65533;&#65533;BJ\p&#922;&#65533;O&#65533;&#65533;2-&#65533;;;;<&#65533;&#65533;m{&#65533;&#65533;&#65533;&#65533;-=x&#65533;&#65533;&#65533;&#65533;&#65533;z_&#403;o&#65533;kq&#65533;	~Yz&#65533;&#65533;&#65533;&#65533;&#65533;&#65533;&#65533; &#65533;&#65533; &#65533;&#65533;?&#65533;/@z&#65533; &#65533;&#65533;&#65533;&#65533;&#65533;&#65533;7q&#65533;&#65533;m&#947;D&#65533;&#1443;&#65533;Y&#65533;&#65533;q &#65533;9&#65533;&#65533;`&#65533;&#65533;&#65533;&#65533;H&#65533;(&#65533;&#65533;&#65533;&#65533;&#65533;T&#65533;&#65533;0&#65533;Z&#65533;%&#65533;l&#65533;&#65533;&#65533;
6\&#65533;&#65533;!&#65533;&#65533;A(&#65533;&#65533;&#1835;H&#65533;x&#65533;&#272;&#65533; fZ&#65533;&#65533;me&#65533;4&#65533;&#65533;t&#65533;o&#65533;&#65533;&#965;&#65533;  &#65533;&#65533;&#65533;&#65533;]o&#65533;:&#65533;&#65533;&#65533;#&#65533;b5&#65533;&#65533;|&#65533;f&#65533;)&#65533;&#65533;&#528;G&#65533; "!&#65533;*$&#1923;i&#65533;&#65533;&#65533;&#65533;R&#65533;v&#65533;&#65533;&#65533;&#65533;43R&#65533;)&#65533;&#65533;&1&#65533;c&#65533;&#65533;&#65533;&#65533;&#65533;&#65533;&#65533; &#65533;&#65533;7o5&#65533;&#65533;&#65533;&#65533;&#65533;N%&#65533;&#65533;&#65533;6&#65533;&h&#1463;&#65533;&#14024;&#65533;56&#65533;V$DdL&#65533;t&#1115;&#65533;&#65533;`O"S07&#65533;@{&n&#65533;]&#65533;&#65533;S&#65533;&#65533;b&#65533;&#65533;;zy&#65533;&#65533;&#1427;&#65533;&#65533;[&#65533;|;{~&#65533;T&#65533;&#65533;&#65533;&#65533;!&#65533;l&#65533;@DC""?&#65533;k&#65533;&#65533;}&#65533;W&#65533;&#65533; H;2wQn&#65533;i;=&#65533;&#65533;M &#65533;&#65533;&#65533;w&#65533;&#65533;
&#65533;DU&#65533;9&#65533;&#65533;&#65533;f&#65533;5&#65533;&#65533;&#65533;?&#65533;&#1359;&#65533;&#65533;_&#65533;@o&#65533;&#65533;J&#65533;b&#65533;&#65533;&#65533;Z&#65533;&#65533;^&#65533;&#65533; &#65533;&#65533;&#65533;P&#65533; &#65533;&#65533;&#65533;'G&#65533;C&#65533;e&#65533;r&#1882;{;:&#65533;&#65533;&#65533;&#259;&#65533;&#65533;TSc&#65533;&#65533;&D&#549;(~@&#65533;&#1289;?@&#65533;&#65533;&#65533;&#65533;&#65533;QM&#65533;&#65533;&#65533;y_&#65533;&#65533;GJ&#65533;D&#65533;xI&#65533;4&#65533;%&#65533;l&#65533;F_&#65533;7ku&#65533;&#65533;d,r)&#65533;A@&#1749; &#65533;&#65533;&#65533;G>Z&#65533;&#65533; t_\&#65533;&#65533;F&#65533;&#65533;&#65533;1!0G&#65533;k&#65533;&#65533;<&#65533;&	&#65533;&#65533;8&#65533;&#65533;g!&#65533;&#65533;y&#65533;O&#65533;i&#65533;%b&#65533;M*&#65533;d
%l&#65533;&#65533;&#65533;m&#65533;u&#65533;"D&#65533;#&#65533;!&#65533;&#65533;&#65533;&#65533;N_&#65533;y&#65533;6&#65533;&#1949;-&#65533;2Z&#65533;7T&#65533;&#65533;&#65533;J2#&#65533;&#65533;u&#65533;H&#65533;p6&#65533; ch {{sRS&#65533;&#65533;F&#65533;s&#65533;&#65533;&#65533;&#65533;&#65533;=&#65533;&#65533;0p&#65533;A&#65533;&#65533;&#65533; &#65533;3&#65533;(&#65533;&#65533;5&#65533;u&#65533;&#65533;=!&#65533;&#65533;&#65533;=&#65533;&#65533;n&#65533;P!&#65533;Le&#65533;&#65533;L&#65533;&#65533;&#65533;&@9&#65533;8 &#65533;&#65533;l&#65533;h[t_&#65533;&#1437;h=&#65533;r&#65533;&#1584;E&#65533;5&#65533;&#65533;Er&#65533;&#65533;&#65533;'&#65533;1&#65533;8e0&#65533;&#65533;L"%\&#65533; &#65533;5&#1027;B.I&#65533;&#65533;&#65533;ze&#65533;I&#65533;&#65533;p&#65533;&#65533;&#65533;Q:&#65533;D&#65533;1&#65533;1&#65533;L&#65533;A&#65533;e&#65533;}&#65533;&#65533;+&#65533;=8+&#65533;S,R&#65533;&#65533;	2s$"$1y&#65533;&#65533;s&#65533;r8MB&#65533;&#65533;C3&#65533;&#65533;:&#1179;KG&#65533;B&#65533;&#65533;&#65533;&#65533;&#65533;&#65533;&#65533;I&#65533;&#65533;pf&#65533;&#65533;A1&#65533;nb<&#65533;&#65533;^&#65533;A&#65533;&#65533;&#65533;&#65533;=U&#65533;&#65533;&#65533;&#65533;#&#65533;&#65533;&#65533;"P&#65533;&#65533;&#65533;&#65533;&#65533;&#65533;&#65533;&#65533;H&#65533;&#65533;&#65533;m&#65533;G&#65533;g&#65533;&#65533;&#65533;~'&#65533;D`(`E&#921;:[ji@&#65533;R&#65533;&#65533;&#65533;F&#65533;&#65533;9Zr&#65533;jcl&#65533;&#65533;&#65533; ag&#675;&#65533;&#65533;&&#65533; &#65533;&#65533;&#65533;&#65533;?&#65533;=J&#65533;&#65533;&#65533; &#65533;&#65533;U?G&#65533; &#65533;F&#65533;&#65533;&#65533;&&#65533;&#65533;&#65533;&#1998;4&#65533;&#65533;&#65533;&#65533;&#65533;&#65533;s&#65533;E#&#65533;&#65533;&#65533;&#65533;5&#65533;&#65533;A&#65533;q&#65533; &#65533;~&#65533;U&#65533;t&#65533;&#65533;&#65533;C&#65533;Udk&#65533;/&#65533;&#65533; 6&#65533; &#65533; O&#65533;&#65533;&#65533;&#65533;o&#65533;nG&#65533;&#65533;&#65533;&#292;?&#65533;#R&#65533;7B&#65533;&#1294;&#65533;zu%pi&#65533;K&#65533;)k}&#65533;&#65533;&#65533;Qp&#65533;&#65533; 	&#65533;&#65533;!&#65533;&#65533;a|&#65533;&#65533;?&#65533;p?&#65533;F&#65533;~%!&#65533;h&#65533;&#65533;&#65533;W&#65533; &#65533;>&#65533;&#65533;&#65533;?&#65533;
&#65533;N&#65533;&#65533;V&#65533;_&#65533;6&#65533;&#65533;&#65533;R&#65533;&#65533;''<r&#65533;XE&#65533;c&#65533;&#65533;&#65533;&#65533;1&#65533;Qb l&#65533;&#65533;Emj&#65533;&#65533;tk&#65533;&#65533;\p&#65533;&#65533;&#37512;&#65533;2m(;O$T@<&#65533;&7&#65533;\&#65533;6&#65533; ,&#65533;&#65533;z&#65533;&#65533;"*C&#1646;&#65533;&#65533;&&#65533; 5q&#65533;<&#65533;0!]&#65533;&#65533;A&#65533;}&#65533;]&#65533;%%&#65533;&#65533;&#65533;&#65533;&#65533;R&#65533;&#65533;&#65533; &#65533;C$&#65533;?&#65533; O=&#65533;&#65533;&#65533;C&#65533; ,N&#65533;&#65533;&#65533;!&#3358;&#1114;&#65533;i.&#65533;&#65533;p&#65533; e[&#65533;&#65533;>]&#65533;9L?3&#65533;u?&#65533;&#65533; &#65533; &#65533;&#65533; &#65533;&#65533;&#65533;&#65533;J&#65533;+&#65533;&#65533;)&#65533;&#65533;&#65533;&#65533;&#450;_6G&#65533;	&#65533;Z_t&#65533;O<&#65533;&#65533;;~&#65533;&#65533;[]&#65533;&#65533;t\&#65533;&#65533;#ybq&#65533;&#65533;AR&#65533;&#65533;L&#65533;'	a9D@D@1&#943;&#65533;&#65533;&#65533;&#65533;&#65533;u1&#65533;w&#6614;&#65533;[J&#65533;h&#65533;&#65533;&#65533;&#65533;(&#65533;&#65533;&#65533;	N&#65533;B&#65533;&#152;&#65533;@&#65533;)G  9T&#65533;&#65533;&#65533;;N&#65533;&#65533;&#65533;
&#65533;&#65533;&#65533;"&#65533;&#65533;&#65533;&#65533; &#65533;&#65533;|&#65533;E&#65533;&#65533;;&#65533; &#65533;l&#65533; e&#65533;&#65533;8&#65533;&#65533; &#65533;&#65533;&#65533;I&#1678;5H&"SP&#65533;&#65533;&#65533;&#65533;&#65533;\&#65533;dS6&#65533;D&#65533;Q&#65533;&#65533;&#65533;&#65533;&#65533;N&#65533;&#65533;
%o&#65533;u&#65533;&#65533;H&#65533;&#65533;&#65533;&#65533;.@rR&#65533;&#65533;`4&#65533;&#65533;H&#65533;q&#65533;D&#65533;&#65533;4&#65533;_&#65533;&#65533;S&#65533;&#65533;7m&#65533;&#65533;&#65533;&#65533;&#65533;8	&#65533;"a&#65533;&#65533;b;g|"&#65533;W&#65533;M&#65533;&#65533; &#65533;a8 &#65533;T
 &#65533;0`)@q&#65533; &#65533;&#65533;C]&#65533;-4&#65533;&#65533;&#65533;+g&#65533;&#65533;"^&#65533;&#1413;n&#65533;H%&#65533;d&#65533;K&#65533;&#65533;&#65533;>\&#1247;&#65533;&#65533;y&#65533;&#65533;fB&#65533;EB&#65533;#F&#65533;P&#65533;c&#65533;&#65533;a0v&#65533;G"#&#65533;&#65533;&#65533;&#1509;F&#65533;&#65533;&#65533;If]&#65533;&#65533;&#65533;7&#65533;Kn&#65533;	&#65533;&#65533;&#65533;.&#65533;\&#65533;x&#65533;&#65533;&#755;5&#65533;&#65533;G&#65533;q&#65533;&#65533;Di&#65533;U&#65533;m*&#65533;#&#65533;d&#65533;&#65533;pP&#65533;,Q&#65533;&#65533;S&#65533;&#65533;8&#65533;&#65533;;h&#750;&#65533;&#675;ih~&#65533;:&#65533;mIM&#65533;&#65533;&#65533;&#65533;EB%&#65533;8&#65533;	&#65533;&#65533;<1(&#65533;C#&#65533;&#65533;&#65533;k\-&#65533;8&#65533;&#65533;*&#65533;&#65533;R&#65533;&#65533;u6&#65533;zg(&#65533;&#467;&#65533;&#65533;T5&#65533;O&#19635;5&#65533;Z_J&#65533;rPIH*E&#65533;c[&#65533;UA&#65533;&#65533; b&#65533;&#65533;10 g&#65533;&#65533;qS.&#1527;&#65533;&#65533;&#65533;la&#65533;$V&#65533;&#65533;Q#v&#65533;>d(&#65533;&#65533;&#65533;&#65533;f&#65533;&#65533;&#65533;EEPQ@QE QEEP?I{y[&#65533;Ke
&#1798;;&#65533;|7d)|&#65533;&#65533;&#65533;&#65533;&#65533;\&#65533;BX&#65533;&#65533;d}&#65533;&#65533;&#65533;U&#65533;S&#65533;b&#65533;C&#65533;&#65533;3^&#65533;<jG),C&#65533;UHb&#65533;LSv`@|&#65533;P&#65533;Zt"N&#212;p&#65533;)&#65533;&#65533;m&#65533;&#65533;'/&#65533;s5&#65533;DJ`&#65533;&#65533;`&#65533;&#65533;&#65533;&#65533;u&#65533;&#65533;=+Nt&#65533;g&#65533;;fZ8&#65533;\&#1698;^&#65533;^\x*U&#65533;&#1178;&#65533;CH*&#65533;C&#1171;&#65533;(&#65533;&#65533;&#65533;&#65533;&#65533;S&#65533;&#65533;&#1334;&#65533;&#65533;+&eY&#65533;sn*jcz&#65533;&#65533;&#65533; &#65533;&#65533;&#209;&#65533;Ma"&#65533;S&#65533;&#65533;&#65533;!&#65533;&#65533;&#65533;&#65533;&#65533;$|ku&#65533;S&#65533;E&#65533;D&#65533;&#65533;&#65533;8&#65533;&#65533;|&#65533;&#65533;&&#65533;&#65533;&#1183;&#65533;&#65533;nN&#65533;h&#65533;T&#65533;&#65533;[+dY3<&#65533;&#714;UR&#65533;tl&#65533;Y&#65533;&#65533;tFA4!&#65533;&#65533;&#65533;&#65533;&#65533;&#65533;4&#217;&#65533;#&#65533; &#65533;&#65533;5&#65533;&#65533;&#1858;i&#65533;"&#65533;&#65533;R$&#65533;/&#65533;&#65533;&#65533;&#65533;&#65533;&#65533;&#65533;}&#65533;n&#65533;&#65533;&#65533;I&#65533;j&#65533;>&#65533;`&#1819;&#65533;@&#65533;#&#65533;&#65533;&#65533;&#65533;=#&#65533;_J&#65533;{!l&#65533;}&#65533;T&#65533;&#65533;&#65533;C&#65533;&#65533;go%&#65533;5&#65533;&#65533;&#65533;&#65533;&#65533;	&#65533;^&#65533;&#65533;&#65533;&#65533;&#1670;],g&#65533;)&#65533;&#65533;&#65533;%&#65533;w=&#65533;&#65533;&#65533;&#65533;6&#65533;/&#448; &#65533;Z&#65533;s&p&#65533;{&#65533;&#65533;&#65533;&#65533;&#65533;&#65533;S &#65533;&#65533;#&#65533;&#65533;?5
&#45532;w!u&#492;&#65533;&#65533;&#324;&#65533;po	@B&#65533; |Z&#65533;c#d&#65533;&#65533;yx&#65533;|&#65533;&#65533;&#65533;&#65533;N&#65533;Vb#&#65533;&#65533;&#65533;y&#65533;&#65533;&#1929;&#65533;&#806;&#65533;.&#65533;"1&#65533;&#65533;&#65533;&#65533;&#65533;)&#65533;G>&#65533;vq&#65533;@I\N	&#65533;&#65533;&#65533;nc)&#65533;D&#65533;&#65533;&#65533;&#65533;&#65533;&#65533; y&#65533;F&#65533;&#65533;M&#65533;&#65533;|&#65533;&#65533;&#65533;&#65533; &#65533;&#65533;ui7n&#1672;&#65533;kZQ42QE&#65533;P&#65533;Vn&#65533;&#65533;&#696;&#65533;M&#65533;&#65533;|3&#65533;D&#65533;p&#65533;&#65533;;K&#65533;g&#65533;&#1610;&#65533;s&#65533;&#65533;W/W&#65533;&#65533;&#65533;&#65533;&#65533;&#65533;:&#65533;&#65533;U&#65533;&#65533;2&#65533;&#65533;&#65533;5&#65533;&#1661;
=yr~&#65533;&#65533;&#65533;&#65533;}
&#65533;&#65533;Y}&#65533;&#65533;Ol&#65533;m*U &#65533;&#1045;&#65533;TQ&#65533;&#65533;&#65533;&#65533;&#65533;g&#65533;~&#65533;^\&#65533;&#65533;v;B&#65533;&#65533;Y}&#65533;&#65533;{m&#65533;?t%&#65533;&#65533;yr~&#65533;&#65533;&#65533;&#65533;}
=yr~&#65533;&#65533;&#65533;&#65533;}
{Ue&#65533;&#65533;a&#65533;U&#65533;&#65533;&#65533;&#1046;TP&#65533;&#65533;&#65533;&#65533;&#65533;k&#65533;&#65533;&#65533;&#65533;6O&#65533;&#65533;?&#65533;&#65533;&#65533;&#65533;&#65533;]&#65533;&#65533;}&#65533;&#65533;]&#65533;&#65533;&#65533;&#1045;&#65533;TO&#65533;&#65533;~&#65533;&#65533;&#65533;wU&#65533;&#65533;I&#65533;&#65533;g&#65533;&#65533;&#65533;&#65533;_j&#65533;&#65533;&#65533;&#65533;=&#65533;&#65533;&#65533;&#65533;&#65533;&#65533;&#65533;&#65533;&#65533;&#65533;6O&#65533;&#65533;_&#65533;&#65533;&#65533;u_^t&#65533;&#65533;&#65533;=&#65533;&#65533;&#1707;/&#65533;&#65533;&#1579;k&#65533;&#65533;&#65533;+&#35359;&#65533;&#851;&#65533;&#65533;&#65533;&#65533;&#65533;&#65533;&#65533;&#65533;?{~zo&#65533;&#65533;&#1707;3&#65533;&#65533;&#1595;k&#65533;&#65533;&#65533;,(&#65533;&#65533;=3$&#65533;&#65533;5&#65533;&#1663;wG&#65533;6O&#65533;&#65533;_&#65533;&#65533;&#65533;&#65533;&#65533;U&#65533;&#65533;}&#65533;{mw?t%}=y&#65533;~&#65533;&#65533;&#65533;&#65533;&#2043;&#65533;:f&#65533;&#65533;&#65533;k&#65533;&#65533;&#65533;=&#65533;&#65533;&#65533;&#1009;}&#65533;&#65533;&#65533;&#65533;&#65533;&#65533;&#65533;&#65533;&#65533;:O&#65533;&#65533;_&#65533;&#65533;&#65533;&#65533;&#65533;:O&#65533;&#65533;_&#65533;&#65533;&#65533;&#65533;&#65533;U&#65533;&#65533;}&#65533;&#65533;]&#65533;&#65533;&#65533;&#1046;TO&#65533;&#65533;~&#65533;&#65533;&#65533;wG&#65533;6O&#65533;&#65533;_&#65533;&#65533;&#65533;t&#65533;&#65533;&#65533;&#65533;>&#65533;&#65533;.&#65533;&#65533;~&#65533;K
*(&#65533;d&#65533;&#65533;v&#65533;;&#65533;&#65533;3d&#65533;&#65533;&#65533;&#65533;&#65533;&#65533;&#65533;Y&#65533;&#65533;&#1566;&#65533;&#65533;]&#65533;&#65533;	_EE&#65533;&#787;&#65533;&#65533;&#65533;&#65533;c&#65533;&#65533;&#65533;&#65533;6O&#65533;&#65533;_&#65533;&#65533;&#65533;u=&#65533;&#65533;;&#1010;&#65533;b&#65533;&#65533;&#65533;&#57648;&#65533;&#65533;&#65533;&#65533;.O&#65533;&#65533;_&#65533;&#65533;&#65533;&#65533;&#65533;^l&#65533;&#65533;&#65533;&#65533;=B&#65533;&#65533;Vgy&#65533;&#65533;&#65533;]&#65533;&#65533;	aEE^t&#65533;&#65533;&#65533;=&#65533;&#65533;&#65533;&#659;&#65533;&#65533;&#65533;&#65533;f&#65533;)&#65533;U&#65533;&#65533;}&#65533;&#65533;v&#65533;s&#65533;BW&#1397;&#65533;y&#65533;~&#65533;&#65533;&#65533;&#65533;}
=y&#65533;~&#65533;&#65533;&#65533;&#65533;}
&#65533;&#1723;/&#65533;&#65533;b&#65533;&#65533;&#65533;&#57645;&#65533;&#65533;'&#65533;&#65533;&#65533;&#65533;&#65533;&#65533;&#65533;&#65533;z&#65533;&#65533;&#65533;&#65533;&#65533;&#65533;&#65533;}&#65533;&#65533;&#65533;&#1009;}&#65533;&#65533;&#65533;&#65533;&#65533;&#138;&#65533;&#65533;&#65533;?z&#65533;~v>&#65533;&#65533;&#65533;?z&#65533;~v>&#65533;=&#65533;&#65533;&#65533;&#1008;&#65533;*&#65533;&#65533;~&#65533;J&#65533;&#65533;&#65533;)z&#65533;$&#65533;&#65533;4&#65533;&#1663;wG&#65533;.W&#65533;&#65533;_&#65533;&#65533;&#1063;&#65533;V_y&#65533;&#65533;[}&#65533;&#65533;	_EE^d&#65533;&#65533;v&#65533;;B&#65533;^d&#65533;&#65533;v&#65533;;B&#65533;&#65533;Y}&#65533;&#65533;{m&#65533;?t%}=y&#65533;~&#65533;&#65533;&#65533;&#65533;}
=y&#65533;~&#65533;&#65533;&#65533;wOj&#65533;&#65533;&#65533;&#65533;=&#65533;&#65533;&#65533;&#65533;&#65533;&#65533;&#65533;&#65533;&#65533;:O&#65533;&#65533;_&#65533;&#65533;&#65533;&#44988;&#65533;?{~v>&#65533;_j&#65533;&#65533;&#65533;&#65533;Ob&#65533;&#65533;&#65533; &#65533;&#65533;BWQQC&#1505;'&#65533;a&#65533;&#65533;G&#1059;&#1505;'&#65533;a&#65533;&#65533;G&#1063;&#65533;Vgy&#65533;'&#65533;V&#65533;s&#65533;BW&#65533;Q?&#1505;'&#65533;a&#65533;&#65533;G&#65533;tM)?{~z?&#65533;&#65533;&#65533;Vgy&#65533;&#65533;[]&#65533;&#65533;	aED&#65533; ^&#65533;&#65533;&#65533;V&#65533;=&#65533;&#65533;4&#65533;=&#65533;&#65533;&#65533;&#65533;&#65533;&#65533;Y}&#65533;&#1566;&#65533;[}&#65533;&#65533;	aED&#65533;^&#65533;&#65533;&#65533;V&#65533;=&#65533;&#65533;&#65533;&#1296;&#65533;&#65533;&#65533;&#65533;&#65533;&#65533;&#65533;&#65533;Y}&#65533;&#65533;{m&#65533;?t%&#65533;&#65533;z&#65533;&#65533;Z&#65533;&#65533;wG&#65533;VG&#1963;&#65533;&#65533;&#65533;W&#1707;/&#65533;&#65533;(&#65533;*&#65533;&#65533;~&#65533;K*'MI &#65533; &#65533;U&#65533;&#65533;G&#65533;uO^&#65533;&#65533;&#65533;V&#65533; =B&#65533;&#65533;Y}&#65533;&#65533;G&#65533;V&#65533;&#65533; &#65533;&#65533;&#65533;&#65533;,&#65533;&#65533;&#65533;&#65533;&#1425;&#65533;&#65533;&#65533;&#65533;&#65533;Q&#65533;&#1424;&#65533;&#65533;&#65533;&#65533;&#65533;S&#1707;/&#65533;&#65533;)}&#65533;&#65533;;&#65533;&#65533;y&#65533;&#650;&#65533;&#65533;&#65533;ZC&#1963;&#65533;&#65533;&#65533;&#65533;&#65533;&#65533;H&#65533;&#65533;o&#65533;&#65533;&#65533;&#65533;=&#65533;&#65533;;&#1010;&#65533;b&#65533;&#65533;&#65533;&#57650;&#65533;&#65533;g&#65533;bC&#1963;&#65533;&#65533;&#65533;tz&#65533;$=&#65533;&#65533;&#65533;wOj&#65533;&#65533;&#65533;&#65533;=&#65533;&#65533;;&#65533;&#65533;y&#65533;&#906;&#65533;&#65533;&#65533;&#65533;z&#65533;&#65533;zo&#65533;&#65533;&#65533;&#1552;&#65533;&#65533;&#65533;&#65533;&#65533;&#65533;=&#65533;&#65533;;&#1010;&#65533;&#1579;o&#65533;&#65533;&#65533;,&#35352;=5&#65533;=&#65533;&#65533;&#65533;&#65533;z&#65533;$=&#65533;&#65533;&#65533;wOj&#65533;&#65533;&#65533;&#65533;&#1579;o&#65533;&#65533;&#65533;&#65533;,&#35353;&#65533;&#1616;&#65533;&#65533;&#65533;&#65533;&#65533;&#65533;={&#65533;&#65533;&#65533;&#65533;&#2043;&#65533;&#65533;Vgy&#65533;/&#65533;v&#65533;s&#65533;O2Y&#65533;Q3&#1522;&#65533;&#1963;&#65533;&#65533;&#42941;&#65533;&#65533;&#65533;[&#65533;&#65533;wOj&#65533;&#65533;&#65533;&#65533;Ob&#65533;&#65533;&#65533;&#57652;&#65533;&#65533;_&#65533;i&#65533;&#65533;6&#65533; >&#65533;&#65533;&#65533;&#65533;}&#65533;M&#65533;&#967;&#65533;t&#65533;&#65533;&#65533;&#65533;>&#65533;&#65533;.&#65533;&#65533;~&#65533;&#65533;KJ&#65533;&#65533;&z&#65533;{&#65533;o&#65533;&#65533;&#65533; &#65533;T&#65533;&#65533;&#65533;&#65533;&#65533;&#65533;&#65533;&#65533;&#65533;Y}&#65533;&#65533;&#1086;&#65533;[}&#65533;&#65533;	gU-F{&#65533;&#715;&#65533;&#65533;&#65533;&#65533;=&#65533;&#65533;|&#65533;#&#65533;+&#65533;0&#65533;&#65533;x&#65533;&#65533;&#65533;,&#65533;&#65533;u&#65533;HZ2&#1427;V$&#65533;&#65533;&#65533;&#65533;&#1008469;7d&#65533;HSl&#65533;&#65533;&#65533;D&#65533;:LY&#65533;&#65533;&#65533;?&#65533;zk
Jy&#65533;B&#65533;#&#65533;D&#65533;&#65533;i&#65533;&#486;&#65533;6)'&#65533;&#65533;&#65533;&#65533;|j&#1539;[B2&#65533;&#1023;&#65533;&#65533;te&#65533;>G &#65533;&#65533;&#65533;&#65533;V&#65533;&#65533;&#65533;&#65533;&#65533;f&#65533;o&#65533;7&#65533;|Q&#65533;ri&#65533;?&#65533;&#65533;e&#65533;&#65533;M&#65533;&#65533;&#65533;&#65533;V&#65533;&#65533;I&#65533;T7-	&#65533;Yh&#65533;&#65533;&#65533;K&#65533;&#65533;&#65533;&#65533;&#65533;&#65533;&#65533;.)&#65533;&#65533;]&#65533;&#65533;&#65533;~&#65533;&#65533;&#65533;~&#65533;C&#65533;&#65533;QT&#65533;EPQC0&#65533;&#65533;(&#65533;(&#65533;
&#65533;&#65533;
(`QE QEEPQ@QE QEEPQ@QE QEEPZ`&#65533;&#65533;&#65533;&#65533;z?&#65533;&#65533;&#65533;&#65533;j&#2034;4&#65533;&#65533;^V&#65533;E&#65533;Dz&#65533;<e&#65533;&#65533;&#65533;1&#65533;q&#65533;6@
&#65533;&#65533;?&#65533;)&#65533;&#65533;&#65533;&#65533;&#65533;e&#65533;!&#65533;&#65533;&#1311;$(&#65533;&#65533;>&#65533;m&#65533;h&#65533; &#65533;&#65533;&#65533;&#65533;&#65533;&#65533;'E`&#65533;&#1361;6I&#65533;\R&#65533;&#65533;&#65533;#&#65533;&#65533;&#65533;^^~Nn,&#65533;&#65533;%&#1771;^&#65533;'&#65533;&#65533;&#65533;$&#65533;J$)&#65533;Z&#65533;&#65533;&#65533;&#65533;]&#65533;>5o8i&#65533;ZU&#65533;U&#65533;(&#65533;D&#65533;q
;N&#65533;1&#65533;Q&#65533;&#65533;jA&#65533;&#1439;#a&#65533;&#65533;&#65533;w&#65533;&#65533;]i2&#65533;'"&#65533;&#65533;&#65533;r@ c&#65533;&#65533;
&#65533;&#2010;A&#65533;&#65533;4&#65533;&#65533;p&#65533;&#65533;UG&#65533;&#65533;)&#65533;&#65533;&#65533;9&#65533;b&#65533;V&#65533;F&#65533;N&#1055;k.&#495;&#65533;&#1442;"C*&#65533;&#65533;.D 9&#65533;!&#65533;	{&<&#65533;&#65533;&#65533;&#65533;&#65533;D&#65533;&#65533;&#65533;Jr;	&#65533;b&#65533;&#509;Z&#65533;h&#65533;EE&#65533;&#1503;4&#65533;&#65533;&#65533;&#65533;&#65533;&#65533;&#65533;T&#65533;&#65533;&#65533;&#65533;&#65533;8r&#65533;H&&#65533;&#454;C&#65533;&#65533;&#65533;&#65533;T&#1085;&#65533;dH=r&#65533;R&#65533;&#65533;\&#671;k&#1216;n &#65533;&#65533;)&#177;,8&#65533;;&#65533;&#1159;&#65533;&#65533;&#65533;g9&#236;*'6&#65533;Dy&#65533;>&#1134;&#65533;&#707;7*&#257;&#65533;u+&#65533;&#65533;N&#65533;&#1551;%9f &#65533;o-*&#65533;&#65533;&#65533;&#65533;&#959;&#65533;&#65533;&#65533;l&#65533; &#65533;&#65533;7&#65533; &#65533;\&#65533; &#65533;-O&#65533;&#65533;zCb8&#65533;&#65533;7&#65533;=&#65533;m&#65533;Uku&#65533;&#65533;&#65533;4KqX&#65533;"a>&#776;&#65533;sM&#65533;M&#65533;&#65533;.:`]&#65533;&#65533;.&#65533;&#65533;&#65533;B&#65533;U&#65533;&fF_&#65533;'8v&#65533;&#65533;  |5&t&#65533;&#65533;WO&#65533;&#65533;&#1525;&#65533;pW&#65533;&#65533;&#65533;og &#65533;&#65533;&&#65533;&#65533;g&#65533;&#65533;^&#65533;&#65533;b&#65533;4&#65533;B&#65533;"x)JR&#65533; &#65533; 
&#65533;&#65533;&#65533;3&#65533; &#65533;&#65533;&#65533;&#65533; o'&#65533;&#65533;J&#65533;&#65533;zi&#65533;^[&#65533;&#65533;&#65533;j&#65533;p'o&#65533;7&#65533;&#65533;&#65533;&#65533;W&#65533;
b&#65533;&#65533;c&#65533;&#65533;~
&#65533;&#65533;K&#65533;R&#65533;m~&#65533;Q&#65533;7t;&#65533;&#18392;&#65533;d%Pn&#65533; &#65533;&#65533;!&#65533; !&#933;&#65533;&#47515;&#65533; &#65533;&#65533;&#65533;&#65533;&#65533;k&#65533;&#65533;&#65533;?&#65533;)&#65533;&#65533; &#65533;$&#65533;&#65533;7&#65533;A&#65533;&#65533;%&#65533;&#65533;j&#65533;{&#65533;&#65533;~&#65533;v&#65533;&#65533;&#65533;]&#65533;&#65533;2&#846;s&#65533;&#1085;&#65533;5?&#65533;&#65533;C;Js
e&#65533;rlvT7&#65533;&#65533;&#2021;k;+&#65533;H&#65533;&#65533; [&#65533;G&#65533;&#65533;&#65533;&#65533;&#65533;&#65533;!L r&#65533;&#65533;d&#65533;>sS7&#65533;&#65533;&#65533;o&#65533;&#65533;&#65533;&#65533;#'^&#65533;1M"b[&#308;&#65533;,i&#65533;	&#65533;"&#65533;&#65533;&#540;2'0&#65533;&#2004;*fi&#65533;&#65533;&#65533;&#241;&#2920;&#65533;|;$X&#65533;R&#65533;o&#65533;&#65533;e.q&#65533;?&#65533;&#65533;&#65533;&#65533;&#65533;t&#65533;&#65533;&#65533;2&#65533;u&#65533;&#65533;&#65533;'8&#65533;I&#65533;&#65533;:y&#65533;&#65533;7&#65533;|&#65533;yW&#65533;_&#65533;&#493;]&#65533;&#65533;1&#65533;Fp&#65533;1o&#65533; &#65533;n>&#12880; &#65533;|&#65533;rd&#65533;|&#65533;&#65533;&#65533;t&#65533;Jh&#65533;.&#65533;z7r&#1551;\&#65533;%&#65533;tbq:&#65533;&#65533;05v&#65533;&#65533;p`&#65533;.Y
dzt.&#65533;&#65533;9q&#65533;&#65533;&#65533;w,$&#65533;	&#65533;&#65533;&#65533;&#65533;&#65533;L&#65533;Mb&#65533;K&#806;9D1&#65533;%&#65533;&#65533;&#65533;@&#65533;&#65533;&#65533;&#65533;&#65533;Ry&#65533;&#65533;&#65533;&#65533; mJ&#65533;3&#65533;oD&#65533;&#65533;&#65533;zPf&#65533;RE&#65533;&#65533;C&#65533;&#65533;|b&#65533;&#65533;&#65533;&#65533;0&#65533;0M@}&#40347;&#65533;q&#65533;&#65533;&#65533;&#65533;&#65533;C&#65533;H+&#65533;&#65533;&#1109;3&#65533;&#65533;<_Q2Xa&#65533;(&pq&#65533;&#668;^"g'&#65533;4&#65533;6&#65533;AH[]',X&#65533;VK0&#65533;er&#65533;n&#65533;&#65533;&#65533;t&#65533;*&#65533;C&#65533;  5&#65533;{&#65533;&#65533;&#417;&#65533;H~&#65533;&#65533;3&#65533;=&#65533;&#65533;&#65533;&#65533;&#65533;&#65533;SL_7s4&#65533;&#65533;S&#65533;LA)&#65533;K&#1576;&#65533;&#65533;r=&#65533;&#65533;eLB&#65533;@T&#65533;&#65533;&#65533;&#775689;&#65533;&#204;1&#65533;&#65533;`c&#65533;&#65533;/^&#1256;5&#65533;`&#65533; '3&#65533;&#65533;&#65533;&#65533;&#65533;&#65533;&#1386;v&#65533;I&#65533;!V}@&#719;&#65533;&#800;&#65533;&#65533;&#65533;`|OO&#65533;&#65533;}M&#1183;H&#65533;&#65533;?&#65533;&#65533;&#65533;&#65533;[u&#65533;t&#65533;%&#65533;&#65533;K*8!@JT&#65533;a0&#65533;>LW&#65533;=&&#65533;jw&#65533;&#65533;I&#65533;&#65533;Vd{&#65533;&#65533;b&#65533;&#65533;5X(&#65533;&#65533;L&#65533;^&#1915;&#65533;'7&#65533;( v&#65533;9I&#65533;&#65533;&#65533;&#65533;&#65533;'&#65533;juM&#65533;S&#65533;&#65533;&#65533;&#65533;&#65533;&#65533;&#65533;53z4&#65533;.&#65533;^&#65533;m&#949;&#65533;&#65533;&#65533;&#65533;&#65533;&#65533;q=(b&#65533;&#65533;R&#65533;1( 2&#65533;x% &#65533;&#65533;h^&#65533;&#65533;-4&#992;]&#65533;iG&#65533;l&#65533;l&#65533;#&#65533;S&#65533;&#65533;4@&#65533;a&#468;D(&#65533;&#65533;F&#65533;&#65533;&#1842;&#65533;50&#65533;&#65533;U&#65533;d	wQ&#65533;-&#65533;&#65533;2&#65533;;x&#65533;&#65533;>P&#65533;Mu&#65533;O&#65533;?v&#1609;=,i&#65533;Uc&#65533;M&#65533;&#65533;&#65533;&#65533;M&#65533;;q^t&#65533;&#65533;cw}$&#65533;&#65533;&#65533; &#65533;&#65533;&#65533;&#65533;&#65533;o&#65533;&#65533;&#65533;?&#65533; i&#65533;&#65533;U[&#65533;,U&#65533;II6r&#65533;&#65533;1&#65533;WL\t&#65533;&#65533;8&#65533;D&#65533;9&#21462;&#65533;&#65533;&#65533; &#65533;J[&#65533; &#1434;D&#65533;&#65533;;:$&#65533;*&#65533;&#65533;N2&#65533;V`&#65533;&#65533;b&#65533;&#65533;&#65533;xTE8*&#65533;&#65533;DG?&#65533;&#65533;5y&#65533;&#65533;&#65533;&#1341;&#65533;&#65533; &#65533;&#65533; &#38191;F*4t&#65533;&#34607;K&#65533;N&#2039;&#1208;&#65533;&#65533;&#65533; g&#65533;X&#65533;&#65533;qS&#65533;F&&#65533;&#65533;&#460;&#65533;(d7&#65533;&#617;&#65533;VU&#65533;&#65533;&#65533;&#463;&#65533;&#65533;-&#65533;&#65533;&#1360;&#65533;&#65533;&#65533;&#65533;,L&#65533;\C$1&#65533;C  ?&#65533;&#1307;S\t&#65533;&#65533;9&#65533;&#65533;W&#65533;&#65533;&#65533;&#1471;&#65533;&#65533;:&#65533;&#65533;&#65533;&#65533;&#65533;O&#65533;&#65533;&#65533;X&#65533;&#65533;&&#65533;M3&#65533;&#65533;$w&#65533;v&#65533;0&#65533;q&#65533; 
s
&#65533;&#65533;&#43449;Y&#65533;/m&#65533;&#65533;&#65533;	&#65533;a&#65533;:E&#65533;&.&#65533;Dv&#65533;&#65533;&#65533;D&#65533;&#65533; #&#65533;Us&#65533;6&#65533;g&#65533;&#65533;=&#65533;n&#65533;[&#65533;18RA&#65533;&#65533;TDJ `PD&#65533;D&#65533;QC&#65533;&#65533;MKn&#65533;&#65533;zW&#65533;&#65533;&#65533;&#65533;&#65533;}n8&#65533;&#65533;N&#1771;&#65533;&#65533;&#65533;UA!H&U1 &#65533;&#65533;7&#65533;&#65533;5&#65533;E&#65533;&#1786;&#65533;p}W&#673;Y-&#65533;&#65533;&#65533;&#65533;&#65533;&#65533;@3&#65533;&#65533;C&#65533; &#65533;&#65533;[&#65533;i&#65533;&#65533;&#65533;&#65533;F&#65533;rf*#&#65533;&#65533;H&#65533;&#65533;&#65533;=&#65533;&#65533;&#65533;+&#65533;dC&#65533;u&#65533;"t&#65533;&#65533;*&&#65533;M&#65533;&#65533;&#65533;;&#65533;&#65533;B&#65533;&#65533;O)8I2&#65533;$&#65533;&#65533;"&#65533; R{=&#65533;&#65533;_&#65533;&#65533; &#65533;#?&#65533;	&#65533;&#65533;)^&#65533;&#65533;_&#65533;&#65533;O&#65533;&#65533;&#65533;T,&#65533;&#65533;&#65533;&#65533;&#65533;Vj&#65533;&#65533;&#65533;Tm&#65533;zl&#65533;&#65533;&#65533;L&#65533;2n&#65533; p&#65533;3 &#65533;T&#1412;@&#65533;&#65533;&#65533;7>&#1245;H&#65533;&#65533;^&#65533;&#65533;P&#65533;&#65533;&#65533;?&#65533;&#65533;C5&#1250;&#65533;}xtD&#65533;(&#65533;&#276;p&#65533;&#65533;&\&#65533;&#65533;Q&#65533;&#65533;&#65533;h&#65533;SU&#65533;&#65533;Ck&#65533;&#65533;&#65533;&#65533;E&#65533;g&#1842;ma&#65533;*#&#65533;>X&#65533;"&#65533;&#65533;&#65533;$&6
S2<&#65533;!&#65533;^&#65533;&#65533;lG&#65533;&#913;&#65533;&#65533;&#65533;&#65533;b&#65533;1&#65533;(W&#65533;&#65533;&#65533;&#65533;&#65533;v&#65533;&#65533;t=&#65533;&#65533;&#739;&#1319;^\&#683;&#65533;&#65533;&#65533;&#65533;#&#65533;&#65533;&#65533;@&#65533;.DD;&#65533;&#65533;B&#65533;&#65533;.zDt&#65533;&#65533;4?L&#65533;&#65533;f&#65533;c&#65533;&#1625;*F1&#65533;&#65533;MG&#65533;&#65533;L&#65533;C"7`s^d#&#65533;&#65533;&#65533;S&#65533;d&#65533;&#65533;H&#65533;&#65533;`&#65533;I&#159;jS,r&#65533; G&#65533;<3`>&#65533;R&#65533;&#65533;&#65533;Ek&#65533;&#265;=Pj,kX&#65533;&#65533;s&#1576;&#65533;&#65533;\&#65533;&#65533;&#65533; &#478;&#65533;&#65533;&#65533;&#1138;&#65533;&#65533;&#65533;c&#65533;&#1715;Z,D&#65533;`U&#65533;&#65533;F9z&#65533;E  #&#65533;@    p&#65533;&#65533;&#65533;n_&#65533;J?&#65533;&#65533;&#65533;j[&#65533;S&#65533;&#65533;V?D&#65533;2&#65533;&#65533;&#65533;m&#65533;&#65533;&#65533;&#65533;'I8&#65533;D&#65533;&#65533;p d&#65533;Ov&#65533;7&#65533;&#65533;M&#65533;n:bNZN&#65533;u&#65533;&#65533;$w	34&#65533;QT&#65533;&#65533;0`g&#65533;&#65533;km&#65533;&#65533;&#65533;&#65533;&#1461;O&#65533;&#65533;0&#65533;&&#65533;&#65533;S&#65533;&#65533;&#65533;(K&#65533;,5.
&#1393;&#65533;u%nA&#65533;Q*&#65533;%&#65533;bN&#65533;x&#1871;&#65533; v&#65533;Dq&#957;V&#35683;&#65533;&#65533;~&#65533;&#65533;&#65533;&#65533;&#65533;&#65533;A&#65533;y&#65533;}&#65533;&#65533;:&#640;'P C&#65533;0&#65533;&#65533;gF&#65533;&#65533;&#65533;&#65533;&#65533;&#65533;&#65533;&#65533;5&#65533;&#65533;&#65533;&#65533;)Cl&#65533;&#65533;&#65533;\&#65533;	&#65533;p&#65533;y&#65533;&#65533;o&#65533;&#65533;I&#65533;&#65533;&#65533;&#65533;&#65533;$OD&#65533;O&#65533;(bx&#65533;&#65533;&#65533;&#65533; &#65533;\&#65533; g&#65533;&#65533;&#65533;T&#65533;-&#65533;:N&#65533;5)&#65533;FU&#65533;&#65533;&#65533;&#65533;9uQ&#984;P3&#65533; 
}&#65533;'&#65533;&#65533;&#65533;&#65533;&#65533;{&#65533;&#65533;&#65533;&#65533;]&#65533;&#1686;<&#65533;sS`&#65533;&#65533;D&#65533; &#65533;&#65533;ja&#65533;>&#65533;[&#65533;&#65533;e&#65533;&#1687;\br&#65533;&#65533;&#65533;N&#65533;_0&#65533;&#65533;&#65533;?jb&#65533;&#65533;C&#65533;(&#65533;&#65533;&#65533;&#65533;&#65533;&#65533;&#65533;/mC&#65533;N&#65533;iz&#65533;&#485;!&#65533;&#65533;H&#65533;&#65533;"&#65533;
&#65533;a&#65533;r&#65533;v&#65533;&#65533;q&#65533;&#65533;&#65533;&#65533;&#65533;&#65533;7q&#1680;&#65533;[&#65533;q&#65533;&#65533;&#65533;1&#65533;pU&#65533;&#65533;5K&#65533;EU&#65533;&#65533;&#65533;D@ y&#65533;&#65533;&#65533;&#65533;&#65533;&#65533;]&#182;>&#65533;#&#65533;&#65533;xMgWL3&#546;&#65533;|&#65533;&#65533;>&#65533;&#65533;&#65533;&#65533;&#65533;&#65533;&#65533;&#1348;&#65533;w&#65533;}N=3&#65533;&#399;&#65533;l(&#65533;&#65533;%2&#65533;&#532;&#65533;&#65533;9=&#65533;&#65533;m&#65533;&#65533;F&#65533;v&#65533;&#759;T&#65533;&#65533;&&K&#65533;&#65533;&#65533;(\qG%;&#65533;D9&#65533;0&#65533;d<&#65533;!&#65533;Q&#65533;A%&#65533;Li&#65533;&#65533;+&#65533;&#65533;wllU&#1675;t&#65533;u7&#65533; &#65533;&#65533;&#65533;@&#65533;|;3&#65533;&#65533;zZZvd=&#65533;k&#65533;&#65533;&#65533;Q&#65533;&#65533;X&#65533;&#65533;f&#1280;B$@E &#65533;&#65533;y&#65533;&#65533;K&#65533;&#65533;&#65533;kF&#65533;M&#65533;&#65533;&#65533;,&#65533;Nan&#65533;&#65533;&#65533;&#65533;^1`( 5&#65533;&#65533;p (&#65533;&#65533;@-&#65533;&#65533;_M&:/&#695;&#65533;&#65533;&#65533;=&#410;&#632;&#65533;*k&wb&#65533;N <0(&#65533;&#65533;	&#1735;&#65533;&#990;)&#65533;&#65533;E&#65533;&#65533;&#40870;&#65533;&#65533;&#65533;E%&#65533;&#65533;&#65533;\?C&#65533;&#65533;&#65533;>JBY&#565;&y&#65533;^&#65533;&#1404;oj&#65533;&#242;0&#65533;<&#65533; &#65533;&#65533;|&#65533;W&#65533;zC&#65533;&#65533;&#1417;&#65533;&#65533;&#65533;&#65533;&#65533;X&#65533;v$&#65533;D|c&#65533;n&#65533;C3&#65533;9&#65533;&#65533;k&#65533;;&#65533;&#65533;&#65533;h&#65533;&#65533;&#697;n&#65533;&#65533;:S&#65533;E&#65533;&#65533;E&#65533;&#65533;&#65533;(`&#65533;&#65533;&#65533; &#65533;{i&#65533;`&#65533;)&#65533;8nb&#65533;&#65533;B&#65533;&#65533;&#65533;LS&#65533;@&#65533;  9&#65533;B&#65533;&#65533;&#65533;?&#65533;&#65533;&#65533;&#431;&#1066747;my&#65533;&#65533;&#65533;&#65533;&#65533;&#65533;;4&#65533;&#65533;&#65533;0&#65533; &#65533;)~&#65533;\&#246;&#65533;#&#65533;m&#65533;&#65533;&#65533;>
&#65533;IU$[$&#65533;E&#65533;&#65533;&#65533;&#65533; &#65533;&#65533;Q&#65533;&#65533; &#65533;&#65533;&#65533;(&#65533;(&#65533;
(&#65533;&#65533;(&#65533;&#65533; &#65533;&#65533;(&#65533;(&#65533;(=&#65533;&#65533;D!&#5155;&#65533;&#65533; 6k &#65533;i'}jD>&#65533;&#222;B]&#65533;RC&#65533;"e&#65533;u&#65533;&#65533;(h&#65533;;>&#65533;ek&#459;&#65533;U&#65533;&#65533;js&#65533;&#65533;<D&#65533;&#65533;&#65533;U&#65533;Ne&#65533;&#65533;WjM&#65533;;&#65533;&#65533;&#65533;[&#65533;&#65533;*&#65533;2?&#65533;y&#65533;R:&#65533;o&#65533;d&#604;zX&#65533;&#65533;&#65533;e <&#65533;&#65533;Q&#65533;&#65533;Et\&#65533;$6&#65533;[&#65533;&#65533;&#596;&#65533;&#65533;&#65533;0&#65533;%&#65533;&#65533; &#65533;&#65533;ML&#65533;&#65533;+0&#65533;&#65533;&#65533;&#65533;|&#65533;&#65533;&#65533;C&#65533;&#65533;?4G&#65533;i&#65533;&#65533;&#65533;&#65533;&#65533;&#65533;-
&#65533;&#65533;&#65533;&#65533;&#1302;&#65533;&#65533;&#65533;p&#65533;&#65533;v*&#65533;&#65533;&#65533;&#65533;&#65533;&#1742;O&#65533;&#65533;m&#65533;c&#65533;-m&#65533;|&#65533;&#65533;b&#65533;L]y&#65533;($&#65533;&#65533;Jx&#65533;&#65533;
&#65533;e(&#65533;=B&#65533;&#65533;&#65533;&#65533;&#65533;/&#65533;&#65533;&#65533;19&#65533;A&#65533;Fm&#65533;z&#65533;&#65533;&#65533;&#65533;&#65533;&#65533;:&#65533;&#65533;&#65533;&#65533;}OKwV&#65533;&#65533;&#65533;&#65533;&#65533;&#65533;&#65533;t&#65533;$&#65533;
j<&#65533;9aP&#65533;&#65533;&#65533;zZbW&#65533;&#65533;j&#65533;n&#65533; &#65533;&#65533;{&#65533;d&#65533;h&#31909;&&#65533;&#65533;t&#65533;4&#65533;&#65533;&#65533;c$&#65533;w-&#65533;p&#65533;>&#65533;<&#65533;/&#65533;&#65533;&#65533;&#65533;&#65533;&#65533;&#65533;w[&#65533;&#65533;S&#65533;&#65533;&#65533;-i&#1545;&#65533;z^ff&#65533;&#65533;&#65533;&#65533;l&#65533;j&#634;-&#65533;P"H&#65533;@)HP&#65533;P &#65533;[&#65533;&#65533; PO%z&#65533;&#65533;5(&#65533;&#65533;U\&#65533;w2&#65533;(&#65533;&#65533;2
O_&#65533;&#65533;&#65533;K~&#65533;(i=}&#65533; &#65533;&#65533;&#65533;&#65533;&#65533;Z&#65533;_&#65533;&#65533;M&#65533;o&#65533;&#41437;U&#65533;&#65533;_&#65533;&#65533;O&#65533;L&#65533;(QEbfQE $eH&#65533;C&#65533;&#65533;*D_&#65533;&#65533;&#65533;a &#65533;&#65533;Av&#65533;PD&#65533;|&#65533;m&#65533;y&#65533;&#65533;&#65533;&#65533;&#65533;0&#65533;5&#65533; 	K&#65533;&#65533;&#65533;AR[Zu&#955;&#65533;q-FR&#65533;&#65533;ED_8>6&#65533;G&#65533;yg&#65533;&#1521;&#65533;&#65533;%cEz&#65533;Q[&#65533;+&#205;O&#65533;m*E&#65533;=/9j&#65533;pk&#65533;&#65533;xQy&#65533;#&#65533;niN&#65533;/ &#65533;E&#65533;&#65533;R8&#65533;Sn&#65533;&#65533;&#1745;. G&#718;/:&#65533;o&#65533;d&#65533;/wa[Ze&#65533;$&#65533;&#65533;Udd&#65533; 	DK&#65533;&#65533;&#65533;&#65533;&#65533;&#65533;!&#65533;:v=&#65533;5&#65533;y&#65533;#&#65533;&#65533;&#65533;b&#65533;&#65533; R&#65533;&#65533;(y }u&#65533;cx/&#65533;&#65533;ywF&#65533;&#65533;ir52&#65533;Y&#65533;r@N&#65533;&#65533;&#65533;&#65533;Dy&#65533;&#65533;d>&#464;k&#65533;&#65533;&#65533;&#323;~Q&#65533;u&#65533;]N&#65533;&#65533;&#65533;&#65533;V~&#65533;&#65533;&#65533;u&#65533;]yh&#65533;U&#65533;&#65533;76&#65533;&#65533;&#65533;GC&#65533;&#1655;&#65533;iF&#65533;&#65533;&#65533;&#65533;&#65533;)&#65533;&#65533;&#65533;|&#65533;Z&#65533;i&#65533;&#65533;y&#65533;.&#65533;&#65533;&#65533;&#65533;/&#806;&#65533;&#65533;&#65533;?&#65533;? s7&#65533;&#65533;F&#65533;&#65533;&#65533;&#65533;*&#65533;&#65533;&#65533;!&#65533;&#65533;&#65533;&#65533;&#65533;N&#65533;\&#65533;6&#65533;kO&#65533;&#65533;&#65533;&#65533;bt]n&#65533;"&#65533;`Ha&#65533;x[&#65533;&#65533;0V&#65533;&#65533;&#65533;&#65533;&#1352;&#65533;&#65533;&#65533;&#65533;.J&#65533;Q&#1659;Rj&#65533;!9\&#65533;&#65533;&#65533;&#219691;&#65533;|&#65533;&#65533;&#65533;&#65533;&#65533;&#65533;&#1772;&#65533;&#65533; >&#65533;Y#&#65533;&#65533;@&#65533;&#65533;`&#65533;y&#65533;w`&#65533;&#65533;-}&#65533;&#65533;%-f&#65533;&#65533;]<:&#65533;&#65533;A&#65533;M&#65533;g&#65533;&#65533;R&#65533;6T&#65533;P&#65533;&#65533;]&#65533;}&#65533;TS0&#65533;&#65533;P&#65533;&#65533;G&#65533;>&#65533;&#65533;&#65533;&#65533;mN&#65533;V&#65533;&#65533;&#65533;p&#65533;G&#65533;L&#65533;3aq&#65533;&#65533;G&#65533;sx&#65533;&#65533;&#65533;&#65533;d&#65533;&#65533;y&#65533;&#65533;a&#65533;*&#65533;&#65533;E&#65533;&#65533;&#65533;u&#65533;78&#753;R&#65533;TTK&#65533;&#65533;u&#564;J&#65533;'&#65533;&#65533;&#65533;m&#65533;&#65533;&#65533;&#65533;F&#65533;(&#65533;%&#65533;&#65533;&#65533;[&#65533;1&#65533;&#65533;&#65533;&#65533;?-9&#65533;&#65533;&#65533;&#65533;=@&#65533;a&#65533;/B"Y&#65533;`&#65533;c&#65533;( >&#65533;&#65533;N&#65533;&#65533;&#65533;&#65533;&#65533;&#65533;JM2Q&#65533;&#65533;&#65533;Z&#65533;&#65533;&#1356;&#65533;@&#65533; &#65533;&#65533;R&#418;4>&#65533;&#65533;&#65533;k4a$&#65533; H&#38050;&#65533;R`&#65533;<&#65533;&#65533;p+Z&#65533;&#65533;&#65533;k&#65533;&#65533;W"qjqJr&#65533;UM&#65533;a"K&#65533; &#65533;[&#65533;&#65533;V&#65533;r&#65533;Z&#65533;&#65533;&#65533;&#65533;&#65533;&#65533;&#65533;&#65533;o)&#65533;T2&#65533;4\&#593;Cv&#65533;&#65533;b&#65533;&#65533;  #&#65533;R&#65533;K&#65533;t4&#65533;~&#65533;-&#65533;&#4224;&#65533;Q&#1735;iC "s  &#65533;&#65533;y*n.v&#65533;'&#65533;&#65533;&#65533;;&#65533;&#65533;&#65533;&#65533;&#65533;Pr'8&#65533;&#65533;&#65533;&#65533;@s&#65533;&#65533;+&#65533;a&#1879;5&#65533;&#65533;&#65533;H&#65533;;b&#65533;&#65533;9/W2&#65533;&#65533;&#65533;@&#65533;&#65533;&#65533;&#65533;!&#65533;^bU&#65533;O&#65533;^&#65533;F&#65533;DJV&#65533;:|&#65533;uhB&#65533;1d1&#65533;&#65533;&#65533;&#65533;5UkK&#1834;&#65533;&#43635;#5y]&#65533;&#65533;sm&#65533;!Q&#65533;	<n&#65533;&#65533;&#65533;[r&#65533;]&#65533;&#65533;&#65533;&#65533;yi&#65533;&#65533;K&#65533;&#688;n&#65533;&#65533;m^uP'&#797680;q &#1883;G&#65533;&#65533;K&#65533;5&#65533;&#65533;{w7&#65533;&#65533;&#65533;&#65533;&#65533;r&#65533;&#65533;&#1780;2
&#65533;w&#65533;&#65533;.~_&#65533;3]&#65533;l&#65533;K&#1133;&#65533;7WH&#65533;)&#65533;u%2a&#65533;
h&#65533;&#65533;&#65533;&#65533;A&#65533;&#65533;&#65533;&#65533;&#65533;R&#65533;&#65533;E&#65533;N&#931;&#65533;,d&#65533;&#65533;/

-&#65533;k&#65533;&#65533;[&#65533;E[&#65533;!&#65533;&#1460;f&#65533;&#65533;&#65533;&#65533;V&#65533;&#65533;Qe&#65533;&#65533;G%HrB&#65533;8)&#65533;?&#65533;&#65533;&#65533;&#65533;&#65533;YIF&#65533;U&#65533;\]&#65533;&#65533;"Sl&|&#65533;&#65533;&#65533;&#65533;&#65533;&#65533;z8&#65533;&#65533;O&#65533;&#65533;!&#65533;&#65533;r"&#890;kh&#65533;&#65533;9dNP&#65533;&#65533;&#65533;\7l>&#65533;&#421;|&#426;&#65533;Z&#65533;^G&#65533;&#65533;&#65533;D G&#65533;o&#65533;&#65533;!YIH&#65533;>&#65533;EEW9)J&#65533;&#65533;&#65533;&#65533;0&#65533;&#65533;I&#65533;33&#65533;V&#65533;(&#65533;&#65533;r"*&#65533;&#65533;*&#65533;&#65533;&#65533;&#65533;&#65533;1&#65533;&#65533;p&#65533;&#65533;2NA(&#65533;&#65533;b&#65533;'!&#65533;&#65533;&#65533;?&#65533;&#65533;%&#65533;*&#65533;{&#65533;}8o&#65533;T&#65533;D&#65533;&#65533;D&#65533;  &#65533;?&#65533;&#65533;j&#1293;4I&#65533;QOo4]&#65533;&#65533;&#1915;`&#65533;&#65533;-2&#1517;&#65533;{^&#65533;I#7b5@&#65533;m&#65533;F&#65533; &#65533;1&#65533;&#65533;&#65533;qL&#65533;&#65533;Rh&#65533;"#&#65533;?&#65533;&#65533;&#65533;W&#65533;&#65533;&#1683;&#65533;&#65533;R&#65533;&#65533;Dr&#65533;n&#65533;_&#429;&#65533;&#65533;u"s&#65533;a&#65533;&#65533;gi&#65533;:&#65533;R&#65533;&#65533;M&#65533;9x&#65533;&#65533;S@D&#65533;m&#65533;&#65533;&#65533; &#65533;&#65533;&#65533;&#65533;&#65533;&#65533;$&#65533;o&#65533;R"re&#203;)&#65533;&#65533;&#65533;&#1386;&#65533;&#65533;&#65533; &#65533;p9&#65533;/&#65533;&#65533;&#65533;&#65533;&#65533;&#65533;&#65533;f&#65533;#U&#65533;Zr&#65533;~`&#65533;'-&#65533;r(C@E#c&#65533;&#65533;&#65533;&#65533;p&#65533;&#65533;l&#65533;&#65533;&#65533;(}&#65533;d&#65533;$s&#65533;&#65533;&#65533;&#65533;&#65533;9(y&#65533;&#65533;&#65533;&#1428;&#65533;EIvM@DDmZ&#65533;Nj&#65533;N5;(Y&#562;S&#65533;W9&#65533;Ts^&#65533;&#65533;/*"&#65533;&#65533;&#65533;&#65533;|I&#65533;vm&#65533;lJ&#65533;&#65533;&#65533;t3m&#65533;&#65533;&#65533;>&#65533;6&#65533;<Q&#65533;&#65533;|&#65533;&#497;l&#65533;&#65533;w&#65533;&#65533;&#65533;&#65533;i Fr&#65533;2Tp	&#65533;&#65533; &#65533;@&&#65533;~&#65533;&#65533; W&#65533;_&#65533; e&#65533;&#65533;R&#65533;&#65533;&#65533;O&#65533;&#65533;&#65533;k&#65533;H&#65533;&#65533;Ip_&#65533;&#65533;&#65533;&#65533;7$|&#65533;&#65533;&#65533;&#65533;&#65533;Wh&#65533;Q&#65533;&#65533;&#65533;&#65533;&#65533;F&#65533;&#65533;&#65533;)&#65533;n&#65533;:7&#65533;VX&#65533;k&#65533;&#65533;%&#65533;&#65533;&#65533;(&#65533;T&#65533;>"&#65533;&#65533;&#65533;&#65533;*%&#65533;&#1732;&#65533;eZ&#65533;M&#616;`(&#65533;`y&#65533;@<&#65533;]&#65533;&#65533;Vv&#65533;Z&#65533;y&#65533;YM&#65533;]&#65533;&#450;&#65533;[&#65533;&#65533;wH#&#65533;&#65533;DD&#1385;&#65533;/&#1468;&#65533;&#65533;&#1912;a&#65533;&#65533;&#65533;&#65533;&#65533;&#65533;&#65533;b$(&#65533;&#65533;a&#65533; &#776;&#65533;&#65533;niEy_WU&#65533;e&#65533;&#65533;6&#65533;D&#65533;"&#65533;(&#65533;&#65533;&#65533;&#65533;p Rc/i&#65533;@&#65533;Ed&D&#65533;&#65533;&#65533;~&#65533;&#65533;j-W&#65533;&#65533;H&#65533;!K&#65533;W&#65533;&#65533;&#65533;K&#65533;&#65533;j&#65533;"~w>{\1w&#65533;"a&#65533;&#65533;&#65533; &#65533;&#65533;EM&#65533;c&#65533;&#65533;&#65533;&#65533;&#65533;&#65533;&#65533;W ;+~x_&#65533;,&#65533;&#65533;$j&#65533;&#65533;&#817;&#65533;dL&#65533;1&#512;0C&#65533;V&#65533;vW&#65533;&^&#65533;&#65533;&#65533;;&#65533;&#65533;&#65533;c&#65533;0&#65533;Y&#65533;g$N&#65533;w&#1482;&#65533;+EV&#65533;&#65533;Q@QE QEEPn(&#65533;&#65533;\j&#65533;&#65533;T&#65533;&#65533;M-&#1780;`|&#65533;&#65533;&#65533;&#65533;!N&#417;IZ6&#65533;&#65533;Q]?ITo&#65533;95YS	&#65533;(&#65533;s&#65533;;&#65533;&#65533;i&#65533;!&#65533;&#65533;"[&#65533;&#65533;9@&#65533;/h&#65533;pc&#65533;&#65533;&#65533;1O&#65533;OJjS&#65533;&#65533;W&#65533;&#65533;Q"

RJ&#65533;2k&#65533;&#65533;8&#65533; G&#65533;n]&#65533;P&#65533;Wd*E&#65533;&#65533;J=&#1813;R&#65533;&#65533;&#65533;?&#65533;4t(&#65533;&#65533;&#65533;XMN-G]^&#65533;)&#925;&#65533;{K&#65533;&#65533;&#65533;4&#65533;&#65533;&#65533;&#65533;nX&#65533;"$MC&#65533;&#65533; &#65533;< n&#65533;&#65533;&#65533;x&#1751;<qA&#65533;&#65533;&#65533;?2&#65533;&#1722;.w&#65533;&#65533;l&#65533;&#65533;&#65533;&#65533;S&#65533;&#65533;r&#65533;vf&#65533;&#65533;&#65533; &#65533;=~&#65533;\&#65533;'&#65533;T&#65533; &#65533;`v&#65533;&#65533;6&#65533;&#65533;=+tDO&#1804;&#65533;Y*&#65533;&#65533;&#65533;&#65533; &#65533;&#65533;&#1870;~Q&#65533;&#65533;&#65533;&#65533;]&#65533;&#65533;6&#65533;h&#65533;&#65533;N>&#65533;v&#65533;Z&#65533;$&#65533;&#65533;<&#65533;&#65533;z&#65533;&#65533;Un&#65533;&#65533;H&#65533;&#65533;y(&#65533;&#65533;&#65533;&#65533;&#65533;Q&#65533;(&#65533;(&#65533;&#65533;&#65533;pY&#65533;X[bg&#65533;@&#65533;&#65533;&#65533;ys&#65533;L&#301;&#65533;u_6&#65533;&#65533;{&#65533;&#65533;&#214;&#65533;h'&#65533;CV(&#65533;&#65533;G&#65533;.&#65533;&#65533;e+&#65533;B&#1743;F&#65533;os&#65533;h&#65533;&#65533;,&#65533;(,&#65533;&#65533;&#65533;'Lv d&#65533; |&#65533;&#65533;&#65533;&#65533;&#867;ji&#65533;&#65533;&#65533;y&#65533;&#65533;&#65533;&#65533;&#65533;&#65533;&#65533;&#1652;&#65533;>|!&#65533;&#65533;&#65533;0&#65533;&#65533;&#65533;&#65533;|HMj6&#65533;K&#65533;&#65533;&#65533;k&#65533;&#65533;d8f&#65533;>,TuU&#65533;&#65533;&#65533;&#65533;&#65533;&#65533;&#65533;L++sS'&#65533;F&#65533;V&#65533;&#65533;:@&#65533;I&#65533;D&#65533;?&#65533;#&#65533;&#1223;s&#65533;5&#65533;&#327;o&#65533;H5"&#65533;P&#65533;L9&#527;&#65533;&#65533;&#65533;&#65533;&#65533;&#65533;b]&#65533;&#65533;&#65533;x&#65533;J&#65533;&#65533;&#65533;v&#65533;"&#65533;&#65533;UC&#65533;B0&#65533;&#981;8W&#65533;&#543;HK&#65533;&#65533;^&#65533;&#1634;DP&#65533;R&#65533;&#65533;&#65533;&#65533;%XR&#65533;&#65533;2=&#65533;&#65533;}&#65533;&#65533;N&#65533;&#65533;4&#65533;W&#65533;&#65533;$8&#65533;]&#65533;&#65533;h&#65533;Z&#65533;&#65533;&#65533;&#65533;&#65533;S&#65533;&#65533;]8&#65533;#&#65533;	&#65533;&#65533;&#65533;&#65533;&#65533;&#65533;&#518;&#65533;P7$a&#65533;!&#65533;&#65533;&#65533;in&#65533;O&#65533;&#65533;t&#65533;R &#65533;)X&#65533;&#65533;P&#65533;&#1656;&#65533;&#65533;&#65533;=&#65533;&#65533;&#65533;&#65533;+&#65533;&#378;&#65533;&#65533;&#65533;&#65533;&#1419;tc &#65533;&#65533;Sx{2na&#65533;@{B&#65533;&#65533;&#65533;&#65533;&#475;&#65533;&#65533;&#65533;&#65533;+y&#65533;R&#65533;&#65533;Z&#65533;)N)J&#65533;&#65533;%&#65533;h:&#65533;eU&#65533;.Z&#65533;&#65533;&#65533;&#65533;v&#65533;&#65533;A}?&#65533;&#1741;&#358;&#65533;&#65533;IS&#65533;TY&#65533;f&#65533;Q970\&#65533;Dp !&#65533;i9`iKQ&#65533;&#65533;]&#65533;f1amm&#65533;&#65533;x=a@&#512; &#65533;q&#65533;	|&#65533;&#65533;&#65533;&#65533;$&#65533;&#65533;b,&#65533;&#65533;2&#65533;&#65533;|&#65533;&#65533;&#65533;&#65533;L&#65533;& | 	&#65533;2""&#65533;L&#1198;]I&#65533;&#65533;&#65533;&#1218;&#65533;&#65533;&#65533;M/j&#65533;&#65533;@&#65533; \&#65533;&#65533;k&#130;&#587;&#65533;c&#65533;Dz+&#65533;&#65533;&#65533;&#65533;D&#65533;&#65533;&#65533;mG&#65533;&#65533;&&#65533;&#65533;)V&#65533;&#65533;&#65533;&#65533;&#65533;\&#65533;&#65533;z&#65533;[ZV&#65533;&#1369;oS
Y&#65533;&#65533;.&#65533;E&#65533;5&#65533;Nc &#65533;6&#65533;<q&#65533;;i&#65533;&#65533;&#65533;^]&#65533;[&#65533;&#65533;&#65533;&#65533;&#65533;&#65533;K&#65533;cp &#65533;&#65533;08&#65533;i&#65533;&#65533;+FU&#1960;&#381;&#65533;.&#65533;&#65533;P&#65533;U&#65533;F!S&#65533;D6&#65533;&#65533;v&#65533;{>?%#&#65533;e&#65533;&#65533;O&#65533;5&#65533;&#1722;x&#65533;&#65533;1|&#65533; y&#65533;v&#65533;&#65533;t3&#65533;&#65533;$&#65533;&#65533;&#1672;&#65533;&#668;&#65533;O&#65533;&#65533;&#65533;&#65533;M&#65533;kR$&#65533;&#65533;Et+&#65533;&#23211;&#65533;&#65533;&#65533;&#65533;j&#65533;	j&#65533;&#65533;&#65533;g&#65533;&#65533;w[&#65533;&#65533;&#65533;\&#65533;	5L&#65533; &#65533;!&#459;&#65533;&#65533;&#65533;&#65533;&#629;&#65533;nj&#65533;[&#65533;ko#&#65533;v/&#65533;qp!&#65533;p!&#65533;&#65533;&#65533;&#65533;&#185;&#65533;w]vs&#65533;g&#65533;.U1j&#65533;Q&#65533;&#65533;  0 &#65533;x&&#65533;&#65533;&#65533;&#65533;j&#65533;A&#45982;&#65533;E5&#65533;P&#65533;&#65533;V&#65533;&#65533;&#65533;~&#65533;&#65533;&#65533;#&#65533;v&#65533;&#65533;l&#65533;(;&#65533;DkU&#65533;&#65533;[&#975;:&#65533;&#65533;&#65533;&#65533;q_#10&#65533;&#65533;&#65533;s&#65533;&#65533;&#65533;UD&#65533;&#65533;[Z"&#65533;h&#65533;&#65533;&#65533;{&#1721;eb;&#65533;5_&#65533;:Q&#65533;&#65533;&#65533;&#65533;Cv63&#65533;|5&#65533;&#65533;-5k&#65533;&#65533;/S
"H&#65533;03&#65533;&#65533;uT1&#65533;1&#65533;@&#65533;&#65533;&#65533;&#65533;&#65533;&#65533;35t[&#65533;&#328;K7!&#65533;&#65533;>&#65533;L&#65533;@&#65533;&#65533;8&#65533;0
&#65533;&#65533;&#65533;&#65533;K&#65533;&#65533;&#65533;&#65533;&#65533;&#65533;D&#65533;L&#65533;&#65533;&#65533;I&#65533;&#65533;P&#65533;&#1193;&#65533;s#!F&#65533;.&#290;&#65533;m&#65533;_u&#65533;&#65533;&#65533;&#65533;&#65533;&#65533;&#65533;E&#65533;*&#65533;&#65533;&#65533;O}]^&#65533;K&#748;M&#65533;6&#65533;&#65533;&#65533;&#65533;&#65533;VE&#65533;J&#337;&#65533;*jg&#65533;p`p?-lh=&#65533;
&#65533;&#1852;d&#65533;&#65533;Q&#65533;<;r&#65533;("&#65533;&#65533;&#65533;@y&#65533;v&#65533;&#65533;&#65533;b?I&#65533;K}&#65533;J&#65533;9n&#65533;&#65533;&#65533;t<&#65533;TN&#65533;&#128;c&#632;S&#65533;&#65533;I&#65533;7A&#65533;%&#65533;&#65533;&#65533;K/Y&#65533;n&#65533;x&#65533;&#65533;&#65533;^F//&#65533;&#65533;&#65533;Y&#65533;%&#65533;	&#65533;&#65533;&#65533;&#65533;&#1528;"&#65533;J&#65533;&#65533;&#65533;&#65533;Ss&#65533;&#65533;&#65533;&#65533;G&#65533;.&#65533;U8#&#65533;&#65533;&#65533;&#65533;&#65533;h&#65533;&#65533;D&#65533;&#65533;-&#1517;ct&#65533;w&#65533;'&#1566;&#65533;&#65533;&#65533;LC&#65533;&#65533;&#65533;&#65533;&#65533;&#65533;yx6&#65533;&#65533;]&#65533;z&#65533;R7:O&#65533;&#65533;K&#65533;Wch&8&#65533;8&#65533;v&#65533;>&#65533;&#65533; &#65533;.&#65533;&#65533;N'&#65533;N&#65533;&[&#65533;
$&#65533;&#65533;&#65533; |gp&#65533;s&#65533;&#65533;K.&#65533;.DEY&#65533;&#1270;&#49702;&#65533;v&#65533;&#1745;L&#65533; 9L!&#65533;!@@G=&#65533;&#65533;&#65533;]4&#65533;f&#270;&#65533;t&#65533;&#65533;Dk&#65533;""}S&#65533;&#65533;w&#65533;r&#65533;&#65533;)
*;&#65533;j&#65533;&#65533;&#65533;UW&#65533;&#65533;&#65533;s&#65533;&#65533;&#65533;/{J&#65533;I&#65533;Y&#65533;&&#65533;&#65533;&#65533;l+9&#65533;tD
O&#65533;G8&#65533;&#65533;&#65533;T&#65533;j&#65533;&#65533;M&#65533;&#454;&#65533;&#65533;~wmJ&#65533;U&#65533;m&#520; ch&#65533;&#65533;i&#65533;&#65533;&#65533;a&#65533;&#65533;&#65533;R&#65533;1&#65533;&#65533;p^M&#65533;&#65533;@v&#65533;&#716;&#65533;&#65533;s&#65533;K&#916;&#65533;&#65533;&#65533;&#65533;&#65533;&#65533;&#65533;&#65533;&#457;V:9&#65533;&#65533;&#65533;DE&#65533;&#65533;&#65533;lD&#65533;&#65533;3?*&#65533;&#65533;&#65533;&#65533;Z&#65533;T&#65533;&#65533;Ju&#65533;XRV&#65533;&#65533;&#65533;&#65533;&#65533;&&#65533;8&#65533;Q
&#65533;	J*h&#65533;&#65533;&#65533; vR_Xm&#65533;mK&#1917;&#65533;&#65533;
C%&&#65533;&#65533;&#65533;c&#65533; 1G&#65533; &#65533;/>{iqm^$&#65533;:7B&#542;-&#65533;&#65533;;&#65533;d&#65533;&#65533;&#65533;7J*&#65533;"cc&#65533;~t&#65533;&#65533;*&#65533;&#65533;&#406;&#65533;&#65533;&#65533;&#65533;Z.&#65533;a&#65533;)&#65533;&#65533;#Up(&#65533;yD ~-&#65533;&#65533;&#65533;&#65533;d%&#65533;N&#65533;u&#65533;DD&#65533;Uy&#65533;&#65533;eb&#65533;m&#65533;&#65533;y&#65533;K&#65533;K&#65533;&#22690;'&#65533;*&#65533;N&#65533;&#65533;4&#65533;y&#65533;9&#65533;&#65533;&#65533;&#65533;&#65533;b&#65533;&#65533;9&#65533;|&#65533;c&#1915;G>'o&#65533;Lu&#65533;1?4&#65533;&#1592;&#65533;&#65533;&#65533;P&#65533;2MM&#65533;Q&#65533;&#65533;&#65533;&#65533;n&#65533;&#65533;U&#65533;i&#65533;&#65533;&#65533;&#65533;&#65533;:&#65533;4j*N&#65533;&#65533;&#65533;8n&#65533;@^_F	&#65533;&#65533;R&#65533;n&#65533;W0&#65533;&#65533;A!&#65533;&#65533;&#65533;p!&#65533;9&#65533;En&#65533;&#65533;v&#65533;DJ&#65533;&#65533;]&#65533;g&#65533;&#65533;&9&#65533;&#65533;&#65533;U&#65533;&#65533;&#175;U&#65533;&#65533;&#65533;5&#65533;&#65533;F&#65533;&#65533;&#65533;&#65533;
&#65533;&#65533;&#65533;&#65533;i&#65533;&#65533; &#1469;&#65533;&#65533;&#65533;?P&#1507;(E^sh&#65533;&#65533;&#65533;j&#65533;<O&#65533;5&#65533;&#65533;!&#65533;:&#65533;F&#65533;&#65533; &#65533;&#65533;&#65533;?:~&#65533;?&#65533;`&#65533; &#65533;&#65533;&#65533;&#65533;_&#65533;&#65533; H&#65533;&#65533;&#65533;jmL&#65533;&#65533;N&#951;&#65533;g&#65533;&#65533;&#65533;&#1945;$&#65533;&#65533;d&#6604;&#65533;l&#65533;?&#65533;&#65533;&#65533;4&#65533;-?b&#65533;&#65533;&#65533;&#65533;&#65533;&#65533;&#2950;&#1303;&#65533;z*&#1221;N&#65533;&#347;&#65533;
&#898;&#65533;U&#65533; &#65533;F&#65533;&#65533;&#65533;&#65533;S&#65533;&#65533;Uh\&#65533;v&#65533;&#1744;9-&#65533;)r&#65533;.0&#65533;&#65533;;&#65533;a&#65533;4&#65533;&#65533;&#65533;d&#65533;&#65533;K\&#65533;B k&#65533;&#65533;&#65533; &#65533;&#65533;&#65533;&#65533;&#65533;T&#65533;&#65533;Wu&#65533;&#65533;=h&#65533;e&#65533;#&#1340;&#65533;~&#65533;O&#65533;&#65533;&#65533;&#65533; &#65533;4&#65533;&#65533;F&#65533;&#65533; Uv&#65533;&#65533;A&#65533;&#406;&#65533;&#65533;&#65533;>@&#65533;&#65533;*&#65533;U&#65533;9&#65533;&#65533;R&#65533;*&#65533;P&#65533;=&#65533;&#65533;e&#65533;~/&#65533;&#65533;6&#63228;&#65533;&#65533;T&#65533;&#65533;8&#65533;&#65533;M&#65533;;J8&#65533;=o&#65533;j&#267;&#65533;&#65533;9&#65533;Nt&#495353;&#65533;{2N&#65533;&#65533;&#65533;&#65533;U &#65533;FpD&#65533;&#65533;&#65533;&#65533;k (JK&#65533;&#65533;B&#65533;}&#65533;|Q&#65533;&#65533;UH&#65533;&#65533;}&#65533;L&#65533;U7&#65533;&#65533;5Z+]&#259;v~&#65533;&#65533;&#65533;R&#65533;&#65533; &#65533;`dydr&#65533;}Z+&#65533;h&#65533;Oz&#65533;*D)D&#65533;1&#65533;  DDG&#65533;&#65533;&#65533;&#65533;&#65533;'&#65533;&#65533;&#65533;CqL_5&#65533;&#65533;&#65533;U%X.&#65533;&#65533;&#65533;&#65533;&#65533;~&#65533;h&#65533;I&#65533;IM&#65533;&#65533;&#65533;&#65533;BPQT&#65533;T&#65533;&#65533;&#65533;&#65533;&#65533;E&#65533;&#65533;&#65533;&#65533; D&#65533;?&#65533;&#65533;&#65533;%u&#65533;&#65533;&#65533;&#65533; &#65533;&#65533;h&#65533;&#65533;'%Z*&#65533;&#65533;&#65533;+ES}c3&#65533;&#65533;&#65533;&#65533;K&#65533;&#65533;&#65533;<&#65533;@e&#65533;&#65533;	U&#65533;&#65533;&#65533;&#65533;&#65533;&#65533;	&#65533;#W&#65533;%Z*&#65533;&#65533;&#65533;z&#65533;*&#65533;&#65533;&#65533;BP&#65533;k]&#779;vi&#65533;\*V&#65533;&#65533;x&#65533;hg&#65533;&#65533;yVp=Z(&#65533;n&#65533;*!V&#65533;P*&#65533;&#65533;,&#65533;P&#65533;&#65533;&#65533;`U&#65533;M&#65533;#&#65533;R*&#65533;D&#65533;O&#65533; &#65533;&#65533;q&#65533;&#65533;B&#65533;fa&#65533;%&#65533;5&#65533;&#65533;&#65533;Y&#65533;&#65533;p&#65533;RH&#65533;&#65533; &#65533;&#65533;.&#65533;U&#65533;&#65533;*&#65533;&#65533;&#65533;V2&#65533;&#65533; &#65533;*&#65533;^r&#65533;&#65533;G&#65533;2<&#65533;&#65533;|u&#65533;5&#546;{&#65533;@d&#65533; b&#65533;&#65533;T%PQ&#65533;&#65533;n&#65533;O@TC4 b&#65533;&#65533;&#65533;&#65533;U&#65533;&#65533;&#65533;@]T&#65533;U&#65533;o&#65533;.&#65533;f&#65533;&#65533;&#65533;!<&#65533;D&#65533;m&#65533;&#65533;ZuH&#65533;{&#65533;&#65533;x&#65533;&#65533;&#65533;&#65533;&#65533;[&#65533;&#65533;&#65533;T&#65533;&#65533;0&#65533;&#65533;3g&#65533;&#65533;q&#65533;?e&#65533;@WmTTUx&#65533;&#65533;&#65533;]&#65533;	j&#65533;BP&#65533;+&#65533;&#65533;V&#65533;&#65533;&#65533;&#65533;&#65533;&#65533;&#65533;-j7&#65533;&#65533;6&#65533;!T&#65533;T	@]EZ*&#65533;&#65533;s&#65533;&#65533;U&#65533;O&#65533;&#65533;&#65533;F&#65533;&#65533;`*&#65533;5Su&#65533;&#1376;BQ&#65533;&#65533;&#65533;&#65533;&#65533;@WF&#65533;&#65533;s&#65533;7MB&#42247;6JR&#65533;&#65533;&#65533;&#65533;&#65533;yys&#65533;&#65533;&#65533;2y&#65533;&#65533;&#65533;uQE QEEPQ@QE QE&#65533;&#65533;&#18649;8r&#65533;R&#65533;&#65533;&#65533;1&#65533;  2#&#65533;&#65533; &#41378;&#65533;&#65533;{&#65533;&#274;&#65533;7RL&#65533;#6&#65533;7$&#65533;&#65533;&#498;&#65533;9&#65533;&#65533;*Zt&#65533;&#65533;<&&#65533;&#65533;#&#65533;&#65533;u&#65533;h]&#65533;&#65533;&#65533;&#65533;Q&#65533;&#65533;@&#65533;"M&#765;U!|&#65533;  &#65533;D+&#65533;{i=b&#65533;F&#65533;&#27165;u>&#65533;&#65533;=&#65533;`&#65533;&#65533;1S&#65533;pJ&#65533;Q*&#65533;n&#945;&#65533;o&#65533;&#65533;g&#65533;&#65533;&#65533;&#65533;S T&#65533;&#65533;sg&#65533;&#65533;s&#65533;S&#65533;&#65533;&#65533;&#10832;&#65533;&#65533;D&#65533; l&#65533;$D@?&#65533;0&#65533;&#65533;O&#65533;&#65533;,&#65533;&#65533;&#65533;e&#65533;"&#65533;&#65533;X&#65533;&#65533;&#65533;&#65533;q&#65533;&#65533;&#65533;&#43345;{+&#65533;&#65533;&#65533;BV$|&#65533;+&#65533;&#65533;Zu&#65533;&#65533;s&#65533;&#65533;EQ&#65533;E&#65533;-8&#65533;&#782;&#65533;&#65533;o $&#65533; J&#65533;&#65533;{&#65533; &#65533;&#65533;&#65533;D&#65533;Ct&#65533;&#65533;&#713;b&#65533;&#65533;&#65533;t&#65533;&#65533;K&#65533;_J+&#65533;~&#65533;&#65533;oJnQ>&#65533;&#65533;f&#65533;[p&#65533;&#65533;!WC&#971;&#65533;H.&#65533;8St&#65533;V?;I &#65533;w&#65533;<&#65533; H?c&#65533;4&#65533;&#65533;&#65533;{o&#65533;7&#65533;&#65533;pf&#65533;Z&#65533;&#65533;&#65533;&#65533;&#65533;&#65533;&#65533;|y&#65533;^&#65533;K&#247;&#65533;f&#6340;&#65533;&#65533;&#65533;$:j`J >A&#65533;&#65533;&#65533;&#65533;14&#65533;&#65533; }M&#65533;S]&#65533;&#25564;~&#65533;&#65533;&#65533;[&#65533;C+fe&#65533;&#65533;+&#65533;&#65533;_&#65533;m&#65533;&#65533;&#65533;t&#65533;&#65533;R&#65533;?%Bh&#65533;&#65533;&#65533;&#65533;v[Irm#&#65533;&#65533;N&#65533;.~&#425;y|^_&#65533;B&#65533;&#65533;Q+&#65533;&#65533;&#171;k&#65533;z&#65533;&#65533;d&#65533;&#65533;&#65533;&#65533;v&#65533;~<m&#65533;*Y&#65533;&#65533;O&#879;&#65533;XS&#65533;hH23&#65533;%&#65533;&#65533;&#65533;m&#65533;&#65533;*&#1227;,&#65533;&#65533;Z&#65533;&#65533;K&#34954;&#65533;&#65533;
N&#1985;&#65533;&#65533;L~&&#65533;&#65533;(G&#65533;&#65533;Qx&#65533;&#1817;&#65533;&#65533;edk^a&#65533;&#65533;9&#65533;%9&#65533;:&#65533;V&#65533;&#65533;P&#65533;W&#65533;&#65533;~a&#65533;&#65533;8+{]o&#65533;&#65533;El&#65533;&#65533;&#65533;&#65533;Q;d&#65533;~&#65533;&#65533;&#1664;&#65533;&#65533;|&#65533;&#65533;&#65533;&#65533;G&#65533;&#43990;7a&#65533;&#65533;&#65533; ><&#65533;&#65533;/&#65533;!&#65533;&#65533;&#65533;8p&#65533;^&#65533;&#65533;|}&#65533;&#65533;&#65533;&#65533;U8*&#65533;]o&#65533;&#65533;C"&#65533;knaK&#65533;&&#65533;C&#65533;&#65533;t,&#65533;&#65533;71xJ&#65533;	&#65533;%&#65533;&#65533;&#65533;Y3d&#65533;b&#65533;!\$uwO&#65533;C&#65533;O&#65533;&#65533;F=&#65533;B&#65533;&#65533;(&#65533;B&#65533; 1XDS\&#65533;&#65533;@Cg&#65533;&#65533;&#65533;&#65533;/&#65533;&#65533;&#65533;&#65533;&#65533;&#65533;&#65533;&#65533; &#65533;_k&#65533;&#65533;#}TpU&#65533;&#65533;&#2018;7&#65533;S&#65533;;Y&#65533;&#65533;&#65533;&#65533;J$&#65533;&#65533;r;V5&#65533;&#65533;&#65533;&#65533;h*&#65533;K&#65533;&#65533;r $&#65533;y&#65533;k^&#65533;&#1517;>&#65533;&#701;n&#65533;&#65533;&#65533;&#65533;W&#65533;&#65533;N&#65533;6nTA`2&#65533;$R &#65533;@yg<&#65533;&#65533;&#65533;/&#65533;&#65533;&#65533;&#65533;&#65533;&#65533;&#65533; &#65533;&#1028;&#65533;&#65533;&#65533;&#65533;&#65533;&#65533;&#65533;b7o&#65533;];&#65533;~r&#65533;~&#65533;&#1621;\=tD&#65533; P&#65533;0@&#65533;&#65533;&#1129;&#65533;l&#65533;&#65533;t&#65533;7&#65533;A&#65533;&#65533;]"w&#65533;&#65533;&#65533;p&#494;&@&#65533;&#776;&#65533;B&#65533;0^{C&#65533;1W67&#65533;&#65533;&#65533;'&#65533;&#65533;$&#65533;>Id&#1781;&#65533;}&#65533;&#65533;%slL8&#65533;H 9&#65533;
Q 0&#65533;&#65533;&#65533;+&#65533;6%&#65533;b&#65533;I&#65533;&#65533;(p&#65533;&#65533;&#65533;&#65533;&#65533;H&#65533;(&#65533;&#65533;(&#65533;^)^t&#65533;C&#65533;vzf&#979;&#65533;2&#65533;2{&#65533;2|B&#65533;&#65533;G!&#65533;@;&#65533;95l&#716;&#65533;Z&#65533;?&#65533;f*@9&#65533;96@K&#65533;&#65533;&#65533;&#65533;&#65533;P,&#65533;v&#65533;&#65533;0&#65533;&#65533;$}&#65533;&#65533;&#65533;&#65533;&#65533;&#65533;ID&#65533;&#65533;)@&#65533;&#65533;>|P&#65533; 9&#65533;f&#1873;&#65533;&#65533;-&#65533;&#65533;&#1582;&#65533;&#65533;&#65533;H&#65533;&#65533;&#65533;&#65533;&#65533;1@&#65533;8&#65533;&#65533;y&#65533;&#65533;&#968305;&#65533;X&#65533;F&#810;]&#65533;9&#65533;&#65533;1&#65533;D&#65533;E&#65533;&#65533;&#65533;U&#65533;&#700;{&#65533;|&#65533;&#65533;&#65533;e&&#65533;Yv&#65533;Z&#65533;&#65533;&#65533;&#65533;&#65533;&#65533;&#65533;O&#65533;A&#65533;&#65533;&#937;+uO&#65533;&#885;&#65533;~&#65533;&#199;&#53252;AaD&#65533;&#65533;J ( G&#65533;ht&#65533;&#65533;k&#65533;&#65533;]&#65533;U&#65533;v&#65533;B1&#65533;&#65533;m&#65533;&#65533;&#65533;D&#65533;"&#65533;$R	&#65533; 8&#65533;|&#65533;&#65533;-v&#65533;J;d&#1100;&#65533;&#1726;R5U&#65533;&#65533;O&#65533;@L&#65533;(*TD&#65533;0	&#65533;q&#65533;k&#65533;vF3&#65533;&#65533;4&#65533;&#65533;M&#1753;V-&#65533;&#565;&#65533;_o>&#65533;&#65533;&#65533;&#1911;E&#65533;&#65533;u&#65533;&#65533;&#65533;.*
&#65533;x&#65533;o6L1D1&#65533;&#65533;&#65533;&#65533;&#65533;z&#65533;{&#65533;1&#21448;&#65533;Y&#65533;B&#65533;&#65533;&#65533;&#65533;# 	&#65533;"#&#65533;&>Q&#65533;&#65533;pO[&#1467;&#65533;}&#65533;&#65533;&#65533;&#65533;'&#65533;:<&#65533;ncq&#2614;&#65533;.
Prl,v&#65533;V&#65533;&#65533; vZ&#65533;_i&#65533;&#65533;&#65533;3&#65533;S=&#65533;&#65533;&#65533;&#65533;2&#65533;1&#65533;&#65533;)SL&#65533;c&#65533;L  u&#65533;=&#65533;&#65533;&#65533;&#339;J&#65533;&#65533;&#65533;m&#65533;&#65533;&#65533;"H&#65533;R&#65533;&#65533;&#65533;9uuz{Qn&#65533;&#65533;&#65533;&#65533;t&#65533;&#65533;f&#65533;&#65533;i&#65533;&#65533;&#65533;&#65533;L3&#65533; &#65533;&#65533;T&#65533;&#65533;&#65533;&#65533;&#65533;u&#1962;&#65533;YC	.&#65533; &#65533;&6&#65533; &#65533; &#65533;O&#65533;&#65533;n&#65533;[&#65533;&#65533;=H&#65533;&#65533;&#65533;X&#65533;&#65533;b\&#65533;&#65533;q&#1614;t&#65533;&#65533;&#46495;NHF&#65533;&#65533;&#65533;&#65533;I&#65533;Uc(&#65533;C&#65533;X;TG*nL&#65533;&`0&#65533;(&#65533;&#65533;&#65533;sX&#65533;d#&#65533;&#65533;&#65533;&#65533;Z&#65533;yu&#65533;ene`"$)&&#65533;S&#65533;R&#65533;ND2&#65533;&#65533;fn&#65533;&#65533;}.&#65533;&#65533;^lq&#65533;&#65533;D&#65533;aC5&#1395;u&#39955;T&#65533;&#65533;TA%M&#65533;&#65533;&#65533;Q6 3&#65533;.@p&#65533;56&#1534;-&#65533;&#65533;&#65533;&#65533;UtIr&#65533;by$&#65533;&#65533; (&#65533;m&#65533;v&#65533;&#65533;" Q&#65533; a (&#65533;pke&#65533;mL=b&#65533;W$z&#65533;o! &#65533;R&#65533;1f&#65533;&#65533;
&#65533;&#65533;'1 1s&#65533;x !&#65533;&#65533;&#65533;[z&#1621;Gv&#65533;&#65533;~&#65533;&#65533;E&#65533;&#65533;&#978;EbuW&#65533;~T!&#65533;&#65533;&#65533;r\&#65533;hJI:t&#65533;&#65533;c&#65533;&#65533;&#65533;dpT&#65533;&#65533;&#65533;&#65533;`Nt&#65533;v&#65533;|c&#65533;&#65533;?,r&#65533;&#65533;;p&#48455;l]&#65533;&#65533;GOwT&#65533;^-&#65533;&#725;`Ko&#604;&#65533;&#65533;N&#65533;&#65533;&#65533;|&#65533;&#65533;&#65533;&#65533;&#65533;&#65533;&#65533;y6&#65533;V&#65533;&#65533;&#65533;*&#65533;	&#65533;&#1514;&#65533;&#65533;&#65533;"*%2&#65533;DJP&#65533;<&#65533;g&#65533;0&#65533;f&#65533;M1U[6&#65533;&#65533;&#65533;MW&#54532;V&#65533;&#65533;&#65533;&#1704;&#1314;|&#65533;&#65533;A&#65533;&#65533;n9&#65533;&#1660;t&#65533;&#65533;&#65533;&#65533;&#65533;nS&#65533;/^X0&#65533;H&#65533;&#65533;&#65533;U&#913;&#65533;&#65533;&#65533;&#65533;a&#65533;*&#833;#d&#65533;F&#65533;8&#65533;&#65533;&#65533;9&#65533;T&#65533;&#65533;K&H&#264;e&#65533;I5&#65533;[&#65533;&#492;&#65533;U &#65533;&#65533;THa*c&#65533;&#65533;&#65533; " &#949;I&#65533;&#65533;m&#65533;&#65533;%{&#65533;&#1989;uH)c78q^&#65533;&#65533;p&#65533;&#65533;&#65533;$1v&#65533;&#65533;w&#65533;&#65533;p?c&#65533;V&#65533;&#685;~^&#65533;&#65533;-&#65533;&#65533;&#65533;F&#65533;I&#65533;N)&#494;&#65533;&#65533;.&#65533;!&#65533;&#65533;&#1498;3&#65533;&#65533;$&#65533;&#65533;J&#65533;`g&#1466;&#65533;y@D&#65533;Q&#65533;&#65533;&#65533;&#65533;[&#65533;&#65533;&#65533;G&#65533;&#65533;&#65533;&#709;Z&#65533;C&&#65533;}A&#65533;D9&#65533;A,&#65533;jdL&#65533;&#65533;o&#65533;&#65533;&#1168;t&#65533;S&#1768;&#65533;ZK&#65533;&#65533;&#65533;&#65533;W&#65533;&#65533;Go&#65533;c	D &#65533;&#65533;&#65533;&#65533;&#65533;W"Xli&#65533;&#1756;&#65533;#&#65533;di3&#65533;&#65533;p&#65533;e N&#65533;dT&#65533; &#65533;&#65533;r%&#65533;g&#65533;&#65533;&#65533;i&#65533;EjM&#65533;&#65533;j.&#65533;Y&#65533;Tr&#65533;&#65533;r^DL&#65533;&#65533;&#65533;&#65533;&#65533;&#65533;S&#65533;&#65533;&#65533;P&#65533;&#65533;HD&#65533;2)&#65533;&#65533;` K&#65533;&#65533;&#65533;2K&#65533;&#65533;x&#65533;&#65533;&#65533;:t&#65533;q&#1954;&#65533;&#65533;&8&#65533;?&#65533;?%M&#65533;:&#65533;&#65533;&#65533;l&#65533;&#65533;&#65533;&#65533;$&#65533;&#65533;n%&#65533;m&#65533;&#65533;8[8&#65533;&#65533;&#65533;&#65533;n&#65533;&#65533;1];&#65533;:R~&#65533;I&#65533;#&#65533;&#65533;[&#65533;@N&#65533;J}&#65533;&#65533;&#65533;n(&#65533;&#65533;!&#65533;(&#65533;&#65533;&#1776;8
&#4849;&#65533;&#65533;5iU&#65533;P&#1687;&#1769;iW&#65533;,	$k&#65533;&#65533;Qy&#65533;&#65533;A1p&#65533;OG&#65533;2&#65533;UgHGQl&#65533; &#65533; &#65533;6&#65533;&#65533;&#65533;&#65533;&#65533;~j&#65533;&#65533;0&#65533;{&#65533;W	D=8(&#65533; y&#65533;&#65533;]&#65533;&#65533;&#65533;%Ok
&#65533;u.&#1295;&#65533;&#65533;&#65533;&#65533;S&#8785;QF&#65533;D&#65533;&#65533;%&#65533;3&#65533;C &#65533;&#65533;&#65533;&#65533;0 <&#65533;C&#1830;&#65533;&#65533;WG&#65533;&#65533;=&#65533;&#65533;y_&#65533;Z&#65533;QV&#65533;~&#65533;@Hi&#65533;Qj&#65533;^&#65533;&#65533;ys&#65533;&#65533;\]&#65533;9&#65533;)&#65533;&#65533;&#65533;`&#65533; &#65533;&#65533;&#65533;l
NX&#65533;b&#65533;9r&#65533;&#65533;&#65533;&#65533;n&#65533;_&#65533;&#65533;&#65533;2&#65533;p&#1891;t&#666;I&#65533;Ga@  2)&#65533;{*z&#65533;)&#65533;&#65533;&#65533;&#65533;&#65533;&#65533;&#65533;&#65533;KOk#&#65533;&#65533;&#65533;W4=&#65533;&#65533;&#65533;&#65533;&#65533;4&#65533;&#65533;&#65533;&#1142;&#65533;JaUb&#65533;5&#683;U&#65533;&#65533;&#65533;<&#65533;&#65533;Y&#65533;&#65533;A7&#65533;&#65533;&#65533;&#65533;&#65533;&#65533;c7&#65533;@.@&#65533;a&#65533;k&#65533;&#65533;W&#65533;+~&#65533;&#65533;UzW&#1814;&#65533;&#65533;G&#65533;&#65533;b&#65533;&#65533;.&#65533;&#65533;&#65533;Z&#65533;6%&#65533;\&#65533;|&#65533;Uy&#65533;&#65533;&#65533;@&#65533;&#65533;2ZB&#65533;(&#65533;jrD^	&#65533;<&#65533;&#65533;+&#65533;%?0&#65533;U~&#65533;&#65533;&#65533;J&#65533;&#65533;&#65533;&#65533;&#65533;&#65533;`}Tw)&#65533;&#65533;&#65533;&#65533;&#65533;&#65533;&#65533;&#65533;&#65533;_&#65533;&#65533;&#65533;o&#65533;[&#65533;<^&#65533;&#65533;&#65533;&#65533;&#65533;&#65533;&#65533;&#65533;G_&#65533;)&#65533;&#65533;&#65533;&#65533;&#65533;&#65533;&#65533;4&#65533;&#65533;&#65533;US&#65533;M=&#65533;&#65533;&#65533;&#65533;Oa&#65533;&#65533;/&#65533;-~<^&#65533;&#65533;&#65533;&#65533;&#65533;&#65533;&#65533;&#65533;T&#65533;&#65533;8Jo/&#65533;]&#65533;&#65533;&#65533;&#65533;J&#65533;&#65533;&#65533;&#65533;&#65533;h}T&#65533;&#65533;#&#65533;&#65533;&#381;H(&#65533;&#65533;&#65533;5&#65533;v&#65533;9&#65533;&#65533;&#65533;&#65533;WM&#65533;F9&#65533;&#65533;~/&#65533;&#65533;&#65533;&#65533;&#65533;5&#65533;&#231;&#65533;&#65533;&#1924;&#65533;&#65533;&#65533;]o&#65533;&#65533;&#65533;[&#65533;&#65533;~`&#65533;U&#65533;&#65533;-a&#65533;&#65533;&#65533;+x&#65533;$&#65533;d&#65533;2&#65533;&#65533; &#65533;(	&#65533;a0&#65533;&#65533;P t&#65533;_]l&#65533;&#65533;&#65533;&#65533;&#1836;d&#65533;#&#65533;&#65533;&#48783;&#65533;&#65533;:NTi&#65533;K&#65533;H&#65533;&#65533; n(&#65533;02 "&#65533;&#65533;&#65533;&#65533; c&#65533;&#65533;&#65533;&#65533;&#65533; &#65533;&#1029;<~&#65533;&#65533;&#65533;p&#65533;&#65533;&#2008;o&#65533;&#65533;Z&#65533;o&#65533;.ZA&#65533;&#65533;q&#65533;&#65533;&#433;VI&#233;(C NE0D|#@&#65533;&#1729;&#65533;Ck&#65533;&#65533;&#2027;&#65533;B&#65533;&#65533;;&#65533;Y&#65533;d!N&#65533;<&#65533;2&#65533;M!&#65533;xd9&#65533;&#65533; "63&#65533;&#65533;&#65533;'&#65533;&#65533;&#65533;&#65533;&#65533;&#65533;O&#65533;Z&#65533;&#65533;i.&#65533;I&#65533;G&#65533;&#65533;R6J`&#65533;&#65533;!&#65533;&#1061;&#65533;&#65533;&#65533;&#2034;&#65533;`&#65533;Q&#65533;lS&#65533;&#65533;*gP&#65533;&#65533;&#65533;L&#65533;/6*a8&#65533;&#65533;f&#65533;v&#1329;Wl&#65533;%&#65533;&#65533;f&#65533;&#65533;&#65533;&#727;rb{v&#65533;&#65533;>B&#65533;&#65533;&#65533;&#65533;&#65533;k&#65533;0&#65533;/Z&#65533;}&&#65533;p&#65533;&#65533;>-&#65533;x&#65533;&#65533;r$l(~r)J" &0&#65533;y&#65533;&#65533;D+j&#65533;&#384;&#65533;&#65533;sJ&#65533;&#65533;&#65533;u&#65533;w-6&#65533;&#271;$&#65533;V&#65533;UZ&#65533; b &#65533;z&#65533;vX&#65533;5&#65533;&#65533;q&#65533;&#65533;&#65533;&#65533;&V&#65533;&#65533;'&#65533;&#50950;&#65533;
&#65533;&#65533;&#1323;&#65533;&#65533;&#65533;&#65533;3R.$&#65533;*&#65533;.&#65533;&#65533;~vJ&#65533;K&#65533;m_&#65533;&#65533;&#65533;&#65533;&#65533;ppGs&#65533;A&#65533;&#65533;Iv&#65533;QAU&#65533;Et&#65533;Hxi@G&#65533;&#65533;&#65533;@DQz&#65533;&#65533;c &#65533;&#65533;&#65533;&#65533;p&#65533;t,&#65533;q(&#65533;&#65533;&#65533;&#65533;186&#65533;&#65533;o`@M\&#65533;&#65533;L&#65533;=&#65533;-n&#65533;P&#65533;]&#65533;&#65533;X&#65533;&#65533;o&#1461;&#48004;X&#65533;5Z&#65533;&#65533;P&#65533;QOV+-&#65533;u&#65533;&#65533;'&#65533;&#65533; &#65533;&#65533;w]&#65533;s&#1962;$y&#462;&#65533;&#65533;&#65533;&#65533;&#65533;[H&#65533;{pR&#65533; &#65533;>z&#65533;&#65533;&#65533;y@&#65533;&#65533;{'&#65533;&#59217;&#65533;&#1591;o&#65533;\,&#65533;&#65533;&#65533;&#65533;)&#65533;&#65533;!&#65533;Iuu&#65533;&#65533;or&#65533;v&#65533;E&#65533;&#65533;m$&#65533;IE&#65533;&#65533;Q&#39209;&#65533;&#65533;r&#65533;`&#645;1&#65533; bd2ShTv&#65533;L9&#65533;&#65533;&#65533;[&#65533;OS&&#65533;&#65533;&#65533;#,v&#565;&#65533;&#65533;&#65533;b&#65533;&#65533;&#65533;@&#65533;&#65533;+&#65533;&#65533;a&#65533;B&#65533;&#65533;&#65533;0&#65533;&#65533;&#65533;9&#65533;&#65533;W&#65533;g&#65533;&#227;&#65533;N!^(&#65533;&#65533;n&#65533;3&#65533;&#65533;g,vb&#65533;M&#65533;|G&#65533;&#65533;hKZz+&#65533;&#65533;&#65533;&#406;&#65533;&#526;hG&#65533;&#65533;&#65533;&#65533;v&#42355;iN&#65533;&#65533;&#65533;L&#65533;&#65533;V&#65533;v&#65533;a&#1867;D&#65533;&#65533;&#65533;PJ&#65533;C'R&&#65533;&#65533;&#65533;F&#65533;&#65533;&#65533;i&#711;&#65533;!m&#65533;&#65533;z&#65533;A&#65533;&#65533;&#65533;&#65533;&#65533; &#65533;&#65533;&#65533;&#22807;&#65533;xG
&#65533;r&#65533;&#65533;&#65533;&#65533;!9&#65533;&#65533; ?v&#1151;.&#65533;&#65533;1.]8$&#65533;Q:&#65533;6&#65533; `b&#65533;&#65533;&#65533;<&#65533;1&#65533;=&#65533;&#65533;}&#65533;&#65533;(&#65533;.&#65533;&#65533;4&#65533;sXt&#65533;&#65533;&#65533;XJ&#65533;L&#65533;&#65533;&#65533;|!&#65533;s&#65533;Z= &#65533;&#65533;""
E&#65533;&#65533;&#65533;&#65533;N&#65533;I5#&#65533;U&#65533;?8&#65533;.&#65533;&#65533;&#65533;&#65533;&#65533;`@|Q&#65533;&ltV-[4&#65533;&#65533;&#65533;.&#65533;e&#65533;{+n>M&#65533;&#65533;&#65533;&#65533;z&#65533;9r"&#65533;&#65533;&#65533;w&#65533;&#65533;&#65533;Vr&#65533;&#65533;5S&#65533;I6&#65533;H&#65533;0&#65533;!DB&#65533;&#1042;2&#65533;&#794;O&#65533;&#65533;&#65533;&#65533;R,&#65533;C&#65533;&#65533;`C&#65533;&#65533;&#65533;N&#65533;Y&#65533;]&#65533;&#65533;&#1360;m&#65533;K&#65533;&#65533;7M&#65533;&#65533;5o&#65533;!&#65533;C&#65533;&#65533;>&#65533;&#65533;&#65533;&#65533;KgW&#65533;n&#942;&#65533;{^&#65533;h&#65533;f&#65533;vG&#993;&#65533;qH&#65533;
&#65533;&#65533;&#65533;&#65533;C q
&#65533;&&#65533;G&#65533;&#65533;&#65533;&#65533;UNK&#65533; &#65533;an&#65533;BX&#18060;^i&#65533;&#65533;&#65533;D&#65533;&#65533;X&#65533;&#65533;,&#798;&#65533;8&#65533;.&#65533;
&#1888;$*~&#65533;&#65533;&#65533;9R&#65533;8&#65533;:&#65533;&#2018;7&#65533;Sv&#65533;&#1515;.&#65533;p&#65533;&#65533;LF5&#65533;&#65533;C&#316;&#65533;&#65533;Q&#65533;w&#65533;t&#65533;&#65533;&#65533;&#65533;1y&#65533; #&#65533;&#65533;&#65533;v&#65533;m&#65533;2&#65533;p&#65533;Ih&#65533;u&#65533;&#65533;Ny&#65533;R&#65533;&#65533;29&#49186;&#65533;&#65533;G1@JLx&#65533;h&#65533;&#65533;aoE&#65533;W/&#65533;&#65533;v&#65533;&#65533;U&#65533;&#65533;H&#65533;^t_B(ZZ&#65533;y&#65533;&#1117;&#904;t&#65533;L2c&#65533;&#65533;&#65533;Cr"b&#65533;9&#65533;s\^7J&#65533;2W"&#65533;^+8&#65533;&#65533;&#65533;&#65533;&#65533;r&#65533;Q.&#65533;&#65533; &#587174;T&#432;[0&#65533;&#65533;h9&#65533;&#65533;L[&#65533;&#65533;&#65533;&#65533;&#65533;t&#65533;X&#65533;d&#892;&#65533;&#65533; S#&#698;&#65533;j-&#65533;&#65533;&#65533;z&#65533;D&#65533;&#65533;&#65533;&#65533;&#65533;&#65533;1&#65533;"@l&#152;&#65533;&#65533;0d&#65533;&#65533;&#65533;W/&#65533;Q&#1389;f-h&#65533;IN&#193;6&#65533;Q&#65533;&#65533;"&#65533;&#65533;&#65533;&#65533;^}DD&#65533;&#65533;&#65533;&#65533;q&#475;&#65533;Z&#65533;&#65533;)-r&#65533;Sp&#65533;D&#65533;]&#177;&#65533;,w)&#65533;&#65533;(&#65533;J@&#65533;{|&#65533;<&#65533;&#65533;T0&#65533;M&#65533;&#65533;d%&#65533;)$&#2026;&#65533;&#65533;!Z&#65533;g&#1614;`&#65533;R&#65533;P(&#65533;&#65533;"8&#65533;	&#65533;&#65533;[-K^rv=&#65533;4&#65533;&#65533;&#65533;&#65533;&#634;&#65533;&#65533;Q&#65533;v&#65533;98&#65533;&1 Dp@ &#65533;e&b&#65533;&#65533;&#65533;*&#65533;&#65533;&#8438;r2&#65533;GB&#65533;&#1674;&#65533;_&#65533;O&#65533;&#65533;f&#65533;$&#65533;G:p&#65533;&#65533;8&#65533;M$Z&#65533;&#65533;&#65533;&#65533;3	&#65533;&#65533;&#65533;9&#65533;&#65533;u&#65533;&#65533;_1R&#65533;&#65533;I&#65533;I&#65533;&#65533;&#65533;&#65533;+&#65533;&#65533;&#65533;&#65533;O &#65533;`T&#699;u2&#754;&#65533;k&#65533;&&#65533;}V&#65533;v&#65533;H&#22263;Hs+&#65533;&#65533;8&#65533;x	&#65533;&#65533;&#65533;&#65533;'.{k^&#65533;&#65533;;~&#1467;mfVa6I&#65533;&#65533;&#65533;rT&#65533;9&#65533;B&#65533;&#65533;&n_F&#65533;&#65533;5&#65533;&#65533;J&#65533;r&#65533;&#65533;yH&#65533;F>E&#65533;&#65533;&#65533;*&#1523;&#65533;&#65533;g&#65533;b&#65533;&#65533;&#65533;\D&#65533;&#65533;8{&#65533;G&#65533;&#65533;M&#65533;&#65533;&#65533;S&#65533;[&#65533;u&#65533;P&#65533;&#65533;&#65533;%"D&#65533;[&#65533;&#65533;&#65533;&#65533;  &#65533;O&#65533;g&#6751;i&#65533;&#65533;&#65533;&#65533;iz&#65533;&#65533;&#65533;^1O&#65533;&#65533;&#65533;Y3&#65533;cd&#65533;&#65533;&#65533;C&#65533;&#65533;1D&#65533; &#65533;}&#65533;&#65533;&#65533;&#65533;&#65533;=&#65533;H(&#65533;&#65533; &#65533;&#65533;M&#65533;&#65533;E0k&#65533;J&#65533;&#65533;!&#65533;&#65533;(&#65533;=&#65533;z&#65533;&#65533;Vj&#65533;&#65533;kZv&#65533;&#65533;&#65533;&#65533;.t{(&#65533;^}zd&#65533;&#65533;pw
&#65533;&#65533;W
NuH&#65533;"l&#65533;p&#65533;&#65533;1&#65533;tn9&#65533;&#65533;&#65533;&#65533;&#65533;L&#65533;&#45331;&#65533;1&#65533;l&#65533;9&#65533;
P&#65533;1&#65533;#{Y?&#65533;&#65533;&#65533;&#65533;6&#65533;z&#65533;&#65533;Ui&#65533;&#65533;+qE&#65533;9&#65533;&#65533;/&#65533;
&#65533;&#65533;jQ&#65533;&#65533;&#65533;&#65533;&#65533;K&#65533;&#65533;R&#65533;J&#65533;:&#65533;&#65533;&#65533;b3&#42823;&#526;w&#65533;w1&#65533;&#65533;&#65533;&#65533;B&#65533;^&#65533;"&#65533;;&#65533;&#65533;&#65533;&#65533;&#65533;F&#65533;`s1K&#65533;3&#65533;{y&#1507;&#65533;&#65533;m&#65533;&#65533;d&#65533; 4>&#65533;-&#65533;&#65533;z&#65533;&#65533;Ur&&#65533;&#65533;E&#65533;L&#65533;*~G&#65533;&#20187;ud&#65533;J&#65533;&#65533;&#65533;&#65533;&#729;&#65533;&#1485;N!pY&#65533;E)@
R&#65533;5&#65533;&#65533;iR:&#9820;&#65533;e&#65533;&#65533;&#65533;3&#65533;&#65533;&#65533;!H+&#65533; &#65533;0R&#65533;ezL1mG&#65533; O&#65533;C&#65533;SP&#65533; &#339;&#65533;&#65533;&#65533;&#65533;&#65533;6&#65533;G&#65533;&#1745;f&#65533;&#65533;&#65533;C&#65533;[m&#65533;&#65533;&#65533;oe&#65533;Z&#65533;v&#65533;&#65533;&#65533;1&#65533;&#65533;&#65533;j&#65533;&#65533;#}Tu'~&#65533;[&#65533;F&#65533;&#65533;&#1262;&#65533;6&#65533;&#65533;&#65533;U&#65533;m&#65533;d&#65533; 4>&#65533;&#65533;&#65533;&#65533;&#65533; &#65533;&#65533;&#65533;yn&#65533;d&#65533;zbu'&#65533;[&#65533;G&#65533;&#65533;&#65533;&#65533;&#501;&#65533;&#65533;&#65533;&#65533;&#65533;&#65533;&#65533;&#65533;&#65533;&#65533;&#65533;&#65533;@&#65533;6&#65533;&#65533;_&#65533;U=&#65533;N&#65533; &#65533;O&#65533;[&#65533;<^&#65533;&#65533;Z6&#65533;&#65533;z&#65533;j&#65533;&#65533;&#65533;!:&#65533;<#&#65533;&#65533;&#65533;&#65533;E&#65533;&#65533;&#65533;&#65533;&#1668;&#65533;&#65533;&#65533;&#65533;M{&#65533;&#65533;&#65533;&#65533;|&#65533;K&#65533;&#65533;&#65533; &#1199;[aY}&#1552;&#1514;&#65533;&#65533;&#65533;&#65533;Kmm&#65533;&#65533;&#65533;U&#65533;(&#65533;&#65533;^&#65533;&#65533;&#65533;O&#65533;&#65533; &#65533;&#65533;&#65533;&#402; |WG[&#65533;&#65533;y&#65533;&#65533;e7&#65533;b&#65533;&#65533;&#65533;&&#65533;1g&#65533;&#65533;U&#65533;#&#65533;&#10623;&#65533;&#65533;&#65533;&#65533;&#1616;&#65533;!i&#65533;5&#65533;q{Ooc&#65533;&#329;%	Q8P[&#65533;t&#65533;&#65533;_&#65533;&#65533;&#65533;RgP&#65533;6D&#65533;U?&#65533;&#65533;<&#65533;&#65533;\cK&#65533;P6^?&#65533;@&#65533; up.&#65533;&#65533;&#65533;&#65533;&#65533;&#65533;9&#65533;&#65533;&#65533;6~&#65533;+B^q;;P&#65533;&l&#65533;Ix&#65533;&#65533;&#65533;R^h&#65533;&#65533;Ok&#65533;$&#65533;iqH}&#65533;&#65533;&#65533;&#259;&#65533;&#65533;.+&#65533;(|(&#65533;&#65533; &#65533;|&#65533; &#65533;&#65533;C&#65533;U`k&#65533;Z&#65533;&#65533;&#65533;7&#65533;s&#65533;&#65533;&#65533;&#65533;@0#&#65533;&#65533;@y&#65533;&#65533;&#65533;Ev[v=&#65533;1&#65533;&#65533;&#65533;*>z&#65533;Q&#65533;&#65533;&#65533;I&#65533;L&#65533;PqD &#65533;L&#65533;/&#65533;&#65533;jJt7&#65533;&#65533;~&#65533;&#65533;&#65533;&#65533;&#65533;&#65533;<~_&#65533;&#65533;&#65533;&#65533;b&#65533;&#65533;&#65533;[&#65533;&#65533;&#65533;&#65533;C&#312;3&#65533;`&#1430;n,&P&#664;&#65533;LD&#65533;s&#65533;D &#65533;&#65533;&#65533;8&#65533;;&#65533;&#65533;.&#65533;y&#65533;<&#65533;&#65533;&#65533;R&#65533;&#65533;2!&#65533;&#65533;&#65533;*(D&#65533;&#65533;&#65533;&#65533;9&#65533;{25&#65533;G;&#485;&#65533;&#65533;'&#65533;Z&#65533;nB[&#65533;&#65533;&#65533;&#65533;&#65533;&#65533;&#65533;&#65533;n&#65533;JJ&#65533;&#65533;&#65533;P&#65533;&#65533;,&#65533;(&#65533;s&#65533;&#65533;*o&#65533;&#65533;P&#65533;H&#65533;O&#65533;v'&#65533;&#65533;p&#65533;&#65533;&#65533;E&#65533;b&#65533;v&#65533;#&#65533;c;S&#65533;&#65533;&#65533;&#65533;Hk&#65533;&#65533;&#65533;v]oU&#65533;&#65533;&#65533;[&#65533;&#65533;f'-/HH&#65533;Wa&#65533;&#65533;&#65533;&#65533;&#65533;&#65533;&#65533;7&#65533;(@2&#65533;&#65533;t&#65533;&#65533;&#65533;&#738;&#65533;qy&#65533;&#65533;s&#65533;&#65533;N&#65533;&#65533;A&#65533;&#65533;&&#65533;DN &#65533;	&#65533;`&#65533;8&#65533;&#65533;&#65533;R&#65533;&#65533;&#65533;T&#65533;Nt&#65533;&#65533;&#65533;v&#65533;&#65533;=&#367;=&#65533;J0&#65533;2&#65533;b&#65533;:&#65533;&#65533; L&#65533;% (d&#65533;&#65533;//b?O&#65533; &#65533;&#65533;'-)&#65533;&#65533;E&#65533;&#65533;&#65533;I&#65533;F&#65533;&#1999;d&#65533;d&#65533;&#65533;(&#65533;&#65533;M&#1678;D&#65533; 
&(-&#65533;&#65533;4&#65533;>&#65533;&#65533;&#65533;&#65533;1bH8&#65533;&#65533;&#65533;y&#65533;&#65533;&#65533;5b&#65533;G&#65533;YYq]&#65533; &#65533;M&#65533;&#65533;IL9&#65533;&#65533;&#65533;&#65533;&#65533;U&#65533;q&#65533;J3J&#65533;F&#65533;&#65533;&#65533;&#65533;&#65533;ol&#65533;YW,&#65533;I&h&#65533;&#65533;P&#65533;&#65533;'&#65533;$&#65533;&#65533;A1> Dq&#65533;`+&#65533;G&#65533;&#65533;&#65533;&#65533;&#65533;N&#65533;Ogn&#65533;&#65533;<&#65533;&#65533;&#65533;&#65533;&#65533;&#1544;&#65533;"&#65533;n@&#65533;&#65533;&#65533;""9T[&#65533;'\t&#65533;&#65533;\L&#65533;X&#65533;u&#1864;#51&#65533;&#464;l&#65533;Fu;&#65533;r&#65533;?(&#65533;&#65533;&#65533;i&#65533;&#65533;o&#65533;]&#65533;m&#65533;rG&#65533;^&#65533;zy[u&#65533;&#65533;&#65533;<];O&#65533;&#65533;&#65533;R&#65533;&#65533;&&#65533;&#65533;0&#65533;&#65533;\&#65533;l&#65533;&#65533;O&#65533;{>`&#65533;$#,&#1516;&#65533;&#65533;,&#65533;&#65533;V9&#65533;ciT.&#65533; &#65533;|r8&#65533;fNO&#65533;Z&#65533;x\V$K+^6&#65533;F&#65533;F&#65533;J$&#65533;&#65533;C&#65533;s&#65533;&#65533;&#65533;M&#65533;L &#65533;#&#65533;&#65533; &#65533;S&#65533;&#65533;&#65533;Y&#65533;&#65533;h&#65533;U&#65533;!&#65533;wu&#65533;&#65533;5)&#65533;R$&#65533;uL&#65533;&#65533;3v&#65533;&#65533;)&#65533;&#65533;<&#65533;&#65533;y&#65533;h&#65533;&#65533;F}P&#65533;&#65533;&#1847;&#65533;t&&#65533;&#65533;KJ[.&#65533;EWl&#65533;&#65533;aAPQ3&#65533;&#65533;&#65533;)&#65533;(&#65533;&#65533;q&#663;zq&#65533;&#65533;&#65533;O&#65533;&#65533;}&#65533;&#2025;BF&#65533;) &#65533;&#65533;&#65533;r"cC&#65533;cD&#65533;&#65533;&#65533;&#65533;&#65533;&#65533;&#1675;&#65533;6F&#65533;&#2034;-&#65533;&#65533;<&#65533;&#1304;~&#65533;F&#65533;&#65533;<&#65533;$W&#65533;SUU2	&#65533;&#65533;h&#65533;&#65533;`iE1&#65533;&#65533;72&#65533;&#65533;&#65533;<d[&#65533;^.x&#65533;$&#65533;L&#65533;&#42130;&&#65533;$&#65533;&#65533;8!D&#65533;	&#65533;"&#65533;T&#65533;#&#65533;
&#65533;g!&#65533;/&#1125;&#65533;:&#65533;&#65533;k&#65533;$&#65533;&#434;t&#65533;&#65533;&#65533;e2"m&#65533;l&#65533;"n@#&#65533;0&#65533;&#65533;&#65533;k&#1994;&#65533;&#65533;&#65533;y[QN&#65533;{&#65533;&#65533;&#1357;&#65533;!"&#65533;;&#65533;&#65533;a!&#65533;
C&#65533;<2&#65533;&#65533;&#65533;&#388;&#65533;sz{&#65533;#&#901;&#65533;&#65533;&#65533;7&#65533;C&#65533;&#65533;&#65533;&#65533;p+$!&#65533;&#65533;&#65533;&#65533;&#65533;_q&#65533;{t&#65533;&#65533;B&#65533;w&#65533;&#65533;&#65533;&#65533;&#65533;W&#65533;]&#65533;@&#697;@6&#65533;&#65533;e ;<&#65533;R&#65533;&#65533;FkF&#65533;&#65533;V<&#65533;&#65533;&#65533;&#65533;5&#65533;,&#65533;&#65533;*&#576;&#65533;Q0n `=&#65533;&#38908;zZ&#65533;&#65533;&#65533;&#1733;n&#1786;=+&#65533;)&#65533;U&#65533;&#65533;=&#65533;(&#65533;6T&#65533;U&#65533;&#1596;p(E1  &#65533;P&#65533;puRP&#65533;F&#65533;&#65533;T&#65533;&#65533;G&#1451;&#65533;eL&#1892;&#65533;1&#65533;|&#65533;RwB&#65533;&#65533;q&#65533;&#65533;&#65533;&#65533;!&#1682;`&#1426;=UI&#65533;&#65533;&#65533;*Gp&#65533;8&#65533;=&#65533;&#65533;K&#65533;4&#1383;z2i&#65533;&#65533;&#65533;c;&#65533;&#65533;&#65533;X&#65533;&#65533;j$&#65533;"q.&#65533;&&#65533;y&#1740;&#65533;1M&#65533;&#65533;&#65533;Jc&#65533;&#65533;!{&#65533;&#65533;&#65533;'&#65533;&#65533;FZU&#65533;&#65533;b&#65533;&#65533;1
&#1826; P6C&#65533;`&#65533;r&#65533;.&#65533;&#65533;&#65533;t/&#65533;z%`&#65533;,<&#65533;&#65533;#0w&#65533;.&#65533;&#65533;h:9L%&&#65533;"&#65533;1&#65533;&#65533;&#1842;>Lae&#65533;&#65533;)&#65533;&#65533;+&#65533;&#65533;l)&#65533;}&#65533;!&#65533;VVx&#65533;8&#65533;A$&#65533;&#1561;n&#65533;
&#65533;2&#65533;0&#65533;J9&#466;&#65533;&#65533;t&#65533;&#65533;,{

&#65533;-&#65533;k%%&#65533;&#65533;&#1809;&#65533;R	&#65533;\&#65533;eSPE.&#65533;0&#65533;&#65533;S&#65533;&#478;&#65533;7D&#65533;&#65533;&#65533;&#65533;&#65533;&#65533;&#65533;&#65533;*&#65533;Q]&#65533;[&#65533;&#65533;&#65533;;&#65533;&#65533;&#65533;'U%&#65533;&#65533;
jL!&#65533;&#65533; .&#65533; 3&#65533;&#65533;gL}K&#65533;#&#65533;&#65533;>

&#65533;%&#65533;&#65533;&#65533;0&#65533;&#65533;h&#65533;&#65533;&#65533;C&#65533;&#65533;%&#65533;O&#65533;&#65533;6&#65533;&#65533; &#65533;9&#65533;&#65533;^&#65533;&#65533;&#65533;&#65533;m[p&#65533;&#65533;;&#65533;U5&#65533;6&Ec&#65533;*pA~&#65533; #&#65533;	&#65533;&#65533;&#65533;&#65533;&#65533;&#65533;S&#65533;~&#65533;P&#65533;%4&#65533;VN&#65533;&%t&#65533;&#58701;y &#49834;&#65533;E&#65533;&#65533;3&#65533;	<>A&#65533;n&#65533;&#65533;&#65533;&&#65533;X&#65533;$]&#65533;&#65533;&#65533;&#1634;8&#65533;&#65533;&#65533;wID#&#65533;&#65533;"&#65533;"&#65533;	&#65533;@&#65533;&#65533;0&#65533;r"&#65533;No&#65533;%&#421;&#65533;&#65533;v&#65533;&#1293;&#65533;E/&#1590;&#65533;&#65533;I&#65533;&#65533;&#65533;&#65533;|&#65533;&#65533;~&J"%&#65533;kOSzi\&&#65533;%&#65533;&#65533;q&#65533;&#65533;&#1954;&#65533;%&#65533;+ev&#65533;x&#65533;&#65533;-&#65533;&#65533;PG) &#65533;Zx}j&#65533;&#65533;{(+&#65533;&#65533;&#65533;.&#1963;p4&#65533;&#65533;%,&#65533;8&#65533;-&#65533;4&#65533;j B&#65533;&#65533;&#65533;HR&#65533;&#65533;&#65533;s&#65533;K&#65533;]-K&#65533;RL&#65533;o(&#65533;G&#1253;&#65533;&#65533;&#65533;&#1662;D&#65533;I&#65533;P&#720;&#65533;DLl&#65533;q&#65533;&#65533;1Cy&#65533; n&#65533;&#65533; &#65533;z&#65533;&#1350;z&#65533;&#65533;JNJ&#65533;&#65533;&#65533;&#65533;&#65533;&#65533;&#65533;\&#65533;&#784;&#65533;&#65533;lF&#65533;'&#1562;|&#65533;&#65533;( n0&#65533;C&#65533;&#65533;&#65533;&#65533;F&#65533;&#65533;mpv&#65533;&#65533; &#65533;&#65533;OjF&#65533;&#65533;&#65533;&#65533;&#65533;\&#65533; &#65533;<&#65533;V&#65533;&#65533;b	&#65533;&#65533;\&#65533;&#65533;K&#65533;&#65533;h&#65533;&#65533;A,&#1914;&#65533;&#65533;w5&#65533;&#65533;&#65533;&#65533;&#65533;9&#65533;&#65533;xc&#65533; &#65533; &#65533;f&#65533;&#65533;;mX&#65533;&#65533;+&#65533;&#65533;&#65533;&#65533;&#65533;&#65533;&#65533;&#65533;c-$&#65533;&#65533;Y&&#65533;&HQ&#649;w
o;&#65533;<r&#65533; t&#65533;&#65533;&#65533;&#65533;&#65533;&#65533;'&#65533;\&#1351;h&#65533;&#65533;&#65533;&#65533;3'G8&#65533;M&#1079;EE0&#65533;&#65533;&#65533;@&#65533;&#65533;&#65533;&#65533;D^&#65533;7&#65533;\&#65533;&#1391;u&#65533;L&#65533;v&#65533;UU'&#65533;&#65533;:&#65533;&#65533;h.A1L-&#65533;&#65533;(&#65533;&#65533;&#65533;C=&#65533;&#65533;J$zY&#65533;&#65533;&&#65533;wJh&#65533;&#65533;.&#65533;&#65533;&#65533;&#65533;XO&#65533;&#65533;r.&#65533;&#51856;&#65533;@(&#65533;&#65533;&#65533;q&#65533;` &#65533;y&#65533;OHz5&#65533;&#65533;&#65533;q&#65533;E&#65533;nk&#65533;&#65533;7k&&#65533;y&#65533;Ku&#65533;@O&#65533;SH&#65533;SL&#65533;&#65533;C&#65533;&#49666;&#65533;f&#65533;&#65533;-&#65533;g&#65533;&#1349;k&#65533;{~=&#65533;&#65533;'<v&#65533;T&#629;H&#65533;&#65533;&#65533;0&#65533;"&#65533;&#65533;&#832;&#65533;&#65533;&#65533;&#65533;&#65533;&#65533;&#65533;&#65533;&#65533;&#65533;TT&#65533;&#65533;&#27925;&#65533;&#65533;&#65533;EuE&#65533;&#65533;.	0&#65533; &#65533; &#65533;nG#N&#1955;t\&#65533;&#65533;/&#65533;&#65533;W&#65533;&#1383;&#65533;+&#65533;%&#65533;|&#65533;&#65533;|&#65533;}&#65533;DD&#65533;T&#65533;&&#65533;DJ";N %*&#65533;K=H&#65533;&#65533;&#65533;%(&#65533;v&&#65533;&#65533;=a&#65533;T"&#65533;&#65533;&#65533;0&#65533;L&#65533;q&#65533;(x{&#65533;9&#65533;C4)&#65533;&#65533;&#1387;z&#1122;&#65533;&#65533;\&#65533;b1Sj,&#65533;&#65533;mU&#65533;&#65533;t&#65533;u6&#65533;&#65533;&#65533;1&#65533;*[&#65533;U&#65533;&#65533;g&#65533;&#65533;&#1515;W6&#65533;L&#65533;&#65533;L+&#65533;hF&#65533;.&#65533;&#65533;&#65533;HT&#261;)&#65533;&#65533;&#65533;ol&#65533;&#65533;m&&#65533;&#65533;&#65533;+^&#65533;&#65533;q&#65533;v&#65533;&#65533;>9L&#65533;&#65533;p&#65533;d&#65533;(m&#65533;m&#65533;&#65533;&#65533;&#65533;y&#65533;Gw&#65533;&#65533;&#65533;&#65533;&#13636;&#65533;&#65533;+&#65533;&#65533;qVz&#1618;*,&#65533;%&#65533;&#65533;!&#65533;0&#65533;c &#65533;&#65533;G&#65533;C&#65533;&#1358;&#65533;&#1005;;"&#1499;&#65533;'Q&#58921;k&#65533;:k^J%&#49431;V&#65533;&#65533;a9J&#1952;&#65533;g"#]&#45285;&#65533;&#65533;&#65533;2&#65533;i&#65533;&#497;&#65533;&#65533;&#65533;6&#65533;&#65533;#W+%(&#65533;&#65533;(&#65533;&#65533;'	&#65533;SET&#65533;8 ?&#65533;8&#65533;&#348;&#65533;Ak5&#65533;}R*&#3757;xu&#65533;&#65533;&#1746;p&#65533;E"2,&#65533;&#65533;&#65533;nU&#65533;t&#65533;}&#65533;&#65533;&#65533;)&#65533;&#65533;&#65533;y+-&#65533;&#1050;&#2044;-&#65533;v&#1498;&#65533;o	J%&#65533;J&#1771;:o&#1316;z&#65533;&#65533;PGqG &#65533;f&&#65533;&#65533;&#65533;Ko&#65533;X&#65533;&#65533;&#65533;&#65533;&#65533;&#65533;&#65533;&#65533;&#65533;<&+$&#65533;&#65533;@&#65533;&#458;&#65533;&#65533;o&#65533;&#65533;"}&#65533;@&#452;m&#65533;&#65533;7&#65533;&#65533;&#65533;&#65533;t|&#65533;&#65533;*u&#65533;&#65533;&#65533;&#65533;&#65533;x&#65533;V&#65533;zK&#65533;&#65533;t&#65533;GK&#210;~&#1159;hm&#65533;9&#65533;&#65533;!&#65533;J	&#418;^C{&#65533;&#65533;J&#65533;j&#65533;p,]$V&#65533;;s7&#65533;&#65533;L&#65533;&#65533;&#65533;&#65533;&#65533;JQ&#65533;&#65533;&#65533;te&#65533;&#65533;4"I^&#65533;I&#383;&#1898;,_u&#65533;#&#65533;&#65533;&#65533;(&#65533;UHP T&#65533;P&#65533;p<&#65533;C&#65533;&#65533;&#65533;_&#65533;,&#65533;/F&#65533;&#65533;V
&#46070;&#65533;&#65533;&#65533;>	&#65533;&#65533;&#65533;&#65533;IV#G&#65533;&#65533;\:j&q&#65533;C&#65533; &#65533;&#65533;9&#65533;WU&#65533;J&#65533;&#65533;I.&#65533;?Sc&#65533;d&#65533;ge+y&#65533;Z&#65533;&#65533;" R
-&#65533;&#65533;9&#65533;&#65533;&#65533;e&#65533;&#65533;&#65533;2&#65533;&#65533;&#65533;p\&#65533;E&#65533;+z7E&#65533;&#65533;&#65533;$&#65533;#H&#65533;I$&#65533;&#65533;R&#65533;&#65533;9&#65533;Kk&#65533;&#65533;u&#65533;x^&#65533;&#65533;&#65533;&#65533;AU&#65533;&#65533;me&#65533;\&#65533;UvJ	&#65533;&#65533;&#65533;,d&#65533;&#65533;p&#65533;g&#65533;n&#65533;[&#65533;&#65533;&#65533;&#65533;&#65533;+eV&#65533;&#65533;&#65533;&#65533;I&#65533;x&#65533;4r&#65533;6&#65533; &#65533;&#65533;&#65533;AR&#65533;Cpm&#65533;H&#65533;3&#65533;&#65533;&#65533;&#65533;&#65533;|&#65533;7&#65533;&#1747;T&#65533;&#65533;&#65533;i&#65533;Gc&#65533;&#65533;D&#65533;	&#65533;&#65533;d3x!&#65533;&#65533;dB&#65533;&#65533;>&#65533;mmXw)&#65533;-&#65533;u&#65533;&#65533;&#65533;^&&#65533;&#65533;&#65533;,3U&#65533;9&#65533;R/&#65533;&#65533; &#65533;C&#65533; &#65533;&#1781;z,Z&#65533;zzPFR
&#65533;&#65533;"&#65533;&#65533;&#65533;<pU&#65533;n&#65533;&#65533;&#65533;x&#65533;PD6l&#65533;&#65533;&#65533;!w&#65533;&#65533;{&#65533;U&#65533;&#65533;&#65533;&#65533;!-&#65533;K5&#65533;+&#65533;c"w&#65533;&#825;Sv&#65533;w`&#65533; D&#65533;Sp&#65533;)&#65533;&#65533;B&#65533;WgL&#65533;&#65533;c_"&#65533;&#65533;Obn&#65533;>B&#65533;F&#65533;T&#65533;q/&#65533;h&#65533;U7&#65533;&#65533;&#65533;*&#65533;)&#65533;(&#65533; &#65533;S&#65533;&#738;]&#65533;I	&#65533;&#65533;w){71&#65533;%&#65533;&#65533;&#649;&#65533;o&#65533;`Q&#65533;&#65533;&#65533;p&#65533;&#65533;RM&#65533;@&#65533;Q&#266;GJ&#65533;E5&#65533;&#65533;u&#65533;&#65533;&#65533;|&#65533;Q&#65533;&#65533;&#65533;&#65533;Q2
"apm9&#65533;&#65533;!&#65533;&#65533;I&#65533;&#65533; Fo&#65533;&#65533;&#65533;&#65533;&#65533;&#2041;m&#65533;T&#65533;-{P&#65533;&#65533;&#65533;&#65533;eM%&#65533;&#65533;d&#65533;&#65533;&#65533;.&#65533;.(&#65533;&#65533;&#65533;]&#65533;  &#65533; &#65533;&#65533;&#65533;<&#65533;S&#65533;&#65533;&#65533;&r}&#65533;1W&#65533;E8&#65533;&#65533;P$&#65533;&#65533;K&#65533;&#60452;&#65533;
&#65533;&&#65533;&#65533;&#65533;A	>@&#65533;2&#65533;&#65533;g&#65533;
 ]&#65533;&#65533;lrx&#777;A&#65533;W&#65533;&#65533;&#65533;&#65533;Q,v&#58503;&#65533;[>&#17165;&#65533;d&#65533;&#65533;d&#65533;&#65533;&&#65533;&#65533;&#65533;4&#65533; &#65533;4VH|)&#65533;|&#65533;&#65533;&#65533;2&#1755;&#65533;&#65533;&#65533;&#65533;m&#65533;L&#65533;&#65533;&#65533;Z&#65533;&#65533;	&#430;&#65533;&#65533;&#65533;=&#65533;S&#65533;Ykeis&#65533;[&#65533;&#65533;&#65533;HT &#65533;9w`3&#671;&#65533;&#65533;L&#65533;&#65533;?]&#65533;&#65533;[&#65533;i&#65533;&#65533;&#65533;]&#65533;}&#65533;Hv^&#65533;Y"&#65533;&#65533;M2x&#65533;&#65533;&#65533;)&#65533;&#65533;r&#65533;&#65533; &#990;g+&#65533;&#65533;&#65533;&#1210;&#65533;&#65533;&#65533;J&#65533;&#65533;c&#65533;E+1&#65533;&#65533;&#65533;=&#65533;x&#65533;&#65533; &#65533;3&#65533;&#65533;g&#65533;&#65533;&#65533;&#63660;U&#65533;&#65533;&#65533;&#65533;&#65533;;&#65533;&#283;&#65533;E&&#65533;&#65533;&#65533;&&#1810;i&#65533;&#65533;&#65533;&#65533;r&#65533;&#65533; &#65533;&#65533; 4&#65533;_D#j&#24296;&#65533;&#65533;&#65533;$&#65533;:&#65533;&#65533;D&#65533;&#65533;Pv&#65533;&#65533;&#65533;&#65533;]&#65533;p1w &#65533;&#65533;&#65533;&#65533;s&#65533;B&#65533;q\*D&#1756;&#65533;&#65533;M&#65533;&#65533;is&#65533;&#65533;&#65533;k&#65533;]p&#1373;E&#1485;'&#65533;&#65533;5[&#65533;&#65533;Zh&#65533;P#YF&#404;&#65533;)&&#65533;&#65533;&#138;g&#65533;c| @!&#65533;GN"{	&#65533; /&#65533;&#65533; &#931;#&#65533;&#65533;Vz&#65533;I&#65533;&#65533;yG&#65533;F&#65533;%&#65533;K]&#65533;&#65533;!&#65533;&#65533;.nM3"cD&#65533;&#65533;7c&#65533;&#65533;&#65533;E"&#65533;&#65533;&#65533;&#65533;wZw&#65533;!n&#65533;&#363;o&#65533;skD&#65533;&#65533;Y&#65533;&#1380;&#65533;IP"&#742;&#65533;e&#65533;&#65533;&#65533;&#65533;&#65533;>/&#65533;&#65533;&#65533;q&#65533;I)&#65533;&#65533;&#65533;b&#65533;DX&#65533;P&#65533;1 &#65533; &#65533;&#65533;D&#65533;&&#65533;Dj&#1750;&#1917;oI&#65533;&#65533;&#65533;vd-&#65533;Y%&#65533;&#65533;&#65533;9&#65533;b#&#65533;s&#65533;R &#65533;&#65533;&#65533;4&#65533;$?&#65533;&#65533; &#65533;&#65533;T)
5&#65533;&#760;5#&#65533;&#65533;;&#65533;vb&#777;&#65533;\"&#65533;,pL&#65533;&#65533;&#1291;(b&#65533;&#65533;&#65533;&#65533;&#65533;&#845;&#65533;(&#65533;y&#65533;cz]j/&#65533;xUqo&#65533;Kf&#65533;R&#65533;&#65533;&#290;u&#65533;&#65533;&#65533;&#65533;3t&#65533;
&#65533;!&#65533;&#65533;&#65533;"&#65533;&#65533;GRzCH&#65533;j&#65533;-H;&#65533;&#65533;&#65533;g&#65533;&#65533;&#65533;&#65533;&#65533;UST&#65533;1D&#65533;&#65533;&#65533;&#65533;&#65533;c<&#65533;{&#65533;&#899;&#65533;T]&#65533;&#65533;&#65533;'nGv&#65533;|&#65533;&#65533;2&#65533;&#65533;> &#65533;6|&&#65533;x&#65533;D&#65533;A8&#65533;y$&#65533;&#65533;]uv&#65533; q&#65533;S&#65533;-&#65533;f&#1587;3&#65533;$n&#65533;u&#65533;&#65533;C&#65533;&#65533;AH&#65533; }&#65533; 0'&#65533;&#65533;&#65533;&#65533; c&#65533;#-N&#65533;&#65533;&#65533;u&#65533;&#65533;+&#65533;&#65533;[&#65533;T&#65533;&#65533;J&#65533;(d"&#65533;&#65533;DT&#65533;P}&#65533;NS  #&#65533;A&#65533;NZ=m&#65533;.&#1790;&#65533;#&#65533;&#65533;*&#65533;&#603221;&#65533;3&#65533;H*&&#65533;&#65533;\ J >&#65533;&
&#65533;[&#65533;m[a&#65533;;j&#65533;X&#65533;&#1240;&#65533;QP&#65533;e&#65533;&#65533;&#65533;&#65533;%|&&#65533;&#65533;&#65533; %&#1742;y
&#65533;t&#65533;`&#65533;&#65533;k&#65533;&#65533;&#65533;&#65533;/&#65533;)&#65533;&#65533;&#65533;4c&#65533;~&#65533;v&#65533;&#65533;&#65533;&#65533;h&#1912;qD&#65533;&#65533;@G&#65533;Z&#65533;}15#R,=wj&#65533;&#65533;&#65533;&#65533;&#1492;&#1812;&#65533;r&#65533;_&#65533;&#65533;;B&#65533;Eb&#65533;&#65533;T &#65533;7p&#478;D
#No&#65533;&#65533;&#1484;&#65533;&#65533;&#65533;&#65533;]&#65533;U&#65533;+!#$&#65533;j=&#65533; &#65533;t&#65533;w(&#65533;&#65533;;&#65533;&#65533;p`"!&#999;`t:&#65533;&#65533;&#65533;&#1297;#&#23004;%j&#894;&#65533;&#65533;+&#65533;$PAge&#65533;U)&#65533;P&#65533;&#65533;&#65533;0&#65533;&#65533;<j3&#65533;&#65533;x&#65533;nWl&#65533;&#65533;@
&#65533;&#65533;zFI&#65533;&#65533;&#65533;&#65533;S)&#65533;D&#65533;&#65533;?2= &#65533;cQm}d&#65533;+O&#1153;&#65533;sYEV}<&#65533;&#65533;#>&#65533;TL L&#65533;&&#65533;&#65533;Q&#65533;&#65533;&#65533;:a&#65533;?g&#65533;8&#65533;%&#1124;Q&#65533;F&#65533;Y&#65533;&#1783;o&#65533;&#65533;&#1725;j&#65533;&#65533;@nr&#65533;*eP&#65533; &#65533;La L&#65533;&#65533;&#65533;&#65533;9&#65533;&#65533;f$W&#1326;&#65533;W&#65533;&#65533;&#65533;E&#65533;&#65533;&#65533;&#65533;&#65533;&#65533;&#1143;t&#65533;HG&#65533;\&#65533;/&#65533;@&#65533;&#65533;&#65533;&#65533;&#65533;&#65533;&#65533;
8&#65533;r#&#65533;AJ&#65533;w&#65533;&#65533;&#65533;&#65533;&#65533;ni&#65533;<-&#65533;&#65533;;]&#65533;&#65533;0&#65533;&#65533;&#65533;&#65533;&#65533;r"	&#65533;M$&#65533;&#65533;&#65533;Ja&#65533;&#65533;&#65533;&#65533;&#65533;tj&#65533;&#65533;z&#65533;&#65533;,&#306;I%1&#65533;U&#65533;hH&#65533;&#65533;&#65533;&#65533;&#65533;|
 ]&#65533;&#65533;l1&#65533;&#65533;MG&#65533;~]&#65533;.&#65533;W&#65533;&#65533;e]&#65533;&#65533;&#65533;V&#65533;&#563;&#1440;a0&&#65533;*&#65533;&#65533;a6 &#65533;&#65533;&#65533;C.:Yn&#65533;&#65533;&#65533;&#65533;*&#65533;o&#65533;&#65533;f3&#65533;2&#65533;&#65533;|&#65533;x&#65533;&#65533;@L9&#65533;&#65533;&#65533; <&#65533;<&#65533;4&#65533;At&#65533;&#65533;&#65533;Hy&#65533;&#65533;&#65533;&#65533;V&#65533;)[&#65533;&#65533;^&#65533;y,&#65533;&#65533;A&#65533;&#65533;&#65533; xd!&#65533;`&#65533;P&#65533;#&#65533;&#65533;N&#65533;&#65533;&#65533;&#65533;
&#65533;M&#65533;&#65533;&#65533;&#65533;&#65533;K~M&#65533;L&#65533;RV]&#65533; v&#646;!&#65533;'&#520;&#65533;	&#65533;y&#65533;ulN&#65533;&#1470;&#65533;Ni&#65533;&#65533;|&#65533;&#174;,&#65533;-&#65533;&#65533;Y#F&#65533;&T
&#65533;	&#65533;&#65533;]&#65533;&#65533;-F&#65533;3&#65533;m&#65533;&#2020;&#65533;&#65533;&#65533;&#65533;&#1909;&#65533;&#65533;DZ7|&#65533;&#65533;W&#65533;&#65533;&#955;5&#65533;p&#65533;o&#65533;p&#65533;" &#65533;&#65533;&#65533;&#65533;&#65533;\jG&#65533;{kT&#65533;&#65533;&#65533;&#65533;&#65533;&#65533;&#65533;Ko&#65533;&#65533;&#65533;&#65533;DN&#65533;&#65533;&#65533;vexg:ym&#65533;\&#65533;&#65533;z.&#65533;^&#65533;&#65533;v&#65533;&#65533;4&#65533;(&#65533;"L2&#65533;&#65533;;Hc&#65533;)6B&#65533;0&#65533;f&#65533;&#65533;&#527;mpa&#65533;YP&#65533;D{&#65533;&#65533;&#1806;-&#65533;&#65533;c&#65533;G&#1646;&#65533;h&#65533;&#65533;1&#65533;+=&#65533;&#65533;9&#65533;&#65533;@L8&#65533;&#65533;&#65533;&#65533;n&#65533;W&#65533;&#65533;&#65533;&#65533;y8&#65533;&#65533;&#1907;Y&#65533;H&#65533;&#65533;9JXPMA\&#65533;&#65533;&#452;&#65533;@&#65533;& `2&#65533;%&#65533;&#65533;n&#65533;&#65533;L&#65533;&#65533;&#65533;v*Vj&#65533;&#65533;t]&#65533;&#65533;&#65533;k&#65533;-f&#65533;"v&#65533;r`2&#65533;H&#65533;L " &#65533;&#65533;&#65533; &#65533;&#65533;b&#65533;&#65533; G&#65533;&#65533;C&#65533;&#65533;&#1389;E&#65533;&#65533;'eq&#65533;&#65533;&#2000;&#1255;&#65533;&#65533;&#65533;v;V,&#65533;&#65533;2 &#65533;
g&#65533;&#65533;&#65533;&#65533;&#65533;<&#65533;&#65533;]).&#65533;}7&#65533;!p7ig&#65533;o2&#65533;|aTH&#65533;US*I&#65533;&#65533;&#65533;&#65533;9c&#65533;)p&#65533;C&#65533;==/oaBh&#65533;&#65533;&#65533;~&#65533;H&#65533;XK&#65533;u&#65533;&#65533;.@&#65533; &#65533;&#65533;&#65533;&#65533;8&#453;&#65533;u&#65533;&#65533;.&#65533;&#65533;&#65533;&#65533;&#65533;^&#65533;]&#65533;&#65533;<M&#65533;9&#65533;&#65533;&#65533;&#65533;MN&#65533;J &#65533;&#65533;&#65533;&#1776;R&#65533;&#65533;v&#65533;&#535;L&#65533;MJ&#65533;5&#65533;Qr&#65533;&#65533;{]&#65533;&#65533;&#1835;&#1804;&#65533;&#65533;&#65533;Q%&#65533;&#65533;&#65533;*&#65533;'&#65533;&#65533;/4T&#65533;&#65533;&#65533;&#65533;&#65533;5&#2032;zG_l&#65533;FjA&#65533;X&#1577;+(oV2&#65533;&#65533;X&#65533;&#65533;"&#65533;$&#65533;&#65533;NR&#65533;&#65533;"p&#1756;4&#65533;>&#65533;k&#65533;w&#65533;#&#65533;	m&#65533;&#65533;82&#65533;d&#65533;n&#65533;5L&#527;%8&#65533;c&#65533;Gpr*&#65533;Ek>&#65533;Q.&#65533;(&#65533;$&#65533;,&#65533;ne&#65533;R(&#65533;&#65533;0&#65533;&#65533;@w&#65533;&#65533;vx5&#65533;FLzh&#65533;s&#65533;%&#65533;n&#658;6c&#65533;&#1647;.&#65533;&#65533;&#65533;p&#65533;c[&#65533;(&#65533;O&#65533;&#65533; VLD&#65533;Q1&#65533;&#65533;&#65533;&#65533;i&#65533;J&#65533;KRsId/&#65533;6&#65533;&#65533;}H&#65533;s &#65533;2&#65533;WQ&#65533;I&#65533;&#65533;&#65533;T &#65533;&#65533;0&&#65533;k&#65533;&#65533;&#65533;0IW&#65533;&#65533;&#65533;pH&#65533;ujq&#65533;&#65533;&#65533;?&#65533;9` @&#65533;@&#65533;^7&#65533;p`)X&#482;&#1897;&#65533;&#65533;&#65533;GrJ&#65533;N[&#65533;&#65533;:k,A*&#38776;&#65533;r>&#65533;;&#65533;vVd&#65533;2v&#65533;KMJ&#65533;>&#65533;j&#65533;n&#65533;&#65533;&#65533;&#65533;&#65533;P&#65533;#&#65533;&#823;t&#65533;H&#65533;&#65533;+e&#65533;P&#241;A7&#65533; (m&#65533;,b&#65533;&#65533;?H&#65533;&#65533;T52v&#1853;\@&#65533;R&#65533;z&#65533;&#65533;$&#796;&#65533;*&#1060;Wjj&#65533;&#65533;&#65533;	&#65533;&#65533;&#65533;&#65533;c&#65533;c!]&#65533;G&#65533;&#65533;g&#1872;&#65533;	N&#1810;V&#65533;&#65533;&#65533;&#65533;Zr&#65533;x&#567;GeD&#65533;&#65533;&#65533;m)&#65533;`.GJ&#65533;&#1597;c-=PJ&#65533;&#65533;&#65533;&#65533;&#65533;&#65533;m&#65533;u&#65533;F&#65533;v&#65533;&#65533;&#65533; &#65533;&#65533;&#65533;D&#65533;iM&#65533; &#65533;L  &#65533;&#65533;p7$g&#65533;&#65533;&#65533;a!&#65533;c&#65533;&#65533;8&#65533;&#65533;
&#65533;&#65533;-5br&#1265;u!&#65533;}&#65533;&#65533;O&#65533;K&#65533;&#65533;&#65533;u$RlgK&#65533;&#65533;M&#65533;A1&#65533;&#65533;&#65533;w&#65533;&#65533;1Su&#65533;~&#65533;&#65533;&#1886;&#65533;&#65533;&#65533;>A&#65533;&#65533;f&#65533;&#65533;#qj8&#65533;&#65533;S$&#65533;#;&#1636;&#1206;&#65533;&#65533;;&#65533;&#65533;&#65533;&#65533;dJb&#65533;&#65533;&#65533;&#65533;&#833;9&#65533;QH&#65533;&#65533;C&#65533;5&#65533;&#65533;A&#65533;B&#65533;I&#65533;ot-&#65533;&#65533;&#1404;&#65533;3$aL&#65533;$&#65533;&#65533;&#65533;evD&#65533;L#&#65533;&#65533;>JFj&#65533; N&#65533;&#65533;&#65533;&#65533;B&#65533;&#65533;&#65533;C&#65533;>&#65533;X&#65533;&#65533;'&#65533;]&#952;&#65533;EIDK&#65533; &#65533;J&&#65533;Ds&#65533;N}&#65533;&#65533;:&#1018;$&#65533;Mx^&#65533;&#65533;&#65533;)cN&#65533;&#65533;&#65533;&#65533;&#65533;#&#65533;e&#65533;&#65533;X
)D&#65533;&#65533;&#65533;"L&#65533;&#65533;3&#65533;(&#65533;N&#65533;&#468609;1v&#65533;^&#1477;&#65533;&#65533;yT&#65533;&#65533;cm&#65533;&#65533;*&#65533;R&#65533;B&#65533;#&#65533;&#65533; &#65533;&#65533;&#65533;y&#65533;K&#65533;&#65533;&#65533;%&#65533;7rt_&#65533;.&#65533;\&#20637;um)&&#65533;&#968;a&#65533;&#65533;&#65533;&#65533;&#65533;&#65533;`&#65533;&#65533;n&#65533;&#65533;&#65533;=&#34404;RS&#65533;b&#65533;+&#65533;&#65533;m"$&#1213;Q7&#65533;&#65533;&#65533;&#65533;.&#65533; &#65533;&#65533;&#65533;&#65533; &#65533;&#65533;1&#65533;&#65533;&#65533;!&#65533;78d&#65533;&#65533;&#65533;\&#65533;&#65533;t&#65533;Q)&#65533;=&#65533;&#65533;!&#65533;`&#65533;t!&#65533;&#65533;&#65533;&#65533;K5[&#65533;&#65533;z&#65533;%&#65533;/m&#65533;%$+&#65533;|&#65533;H&#65533;Y&#65533;T&#65533;&#65533;J p6&#65533;&#65533;&#65533;F&#65533;&#65533;7&#65533;i&#65533;&#65533;&#65533;&#65533;y9&#65533;vn=&#65533;&#65533;Tv&#65533;*U&#65533;p&#65533;	&#65533; &#65533;f!&#65533;@&#65533;&#65533;&#65533;&#65533;w/>&#65533;&#65533;&#65533;&#65533;&#65533;&#65533;j&#65533;&#65533;&#65533;&#65533;.;F&#65533;&#65533;{&#65533;>2UA&#678;Hx&#65533;6&#65533;0&#65533;@y&#65533;{)&#65533;&#65533;y&#65533;&#614;&#65533;&#65533;&#65533;[&#65533;&#65533;if&#65533;'&#65533;&#65533;z&#65533;&#65533;
&#65533;*E "*Bd&#722;&#65533;;3&#65533;&#65533;\=&#65533;&#65533;&#65533;&#65533;g&#65533;Sy)&#65533;&#65533;&#65533;Q&#65533;V-9b&#480;&#65533;)('(N&#65533;&#65533; &#65533;&#65533;(&#65533; c&#65533;&#65533;&#65533;&#65533;&#65533;Y&#65533;m&#65533;5U&#65533;&#65533;|X.Zp&#65533;&#65533;2&#65533;&#65533;Z&#65533;&#65533;a&#1914;8&#65533;&#65533;'9&#65533;%($^b;D;D+&#65533;&#65533;NK&#65533;&#65533;&#65533;&#65533;&#51912;&#65533;..&#65533;%&#65533;AZ8u&#65533;5&#65533;t&#65533;,&#65533;&#65533;p&#65533;*&#65533;&#65533;&#65533; !&#65533;&#65533;&#65533;&#65533;&#65533;F&#65533;nH&#65533;&#65533;&#1532;MY&#65533;t&#65533;&#65533;&#65533;&#442;&#65533;b&#65533;U	dU&#65533;&#65533;&#65533;j&#65533;S( &#65533;08&#65533;S&#65533;&#30781;&#65533;1z&#65533;&#65533;&#65533;/	&#65533;&#65533;IGi&#65533;&#493;&#65533;u&#65533;d&#65533;&#65533;&#65533;&#65533;D&#65533;AM2 m&#65533;&#65533;;&#65533;U&#65533;&#65533;&#65533;Z&#744;&#65533;&#65533;e&#65533;m&#65533;]&#65533;qm&#65533;%o&#65533;R&#65533;&#65533;&#65533;IF&#65533;A &#65533;Qh&#65533;&#65533;&#65533;&#65533;7g&#65533;E&#65533;+&#65533;&#65533;&#65533;m\
&#65533;Cc &#65533;&&#65533;  &#65533;&#65533;&#65533;3&#65533;hF&#65533;&#65533;&#65533;R&#65533;&#65533;&#65533;`On&#65533;&#65533;&#65533;XVMm&#65533;]&#65533;&#65533;&#65533;&#65533;{&#65533;&#65533;Y&#65533;Zz&#65533;&#65533;&#65533;&#65533;&#65533;&#65533;&#65533;&#65533;&#65533; &#65533;A&#65533;&#65533;&#65533;&#65533;&#65533;&#65533;UH;l&#65533;*&#620;(&#65533;C&#65533;^&#1121;&#65533;&#65533;&#65533;t&#312;&#65533;&#65533;|&#65533;&#65533;&#65533;q7-&#65533;s$&#65533;&#65533;&#65533;&#65533;"C  p*j&#65533;K&#65533;&#65533;1&#65533;8&#65533;mL&#41846;B;sO&#65533;Ki&#65533;&#65533;=&#65533;&#65533;&#322;c &#65533;&#65533;f&#65533;T&#65533;&#65533;k&#65533;&#65533;&#65533;&#65533;&#65533; 9&#65533;&#65533;&#65533;&#65533;T&#65533;&#65533;P&#65533;&#65533;(@&#65533;&#65533;(&#65533;(&#65533;
(&#65533;&#65533;(&#65533;&#65533; &#65533;&#65533;(7&#65533;&#65533;O&#1977;1'&#65533;Y&#65533;&#65533;&#65533;&#65533;&#65533;&#65533;g:I&#65533;&#65533;
&#65533;&#65533;&#65533;x&#65533;&#65533;&#65533;&#65533;5:&#65533;&#65533;&#65533;=&#65533;&#65533;D&#65533;&#65533;D7&#65533;&#65533;p&#65533;/&#65533;&#65533;W&#65533;k"u8&#65533;&#65533;!&#65533;&#65533;&#65533;6@@y&#65533;&#65533;|&#223;%|[k&#65533;^&#1095;5N
&#65533;&#65533;S&#65533;&#65533;&#65533;d&#1363;I&#65533;&#65533;&#65533;t&#65533;&#65533;s&#65533;&#65533;&#65533;&#65533;A&#65533;&#65533;&#65533;} &#65533;OF7&#65533;&#65533;&#65533;&#65533;e$&#65533;X&#65533;R&#65533;&#65533;r&#65533;?&#65533;&#65533;S!&#65533;@wJ&#65533;&#65533;&#65533;?z
E&#65533;&#65533;TT&#65533;^(&#65533;&#65533;&#65533;+6b&#792;t	&#65533;&#65533;Qy&#65533;&#65533;&#65533;&#65533;=]VWiS&#65533;7&#65533;Q&#65533;&#65533;&#65533;&#65533;&#65533;*{x&#65533;`n'&#65533;*x9&#65533;R.&#65533; &#65533;O&#65533;&#65533;q(&#65533;2&#65533;&#65533;&#65533;nSQ &#65533;/h&#65533;&#65533;&#65533;z&#65533;7&#65533;&#65533;&#65533;&#65533; &#65533;&#955;&&#65533;V&#65533;&#65533;1&#65533;&#65533;^}&#65533;&#65533;?&#65533;|&#65533;l-	)&#65533;k&#65533;\&#65533;&#65533;&#1462;&#665;|&#65533;9Z&#65533;&#65533;&#65533;z&#1437;C&#65533;&#65533;D&#65533;&#65533;&&#65533;w-&#65533;&#65533;6D&#65533;c&#65533;&#65533;5&#65533;&#1640;&#65533;&#65533;&#65533;&#65533;UW&#65533;&#65533;&#65533;'&#1544;R&#65533;Kq{G;&#65533;!&#65533;&#65533;*H?&#65533;]&#65533;&#65533;At+1&#65533;&#65533; r&#65533;&#65533;.&#65533;Gl{i&#65533;&#65533;&&#65533;d&#65533;&#65533;+&#65533;&#65533;&#65533;W&&#65533;&#65533;nW&#65533;edk&#65533;=&#65533;&#442;&#65533;&#65533;&#1941;'&#65533;&#65533;&#65533;&#50131;&#65533;\q?&#65533;&#65533;&#65533;6&#65533;u&#65533;&#65533;H&#65533;&#65533;&&#65533;&#65533;0&#65533;&#65533;&#65533;Sek&#65533;&#1961;&#65533;qDF0&#65533;&#65533;E!&#65533;(`&#65533;&#65533;&#65533;r&#65533;]!&#65533;&#65533;=&#65533;&#65533;&#65533;,o&#65533;&#1412;9&#65533;&#65533;&#65533;WE7bJ;x&#65533;&#65533;uO1&#65533;c&#65533;&#65533;&&#65533;=Vj&#65533;&#65533;&#65533;l&#65533;d&#65533;5PE&#65533;&#65533;-&#65533;@(&#65533;wd&#65533;92&#65533;\v&#65533;^&#539;oi&#65533;&#65533;&#65533;!6&#2045;&#65533;{&#65533;&#65533;&#65533;j&#65533;&#65533;E&#65533;WI5 9.&#65533;DNR&#65533;p2\&#65533;&#65533;&#65533;&#65533;=&#65533;&#65533;&#65533;(o&#65533;&#65533;V&#65533;&#65533;&#65533;&#65533;&#65533;&#65533; sY&#65533;&#1749;tS&#65533;&#65533;&#65533;&#65533;<&#65533;&#65533;F&#65533;&#873;&#65533;$k&#1778;n&#65533;,b&#65533;gW&#65533;i&#65533;&#65533;d&#65533;&#65533;Q$&#65533;T&#65533;/Tn&#65533;&#65533;&#65533;G&#65533;&#65533; On	&#65533;&#65533;&#65533;&#65533;G&#65533;&#65533;4&#65533;&#65533;3M&#65533;\&#65533;(&#65533;&#65533;D&#1840;&#65533;&#65533;&#65533;&#65533;&#65533;yS&#65533;3&#509;&#65533;&#65533;&#65533;&#65533;&#65533;&#65533;^&#65533;&#65533;&#65533;&#65533;?&#65533;&#65533;&#65533;sL[2&#65533;&#65533;0&#65533;&#65533;&#65533;y&#65533;&#65533;y]d&#65533;,v&#65533;&#65533;&#65533;y!f;&#65533;#%-&#65533;0hD&#1774;NB&#65533;&#65533;&#65533;&#65533;P	&#65533;d&#65533;D&#65533;#&#65533;e&#65533;&#65533;&#1163;&#65533;I&#65533;&#65533;NU&#65533;&#65533;q&#1740;Ufy&#65533;dSL&#65533;)&#65533;Y2&#65533;"&#65533;n&#65533;&#65533;S8&#65533;cy &#65533;&#65533;&#65533;&#65533;&#65533;/|{&#1994;&#65533;X&#2041;&#65533;&#65533;&#65533;&#65533;&#65533;r+&#65533;s&#65533;&#26166;&#65533;]a&#65533;&#65533;$&#65533;I+V&#902864;&#65533;&#65533;w))K&#65533;&#65533;&#65533;)h&#65533;Ve&#65533;&#65533;*$S&#65533;&#65533;&#65533;&#65533;o&#65533;&#65533;>r&#65533;&#65533;&#1032;&#65533;&#65533;&#65533;N&#65533;.&#65533;T&#65533;&#65533;}%&#65533;D.&#65533;&#1565;^
`s&#65533;%&#65533;&#65533;n&#65533;`&#65533;&#65533;*&#65533;&#65533;|{&#1802;&#65533;`&#65533; &#65533;&#65533;&#65533;&#65533;&#65533;r'&#65533;c~&#65533;1&#65533;WEG&#65533;o&#65533;<&#65533;&#65533;gb&#65533;&#65533;&#1510;&#65533;X&#65533;&#1336;&#65533;\m&#65533;
G&#932;&#65533;&#65533;h&#65533;0&#65533;EeVT )&#65533; &#65533;&#65533;&#65533;M&#65533;"`&#65533;,&#65533;t,&#65533;k&#65533;&#65533;	I&#65533;&#1320;&#65533;MuI&#65533;J>&ec&#65533;EG&#65533;:f&#65533;s &#65533;&#65533;0&#65533;&#65533;=&#65533;&#65533;&#65533;^&#65533;&#65533;&#65533;&#65533;&#65533;&#65533;sU&#65533;&#65533;&#65533;r'&#65533;w&#65533;&#65533;&#1919;&#65533;&#65533;1&#65533;]&#65533;&#65533;
&#65533;&#65533;&#65533;<&#311;H53&#65533;&#1193;&#65533;&#65533;$&#65533;&#65533;D&#65533;u&#65533;b&#65533;(&#65533;T&#65533;.&#65533;&#65533;d67&#65533;&#65533;s&#65533;&#65533;\;&#65533;&#65533;&#65533;&#65533;&#65533;e&#65533;&#65533;&#65533;b&#65533;<$H&#65533;&#65533;&#65533;qvA:**&#65533;@&#65533;6o&#65533;&#65533;c&#65533;&#65533;+&#65533;&#65533;G&#65533;&#65533;A&#65533;&#65533;=&#65533;E},&#65533;&#65533;2&#65533;&#509;&#543;&#65533;&#65533;&#65533;&#65533;c&#65533;&#65533;)0&#65533;&#65533;&#65533;y&#65533;&#325;e]:9&#1978;U&&#65533;&#65533;&#65533;b&#1726;&#65533;#&#65533;&#65533;D&#65533;n&#65533;h&#65533; c&#65533;&#65533;
U&#65533;&#65533;&#65533;b;&#65533;7>&#65533;&#65533;M&#65533;Wl&#65533;%&#65533;mB\P&#65533;3&#501;}n&#65533;&#65533;H&#65533;qJ&#65533;&#65533;q&#65533;3&#65533;&#65533;&#65533;D&#673;&#65533;)&#65533;DD	&#65533;&#65533;*x&#65533;b&#65533;&#65533;&#65533;&#65533;&#65533;&#65533;sGu&#65533;{&#65533;_K&#65533;=&#65533;&#65533;3*&#65533;&#65533;&#65533;&#65533;'&#65533;&#65533;&#65533;Y&#65533;(&#65533;&#1962;&#65533;n&#783;Z&#1854;&#65533;#m&#65533;C&#65533;2&#65533;`&#1063;h&#65533;b&#65533;&#65533;&#65533;&#758;O&#65533;R~y&#65533;l_&#65533;&#65533;g!x8&#65533;c/K~&#65533;|&#65533;&#65533;C&#65533;bi)&#1225;&#65533;u&#674;|$A@&#65533;&#65533;&#65533;#@&#65533;&#65533;a}&#65533;&#65533;|{&#1802;&#65533;X&#2041;&#65533;&#65533;7&#509;&#35814;&#65533;&#65533;&#65533;&#65533;e]a&#65533;&#65533;$&#65533;9&#65533;d&#65533;&#65533;c&#1241;&#65533;S&#65533;&#65533;&#65533;&#65533;I&#1160;&#65533;L&#65533;*&#65533;&#65533;Q7` &#65533;&#65533;&#65533;&#65533;A7&#65533;&#65533;&#65533;(&#65533;Z$-&#1730;r&#235;&#65533;&#65533;&#65533;&#65533;I&#65533;-&#65533;&#65533;B&#65533;&#65533;T&#65533;&#65533;&#65533;&#65533;UH &#65533;&#65533; &#65533;&#65533;&#1883;&#65533;&#65533;&#65533;O&#65533;&#65533;&#65533;&#65533;[&#65533;{&#65533;&#65533;&#65533;W&#65533;&#65533;&#65533;&#65533;j&#65533;&#65533;tQ&#65533;~f&#65533;&#65533;&#65533;l&#65533;&#65533;&#65533;_t+p&#1178;ciO[&#65533;H&#469;&#65533;R&#761;&#65533;&#65533;&#604;&#65533;Et(&#65533;&#65533;&#65533;8	M&#65533;.E@7&&#65533;&#65533;&#65533;u}&#65533;&#65533;&#65533;&#65533;}u\2&#65533;b`&#1588;b&#65533;MU0&#65533;~&#169;&#919; $1&#65533;>>}&#1470;=&#65533;E},o&#65533;&#65533;;&#65533;|{&#1799;&#65533;X&#2041;&#65533;1&#65533;WEG&#65533;o&#65533;<&#65533;&#65533;&#65533;&#65533;&#1287;&#65533;&#65533;&#65533;&#65533;o&#65533;1'm&#65533;&#65533;n&#690;{@&#65533;f&#65533;&#65533;&#65533;&#65533;&#65533;S&#65533;&#65533;H%&#65533;04&#65533;&#65533;&#65533;ke&#65533;o&#65533;&#65533;a'2&#65533;&#65533;L:v&#65533;J5fB&#65533;E&#65533;Wh&#65533;4&#65533;P
c&#65533;&#65533;pPD K&#65533;&#65533;D0&#65533;&#65533;^&#65533;&#65533;&#65533;&#65533;&#65533;&#65533;sGv/&#65533;{&#65533;_K&#65533;&#65533;51l&#698;(&#65533;?3|I&#65533;E&#65533;&#65533;/&#65533;\Xsv9-&#65533;&#503;&#65533;R&#65533;nR&#65533;&#554;&#65533; P&#65533;?Y;&#65533;"A&#65533;&#65533;G4&#65533;&#65533;m+&#65533;s&#65533;&#65533;&#65533;&#6635;)(&#65533;&#65533;&#65533;8d&#65533;&#1700;&#556;
.&#65533;&#65533;&#65533;D&#65533;T&#783;#&#65533;&#65533;T 4&#65533;&#65533;&#65533;&#65533;&#65533;~'&#65533;&#65533; &#65533;&#65533;&#65533;&#65533;P&/&#65533;{&#65533;?K&#65533;4&#371;*&#65533;
&#65533;&#65533;&#65533;<&#270;&#65533;&#65533;&#65533;v&#65533;^v&#65533;&#65533;&#65533;W&#65533;&#65533;&#65533;;&#65533;:B=V&#65533;PX&#65533; br&#65533;a&#65533;Si&#65533;&&#65533;&#65533;?>9&#65533;&#65533;&#65533;Re&#65533;{&#65533;?K&#65533;5^&#65533;^&#65533;&#65533;&#65533;&#65533;&#65533;7&#65533;j&#65533;&#1621;&#65533;)0&#65533;&#65533;&#65533;y&#65533;&#65533;&#65533;&#65533;&#65533;)&#65533;{&#65533;&#65533;&#65533;W&#65533;&#65533;&#65533;&#65533;&#1598;=&#65533;E},o&#65533;&#65533;&#371;+&#65533;Q&#65533;~f&#65533;&#65533;&#65533;^g&#65533;&#65533;&#65533;&#65533; &#65533;R&#65533;&#65533;&#509;&#35813;&#65533;&#65533;&#65533;;&#65533;|{&#1930;&#65533;X&#2041;&#65533;-&#65533;]&#65533;&#65533;&#65533;7&#286;b&#65533;?&#65533;&#65533;ZAwb&#65533;&#65533;&#65533;&#65533;&#65533;&#65533;sGu&#65533;{&#65533;_K&#65533;4&#371;+&#65533;Q&#65533;~f&#65533;&#65533;&#65533;^&#65533;_&#65533;H.&#65533;&#65533;&#65533;&#65533;&#65533;&#65533;7&#65533;h&#65533;&#65533;&#65533;z+&#65533;c~&#26166;ev&#65533;0o&#65533;&#65533;y&#65533;&#65533;&#65533;!l&#65533;&#65533; &#65533;%&#65533;&#65533;u&#65533;&#65533;&#65533;&#65533;_&#65533;&#65533;~+&#65533;c&#65533;&#65533;6&#285;&#1821;&#65533;v&#65533;P1&#65533;pe[qS4&#65533;&#65533;K &#65533;&#65533;&#65533;V&#65533;y&#65533;&#65533;H^&#65533;&#65533;&#65533;^&#65533;7`J=!&#65533;&#65533;&#65533;&#757;;P[k,{&#65533;M7&#65533;h&#65533;&#65533;F&#65533;&#65533;&#65533;VE&#65533;&v&#65533;&#65533;
&#65533;&#65533;@P(&#65533;DK&#65533;r%&#65533;&#65533;&#65533;tZ&#1476;&#327;&#65533;&#65533;&#65533;{&#65533;B&#65533;uk&#65533;jF7a&#65533;W&#65533;&#65533;LN&#65533;&#65533;&#65533;s&#65533;&&#65533;P&#65533;L&#65533;{G;&#65533;A&#65533;&#65533;&#65533;&#65533;r+&#65533;c~&#65533;&#65533;&#65533;&#65533;"&#65533;&#65533;7&#65533;ks&#1835;&#65533;&#65533;xG&#65533;o&#65533;<&#410;Z9&#294;&#65533;&#1968;&#65533;Lu&#50949;&#65533;&#65533;(&#1819;&#65533;&#65533;T&#65533; &#65533; &#65533;#&#65533;&#65533;&#65533;J&#65533;i&#65533;~&#65533;i&#65533;&#65533;&#65533;&#65533;&#65533;iS3&#65533;pU&#65533;O>|B qLAQ&#65533;&#65533;N)D&#65533;(&#65533;.wv/&#65533;{&#65533;?K&#65533;4wZ&#65533;&#65533;&#65533;&#65533;&#65533;&#65533;sL[2&#65533;&#65533;0&#65533;&#65533;&#65533;y&#65533;&#65533;&#65533;i&#65533;&#65533;^&#65533;!	%&#6489;`&#65533;&#1645;&#65533;
	E&#65533;&#65533;A&#65533;P&#65533;Ph&#65533;L&#65533;>&#65533;7.&#65533;&#65533;&#65533;&#65533;&#65533;&#65533;&#65533;,&#65533;&#65533;&#65533;&#65533;%&&#65533;;}&#65533;,&#65533;V)&#65533;&#65533;&#65533;&#45242;J@99N%6&#1800;mO&#65533;&#65533;&#65533;&#65533;xe&#65533;&#65533;{&#65533;_K&#65533;4&#65533;&#65533;&#65533;&#65533;&#65533;W&#65533;&#65533;&#65533;&#65533;\c2&#65533;&#65533;0&#65533;&#65533;&#65533;y&#65533;&#65533;&#65533;+&#65533;R.M<&#65533;qk&#65533;&#65533;&#65533;z&#65533;&#65533;m&#65533;H1&#65533;h&#720;`&#65533;2&#65533;
" bg&#65533;&#65533;'Mt7&#65533;&#65533;}&#65533;$&#65533;&#65533;&#65533;q&#65533;&#65533;&#65533;D&#65533;1*'&#65533;R&#65533;&#65533;&#65533;M&#65533;PS&#65533;&#65533;&#65533;Zy&#65533;&#65533;|{&#1930;&#65533;X&#2041;&#65533;e&#65533;&#65533;{&#65533;_K&#65533;51M&#65533;_
&#65533;#&#65533;7&#286;gY&#65533;_G&#65533;&#65533;"&#65533;#d'&#65533;&#65533;>&#65533;&#226;&#65533;K&#65533;&#65533;RL&#65533;!&#65533;&#65533;|!&#518;~:lu&#65533;&#1914;5b>&#65533;&#65533;eiLE7-&#65533;&#65533;=&#65533;&#65533;"r2
&#65533;8QB&&#65533;!J ]&#65533;&&#65533;  &#65533;&#65533;&#65533;&#509;&#559;&#65533;&#65533;&#65533;&#65533;&#65533;u&#65533;{&#65533;?K&#65533;4&#65533;7&#65533;|*0&#65533;&#65533;&#65533;y&#65533;M)U$&#65533;D!5z&#65533;&#65533;x&#65533;f&#65533;7.(&#65533;&#65533;8&#65533;&#65533;&#65533;u+&#65533;&#65533;&#65533;&#65533;
&#65533;&#65533;We&#65533;&#65533;&#65533;&#65533;'P&#65533;J&#65533;&#65533;&#65533;j&#65533;c6P&#65533;&#65533;r&#65533;&#65533;&#65533;&#65533;R&#762;&#1535;&#65533;&#559;&#65533;&#65533;&#65533;&#65533;&#65533;u&#65533;{&#65533;_K&#65533;4&#375;*&#65533;&#65533;?3|I&#65533;7&#65533;&#65533;l&#65533;&#65533;+&#65533;z&#65533;p&#65533;&#65533;&#65533;9&#65533;w&#65533;&#1633;6Yu0(`T!&#65533;&#65533;1;&#65533;r&#65533;9=&#611;w&#65533;NBN&#65533;Le&#65533;s:Yf&#65533;1E&#65533;{>&#65533;.&#65533;7+m6
&#65533;&#65533;&#65533;`&#65533;&#65533;&#65533;&#65533;y&#65533;?!-|{&#1800;&#65533;?&#65533;c~&#65533;&#65533;&#65533;&#65533;"~&#65533;7&#65533;i&#65533;fU&#65533;0&#65533;&#65533;&#65533;y&#65533;3&#65533;&#65533;7&#65533;n[}&#65533;{&#65533;J6]&#65533;&#65533;&#65533;	&#370;i2+f&#65533;&#65533;0YR&#65533;&#65533; aJ]/&#65533;V.&#1740;&#65533;;]J	>&#65533;&#65533;&#65533;&#65533;o3+&#1348;v&#65533;&#65533;&#65533;D)&#65533;&#65533;&#65533;&#65533;r'&#65533;c~&#65533;&#65533;&#65533;&#65533;"~&#65533;7&#65533;j&#65533;&#65533;&#1598;G&#65533;o&#65533;<&#65533;Z&#907;&#65533;n&#65533;&#65533;&#65533;<=&#65533;9&#65533;&#65533;J&#65533;<&#260;&#65533;$E&#65533;T&#65533;H;&#65533;(c&#65533;L6&#65533;<!v&#65533;!^\&#65533;w&#65533;s&#65533;lIi&#39069;&#65533;x&#65533;&#65533;Qa"&#65533;&#65533;P&#39730;&#65533;&#65533; _&#65533;&#65533;&#65533;v@&#65533;@&#65533;&#65533;&#65533;&#65533;b&#65533;&#65533;&#65533;&#65533;&#65533;&#65533;sGv/&#65533;{&#65533;_K&#65533;&#65533;51l&#698;(&#191;3|I&#65533;2p=n&#65533;&#65533;]&#65533;n&#65533;&#65533;i&#65533;{j6>j=b&#65533;&#65533;&#65533;&#65533;nr&#65533;&#65533;(&#65533;&#65533;&#65533; &#65533;J80&#65533;&#65533;&#65533;&#65533;&#65533;Oo&#504;&#65533;Mj*&#1401;&#65533;&#65533;&#65533;X&#65533;pI@1&#65533;L(?&#1172;&#65533;g&#65533;&#65533;&#65533;&#65533;_&#65533;{&#65533;&#65533;&#65533;O&#65533;&#65533;&#65533;&#65533;P&#65533;&#65533;&#1533;&#527;&#65533;&#65533;&#65533;&#65533;b&#1621;tQ&#65533;~f&#65533;&#65533;&#65533;Iti&#1214;&#65533;&#65533;&#65533;&#65533;&#65533;&#65533;:&#65533;&#65533;y&#65533;q&#65533;&#65533;&#65533;&#65533;9&#65533;P! Bv &#65533;i&#65533;&#1291;&#1797;&#65533;&#65533;&#65533;n3Po8&#1905;&#65533;&#65533;p(7w&#65533;&#65533;&#65533;&#65533;Pw&#65533; w&#65533;&#65533;&#65533;&#65533;&#65533;O&#65533;u&#65533;{q_K&#65533;5A&#65533;&#65533;&#65533;&#65533;E},o&#65533;&#65533;X&#65533;ev&#65533;0&#65533;&#65533;&#65533;y&#65533;k&#65533;&#65533;]X&#65533;m&#65533;&#65533;"&#65533;&#65533;&#65533;&#65533;F&#65533;&#65533;K&#1822;&#65533;&#65533;&#65533;UL&#65533;&#65533;p&#65533;Ad&#65533;e)&#65533;&#65533;8h9b&#65533; t&#65533;&#65533;&#65533;&#737;Y&#65533;&#65533;&#65533;&#65533;L)f&#65533;&#65533;ZJ4&#65533;:&#65533;N]&#65533;&#65533;&#65533;&#65533;r&#65533;&#65533;!&#65533;_(&#65533;y&#65533;&#65533;|{&#1800;&#65533;X&#2041;&#65533;wV&#65533;&#65533;&#65533;&#65533;&#65533;&#65533; sS&#65533;&#65533;xTa_&#65533;&#65533;&#65533;&#65533;&#65533;&#65533;wv&#65533;&#65533;&#65533;
B&#65533;Rm&#65533;]n&#65533;>)&#65533;&#65533;&#65533;
&#65533;SP&#65533;&P&#65533;N"&#65533;	&#65533;w&#65533;&#65533;&#65533;&#65533;,{&#65533;&#1500;&#65533;&#65533;&#65533;&#65533;qF&#65533;k&#65533;&#65533;&#1732;&#1892;&#65533;&#65533;DG&#65533;C&#65533;0%&#65533;{&#65533;_L&#65533;4w^&#65533;&#65533;&#65533;&#65533;&#65533;&#65533; sL[2&#65533;EG&#65533;n&#65533;&#65533;/h&#65533;u&#65533;{&#65533;_L&#65533;4w^&#65533;&#65533;&#65533;&#65533;&#65533;&#65533;sLc2&#65533;E&&#65533;&#65533;&#65533;O1{E {&#65533;}&#65533;&#1866;&#65533;`&#2041;&#65533;&#65533;&#65533;}&#65533;&#1930;&#65533;\&#2041;&#65533;-&#65533;]&#65533;&#65533;&#65533;7&#286;b&#65533;v/&#65533;{&#65533;_K&#65533;&#65533;4wb&#65533;&#65533;&#65533;&#65533;&#65533;&#65533;sL[2&#65533;EG&#65533;o&#65533;<&#65533;&#65533;?&#65533;&#65533;(&#65533;&#65533;&#65533; &#65533;&#65533;}&#65533;&#1994;&#65533;\&#2041;&#65533;&#65533;&#2045;&#65533;&#65533;&#65533;&#65533;&#65533;&#65533;b&#1621;&#65533;(&#65533;;3|I&#65533;/q&#65533;T_&#65533;&#65533;&#65533;&#65533;{&#65533;&#65533;&#65533;W&#65533;&#65533;&#65533;]&#1867;&#65533;&#65533;&#65533;W&#65533;&#65533;&#65533;\[2&#65533;E7&#65533;o&#65533;<&#65533;&#65533;&#65533;?f&#65533;&#65533;&#65533; \&#65533;&#65533;&#65533;KR&#65533;4W4&#65533;&#65533;&#65533;J&#65533;$&#65533;;-{&#65533;&#65533;&#65533;&#65533;2&#65533;&#1859;&#65533;6&#65533;E&#65533;&#65533;t&#65533;&#65533;&#65533;&#65533;$G&#65533;"&#65533;f!&#65533;&1&#65533;&#65533;Z&#65533;&#65533;&#65533;(&#65533; &#65533; &#65533;&&#65533;&#65533;&#65533;&#65533;&#65533;&#65533;mu&#65533;3&#65533;@&#2044;&#65533;'VL&#65533;
F0&#65533;1&#65533;&#65533;&#65533;D&#65533;&#65533;A&#65533;&#65533;&#65533;&#65533;&#65533; &#65533;P&#65533;&#65533;&#65533;&#65533;&#65533;&#65533;-X|&#65533;U&#65533;&#65533;q&#65533;&Y&#898;&#65533;&#65533;C&#65533;#&#65533;&#65533;])&#65533;KnCir&#65533;&#65533;&#65533;(&#65533;< &#65533;&#65533;R&#65533;&#65533;`&#65533;<&#2456;&#65533;~Sr&#65533;&#65533;&#65533;_=&#65533;&B&#65533;O&#65533;&#65533;2&#65533;&#65533;y&#65533;e &#65533;FeW&#65533;&#1693;&#65533;{&#65533;#[&#1316;&#65533;&#65533;/&#65533;&#65533;&#65533;H?hiqH}&#65533;&#65533;&#65533;&#259;&#65533;&#65533;&#65533;&#65533;?<QTPGZ&#65533;&#65533;d"&#65533;&#65533;&#65533;zh&#268;&#65533;b&#65533;&#65533;|&#65533;&#65533;	&#65533;8v&#65533;@&#65533;:&#65533;m&#65533;&#65533;~*~	&#65533;&#65533;&#65533;&#208;&#65533;&#65533;s&#65533;k&#65533;&#65533;&#1757;U\"&#65533; &#65533;c(` &#65533;dL?<&#65533;&#65533;&#65533;V}5&#65533;&#565;L&#65533;&#65533;ek&#65533;&#65533;5&#65533;k&#635;pI&#65533;&#65533;W	*c.&#65533;]&#65533;8y&#65533;y S&#65533;&#65533;P&#65533;N&#65533;&#65533;#&#1162;&#65533;&#65533;N&#65533;&#65533;2	>M&#65533;&#65533;J&#65533;&#65533;&#65533;&#65533;b&#65533;|0&#65533;<C<&#65533;jTP&#65533;&#65533;K&#65533;sQ;&#65533;&#65533;2&#1531;	5 &#65533;|L&#65533;&#65533;Xl&#65533;qT7&#65533;&#65533;D@&#65533;&#65533;&#65533;&#65533;&#65533;&#65533;&#65533;&#65533;<N*{&#65533;&#65533;&#65533;&#65533;&#65533;v&#65533;|&#65533;&#65533;%y&#65533;&#65533;&#65533;qnYvC{&#65533;	&#65533;&#65533;&#65533;&#65533;4&#65533;R.&#65533;&#65533;s&#65533;&#65533;U&#65533;&#65533;S1&#256;&#65533; P&#65533;
Z&#65533;Z&#65533;&#65533;{&#65533;&#65533;hmP&#65533;t~&#65533;&#65533;\&#65533;[&#65533;&#65533;&#65533;&#65533;v&#65533;&#65533;(&P&#65533;&#65533;&#65533;r&#65533;&#65533;&#65533;&#65533;K&#65533;&#65533;&#65533;&#65533;&#65533;%	&#65533;&#65533;&#65533;&#65533;&#65533;r&#65533;HG&#65533;&#65533;&#65533;&#65533;K(&#65533;&#844;s&#65533;m&#65533;9@&#65533;&#65533;'&#65533;&#65533;!&#65533;a7Sf&#65533;S9o&#65533;0`G&#65533;&#65533;&#65533;W&#65533;3&#65533;&#65533;&#65533;&#65533;&#65533;o &#65533;-?OUfc&#65533;J>xVI&#65533;L&#65533;V&#65533;&#65533;]&#65533;&#65533;&#65533;&#65533;&#65533;&#65533;*&#65533;9&#65533;^&#65533;&#65533;^&#65533;&#65533;&#65533;&#65533;&#65533;&	&#65533;c;>a&#65533;&#65533;G&#65533;n&#65533;I&#65533;&#65533;U &#65533;&#65533;m0&#65533;d&#65533;TP&#65533;&#65533;&#65533;&#65533; &#65533;;^B&#26323;o	&#65533;&#65533;v&#65533;C	&#65533;&#65533;a&#65533;L;@Dy&#65533; &#65533;&#65533;&#65533;t&#65533;f&#65533;&#65533;"&#65533;I&#65533;p&#65533;&#65533;&#65533;"G	,o$1@@&#222;&#65533;B&#65533;&#65533;^q&#65533;N&#65533;&#65533;&#65533;&#65533;:Wi&#894;&#65533;&#65533;&#65533;m&#65533;=&#1500;&#65533;+W&#65533;e&#65533;&#65533;&8&#65533;2R &#65533;r ;C 5&#65533;&#1353;&#65533;I&#415;&#65533;?&#65533;&#65533;&&#65533;&#65533;&#65533;E&#65533;&#65533;&#65533;|H&#65533;&#65533;&#65533;&#65533;&#65533;/&#65533;$&T&#65533;&#642;`&@&#65533;&#65533;&#65533;8&#65533;Z&#65533;R)&#65533;&#65533;&#65533;"&#65533;&#65533;&#65533;h&#65533;I5N2{&#65533;&#65533;pd|&#65533;&#1128;&#65533;&#65533;2B/I&#65533;&#53626;-w&#65533;&#65533;&#65533;&#65533;N&#1776;n&#65533;F&#65533;U&#65533;C)&#313;&#65533;!&#65533;8&#65533;6&#65533;&#65533;&#65533;&#65533;}&#65533;nQ&#65533;&#65533;&#65533;&#65533;&#65533;Y&#65533;J&#65533;l	&#65533;J&#65533;I&#65533;d&#65533; Q7&#65533;&#65533;&&#65533;&#65533;5*cC&#1056;t&#65533;g=&#65533;&#65533;&#65533;]&#65533;&#65533;>;qT+&#65533;&#65533;)&#65533;&#65533;&#65533;s&#65533;&#65533;Jp&#65533;.&#65533;Y&#65533;yA~j&#65533;O:DE^&#65533;&#65533;&#51905;&#65533;&#65533;&#65533;&#65533;O&#65533;&#65533;U&#65533;8+u<&#65533;&#65533;&#65533;&#65533;o&#65533;N\#&#65533;&#1465;d&#65533;&#65533;&#65533;&#35930;y&#65533;&#65533;Kt&#65533;&#65533;&#860;&#65533;&#65533;&#65533;&#65533;#&#65533;))&#65533;
C&#65533;l&#65533;&#65533;&#1010;&#65533;2&#65533;z&#65533;&#65533;R&#65533;.*|SxEOpdC&#65533;&#65533;&#65533;cY&#65533;I&#65533;C&#65533;O&#65533;&#65533;&#65533;x&#65533;~^J&#65533;~&#65533;&#65533;&#65533;]&#65533;eqe^&#65533;|&#65533;C~&#65533;&#65533;&#65533;jM2&#65533;&#65533;&#65533;U&#65533;&#65533;M&#65533;&#65533;Sp&#65533;g&#65533;&#65533;(&#65533;i&#65533;yp&#38183;HMM?H	&#65533;L&#65533;&#65533;z&#65533;&#65533;z.&#65533;5l1&#65533;&#65533;&#65533;&#65533;
&#65533;&#65533;Ue&#1777;&#65533;r"&#661;%	&#65533;m&#65533;S+&#65533;&#65533;&#65533;&#65533;v&#51474;wo&#65533;&#65533;Zt&#38994;j&#65533;&#65533;1G&#65533;&#65533; Q x&#65533;-h&#65533;&#65533;&#65533;Jkg{B$&#65533;&#65533;}&#65533;	&#65533;8(&#65533;&#65533;&#65533; &#65533;D&#65533;&#65533;<&#65533;&#65533;&#65533;&#1666;&#65533;&#65533;&#65533;q&#65533;&#65533;ob&#65533;&#65533;j|[&#65533;&#65533;u*&#65533;&#65533;d&#65533;&#65533;&#65533;&#65533;&#65533;$0&#65533;&#65533;6&#65533;&#65533; &#65533;iy&#65533;.&#65533;&#65533;&#65533;&#65533;D&#65533;w&#65533;&#65533;&#65533;I&#65533;w,&#65533;&#65533;8\&#682;+&#65533;&#65533;&#65533;U9&#65533;D&#65533;c&#65533;&#65533;P&#512; &#65533;-RSt&#65533;D&#65533;&#65533;T&#65533;Ne&#65533;S &#65533;C&#65533;&#65533;C&#65533;~
@&#65533;&#65533;&#65533;o&#65533;&#351;&#65533;&#65533;#&#65533;w2/5Q&#65533;PH&#65533;&#65533;&#65533;N &#65533; lr &#65533;&#65533;W&#65533;&#65533;[w&#65533;Zr&#65533;&#65533;&#65533;D<&#65533;&#65533;<	X&#65533;vz&#65533;&#65533;f&#65533;&#65533;( &#65533;P&#65533;**e&&#65533;&#65533;&#65533;&#65533;&#65533;DI&#65533;&#65533;&#1195;AW&#65533;%&#65533;Zt>&#65533;La&#65533;&#65533;&#65533;&#65533;Vt&#65533;w&#65533;&#65533;&#65533;&#65533;\&#65533;&#65533;&#65533;&#65533;&#65533;&#65533;&#65533;`T&#65533;L7&#65533;&#65533;&#65533;]&#65533;wm&#65533;&#65533;fq&#1743;&#65533;&#65533;W	)&#65533;b&#65533;&#65533;nwm0r&#65533;&#984;y&#65533;E>&#65533;&#65533;&#65533;&#65533;&#65533;&#65533;='OY[&^2z=&#65533;>&#65533;&#65533;&#65533;G&#65533;;D@H&#65533;S&#65533;=&#65533;&#65533;&#65533;{&#65533;;O&#65533;&#65533;=&#65533;=&#65533;&#65533;Gl&#65533;&#65533;&#1605;&#65533;1&#65533;E&#1761;&#65533;&#65533;&#214;&#65533;&#65533;&#576;&#676;&#65533;&#65533;u&#65533;x&#65533;8&#65533;&#65533;&#1787;nC8&#65533;&#65533;&#65533;&#65533;&#1405;i&#65533;=&#65533;&#65533;m&#65533;&#65533;&#65533;v&#65533;v&#65533;&#65533;&#1490;&#65533;7&#65533;&#65533;&#65533;P8R&#65533;&#65533;mkW&#65533;#&#65533;&#1304;&#65533;&#65533;Ji1#&#65533;&#65533;&#1293;J&#65533;&#65533;f&#65533;@ &#65533;&#65533; |&#65533;&#65533;&#65533;&#65533;S&#65533;\d&#196;&#65533;&#65533;&#1149;;&#65533;&#65533;/WV(F%:&#65533;&#65533;&#65533;+n(&#65533;&#65533; &#65533;7&#65533;:&#65533;-N:&#65533;~&&#65533;*{&#65533;m&#65533;.&#65533;&#520;y 3&#65533;&#65533;U&#65533;Of&#65533;M&#65533;&#65533;M&#65533; &#65533;&#65533;&#65533;&#65533;5&#20918;Kiu:JwJ&#65533;t&#65533;UQ&#65533;&#65533;[x&#65533;GDw&#65533;&#65533;p:&#65533;I
`2&#65533;`&#65533;&#65533;1&#65533;%b&#65533;Y+&#65533;CZ.6Z&#65533;;n&#65533;&#65533;f7&#65533;J]&#65533;&#65533;Q&#65533;&s7&#759;&#65533;&#65533;&#65533;pU&#65533;m&#65533;E&#65533;C8T&#65533;=Q]&#65533;t&#65533;uS'&#65533;&#65533;&#65533;8 y &#65533;A&#65533;-%&#65533;&#65533;I&#65533;&#65533;/&#65533;&#65533;n&#65533;I'v&#65533;&#65533;$&#65533;&#1254;&#65533;I&#65533;&#65533;@&#65533;E3&#65533;  y&#65533;rJ&#65533;&#65533;&#65533;&#65533;w&#65533;&#65533;9g&#1754;&#65533;,&#65533;&#65533;&#65533;'I&#65533;&#65533;8&#65533;2&#65533;&#65533;A&#575;v@r`(&#65533;eh&#65533;&#65533;y&#65533;&#65533;&#65533;c4&#54175;K&#65533;W&#794;3&#65533; 
&#65533;6k&#65533;s4`&#65533;tN&#65533;&#65533;&#1785;Bw&#65533;L)&#65533;JS&#65533;&#65533;-KA&#65533;u&#65533;&#65533;L&#65533;&#65533;&#65533;or&#65533;&#30377;7S~&#65533;S>&#65533;&#65533;0&#65533;!&#65533;&#65533;29&#65533;}#&#1513;&#65533;J&#65533;&#65533;&#65533;Y&#65533;&#65533;'I&#65533;&#65533;7"&#65533;&#65533;>&#65533;u&#65533;D&#261;T6r!&#65533;&#65533;kU&#1931;&#65533;e&#65533;&#65533;J&#65533; &#65533;n&#65533;&#65533;yI5Z&#65533; &#65533;&#65533;&#65533;(&#65533;$;u&#65533;1&#65533;&#65533;&#65533;c9&#65533;&#661;'&#52018;Q&#65533;&#1899;&#65533;/W &#65533;T&#65533;&#65533;&#65533; &#65533;&#65533;s&#65533;q&#65533;&#65533;&#65533;~&#65533;Y&#65533;W+&&#65533;##&#65533;&#65533;o0&#65533;&#65533;r@&#1698;fr&#65533;&#65533;&#1669;&#65533;&#65533;:>&#1882;~&#1875;)&#65533;S&#65533;&#65533;&#65533;&#65533;vK&#65533;&#65533;&#65533;&#65533;&#65533;?P&#65533;J.E&#65533;b&#65533;&#65533;&#65533;U  6&#65533;x[G&#65533;&#65533;b&#65533;:?&#65533;=&#65533;p+wc&#65533;Tn&#65533;&#65533;&#65533;&#65533;(&#65533;
&#65533;&#65533;d&#1770;&#65533;&#65533;&#65533;&#65533; !&#65533;&#1849;&#65533;<&#65533;RP&#65533;`&#65533;"&#65533;&&#65533;&#65533;*Y$&#65533;o9I&#65533;;w&#65533;2=&#65533;:a:	&#1870;&#65533;^&#65533;zo'! i)&#65533;uG.&#65533;8&#65533;qQ&#65533;&#65533;&#65533;&#65533;&#65533; &#65533;>\&#65533;&#65533;y&#65533;&#65533;&#65533;-&#65533;&#65533;&#65533;&#65533;&#65533;m&#65533;&#65533;&#1201;%VQ&#65533;Sz&#65533;&#65533;j&#65533;&b&#65533;L&#65533;&#65533;&#65533;B^u&#65533;&#65533;>/>&#65533;&#65533;pc|&#65533;c&#65533;u&#65533;&#65533;&#65533;&#65533;&#65533;66&#65533;p`s&#65533;0>\&#65533;W&#65533;(&#65533;=&#65533;&#65533;z&#65533;&#65533;T%)z&#65533;&#65533;[&#65533;&#65533;&#65533;&#65533;0&#65533;Ru&#65533;&#65533;&#65533;?Z&#65533;@/ 0 &#65533;&#65533;&#65533;i+&y&#65533;[1+&#65533;9Xv&#65533;&#65533; &#65533;Pn&#65533;&#65533;&#65533;:[&#65533;&#65533;TT&#65533;#dD&#65533;&#65533;D*eC&#65533;~&#65533;&#65533;&#65533;&#65533;&#65533;1&#65533;&#65533;&#65533;&#65533;&#65533;|&#65533;&#984;&#65533;&#65533;&#65533;&#65533;&#65533; K&#65533;O&#65533;&#65533;-&#65533;&#65533;&#65533;&#65533;&#65533;&#1218;}6&#65533;r&#65533;{"&#65533;&#65533;&#65533;&#656;&#65533;&#1633;R\&#65533;Q&#1092;J`&#65533;v&#65533;&#65533;G8&#65533;c&#1054;&#65533;w|tW&#65533;)&#65533;	J&#65533;-&#65533;:P&#65533;&#930;&#65533; &#65533;&#65533;&&#65533;@G&#65533;&#65533;T&#65533;&#65533;&#1594;&#65533;M3&#65533;9I&#65533;&#65533;&#65533;c &#65533;&#65533; &#65533;&#65533;X&#65533;&#65533;&#65533;a#&#65533;X&#65533;&#65533;rD&#65533;|&#65533;&#65533;P"&#65533;
 &#65533;S.&#65533;c&#65533;bzxL&#65533;&#65533;&#65533;&#65533;V&#65533;k&#1489;&#65533;J&#65533;uD&#65533;&#65533;L&#65533;Q&#65533;A&#65533;]D&#65533;DL&#65533;7C&#65533;3QJQ&#65533;}&#65533;&#65533;&#65533;&#65533;&#65533;&#65533;KKV&#65533;&#65533;	I&#65533;"&#65533;&#1079;&#65533;jA&#65533;#&#65533;&#65533;&#65533;
&#65533; c&#65533;0&#65533;@&#65533;z&#65533;&#65533;&#65533;&#65533;&#65533;S&#65533;m&#1915;pc&#65533;&#65533;f(&#65533;&#65533;{&#65533;&#65533;&#65533;&#65533;nc&#991;7&#65533;^c&#65533;Y&#65533;&#65533;4oS\%&#65533;M&#65533;&#65533;&#65533;$&#65533;J&#65533;8Yi'q$q[&#65533;&#65533;&#65533;"&#65533;Ar&#65533;;&#65533;3&#65533;0&#963;&#65533;O&#65533;Z&#65533;&#65533;&#65533;&#65533;}%I&#65533;T]&#65533;&#65533;&#65533;&#65533;3f&#804;&#256;&#65533;&#65533;]$$&#65533;&#65533;&#65533;W&#65533;&#65533;b &#65533;9 &#65533;
&#65533;2&#65533;&#65533;&#65533;:o&#65533;}&#65533;?&#65533;&#65533;&#65533;&#65533;&#65533;&#65533;&#65533;&#65533;&#65533;u6lp&#65533;&#65533;&#65533;&#65533;&#4551;&#65533;&#1916;&#65533;&#65533;y~&#65533;&#65533;&#65533;&#1876;&#65533;&#65533;&#65533;pYW&#65533;G4&#65533;N&#1366;|&#65533;-(`E&#65533;B8X&#65533;&#65533;&#65533; 0&#65533;&#65533;Z&#1434;AXvH&#65533;&#65533;ue#&#65533;4&#65533;&#65533;&#65533;kl&#65533;&#1863;F,b*&#65533;g&#65533;"e2&#65533;v&#65533;S9&#979;&#65533;J&#65533;&#65533;&#65533;&#65533;&#65533;g=&#65533;&#65533;J]&#65533;&#65533;&#65533;&#65533;&#65533;J&#65533;&#65533;~:&#65533;&#65533;&#65533;&#65533;&#65533;&#65533;` &#65533;&#65533; |8&#65533;-uVOK&#65533;jGI_Ww&#65533;&#65533;&#65533;n&#65533;E&#65533;&#65533;&#65533;^&#65533;`&#65533;&#65533;[$&#65533;&#65533;&#65533;&#168;&#65533;x&#65533;&#65533;&#65533;yV&#65533;&#65533;M]&#65533;&#65533;f&#65533;J&#65533;&#65533;&#65533; x1&#65533;&#65533;-&#65533;+!&#65533;^&#65533; &#65533;&#65533;v` ge8&#65533; q&#65533;@CJ&#65533;&#65533;j&#65533;&#65533;[&#65533;6&#843;&#65533;&#65533;&#65533;Nts&#65533;11&#65533;&#65533;"&#65533;&#65533;&P&#65533;D&#65533; C&#65533;(&#65533;F&#65533;&#65533;&#65533;&#65533;&#65533;&#65533;&#65533;&#65533;&#65533;E&#65533;4|&#65533;$&#65533;&#65533;B&#65533;b&#65533;&#65533;nd60;G&#65533;&#65533;&#65533;@&#65533;gL&#65533;^&#65533;&#65533;&#65533;Vf&#65533;\
^&#65533;&#65533;&#1592;z&#65533;&#65533;m&#1040;9&#65533;S&#65533;&#65533;q&#65533;&#65533;9|&#144;D&#65533;F&#65533;4&#65533;&#827;]&#65533;&#65533;=&#65533;&#65533;&#65533;&#65533;&#65533;&#65533;z&#65533;G&#65533;&#65533;s&#65533;NdL&#65533;*b&#65533;u&#65533;&#65533;1 &#65533;(&#65533;&#1331;&#65533;I?T&#65533;&#65533;&#65533;&#65533;9v&#65533;&#65533;
&#65533;&#65533;&#65533;68G&#65533;&#65533;&#65533;&#65533;?8&#65533;>u&#65533;&#65533;&#65533;]d&#65533;:1Z&#65533;D&#65533;&#65533;f&#65533;&#65533;nH&#65533;|7&#65533;Y&#65533;tYD&#65533;P&#65533;~.&#864;@&#65533;cgf iU&#65533;&#65533;&#65533;~&#65533;&#65533;&#65533;&#65533;&#65533;G&#65533;&#65533;&#65533;&#65533;&#65533;,,SM?ZU&#65533;2&#65533;&#65533;&#65533;&#65533; S	\@w*E3&#65533;&#65533;&#65533;&#1320;&#65533;&#34873;n&#65533;&#65533;*d>&#65533;&#65533;OpdC&#65533; P&#65533;&#65533;&#65533;&#65533;&#1490;&#65533;&#65533;;&#65533;U/&#65533;&#65533;&#65533;&#65533;&#65533;m-UR&#65533;;hgW&#283;yd&#13612;&#65533;&#65533;H(&#65533;&#65533;&#65533;&#65533;&#65533;&#65533;&#1916;&#1785;&#1516;1&#65533;w&#65533;&#65533;&#65533;&#65533;;&#65533;&#65533;&#65533;UD&#704;9&#65533;&#65533;&#65533; c&#65533;g#&#65533;&#65533;T6&#65533;&#65533;$&#65533;3&#65533;&#65533;7o&#65533;`&#65533;&#65533;&#65533;&#65533;&#65533;N&#65533;&#65533;~:&#65533;&#65533;hn6&#65533;`;3&#65533;&#593; &#65533;&#65533;^st&#340;v&#65533;JG&#65533;&#65533;&#65533;&#383;f'n&#65533;{|&#65533;t&#65533;&#65533;&#65533;"=eD&#65533;h_	&#65533;Ls&#65533;m&#65533;&#65533;&#65533;&#65533;'&#65533;5C&#65533;&#65533;&#65533;&#65533;s~&#65533;&#65533;&#275;twQ&#65533;&#65533;FA p&#65533;&#65533;&#65533;Ce5&#1689;&#65533;&#65533;&#65533;&#65533;@G"&#65533;R&#65533;&#65533; &#65533;"&#65533;&&#65533;e&#65533;|&#65533;&#65533;&#65533;MQ&#65533;&#65533;$&#65533;&#65533;v&#65533;&#65533;&#65533;$L&#65533;&#65533;KU&#65533;*+*&#65533;x&#65533;(&#65533;y&#65533;@&#65533;&#65533;&#65533;RD&#65533;&#65533;j&#65533;&#65533;&#65533;&#65533;&#51795;&#65533;&#65533;&#65533;&#65533;&#65533;&#65533;&#65533;&#65533;? &#65533;&#65533;(w&#65533;}/"N&#65533;p'7&#65533;&#65533;\&#65533;&#65533;D
&#65533;&#65533;&#65533;(&#65533;v &#65533;k&#65533;.&#65533;]&#65533;t&#65533;&#1352;&#65533;&#65533;&#65533;&#65533;&#65533;&#65533;&#65533;V&#65533;&#65533;D&#65533;&#65533;4j(&#65533;H&#65533;p5 &#65533;&#65533;&#65533;&#65533;"n&#65533;n&#65533;O&#65533;&#65533;&#65533;&#65533;&#65533;&#65533;p[&#65533;&#65533;T&#65533;yk&#65533;&#65533;>&#65533;W&#65533;&#65533;7&#65533;H&#65533;&#65533;&#65533;t&#65533;R&#65533;&#65533;n&#65533;&#65533;T&#65533;&#65533;	&#65533;&#65533;&#65533;&#65533;&#65533;&#65533;&#65533;%&#65533;&#65533;&#65533;O&#65533;R&#65533;&#1784;3&#65533;&#65533;v&#65533;&#65533;&#65533;&#65533;r&#65533;&#65533;Bow&#65533;?&#65533;u6&#65533;&#65533;&#65533;v+&#65533;&#65533;&#65533;S&#65533;N&#65533;.b&#22034;&#65533;&#65533;&#65533;&#65533;&#65533;')$&#65533;*="J&#65533;T&#65533;&#65533;'&#65533;&#65533;&#65533;&#65533;&#65533;&#65533;&#65533;S&#1074;;n&#65533;&#65533;&#65533;g&#65533;m&#65533;&#65533;`&#65533;>a&#65533;P4S&#65533;Q&#65533;K&#65533;&#65533;y&#65533;p&#65533;&#65533;yQ&#65533;&#65533;QZ)&#65533;#O&!&#65533;m&#65533;&#65533;&#65533;&#65533;T&#65533;R&#65533;&#65533;&#65533;&#65533;:&#65533;&#65533;&#65533;E&#65533;E&#41706;b&#65533;:y )&#65533;0&#65533;&#65533;&#65533;&#65533;&#65533;&#65533;&#65533;p[&#65533;&#65533;&#1946;Q&#1739;&#65533;&#65533;&#65533;I&#65533;m&#65533;&#65533;*&#65533;& W B&#65533;S &#65533;0&#65533;S*&#65533;&#65533;~&#65533;Oa&#65533;"&#65533;p`C&#65533; >^Tt&#65533;&#65533;3&#65533;&#65533;&#65533;]&#65533;y&#65533;&#65533;,]&#65533;&#65533;"&#65533;&#65533; Oa.&#65533;&#65533;&#65533;&#65533;a&#65533;&#65533;UG&#1195;&#65533;H&#65533;4N&#65533;&#65533;0P&#65533;n&#65533;&#65533;&#691;-.D&#65533;&#65533;SIc&#65533;O&#65533;&#64248;D&#65533;&#65533;n&#65533;&#65533;&#65533;F	^&#65533;&#65533;&#65533;T&#7456;&&#65533; &iRP&#65533;%%&#65533;p&#65533;&#65533;UHo&#65533;0&#65533;!&#687;1&#65533;&#65533;&#65533;P&#65533;&#65533;#&#65533;&#424;4&#1193;&#65533;4i1&#65533;]B&#65533;Y&#65533;&#65533;&#65533;&#65533;&#65533;E"!&#65533;&#65533;' &#65533;R]&#65533;&#1841;&#65533;7{:&#65533;&#65533;en&#65533;b4&#65533;&#65533;n8$"L&#65533;s&#65533;&#65533;&#65533;&#65533;&#65533;]&#65533;&#65533;&#65533;&#883;&#65533;$&#65533;&#65533;;&#65533;^&#65533;&#65533;&#65533;)%&#1352;C&#65533;*&#65533;&#65533;8P&#65533;&#65533;&#65533;G&#65533;Kt&#65533;&#65533;&#65533;&#65533;&#65533;U3&#65533;<d&#65533;&#65533;!&#65533;&#774;yf&#65533;&#65533;&#1175;&#65533;t&#65533;&#65533;tw&#65533;&#65533;F&#65533;&#65533;&#65533;-&#1637;n&#65533;&#65533;&#65533;&#65533;u&#65533;F&#65533;"&#65533;&#65533;&#65533;0\&#65533; &#65533;&#65533;u&#65533;&#65533;&#65533;~i{&#65533;W&#65533;&#65533;&#65533;&#65533;&#725;&#65533;&#65533;&#65533;&#65533;&#296;&#65533;&#65533; C&#65533;&#65533;5t&#65533;T&#65533;Oxi@@&#65533;L&#65533;*gC&#65533;&#65533;z&#489;&#65533;&#65533;7&#65533;&#65533;&#65533;w#!Z&#65533;&#1220;&#1620;&#65533;T&#65533; &#65533;P &#519;h&#65533;&#65533;&#65533;&#65533;&#65533;&#65533;&#65533;LO&#65533;2&#65533;5Oiwq&#65533;&#65533;&#65533;G&#65533;3T&#65533;{&#65533;'&#65533;&#370;}&#65533;&#65533;&#65533;)&#65533;&#65533;T&#65533;&#65533;&#65533;&#65533;vV&#65533;RO&#65533;:&#65533;&#65533;&#65533;&#65533;JS D|&#65533;&#65533;5&#27556;\&#65533;&#65533;x8&#65533;&#65533;&#65533;x"&#65533;QN&#65533;&#65533;D_8Av&#65533;2&#65533;5&#65533;&#65533;U&#65533;&#65533;&#65533;<a&#65533;&#65533;&#65533;i;|&#794;&#65533;SIo=C&#65533;gx^&#65533;&#65533;P&#65533;&#65533;i&#65533;&#18166;&#65533;&#65533;PW&#65533;&#65533; &#65533;&#65533;&#65533;&#65533;&#65533;<4&#65533;_8T&#65533;&#65533;&#65533;&#65533;x&#65533;&#860;&#65533;o&#65533;&#45271;&#65533;&#65533;H&#65533;i&#65533;&#65533;(&#65533;&#65533; &#65533;1&#65533;v|&#65533;&#65533;&#65533;p&#65533;#&#65533;&#65533;&#65533;&#65533;&#65533;.&#961; &#65533;&#65533;&#65533;/3bz&#65533;&#65533;X&#65533;k&#65533;qm#h&#65533;&#65533;&#65533;&#65533;&#65533;n2Y&#532;&#65533;d&#65533;2F :&#65533;qL 9&#65533;&#65533;&#65533;&#65533;BTX&#65533;#`&#65533;&#65533;&#65533;~&#65533;d&#65533;&#65533;#&#1365;b&#65533;&#65533;e&#65533;'&#65533;p&#65533;GjF&#65533;y&#65533;&#65533;&#65533;~&#65533;&#65533;&#65533;&#65533;*~&#65533;&#65533;?&#65533;&#65533;^nh&#65533;&#65533;)9&#65533;)&#65533;&#65533;(v&#65533;&#65533;I4&#65533;E7&#65533;L&#65533;
M&#65533;@J
 &#65533;?&#65533;+&#65533;&#65533;6&#65533;\c&#65533;JH&#65533;WBb&#65533;D&#65533;p&#65533;&#65533;sr&#65533;&#65533;q&#65533;T&#65533;&#65533;=&#65533;&#65533;&#65533; l&#65533;A&#65533;*T&#65533;i&#65533;P8IEN*g9|b&#65533;&#65533;&#65533;&#65533;V&#65533;&#65533;u<8L&#65533;0&#1172;&#65533; &#65533;&#65533;g&#65533;5&#65533;OEf2&#65533;}&#65533;&#65533;Oc/&#65533;f?P&#65533;&#65533;;&#1745;&#65533;&#65533;icN&#65533;&#65533;ax&#65533;&#65533;eI&#65533;&#65533;&#65533;&#65533;%&#65533;N^&#65533;&#65533;&#65533;1&#65533;_P/&#65533;;&#65533;&#65533;&#65533;q&#65533;9&#65533;Y&#65533;Y&#65533;&#65533;&#65533;&#65533;&#65533;T&#65533;&#65533;iI&#65533;v&#65533;&#65533;&#65533;
&#65533;=#&#65533;&#65533;'&#65533;&#65533;&#65533;rs&#65533;&#65533;`&#65533;&#65533;&#65533;*&#65533;&#65533;&#65533;&#65533;&#65533;&#65533;m&#65533;&#65533;&#65533;q&#65533;&#65533;{+&#65533;&#65533;7&#65533;u4L&#65533;-&#65533;aC&#65533;q&#65533;[&#65533;&#597;v&#65533;:V<&#836;L&#65533;j&#65533;&#162;I&#65533;&#656;*R&#65533;>_&#65533;&#65533;&#65533;[&#65533;,&#65533;&#65533;YZ&#65533;&#65533;&#65533;&#65533;&#65533;&#65533;BZY&#1749;!&#65533;\&#65533;&#65533;q:&#65533;&#65533;L "&#65533;h&#65533;&#65533;&#616;E&#65533;C&#65533;&#65533;&#65533;S&#65533;&#65533;!I}A&#65533;[L&#65533;&#65533;1q&#675;W&#65533;&#65533;(S+*p"d !D&#65533;a1&#65533; &#65533;&#65533;ySC&#65533;b&#65533;&#65533;&#65533;4&#65533;&#65533;V&#65533;6&#65533;&r&#984;&#65533;oUz&#65533;&#529;Q8l&#65533;&#65533;&#65533;Da6&#65533;&#65533;`@9 RW&#65533;I&#65533;x&#65533;~&#65533;	I&#692;Q&#65533;x{&#65533;-&#683;&#65533;(7n.S"&#65533;0C%y&#65533;fruL&#65533;SS&#65533;&#65533;&#65533;~&#65533;;W&#701;&#65533;n&#65533;&#65533;wMZ&#65533;V&#65533; 0,&#65533;&#65533;m&#65533;o:X&#65533;&#40606;	L&#65533;)wx'`&#65533;&#642;s&#65533;a%&#65533;?!&#65533;&#65533;&#65533;Z&#65533;yg&#65533;m&#65533;Y&#65533;&#65533;Ar&#65533; &#65533;cy&#891;i&#808;n|&#65533;{)&#65533;&#65533;)[I&#65533;_FS&#65533;|&#201;-`ZY?V&#65533;&#65533;:q&#65533;&#65533;&#189;h]&#65533;c
e&#65533;n@9&#65533;b&#65533;t=]-&#65533;&#65533;8&#65533;&#65533;)wm&#65533; &#65533;&#65533;&#65533;A\"&#65533;&#65533;
&#65533;g1pm&#65533;&#65533;v`q&#65533;&#65533;W&#65533;&#65533;&#65533;&#65533;c&#65533;Z&#65533;&#65533;bI^&#65533;&#65533;_&#65533;FJ=7&#65533;x&#65533;G&#65533;&#65533;(&#65533;&#65533;p&#65533;&#65533;U&#65533;&#1912;&#65533;m&#65533;&#65533;&#65533;~&#65533;n &#65533;&#65533;&#65533;&#65533;l&#65533;&#65533;!0&#65533;\d]Nh	&#65533;l&#65533;&#65533;&#65533;)%&#65533;i&#65533;  s&#65533;*(z
"O&#65533;&#65533;&#65533;&#65533;\&#65533;&#1147;])&#65533;T&#65533;v&#65533;&#65533;Z&#465;&#65533;EQU&#65533;&#65533;E1&#65533;&#65533;`&#65533;&#65533;&#65533;il&#65533;&#65533; &#65533;&#65533;p&#1911;&#65533;&#65533;&#65533;&#65533;&#65533;e&#65533;y&#65533;q&#65533;&#65533;&#195;&#65533;OR&#1698;&#65533;>I&#65533;&#65533;Y&&#339; &#65533;&#65533;p&#65533; &#65533;
!&#65533;!&#65533;Pz&#65533;&#65533;H&#65533;p&#65533;&#65533;&#65533;&#32059;&#65533;#&#65533;&#65533;h&#65533;^U&#65533;&#65533;}&#65533;&#65533;&#1956;&#65533;vkF&#65533;&#65533;&#65533;o+f&#65533;&#65533;#]]R&#65533;uqLI&#65533;&#65533;f&#65533;q&#65533;&#65533;&#65533;&#65533;&#65533;&#65533;6Gp&#65533;DL'&#65533;&#65533;>&#65533;[&#568;o&#65533;'&#65533;&#65533;&#65533;&#1188;B8Y?&#65533;@`&#65533;&#65533;&&#65533;j&#65533;&#65533;&#1314;&#65533;(@&#65533;&#65533;(&#65533;(&#65533;
(&#65533;&#65533;(&#65533;&#65533; &#65533;&#65533;(g
&#65533;&#65533;!t&#65533;d&#65533;-&#65533;FpE&#65533;'|&#65533;2&#65533;@a&#65533;T&#65533;&#65533;&#65533;9&#65533;&#208;&#30357;&&#65533;&#65533;&#65533;9x&#65533;&#52126;&#1267; Z&#65533;T&#65533;/a&#65533;Y&#65533;&#845;2&#65533;2&#65533;&#65533;N&#65533;<&#65533;1J&#65533;&#65533;&#65533;&#65533;&#65533;&#65533;&#65533;B&#65533;4&#65533;&#65533;&#65533;&#758;&#65533;'
2}&#65533;t&#717;&#65533;&#65533;&#65533;B&#65533; &#65533;&#65533;*`&#65533;G{V&#65533;T&#65533;&#769;&#65533;d&#65533;&#65533; &#65533;&#65533;&#65533;D&#65533; &#65533;&#65533;&#65533;&#65533;&#38042;&#65533;t2T&#65533;&#662;a"&#65533;&#65533;&#65533;&#65533;&#65533;r &#65533; e|&#65533;cf&#65533;[9&#44213;r*&#65533;&#65533;&#302;&#65533;&#65533;v&#65533;$l&#65533;Q&#65533;&#1422;J&#65533;&#65533;O&#65533;&#65533;&#65533;p&#65533;z&#65533;&#65533;&#366687;&#65533;%s%u&#65533;&#65533;&#65533;L&#65533;;&#65533;&#65533;	M&#65533; M/&#65533;!J5&#65533;7FBMM&#65533;&#65533;h&#65533;+&#65533;&#65533;&#65533;&#65533;k&#65533;&#65533;6&#65533;y&#65533;&#65533;[2}&#65533;K&#65533;&#65533;&#65533;?&#65533;&#65533;V_h"&#65533;&#65533;}57kd&#65533;&#65533; &#65533;&#65533;&#65533;}*3&#65533;WU&#12536;t&#65533;&#65533;&#65533;Qc&#65533;&#65533;>l&#65533;&#65533;F&#65533;Z}&#65533;s&#65533;0H&#65533;&#65533;&#65533;&#65533;&#65533;&#65533;&#65533;4&#65533;b#&#65533;g&#65533;HkO&#65533;&#65533;[5H&#65533;&#65533;*&#65533;&#65533;r&#65533;&#1918;P &#65533; ;&#65533;&#65533;B&#65533;&#65533;~&#1356;&#65533;&#65533;&#65533;&#65533;S$c&#65533;&#65533;J&#65533;r&#65533;&#65533;&#65533;5&#65533;Y&#65533;!3"E&#65533;Z7&#65533;&#65533;S&#65533;&#65533;&#65533;&#65533;R^
&#65533;&#65533;&#65533;WS&#65533;(&#65533;&#65533;4l;%&#65533;&#65533;m&#65533;&#65533;&#65533;!&#65533;&#1913;<cv&#65533;&#65533;9&#65533;DDD~1&#65533;!&#65533;&#1724;&#65533;__&#65533;	&#65533;!&#65533;8iDD&#65533;&#65533;$x&#65533;*&#65533;&#693;U&#65533;&#65533;QE&#65533;`&#570;&#65533;&#633;o&#341;&#65533;&#65533;&#65533;&#65533;&#65533;W&&#65533;&#65533;nW&#65533;edk&#65533;'&#65533;S8&#65533;im&#65533;&#65533;IB&#65533;$&#65533;&#65533;v&#65533;?c&#65533;%&#65533;o&#65533;J&#65533;$`+&#65533;q&#65533;[q&#65533;*.&#65533;~&#65533;n&#65533;u&#65533;&#65533;&#1291;&#65533;&#65533;v&#65533;&#65533;x&#65533;&#65533;$,M&#65533;&#65533;b%p&#65533;}&#65533;~'&#65533;&#65533;H&#65533;(&#65533;d&#65533; `
&#65533;t&#65533;&#65533;~&#65533;^&#65533;&#65533;&#65533;&#1266;&#65533;C&#65533;"&#65533;k1&#65533;&#65533;&#65533;Z&#65533;S&#65533;&#65533;U&#65533;]&#65533;&#65533;/%,/]&#65533;nT&#65533;L&#65533;TIj\GP&#931;e#&#65533;&#65533;8&#65533;&#65533;&#65533;&#65533;&#65533;8&#65533;&#65533;&#65533;&#65533;!&#65533;&#65533;1&#65533;&#725;U&#65533;&#65533;&#65533;&#65533;vN&#1338;&#65533;&#65533;&#65533;J&#65533;N&#65533;Z&#974;An&#1544; &#65533;&#65533;&#65533;2T&#65533;y&#65533;h&#65533;r^8&#65533;"&#65533;y&#65533;&#65533;&#65533;&#65533;&#65533;)G&#65533;l&#65533;&#65533;&#65533;x&#485;{1a&#65533;.Ux&#65533;.	&#65533;&#65533;L&#65533;/1&#65533;&#65533;DiO&#65533;:&#65533;t\&#65533;W\{x&#65533;&#65533;&#65533;&#65533;mj&#65533;+&#65533;&#65533;	W&#65533;&#65533;&#65533;QU2 &#65533; &#65533;&#65533;rR&#65533;h&#65533;wsD&#65533;&#65533;vw.H&#65533;&#65533;L&#65533;&#65533;&#65533;&#65533;p&#65533;T1J&0&#65533;T&#65533;v&#65533;&#65533; c&#65533;\&#65533;&#65533;&#65533;4&#65533;*&#65533;wv&#65533;VV%S&#65533;&#65533;&#546;Yv&#65533;C&#65533;$8&#65533;&#65533;&#65533;1S&#65533; |g&#65533;J&#65533;!&#265;&#65533;*&#65533;x&#65533;&#37146;&#65533;&#1680;&#65533;&#65533;&#65533;MM&#65533;&#65533;&#65533;U0&#65533;fQ3&#65533;&#65533;&#65533;&#65533;&#65533;sT&#65533;nua&#65533;&#65533;&#1818;&#65533;&#65533;&#65533;C&w&#65533;-[&#65533;c&#65533;P&#65533; d&#1802;&#65533;&#65533;<&#65533;&#65533;&#65533;	v&#65533;&#65533;&#65533;&#65533;K99
&#65533;&#65533;&#65533;
&#65533;&#65533;|/D%&#65533;yJ&#65533;&#218;O&#65533;i-&#65533;&#65533;&#65533;&#65533;d&#65533;&#65533;(&#65533;&#1475;Y5Rn&#65533;?&#65533;?xT&#65533;&#65533;M&#720;>@6&#65533;~&#65533;&#65533;&#65533;Pp&#65533;&#1972;&#65533;&#65533;p&#65533;&#65533;&#65533;&#65533;&#65533;&#65533;R&#65533;&#65533;q$&#65533;&#65533;n&#1091;	jQ&#65533;&#65533;&#65533;T&#65533;&#65533;&#65533;&#65533;cK&#65533;:&#65533;&#65533;&#65533;&#65533;c&#1917;E&#65533;&#65533;[F&#65533;Me#R2<j&#65533;&#65533; nL&#65533;0&#65533;&#65533;&#65533;&#65533; &#65533;&#65533;D<&#65533;(&#65533;&#65533;&#65533;&#65533;&#65533;p&#65533;`&#65533;>&#65533;&#65533;/e&#65533;o$&#65533; Y[&#65533;tg+6Y&#65533;&&&#65533;L@&#65533;b&#65533;0	&#65533;U&#65533;&#65533;8&#65533;&#65533;	&#1754;v`&#65533;&#65533;\&#65533;n&#65533;&#65533;[&#65533;v&#65533;7Cx&#65533;&#65533;)n0&#65533;&#65533;e0&#65533;&#65533;&#65533;0&#65533;r8  Tp&#303;MS&#65533;o}&#65533;&#65533;H[j&#65533;&#65533;e&#65533;&#65533;o&#65533;5b&#65533;&#65533;6&#65533;)&#65533;&#65533;&#65533;_&#65533;1&#65533;!&#65533;`&#65533;d2&#65533;&#65533;I&#65533;&#65533;&#65533;&#65533;&#65533;/&#65533;^&#644;&#65533;<d&#65533;$g#r&#65533;Pt&#65533;&#65533;b  &#65533;&#65533;&#65533;}&#65533;xwlS+&#65533;}&#65533;rH:z&#65533;6&#65533;_&#65533;&#65533;*&#65533; &#65533;\&#65533;&#65533;(&#65533; &#65533;1&#65533;G&#65533;Y&#65533;&#65533;&#65533;v&#65533;&#65533;!+f\&#65533;&#65533;&#65533;c&#65533;&#65533;(S=&#65533;&#65533;&#65533;&#65533;pX&#65533;&#65533;G&#65533;J&#65533;&#65533;D~&#65533;&#65533;&#65533;&#65533;}+&#65533;&#65533;V&#65533;3V&#65533;jf&#65533;3v&#65533;&#1902;$M! 0&#65533;&#65533;&#65533;P&#65533;&#65533;J&#65533;Dk&#65533;2&#65533;&#65533;&#65533;&#40667;&#65533;&#65533; &#65533;i&#65533;k&#65533;&#65533;JE&#65533;Q&#65533;&#65533;&#65533;_&#65533;&#65533;&#65533;S&#65533;CL^x0 &#65533;*.;&#65533;&#411;&#65533;k&#65533;oJ&#65533;&#65533;J&#65533;&#65533;&#65533;q"&#65533;1D&#65533;&&#65533;%8&#65533;&&#65533;<&#65533;&#65533;i&#65533;&#65533;D&#65533;s&#65533;r3&#65533;-Z&#65533;jX&#65533;&#65533;&#65533;`&#65533;&#65533;X&#65533;&#65533;&#65533;&#65533;&#65533;&#65533;&#65533;0Ci@Na&#1781;x&#394;%^&#65533;&#65533;ZvME&#65533;V&#382;b &#65533;B&#65533;f&#65533;B8f&#65533;S&#65533;r*aES*&#65533;c &#65533;
}&#65533;&#65533;8&#65533;&#65533;&#65533; &&#65533;&#65533;&#65533;&#65533;b5#+m&#229;&#65533;TfC&#65533;&#65533;aH&#65533;P&#249;@P&#65533;0T&#65533;&#65533;&#65533;&#65533;Bn	~>&#987;&#65533;&#65533;&#65533;b32%&#65533;}&#65533;H;A&#65533;]&#65533;i&#65533;&#65533;%L&#65533;8  &#65533;nh&#65533;&#65533;{y	&#65533;&#65533;&#65533;X&#65533;n'sN&#65533;M&#65533;&#65533;u&#65533;XYs&#65533;/&#65533;&#752;C&#65533;A&#65533;&#65533;&#65533;)z&#65533;&#65533;&#65533;R&#65533;.V&#65533;{,&#65533;uY&#65533;#&#65533;p&#65533;e"F&#65533;&#65533;&#65533;q&#65533; "SDDG&#65533;&#65533;^&#65533;P&#65533;9&#65533;&#65533;{n&#65533;v&#810;&#65533;&#65533;&#956;&#65533;p&#65533;&#65533;&#65533;&#65533;&#1833;&#65533;
&#65533;]`'n&#65533;&#65533;&#65533;&#1251;&#65533;&#65533;&#65533;)+o&#65533;l&#65533;&#65533;&#342;i#J$\&#65533;&#65533;r/&#65533;&#65533;&#65533;&#65533;&C&#65533;&#65533;fs]i&#65533;+&#65533;&$-Y&#65533;V&#65533;\p'}&#65533;&#65533;pg&#65533;&#676;&#2644;J(&#65533;&#65533;/&#65533;&#65533;&#65533;=&#65533;&#65533;S*!&#65533;q&#65533;&#65533;&#65533;&#65533;)&#65533;xWz&#65533;Y&#65533;QL]"E&#65533;&#65533;]'H&#65533;b&#65533;:bc&#65533;2$&#65533;r[&#65533;"&#65533;p`&#65533;9n}J&#65533;4&#65533;&#11351;&#1561;&#65533;&#65533;C&#65533;=&#65533;&#65533;j&#65533;&#65533;xn&#1699;&#65533;LT8&#65533; 	&#65533;&#65533; > &#65533;&#65533;&#45952;&#65533;&#65533;|&#65533;&#65533;;&#65533;&#203;&#65533;&#65533;&#65533;i&#65533;\H&#65533;*]Y&#65533;rh4y&#65533;)7&#65533;H"a0*&#65533;G#U&#65533;&#65533;w&#65533;&#65533;&#65533;o&#65533;&#65533;&#65533;&#65533;r&#65533;&#65533;&#65533;&#65533;6<Z&#65533;dW$&#1578;&#65533;1T&#65533;QQ  &#539;  &#65533;&#65533;*(&#65533;&#65533;&#65533;=9vX&#65533;&#65533;.&#65533;V&#65533;Vp&#65533;V&9TE"v&#65533;S&#65533;&#3205;&#65533;t&#65533;1&#65533;P&#65533;*x&&#65533;`\mM&#1351;z?rG&#65533;&#65533;&#65533;N&#65533;&#65533;o&#65533;H&#65533;q&#65533;<$&#65533;&#65533;\&#65533;Ib&#65533;&#65533;&#65533;U &#65533;&#65533;&#65533;&#65533;&#65533;&#1150;&#65533;&#65533;+&hy&#65533;e"2Y&#65533;-&#65533;K"&#65533;R*&#65533;bgQ0B&#65533;&#65533;&#65533; r &#65533;5>&#65533;&#65533;g&#65533;&#65533;{&#65533;E6q&#65533;&#1660;C&#65533;&#65533;&#65533;G&#65533;&#65533;&#65533;~T&#392;'&#65533;&#65533;.&#65533;&#65533;&#65533;&#65533;&#65533;&#65533;M&#65533;'&#65533;&#445;&#65533;i&#65533;&#65533;&D&#65533;&#65533;&#65533; a&#1824; &#65533;D&#65533;&#65533;4&#65533;&#65533;&#65533;&#65533;^&#373;&#65533;&#65533;l&#65533;	KE*&#65533;&#65533;ac&#65533;h&#65533;a&#65533;&#65533;&#65533;&#42794;Lm&#65533;Cg&#65533;4&#65533;&#65533;&#65533;/.&#65533;&#65533;&#65533;S&#65533;&#65533;&#65533;&#65533;]&#65533;.*f&&#65533;.7g&#65533;SB~&#65533;&#65533;D&#65533;&#65533;&#65533;f/Vgul&#65533;\&#65533;&#65533;F&#65533;uaIu(&#65533;XEc&#65533;&#65533;R*cl&#65533;&&#65533;{)QE6t&#65533;[$&#65533;L&#65533;&#65533;&#65533;I&#65533;V&#65533;]&#65533;j,&#65533;9E&#65533;&#65533;l&#65533;U&#65533;Q&#65533;'&#65533;&#65533;L~&#65533;gh&#65533;&#65533;&#65533;& &#65533;)]&#65533;&#65533;&#65533;pL:@&#65533;&#65533;1&#65533;&#65533;&#65533;5&#65533;&#65533;*&#65533;&#65533;)&#1732;&#65533;&&#65533;^&#65533;&#1248;&#1506;&#867;o&#65533;f8&#65533;&#65533;7&#65533;&#65533;&#65533;&#65533;H&#65533;IdQY&#65533;`&#65533;&#65533;&#65533;J&#65533;@L
&#65533;&#65533;"9&#65533;&#65533;V&#65533;	&#65533;v|d&#65533;&#65533;&#65533;;L&#65533;p&&#65533;wn&#65533;E&#65533;&#65533;P&#65533;b&#65533;<&#65533;r0AS* &#65533;&#65533;&#65533;&#65533;&#65533;ti&#65533;{.	&#65533;&#65533;M&#65533;5&#65533;&#65533;&&#65533;&#65533;&#65533;&#65533;H <&#65533;r%&#65533;&#982;i|I&#65533;&#65533;&#65533;Y9fI&#65533;&#65533;&#65533;{vTd&#65533;{2&#23720;m&#65533;yM&#65533;?+&#65533;&#65533;&#65533;&#65533;1&#65533;&#65533;&#65533;&#65533;&#65533;&#65533;o&#65533;Z(&#65533;h&#65533;o%&#65533;V&#65533;)Z*&#65533;&#65533;&#65533;J^AE+ESy(&#65533;J&#65533;QKO&#65533;&#65533;&#65533;K&#65533;&#65533;&#65533;O&#65533;#K&#65533;&#65533;&#65533;&#65533;j&#65533;&#65533;{&#65533;&#65533;x&#65533;&#65533; &#65533;h&#65533;9&#65533;&#65533;__&#65533;&#65533;&#65533;&#65533;&#65533;&#65533;&#65533;&#65533;&#65533;]7&#65533;&#65533;&#887;hY	*&#65533;&#65533;P&#65533;t&#65533;&#65533;E&#65533;&#65533;)w&#65533;Q&#65533; &#65533;$\w&#65533;&#65533;&#65533;\&#65533;&#65533;=&#65533;jE&#250;&#65533;&#65533;Z5&#65533;&#65533;.&#65533;&#65533;&*mL&#65533;u8&#65533;0&#65533;&#65533;\ &#65533;&#65533;&#65533;[)&#65533;&#65533;Y&#65533;&#65533;&#65533;&#65533;I'&#65533;.&#65533;&#65533;Y&#65533;&#65533;05&#65533;&#65533;r&#65533;&#65533;&#65533;yR--$&#65533;&#65533;o&#65533;n&#65533;T&#65533;&#65533;d&#65533;b&#1585;&#65533;t&#65533;j&#65533;@&#65533;&#65533;`&#65533; <&#65533;&#65533;&#65533;&#65533;1&#65533;x&#65533;A:&#65533;&#65533;&#1339;.&#1738;&#65533;n7oa&#65533;,&#1074;&#65533;kC&#65533;fH&#65533;X&#65533;&#633;2&#65533;
&#65533;1P&#65533;m&#65533;&#65533;&#1780;p&#65533;/I&#1741;&#65533;&#65533;&#65533;}&#65533;d&#340;&#65533;g&#65533;.
Cy&#790;:BS&#65533;&#65533;&#65533;&#65533;&#65533;&#65533;&#65533;!&#65533;&#65533;)&#65533;&#65533;v&#65533;&#65533;z!pHG&#65533;&#65533;&#65533;&#65533;&#1887;&#7874;1,yQv&#65533;&#65533;&#65533;A7. &#65533;)LD&#65533;;HA6&#65533;&#65533;g<&#65533;&#65533;&#65533;f&#65533;i$&#65533;&#65533;&#65533;a&#65533;Go&#65533;&#65533;e&#65533;M5H&#65533;p&#65533;Wj&#65533;s&#65533;y&#65533;.&#340;H&#65533;&#65533;&#65533;0&#65533;J&#65533;&#65533;V&#65533;&#65533;&#65533;D&#65533;!&#11147;}&#65533;e&#65533;&#65533;&#65533;\@&#65533;eZH&#65533; &#65533;&#65533;&#65533;&#65533;&#65533;&#65533;<&#65533;V:&#65533;6&#65533;&#65533;&#65533;vv*&#65533;\d&#65533;&#956;TLU&#65533;8&#65533;p;&#65533;&#65533;&#65533;&#65533;H@&#65533; &#65533;"#&#65533;&#65533;n&#65533;&#65533;&#65533;&#65533;fN&#65533;&#65533;$&#65533;&#65533;Gd*; A~2EO"9&#21369;&#65533;&#65533;M&#65533;&#65533;-GY&#65533;&#65533;&#65533;Z&#65533;&#65533;eKxuR&#65533;&#65533;&#65533;+&#65533;p&#65533;f&#65533; &#1759;6&#65533;R&#65533;8&#65533;K\&#65533;&#65533;$?&#65533;[m&#1732;n&#65533;&#65533;#h&#65533;5b:Q z&#65533;&#65533;&#65533;&#65533;SU&#587;&#65533;v&#65533;1&#65533;.]kM&#65533;&#65533;Q&#65533;&#65533;&#65533;z&#65533;&#1671;&#65533;Ww&#65533;&#65533;&#65533;B,&#65533;vwI&#65533;Lv1&#65533;D1&#65533;uz&#65533;&&#65533;C&#65533;&#65533;N/&#65533;&#65533;f$&#1490;t&#65533;r&#65533;&#65533;&#65533;&#65533;&#14873;2&#65533;6Cv&#65533;&#65533;&#65533;@&#65533;0m&#1821;&#65533;&#65533;Lb&#65533;,T&#65533;7h]m&#65533;&#65533;YH&#65533;&#240;&#65533;&#65533;&#65533;&#65533;&&#65533;	&#65533;&#65533;&#65533;T&#65533;&#65533;a&#65533;&#65533;&#65533;&#271119;#s&#65533;}n&#65533;&#65533;&#65533;c&#65533;&#65533;&&#65533;D @&#65533;&#65533;&#65533;c&#65533;&#65533;&#65533;`C&#670;&#65533;&#1293;@&#65533;&#65533;&#65533;&#65533;d&#65533;&#65533;`&#65533;&#65533;&#65533;8,|j&#65533;&#65533;d&#65533;&#1172;1DVP&#65533;&#65533;r&#65533;C >p&#65533;&#65533;&#1113;&#65533;&#65533;&#65533;T&#65533;&#65533;r&#65533;{&&#65533;*b+&#65533;&#65533;?&#65533;&#65533;&#65533;&#65533;&#65533;7l&#65533;'&#65533;<&#65533;ejCh}&#65533;&#65533;&#65533;VW&#65533;&#65533;&#65533;e&#65533;TU&#65533;b&#65533;(&#65533;&#65533;w&#65533;&#65533;&#65533;&#712;&#65533;qPS 6&#65533;&#65533;&#65533;&#1186;&#65533;`&#65533;&#65533;&#65533;BS]&#65533;8I&#65533;Vc&#65533;KB&#254;O<u&#65533;&#65533;"9(&#65533;&#65533; &#65533;&#65533;B&#65533;	&#65533;&#65533;&#65533;&#65533;&#65533;&#65533;&#65533;R&#65533;&#65533;&#489;N$-&#65533;(Y)B&#65533;&#65533;,b&#65533;8l&#65533;*&#65533;&#65533;&#65533;&#65533;^[&#65533;$&#65533;#&#65533;&#65533;&#65533;)	&#65533;6&#65533;gg&#65533;7&#65533;*,&#65533;8&#65533;&#65533;&#65533;&#65533;x&&#65533;>&#65533;&#65533;&#65533;,
&#65533;&#65533;&#65533;&#65533;&#65533;T&#65533;&#65533;&#65533;&#65533;&#65533;C&#65533;&#65533;&#203;^Z&#848;&#65533;&#65533;&#65533;) &#65533;&#65533;&#65533;&#65533;EI&#65533;&#633;ru&#65533;ne&#65533;&#65533;&#65533;CD&#65533;8&#65533;:&#65533;&#65533;D&#65533;&#65533;&#65533;2&#65533;=&#65533;&#65533;&#65533;&#65533;Ugnib&#65533;:&#65533;&#65533;&#65533;&#65533;&#65533;C&#65533;eT&#65533;&#65533;&#65533;$&#65533;&#65533;&#65533;&#65533;p&#65533;!&#65533;n/Z&#65533;4&#65533;&#65533;&#1285;\]V&#65533;&#65533;'kI&#65533;7&#65533;&#65533;Z<l&#65533;&#661;5&#65533;&#65533;6 rD0 >0a&#65533;&#65533;-?o~C&#65533;i&#65533;V&#65533;&#65533;&#65533;t&#65533;&#65533;&#65533;&&#65533;(&#65533;&#65533;&#65533;` S Q1LQ&#65533;%1&#65533;&#65533;[&#65533;&#65533;&#65533;&#65533;&#65533;'p&#65533;&#65533;&#65533;{!oI&#1773;&#1415;&#65533;+2 &#65533;&#65533;A%8	&#65533;2&#65533; )1&#65533; r\&#65533;T&#65533;C&#65533;j&#65533;,&#65533;&#65533;<&#65533;&#65533;Z&#65533;j&#65533;&#65533;&#65533;9&#65533;4L|*&#65533;*" %0&#65533;W7&#65533;S &#65533;9&#65533;&#65533;+b&#65533;&#65533;=pZ&#65533;*R&#793;&#65533;^k\a&#65533;8&#65533;&#65533;H
&#65533;eW*&#65533;9&#65533;)Hr&#65533; LQ&#65533;&#65533;4&#65533;k&#65533;&#1515;&#65533;7&#65533;&#65533;;&#65533;u&#65533;U&#65533;2l&#65533;L&#65533;&#65533;DS)&#65533;&#65533;&#65533;&#65533;!&#65533;m&#65533;%k&#65533;t|&#65533;&#65533;&#65533;&#65533;&#65533;&#65533;$&#65533;&#65533;2v&#65533;&#65533;"&#65533;D&#65533;&#65533;Q&#65533;1SMb&#32038;0&#65533;&#65533;&#65533;.&#65533;r0&#1192;J &#65533;&#65533;&#65533;q&#65533;&#65533;&#65533;&#65533;wQ&#65533;V&#65533;&#65533;?Ym&#65533;&#65533; R.rp&#65533;^?#&#65533;I&#65533;c"<&#65533;>^&#65533;&#65533;Bq&#65533;&#65533;&#65533;v&#65533;&#65533;&#65533;&#65533;&#65533;&#65533;,&#65533;Tb&#65533;&#65533;J&#65533;&#65533;THr&#65533;"
&#65533;d&#65533;l&#65533;DL`&#65533;&#1271;`iU&#65533;l&#65533;bY^. &#65533;&#65533;:&#65533;&#65533;&#65533;".3&#65533;eL^(/&#65533;&#65533;&#65533;&#65533;&#65533;a&#65533;^&#65533;&#65533;Gv{|&#65533;&#65533;4&#65533;FY&#65533;&#65533;d&#65533;r\0twGr&#65533;&#65533;&#65533;&#65533;&#65533;QPHb&#65533;#&#65533;L&#65533;a&#65533;P&#705;&#65533;&#65533;&#65533;'fj&#65533;TStY&#65533;&#1295;3B\&#918;(&#65533;&#65533;&#65533;&#65533;E&#65533;@ymP
* &#65533;&#65533;
&#65533;yR&#65533;&#65533;&#65533;d.M@&#1320;w|&#65533;n&#628;h&#1222;A	b&#65533;&#65533;&#65533;&#65533;1&#1961;&#65533;&#65533;&#65533;(RU&#65533;E&#65533;J&#17402;&#1402;&#65533;5&#65533;.;&#65533;&#65533;&#65533;M(&#65533;&#65533;q4J&#65533;&#65533;L&#65533;"T&#65533;&#65533;&#976;&#65533;&#65533;h&#65533;m&#65533; &#65533;m;&#65533;bN2&#65533;&#65533;?v&#65533;&#65533;Y&#65533;&#65533;&#65533;EPj&#65533;c&#65533;*&#65533;&#1788;&#65533;&#65533;&#65533;a&#65533;R&#65533;4A&#65533; &#65533;&#65533;)&#65533;&#65533;&#65533;&#65533;AE+ES}&#65533;y&#65533;M&#65533;o&#65533;Z(&#65533;h&#65533;o&#65533;}*&#65533;E+ES}&#65533;V&#65533;)Z*&#65533;&#65533;&#65533;J&#65533;QJ&#65533;T&#65533;F&#65533;U&#65533;&#65533;V&#65533;&#65533;&#65533;&#65533;&#65533;&#65533;&#65533;EF&#65533;P}&#65533;&#65533;&#65533; &#65533;P&#65533;&#65533;&#65533;&#65533;;)&#65533;*&#65533;k&#65533;&#65533; \&#65533;&#65533;'&#65533;&#65533;F&#65533;a&#65533; &#65533;&#65533;&#65533;l#&#65533;&#65533;&#65533;&#65533;&#65533;&#65533;&&#65533;l&#65533;&#603;nG&#65533;nt&#65533;&#65533;t0&#65533;&#65533;x&#65533;&#65533;&#65533;%&#65533;#R-w&#65533;<27Sg&#65533;6
(&#65533;|&#65533;&#65533;k&#65533;=&#65533;&#65533;}&#65533;&#65533;2&#898;&#65533;TN&#65533;r.&#65533;z&#65533;&#65533;&#65533;&#65533;mj8q&#14985;&#65533;&#65533;8&#65533; g&#65533;Zw&#1378;Vv<&#1727;f1&#65533;G&#65533;6&#65533;91&#65533;3&#65533;&#13590;&#65533;&#65533;&#65533;&#65533;&#65533;*rN&#65533;@HZ&#65533;&#65533;%&#65533;S&#65533;&#65533; &#65533;&#65533;.)&#65533;_&#65533;=&#65533;&#65533;&#65533;~&#65533;&#65533;&#65533;&#1159;&#65533;&#65533;(&#65533;&#65533;Q>"{*&#65533;&#65533;&#65533;&#65533;&#65533;U&#65533;&#65533;lD&#65533;9&#65533;&#65533;&#65533;#&#65533;&#65533;@bo&#346;g#v&#65533;CNb&#65533;P(	&#65533;&#65533;&#65533;&#65533;4#&#1146;dI&&#39185;K&#65533;&#65533;&#65533;@(`{C &#65533;0V_NM=&#65533;&#65533;9[&#65533;&&#65533;M&#65533;w&#65533;\&#1169;+6&#65533;&#65533;&#65533;B&#65533;k&#65533;6&#65533;&#65533;&#65533;&#65533;&G!&#65533;&#65533;&#65533;&#65533;oOG&#65533;%IpY&#65533;&#65533;&#65533;&#684;nHu&#65533;8p&#65533;&#65533;"&#65533;T&#65533;&#65533;&#65533;&#65533;&#65533;.{h&#65533;&#65533;6g&#65533;&#65533;&#65533;3&#65533;&#65533;e&#65533;e&#65533;:&#65533;WO&#65533;&#65533;&#65533;8&#65533;~3&#65533;n&#65533;q&#65533;&#51769;&#65533;&#65533;8g&#65533;&#65533;{&#65533;&#187;7&#65533;4&#65533;(&#65533;&#30748;&#65533;*$6&#1888;a(&#65533;&#65533;&#220;@&#65533;9&#65533;
&#65533;&#65533;IbZp&#65533;&#65533;&#65533;w>I&#65533;*Tm&#65533;'Z9$&#65533; &#65533;x&#65533;(po&#65533;@&#65533;hEA&#65533;R-&#65533;&#65533;&#65533;&#65533;H&#65533;!&#65533;S&#65533;&#65533;n@{|&#65533;(&#65533;&#65533;j&#65533;2$&#65533;t&#530;e&#65533;D&#65533;P&#65533;<&#65533;&#65533;&#65533; m&#65533;z&#65533;.&#65533;&#65533;&#1719;!&#65533;- &#65533;&#65533;&#65533;&#65533;=&#65533;d&#65533;
&#65533;&#65533;&#595;p&#65533;<&#65533;+q&#65533;&#65533;1&#1223;O&#65533;&#65533;&#65533;jT&#65533;.)TR&#65533;#Y&#65533;&#65533;(&#65533;&#65533;&#65533;Z&#65533;H&#65533;$&#65533;L#&#65533;&#65533;!&#1010;&#65533;$&#65533;&#65533;sa&#65533;&#65533;~?&#65533; z&#65533;-&#65533;&#65533;3&#65533;#&&#65533;hl&#65533;nT&#65533;	{rP&#65533;L&#65533;&#65533;&#65533;&#65533;&#65533;&#65533;&#65533;&#1846;&#65533;&#65533;	&#65533;&#65533;&#65533;&#65533;yn9+H&#65533;8!]+&#65533;jG&#65533;&#65533;S`K&#65533;&#65533;+&#65533;&#65533;&#1521;4&#65533;&#65533;-&#65533;&#65533;&#65533;4&#65533;&#65533;}]&#65533;-&#65533;&#65533;&#50856;A88UT&#65533;%"`&#65533;8&#65533;P&#65533;G&#65533;&#65533;7L&#65533;$B&#65533;&#65533;&#65533;@&#65533;&#21440;1X&#65533;&#65533;ET&#65533;&#65533;:&#65533;&#65533;b&#65533; 	&#65533;&#65533;&#65533;&#65533;D2n&#65533;&#65533;&#65533;&#65533;&#363;eC&#65533;&#65533;&#65533;&#65533;9Y&#65533;&#65533;&#65533;b\;&#8330;"	=&#65533;&#65533; A&#65533; &#65533;@p#]&#65533;&#65533;&#65533;&#65533;&#65533;&#65533;&#65533;D&#65533;c&#65533;f&#65533;#$&#57777;K-&#65533;L&#65533;&#65533;&#65533;&#65533;cG&#65533;&#65533;9&#65533;0&#65533;&#65533;h&&#65533;(s&#65533;Dx&#65533;m&#1959;&#65533;&#65533;&#65533;rP&#65533;0&#65533;o%!t&#65533;Ca&#65533;&#65533;GQp&#65533;@&#65533;&#1263;'&#65533;Y&#65533;S&#1922;&#65533;A0:I&#65533;J\&0&#65533;G&#65533;&#65533;F&#65533;&#65533;&#65533; J;^&#65533;&#65533;I6&#65533;q&#65533;&#65533;f&#65533;&#236;&#65533;Kgd&&#927984;.&#156;&#65533;&#65533;&#65533;&#1127;&#65533;1&#65533;'&#65533;P&#65533;5&#65533;d&#65533;C&#65533;V&#65533;&#65533;sa&#801;
"r&#65533;&#1672;&#65533;s&#65533;&#65533;&#65533;C&#65533;2QD&#65533;v&#65533;&#65533;&#65533;q&#65533;
a &#65533;dC 8&#21549;[&#65533;&#37682;&#65533;&#65533;	&#65533;&#65533;&#65533;&#65533;&#65533;G&#65533;;&#65533;O
D&#65533; d&#65533;&#65533; &#65533;&#65533;&#65533;4O&#65533;&#65533;"&#65533;&#65533;&#65533;O&#65533;&#65533;&#1978;&#65533;&#65533;T`G&#65533;E&#35586;&#65533;&#65533;nH D&#65533;%&#65533;h	t&#65533;&#65533;&#1029;'&#65533;>&#65533;&#65533;&#65533;&#65533;&#65533;&#65533;&#65533;&#65533;&#65533;t&#65533;'?2&#65533;C&#65533;&#65533;y.&#65533;&#65533;4&#65533;X}2,]D&#65533;# &#65533;%=I&#65533;&#65533;R&#65533;&#65533;&#65533;a2$&#65533;&#65533;.&#65533;@&#65533;&#65533;2!&#65533;&#65533;&#65533;&#65533;O&#65533;g&#65533;'&#65533;&#65533;&#65533;&#65533;o&#350;&#65533;DR&#65533;Q)xd&#65533;r A&#65533;&#65533;&#65533;&#65533;&#65533;"7&#65533;t&#65533;&#65533;&#65533;&#65533;a9&#65533;&#65533;
0&#65533;&#65533;p&#65533;&#65533;&#65533;j"Z}7ZY&#65533;&#65533;&#65533;&#65533;:&#65533;&#65533;&#65533;&#65533;!&#65533;&#15642;c&#65533;&#65533;c&#65533;&#65533;9rB&#65533;)&#65533;&#65533;&#65533;&#65533;g&#65533;&#1247;&#65533;2&#65533;-3&#65533;$&#65533;&#65533;zaXtSu6&#65533;%g&#65533;&#65533;&#65533;9w&#65533;&#65533;L&#65533;	d&#65533;&#65533;yP&#65533;Sk&#65533;Fkc&#65533;v&#65533;&#305;m&#65533;*&#65533;]&#65533;&#65533;&#65533;)&#648;&#65533;L&#65533;&#65533;)D&#65533;&#65533; &#65533;&#1914;&#65533;&#65533;&#65533;&#65533;&#65533;&#65533; \|_F&#65533;zdS&#65533;&#65533;~&#65533;F&#65533;&#65533;S&#65533;&#65533;f&#65533;M&#65533;&#65533;&#65533;&#65533;p.L&#65533;&#65533;&#65533;&#65533;&#65533;@"&#65533;&#65533;&#65533;%&#65533;8v&#65533;&#65533;WN&#65533;&#65533;;&#65533;&#65533;p&#65533;_UE&#65533;Xa&#65533;	&#65533;&#65533;x`m&#65533;&#65533;q&#65533;&#65533;C.c&#65533;&#1798;]c&#65533;utz&#65533;K&#65533;&#65533;l.&#65533;/n&#65533;d<&#65533;&#65533;F&#65533;&#65533;&#65533; D_&#65533;&#65533;Tp&#65533;:M&#1756;&#1481;-@&#65533;&#65533;&#65533;q&#65533;&#65533;&#65533;M&#65533;&#65533;&#1699;t&#65533;THB &#65533;UNu0&#65533;y&#65533;+&#65533;&#65533;M&#65533;?%&#65533;tLL7&#65533;-&#65533;&#65533;&#65533;&#65533;jv&#65533;@&#65533;&#65533;M&#65533;F&#65533;.&#65533;C&#65533;&#65533; &#65533;D3BP_&#65533;:7a&#1815;&#65533;&#65533;s&#65533;&#65533;&#65533;&#65533;0i&#65533;&#65533;&#65533;&#65533;&#65533;&#65533;&#65533;BDD
&#1681;yG9&#65533;R&#65533;x&#65533;N8\V&#65533;&#65533;&#65533;0#(&#65533;M&#65533;&#65533;&#65533;!&#65533;&#65533;4&#65533;&#65533;&#65533;IKU-&#65533;&#65533;7&#65533;&#65533;&#65533;&#65533;&#65533;&#65533;&#65533;&#65533;U&#65533;&#65533; &#65533;5 h&#65533;&#65533;&#65533;&#65533;&#65533;JY&#1030;&#65533;&#65533;&#65533;&#65533;&&#65533;mP&#65533;RS&#65533;&#65533;&#65533;_&#65533;&#65533;i&#65533;&#65533;&#715;p&#65533;&#65533;&#65533;&#65533;&#65533;&#65533;&#65533;&#65533;HUULGi1&#65533;&#65533;DC&#65533;&#65533;Q&#65533;&#65533;_m\&#65533;&#65533;k&#65533;B&#17939;&#65533;&#65533;kn&#65533;W';uT&#65533;3P&#1824;* &#65533;&#65533;G&#65533;9&#65533;&#896;&#65533;(C2f&#65533;&#65533;n&#65533;&#65533;?cD&#65533;P&#65533;9&#65533;3&#65533;-f34&#65533;&#65533;w&#65533;/-2&#65533;c&#65533;&#65533;&#65533;,&#65533;&#65533;|&#65533;>>.@&#1071;c^2Q)&#65533; m&#65533;&#65533;[q8&#65533;8&#65533;1&#65533;&#65533;55&#65533;M&#65533;&#65533;k&#65533;&#65533;pBX&#65533;&#65533;lA&#65533;&#65533;&#65533;C&#65533;&#65533;*9QR(c$&#65533;&#65533;f3&#65533;&#65533;&#65533;N&#65533;j*&#65533;M"&#65533;J&#65533;HP1&#65533;&#1617;&#65533;:&#65533;&#65533;-(C&#65533;&#65533;5xf&#65533;M&#65533;&#65533;`&#65533;&#65533;dy&#65533;#M&#65533;&#65533;&#65533;&#65533;&#65533;4&#65533;&#14021;&#65533;&#65533;&#65533;d&#65533;&#65533;&#65533;P&#65533;n&#65533;&L&#65533;&#65533;s&#65533; &#65533;'&#65533; 8y&#65533;&#65533;~&#65533;&#65533;&#65533;\&#65533;&#65533;%&#65533;wqV&#65533;iFs&#65533;.&#65533;&#65533;cx&#65533;&#65533;&#65533;&#65533;!&#65533;&#65533;&#65533;#&#65533;&#65533;&#65533;&#65533;&#65533;&#65533;=&#65533;&#65533;M/&#65533;( s&#65533;&#65533;<&#65533;&#65533;4&#65533;&#65533;&#65533;&#65533;&#65533;K&#65533;&#344;&#65533;p&#65533;#&#65533;2g&#65533;h&#65533;}&#65533;&#65533;&#65533;2B&#65533;&#65533;`1G%&#65533;a)st&#821;-5-&#65533;/m&#65533;&#65533;&#65533;z&#65533;&#65533;&#65533;&#1742;O")&#65533;}&#65533;&#65533;&#65533; &#65533;d&#65533;&#65533;&#65533;&#1075;:D&#65533;&#65533;&#1293;Uh&#65533;
&#65533;Zq&#65533;^&#65533;&#65533;-&#65533;&#65533;rI&#65533;&#680;&#65533;I&#65533;&#65533;&#65533;>&#65533;&#65533;&#65533;8&#65533;Q	
0&#52927;W&#65533;&#65533;}&#65533;:&#65533;&#65533;&#65533;m&#65533;m&#65533;1&#65533;&#65533; *&#65533;&#65533;h&#65533;&#65533;d&#1908;&#65533;&#65533;@&#65533;r&#65533;<&#65533;&#65533;&#65533;*3_]/&#65533;\&#65533;&#65533;&#65533;zR&#65533;&#65533;&#65533;f&#65533;&#1201;w$I&#65533;:hs)&#65533;*&#65533;&#65533; &#65533;g&#65533;J&#751;&#65533;&#65533;&#65533;&#65533;&#65533;&#2213;[&#65533;\&#65533;*&#65533;&#65533;K>cl&#65533;- &#65533;6&#65533;(e&#65533;&#65533;&#65533;G&#65533;M&#65533;&#65533;lg&#65533;PP{&#65533;h&#65533;u[&#65533;&#65533;&#65533;6&#65533;&#65533;f&#65533;&#65533;y&#65533;Y&#65533;&#65533;I&#65533;{&#65533;T&#65533;&#65533;&#65533;L&#65533;P&#65533;9A&#65533;&#65533; &#65533;&#65533;&#65533;>&#65533;~&#65533;&#65533;&#65533;&#65533;	)&#65533;&#65533;k&#65533;0&#65533;M&#65533;l&#236;&#65533;Rbc&#65533;`&#65533;&#65533;!r&#65533;@&#65533;&#65533;(&#65533;O&#65533;&#65533;0:&#65533;o!&#65533;&#65533;$&#65533;&#65533;0m&#65533;P&#65533;&#65533;&#65533;o/&#65533;j&#65533;&#65533;n&#65533;g!.&#65533;n&#1889;&#65533;y&#65533;&#1615;&#65533;&#65533;?3&#65533;&#1559;w&#65533;Q&#65533;&#65533;&#65533;&#65533;W&#65533;SC&#65533;&#65533;##&#65533;M&#65533;zBtc&#65533;&#65533; &#65533;K&#65533;&#65533;&#65533;!&#65533;&#65533;&#65533;$`&#65533;&#65533;o&#65533;&#65533;&#639;W&#1783;&#65533;&#65533;&#65533;&#65533;&#65533;&#65533;6&#65533;&#65533;<&#65533;&#65533;&#65533;&#65533;&#65533;&#65533;&#65533;&#1766;v&#65533;v&#65533;s6m&#65533;;{1&#65533;&#65533;&#65533;I&#1941;&#65533;&#65533;&#65533;&#51832;{&#65533;W&#65533;&#65533;&#65533;q&#65533;*&#265;p&#65533;&#65533;&#65533;&#1864;p&#65533;a&#65533;o&#65533;k&#65533;0&#65533;G&#65533;&#65533;&#65533;jE[W&#65533;&#65533;'n&#65533;p&#65533;MH{}wM&#1770;&#65533;&#65533;ERJ&8@&#65533;&#65533;&#65533; 9&#65533;d&#1036;&#65533;&#65533;L&#65533;!!&#65533;JR&#65533;0 *&#65533;&#65533;&#65533;Q3&#65533;!|/&#65533;&#65533;&#65533;&#65533;&#65533;cN&#65533;2&#65533;&#65533;F3&#2025;BMY&#65533;3RwI&#370;&#65533;&#65533;Rb&#65533;&#65533; &#65533;&#65533;@)6&#65533;&#65533;pS&#65533;&#65533;)&#65533;&#65533;ZZV]&#65533;{T&#65533;&#65533;K&#65533;u&#65533;(&#65533;&#65533;N&#1348;^D#&#65533;@Hg"&#65533;L	dv&#65533;&#65533;@F&#65533;TX&#65533;	e&#65533;%&#65533;x$&#65533;&#65533;d.&#488;&#65533;p&#65533;&#65533;&b4Q4J&#65533;p&#65533;&#65533;%)Dr#&#65533;S&#65533;&#65533;3'#&#65533;&#65533;3&#65533;&#65533; &#65533; `&#65533;m5&#65533;zL&#65533;L&#65533;&#65533;j&#65533;&#65533;&#65533;=)O4^&#65533;;&#65533;[&#65533;a&#65533;vr&#65533;&#65533;&#65533;H\"&#65533;7p&#65533;&#65533;S&#65533;;-&#65533;&#1887;W8&#65533;w(&#65533;M&#65533;G&#65533;q&#65533;q&#65533;&#65533;&#65533;c&#65533;&#65533;&#65533;&#65533;&#65533;z&#316;;G&#65533;&#65533;T&#65533;0&#65533;P&#65533;0&#65533;&#65533;&#65533;&#65533;s&#65533;4&#65533;&#1693;0&#65533;&#65533;&#65533;&#65533;Z."&#65533;&#65533;jV&#1865;Ru&#65533;M&#65533;&#65533;J2!L&Y2*P&#65533; &#65533;&#65533;8N&#65533;&#65533;&#1863;'y&#65533;&#65533;&#65533;j&#65533;I&#65533;&#65533;&#65533;JB.&#1810;g\&#65533;T&#65533;f.\&#65533;LL&#65533;&#65533;B&#65533;&#65533;n&#65533;&#65533;I$&#65533;&#65533;	&#65533;&#65533;s&#539;&#65533;&#65533;~Z&#65533;Xv&#65533;&#65533;&#1766;w	&#65533;$X&#65533;&#65533;&#65533; &#65533;&#65533;&#65533;&#65533;zm&#65533;&#65533;V&#65533;&#65533;1,&#65533;&#65533;n;&#65533;&#65533;&#65533;]&#65533;&#65533;&#65533;Y&#65533;&#65533;q&#65533;n$lr&#65533;&#65533;
@
!&#65533;<&#65533;&#65533;&#65533;HKT-&#65533;&#65533;&#65533;O[&#65533;1&#785;&#65533;&#65533;Q&#65533;1tA)&#65533;P &#65533;&#65533;&#65533;C &#65533;4+%&#65533;&#65533;"w	&#65533;JE&#65533;B&#65533;&#65533;&#65533; 8&#65533;nj&#65533;&#635;d&#65533;&#65533;&#65533;^&#65533;>&#65533;&#65533;,&#65533;[&#65533;&#65533;&#65533;R&#65533;&#65533;yC!&#65533;@m&#65533;&#65533;i!&#65533;&#65533;&#1766;&#65533;&#65533;0&#65533;b&#65533;!&#65533;!&#65533;&#65533;?d+$&#65533;7&#65533;&#65533;29&#65533;&#65533;
&#65533;&#65533;zk&#65533;j&#65533;&#65533;QW&#65533;'&#65533;.&#45664;&#65533;f%!&#65533;e(&#65533;&#65533;2M&#65533;1A3&#65533; ` &#65533;&#65533;&#21607;>3&#65533;=&#65533;&#65533;U&#65533;&#65533;!.&#65533;rI&#1253;&#65533;G&#65533;&#65533;&#65533;Y&#65533;&#65533;&#65533;F&#65533;&#65533;U &&#65533;&#65533;&#65533;@<i5E&#65533;&#65533;M&#65533;&#65533;&#65533;&#65533; =e&#65533;&#65533;&#1255;O%.&#65533;&#65533;is$&#65533;&#313;&#65533;;&#65533;&#65533;r&#358;&#65533;&#65533;:&#65533;&#65533;&#65533;`&#65533;&#65533;yC5&#65533;&#65533;6&#65533;&#65533; L&#65533;	&#1575;m.)&#65533;S&#65533;&#65533;:&#65533;g&#65533;"&#65533;%&#65533;H&#65533;bH&#65533;&#65533;&#65533;`G&#65533;C4&#65533;;'
&#65533;EUS6&#65533;(&#65533;
c|&#65533;"&#65533;&#65533;W5&#65533;n:&#65533;&#65533;`&#65533;M&#65533;&#65533;(&#65533;D&#65533;8&#65533;&#65533;&#65533;&#65533;&#1938;&#1428;&#65533;&#65533;&#65533;&#65533;&#65533;u&#65533;F%&#65533;&#281;L&#65533;&#65533;&#65533;O`&#65533;&#65533;6&#65533;&#65533;&#65533;1I&#590;&#65533;&#65533;<t&#65533;&#65533;=&#65533;&#65533;r&#65533;&#65533;"&#65533;6&#65533;&#1993;U&#65533;&#65533;1&#65533;
&#65533;&#65533;	&#65533; 	&#65533;(&#65533;A&#65533;Q")&#65533;&#1456;C&#65533;&#65533;pF&#65533;&#65533;&#65533; &#65533;&#65533;&#1912;&#65533;&#65533;&#65533;&#65533;&#1250;*.&#65533;&#65533;&#65533;&#65533;&#65533;&#65533;5z&#65533;W&#65533;&#65533;&#65533;&#65533;&#65533;r&#65533;r&#65533;	"&#65533;e&#596;&#65533;J<&#65533;&#65533; &#65533;&#65533;&#65533;&#65533;eX&#65533;r=&#65533;v&#65533;&#65533;&#65533;9R4&#65533;&#65533;L:&#65533;&#65533;&#65533;&#65533;&#65533;:&#65533;&#65533;.&#65533;G&#65533;@{&#65533;&#65533;&#65533;&#65533;HH&#65533;&#65533;!&#65533;&#65533;&#65533;2&#65533;&#65533;&#65533;s&#65533;Cl&#65533;"l3&#65533;&#65533;Y&#65533;&#65533;$&#65533;l!I&#65533;&#65533;&#65533;P|X&#65533;&#65533;&#65533;&#65533;&#65533;m&#65533;!&#65533;&#65533;&#65533;"&#65533;\&#65533;&#65533;&#1806;&#65533;bVs&#65533;W ;&#65533;&#65533;&#65533;&#65533;b&#65533;&#65533;&#65533;s&#65533;E&#65533;~&#65533;&#65533;&#65533;&#65533;%7z&#65533;&#65533;Q&#65533;&#65533;pYRo\8n{VT&#65533;&#65533;&#65533;D$p&#65533;&#65533;t&#65533;&#65533;&#65533;&#65533;"%&#1696;&#65533;&#65533;
^&#65533;&#65533;6&#65533;K&#65533;&#65533;B&#65533;&#65533;P&#65533;c @&#65533;ALE&#65533; &#65533;b&#65533;&#1275;&#65533;&#65533;&#65533;&#65533;n&#65533;&#65533;$i&#65533;p&#65533;:m&#65533;&#65533;&#65533;u&#65533;L&#65533;T&#577;b!&#65533;&#65533;&#65533;&#65533;&#65533;&#65533;&#1470;&#65533;&#65533;&#65533;{!sJ&#65533;<dI#&#65533;&#65533;&#65533;=&#65533;h&#65533;&#65533;8Uu&#65533;*a&#65533;s&#65533;`{(}&#65533;sx&#65533;&#531;D&#65533;n&#65533;|T&#65533; &#65533;&#65533; *&#65533;p&#65533;SP&#65533;Y&#1622;&#65533;d:M&#65533;.&#1657;%&#65533;$m&#65533;&#65533;&#65533;&#65533;66&#65533;P&#65533; &#65533;&#65533;<&#65533;&&#65533;&#65533;!I&#65533;}%Q&#65533;&#65533;OAI&#685;o&#65533;Q6g&#65533;7&#65533; &#65533;f&#65533; (&#65533;&#65533;&#65533;\&#65533;@&#65533;H&#65533;S&#65533;&#65533;&#65533;C*!&#65533;M&#65533;9&#65533;n&#65533;G1&#65533;&#65533;  &#65533;G&#65533;&#65533; &#65533;&#65533;&#65533;88&#65533;&#65533;&#65533;"G&#65533;&#65533;&#65533;&#65533;`&#65533;C&#65533;F&#65533;&#65533;a_&#65533;h&#65533;{&#65533;U#V&#65533;&#65533;&#65533;&#65533;:&#65533;]&#65533;Ef&#65533;&#65533; ,pn^A
&#358;&#65533;6,-P&#65533;-&#534;.(&#65533;&#1801;&#65533;SP&#65533;2c(rt&#65533;YB&#65533;T0y{9P&#65533;$ &#65533;9f&#65533;&#65533;&#65533;*B&#65533;Ne2f(hh|&#65533;&#65533;&#65533;&#65533;&#65533;&#65533;5M&#65533;&#65533;&#65533;&#65533;%&#65533;8]&#65533;{&#65533;&#65533;E&#65533;3&#65533;Q"&#65533;&#65533;+u&#65533;]&#65533;x%&#65533;&#65533;9Sy&#65533;&#65533;-I&#65533;&#1384;&#65533;=&#65533;q'nD&#65533;&#306;&#65533;&#65533;&#65533;*AL&#65533;iDDC&#65533;PP&#65533;*C&#65533;S&#65533;&#65533;n&#65533;&#65533;3n'&#65533;m&#65533;&#65533;&#65533;rP&#65533;3'
$&#65533;&#1766;uQ&#65533;&#65533;@=&#65533;&#65533;~&#65533;LB&#65533;7t&#65533;;-&#65533;&#65533;&#65533;&#65533;&#65533;&#677;&#65533;&#65533;&#65533;J&#345;+&#65533;J'I&#65533;T&#65533;&#65533;b&#65533;&#65533;\&#65533;&#65533;&#65533;XW&#65533;W&#65533;:&#65533;|&#65533;9M&#65533;f&#65533;&#65533;&#65533;@J&#65533;G&#65533;&#65533;&#65533;%(&#65533;SOg&#65533;&#65533;V&#65533;&#65533;&#65533;(C&#65533;&#65533;5NSo)&#65533; &#65533;&#65533;!&#65533;=&#65533;q&#65533;&#65533;&#65533;{&#65533;m&#65533;&#65533;&#65533;&#65533;&#65533;&#65533;N>J&#65533;Jnb&%wq&#65533;&#65533;8 &#65533;\&#65533;!D&#65533;&#65533; &#65533;&#65533;G&#65533;&#65533;:&#65533;&#65533;&#65533;&#65533;|&#65533;j&#65533;&#1743;5X&#65533;&#65533;P&#65533;&#65533;z&#65533;&#1883;&#65533;;3&#65533;&#65533;_&#65533;*&#65533;&#65533;R&#65533;fG&#65533;+&#65533;&#65533;$
&#65533;&#65533;fB&#65533;dQB&#65533;&#65533;&#65533;k&#65533;[&#65533;&#65533;&#65533;&#65533;&#65533;,&#65533;;Q&#65533;b&#1039;&#65533;^&#65533;Z%C&#65533;&R&#65533;EY&#65533;&#65533;=&#65533;&#65533;>3&#65533; &#65533;&#65533;n&#65533;&#65533;#&#65533;1&#65533;b&#65533; &#65533;&#65533;fG&#65533;x&#503;S&#65533;&#65533;]&#65533;&#496;;1&#65533;j>&#1565;8&#65533;&#65533; Q&#65533;-&#65533;&#65533;&#65533;W3&#65533;7&#65533;))&#65533;v/&#65533;&#65533;&#65533;&#65533;+&#65533;&#65533;&#65533;M&#65533;r!&#65533;&#65533;\&#65533;&#65533;&#65533;&#65533;o&#65533;n&#65533;~b&#970;&#65533;&#1917;)&#65533;# &#65533;&#65533;&#65533;&#65533;"mUu
"'&#65533;&#65533;&#65533;&#65533;&#640;&#65533;&#65533;C1n&#2027;&#65533;&#65533;4&#65533;&#65533;&#65533;&#65533;.<&#65533;  &#65533;?(&#65533;j&#65533;A&#65533;M&#65533;T&#65533;&#65533;M&#65533;z&#65533;&#65533;M&#65533;&#65533;h1&#65533;&#65533;2V&#65533;L&#65533;&#65533;q&&#65533;&#65533;K}&#65533;X&#65533;&#65533;&#1783;&#65533;!&#65533;&#65533;<&#65533;&#65533;&#65533;&#758;J &#65533;m&#65533;k&#65533;&#1267;O&#65533;&#65533;oo&#65533;&#65533;]&#812;&#65533;&#65533;Kl&#65533;&#65533;&#65533;A&#569;W&#65533;@@Lf&#65533;&#65533;&#65533;=&#65533;"Pf&#65533;t&#530;D&#65533;B&#65533;iJ^\&#65533;1&#65533;&#65533;&#65533;&#65533;$&#65533;&b*B&#65533;Cx&#65533;1@@yc&#65533;v.T&#65533;X}*-&#65533;&#65533;&#65533;&#65533;&#65533;&#65533;&#587;e&#65533;>{o&#65533;B.&#65533;L&#65533;&#65533;d&#915;c&#65533;&#65533;G&#65533;&#65533;?&#65533;&#1871;tE&#65533;&#65533;	-f8&#65533;&#1685;&#65533;}&#65533;&#65533;s&#65533;&#845;&#65533;&#65533;
j&#65533;&#65533;&#65533;c&#65533;y:&#1299;&#65533;<&#65533;w&#65533;En&#65533;f&#65533;5&#65533;	
^NQ(&#65533;  &#65533;|&#1304;&#1133;&#65533;&#1101;7&#65533;&#65533;&#65533;8&#65533;&#65533;&#244;+D&#65533;:u&#65533;&#65533; &#65533;&#65533;&#512;&#65533;&#65533;&#65533;&#742;#I &#65533;&#65533;[~
&#65533;&#65533;V&#65533;&#65533;me&&#65533;&#65533;&#65533;&#65533;&#65533;8M&#65533;H%"@>&#65533;<&#65533;#&#698;&#65533;/m{>&#65533;e&I&#65533;&#65533;u&#65533;u&#65533;6&#65533;"&#65533;&#355;S&#65533;K&#65533;071&#65533;&#65533;&#2143;&#65533;&#65533;&#65533;c&#65533;ut&#65533;&#65533;&#65533;&#65533;&#65533;&#65533;7&#65533;&#65533;&#1787;&#65533;C&#65533;&#65533;&#65533;TbZ7p&#65533;&#65533;&#65533;&#65533;&#65533;&#65533;`&#65533;Q2 &#65533;&#65533;&#65533;&#65533;&#733;1&#65533;WM;
&#2000;&#65533;&#65533;G&#65533;&#65533;/&#65533;&#1061;&#65533;&#65533;F&#1353;ZD&#65533;	&#258;p&#65533;"D&#65533;&#1884;c&#65533;y&#65533;Q&#65533;J&#65533;_&#65533;|&#65533;s^p&#65533;1N&#1735;Y&#65533;&#65533; &#65533;.&#65533;
&Oa&#65533;%&#65533;&#65533;&#65533;;h&#65533;mj)&#65533;Gc&#65533;&#65533;&#65533;&#65533;&#65533;&#65533; &#65533;&#65533;&#65533;*6&#1917;%Ot\d,Y2&#65533;j_S&#65533;Z=&#65533;7&#65533;&#65533;$&#65533;s&#65533;&#65533; `&#65533;f*&#65533;1{r&#65533;/MM:N&#65533;&#65533;?&#65533;h&#65533;&#65533;S]E&#65533;Xa&#65533;&#65533;&#65533;&#65533;&#65533;&#65533;x&#65533;{q&#65533;-&#65533;&#65533;&#788;pEN&#65533;&#65533;&#65533;&#65533;&#65533;&#65533;b &#65533;&#65533;&#65533;@&#65533;[)"D&#65533;O&#166;&#65533;&#65533;&#65533;5n&#65533;&&#65533;J&#65533;PQW#&#65533;&#65533;]&#65533;&#65533;&#65533;&#65533;X"z&#65533;#&#65533;QX&#1660;&#65533;&#65533;&#65533;&#65533; &#65533;&#65533;(&#65533;(&#65533;
(&#65533;&#65533;(&#65533;&#65533; &#65533;&#65533;(&#65533;(&#65533;4&#65533;d[&#358;u]&#65533;V&#65533;&#65533;QC <&#65533;&#65533;{9&#65533;ms&#65533;[@&#65533;&#65533;Zd?&#65533;&#65533;}t&#65533;&#65533;"N&&#65533;\&#65533;&#65533;&#65533; &#65533;&#65533;&#65533;&#53408;&#65533;&#65533;&#65533;&#65533;O&#65533;B&#65533;&#65533;&#65533;o&#65533;&	&#65533;&#65533;&#65533;J&#65533;>&#65533;&#65533;;$&#864;&#65533;t&#226;&#65533;.&#65533;9T&#65533;&#1404;&#65533;l~pO&#65533;&#65533;&#65533;&#1862;_&#65533;'&#65533;^ppK&#65533;$&#65533; 4>&#65533;8$&#65533;&#65533;&#65533;&#65533;}&#65533;&#65533;&#1830;&#65533;{&#1892;?&#65533;&#65533; &#65533;&#65533;&#65533;/;&#1862;_&#65533;'&#65533;T&#65533;ko&#65533;&#65533;&#65533;&#65533;&#65533;&#65533;&#65533;&#65533;&#65533;	>&#65533;&#65533;&#65533;U&#65533;&#65533;)&#65533;&#65533;&#65533;S&#1768;&#65533;&#65533;j&#65533;i&#65533;&#65533;&#65533;=!&#65533;&#65533;&#65533;&#65533;&#65533;&#65533;&#1405;&#65533;&#65533;&#65533;&#1235;&#65533;7x$&#65533;&#65533;&#65533;U2&#65533;&#65533;?&#65533;&#65533;&#65533;&#65533;&#65533;&#65533;SU&#65533;H&#65533; &#65533;&#65533;&#65533;\l&#65533;|&#135;#&#65533;&#65533;&#65533;&#65533;&#65533;*&#65533;&#65533;&@&#65533;t&#65533;qQG&#65533;&#65533;DNr&#65533;&#65533;B&#65533;&#65533;&#65533;MR&#65533;&#65533;&#65533;J&#65533;=&#65533;>&#65533;&#65533;&#65533;fU&#65533;j|&#65533;&#1843;R&#542;|&#65533;:&#65533;&#1970;&#65533;&#65533;j&#65533;uwgB&#65533;\k&#65533;?&#65533;&#65533;_&#65533;&#65533;&#65533;&#65533;&#619;&#65533;t&#65533;&#65533;&#65533;+&#65533;&#65533;&#65533;&#65533;5&#65533;&#65533;/&#65533;&#65533;&#65533;h&#65533;&#65533;t&#65533;'&#65533;&#65533;R&#65533;&#1883;&&#65533;i$   <&#65533;&#65533;6&#65533;&#65533;&#65533;&#65533;&#65533;&#65533;'&#65533;&#65533;&#1940;.}&#65533;&#65533;&#65533;0&#65533;&#578;&#65533;&#65533;&#65533;&#65533;V7&#65533;&#65533;f-&#65533;&#65533; &#65533;MOn&#65533;&#65533;&#65533;&#65533;(&#65533;dO&#65533;&#65533;;&#65533;&#65533;&#1638;2&#65533;w&#65533;&#65533;&#620;N&#65533;q)"&#65533;Fk.aH&#65533;&#65533;&#65533;UR&#642;&#65533;x!&#65533;$&#65533;&#65533;,^&#65533;&#65533;&#65533;t&#65533;&#65533;&#48842;a&#65533;&#65533;&#65533;*&#65533;I&#65533;9:&#65533;N=&#65533;GK&	e@(&#65533;@&#65533;'&#65533;&#65533;+<4.&#207;&#65533;&#65533;=&#65533;	&#65533;&#65533;&#65533; &#65533;*r&#65533;&#65533;U&#65533;&#65533;q6wvw&#65533;?&#65533;&#65533;F&#65533;&#65533;%&#1130;&#65533;^&#65533;&#65533;&#65533;&#65533;&#65533;&#65533;/&#65533;;&#65533;&#65533;j&#65533;>H&#65533;&#65533;w&#65533;,)&#65533;&#65533; n&#65533;*j&#65533;&#65533; T0 &#65533;&#65533;5]LV&#65533;z&#1915;&#65533;&#65533;'aG&#65533;&#65533;&#65533;vdN&#65533;&#1124;&#65533;M&#65533;&#65533;&#65533;1>xf8v&#65533;&#65533;70&#65533;\4.&#65533;&#65533;&#65533;&#65533;KA&#65533;{&#65533;=&#65533;&#65533;&#65533;Ci&#65533;=&#1912;>&#65533;S&#65533;&#65533;&&#65533;&#65533;&3N&#65533;z&#65533;N&#1357;&#65533;&#65533;<;vI84&#1595;j&#65533;M&#65533;&#65533;&#65533; a0&#65533; v&#65533;&#65533;&#65533;5&#65533;V&#65533;&#65533;R&#65533;&#65533;&#65533;&#65533;&#65533;&#65533;]&#65533;&#1817; zt&t&#65533; @@&#65533;!&#65533; &#65533;&#65533; &#65533;@CpU&#65533;B&#65533;&"/h&#65533;&#65533;&#65533;&#65533;&#65533;&#65533; &#65533;&#58004;w&#65533;K&#65533;&#1731;&#243877;"&#65533;h&#442;&#65533;&#65533;&#65533;u&#65533;&#65533;[&#65533;&#65533;u&#65533;&#65533;1&#65533;&#65533;&#65533;	3&&#65533;b
&#65533; &#65533;we=q_&#65533;jJ
&#65533;g;&#65533;&#65533;&#65533;>&#65533;3c =&#65533;n"R'&#65533;>&#65533;&#65533;@C&#65533;&#65533;&#65533;X&#65533;avDn&#65533;&#65533;&#65533;d&#65533;&#65533;&#65533;&#65533; &#65533;H)U0G&#65533;&#65533;&#65533; &#65533;T
&#65533;Q&#65533;&#65533;&#65533;&#65533;d&#65533;&#65533;&#65533;x&#65533;&#65533;t&#65533;Q|eD&#65533;&#65533;|&#65533;w&#65533;&#65533;&#65533;$&Sp&#65533;|&#65533;&#65533;&#1494;&#65533;&#65533;&#65533;z&#65533;a+	p4n&#65533;&#65533;=R3&#65533;If&#1159;]5J&#65533;*&#65533;&#65533;&#65533;&#65533;&#65533;&#65533;	&#65533;.&#65533;&#65533;U%&#65533;v&#65533;p.:2&#1478;+%q&#65533;&#1585;HUYN&#65533;,a&#65533;&#65533; 2"<&#65533; g&#65533;c&#65533;oM&#65533;Q2&#65533;&#65533;&#65533;	7&#65533;&#65533;
&#65533;!&#65533;0&#65533;&#65533;&#65533;'&#65533;d&#26098;4&#65533;4&#65533;t.x&#65533;R&#65533;4&&#65533;K&#65533;R*'&#65533;(J =&#65533;q&#65533;*Y&#65533;&#65533;&#65533;&#65533;pi;{=&#65533;l&#65533;&#65533;&#65533;&#65533;&#695;&#65533;FD&#65533;&#65533;U2&#65533;&#65533;&#65533;&#65533;*S&#65533;&#65533;H"&#174;a1&#65533;G&#765;&#65533;>&#65533;'~&#65533;l&#65533;&#65533;&#65533;&#65533;&#65533;&#65533;&#65533; &#65533;&#1320;&#65533;&#65533;R&#65533;&#65533;$&#65533;&#65533;&#65533;S&#65533;I4[Q&#65533;F&#65533;h&#65533;&#65533;"&#65533;&#65533;&#1370;&#65533;&#65533;.|&#65533;&#65533;rvgviOiZ&#65533;&#65533;&#65533;&#65533;w-&#65533;|M&#65533;&#65533;&#65533;&#65533;&#65533;&#665;&#65533;&#65533;W&#65533;AX5v&#65533;i lD&#65533;&#65533;&#65533;c&#65533;K&#65533;&#65533;D&#65533;`76`&#65533;F&#65533;`&#65533;4}&#65533;\&#65533;&#65533;&#65533;S&#65533;&#65533;{&#1571;&#65533;&#65533;&#65533;&#65533;]6&#65533;&#65533;&#65533;&#65533;&#65533;&#65533;&#65533;
&#1895;q0x&#65533;&#65533;&#65533;F3Q&#168;&#65533;Fb&#65533;H&#65533;&#65533;(&#65533;T&#65533;(n.3&#65533;hc`&#65533;d&#65533;&#65533;99&#65533;&#65533;&#1515;&#65533;r$&#348;&#65533;(&#65533;eY&#65533;T&#65533;6&#45697;&#65533;&#65533;&#65533;&#65533;&#65533;&#65533;&#65533;&#65533;&#65533;`&#65533;E&#65533;q&#65533;}&#65533;&#65533;&#65533;&#65533;p&#65533;y<#&#65533;v&#65533;)&#65533;F&#1354;&#65533;x&#65533;&#65533;&#65533;&#65533;&#65533;&#65533;&#65533;1&#65533;&#65533;&#1638;&#65533;S&#65533;E&#65533;&#65533;e&#552;&#65533;&#65533;`0&#65533;&#65533;*&#65533;&#65533; K&#65533;&#65533;&#65533;+@&#65533;&#65533;&#65533;E&#65533;&#65533;;&#65533;&#65533;&#65533;wJ&#65533;T&#65533;&#65533;
&#65533;&#65533;^&#65533;TP&#65533;  m&#976;1&#664;h]&#65533;&#65533;}&#65533;&#65533;O&#65533; H.&#65533;&#65533;&#65533;&#65533;&#65533;%&#65533;&#65533;&#65533;&#65533;"&#65533;&#65533;&#65533;&#65533;|8Y=}&#65533;T&#65533;&#65533;&#65533;If&#65533;:e8&#65533;O&#65533;P&#65533;q&#65533;&#65533;&#65533;k&#65533;yD&#65533;&#65533;&#65533;@%j\&#65533;Qkq&#65533;&#65533;q&#65533;&pd&#65533;&#65533;pw&Mux$*A&#65533;&#65533;X&#518;v&#65533;V`&#65533;E&#65533;=&#65533;&#65533;v&#65533;&#2043;&#65533;&#58004;w&#65533;'&#65533;&#65533;&#65533;&#65533; &#65533;*S(&#65533;g/?&#65533;&#65533;j&#65533;>&#65533;bH&#65533;y&#65533;5&#65533;E&#65533;&#65533;&#1004;&#65533;&#65533;&#65533;%&#1825;Jv&#65533;Xm&#65533;4&#65533;&#65533;&#65533;&#65533;&#65533;&#65533;-&#65533;&#65533;&#65533;Z&#65533;&#65533;&#65533;&#65533;&#65533;`]H&#65533;&#616;C&#65533;&#65533;P;qH&#65533;$6&#65533;&#65533;(&#65533;,,.&#65533;&#65533;&#65533;&#65533;-L&#65533;&#65533;&#65533;&#65533;&#65533;g&#65533;>&#65533;&#65533;t&#65533;wg&#65533;&#65533;&#65533;;&#1690;&#65533;&#65533;&#65533;{&#65533;TnB&#1751;4&#182;&#65533;&#65533;{&#65533;D$&#258;`&#65533;5&#65533;^&#65533;G	&#65533;&#65533;| xP&#65533;)&#65533;&#65533;&#65533;&#65533;&#65533;4&#65533;&#65533;&#65533;*g
&#65533;&#65533;&#65533;&&#65533;&&#65533;&#65533;(s&#65533;   <&#65533; TIX]&#65533;:&#65533;&#65533;z&#65533;}&#1885;&#65533;MJ;&#65533;#&#65533;&#55133;>&#65533;&#65533;b&#65533;o&#65533;&#18947;&#65533;&#65533;&#65533;y&#392;^&#65533;_>.&#139;$&#65533;Vtc$v&#65533;&#1949;&#65533;&#65533;&#65533;&#65533;)&#65533;SPT&#148;&#65533;Vk&#65533;Fba=M&#65533;&#12048;&#65533;D&#65533;&#1040;o&#1486;&#1796;l&#65533;&#65533;&#65533;M&#65533;&#65533;eQ&#65533;!&#65533;*4Ih]&#65533;&#65533;&#65533;&#65533;%&#1140;&#65533;wg&#65533;&#65533;S&#65533;&#65533;P4&#65533;&#65533;&#65533;&#65533;&#65533;EJduO&#65533;&#65533;&#65533;&#65533;&#65533;Q&#65533;&#65533;&#65533; VL{&#65533;:w.&#65533;v&#65533;)&#65533;.&#65533;&#65533;&#65533;+$d&#65533;&#65533;X,&#65533;9&#65533;U&#65533;s&#65533;&#65533;&ZI&#65533;&#65533;&#65533;]&#65533;&#65533;C&#65533;> &#65533;%
Q&#456;&#65533;T U&#65533;B&#65533;&"7h&#65533;L&#65533;&#65533;]&#65533;&#65533;AO/g&#65533;&#65533;&#65533;GL&#65533;vx&#65533;&#65533;"&#65533;G&#65533;&#65533;x&#65533;?&#65533;&#65533;D]&#65533;%&#65533;-yWiC&#65533;2&#65533;/&#65533;&#65533;&#65533;M3@@&#65533;&#65533;&#65533;m&#65533;h&#65533;+/{2J&#65533;&#51938;&#65533;p&#65533;&#65533;&#65533;&#65533;&#65533;&#65533;&#65533;_Q&#65533;&#65533;&#65533;r&#65533;i8*&#65533;c&#65533;-&#65533;&#65533;&#65533;&#65533;x<<&#65533; )&#65533;&#65533;&#65533;1&#65533;G\t&#65533;wn&#65533;&#762;*b&#65533;w&#65533;G&#65533;&#1731;&#65533;%*;&#65533;+&#65533;&#65533;&#65533;V&#1336;&#65533;&#1464;&#65533;Tu"&#1627;&#65533;D&#65533;&#65533;HV&#65533;(A$&#65533;NB	&#65533;D
SvK&#65533;&#65533;aavDn&#65533;&#1973;wn&#65533;&#65533;&#65533;&#65533;&#1969;w&#65533;&#65533;OK&#65533;)&#65533;&#65533;&#65533;LT\&#65533;&#65533;^&#65533;&#65533;&#65533;&#65533;&#65533; &#65533;T&#65533;&#65533;#k&#65533;&#65533;^&#65533;ksML&#65533;&#65533;&#65533;b&#65533;+&#65533;&#65533;&#65533;&#65533;"a&#65533;y&#65533;&#65533;&#65533;&#65533;&#65533;&#65533;o&#65533;&#65533;?&#1549;i&#471;&#65533;&#65533;a%:&#65533; &#65533;&#65533;&#65533;&b&#65533;(&#65533;z&#65533;&#65533;)&#65533;)'&#65533; &#65533;&#65533;?&#65533;&#65533;&#65533;]Zd&#65533;&#65533;O&#65533;&#65533;&#65533; &#65533;&#65533; &#65533;T&#65533;&#65533;I&#65533;&#65533;&#65533;u&#65533;&#65533;wj]\&#65533;&#65533;&#65533;&#1309;\&#65533;&#65533; &#65533;D6&#65533;8&#65533;&#65533;L^&#65533;&#65533;$&#65533;&#65533;&#65533;&#65533;&#65533;pG&#65533;Q:[A&#65533;%&#65533;c&#65533;8&#65533;&#65533;pu2gT&#65533; 0L&#65533;&#65533;&#65533;o&#65533;&#65533;6p&#32325;&#65533;&#65533;i&#65533;&#65533;\&#276;4Kf&#65533; T&#65533;oML~&#65533;;&#65533;%&#65533;{&#65533;&#65533; &#65533;&#65533;&#65533;E&#65533;&#65533;=\n&#65533;&#65533;d&#65533;&#65533;&#65533;&#65533; &#65533;.&#65533;2&#65533;&#65533;d&#65533;DDL&#65533;(J&#65533;&#65533;w&#65533;&#65533;;&#65533;&#65533;&#65533;GNRomi&#65533;&#1722;id&#65533;&#65533;h&#65533;&#65533;YS+$s&#65533;p&#65533;&#65533;-&#65533; s&#65533;&#65533; &#65533;&&#65533;j&#65533;e&#65533;&#65533;&#65533;&#65533;&#65533;d&#65533;&#65533;O&#927;&#65533; &#65533;&#65533;5h&#65533;>&#65533;v{&#65533;<&#65533;&#65533;>:&#65533;&#65533;&#65533;&#65533;OG&#65533;&#65533;&#65533;J&#773;&#65533;B&#65533;m7+y'" &#65533;&#65533;D&#65533;1&#65533;(&#65533;R&#65533;&#65533;(m0&#65533;&#65533;&#65533;
Q&#65533;&#65533;&#65533;+o&#65533;{pAOAw&#783;r&#65533;&#65533;v)$&#65533;E&#1764;&#65533;&#65533;&#65533;D&#65533;&#65533;&#65533;O&#65533;?&#65533;&#23110;&#65533;&#65533;\Dl&#263;4K&#65533;&#65533;PO&#65533;d&#65533;U^&#65533;&#65533;&#65533;&#65533;&#65533;&#65533; JMO&#1370;&#65533;&#65533;Omw>A8&#65533;d&#65533;I"&#65533;Y+&#65533;=&#65533;&#65533;r&#65533;R$U&#65533;&#65533;*$&#65533; &#65533;&#647;1|`&#65533;&#1207;&#65533;&#65533;&#65533;&#65533;&#65533;&#65533;Hy&#65533;&#1757;&#65533;5&#65533;yN&#65533;8a?&#65533;&#65533;n&#65533;&#65533;&#65533;&#672;n6	&#65533;&#65533;0&#1083;&#65533;/o&#65533;H&#65533;&#65533;&#65533;&#65533;&#65533;A6C&#65533;&#65533;&#65533;g&#520;v&#65533;<&#65533;&#65533;&#65533;&#65533;&#65533;4}&#2013;&#65533; FML&#65533;&#65533;)&#65533;&#65533;&#65533;&#65533;[&#65533;&#65533;&#65533;&#1751;R&#65533;&#1811;q&#65533;&#65533;&#65533;&#65533;(&#65533;&#65533;&#65533;uu3&#65533;7U(&#65533;&#65533;&#65533;n{&#65533;}&#65533;}&#65533; &#65533;&#65533;&#65533;%+g&#65533;&#65533;&#65533;0&#65533;B9T&#65533;&#8704;
ES%"&#65533;&#65533;v&#65533;&#65533;&#65533;&#65533;&#65533;11&#65533;G&#65533;&#1781;&#65533;.&#65533;&#65533;&#65533;G&#65533;W&#65533;*&#65533;&#65533;Y&#65533;&#65533;&#65533;&s&&#65533;D&#65533;~>B&#65533;+&#65533;m3G&#65533;&#65533;&#65533; &#65533;T&#65533;ST-&#65533;wM&#65533;&#65533;6p&#65533;)o&#772;&#65533;\n&#65533;&#65533;I&#65533;&#65533;'H b&#65533;	&#65533;c&#65533;K&#65533;&#65533;&m&#65533;G&#65533;M&#1257;&#65533;k;ji&#65533;&#65533;jA&#162;e&#65533;&#650;&#65533;0&#65533;&#65533;&#65533;8 g&#65533;&#65533;1)&#65533;a&#65533;vDl&#276;6&#65533;#&#65533;&#65533;&#65533;D&#65533;`&#65533;9&#65533;&#65533;&#65533;&#65533;~&#65533;&#65533;&#65533;&#65533;jo5j&#951;/&#65533;&#65533;&#65533;ytE1&#65533;&#65533;-&#65533;8&#65533;Z&#65533;&#65533;K&#65533; &#65533; !&#65533;&#65533;i&#65533;&#65533;&#65533;&#1168;&#65533;ik&#65533;F1&#65533;&#65533;&:&#65533;vP&#65533;s&#65533;X&#65533; DE&#1730;&#65533;&#65533;i,*`6&#65533;
`&#65533;6&#65533;,4.&#65533;$&#65533;^&#65533;R&#65533;&#65533;&#65533;&#65533;&#65533;{&#65533;&#65533;&#65533;&#65533; &#65533;&#65533;Pf&#65533;&#65533;&#65533;&#65533;&#65533;&#65533; h&#65533;\&#65533;!&#65533;[&#65533;&#65533;r{&#65533;+n&#65533;!&#65533;&#65533;&#65533;&#65533;|.QP&#65533;@&#65533;*&#65533;2)`&#65533; `&#65533;&#65533;:c4&#65533;&#65533;&#65533;g&#65533;Z&#65533;'	9&#65533;OW&#65533;p&#65533;&#65533;@H&#65533;&#65533;&#65533;L&#1785;nM/&#65533;3&#65533;&#65533;<U&#65533;B&#65533;&#65533;&#65533;&#65533;&#65533;.&#65533;#&#65533;&#65533;&#65533; &#65533;g&#65533;MQ&#65533;&#65533;;&#65533;&#65533;&#65533;=!&#65533;Y&#65533;^&#65533;v&#65533;2&#65533;3&#65533;&#65533;&#65533;n.&#65533;  u&#65533;&#65533;c4&#65533;}+R-K&#65533;&#49071;&#65533;&#181;&#65533;d&#65533;QQ&#65533;&&#65533;&#65533;N&#65533;&#65533;&#65533; At&#65533;&#65533;&#65533;0&#65533;&#65533;B&#65533;."/i+M&#65533;&#65533;&#65533;&#65533;5(.&#65533;&#65533;&#65533;{&#65533;&#65533;&#65533;&#929;&#65533;&#65533;O&#65533;;&#65533;I(&#65533;&#65533;&#65533;S&#65533;&#65533;"&#65533;q&#548;&#65533;&#65533;q&#65533;6&#65533;6&#65533;&#65533;`G&#65533;&#65533;Pt&#65533;&#65533;{6&#65533;&#65533;&#65533;&#65533;Y+&#65533;&#65533;K.HW?%&#65533;H&#65533;&#65533;QK)&#65533;0&#65533;0&#1083;"/h&#65533;w&#65533;G&#65533;&#65533;&#2020;O&#65533;&#65533;g&#65533;&#65533;m&#65533;&#1885;&#65533;&#65533; i&#65533;&#65533;&#65533;~&#65533;e,	j&#438;8&#65533;&#65533;1&#65533;&#65533;&#65533;{H&#65533;&#65533;&#65533;&#65533;"=Y&#65533;&#65533;&#65533;!I&#65533;d&#65533;)AB&#65533;GnLQ&#65533;i"&#65533;&#823;&#65533;}&#65533;&#65533;&#65533;&#65533;ko&#65533;&#65533;&#65533;&#65533;bq&#65533;x&#65533;&#65533;4&#65533;&#1026;&#65533;9L&#65533;&#65533;xY&#65533; 3&#65533;`&#65533;&#65533;&#65533;$&#65533;t&#1650;&#65533;&#65533;O&#927;h&#65533;&#65533;Y3&#65533;;@y&#65533;&#65533;M4n&#65533;&#65533;!.	&#65533;<&#65533;&#65533;&#65533;>~|&#65533;&#65533;&#65533;&#65533;KJ&#65533;O=B4oo&#65533;&#65533;U&#65533;2&#65533;`&#720;qF+&#65533;L&#65533;&#65533;)&#65533;T&#65533;`G'&#65533;&#65533;t&#65533;&#65533;z2&#249;4&#65533;@&#65533;P&#65533;h&#65533;:&#65533;&#1143;&#65533;&b:&#65533;2&#65533;&#65533;8A&#65533;&#725;Jr&#65533;Lc&#1012;&#65533;&#65533;@9L4.&#65533;&#65533;&#65533;&#65533;H@&#65533;}&#65533;O|?&#65533;&#65533;U&#65533;&#65533;j>&#65533;O&#65533;"zL&#783;&#65533; &#65533;&#65533;(&#65533;&#65533;&#857;6&#65533;''&#65533;&#65533;&#65533;&#65533;v&#65533;<p&#65533;&#65533;	&#65533;&#65533;&#65533;!;&#1445;&#65533;&#65533;&#65533; &#65533;'&#65533;&#65533;j^&#65533;O&#65533;"z]&#65533;L$.&#65533;b&#65533;f&#65533;&#65533;Q&#65533;~&#65533;&#65533;H&#65533;w&#65533;G&#65533;&#65533;&#65533;&#65533;#&#65533;&#65533;a`&#65533;L\&#65533;&#65533;j>&#65533;&#65533;I&#65533;&#65533;&#65533;&#65533;&#65533;p}"z]QL,.&#65533;&#65533;&#65533;&#65533;B&#65533;&#65533;G&#65533;&#65533;&#65533;&#65533;&#65533;{&#1443;&#65533;&#65533;&#65533; &#65533;G&#65533;&#65533;p&#65533;&#65533;&.a&#65533;&#65533;/|&#65533;'&#65533;&#65533;&#65533;^&#65533;.&#65533;OK&#65533;&#65533;&#65533;aavLL&#65533;Iu&#65533;d&#65533;&#65533;&#65533;&#65533;VU&#65533;&#65533;]&#65533;&#65533;<2&#65533;&#65533;&#65533;&#65533;&#65533;&#65533;'/&#65533;&#65533;&#65533;&#65533;&#65533;-&#65533;&#65533; l&#65533;&#65533;'&#65533;&#65533;q&#753;&#65533;&#65533;&#1319;#8&#65533;s&#65533;\&#65533;I&#65533;&#65533;&#65533;&#1147;&#65533;/&#65533;K&#65533;&#65533;&#65533;9&#65533;y&&#65533;&#65533;&#65533;&#65533;E1&#65533;&#65533;&#65533;&#65533;&#65533;S&#65533;(|&#65533;&#65533;&#65533;&#65533;&#65533;&#65533;&#598;I?&#65533;!=&#65533;&#65533;^.u&#65533;I&#65533;&#65533;&#65533;=&#65533;ea&#65533;&#65533;&#65533;&#65533;&#422;&#65533;&#65533;&#65533;&#65533;G&#65533;&#65533;&#65533;&#65533;&#65533;c&#65533;&#65533;&#65533;O&#65533;Q(&#65533;&#65533;RgQ&#65533;qa&#65533;&#65533;,T&#65533;&#65533;w(&#65533;&#65533;&#65533;ps&#65533;&#65533;&#65533;&#65533;&#65533;&#492;&#30214;&#65533;&#726;&#65533;&#65533;>:%&#65533;S&#65533;&#65533; &#65533;&#65533;.)&#65533;_&#65533;=&#65533;&#65533;&#65533;~&#65533;&#65533;&#12176;&#65533;&#65533;&#65533;(&#65533;&#65533;&#65533;&#1757;&#65533;{&#65533;&#65533;&#14858;&#65533;.&#65533;&#777;D#&#65533;&#65533;n&#1386;&#65533;@D$&#65533; &#65533;3}"&#65533;VJA&#65533;K&#65533;="&#65533;W&#65533;:&#65533;&#65533;7&#65533;r@&#65533;&#65533; " &#65533;&#65533;0&#65533;>&#65533;&#65533;X&#65533;&#65533;guJ&#65533;iU&#65533;&#65533;&#65533;R&#65533;,Q&#65533;&#65533;%f&#65533;&#65533;Lt&#65533; `I&#65533; &#65533;&#1176;&#65533;&#65533;&#65533;M&#65533;&#65533;&#65533;&#65533;&#65533;&#65533;&#65533;x&#65533;&#65533;&#1684;0 j}&#65533;U&#65533;&#65533;&#65533;&#65533;&#65533;n&#65533;&#65533;d&#65533;&#65533;h&#65533;&#65533;^I&#65533;YQx&#65533;`p*&#65533; &#65533;0b&#65533;&#65533;&#65533;]&#65533;c&#1053;]&#1419;&#65533;2&#65533;&#65533;&#65533;&#65533;4&#65533;[&#65533;F&#65533;yq&#65533;#g&#11426;K&#65533;,9&#65533;& @<*&#65533;&#65533;&#65533;(&#65533;&#65533;iC*&#65533;&#65533;&#65533;&#65533;=c&#65533;4&#65533;rj&#1996;&#65533;egm{I&#869;+!*&#65533;(N&#65533;&#65533;&#65533;&#65533;j	&#65533;&#65533;E&#65533;v&#30208;s&#65533;&#65533;&#65533;&#65533;&#1953;&#65533;&#65533;4I&#65533;&#65533;p&#65533;&#65533;&#1245;&#65533;&#65533;&#65533;&#65533;.&#65533;2bW&#65533;9&#65533;7$ng&#65533;&#1728;[&#65533;&#65533;x(O&#65533;&#65533;U&#65533;&#65533;&#65533;&#65533; zP&#65533; gI&#65533;&#65533;Z&#65533;&#65533;F&#65533;&#65533;&#65533;e&#65533;t4&#65533;&#65533;n[~Zra&#65533;&#65533;&#530;xQ&#65533;&#65533;&#65533;&#65533;C&#65533;x&#65533;&#65533;&#65533;&#65533;
s&#65533;&#65533;z&#65533;&#65533;&#65533;W&#65533;	&#65533;&#65533;&#65533;I&#65533;<j=l&#65533;&#65533;#Q8,<,&#65533;&#65533;&#65533;7 G'&#65533;&E&#504;z&#65533;&#65533;-7!&#65533;Ue&#65533;"d G&#65533;  :&#65533;6u&#65533;&#65533;{I&#65533;m&#1906;t&#65533;VE&#65533;'B &#65533;&#65533;&#65533;!&#65533;&#65533;H&#65533;oh^&#65533;&#65533;d&#65533;&#65533;M&#1777;&#65533;&#65533;&#65533;&#65533;^&#65533;-&#65533;6&#65533;&#65533;&#65533;L&#65533;&#65533;&#826;&#65533;x&#65533;B "~M&#65533;^&#65533;&#65533;&#65533;&#65533;&#65533;<&#65533;&#65533;z&#65533;S&#65533;&#65533;HY&#65533;&#65533;-&#65533;MT&#65533;*1@&#65533;%&#65533;&#65533;l&#65533;y=i{2&#65533; 5jE\1&#65533;&#65533;&#65533;{&#65533;&#65533;&#65533;C@&#65533;&#65533;
&#65533;D&#65533; v&#65533;@C&#65533;iB]&#65533;&#65533;&#65533;&#65533;&#65533;&#1989;&#65533;&#65533;&#65533;|'&#65533;&#65533;&#65533;&#65533;pc&#1009;v&&#65533;&#65533;; [v2&#65533;&#65533;pa&#65533;k&#65533;&#65533;\&#65533;&#65533;&#65533;&#65533;};&#65533;2=&#65533;&#65533;0&#65533;&#65533;&#65533;A$&#65533;&#288;E&#65533; &#1736;#&#8720;v&#65533;9&#65533;&#65533;59&#1802;&#65533;&#65533;5&#65533;neH&#65533;Vp&#65533;H]&#65533;6\&#65533;&#65533;"" &#65533;&#65533;+i"&#65533;&#65533;f&#65533;&#65533;'&#65533;&#65533;ys&#65533;R&#65533;@&#65533;&#65533;&#65533;&#65533;F&#65533;&#65533;v:/{&#65533;&#65533;&#65533;z&#65533;tb&#65533;&#65533;G(&#65533;&#65533; 9&#65533;(d&#602;&#65533;#&#65533;&#65533;YuR&#65533;&#65533;&#65533;&#65533;,}&#65533;o&#65533;&#65533;&#65533;&#65533;&#65533;&#65533;&#65533;5&#65533;U&#605;6&#65533;&#65533;2%p&#65533;&#2012;&#65533;&#65533;i)&#10023;9|o&#65533;&#65533;&#65533;|u^&#65533;OfZ
&#1027;&#65533;&#65533;LX&#65533;E&#65533;K&#65533;&#455;U&#65533;&#65533;@3K&#65533;&#65533;&#65533;*&#65533;&#65533;&#65533;X&#65533;&#65533;&#65533;&#65533;J#&#65533;&#65533;&#65533;&#65533;1S&#65533;&#65533;&#65533;&#65533;&#65533;S&#65533;_&#65533;&#65533;&#65533;l=&#65533;&#1487;&&#65533;@&#65533;\&#65533;&#65533;5\&#65533;&#65533;( &#65533;#`y &#65533;"_&#65533;(*EK&#994;&#65533;&#65533;;&#65533;&#65533;"-V&#65533;&#65533;&#59296;\&#65533;&#1545;2&#65533;NTSCsNK)&#65533;&#65533;&#65533;&#65533;Sv&#65533;&#65533;n0]Z&#65533;&#65533;&#27255;&#65533;Z&#722572;&#1919;Xu0&#65533;TW&#65533;rV&#65533;l&#65533;&#65533;f&#65533;&#65533;R&#65533;"&#733;L#9'&#65533;-d!&#65533;&#65533;&#421;H&#65533;&#65533;&#65533;&#65533;&#1149;X&#65533;&#1611;)&#65533;M&#65533;g1&#65533;$&#65533;&#65533;&#65533;F&#65533;M&#65533;"&#65533;0"R&#65533;b&#65533;)&#65533;&#65533;&#65533;&#65533;&#65533;&#65533;&#65533;{^v&#647;&#65533;l&#65533;f&#65533;&#65533;^r&#854;&#176;&#65533;@4rf&#65533;&#65533;&#65533;s&#65533;&#65533;&#65533;&#65533;,&#65533;&#65533;&#65533;>&#65533;_g&#65533;&#65533;&#65533;!&#65533;&#65533;:&#65533;&#65533;&#65533;&#65533;&#65533;!&#65533;&#65533;$&#65533;&#65533;v&#65533;(&#65533;&#1362;#&#65533;AF&#65533;&#65533;&#65533;&#65533; &#65533;&#65533;&#65533;d9&#65533;&#65533;&#65533;A&#65533;]&#65533;|H>&#65533;&#65533;\&#65533;T&#65533;$b&#65533;&#65533;&#65533;&#65533;$&#22269;fUH&#65533;&#65533;
~&#65533;]&#65533;&#65533;Q0"&#422;&#65533;"&#65533;&&#1720;&#65533;&#65533;5KRZ&#15037;&#65533;M&#65533;Gn&#65533;&#65533;&#65533;&#65533;&#65533;RF&#1973;]I&#65533;&#65533;&#65533;&#65533;&#65533;s&#65533;&#65533;&#65533;((m&#65533;&#65533;
P0&#65533;&#65533;&#65533;2&#1671;&#65533;&#65533;C&#65533;&#65533;&#65533; uXb&#65533;&#65533;&#65533;&#65533;s&#65533;y|_?,&#65533;x&#65533;Kj&#17019;"&#65533;!$&#65533;U&#65533;&#65533;b&#65533;U@&#65533;&#65533;S;D&#65533;&#65533;&#65533;&#65533;&#65533;&#65533;n&#65533;&#65533;ata&#65533;&#65533;&#65533;&#65533;tx&#65533;z&#65533;&#65533;g'&#65533;8n&#65533;;&#1789;3&#65533;H&#65533;<#&#65533;.]&#65533;8&#65533;f&#65533;
&#65533;&#65533;&#65533;|r&#65533;&#65533;&#65533;q&#65533;&#65533;&#65533;&#65533;/&#65533;E/)&#65533;W&#65533;&#65533;;&#65533;~&#65533;&#65533;x&#65533;&#371;&#65533;$&#1288;
pL&#65533;&#65533;&#65533;&#65533; &#65533;&#65533;&#65533;&#65533;\&#65533;ucU&#45357;&#65533;&#65533;&#1655;&&#61976;&#65533;&#65533;&#65533;&#65533;&#620;&#65533;&#65533;fs&#65533;J&#65533;&#65533;&#65533;0&#65533;&#65533;&#65533;:&#65533;&#65533;`&#65533;&#65533;&#65533;o&#65533;*&#65533;`&#65533;M&#65533;&#65533; &#65533;&#65533; &#65533;J&#65533;EGH&#65533;j&#65533;&#65533;&#750;&#65533;&#65533;-[&#65533;!c&#65533;&#65533;&#65533;&#65533;,&#65533;&#65533;[8P&#65533;&#65533;&#65533;'9&#177;&#65533;&#65533;  &#65533;(&#65533;:'&#65533;&#65533;&#65533;-r&#65533;6'S&#65533;&#65533;&#65533;&#65533;&#65533;&#1225;&#65533;&#65533;j&#65533;J(&#65533;&#65533;P&#65533;&#65533;&#65533;&#65533;(&#65533;&#65533;/&#65533;8&#65533;&#65533;&#65533; &#65533;-\&#65533;H&#65533;ji&#65533;&#65533;&#65533;&#65533;ej]&#65533;x&#65533;^F&#65533;l|&#65533;&#65533;&#65533;U&#65533;&#65533;&#145; &#65533;&#65533;&#65533;&#65533;&#65533;&#65533; &#65533;&#65533;&#65533;5"&#65533;5&#65533;b&#1496;c&#65533;&#65533;e&#65533;]&#65533;&#65533;&#65533;qp&#65533;&#65533;)2&#65533;T*&#65533;@&#65533;&#65533;&#65533;K&#65533;O1j&#65533;b}&#65533;QRDt7&#65533;S&#65533;&#65533;&&#65533;Z&#65533;&#856;&#65533;&#65533;&#65533;Q&#65533;&#65533;&#65533;&#65533;&#65533;Y&#65533;:L&#65533;&#65533;VUD&#65533;L'	&#208;g&#705;&#65533;&#1326;&#65533;&#65533;&#420;#|7&#65533;&#65533;n&#65533;&#65533;[&#65533;&#65533;P&#65533;]&#65533;0&#65533;&#65533; &#65533;&#65533;&#65533;j&#65533;&#65533;Jr&#65533;&#65533;&#65533;&#65533;&#65533;>&#65533;&#65533;&#65533;&#478;&#65533;&#65533;&#65533;&#65533;2&#65533;&#65533;&#65533;&#65533;&#65533;&#65533;J&#65533;&&#65533;N&#65533;&#65533;/&#65533;+6L&#65533;&#65533;jB<&#65533;ct5&#65533;&#65533;&#65533;&#65533;&#1110;&#65533;R&#65533;;&#65533;&#65533;a8&#65533;P&#65533;&#65533;y&#65533;|&#65533;&#353;&#65533;D&#444;\V;&#65533;&#65533;&#65533;&#65533;xXFn<&#65533;&#65533;&#65533;0&#65533;S 	 &#65533;m&D&#65533; &&#65533;O&#65533;'&#65533;&#65533;&#65533;~&#65533;u&#65533;0I=&#65533;&#65533;o&#65533;|&#65533;&#65533;&#65533;<&#65533;IS;&#65533;&#65533;5 P&#1499;&#65533;&#65533;&#65533;&#65533;&#65533;&#65533;o&#65533;&#65533;&#65533;&#65533;&#65533;n&#65533;&#65533;y,&#65533;x&#65533;
) &#65533;[&#65533;*&#65533;&#65533;M&#65533;'&#65533;&#65533;&#65533; N!&#65533;s&#65533;&#701;":&#65533;&#65533;7&#65533;&#65533; &#65533;&#65533;&#65533;x&#65533;&#65533;"&#65533;&#65533;$&#65533;t&#65533;a7&#65533;&#65533;&#65533;&#65533; 9&#65533;) &#65533;N&#65533;Z&#65533;p_
&#632;&#65533;&#65533;&#65533;^&#65533;&#65533;&#1832;&#65533;R&#65533;z&#1713;&#65533;&#65533;&#65533;6&#9745;!;D&#65533;&#65533;&#65533;&#65533;&#65533;&#65533;&#65533;&#65533;opj&#65533;&#1614;&#65533;&#186;.&#65533;3&#65533;&#65533;&#65533;&#65533;Pz&#65533;&#65533;L&#65533;*&#65533;)v&#65533;$7f&#65533;&#65533;;K&#65533;s&#65533;/&#65533;&#65533;xX&#65533;&#65533;&#65533;&#65533;&#65533;H;&#1151;X&#65533;G&#65533;&#65533;)6V&#65533;]&#65533;#V&#65533;&#65533;&#684; &#65533;&#65533;t
&#65533;&#659;&#65533;&#65533;p@ &#65533;n&#627;&#65533;&#65533;l&#65533;L5&#65533;F&#65533;b&#65533;&#65533;4&#65533;&#1530;!&#65533;eZ=X&#65533;&#65533;k2^1&#65533;H&#65533;F&#529;%8&#65533;C7:&#65533;&#65533;\&#65533;&#65533;&#65533;9&#65533;Z&#65533;=&#65533;&#65533;&#65533;qJ
&#65533;&#65533;Uz=&#65533;&#65533;&#65533;\&#65533;Y&#65533;&#65533;&#65533;&#65533;&#65533;7@&#464;&#65533;&#65533;]&#65533;&#65533;&#643;B &#65533;A2"~&DJ9/&#65533;&#65533;&#65533;G&#65533;KNq&#65533;&#65533;'&#65533;&#65533;&#65533;;&#1302;&#65533;,&#65533;n&#65533;&#65533;g$C"b&#65533;&#65533;2be1&#65533;8&#65533;*&#65533;&#65533;7&#65533;&#65533;&#65533;{2&#65533;(*y&#65533;e&#65533;<&#65533;X&#65533;&#65533;bO&#1325;&#65533;m%%&#65533;&#65533;V&#65533;&#65533;&#65533;&#65533;p&#65533;g&#65533;O	&#65533;]U&#514;&#65533;0&#65533;&#65533;gh#&#65533;&#65533;&#65533;]nG&#65533;c&#65533;H&#65533;&#65533;+&#65533;&#65533;&#65533;s&#65533;&#65533;&#65533;&#65533;&#65533;h&#65533;f&#65533; 2B&#65533;`UHS@&&#65533;&#65533;W&#65533;&#65533; O&#65533;x]&#65533;(&#65533;Abx&#65533;&#65533;PT&#65533;&#65533;&#65533;Ey&#65533;&#65533;v&#65533;G&#65533;w,&#65533;v&#65533;&#65533;&#468;&#65533;d&#65533;&#65533;x&#1034;&#65533;&#65533;*&#65533;&#65533;)&#65533;# &#65533;&#65533;1L&#65533;&#65533;&#65533;{\uW&#65533;&#1933;&#65533;dv&#65533;n;&#65533;Z&#65533;I&#65533;%&#65533;&#65533;Mw&#65533;e&#65533;&#65533;:&#65533;]	JuL&#65533;
c&#65533;0JRDL&#65533;_&#65533;\1&#65533;&#65533;4#&#65533;&#65533;&#65533;&#65533;`n&#1838;)uD@&#65533;&#65533;&#65533;6 G`&#675;t&#65533;)&#65533;9&#65533;2&#65533;qM&#1743;'/5R&#65533;&#65533;D	&#65533;x{&#65533;)M&#1631;&#65533;&#955;X+)k&#690;o&#65533;&#65533;:h&#65533;$&#65533;l&#65533;@2>@&#519;:&#65533;"&#65533;&#65533;M&#65533;&#65533;p&#65533;'&#65533;&#65533;&#2121;4&#1507;f&#65533;9&#65533;4b&#509;X&#65533;p6&#65533;&#65533;&#65533;NLd&#65533;d&#65533;v&#65533;Et&#544;"@L&#65533;&#65533;&#65533;EQ&#65533;"&&#65533;&#65533;\&#65533;&#65533;itD&#65533;(&#65533;L&#65533;&#65533;9&#65533;{vNN&#2043;T&#65533;&#65533;&#65533;&#65533;&#65533;t&#65533;&#65533;v&#65533;
&#65533; &#65533;=&#65533;&#65533;eP>&#65533;&#65533;&#65533;`0&#65533;&#65533;&#65533;&#65533;&#65533;&#65533;	6&#65533;&#65533;n&#65533;+&#65533;&#65533;&#65533;H&#65533; S&#65533;;@&#65533; 8&#65533;&#1257;C2&#65533;EK&#65533;&#65533;&#65533;&#65533;&#65533;&#65533;&#65533;&#65533;mk&#65533;&#65533;AT3&#65533;8=P$&#65533;&#65533;&#65533;0'&#65533;&#65533;9cn2=&#65533;&#65533;&#65533; &#65533;&#65533;&#65533;jn&#65533;&#65533;gH&#65533;&#65533;&#65533;&#65533;&#65533;i&#65533;&#65533;g&#65533;$H(&#65533;B8N&#65533;DQ0H1V&#65533;m&#65533;&#65533;&#65533;9&#65533;B&#65533;&#65533;k&#65533;0JQ&#65533;&#1787;I5[&#65533;]&#65533;MB&#65533;&#65533;!&#65533;&#65533;0&#65533;(cR&#65533;&#65533;&#65533;Xgt^&#65533;&#65533;&#65533;&#65533;2&#65533;Z&#65533;h&#65533;F8ZzIV&#65533;&#65533;U&#65533;0@LM%8&#65533;1D!&#65533;G8 &#26518;&#65533;?yE&#65533;&#1257;&#65533;bbo'&#65533;6K+VV'&#65533;3&#65533;B&#65533;&#65533;s &#65533;t\&#65533; 2&#65533;&#539;$9|&#65533;  &#65533;&#65533;1&#65533;&#65533;2|&#65533;Wlv&#65533;tU(&#65533;&#65533;&#8208;&#65533;(K&#65533;&#65533;g&#2985;\&#65533;O&#65533; &#65533;&#65533;(URI&#65533;j&#65533;4&#1886;&#65533;Li}&#65533;n&#65533;!d&#65533;W&#65533;V&#65533;&#583;B&#65533;E$
&#65533;&#65533;d&#65533;S&#65533;`*&#65533;	&#65533;0&#65533;&#20580;e&#65533;&#1062;&#65533;y&#65533;&#65533;&#65533;&#65533;x[&#65533;
&#65533;vI&#65533;&#65533;&#65533;)1&#65533;:e#&#65533;TE&#65533;&#65533;&#65533;&#65533;v&#65533; l&#65533;O&#65533;9"&#65533;&#65533;&#65533; &#65533;U&#65533;&#65533;{?&#65533;~N&#65533;&#65533;&#65533;/&#65533;&#65533;7&#65533;&#65533;h&#65533;&#65533;t&#65533;&#1991;&#65533;&#65533;C&#65533;&#65533;H&#65533;s&#65533; &#65533;&#65533;b	d&#54803;b&#65533;"B&#65533;0&#65533;@G<&#65533;a(c&#65533;&#65533;r&#65533;KA&#65533;"~>&#65533;&#65533;&#65533;&#65533;TW'&#65533;&#65533;&#65533;&#646;$_&#65533;&#65533;&#65533;v&#65533;Ht&#65533;U"F&#65533;=&#65533;H#(&#65533;&#65533; t&#1640;&#65533;&#65533;p&#65533;&#65533;&#65533;]&#65533;&#65533;&#65533;&#65533;M&#65533;t;&#65533;&#1777;&#65533;r&#65533;G&#65533;&#65533;Dz&#65533;KKr<&#65533;S&#65533;&#65533;&#65533;o<"'"&#65533;nD&#299;&#65533;&#65533;&#65533;%8&#65533;rP&#65533;s&#65533;&#65533;
&#65533;$&#65533;(&#65533;u&#65533;VGt&#65533;&#65533;+&#65533;JN*&#65533;&#65533;&#65533;&#65533;0&#65533; &#65533;5J&#65533;&#65533;&#1101;e&#65533;;&#65533;&#65533;&#65533;jC&#65533;3&#65533;V&#65533;\$&#65533;L&#65533;&#65533;&#65533;u7MD&#65533;H@r`&#65533;Q&#65533; &#65533;Dyt&#65533;O&#65533;&#65533;&#1516;&#65533;&#65533;q&#65533;&#65533;8&#65533;&#65533;&#65533;&#65533;&#65533;%m%&#65533;&#65533;c&#65533;v&#65533;'t&#65533;&#65533;b&#65533;H&#65533;&#65533;&#65533;<&#65533;P&#65533;&#1335;&#65533;&#65533;e&#65533;'&#65533;m&#65533;	RD&#65533;V&#65533;&#65533;&#65533;iJ&#65533;K^&#65533;M&#65533;#	&#65533;&#65533;\&#65533;&#65533;-&#65533;&#65533;&#65533;a2E&#2372;&#65533;;|!&#65533;5&#1408;&#65533;&#65533;xE&#1629;b&#65533;V/&#65533;i&#65533;&#65533;,&#137;&#65533;8&#65533;&#65533;&#1364;H8&#65533;&#65533;&#65533;&#65533;&#65533;&#65533;
&#65533;B&#65533;&#65533;&#65533;&#65533;tE8&#65533;&#65533;JA&#65533;&#65533;&#65533;nWJ&#469;P&#520;&#65533; v&#65533;DG&#65533;&#65533;%H&#65533;&#65533;&#65533;N&#65533;&#1293;2&#65533;&#65533;b&#65533;&#65533;	[f&#65533;VBf&#65533;4&#45407;&#864;&#65533;&#65533; `D&#65533;&#65533;HU 8`=&#65533;;p&#65533;'z&#65533;SR3xw&#65533;pz&#65533;)s&#65533;bi&#65533;MP&#65533;b&#65533;D&#65533;] *&#65533;&#65533;&#65533;&#65533;&#65533;=&#65533;8&#65533;V&#65533;xt&#65533;jB&#1550;&#65533;
&#65533;&#65533;]&#65533;C&#65533;&#65533;&#65533;&#65533;&#65533;$&#65533;B&#65533;&#65533;$&#65533;&#1656;&#65533;r>Xt&#1808;T>&#65533; 0>7 &#65533;&#65533;&#65533;y&#40845;&#65533;[&#65533;&#65533;&#65533;v&#65533;&#65533;[r&#65533;h&#952;h
&#65533;(&#65533;+&#65533;2&#65533;B	K&#65533;@2!N&#65533;&#65533;&#65533;&#65533;&#65533;U	&#65533;&#65533;B&#65533;y&#65533;IP&#65533;&#65533;=;&#65533;R&#65533;W&#1316;M&#65533;j]&#65533;&#65533;&#65533;3&#65533;&#1492;&#65533;J&#65533;&#65533;8&#65533;&#1648;&#65533;&#65533;n&#65533;!&#65533;r
&#65533;%T&#65533;U&#65533;
&#65533;[&#65533;M-&#65533;8&#65533;&#65533;&#65533;&#65533;&#65533;{&#65533;5j&#65533;&#65533;6&#264;P!&#65533;&#65533;
 7>t&#65533;j&#65533;&#65533;&#65533;&#1882;&#65533;e^&#65533;g&#65533;x[zf)&#65533;TT&#65533;[&#65533;&#65533;BB&#65533;p%Ls&#65533;1&#65533;&#65533;i&#65533;&#65533;&#65533;&#65533;&#65533;>7&#65533;&#65533;
&#65533;&#65533;&#65533;*&#65533;&#65533;&#65533;x[&#65533;W&#65533;&#65533;&#65533;q&#1845;dt&#65533;u		&#65533;&&#65533;&#65533;3&#65533;B&#65533;Q&#65533;&#65533;&#65533;'7&#65533;
8&#65533;&#65533;&#65533;&#925;&#65533;&#36457;%&#65533;&#65533;X&#65533;&#65533;&#65533;,&#65533;&#65533;I&#65533;&#65533;}&#65533;&#65533;&#65533;i7
(&#65533;&#65533;"&#65533;` `&#65533;&#65533;&#65533;&#895;&#65533;Dp&#65533;&#65533;$?&#65533;&#65533;u8&#65533;R&#65533;U &#65533;&#65533;tD&#65533;f&#65533;u&#65533;&#65533;o&#65533;H&#65533;&#65533;&#65533;d&#65533;&#65533;ef &#65533;HS9&#65533;7"%E#&#65533;&#65533;&#65533;&#65533;&#1487;G&#65533;s&#65533;&#65533;&#65533;M&#65533;&#65533;K&#65533;&#1053;h&#65533;89[SY#&#65533;&#65533;@&D&#65533;v&#65533;qRi&#1827;H&#65533;j&#65533;t&#65533;6&#65533;Q!&#65533;Ue)&#65533;&#65533;"<&#65533; #&#65533;&#65533;pG&#65533;E&#65533;&#65533;&#65533;z&#65533;&#65533;{&#65533;&#65533;&#65533;"&#65533;&#65533;&#65533;C b&#65533;v&#65533;9&#65533;%H&#65533;&#65533;&#65533;u&#65533;&#1293;M&#65533;m)&#65533;p&#65533;&#65533;,&#65533;0L\u&#65533;XE&#65533;&#65533;T&#65533;)&#65533;&#65533;8&#65533;&#65533;QG&#65533;4&#65533;t&#65533;&#65533;&#65533;z&#65533;&#65533;&#2039;t&#65533;*&#65533;Y&#418;&#65533;L&#65533;&#65533;'n&#65533;&#65533;&#65533;&#65533;ME&#65533;D&#200;
&#65533;;&#65533;&#65533; &#65533;&#65533;&#1504;&#65533;&#65533;&#65533;&#65533;&#65533;E8~&#65533;&#1312;&#65533;gmMk&#1357;&#65533;+&#65533;&#65533;&#65533;}&#1301;&#65533;x&#65533;&#65533;Qs8#&#65533;F.&#65533;P&#65533;(&#65533;	,`q&#65533;1&#65533;R\&#65533;&#65533;z_u&#65533;&#65533;,(&#65533;f&#65533;V&#65533;&#65533;-&#65533;V&#65533;R6&#65533;m&#65533;&#65533;G&#65533;&#65533;K&#65533;0&#65533;0Q;yL0t&#65533;&#65533;/&#65533;P	&#65533;&#65533;&#65533;&#65533;KR$&#65533;E&#65533;G&#65533;GN&#65533;&#65533;&#65533;&#65533;J
&#65533;&#65533;&#65533;mg+o9Y&#65533;&#65533;q1S&#1728;H {D&#65533;&#65533;&#65533;&#65533;#n&#65533;:&#65533;e&#1552;&#65533;&#65533;&#65533;&#65533;&#65533;2S&#65533;&#65533;&#65533;wn&#65533;vw&#65533;&#65533;U&#801;&#668; 0&#65533;.9&#65533;2 <z&#65533;_nr&#65533;>&#37368;zx&#65533;&#65533;f&#65533;&#65533;&#65533;&#65533;`Ib&#65533;	&#65533;6; b&#65533;>&#65533;BT&#65533;&#65533;k&#65533;CP&#65533;&#65533;OD&#65533;&#1908;&#65533;;&#65533;&#65533;x&#65533;w&#65533;&#65533;`&#65533;&#65533;	w&#65533;
 l &#65533;&#25846;@y~&#65533;%&#65533;qX&#65533;&#65533;U&#65533;Yc&#65533;&#65533;&#619827;e&#65533;&#65533;&#65533;*&#65533;&#65533;&#65533;!&#65533;"&#65533;L!&#65533; Q&#65533;&#65533;&#65533;&#65533;&#65533;ZR&#65533;&#65533;&#65533;{&#65533;	7&#65533;&#65533;2jAUg"d&#65533;&#65533; 
P&#65533;"&#65533;&#65533;&#2032;&#65533;(	|2&#65533;&#65533;&#65533;-&#65533;&#65533;&#65533;i&#65533;"f&#65533;Y;&#65533;#&#65533;A&#65533;&#65533;&#65533;\&#65533;&#65533;c&#65533;&#65533;X0v;&#65533;5"&#65533;&#65533;M?q;q&#245;&#65533;9&#65533;^7&#65533;3>("&#65533;g&#1683;&#65533;&#65533;&#65533;&#65533;&#65533;nx 0 r&#65533;)&#65533;&#65533;)&#65533;m&#1908;pW&#65533;&#65533;&#607;%P&#65533;(&#65533;&#65533;+a&#65533;M2&#65533;!~&#65533;&#65533;&#65533;T&#65533;3&#65533;E QEEPQ@QE QE&#65533;&#65533;6&#65533;&#65533;y!&#65533;:&&#65533;J&#65533;&#294;&#65533;&#65533;&#65533;&#65533;&#65533;s&#65533;&#65533;&#1417;b{&#65533;&#65533;&#47614;&#65533;8&#65533;&#65533;&#65533;&#1627;:Rq&#65533;&#65533;h&#65533;N&#65533;;IKNvI&#65533;&#65533;h&#65533;&#65533;^tZ&#65533;&#65533;&#65533;&#65533;H&#65533;&#65533;&#65533; ]&#65533;[&#65533;&#65533;&#65533;&#65533;&#65533; ]9Wm&#65533;e&#65533;&#65533;SM&#65533;'&#65533;&#65533;&#65533;&#65533;&#65533;&#65533;&#65533;M&#65533;LkY&#65533;&#65533;##$&#16445;&#65533;p&#65533;&#65533;s&#65533;&#65533;&#65533;&#65533;&#65533;&#65533;y&#65533;{K&#65533;v1&#65533;zy9&#65533;&#65533;&#65533;&#65533;&#65533;&#65533;&#65533;&#65533;&#65533;&#65533;&#65533;D[&#65533;&#65533;&#65533;&#65533;&#65533; ]W&#1417;a&#65533;&#65533;&#47402;}3&#65533;&#65533;&#65533;w&#65533;&#65533;V+&#65533;5&#65533;&#65533;vHFJ&#391;&#65533;8 &#65533;&#65533;0&#65533;&#65533;V&#65533;8&#65533;3h&#65533;&#65533;(vqev&#65533;
U&#65533;&#65533; &#65533;k&#65533;)&#65533;&#65533;&#65533;X~&#65533;G&#65533;&#65533;&#65533;&#42932;k&#65533;&#65533;&#65533;&#65533;&#65533; ]8v&#65533;&#65533;&#1751;&#65533;&#65533;f&#65533;&#1741;&#596;pp&#65533;&#65533;<&#65533;&#65533;&#65533;&#65533;NO&#35581;&#65533;dY1&#65533;&#65533;8Mr|&#65533;3&#1718;&#65533;&#65533;r,w&#65533;{U&#65533;&#65533;&#65533;&#65533;&#65533;v&#65533;)]&#65533;R&#65533;&#65533;L&#65533;&#65533;c#&#65533;&#65533;_ f&#65533;&#65533;Z&#65533;`K&#214;bC&#65533;&#65533;kS&#65533;&#65533;f&"&#893;b&#65533;r&#65533;&#65533;&#65533;W&#65533;U&#65533;m][&#65533;&#65533;5r.&#65533;&#65533;nT&#65533;o&#1365;&#65533;&#65533;&#65533;&#65533;&#65533;&#65533;&#506;&#633;3&#65533; &#65533;&#65533;&#65533;&#65533;&#65533;O&#65533;&#65533;p&#65533;DM&#65533;&#65533;v&#65533;;j)&#65533;5&#1947;T&#65533;b&#65533;&#65533; @&#65533;&#65533;&#65533;l&#65533;w[&#65533; &#65533;&#65533;&#65533;j&#65533;j&#65533;ZQ&#65533;&#65533;&#65533;P&#65533;&#65533;Wc&#65533;#&#65533;K&#65533;&#65533;Z&#65533;j&#65533;}&#65533;&#65533;&#65533;&#1866;&#65533;[&#65533;&#60350;&#65533;D&#65533;sId:&#65533;&#65533;&#65533;Nt&#65533;P&#65533;#&#65533;&#65533;B&#65533;7&#65533;&#65533;&#65533;&#65533;&#65533;0e&#65533;&#65533;4&#65533;p&#65533;&#65533;&#439;&#65533;S&#65533;ntR&#65533;vT\ D9&#65533;)>}&#65533;]Y&#65533;v&#65533;&#65533;~bB*J&#65533;j&#65533;&#65533;j&#65533;&#65533;&#1196;C&#65533;lq)O&#65533;E6&#65533;(&#65533;9G&#65533;&#65533;3&#687;&#65533;&#65533;&#65533;
&#1752;{'6&#65533;w&#65533;&#665;&#65533;&&#65533;*)&#65533;!&#65533;b&#65533;@ J n~A&#65533;K&#65533;Y&#1767;&#65533;&#65533;z["&#65533;&#65533;r&#65533;&#1199;T&#65533;&#65533;&#65533;&#65533;&#65533;`&#897;&#65533;x{&#65533;`DP&#65533;<&#65533;&&#65533;x&#65533; y&#65533;&#65533;&#65533;#&#65533;&#65533;&#65533;&#65533;&#65533;F%&#65533;&#65533;j&#65533;&#65533;&#65533;NS9Q&#65533;&#65533;&#65533; Dv&#65533;&#65533;9R&#65533;sT&#65533;&#65533;n.A&#65533;&#65533;>&#65533;0@V4&#65533;&#65533;J&#1809;S&#65533;@&#65533; &#65533;&#65533;dCR&#65533;&#65533;y&#65533;N&#65533;=&#65533;&#65533;&#65533;&#65533;}&#65533;6&#65533;&#65533;&#65533;&#65533; }&#65533;&#65533;<&#65533;&#65533;]&#65533;&#922;z&#65533;&#65533;&#65533;WT&#65533;T"t=&#65533;{&#65533;DF4&#65533;&#65533;p&#65533;&#65533;.p!&#65533;&#65533;&#65533;9&#65533;9&#65533;I'Z:&#65533;&#65533;KSdI&#65533;&#170;.
&#65533;&#65533;0&#65533;,'&#65533;&#65533;#&#65533;&#65533;&#65533;&#65533;&#65533;&#1873;&#65533;)&#65533;&#1435;K~bo&#65533;mR&#65533;&#65533;&#65533;@&#65533;$r&#65533;&#65533;S&#1945;&#65533; 0&#65533; &#65533;&#11203;&#65533;K&#65533;&#65533;T&#65533;Gd{S=t&#65533;&#65533;T@&#65533;"Q 1&#65533;e
R&#65533;@~Z&#65533;f&#65533;&#65533;OR&#1942;&#702;/C&#65533;g&#65533;Z_a&#65533;v&#65533;
&#65533;#&#65533;&#65533;&#65533;W
&#65533;U&#65533;&#65533;2&#65533;&0&#65533;Dyy+q&#65533;&#65533;i&#65533;;&#65533;&#65533;Z?b&#65533;&#65533;
&#65533;&#65533;&#65533;v\)&#65533;&#65533;&#65533;7.c&#65533;&#65533;&#65533;]&#65533;;T&#65533;&#65533;&#65533;&#12688;&#65533;&#65533;&#1915;n&#65533;8;udO&#65533;&#65533;* r&#65533;&#65533;3&#65533;pr&#65533;&#65533;Z&#65533;&#65533;&#65533;&#65533;WD&#65533;x&#65533;&#65533;&#65533;&#65533;&#65533;&#65533;&#65533;b&#65533;&#65533;S7"\&#65533;&#65533;U &#65533;{&#65533;&#1644;&#65533;&#65533;&#1303;&#65533;&#65533;.&#65533;&#65533;pag&#65533;&#65533;&#65533;&#65533;w1X&#1436;&#289;&#65533;R&#65533;&#65533; &#65533;3&#608; !&#768;'?&#65533;q&#65533;&#65533;Z%jL7&#65533;&#65533;i&#65533;A&#65533;E&#65533;&#65533;T04&#65533;&#65533;R&#65533;&#65533;8&#65533;&#65533;&#65533;Z&#65533;w&#1341;PH'&#1486;b5&#1809;&#65533;*&#65533;&#65533;&#65533;` )Dys&#65533;&#65533;k	;?&#65533;G&#65533;'&#65533;&#65533;ec&#1427;&#576;&#65533;A(&#65533;>&#65533;&#65533;&#65533;
]&#65533;&#65533;&#65533;=Kz[*&#65533;&#65533;,&#65533;v&#65533;L7&#65533;I&#65533;h&#65533;&#65533;4&#65533;&#65533;&#65533;&#65533;R&#65533;V &#65533;p>&#65533;5um&#65533;m'&#65533;&#1295;<b&#50923;+&#65533;E7&#65533;s$+&#65533;p&&#972;	&#65533;&#65533;R&#65533;&#65533;&#65533;;_PvK}&#65533;^&#65533;&#65533;Je&#65533;&#65533;&#65533;&#65533;&#65533;&#65533; &#65533;&#65533;&#65533;&#65533;&#65533;&#65533;ZN&#65533;&#1558;\&#65533;&#65533;&#65533;s&#65533;Y;D&#65533;U&#65533;f)&#65533;&#65533;n&#65533;,b&#65533;A"&#65533;&#65533;N!&#65533;>J]&#65533;&#65533;&#65533;=Iz["&#65533;B`&#65533;&#65533;D&#65533;&#494;&#65533;Ep&#65533;M&#65533;J&#65533;QU&#65533;E Mq&#65533;s9@&#65533;&#65533;&#65533;s&#65533;)d4V&#65533;&#65533;&#65533;m&#65533;Me&#65533;&#65533;e&#65533;&#1594;&#65533;&#65533;&#65533;L<]&#65533;&#65533;&#65533;&#65533;&#65533;&#65533;&#65533;&#65533;:&#1009;&#65533;4o1*&#1915;&#65533;&#65533;&#65533;&#65533;&#65533;!&#65533;UD&#65533;&#65533;@"ele&#65533;|5{&#65533;L&#65533;&#65533;&#65533;&#65533;&#65533;B&#65533;&#65533;{&#65533;&#65533;&#65533;+W&#65533;&#65533;W1&#65533;
T&#65533;&0&#65533; T&#65533;5&#65533;&#65533;z&#65533;&#65533;&#65533;_Av/&#65533;&#65533;&#257;&#858;5&#48293;&#65533;&#65533;&#65533;&#65533;&#65533;&#65533; &#65533;8&#65533;&#65533;&#65533;|d9&#65533;*Pw&#65533;&#1263;Sg&#65533;&#65533;&#65533;i!&#65533;Y&#65533;`$K&#65533;%
`P/"&#65533;|5&#1292;&#65533;k2b&#65533;m&&#65533;&#1263;' &#65533;:n&#65533;0h&#65533;&#65533;]&#65533;0&#65533;&#65533;&#65533;&#65533;&#65533;Vdu.&#65533;qo&#65533;iL1Z*&#65533;]&#65533;yWI&#65533;%f&#65533;&#65533;L@I&#65533;&#65533;|j]&#65533;&#65533;&#65533;=L&#65533;Kd]S&#65533;@Z)h&#65533;&#65533;(&#65533;&#65533;Ql&#65533;&#65533;&#65533;&#65533;&#65533;&#65533;&#65533;*&#65533;	&#65533; 	Sg` &#65533;Z,&#65533;&#65533;2>@&#65533;[&#65533;&#65533;&#65533;\&#65533;&#65533;7
PPO&#65533;M&#65533;nD&#65533;#&#65533;&#65533;v%/[jb&#1996;&#65533;&#65533;j&#65533;B&#65533;9&#65533;&#65533;n&#65533;&#65533;&#65533;&#65533;&#664;&#65533;% s&#65533;#&#65533;+vnn&&#65533;M&#65533;&#65533;
&#65533;&#1807;$&#65533;&#65533;E&#65533;6&#65533;&#65533;&#65533;@)rk;t&#65533;%&#65533;l&#65533;&#65533;O!&#65533;&#65533;&#65533;&#65533;&#65533;Q&#65533;=&#65533;&#4889;&#65533;&#65533;C4P&#65533;T&#65533;Kx \ &#65533; ~J&#65533;{&#65533;jB>&#65533;QU&#65533;i&#65533;v;&#65533;[&#65533;&#65533;&#65533;&#312985;&#65533;Q&#65533;&#65533;&#65533;&#65533;&#65533;C&#65533;&#65533;b{&#65533;&#65533;&#65533;&&#65533;&#65533;OR^&#65533;&#570;&#65533;&#65533;&#812;&#65533;F&#65533;Y&#65533;&#65533;&#908;?&#65533;&#65533;
&#452;;A`6&#65533;Tp)&#65533;&#65533;&#2013;&#65533;&#65533;&#65533;&#365;;&#65533;&#65533;\\&#65533;E&#1586;o!&#65533;;&#65533;uw%&#65533;&#65533;'0&#65533;y &#65533;&#65533;&#65533;c&#65533;;&#65533;Y`_&#65533;
:&#65533;>&#65533;&#65533;&#65533;&#65533;5&#65533;&#65533;z&#65533;&#65533;&#65533;E&#65533;<&#65533;&#65533;[&#65533;KT&#65533;&#65533;Z&#65533;X&#65533;S&#65533;RE&#65533;&#65533;I&&#65533;&#65533;R)@!&#65533;HQ6&#265;g&#65533;&#65533;&#65533;&#65533;&#1912;&#65533;1c'&#65533;&#65533;}&#65533;Ee&#65533;uc&#65533;}&#65533;&#1747;&#65533;0&#65533;&#65533;&#65533;&#746;&#65533;&#65533;C&#65533;C&#43242;&#65533;&#65533;C&#65533;C&#65533;&#620;&#65533;&#65533;&#1303;&#65533;&#65533;.&#65533;&#65533;$&#65533;yv&#65533;g&#65533;#xrE&#65533;&#65533;&#65533;&#65533;7c&#65533;&#65533;l{&#65533;y|#Y&&#65533;&#65533;&#65533;&#65533;&#65533;&#65533;I0&#65533;v&#65533;&#65533;vmVL&#65533;8&#65533;h&#65533;&#65533;&#1569;&#65533;&#65533;	("b&#65533;&#65533;4&#65533;&#65533;T}&#65533;~h}TuT}&#65533;~h}T&#65533;5&#65533;&#65533;z&#65533;&#65533;&#65533;E&#65533;<&#65533;.)&#65533;&#65533;&#65533;&#65533;&#65533;4)$&#65533;*&#65533;2&#65533;&#65533;@P&#65533;&#65533;"  r&#65533;&#2002;&#65533;&#65533;o&#65533;5yvG&#1838;F&#65533;pG&#65533;U&#65533;Y&#65533;d&#65533;TJ*&#8720;&#65533;&#65533;
t:&#65533;>&#65533;?4>&#65533;&#65533;U'&#65533;&#65533;&#65533;&#65533;&#65533;rk;t&#65533;-&#65533;\&#65533;&#65533;y&#65533;~&#65533;&#65533;;&#65533;UY=b&#65533;&#65533;&#901;&#65533;&#65533;z&#65533;&#153;!&#65533;v&&#65533;~"&#65533;'m&#65533;V&#1240;JV&#65533;K'&#65533;&#65533;us&#65533;m&#65533;0`D&#65533;&#2384;&#65533;&#65533;{z&#65533;=&#65533;&#65533;&#65533;GU'&#65533;&#65533;&#65533;&#65533;&#65533;rk;t&#65533;&#65533;r.&#65533;&#65533;&#65533;K&#65533;!&#65533;z&#65533;Ot&#65533;&#65533;&#65533;&#1703;W&#65533;&#65533;
~ &#65533;<&#65533;&#65533;&#65533;@&#65533;&#65533;&#65533;&#65533;l&#65533;wZ&#65533; &#65533;&#65533;&#65533;&#1002;&#65533;&#65533;`}U^&#65533;&#65533;&#65533;&#65533;&#65533;&#65533;&&#65533;&#65533;OR&#1941;&#698;&#65533;&#65533;&#65533;&#65533;&#65533;f&#65533;&#65533;&#65533;&#65533;~&#65533;;&#65533;Y&#65533;&#65533;7&#65533;&#2026;&#65533;&#65533;Ub&#65533;UUb&#65533;U.&#65533;&#65533;M=IzW"&#65533;&#65533;&#65533;FZl&#65533;w[&#65533; &#65533;&#65533;&#65533;B&#65533;&#65533;[]&#65533;&#65533;w&#65533;Va&#65533;&#65533;Q&#65533;&#65533;7<!&#65533;/=<h&#65533;&#65533;/&#65533;!&#65533;&#65533;&#65533;D&#65533;&#65533;&#65533;&#1204;&#65533;P&#65533;&#65533;iGl&#65533;&#65533;\&#65533;&#65533;>K&#65533;6&#65533;:Y!&#65533;&#65533;W&#65533;o&#65533;>F)}S&#65533;&#65533;&#65533;<&#65533;$&#65533;&#65533;b&#65533;&#65533;c&#65533;pA1O&#65533;&#65533;`&#65533;	y&#65533;&#65533;&#65533;&#65533;&#65533;&#65533;&#65533;
&#65533;&#65533;q!$&#65533;&#65533;'E,&#65533;&#65533;&#65533;B&#65533;iL\}T&#65533;&#65533;&#65533;&#65533;&#65533;7&#65533;&#65533;.9T\*&#585;Hc&#65533;&#65533; Qc&#65533;&#65533;R&#65533;.C#&#65533;&#65533;&#982;&#65533;=!&#65533;&#65533;6S
&#65533;&#65533;\N#c&#65533;3(&#843;&#65533;l&#65533;&#65533;U&#65533;&#65533;&#65533;	Lr &#65533;po.C[&#65533;f&#65533;&#65533;OSR&#65533;&#65533;E&#65533;<&#65533;&#65533;&#928;i&#65533;&#65533;&#65533;y&#65533;F&#65533;;&#65533;&#65533;L&#65533;&#65533;@&#65533;A &#65533;&#65533;%&#65533;DHcq&#65533;9&#65533;Ix6lL4&#65533;&#65533;&#65533;&#65533;c$&#1691;{wMX&#65533;&#65533;&`&#65533; &#65533;&#65533;yr|&#65533;&#65533;&#65533;&#65533;HW&#65533;$|$&#65533;&#65533;!$&#65533;&#689;&#65533;&#65533;x"&#65533;&#65533;H&#65533;u
U
c&#65533;&#630;&#65533;@D &#65533;&#65533;&#65533;&#740;=&#65533;&#65533;;&#65533;L&#65533;{i&#65533;5et8&#65533;F&#65533;P&#65533;&#1694;&#65533;x&#65533;&#65533;b&#65533;&#65533;plevk;t&#65533;-&#65533;l&#65533;&#65533;yA|&#39913;S\X&#65533;S&#65533;k&#65533;&#65533;&#65533;~vf&#65533;m&#65533;+,&#65533;&#65533;&#65533;&#65533;&#65533;m	 &#65533;9&#65533;UT&#65533;&#65533;
j;N/# &#65533;=b&#65533;5&#65533;&#2038;&#65533;&&#65533;&#65533;za&#65533;&#65533;&#65533;B0&#65533;&#65533;b&#65533;rP&#65533;Q	Q*&#65533;(d F&#65533;&#65533;\&#65533;&#65533;EE[&#65533;&#1067;V&#65533;]&#65533;&#65533;<&#65533; 	&#65533; &#65533;&#65533;c&#65533;"%(&#65533;&#65533;&#65533;&#65533;&#65533;t&#65533;&#1303;&#65533;&#65533;.&#65533;&#65533;Q&#65533;&#65533;&#65533;-&#65533;&#65533;&#65533;&#65533;&#286;&#65533;&#65533;&#65533;&#65533;&#65533;&#65533;FOiD&#65533;&#65533;  >L*&#65533;&#65533;&#65533;&#65533;Kl&#65533;&#65533;&#1483;<&#65533;&#65533;&#65533;&#65533;2?&#65533;&#65533;\&#65533;&#65533;q&#65533;ef&#65533;&#65533;h&#65533;yG&#65533;l&#65533;R&#65533;I&#65533;NI&#65533;8&#65533;&#65533;z&#1908;&#65533; &#65533; ;&#65533;LopW&#65533;&#65533;nx.&#15506;&#65533;&#65533;&#65533;1	6Q&#65533;E&#65533;&#65533;&#65533;&#65533;&#65533;o"&#65533;&#65533;&#65533;&#65533; &#65533;f&#65533;&#65533;OQz["&#65533;Gi&#65533;&#1811;&#65533;&#65533;%X&#65533;&#65533;r&#65533;&#65533;)8h
*9&#65533;DD&#65533;&#65533;&#65533;=&#65533;J&#65533;+&#65533;:t&#65533;IUUu&#65533;&#65533;*O&#65533;&#65533;	&#65533;&#65533;
Q)J&#65533;K&#65533; D0>q&#65533;&#65533;z&#65533;j$:&#65533;$X&#65533;]&#65533;&#65533;:j&#65533;p&#65533;r&#65533;&#65533;&#65533;2S@|&#65533;  4&#65533;&#65533;&#65533;j&#65533;7&#65533;z&#65533;&#65533;&#65533;&#65533;&#65533;tFM&&#65533;&#65533;6&#65533;QS&#65533;&#65533;LB&#65533;&#65533; &#65533;&#65533;@&#65533;&#65533;&#65533;&#65533;3&#65533;&#65533;&#1644;&#65533;&#65533;&#65533;^&#65533;&#570;&#65533;&#65533;e&#65533;'&#65533;&#65533;&#65533;9&#65533;&#65533; b&#65533;&#65533;'	&#65533;mZ&#65533;Ar&#65533;Ci&#65533;^e&#65533;&#65533;&#65533;j&#65533;:&#65533;4&#65533;&#65533;qI8q&#65533;"U*&#65533;w%&#65533;&#65533;&#65533;J$'&#65533;&#65533;"// &#65533;c&#65533;&#65533;&#65533;bb>:&#826;&#65533;&#65533;H&#65533;#&#65533;t8&#65533;&#65533;&#65533;
&#65533;"&#65533;9&#65533;w&#65533;&#65533;&#65533;&#65533;d&#65533;&#65533;"&#65533;%&#65533;M&#65533;&#1783;&#65533;p&#65533;&#65533;&#65533;$&#65533;e&#65533;&#65533;9&#65533;&#65533;&#65533; irk;t&#65533;-&#65533;l&#65533;&#65533;y{&#65533;sH&#65533;F&#65533;&#1832;&#65533;&#925;&#65533;NTM &#65533;&#65533;&#65533;DK&#65533;@3&#65533;c&#65533;&#65533;&#65533;&#587;m&#65533;&#65533;&#65533;&#65533;&#65533;&#65533;	&#65533;&#65533;&#65533;cThQA &#65533;M&#65533;&#65533;?(&#65533;]&#65533;&#65533;&#65533;&#65533;N&#65533;Vm&#65533;&#65533;&#65533;&#65533;&#65533;=g8&#65533;&#65533;79&#65533;R*&#65533;&'*&#65533;&(&#65533;  !&#65533; &#65533;&#65533;&#65533;ELN2&#65533;}9k&#65533;&#65533;!&#65533;Y&#65533;%nW&#65533;B&#65533;0&b&#65533;&#65533;&#65533;&#65533;&#65533;&#65533;&#65533;&#315;5&#65533;&#65533;z&#65533;&#65533;&#65533;T&#65533;8V&#65533;&#65533;&#65533;&#65533;Qr&#65533;&#65533;&#65533;a&#65533;Hc&#65533;&#65533;&#65533;&#65533;#&#65533;&#65533;!&#65533;&#65533;&#65533;!&#65533;&#65533;&#65533;}&#65533;:o!&#65533;)&#65533;&#65533;&#65533;&#65533;&#777;&#65533;j&#65533;B)&)&#65533;&#65533;m&#65533;$1
`&#65533;+Q&#65533;H]&#8988;2`&#65533;&#65533;&#65533;eb&#65533;&#65533;R?lj&#65533;&#65533;2 (#&#65533;i&#65533;&#65533;&#65533;A &#65533;!&#65533;`B&#65533;q&#65533;&#655;&#65533;&#65533;b&#65533;U&#65533;Zu&#1912;&#65533;E&#65533;&#65533;.&#65533;&#65533; r&#65533;&#65533;&#549; )L<&#65533;D&#65533;&#65533;5n&#65533;gn&#65533;&#65533;&#65533;-&#65533;uO#&#65533;&#65533;C &#65533;+m&#65533;&#65533;7s&#65533;Y&#65533;&#65533; &#65533;0/&#65533; &#65533;|&#65533;&#65533;UK&#65533;I&#1295;t&#65533;&#65533;&#65533;;WPb&#65533;&jE&#65533;&#65533;E#&#65533;	H&6&#65533;&#65533;28&#65533;a&#65533;&#65533;n&#65533;&#65533;I&#65533;&#65533;&#65533;&#65533;&#65533;$q"&#65533;&#65533;&#65533;&#65533;gHU &#65533;&#65533;&#65533;9&#65533;&#65533;y{&#65533;je&#65533;q&#226;&#65533;<)&#65533;&#65533;&#65533;&#65533;t&#65533;S	LE&#65533;LS &#65533;&#65533;&#65533;R&#65533;&#65533;v&#65533;&#65533;czW*&#65533;&#65533;d&#65533;&#1937;]&#1957;0&#65533;&#65533;O&#65533;M&#1252;&#65533;5&#65533;US&&#65533;&#65533;`&#65533;1H@|&#65533;&#65533;U&#65533;&#65533;&#65533;&#65533;&#65533;(v6&#65533;Q&#65533;'F+6&#65533;@R0&#65533;g&#65533;_&#65533;" >L&#65533;)&#65533;&#65533;_&#65533;&#65533;&#464;&#65533;$&#65533;|&#65533;&#65533;&&#65533;&#65533;&#65533;pL7&#65533;X&#65533;8&#1873;&#65533;&#65533;&#65533;&#32464;&#65533;&#65533;&#65533;?&#65533;&#65533;&#65533;&&#65533;&#65533;OQzY?&#1722;&#65533;&#65533;5+O&#65533;<&#65533;_&#65533;&#65533;&#65533;&#65533;&#65533;C>&#65533;<aD&&#65533;&#65533;r%&#65533;&#65533;Vz&#65533;&#65533;&#65533;&#65533;&#65533;7{&#1891;&#65533;*&#65533;&#65533;&#65533;H@&#65533;S	&#65533;&#65533;0&#65533;&#65533;&#65533;#&#65533;qz&#65533;>&#65533;&#65533;&#65533;uT}&#65533;~h}UnMgn&#65533;&#65533;&#65533;&#65533;E&#65533;&#65533;hmY&#65533;&#65533;&#65533;8V&#65533;m&#65533;&#65533;&#65533;UF-xBr&#65533;0(&#65533;&#65533;#&#65533;vV(7&#65533;5k&#65533;&#65533;&#65533;co&#65533;L)&#65533;{&#27402;&#65533;&#65533;&#65533;&#65533;&#65533;&#65533;(&#65533;|&#65533;&#65533;&#65533;T}&#65533;~h}TuT}&#65533;~h}T&#65533;5&#65533;&#65533;z&#65533;&#65533;&#65533;T&#65533;&#65533;j&#65533;&#65533;&#65533;0&#65533;&#65533;&#65533;&#65533; &#65533;$&#65533;`&#65533;SH&#65533;)&#65533;P6&#65533;E!G V&#65533;~&#65533;7&#65533;&#65533;&#65533; &#65533;&#65533;R&#1514;&#65533;&#65533;C&#65533;C&#43242;&#65533;&#65533;C&#65533;C&#65533;&#1644;&#39400;&#65533;+&#65533;|I&#65533;"&#65533;&#65533;Y&#65533;&#65533;&#65533; [&#1123;&#65533;e&#65533;&#65533;&#65533;&#65533;&#65533;ZuT}&#65533;~h}TuT}&#65533;~h}Un&#65533;&#65533;M=IY\&#65533;&#65533;&#65533;&#65533;&#65533;&#65533;f{&#65533;&#65533;&#65533;oF&#65533;&#65533;&#65533;g&#65533;&#65533;&#65533; &#65533;&#65533;ii&#65533;Q&#65533;!&#65533;&#65533;&#65533;Q&#65533;Q&#65533;!&#65533;&#65533;&#65533;T&#65533;5&#65533;4&#65533;&#65533;&#570;&#65533;&#65533;&#65533;&#65533;g&#65533;&#65533;&#65533;&#65533;h&#65533;&#65533;f{&#65533;&#65533;&#65533;&#65533;&#65533;&#1259;&#65533;&#65533; `}Tub{&#65533;&#65533;&#65533;&#65533;5&#65533;4&#65533;&#65533;&#570;&#65533;&#65533;&#65533;&#65533;g&#65533;&#65533;8&#1933;&#65533;,&#65533;wZ&#65533;q&#65533;Z&#65533;r{&#65533;C&#43243;&#65533;&#65533;&#65533;U.&#65533;gM=E&#65533;l&#65533;&#65533;y&#65533;&#65533;vg&#65533;&#65533;8&#1933;T5&#65533;&#65533;&#65533;&#65533;&#65533;&#65533;&#1125;&#65533;VO&#65533;`}TB{&#65533;C&#65533;vk:i&#65533;/J&#65533;]}&#65533;&#65533;&#65533;{r&#33909;&#65533;F&#695;v&#65533;&#65533;&#65533;&#65533;&#65533;G S&#65533;p4&#65533;yRP&#65533;E%m}&#65533;&#65533;we&#65533;=.KR]&#65533;&#65533;TU&#65533;eX&#65533;e&#65533;TO&#65533;&#65533;j|y&#65533;]&#65533;&#65533;&#65533;K&#65533;O&#65533;&#65533;&#65533;&#65533;r=&#65533;&#65533;J&#65533;~&#65533;&#65533;&#65533;,"a&#65533;&#65533;Y&#65533;0&#65533;&#65533;&#65533; &#65533;&#65533;&#65533;&&#65533;1^2u&#65533;&#319;&#65533;{&#65533;=&#65533;&#65533;&#65533;J&#65533;&#65533;&#65533;O&#65533;!I&#65533;&#65533;.&#65533;z&#65533;?&#65533;&#65533;&#65533;&#65533;A]&#65533;&#65533;&#65533;&#65533;&#65533;9&#65533;&#65533;y&#65533;&#65533;&#65533;/&#65533;&#65533;I&#65533;t&#65533;&#65533;5&#1784;&#65533;/&#65533;&#65533;G5&#65533;Z&#65533;j|&#65533;X&#65533;&#65533;&#1790;&#65533;&#1506;_&#65533;=&#65533;&#65533;&#65533;~&#65533;&#65533;&#65533;!&#65533;O&#65533;&#65533;&#65533;&#65533; &#65533;4&#65533;&#65533;&#65533;&#65533;.P&#65533;&#65533;(@&#65533;E&#65533;5&#65533;n&#1496;&#65533;&#65533;u&#65533;&#65533;Y&#65533;v7&#65533; &#65533;n|&#65533;&#65533;&#65533;u&#65533;&#65533;H&#65533;3&#65533;&#65533;&#65533;C&#65533;1M&#65533; !&#65533;&#65533;&#65533;b&#65533;&#65533;zA|j&#65533;&#65533;&#65533;7&#65533;+&#65533;&#65533;o!&#65533;	&#65533;&#1000;&#65533;0&#65533;&#65533;E&#65533;s"&#65533;&#65533;&#65533;&#65533;&#65533;&#65533; 9&#65533;q&#65533;N&#39346;j&#65533;4&#65533;&#65533;\WE&#65533;&#65533;&#65533;&#65533;&#65533;&#1716;x&#65533;5&#65533;@&#65533;&#2028;$d(&#65533;&#65533;)&#65533;&#65533;&#65533;|&#65533;&#671;+&#65533;>&#65533;i&#65533;&#65533;y&#65533;~	h&#65533;f&#65533;3,&#65533;&#65533;`&#65533;&#65533;U&#65533;m&#65533;&#65533;2&#65533;&#29795;O:&i&#65533;&#65533;]&#65533;\v&#1407;&#1317;[&#65533;B2&#65533;;Ytc&#65533;q&#65533;&#65533;&#65533;%%D&#65533; P&#676;S&#65533;&#65533;Z&#1483;&#65533;&#65533;&#65533;&#65533;&#65533;&#65533;t{sjd&#65533;&#65533;&#65533;&#65533;&#65533;D&#65533;R&&#65533;&#65533;&#65533;c&#65533;7* &#65533;&#65533;&#65533;&#65533;<2&#65533; 9R&#65533;t&#65533;&#65533;&#65533;vZxi&#65533;$&#65533;jK&#65533;&#1362;&#65533;&#65533;&#65533;&#65533;&#65533;9&#65533;|&#65533;&#65533;S&#65533; &#65533;(&#65533; &#1311;&#65533;&#65533;&#65533;d&#65533;p&#65533;dT|?Wef&#65533;;&#65533;Dz&#130;9A0&#65533;LT7#g&#65533;&#65533;Mta&#65533;&#1730;&#1757;&#65533;{n&#65533;&#65533;)&#577;&#65533;vn&#65533;&#65533;V	)&#65533;PrG L&#65533;&#65533;c&#65533;Q#&#1143;Q&#65533;	@&#65533;-:&#65533;&&#65533;&#65533;2RF&#65533;E&#65533;Z&#65533;&#65533;+&#65533;"&#65533;*&#65533;&#65533;D&#65533;&#65533; &#65533;M&#65533;&#65533;&#65533;L&#65533;J&#65533;&#65533;w&#65533;&#65533;]7&#65533;&#1438;I&#65533;MEY*&#65533;o=&#65533;v&#65533;&#65533;n&#65533;&#65533;D&#65533;tuqP&#65533;9y&#65533;SC #&#65533;-4&#65533;F--&#65533;wjEw<&#65533;&#1783;,w]&#65533;8Qe&#65533;9&#832;b#&#65533;H&#65533;B&#65533;k&#65533;Z&#65533;9;+;o&#65533;&#65533;Y&#129;d&#65533;&#65533;$&#65533;&#65533;T&#65533;H&#65533;&#65533;!&#65533;&#65533;&#65533;@ 
}&#65533;9&#1045;#&#65533; H[&#65533;&#65533;&#65533;&#65533;G&#65533;C&#65533;mm[?O`L&#65533;&#65533;IcJ&#65533;&#65533;&#139;4:&#65533;C&#65533;r&#65533;[rB&#65533;C"9&#65533;p<&#65533;&#65533;A&#65533;#&#65533;O&#65533;&#65533;&#65533;6&#65533;U&#65533;&#65533;&#65533;&#65533;Q4JN&#65533;p&#65533;&#65533;p&#65533;&#65533;&#65533;&#65533;&#65533;&#65533;>X&#65533;3~&#65533;B&#65533;-L&#65533;	7pA,&#65533;AFA&#65533;f&#65533;!&#65533;P&#65533;)\P &#65533;{&#65533;<&#65533;&#65533;a&#65533;&#65533;&#779;Q&#65533;&#1162;&#65533;w&#65533;&#65533;v&#719;&#65533;&#65533;&#12920;
&#65533;&#65533;q&#65533;&#65533;7v&#65533;&#1077;B4&#65533;.&#65533;j&#65533;&#65533;&#1126;M.&#860;&#65533;MR&#65533;^&#849;4a&#65533;@!*&#65533;&#65533;T&#65533;&#65533;&#65533;A&#65533;D0&#65533;&#65533;&#1687;&#65533;4&#65533; A-[^v&&#65533;=&#65533;'q4&#65533;u&#65533;:&#65533;&#65533;$)&#65533;wy&#65533;L9c3&#65533;&#65533;&#1155;yg&#65533;e&#65533;Z&#1101;ZC.q&#65533;@L&#576;&#65533;@%)y&#65533;{&#65533;ZV&#65533;F&#65533;&#65533;R&#65533;<T!Z&#65533;Y&#1768;&#65533;&#65533;n&#65533;&#65533;\&#65533;&#65533;&#1732;Dy&#65533;J&#65533;%H&#65533;xj&#65533;&#65533;vh&#65533;&#65533;{&#65533;B.u&#53994;&#65533;Z&#65533;\:&#65533;ADf+&#65533;&#65533;Ic"`E@ &#65533;&#65533;&#65533;&#65533;$5+R"&#65533;M&#65533;&#1719;&#65533;&#65533;!iFK;r&#65533;&#65533;n&#65533;".#d&#65533;&#65533;$1]&#65533;&#65533;&#65533;0&#65533;&#65533;Q&#65533;&#65533;~&#65533;&#65533;&#65533;y&#65533;&#65533;a?&#65533;M\&#65533;&WJHC&#65533;&#65533;&#65533; d&#65533;;C&#65533; &#65533;*&#65533;&#65533;F&#65533;&#65533;&#65533;&#65533;<{&#65533;w]&#65533;&#65533;Fu$&#65533;&#65533;&#1785;9v&#65533;d&#65533;9&#65533;4&#65533;%&#65533;&#65533;&#660;!&#65533;&#65533;xjF&#65533;&#65533;&#65533;/X{&#65533;&#65533;d&#65533;p&#65533;&#330;/&#65533;&#65533;&#65533;*y&#14394;&#65533;0sS&#65533;S&#65533;&#65533;&#65533;&#65533;&#963;&#65533;&#65533;&#65533;S&#65533;5#O&#65533;&#1750;cMC&#65533;.&#65533;H&#65533;+&#65533;d&#65533;&#65533;v&#65533;Z&#65533;&#65533;&#65533;"I&#65533;C&#65533;|#y&#65533; r&#65533;Q.&#65533;&#65533;Z&#65533;&#65533;*$&#65533;&#65533;u&#65533;	&#65533;z&#506;+&#65533;qT&#65533;p:in&#1680;&#65533;JS&#65533;&#65533;jRjoGk3WC&#65533;&#65533;cVB$&#65533;I&#65533;&#65533;o&#65533;j&#65533;$` Q#L&#65533;&#65533;&#65533;<&#65533;&#65533;J
&#65533;&#65533;vI=K&#1416;-&#65533;&#65533;&#65533;&#1623;&#65533;"&#65533;j&#65533;+&#65533;9
&#65533;&#65533;LH&#65533;&#65533;QA0&#65533;&#65533;&#65533;&#65533;&#65533;&#65533;&#65533;k&#65533;&#65533;&#65533;&#1631;N&#65533;&#65533;&#65533;&#65533;&#65533;W&#65533;&#65533;&#65533;&#445;&#65533;&#65533;bC
A*&#65533;&#65533;@G&#65533;(!&#65533;&#65533;&#65533;#&#65533;*W<&#65533;c&#65533;&#65533;,&#65533;KP&#65533;&#65533;FA&#65533;Y&#65533;Q&#65533;&#65533;Y7&#65533;T&#1748;oL&#65533;8&#65533;@q&#65533;vVSt:&#65533;&#65533;,s&#65533;^&#65533;&#65533;P&#65533;&#65533;4&#65533;[]&#65533;&#65533;&#65533;&#65533;&#65533;&#65533;&#65533;&#65533;ML< 7mQR;&#65533;&#65533;&#1352;x{&#65533;&#65533;ir&#65533;qv&#65533;&#65533;e&#65533;K&#65533;H&#65533;p]&#65533;v&#65533;&#65533;&#65533;&#65533;&p \gkSGMm&#65533;&#65533;^&#65533;$}&#65533;r&#65533;v&#661;Uye&#65533;&&#65533;T(&#65533;D&#65533;&#65533;&#65533;&#65533;&#65533;.|&#65533;&#65533;.&#65533;&#65533;[v&#65533;}&#65533;n(&#65533;3	&#65533;2&#65533;:&#65533;&#65533;rT&#249;C&#65533;&&#65533;
w	C4t&#65533;&#65533;K&#65533;K&#65533;i&#1385;g&#65533;&#65533;R&#65533;&#65533;&#65533;&#65533;&#65533;|&#65533;<&#65533;&#65533;5I&#65533;E8&#65533;)&#65533;6&#65533;w&#65533;f[_u&#65533;&#65533;&#1271;m&#65533;&#65533;@&#65533;&#65533;<,-&#65533;p@&#65533;&#65533;YO$?&#65533;N$&#65533;`&#65533;CvK&#65533;&#65533;0&#65533;oE&#65533;Ml&#65533;ov&#214;M&#65533;Wv&#65533;N)&#65533;Y&#65533;&#65533;&#65533;&#65533;&#65533;2g &#65533;!I&#65533;]&#65533;Fv{+_&#65533;&#65533;&#65533;&#65533;3&#65533;Nm.&#65533;$&#65533;&#65533;&#65533;&#65533;S&#65533;c&#65533;s	&#65533;;&#65533;&#65533;r&#65533;C$&#65533;&#65533;&#1374;&#65533;j&#65533;&#65533;^ww&#65533;&#65533;v&#65533;&#65533;':&#65533;l&#65533;Q7D
J&&#65533;&#65533;"Q(&#65533;<&#65533;&#65533;:&#65533;&#65533;&#65533;K4&#65533;&#65533;H&#1262;&#65533;)&#1289;Z&#65533;&#65533;QI18&#65533;&#65533;&#65533;&#65533;&#65533;&#65533;&#65533;&#65533;&#65533;&#65533;&#65533;X&#65533;q&#65533;7n&#65533;A&#65533;&#65533;&#65533;M&#65533;"&#65533;Gh`3&#65533;&#65533;&#65533;J6-&#65533;&#65533;h&#65533;$&#65533;4X&#65533;ITT.J&#65533;S &#65533;P&#260;&#65533;5&#65533;[n&#65533;&#65533;N%fM\6&#65533;&#1536;8&#65533;&#65533;&#65533;,#&#65533;
&#65533; &#65533;
3rENu&#65533;&#514;d&#65533;g&#65533;'&#65533;&#65533; &#65533;&#65533;&#65533;&#65533; &#65533;Im&#65533;&#65533;,4&#738;&#415;&#65533;&#65533;&#65533;&#1915;R)&#65533;{&#65533;&#65533;t[&#65533;&#65533;&#65533;&#65533;&#65533;4L&#65533;r"&#65533;&#65533;$L&#65533; &#65533;&#65533;v&#65533;&#65533;ZY&#65533;6&#65533;[&#65533;&#65533;Z&#65533;&#65533;&#65533;&#65533;&#65533;&#65533;u(&#65533;&#65533;8&#65533;M&#65533;qp&#65533;&#65533;F&#65533;cq&#65533;gRn&#65533;0&#65533;Hy*M&#65533;&#65533;&#65533;2$&#65533;&#65533;7*&#37899;&#65533;$&#65533;&#65533;&#240;@yr&#65533;&#65533;]o&#65533;H&#65533;&#65533;&#65533;eAj&#65533;xj+8&#65533;w&#65533;&#65533;&#65533;1&#65533;3&#65533;3&#65533;&#10777;SD&#65533;S&#65533;9&#65533;&#65533;&#65533;Yj>&#65533;&#65533;&#65533;;(&#714;?&#65533;&#65533;&#65533;BI&#65533;&#65533;&#65533;D&#1747;>J9&#65533;<&#65533;&#65533;&#65533;?S&#65533;2X&#65533;&#65533;t4&#65533;.&#65533;u&#695;jf&p&#65533;&#65533;&#837;&#65533;SL-&#65533;&#5692;Dwv!&#65533;&#65533;&#65533;3[&#65533;KZ%4~&
&#65533;ke&#65533;&#65533;&#65533;&#65533;Y7&#65533;$&#65533;&#65533;&#65533;F &#65533;1&#65533;&#65533;&#65533;&#65533;r&#65533;&#47074;&#65533;!&#65533;a&#65533;&#65533;-&#65533;r&#65533;L&#65533;a&#65533;)g&#65533;&#65533;&#65533;[&#273;&#65533;Y
(&#65533;&#39570;&#65533;9&#65533;"&#65533;&#65533;(&#65533;&#65533;&#65533;-JKC&#65533;&#65533;&#65533;a&#65533;&#65533;w&#65533;J&#65533;&#65533;/e(&#65533;&#65533;f&#65533;&#65533;&#65533;"&#65533;&#65533;g&#499; &#686;&#65533;&#65533;&#65533;b&#65533;&#65533;&#65533;;&P&#65533;I&#65533;&#65533;&#65533;GPH&#65533;&#65533;G&#65533;(r&#65533;L!&#65533;&#65533;&#65533;J#&#1758;&#1121;&#65533;&#65533;~&#65533;&#65533;&#65533;:o&#65533;&#65533;&#65533;&#65533;&#65533;{n^3x&#65533;X&#65533;c&#65533;l&#65533;w&A0M&#65533;G&#1784;&#65533;&#65533;DrP(v&#65533;&#65533; }&#65533;&#65533;&#65533;&#65533;2&#65533;}&#65533;&#65533;&#65533;&#65533;&#65533;&#65533;&#65533;d&#65533;E&#65533;&#18167;3&#65533;&#65533;&#1147;&#65533;&#65533;r&#65533;p&#65533;&#65533;&#65533;Gp8&#65533;&#65533;&#65533;&#1110;&#65533;R&#65533;&#65533;5B&#65533;&#65533;1&#65533;&#65533;_&#65533;X&#65533;;&#65533;&#65533;KX&#65533;Wr&#65533;b&#65533;&#65533;"eO&#65533;r!&#65533; M&#65533;&#65533;&#65533;L&#65533;t&#65533;&#65533;HR&#1919;b&#65533;&#65533;%a&&&#65533;Ikuu&#65533;o+l&#65533;**&#65533;b7	&#65533;&#65533;D@Chv&#65533;&#65533;t&#65533;&#1531;.[&#65533;&#65533;.&#65533;+q*&#65533;&#65533;.7&#65533;&#65533;&#65533;&#65533;$T&#65533;0&#65533;&#65533; @&#65533;)yy&#65533;&#1052154;$&#40807;~z&#65533;&#65533;&#65533;q,Wg|&#65533;v&#65533;&#65533;7&#65533;`l&#65533;&#65533;>&#65533;(&#65533;(Z&#65533;t&#65533;jC&#65533;L&#65533;l&#65533;@&#65533;_Y&#65533;&#65533;Ic[1&#65533;&#65533;@&#65533;&#65533;Q2Y&#65533;QR&#65533;$&#65533;>`  &#65533;&#65533;&#65533;&#65533;&#65533;&#65533;~&#65533;&#65533;T&#65533;&#65533;&#65533;iy[&#65533;&#65533;Y[&#65533;"&#65533;z&#65533;&#65533;&#65533;&#65533;&#65533;D&#65533;&#65533;X&#65533;&#65533;E&#65533;&#520;&#65533;(&#65533;&#65533;&#65533;&#65533;i&#1994;&#65533;"]8&#65533;7X2JIH.&#65533;&&#65533;c&#65533;&#65533;&#65533;9&#65533;&#65533;D@&#65533;@3&#65533;5&#65533;g&#1039;I&#65533;&#65533;&#65533;}&#65533;&#65533;&#65533;O&#65533;&#65533;&#65533;&#1107;rPd&#65533;c&#65533;&#65533;&#65533;9&#65533;&#65533;{{F&#65533;2#&#65533;&#65533;&#65533;{T&#65533;&#65533;&S&#65533;8as&#65533;&#65533;\5&#65533;&#65533;y-&#65533;t&#65533;F &#65533;M#"&#65533;&#65533;&#65533;&8&#65533;&#65533;)[&#65533;'&#65533;=&#65533;bNt&#65533;JY6&#65533;Z6&#65533;D&#65533;Rj5L&#65533;&#65533;&#65533;U0&#65533;<,&#65533; 0?&#65533;&#65533;&#65533;}4&#65533;&#65533;&#65533;r&#1732;&#65533;L&#65533;=&#554;.d&#65533;Y&#65533;&#65533;3&#65533;	s+&#65533;!&#65533;&&#65533;xB&#65533;&#65533;b"5d_C--&#65533;&#65533;&#65533;#&#65533;&#65533;;{&#65533;&#65533;M&t&#65533;u&#65533;|D&#65533;"&#65533;&#65533;&#65533;&#65533;& &#65533;&#65533;&#65533;&#65533;&#65533;Vd&#65533;N&#65533;]&#1681;&#65533;&#65533;&#65533;&#65533;o&#65533;&#1339;&#65533;&#65533;&#1323;&#65533;Q&#65533;&#65533;ck&#65533;&#65533;&#65533;7M&#65533;d&#65533;U&#65533;R&#65533;w
&#65533;L  P&#65533;Ig&#65533;N&#65533;&#42855;&#65533;&#65533;&#65533;7&#65533;&#65533;+&#65533;vb
f@#\&#65533;&#65533;&#65533;
&#65533;!0&#65533;&#65533;%&#65533;1@&#65533;&#65533;yC+5#&#65533;&#857;&#65533;d&#65533;&#65533;E&#65533;&#65533; J$&#65533;x&#65533;&#65533;&#65533;\7!&#65533; t&#65533;T&#65533;S	 1s&#65533;`+&#65533;g&#65533;X&#65533;&#65533;&#65533;&#65533;p&#65533;&#65533;1F&#1744;s'&#65533;[T&#65533;f&#65533;r	M&#65533;&#65533;Q&#65533;&#65533;&#65533;D9&#65533;J
&#65533;&#65533;Vo&#65533;C&#65533;+qn&#65533;&#1915;&,&#65533;`aj&#65533;4&#842;i&#65533;|rpQ &#65533;1&#65533;a(x&&#65533;&#65533;)&#65533;&#65533;-e&#65533;Y&#65533;4&#65533;nqWq6&#65533;f$&#65533;(i&#65533;&#65533;&#65533;&#65533;Ua"xnc&#65533;4&#65533;xB&#65533;&#1282;&#65533;&#65533;&#65533;a\&#65533;&#65533;&#65533;&#65533;&#65533;*&#65533;&#65533;T&#65533;v&#65533;S&#65533;
&#701;&#65533;,S &#65533; &#65533;&#65533;&#65533;U&#542;&#65533;y&#65533;&#65533;$=&#65533;&#65533;&#65533;d&#65533;X&#65533;D&#856;&#65533;#,&#65533; D&#65533;&#65533;&#65533;rS&#65533;&#65533;(&#65533;&#65533;&#65533;&#65533;&#65533;5&#65533;&#65533;&#289;&#65533;&#65533;&#65533;F&#65533;ZOd&#65533;&#65533;&#65533;&#65533;&#17049;ZwtJnh&#65533;H&#65533;&#550;&#65533;&#65533;9D " &#65533;&#65533;&#65533;t&#65533;mD&#1355;&#65533;sX&#1751;&#65533;}&#65533;&#65533;I&#65533; C&#65533;B)&#65533;q&#65533;3&#65533;*,&#65533;DC&#65533;&#65533;&#65533;  &#65533;&#65533;&#65533;&#65533;&#65533;2N3C-&#65533;&#65533;JU&#65533;V&#502;&#65533;#"T&#65533;
Wl&#65533;L&#65533;A&#65533;&#65533;x\&#65533;r&#65533;&#65533;tQ&#65533;MX&#65533;p\&#65533;&#65533;I&#65533;&#65533;&#65533;2.&#65533;nG&#65533;DHG)&#65533;b&#65533;r&#65533;{&#65533;&#65533;&#65533;&#65533;Ev&#65533;&#65533;j&#41357;&#65533;W&#65533;&#65533;&#65533;&#65533;q=&#65533;MV&#65533;0&#65533;$eR)&#288;"&#65533;&#65533;&#65533;S=&#65533;&#65533;U&#65533;&#65533;>&#65533;i&#1375;u'i2&#65533;"&#65533;&#65533;y&#65533;&#65533;&#1900;&#65533;Q&#65533;`q&#65533;@&#65533;&#65533;r&#65533; #R.)&#65533;Qq&#65533;&#65533;7H&#65533;&#1783; $&#65533;)&#65533; &#65533;!C P &#65533;   &#65533;y&#65533;&#65533;r&#65533;m1~B^n&#65533;&#65533;&#65533;h&#65533;&#65533;N`&#65533;X&#65533;\ &#65533;s&#65533;9&#65533;y1"oI;&#65533;SF&#65533;&#65533;&#65533;&#65533;]&#65533;&#65533;&#65533;%-8F&#761;&#65533;&#65533;G8(b"&#65533;@I&#65533; cM&#65533;&#65533;&#15796;&#65533;&#65533;&#65533;f&#65533;&#65533;%&#65533;`Z]m&#65533;&#65533;|\W&#65533;&#65533;&#65533;&#65533;&#65533;x&#262;&#65533;&#65533; &#65533;c&#65533;`8&#65533;+&#65533;pLnn&#65533;T&#65533;&#65533;&#34023;S&#65533;&#65533;G&#65533;
&#65533;~&#65533;&#65533;&#65533;]3&#65533;]&#65533;&#65533;&#65533;Eu\&#65533;&#65533;~G% &#65533;&#65533;&#65533;&#65533;&#65533;iW&#65533;w&#1425;-r&#65533;	&#303;v&#655;Z[{g&#65533;R&#65533;VAM&#65533;&#65533;>&#65533;&#65533;9&#65533;<&#65533;g&#65533;i&#65533;&#65533;2&#65533;&#65533;&#65533;&#65533;it]o&#65533;&#65533;_&#65533;hg&#65533;d&#65533;1:J&#65533;`MR&#65533;]&#65533;&#65533;&#65533;#&#65533;&#65533;Hy&#1938;&#1709;&#65533;&#65533;#q1&#65533;/v&#65533;&#65533;	caU&#65533;&#65533;Q(&#65533;&#65533;&#65533;&#65533;G p&#65533;y&#65533;J&#65533;&#65533;&#65533;6$<&#65533;&#65533;S&#65533;&#65533;e&#65533;&#65533;&#65533;&#996;&#65533;8T&#65533;&#65533;&#65533;Ec(s&#65533;&#65533;&#65533;&#65533;/>u&#65533;s&#65533;&#65533;J&#65533;j&#65533;mD&#65533;&#65533;&#65533;&#65533;u&#65533;&#65533;\*&#65533;&#65533;9B&#65533;&#65533;&#65533;&#65533;~&#65533;&#65533;&#65533;hJ&#65533;&#65533;P&#65533;&#65533;X"&#65533;&#65533;&#65533;&#65533;&#65533;&#65533;Y&#65533;&#65533;&#65533;+&#65533;&#65533;&#65533;T&#65533;IB&#65533;o&#65533;&#65533;EW&#65533;&#65533;pQ( &#65533;&#65533;&#65533;D1N&#65533;&#65533;(/+^bvoN&#65533;&#65533;Z1&#65533;&#65533;&#65533;[&#180;<C#+&#65533;G.&#65533;T&#65533;	&#785;&#65533; &#65533;Gh&#65533;&#65533;8	M#&#65533;&#65533;&#852;&#65533;&#65533;!&#65533;&#65533;&#65533;coG]vu&#65533;X?&#65533;&#65533;v&#65533;&#65533;&#65533;s&#65533;&#65533; `&#65533;_&/^&#65533;ZY&#65533;&#65533;&#65533;&#909; &#65533;6&#65533;QNItPx	&#65533;&#65533;&#65533;H&#65533;&#65533;&#65533;(i&#65533;&#65533; &#65533;Q&#65533;&#65533;&#65533;C&#65533;~&#65533;&#65533;&#1648;&#65533;X&#65533;g&#65533;SyD&#65533;&#65533;&#65533;T&#65533;&#65533;nOQ&#65533;|&#65533;&#65533;&#1753;&#65533;#Y,&#65533;&#65533;&#65533;&#65533;&#65533;'&#65533;&#65533;&#65533;i3&#65533;6&#1391;~&#65533;d&#65533;b\&#65533;F&#65533;&#65533;SqZ$`&#65533;r	&#65533;&#65533;&#65533;&#65533;q&#1916;&#65533;&#65533;&#65533;&#65533;=a&#65533;&#65533;9
r&#65533;S&#65533;&#65533;`@C&#65533;yy(&#65533;!&#65533;&#65533;&#65533;&#65533;&#65533;{&#65533;&#65533;&#65533;Sv&#65533;&#65533;&#65533;&#65533;&#65533;&#65533;&#65533;4&#65533;h&#65533;&#65533;kgb&#862;&#65533;s&#65533;&#65533;n&#65533;&#65533;&#65533;&#65533;&#65533;&#65533;=&#65533;?c&#65533;&#65533;^/&#65533;&#65533;&#65533;9&#65533;&#65533;&#65533;&#65533;K&#65533;&#65533;&#65533;&#65533;&#65533;"&#65533;#&#65533;2Q|&#65533;Y7 AAI&#65533;&#65533;&#65533;&#65533;&#65533;x
yHO&#65533;&#65533;&#65533; &#65533;&#65533;&#65533;&#65533;y&#65533;&#65533;m&#65533;&#65533;'d&#65533;&#342;&#33400;-&#65533;&#65533;&#65533;&#65533;TU7"&#65533;6&#65533;&#65533; U&#65533;E&#256;"9&#65533;CR^~&#65533;&#65533;\&#65533;&#65533;&#65533;&#65533;&#65533;&#65533;s}cN\]&#65533;g&#65533;&#65533;E&#65533;&#65533;jR&#65533;&#65533; &#65533;Gh&#65533;AP&#65533;Gq@9&#65533;jH&#1821;l{&#65533;K&#65533;YXN&#65533;&#65533;&#65533;Gr&#65533;&#65533;
YQ&#65533;&#65533;&#65533;&#65533;"N}&#65533;&#65533;&#65533;]&#65533;&#65533;Z&#618731;&#65533;&#65533;a\M&#65533;&#65533;5&#65533;&#65533;&#65533;&#65533;&#65533;9&#65533;s"%@LB&#65533;fyv&#65533;)j&#928;h&#65533;F}&#65533;&#65533;&#65533;};1~&#65533;M$&#65533;Iu&#65533;&#65533;JQ&#65533;&#65533;&#65533;&#65533;2&#65533;&#65533;9&#1729;&#65533;p&#48570;&#65533;zW:&#65533;&#65533;$"&#65533;S&#65533;a&#65533; nk&#65533;&&#65533;x&#65533;&#1696;&#65533;&#65533;]&#65533;Lb	&#65533;7&#65533;n@y T&#65533;e&#1071;K#&#65533;wv&#65533;&#65533;&#348;A,&#65533;7&#546;&#65533;I&#65533;&#65533;f&#65533;eL&#852;1&#65533; 1/h&#65533;v?&#65533;&#65533;g&#65533;&#65533;&#65533;&#65533;&#65533;R2&#65533;&#852;&#65533;$&#65533;9P&#65533;S
kE&L&#65533;&#65533;&#65533;:&#65533;&#65533;4&#65533;&#65533;&#65533;n&#65533;&#65533;M/&#65533;v&#65533;&#65533;&#65533;&#65533;&#65533;&#65533;e&#65533;.&#65533;&#65533;	&#538;I&#65533;D&#658;9&#65533;Q/2&#65533;&#65533;l&#65533;&#65533;DgI+&#65533;SF&#1159;}qIR&#1277;dmf&#65533;Zp&#65533;Wu0&#65533;@&#65533;D&#65533;S&#65533;8&#65533; &#65533;S&#65533;{p^&#65533;&#65533;&#65533;&#65533;v&#65533;	&#65533;y&#65533;&#65533;b&#65533;&#65533;&#65533;9/.&#65533;&#65533; &&#65533;$i&#65533;&#65533;x&#65533;&#65533;7&#65533;4&#65533;&#65533;Gdn&#65533;'&#65533;g&#65533;&#65533;k&#65533;r&#65533;&#65533;|&#65533;@&#65533;&#945;&#65533;*GKC&#65533;6&#65533;&#65533;>&#65533;&#1674;&#65533;ko&#65533;w%&#65533;+k8&#65533;G&#65533;n&#65533;&#65533;1&#65533;c C&#65533;1p` &&#65533;0&#65533;p2&#65533;&#65533;&#65533;&#65533;&#65533;O&#65533;h).+&#65533;&#65533;&#65533;.5&#65533;&#65533;J[&#842;&#65533;&#343;HP&#65533;<%&#65533; TD&#65533;&#29404; &#65533;S&#65533;&#65533;C]*N&#65533;{iz&#65533;)&#65533;&#65533;I&#65533;&#65533;QQ&#65533;&#65533;f&#65533;68&#65533;M&#65533;`&#65533;&#65533;&#521;&#65533;y&#65533;&#65533;Z#&#65533;&#65533;&#65533;o&#65533;C&#65533;&#65533;&#65533;Hy&#65533;&#65533;6&#65533;<&#65533;]&#65533;&#272;&&#65533;"&#65533;P&#65533;&#65533;$/!r&#65533;#&#65533;H}S&#65533;y=&#65533;&#65533;n8&#65533;&#65533;&#65533;M&#65533;&#65533;,SF&#65533;V&#65533;zFf&#65533;&#65533;(U&#65533;O&#65533;r `{j&#65533;C&#65533;&#65533;`n&#996;&#65533;z&#65533;&#65533;&#65533;&#65533;Y&#65533;&#65533;&#65533;ht&#65533;+&#261;$&#65533;2k,&&#65533;
`6&#65533;yDC&#65533;H&#65533;&#65533;_1&#65533;&#65533;&#65533;E<&#65533;&#65533;&#65533;MTz&#65533;&#65533;&#65533;We&#65533;&#65533;5p&#65533;&#65533;`<1.yWy&#65533;G&#65533;2R&#65533;&#65533;w&#335;&#65533;&#65533;u&#65533;&#65533;&#65533;&#65533;@&#65533;jm&#65533;&#65533;s&#65533;&#65533;&#1172;0\vH&#65533;&#65533;&#65533;%&#65533;m&#65533;&#65533;&#65533;&#65533;w&#65533;K&#65533;&#1351;e#7&#65533;&#65533;&#65533;,&#65533;bP#&#65533;*&#65533;ELC$@v&#65533;#&#65533;&#65533;S&#65533;&#65533;s&#65533;&#65533;&#65533;yJl&#65533;&#65533;9&#65533;rT&#65533;&#65533;&#65533;u&#65533;&#65533;&#65533;K{&#225;&#65533;&#65533;_&#65533;&#65533;&#65533;&-&#1365;p&#65533;&#65533;q&#65533;SFAtQx&#65533;E +&ST2e&#65533;&#65533;9&#65533;e&#65533;G&#65533;}&#65533;&#65533;9&#65533;H&#65533;&#65533;5&#65533;6&#65533;>t&#65533;&#65533;&#65533;b&#65533;&#65533;&#65533;k&#65533;&#65533;&#586;8&#65533;&#65533;`G&#65533;8&#65533;&#65533;&#65533;!&#65533;&#65533;&#65533;L^`!&#65533;&#65533;&#65533;&#65533;&#65533;&#65533;&#1387;&#65533;K&#65533;;I&#65533;&#65533;&#65533;W&#65533;q&#65533;&#65533;&#65533;IIUA&#65533;&#65533;Ue&#65533;&#65533;o*F)K&#65533;&#536;3&#65533;)_&#65533;F&#65533;B&#65533;&#1521;&#65533;ZM(V&#65533;_&#65533;-&#65533;W0&#65533;Lc yq&#65533;&#65533;&#65533;&#65533;&#65533;&#65533;&#65533;&#65533;Zn-&#65533;&#65533;&#65533;w)&#65533;&#65533;l&#65533;S &#65533;&#65533;0s)&#65533;C !&#983;*&#65533;|&#65533;+&#65533;Utb.&#1012;&#65533;_7&#65533;.&#65533;&#65533;N&#65533;&#65533;&#65533;&#65533;Q	&#65533;c&#65533;&#65533;`(&#65533;&#65533;&#65533;&#65533; 8&#65533;&#65533;&#1981;!&#65533;N&#65533;g&#65533;&#65533;?&#65533;V3-&#65533;;n&#65533;cu-B&#65533;&#559;&#65533;2n[&#65533;v	&#756;G%&#65533;q&#65533;B&#65533;{n&#65533;&#65533;t&#65533;&#65533;{g&#65533;&#65533;B&#15652;4&#65533;&#65533;&#65533;.&#65533;e&#65533;&#65533;9&#65533;&#65533;9@  &#65533;&#65533;r&#65533;&#65533;]4&#65533;&#65533;qm4&#65533;7s&#65533;H!*&#65533;&#925;*&#65533;&#65533;n&#65533;0&#65533;\&#65533;1L&#65533;>O5Q1&#65533;W}&#65533;&#65533;&#65533;&#65533;&#65533;&#65533;&#65533;N&#65533;o&#65533;u&#65533;&#65533;sSd&#65533;s&#65533;C&#65533;r&;D S< &#65533;jF&#65533;i&&#65533;N!&#65533;$&#65533;&#65533;F[.Y	F&#65533;xUM&#6169;&#65533;&#65533;.&#65533;&#65533;0&70-*&#65533;BTdusQ'm&#65533;&#65533;&#65533;/k&#65533;vT&#65533;&#65533;N&#65533;&#65533;E&#65533;+&#65533;E#& a&#65533;s/8y)&#65533;&#65533;:D&#65533;Zm&#65533;e	q5&#65533;z&#65533;Y&#65533;b&#65533;x&#65533;zn
&#1602;&#65533;&#65533;&#65533;y(&#65533;:&#65533;&#65533;&#65533; #&#65533;&#65533;Z&#65533;&#65533;&#65533;&#65533;&#65533;'&#65533;&#65533;&#65533;&#65533;&#312;L\7t&#65533;W&#65533; &&#65533;f  y&#65533;&#65533;OBtP&#65533;[n2*>&#65533;+vQ&#65533;wCDJ&#65533;Q&#65533;&#65533;&#65533;#&#65533;&#65533;&#65533;#&#65533;&#65533;.a&#65533;j'&#65533;5&#2039;&#65533;&#65533;H&#65533;==&#65533;&&#1274;&#1396;^&#65533;&#42205;P&#65533;V]&#65533;&#65533;TM?qG<&#157;=^&#65533;&#65533;&#65533;&#65533;M&#65533;;&#65533;VC&#65533;&#65533;&#1576;&#65533;iP (&#65533;&#65533;0&#65533;C&#65533;&#65533;&#65533;
&#65533;n&#65533;%&#65533;x\+&\)&#65533;&#65533;&#65533;I&#65533;&#65533;&#65533;"&#65533;O #&#65533;&#65533;y&#65533;/:&#65533;^6&#65533;U&#65533;k&#65533;&#65533;&#65533;l&#65533;&#65533;&#65533;&#65533;D&#65533;&#1907;X&#65533;"&#65533;&#65533;0%7&#65533;&#65533;&#65533;&#646;$&#65533;&#65533;&#65533;P'$57O&#65533;R&#65533;;&#65533;}&#65533;&#65533;&#65533;8&#65533;&#65533;c6P&#65533;b;(r&#65533;U&#65533;@&#65533;&#65533;h&#65533;&#65533;k&#65533;a&#65533;&#65533;\&#420;tZey&#65533;&#65533;&#65533;q&#65533;&#43658;)&#65533;M&#65533;P&#65533;DO&#65533;
&#65533;`&#65533;&#65533;&#65533;]&#65533;+m^&#65533;&#65533;oe&#65533;++&#65533;i5&#65533;&#65533;&#65533;Y&#1284;&#65533;&#65533;GU&#65533;&#65533;@&#65533;T8&#65533;&#65533;&#65533;R&#65533;&#65533;&#65533;&#65533;&#65533;&#65533;&#65533;&#65533;&#65533;f&#1267;&#65533;&#65533;&#65533;:&#65533;&#65533;&#65533;&#65533;&#168;&#65533;&#65533;&#65533;&#65533;7H&#65533;w&#65533;&#65533;&#65533;1aCh&#65533;&#65533; <&#65533;2&#65533;&#65533;&#65533;&#65533;Z&#65533;&#65533;&#65533;&#65533;-U&#65533;&#65533;#&#65533;&#65533;&#65533;;&#65533;O&#65533;&#65533;R0&#65533;	P2 &#65533;&#65533;\M&#65533;&#65533;)&#65533;&#65533;6&#65533;y&#65533;Hn&#65533;Z&#65533;pi&#65533;F&#65533;&#65533;&#65533;&#65533;n&#65533;e&#65533;&#65533;j&#65533;&#65533;X&#65533;&#65533;QT&#65533;e&#65533;0&#65533;:&#65533;&#65533;&#65533;&#65533;&#981;]r&#65533;C&#65533;&#65533;&#65533;&#65533;=&#65533;+m&#65533;&#65533;&#65533;v&#65533;2&#65533;T&#65533;8 &#65533;&#65533;e&#1748;&#65533;&#65533;&#65533;&#65533;b&#65533;&#1167;_4&#65533;&#426;h&#65533;&#65533;h&#65533;e&#65533;&#258;D*M&#65533;&#65533;&#65533;b(&#65533;b	 J <&#65533;&#65533;T^:&#65533;&#65533;&#65533;&#65533;e&#65533;&#65533;5 &#1524;<+hF&#65533;&#65533;&#65533;&#65533;6mv&#65533;&#65533;I&#65533;&#65533;
	@&#65533;(&#65533;&#65533;(7di&#65533;&#1387;&#65533;R&#65533;&#1885;&#65533;e4&#65533;;&#65533;&#65533;&#1289;&#65533;&#65533;&#65533;I&#65533;&#65533;k&#65533;6Z&#65533;T&#65533;`]R&&#65533;PG&#65533;&#65533;N`>2&#65533;&#65533;&#65533;0&#65533;&#65533;&#65533;&#65533;&#65533;[&#65533;S&#65533;&#65533;"KF&U&#65533;&#65533;]&#65533;&#65533;pU\&#65533;@&#65533;&#65533;&#65533;r&#65533;&#65533;&#65533;&#65533;T&#65533;&#65533;fk&#65533;<&#65533;&#65533;&#65533;Y&#65533;&#65533;&#65533;w&#65533;_.&#65533;`H&#65533;&#65533;Bd&#65533;Q1 (&#65533;y&#65533;XH&#65533;b&#65533;&#65533;&#65533;]x&#65533;&#65533;{rV>&#1016;/h&#65533;&#65533;&#65533;&#65533;&#626;+&#65533;&#65533;&#65533;&#65533;2m&#65533;8&#65533;(`&#626;  &#65533;_Ko&#65533;&#65533;&#65533;n&#65533;M&#65533;n6&#65533;n{&#65533;T&#65533;X&#65533;&#65533;&#65533;&#294;&#65533;&&#65533;t&#65533;P&#65533;l&#65533;)&#65533; " #&#65533;5'&#65533;&#65533;c&#65533;&#65533;,x{S&#65533;&#65533;&#65533;&#65533;]&#65533;}&#65533;&#65533;,&#65533;&#65533;&#65533;q:&#65533;&#65533;`9
c&#65533;&#65533;&#65533;Y&#482;&#65533;z&#65533;=&#65533;&#65533;kd't&#65533;a&#65533;&#65533;`p&#65533;&#36896;g	/&#65533;"g/&#65533;&#65533;fJ&#65533;&#65533;&#1103;S&#58066;&#65533;&#65533;&#65533;&#65533;F&#65533;&#65533;&#65533;fB8&#65533;&#65533;&#65533;&#65533;&#65533;#&#65533;EH*&\&#65533;&#65533;&#65533;&#65533;&#65533;&#65533;0Q&#65533;&#65533;U&#65533;}&#65533;%&#65533;&#65533;i(&#65533;&#65533;f&#880;&#1707;xR&#422;&#65533;&#1190;&#65533;&#65533;&#65533;YCre&#65533;&#65533;|&#65533;#&#27215;&#65533;&#65533;Cnh&#65533;&#65533;V&#65533;ac(&#65533;&#65533;-&#65533;&#65533;UgreTP&#65533;&9&#65533;&#65533;">ZD&#65533;C&#65533;/&#65533;&#65533;&#65533;N&#22455;&#812;&#65533;&#65533;@&#65533;&#65533;&#65533;&#65533;Y&#65533;&#65533;&#65533;&#65533;&#65533;D&#65533;Sh &&#65533;,P&#268;jk&#1958;&#65533;\&#65533;&#65533;&#65533;sMF2&#65533;mx&#65533;&#65533;v&#65533;R&#65533;z&#65533;f&#65533;p&#65533;"&#65533;&#65533;)&#65533;&#65533; &#65533;<!&#624;!SWF.k&#65533;&#65533;&#65533;&#65533;jn&#65533;5&#65533;q<dC&#65533;E&#65533;&#65533; [1C&#65533;&#65533;@G &#65533;"&#65533;&#33254;&#65533;&#65533;{&#65533;8'&#65533;&#65533;F4&#65533;&#65533;d4:&#65533;&#65533;&#65533;&#65533;*&#65533;&#65533;&#65533;&#65533;&#65533;&#65533;&#65533;&#65533;&#1655;h&#1798;#tHT&#65533;SGa@&#65533; &#65533;&#65533;(U7&#65533;&#65533;&#65533;(&#65533;&#65533; &#65533;&#65533;(&#65533;(&#65533;
(&#65533;&#65533;(&#65533;&#65533;&#65533;&#65533;-u&#65533;&#1332;&#65533;,&#65533;&#65533;7SO&#65533;M&#65533;^`*&#65533;&#65533;&#65533;&#65533;>J)&#65533;&#65533;n&#65533;$R2&#65533;7&#65533; 2=&#65533;&#65533;U&#65533;u&#65533;&#65533;.y)&#65533;&#65533;&#65533;a&#65533;a&#65533;RL&#65533;&#65533;&#65533;q&#65533;x&#65533;&#65533;&#65533;&#65533;f&#739;!~7&#65533;B&#65533;&#65533;&#65533;&#65533;&#1722;:&#65533;&#65533;&#65533;&#1513;)&#65533;&#65533;&#65533;QY)W&#65533;=z&#65533;Le&#65533;@&#65533;/>&#65533;&#65533;&#948;8&#65533;&#65533;|&#65533;&#65533;K&#65533;&#65533;&#65533;&#65533;
&#1059;&#65533;b&#65533;&#65533;&#65533;:&#65533; &#65533;> &#65533;g&&#65533;&#65533;&#65533;&#65533;<&#65533;&#65533;&#65533;kl&#40825;i&#65533;#x&#65533;V&#65533;J_&#65533;*@'A&#65533;M&#65533;5&#65533;&#65533;7f&#65533;-f&#65533;c:&#65533;;&#65533;x&#65533;&#65533;&#65533;&#65533;&#65533;R&#65533;r&#65533;&#65533;9&#65533;(&#65533;=&#65533;&#65533;&#65533;8'&#65533;&#65533;&#65533;&#65533;q&#65533;&#65533;&#9673;&#65533;&#65533;.&#65533;&#65533;&#65533;&#65533;y+&#65533;qj&#65533;g>JO&#65533;Zun]&#65533;&#65533;+'^&#65533;&#65533;!&#65533;&#65533;r&#65533;&#65533;D&#65533;W"U&#65533;&#65533;W&#65533;y&#65533;?&#65533;&#317;&#65533;4&#65533;&#65533;&#65533;&#65533;&#65533;{gJ&#507;#&#65533;&#65533;&#65533;&#65533;&#65533;f&#65533;&#65533;s&#65533;Q&#65533;*&#65533;&#65533;&#65533;&#65533;&#1002347;&#65533;R&#65533;&#65533;4}&#65533;8&#65533;&#65533;=&#65533;9&#65533;&#65533;&#65533;$&#65533;&#65533;&#65533;1&#65533;fj&#65533;Z&#65533;g&#65533;&#1423;0	&#793;C&#65533;&#65533;&#65533;&#65533;=&#65533;&#65533;S &#65533;&#65533;O&#65533;&#65533;J&#65533;:fRS&#65533;`&#65533;&#976;&#65533;&#65533;^rKCff&#1137;9}&#65533;a&#65533;&#65533;r
&#65533;I&#65533;]=&#65533;_&#65533;&#65533;&#65533;&#65533;j&#65533;&#65533;Fo&#65533;&#65533;&#65533;&#65533;&#735;&#65533; H)8){
&#65533;Jo&#65533;&#65533;3&#65533;ix^&#65533;&#65533;&#828;f&#65533;&#65533;lf/")&#65533;&#65533;f&#65533;c:D&#65533;&#65533;&#65533;&#65533;UKT&#65533;&#65533;&#65533;u(z&#65533;]E&#65533;&#65533;&#65533;W&#65533;F&#65533;F&#65533;5&#65533;&#65533;O&#65533;~,&#65533;&#65533;&#65533;&#65533;&#65533;&#65533;&#65533;hY_&#65533;'&#65533;h&#65533; &#65533;
&#65533;SWkMjv&#65533;Y&#65533;&#65533;&#65533;H&#65533;R&#1569;&#65533;T(&#65533;vC&#65533;&#65533;+&#65533;3&#1675;&#65533;&#65533;R&#65533;&#65533;?&#6894;&#65533;6&#65533;c}&#65533;h&#65533;&#65533;IG&#65533;_y&#65533;&#65533;&#65533;&#65533;&#65533;i&#65533;&#65533;z]&#65533;&#65533;&#65533;&#65533;-&#65533;nI\gETT&#65533;&#65533;\&#65533;&#65533;dC&#65533;&#65533;&#65533;
&#65533;&#65533;0 &#65533;|&#65533;&#65533;&#65533;,K&#65533;>&#65533;&#1398;&#65533;spV%&#65533;E&#65533;7&#65533;&#65533;X&#65533;&#65533;(&#65533; J&#65533;2S	@J&#65533;&#65533;&#65533;&#65533;%72&#65533;&#65533;&#1917;E&#65533;&#65533;	&#65533;&#65533;&#65533;&#65533;&#65533;&#65533;&#1284;&#65533;qO&#65533;j&#65533;&#65533;3+&#65533;S&#65533;&#65533;&#65533;&#65533;<&#65533;SJ&#65533;&#65533;&#65533;3&#65533;&#65533;&#65533;5&#65533;&#65533;FYN,&#432;&#65533;&#65533;&#65533;&#65533;(&#65533;&#65533;&#65533;PX&#65533;r&#65533;&#512;&#65533;&#65533;&#65533;d&#65533;ll0&#65533;!&#65533;&#65533;&#65533;0v&#65533;&#65533;&#65533;R&#65533;}&#65533;&#65533;&#65533;YS&#65533;+#&#65533;&#65533;&#65533;&#65533;q&#65533;C&#65533;&#65533;x&#65533;:G&#65533;s&#65533; &#65533;&#65533;&#65533;&#1954;&#65533;&#65533;&#65533;&#65533;&#65533;&#65533;.&#65533;)&#65533; V&#65533;gP&#65533;&#65533;&#65533;x?&#65533;&#65533;O&#65533;~&#1688;&#65533;ew&#65533;K&#65533;~f&#65533;c1&#65533;W&#65533;&#65533;i&#65533;&#65533;&#65533;&#1477;Y&#65533;&#65533;e&#65533;&#65533;&#65533;x&#65533;P	$&#65533;&#65533;&#65533;b$&#65533;,	 &#65533;a &#65533;
'.&#65533;w\0&#65533;E&#65533;xF8&#65533;f5MJhVq&#65533;d&#65533; 9&#65533;9R &#65533;&#65533;&#65533;&#65533;&#65533;&#919;&#65533;&#65533;&#65533;BM&#65533;&#65533;V&#65533;&#65533;]&#65533;N&#65533;8&#65533;&#65533;NP9@&#65533;(&#65533;D |&#65533;&#65533;]&#65533;j/&#65533;(o&#65533;&#65533; &#65533;&#65533;&#65533;fWxTa&#65533;&#65533;&#65533;&#65533;&#65533;&#1054;&#65533;Vs&#65533;&#65533;qw&#65533;U&#65533;&&#636;&#65533;&#65533;)XIB&#65533;r&#65533;&#65533;l/
B &#65533;&#65533;6&#65533;0("&#65533;&#65533;&#65533;,/k&#65533;T,&#65533;>&#1204;c%r&#65533;-&#65533;#&#65533;&#65533;c&#65533;&#65533;&#65533;&#65533;P&#65533;&#65533;
&#65533;4&#65533;@  &#65533;&#65533;q&#65533;&#65533;U?&#65533;&#65533;?&#65533; S&#65533;&#65533;&#65533;&#65533;_z&#65533;&#65533;=&#65533;w&#65533;&#65533; MS&#814;&#65533;0&#65533;&#65533;&#65533;S&#65533;N&#65533;&#65533;i&#65533;f&#65533;J&#632;Q&#65533;{u&#65533;&#65533;&#65533;&#65533;QR&#65533;'j ]&#65533;
8&#519;m3:&#65533;'&#65533;yt^&#65533;]&#1206;&#65533;&#65533;&#65533;]&#65533;&#65533;&#65533;&#65533;Q&#65533;&#65533;v&#65533;&#65533;&#65533;97	@&#65533;&#65533;9y&#65533;9&#65533;@&#65533;R#&#65533;Z&#65533;&#65533;F&#65533;&#65533;?&#65533;&#65533;&#1442;&#65533;&#1093;&#65533;qO&#65533;j&#65533;&#65533;ev&#65533;0&#65533;&#65533;&#65533;S&#65533;&#65533;&#65533;+&#65533;&#65533;&#65533;m&#1214;^n)c:&#65533;+Qn&#65533;&#65533;"&#65533;!&#65533;&#1011;&#65533;H+&#65533;I&#65533;&#65533;B]&#65533;&#58707;&#65533;&#65533;y &#65533;r&#424;&#65533;g[&#65533;P&#65533;&#65533;&#65533;0* @&#65533;&#827;!&#65533;n\&#1116;&#65533;_zP&#65533;N)&#65533; T&#65533;E&#65533;&#65533;&#65533;&#65533;&#65533;&#65533;&#65533;3+&#65533;*0o&#65533;&#65533;S&#65533;l&#65533;y&#65533;&#65533;'&#65533;&#706;N&#65533;R&#65533;e=h&#65533;&#65533;&#65533;Wn&#65533;42g&#65533;(&#65533;&#65533;&#65533;c&#65533;&#65533;&#65533;o#&#65533;&#65533;e&#65533;&#65533;&#65533;&#65533;o&#65533;&#65533;#&#65533;&#65533;k&#65533;u&#65533;Fk20&#65533; &#65533;&#65533;H&#65533;;Q 2EP&#633;&#65533;rN&#65533;&#65533;@O&#65533;&#65533;:&#65533;&#65533;&#65533;h&#65533;&#65533;g&#65533; &#1450;&#65533;kQ|oR0&#65533;N)&#65533; Lc2&#65533;E.&#65533;&#65533;&#65533;O1&#65533;&#65533;&#65533;x&#65533;&#65533;t-&#65533;qb4&#65533;W Q&#65533;
&#65533;R&#59921;&#65533;DL\&#65533;d&#65533;&#65533;>3c&#65533;4w&#851;7e&#65533;&#1965;^&#65533;#&#65533;~&#65533;\&#65533;W;tM&#65533;vC&#65533;rF&#65533;&#65533;O2&#65533;&#65533;&#65533;&#65533;IL&#65533;xe
&#65533;&#411;&#65533;\&#65533;&#65533;#&#65533;&#65533;wqL&#65533; &#65533;&#65533;hMj/&#65533;o&#65533;&#65533; &#65533;&#65533;&#65533;fWxT&#65533;G&#65533;o&#65533;<&#65533;&#65533;&#65533;o&#65533;\&#65533;&#65533;&&#65533;&#65533;&#65533;&#65533;7&#65533;[2&#65533;&#65533;Za&#65533;&#854;I&#65533;Q#&#1372;&#65533;R&#65533;m&#65533;u$DDK&#65533;@&#65533;&#65533;4&#65533;&#65533;&#65533;|7&#65533;&#65533;&#65533;	wB&#65533;zv&#65533;71Und&#65533;&#65533;&#65533;(&#65533;@&#65533;9&#65533;&#65533;:XwoQ}&#65533;&#65533;}8&#65533;&#65533;5Pfu&#1932;/&#1226;&#65533;S&#814;&#65533;&#65533;&#65533;&#65533;y&#65533;]M&#65533;w5&#1940;7&#1226;&#65533;Q&#65533;&#65533;E&#65533;&#65533;&#65533;&#65533;&#65533;&#1366;2Wh&#65533;D&#65533;&#65533;3uO1&#65533;&#65533;&#65533;&#65533;&#65533;j/&#65533;(o&#65533;&#65533; &#65533;&#65533;woQ}&#65533;B&#65533;8&#65533;&#65533;51&#65533;&#65533;&#65533;
&#65533;&#65533;&#65533;&#65533;<&#65533;
&#65533;o{&#65533;&#65533;&#65533;&#65533;&#65533;~&#65533;S&#65533;&#65533;&#65533;&#65533;/&#65533;(_&#65533;&#65533; &#65533;&#65533;5&#65533;]&#65533;Q&#65533;~f&#65533;c&#65533;E7&#65533;&#65533;&#65533;_zP&#65533;N)&#65533; Gv&#65533;&#1940;/&#1226;&#65533;T&#65533;3+&#65533;*0o&#65533;&#65533;S&#65533;p&#65533;&#65533;&#65533;&#65533;z&#65533;&#65533;F&#65533;&#65533;?&#65533;&#65533;&#1954;&#65533;&#1093;&#65533;uO&#65533;jc&#65533;&#65533;7&#65533;n&#65533;&#65533;8TS{&#1917;E&#65533;&#65533;&#65533;&#65533;&#65533;&#65533;woQ}&#65533;&#65533;&#65533;:&#65533;&#65533;51&#65533;&#65533;&#65533;
&#65533;&#65533;7T&#65533;*)&#65533;&#65533;&#1954;&#65533;&#1093;&#65533;uO&#65533;j&#65533;wu&#1932;/&#1226;&#65533;S&#814;&#65533;&#65533;&#65533;3uO1&#226;&#65533;&#65533;&#65533;&#65533;/&#65533;_&#65533;&#65533; &#65533;&#65533;&#65533;oQ}&#65533;&#65533;}8&#65533;&#65533;51&#65533;&#65533;&#65533;
&#65533;&#65533;7T&#65533;&#65533;
B&#65533;&#65533;&#65533;-&#65533;&#65533;u&#65533;&#65533;&#65533;'&#65533;&#65533;_z0&#65533;M&#65533;&#65533; I+^V&#65533;N&#65533;&#65533;&#65533;&#1802;U&#65533;&#65533;&#1740;&#65533;&#65533;&#65533;R&#65533;<.X7 wd> &#65533;(&#65533;&#65533;C&#65533;]&#65533;{&#65533;~F&#65533;	G$8&#65533;&#65533;yfN&#65533;&#65533;&#65533;n&#65533;&#65533;&#261;&#65533;w<RJ8&#65533;u&#1354;&#65533;[&#65533;&#65533;&#65533;a&#65533;F1&#65533;#&#65533;
?&#65533;&#65533;&#65533;&#65533;&#65533;&#65533;&#65533;4&#65533;&#65533;Y&#65533;&#65533;&#65533;x]&#65533;&#65533;&#65533;D&#493;$&#65533;&#65533;I&#65533;b&#65533;&#65533;C R&#65533;'D&#65533;&#65533;v#&#65533;&#65533;1&#65533;&#65533;_z0&#65533;N)&#65533; T&#65533;BS&#65533; &#65533;C&#65533;&#65533;?&#65533;w&#814;&#65533;M<#&#65533;7T&#65533;&#65533;&#65533;&#65533;H&#65533;n&#65533;a%&#65533;]&#273;&#1332;&#65533;&#65533;&#65533;&#65533;&#65533;&#65533;&#65533;&#65533;&#65533;&#1577;w&a &#65533;D&#65533;	&#65533;&#65533;&#1477;&#1634;m4&#65533;&#65533;T&#65533;d&#65533;&#65533;&#65533;&#65533;=&#65533;1&#65533;&#65533;&#65533;&"&#65533;&#65533;T&#65533;&#65533;&#65533;&#65533;)&#65533;`p&#65533;&#65533; F&#65533;a&#65533;&#65533;?z0&#65533;N)&#65533; Gv&#65533;&#1932;'&#1258;&#65533;S&#814;&#65533;F&#65533;&#65533;&#65533;y&#65533;x7&#65533;^&#65533;&#65533;z&#244;&#65533;&#23427;&#65533;&#65533;w1&#65533;<&#65533;w=d&#167;	&#65533;&#65533;r&#65533;L&#65533;%0l&#65533;r>#'l&#65533;&#65533;&#65533;&#738;bz
&#65533;W&#65533;&#65533;)&#65533;&#415;&#65533;(&#609;&#65533;IAr&#65533;&#65533;&#65533;`)&#65533; `C&#65533;&#65533;OY&#65533;u&#65533;&#65533;(?&#65533;&#65533; &#65533;&#65533;BoP&#65533;&#65533;B}8&#65533;jcY&#65533;&#65533;&#65533;Gfn&#65533;&#65533;5&#65533;&#65533;&#65533;&#65533;&#65533;&#65533;&#65533;U[&#65533;n&#65533;q&#1750;>&#65533;eL&#65533;\&#65533;.&#65533;&#65533;d (*%0&#65533;&#65533;&#65533;&#65533;L&#65533;&#65533;&#65533;&#65533;&#65533;>.&#65533;&#65533;&#65533;&#65533;2&#65533;`&#65533;]f&#65533;&#65533;Q&#65533;&#65533;&#65533;**8`&#65533;&#65533;9Ld&#65533;HS&#65533;\@&#65533;Ly&#65533;&#65533;&#65533;&#65533;&#65533;	&#65533;B&#65533;&#65533;&#65533;&#65533;&#65533; &#65533;&#65533;B&#65533;&#65533;&#65533;&#65533;&#65533; &#6733;&#65533;&#65533;&#65533;&#65533;Gfn&#65533;&#65533;h&#65533;&#1407;*&#65533;&#65533;&#65533;r&#65533;G&#65533;[&#65533;X&#65533;&#65533;&#65533;P&#65533;2&#849;#d&#65533;&#65533;V&#65533;&#65533;`Kp&#65533;&#65533;%.Gm4&#51375;&#65533;C&#65533;t&#65533;&#65533;$&#65533;d&#65533;&#65533;&#65533;&#65533;&#65533;I&#65533;4@qX&#65533;*&#65533;9&#880;H Nf&#65533;J&#65533;&#65533;&#65533;&#929;&#65533;&#1094;&#65533;qO&#65533;j&#65533;v&#65533;&#1932;/&#1226;&#65533;S&#814;&#65533;F&#65533;&#65533;&#65533;y&#65533;&#65533;e&#65533;&#65533;&#65533;&#65533;&#65533;&#65533;[&#65533;&#65533;s&#65533;&#65533;\H55&#65533;0t#&#65533;@&#65533;AL&#137;]&#65533;"%0	9&#65533;s&#65533;&#65533;_Z&#65533;&#65533;Y&#65533;&#65533;=&#65533;&#65533;&#65533;&#65533;Vy9&#65533;C&#65533;r&#65533;gi&#65533;W&#65533;"ba&#65533;&#65533;+&#65533;9@D3&#65533;C!&#65533;&#65533;K&#65533;Z&#65533;&#65533;F&#65533;&#65533;?&#65533;&#65533;&#1441;{&#1157;&#65533;qO&#65533;zc&#65533;&#65533;(&#65533;?3uO1}&#65533;y&#65533;&#65533;6&#65533;>&#65533;4(&#1264;}&#65533;&#303305;7&#65533;&#65533;&#65533;&#65533; SGje&&#65533;sD&#65533;}&#65533;&#65533;w[.E&#65533;&#65533;)&#65533;J>%&#65533;&#65533;_>&#65533;*$0[&#65533;&#65533;PG&#65533;&#65533;&#65533;&#65533;&#697;&#65533;(&#65533;&#65533;Dy-{&#65533;&#65533;~&#65533;a>&#65533;S&#65533;&#65533;	&#65533;B&#65533;&#65533;&#65533;&#65533;&#65533; &#6733;fWxW&#65533;`&#2009;&#65533;&#65533;&#65533;&#65533;&#65533;&#65533;{&#65533;&#65533;&#65533;&#65533;R&#65533;oa:<&#65533;OV&#65533;^Q&#65533;&#65533;&#65533;&#65533;!((&#65533;)&#65533;&#65533;
E0.&#65533;&#65533;P 	&#65533;2&#65533;E$.I&#65533;&#65533;7
&#450;qr&#65533;.&#65533;1y6tCu@@ra&#65533;s &#65533;&#65533;&#65533;&#65533;z&#65533;&#65533;B&#65533;&#65533;?&#6787;1&#65533;^&#65533;&#65533;~&#65533;?&#65533;=1&#65533;&#65533;&#190;C&#65533;&#65533;&#65533;<&#65533;&#65533;&#65533;&#65533;&#65533;{&#65533;&#989;h&#65533;&#65533;MKF&#299;u}&#65533;b&#65533;&#65533;l&#65533;Lgk'&#65533;&#65533;&#65533;&#65533;&#65533;&#65533;q&#65533;&#65533;%&#65533;&#65533;&#65533;;&#65533;K&#65533;>U&#65533;v-&#65533;&#65533;Ju&#65533;&#65533;-&#65533;&#65533;$&#65533;
N[&#65533;&#65533;&#244;IP&#65533;&#65533;#&#1013;@&#65533;&#65533;F&#65533;?&#65533;&#65533;5&#65533;^&#65533;&#65533;&#65533;&#65533;S&#65533;&#65533;&#65533;y]&#65533;_!&#65533;~f&#65533;c_&#65533;:yr&#65533;&#65533;&#65533;a&#65533;h&#65533;k&#65533;&#227;&#65533;I7OVQ&#65533;&#65533;&#65533;&#65533;0&#65533;!&#65533;H&#65533;&#65533;&#1885;B&#65533;&#65533;	&#65533;&#1695;&#65533;&#65533;&#1954;&#65533;&#1157;&#65533;qO&#65533;jcY&#65533;&#65533;&#65533;(&#65533;&#65533;&#65533;<&#65533;
&#65533;o&#65533;&#65533;&#65533;&#65533;&#65533;&#65533;&#65533;&#65533;S&#65533;&#65533;&#65533;j/&#65533;(o&#65533;&#65533; &#65533;&#65533;&#65533;fWxT`&#2009;&#65533;$&#65533;)&#65533;&#65533;&#65533;&#65533;&#1158;&#65533;qO&#65533;j&#65533;&#65533;&#65533;&#65533;&#65533;F&#65533;&#65533;?&#65533;c&#65533;&#65533;7&#65533;n&#65533;&#65533;8tSy&#65533;&#65533;E&#65533;&#65533;&#65533;&#65533;&#65533;&#65533;wwQ}&#65533;&#65533;&#65533;8&#65533;&#65533;51&#65533;&#65533;&#65533;
&#65533;&#65533;7T&#65533;:)&#65533;&#65533;&#65533;&#65533;&#1093;&#65533;qO&#65533;j&#65533;v&#65533;&#1932;/&#1258;&#65533;S&#814;&#65533;&#65533;&#65533;3|I&#65533;8TSy&#65533;&#65533;E&#65533;&#65533;&#65533;&#65533;&#65533;&#65533;^&#65533;j/&#65533;_&#65533;&#65533; &#65533;&#65533;1&#65533;]&#65533;&#65533;&#65533;7T&#65533;*)&#65533;&#65533;&#65533;&#65533;&#1091;&#65533;qO&#65533;j;&#65533;&#65533;&#65533;&#65533;a>&#65533;W&#65533;&#65533;1&#65533;]&#65533;&#65533;&#65533;7T&#65533;*)&#65533;&#65533;&#65533;&#65533;&#1092;&#65533;q_&#65533;j;&#65533;&#65533;&#65533;&#65533;a>&#65533;W&#65533;&#65533;&#65533;ev&#65533;0o&#65533;&#65533;S&#65533;p&#65533;&#65533;&#65533;&#65533;&#65533;&#65533;&#65533;F&#65533;&#65533;&#6787;9&#65533;&#65533;a>&#65533;W&#65533;&#65533;5&#65533;]&#65533;&#65533;&#65533;&#65533;&#65533;<&#65533;&#65533;G&#65533;&#65533;&#65533;&#65533; &#65533;P&#65533;&#65533;&#65533;&#1332;&#65533;\&#65533;W{&#65533;k\&#65533;p1&#65533;&#52972;&#65533;&#1626;&#605;s&#65533;&#65533;|&#65533;D&#65533;&#65533;&#65533;&#65533;&#65533;&#65533;&#1302;&#65533;}&#65533;&#65533;&#65533;&#730;&#65533;&#65533;65U?.#)&#65533;2&#65533;N&#65533;:A&#65533;&#65533;  &#65533;.&#65533;b>Q&#65533;I&#65533;&#65533;&#1682;&#65533;&#65533;	&#65533; &#65533;yR&#65533;Y&#65533;&#65533;&#65533;&#65533;&#65533;&#65533;f&#65533;>&#65533;&#65533;&#877;(&#65533;&#65533;&#65533;J&#65533;&#65533;Y&#65533;%&#65533;&#65533;(NT&#65533;6&#65533;&#65533;t&#65533;&#65533;i&#65533;ObA&#65533; Rr&#65533;&#65533; #&#65533;&#65533;&#65533;u&#65533;&#65533;$&#65533;s&#65533;&#65533;&#65533;\&#65533;&#65533;&#65533;&#65533;v&#65533;'&#65533;&#65533; 0yF&#65533;&#65533;&#65533;X&#65533;&#65533;&#65533;&#65533;&#65533;&&#65533;&#65533;K&#65533;N
I&#65533;&#65533;&#65533;&#65533;&#65533;&#65533;&#65533;.)&#65533;&#65533;]&#65533;&#65533;&#65533;~&#65533;&#65533;&#65533;}&#65533;&#65533;(QEH&#65533;e&#65533;&#65533;3&#65533;&#65533;K&#65533;&#65533;&#65533;J&#65533;\&#65533;A&#65533;&#65533;&#65533;s7T&#65533;.&#65533;&#65533;&#727;&#65533;8&#65533;8&#1114;&#65533;k&#65533;<3H&#65533;&#65533;.A&#65533;Q&#65533;E&#65533;&#65533;8%&#65533;o&#65533;&#65533; \&#65533;x]&#65533;&#65533;&#65533;&#65533;&#65533;&#65533;p3v&#65533;2n6A&#65533;S	\,&#65533;&#65533;j&#65533;&#65533;x&#65533;&#65533;&#65533;&#65533;&#65533;&#65533;&#65533;&#65533;b3&#65533;5ohZ&#65533;&#65533;YF[&#65533;&#651;PBQ&#65533;~&#65533;	&#65533;""88&#65533;&#65533;(`&#65533;&#65533; `&#65533;&#65533;&#65533;oH&#65533;@&#65533;U&#65533;&#65533;&#65533;&#65533;z&#65533;&#65533;&#65533;0:|&#65533;	&#65533;H&#65533;(&#65533;&#65533;&#65533;&#65533;&#65533;&#65533;&#1805;&#65533;&#65533;jT&#904;O&#65533;&#1707;g&#65533;&#65533;$&#65533;W,:&#65533;&#65533;T&#65533;&#65533;&#65533;2<A&#65533;xh&#65533;&#65533;+&#65533;y&#65533;\g&#65533;&#65533;&#65533;&#65533;&#65533;&#65533;O;&#65533;5tEQs&#65533;&#65533;&#65533;&#65533;y&#65533;r&#65533;U&#65533;&#65533;&#65533;2n&#65533;n&#65533;&#461;&#1291;{&#65533;N7&#65533;&#65533;&#65533;&#1745;&#65533;G&#65533; &#65533;*R&#65533;T&#65533;@&#65533;&#65533;g &#65533;&#65533;t&#65533;j&#65533;&#65533;&#1481;&#65533;'&#65533;&#65533;4&#65533;X&#65533;&#65533;&#65533;sM&#65533;&#544;&#65533;@&#65533;50@&#65533;&#65533;<&#65533;&#65533;&#65533;J&#65533;&#65533;&#65533;&#65533;mLE&#65533;&#65533;&#65533;&#65533;&#65533;{&#65533;=a&#65533;w&#65533;1&#1788;&#65533;6&#65533;k,=&#65533;o&#65533;&#65533;&#65533;&#65533;&#65533;&#65533;p&#65533;&#65533;t&#65533;7i&#65533;d&#65533;&#65533;&#65533;&#65533;ys&#65533;^x]&#65533;&#65533;k&#65533;&#65533;&#65533;?&#65533;&#65533;&#65533;&#65533;c&#65533;&#65533;*&#65533;9fh%c&#65533;&#65533;,
&#65533;*m&#65533;@1&#914;@r	&#65533;&#65533;&#65533;@u8.46&#65533;&#65533;&#65533;5&#65533;=&#65533;&#65533;
&#1808;&#65533;H&#65533;&#65533;k~<&#65533;AR1S8&#65533;&#65533;&#65533;&#65533;&#65533;oLZTp&3N&#65533;&#65533;#&#65533;&#65533;&#65533;"]&#65533;&#65533;&#65533; p&#65533;&#65533;G#~&#65533;&#65533;&#65533;y&#65533;&#65533;&#65533;i&#65533;="&#65533;&#65533;H&#65533;&#2033;&#65533;ou&#503;t&#1633;{&#65533;&#65533;3N&#65533;&#65533;HT (&#65533;&#65533;*&#65533;&#65533;-&#65533;&#65533;z&#65533;eYH&#65533;&#65533;{X&#65533;M.i&#65533;&#1977;m&#65533;0*&#65533;&#65533;g!:&#65533;&#1680;&#65533;8"9&#65533;#&#65533;E&#65533;f&#65533;7&#65533;&#65533;z&#65533;&#65533;&#65533;&#65533;&#65533;~Y&#65533;&#65533;"&#65533;GV&#65533;s;&#65533;N&#65533;X&#65533;I&#65533;&#65533;.&#1861;0&#65533;d&#65533;&#65533;4&#65533;hzp&#65533; Um&#65533;&#65533;k&#65533;2V>m&#65533;zF1&#65533;&#65533;&#65533;D&#65533;&#65533;r&#65533;A6&#152;L P&#65533;!&#65533;B&#65533;Q}"&#65533;&#65533;_!
&#65533;?&#65533;&#65533;q&#65533;&#298;&#926;&#65533;%&#65533;"02j	DJaP< 6&#65533;2&#65533;&#65533;&#369768;&#65533;&#65533;pX&#65533;~&#65533;K&#65533;i&#65533;O&#65533;&#65533;&#65533;;e&#65533;&#65533;}&#65533;6j&#65533;H&#65533;&#1791;hs&#65533;3&#65533;]&#65533;&#65533;&#65533;3&#65533;:*&#65533;&#65533;&#65533;&#65533;&#65533;&#65533;&#65533;&#65533;;&#65533;&#65533;19&#65533;Ic&#65533;&#65533;+&#65533;C&#65533;H`&#65533;&#65533;&#65533;T&#388;&#65533;&#65533;&#65533;eevi&#65533;7&#65533;&#65533;_Q&#65533;UR9g&#836;&#1568;&#65533;eS9&#65533;&#29440;&#65533;&#65533;zNiwI&#65533;kP=_>v&#65533;=&#65533;<hB&#65533;<&#65533;K&#65533;&#65533;A&#65533;Ja( &#65533;0&#65533;8&#65533;EfX&#65533;~&#65533;&#65533;z}~&#65533;&#65533;R&#65533;k#6y&#65533;6&#65533;3gGX:&#65533;&#65533;&#65533;7(@ >99&#65533;0&#65533;&#65533;&#65533;&#65533;&#65533;&#65533;$&#65533;l&#65533;&#65533;&#65533;&#65533;Z&#65533;&#65533;&#65533;OY&#65533;z&#65533;Tq&#65533;%&#65533;r&#65533;q&#65533;7&#65533;'(S0s&#65533;&#65533;*Z&#65533;&#65533;&#65533;&#65533;R&#65533;&#65533;g&#65533;~&#65533;p^&#65533;e&#65533;&#65533;&#65533;|9&#65533;&#65533;J5&#65533;3W5#P-&#65533;t&#65533;p&#65533;&#65533;U&#65533;%&#65533;n&#65533;"&#65533;W@&#65533;{r(9&#65533;@&#65533;Z&#411;&#65533;&#65533;&#65533;&#65533;&#65533;&#65533;&#65533;q&#65533;&#65533;&#65533;&#65533;&#65533;&#65533;&#65533;&#65533;&#65533;Cw&#65533;&#65533;&#65533;&#65533;L&#65533;)E>)&#65533;&#65533;&#65533;a&#65533;&#512;&#65533;&#65533;IN&#65533;Qq&#65533;k&#65533;M&#1782;&#65533;&#65533;j&#982;}&#65533;!Q*FB&#65533;0*&#65533;"*&#65533;P&#65533;&#499;&#65533;&#1014;&#65533;	A?}[&#65533;&#65533;&#397;&#65533;f#c<6&#65533;&#65533;v&#65533;&\&#65533;b&#65533;">J&#65533;5&#65533;&#1398;&#65533;
bv6R&#65533;&#65533;&#65533;&#65533;&#65533;h&#65533;&#65533;@&#65533;&#65533; 8&#65533;q^zt&#65533;&#65533;&#65533;&#65533;E&#42699;&#65533;&#65533;&#65533;D&#1805;&#65533;&#65533;&#65533;#d&#65533;&#65533;)&#65533;"l&#65533;&#65533;?&#65533;U*&#65533;7&#65533;&#65533;&#65533;i&#1396;z5FJt&#65533;V2&#65533;&#65533;&#65533;u&#65533;q&#1101;&#65533;#rW&#65533;
&#65533;&#65533;EW&#65533;b&#65533; w{B&#65533;Gk&#65533;&#65533;7H&#65533;&#65533;"&#65533;D&#65533;(&#65533;!&#65533;&#65533;:h4&#65533;&#65533;|&#65533;i&#65533;&#65533;&#65533;'&#65533;&#65533;H&#435;oaJ&#65533;&#65533;&#65533;&#65533;f&#65533;{&#65533;&#65533;(	&#65533;@<&#65533;\&#1923;&#65533;%&#65533;&#65533;+i&#65533;I&#65533;&#65533;&#631;&#65533;*K5|&#65533;&#65533;Y<&#65533;P1L(&#65533;@9&#65533;&#65533;y&#65533;;E&#65533;-&#65533;q&#65533;l&#1681;<i&#65533;&#65533;&#65533;A&#65533;qA:&#65533;AT&#65533;&#65533;&#65533;aSx&#65533;#&#65533;bzS,&#65533;b='l&#65533;"&#65533;&#65533;&#65533;&#65533;f&#65533;R&#65533;&#65533; `SA&#65533;&#65533;%-&#65533;&#65533;&#65533;m&#65533;j&#65533;&#65533;&#65533;&#65533;&#65533;&#65533;&#65533;n&#65533;A0Z@&#65533;&#65533;'M1&#65533;e@i&#65533;&#65533;N&#65533;&#65533;;_G&#65533;&#65533;&#65533;&#65533;&#65533;#&#65533;sH&#65533;yF&#65533;R7:&#65533;T&#65533;&#65533;(	N&#65533;&#65533;	DD&#65533;&#65533;&#2042;&#1869;7&#65533;Qp&#65533;Y&#65533;&#65533;&#65533;&#302; &#65533;;&#65533;az$![	&#65533;M&#65533;&#65533;&#65533;c)&#803;&#65533;&#65533;L&#65533;Nv:&#65533;&#65533;&#65533;N&#1725;Kc(&#65533;&#65533;&#1965;1&#1488;w&#65533;&#65533;"$o)&#65533; "` &#65533;&#65533;&#65533;\&#1759;&#65533;%&#65533;i&#65533;J&#65533;&#65533;&#65533;&#65533;&#65533;Z&#65533;&#65533;cceZ&#65533;W&#65533;&#65533;&#65533;1&#65533;&#65533;&#65533;(d{C&#65533;zEi&#65533;&#65533;&#65533;&#1646;N&#65533;AJ&#65533;Zm&#65533;&#1423;bcwA&#65533;&#65533;&#65533;"q  &#65533;
R&#65533; m&#65533;s&#725;6&#65533;pZ&#65533;g&#65533;&#65533;]&#65533;yIX&#65533;&#65533;&#65533;&#65533;o&#65533;D&#65533;#_&#65533;&#65533;&#65533;LT8&#65533;t&#65533;	&#65533;&#65533;9b&#65533;&#65533;&#65533;&#65533;&#1689;	o&#65533;&#65533;&#957;gn&#65533;Q&#65533;J&#65533;&#65533;I&#65533;$&#65533;(&#65533;&#1859;&#65533;n&#450;"&#65533;r&#65533;&#65533;&#65533;C&#65533;-t&#65533;&#65533;M&#65533;&#65533;&#65533;n|&#65533;4pA6&#65533;0&#65533;0x"<&#65533;^v&#65533;&#65533;1&#65533;&#17597;Y<5&#65533;!d&#65533;GC&#65533;R&#65533;5&#394;f*8t&#1576;&#65533;&#24226;l&#65533;&#65533;&#65533;&#65533;1Nu&#65533;&#1145;&#65533;~M&#65533;&#65533;!&#1470;&#65533;&#65533;]<t&#65533;$.(&#65533;&#65533;(w@)&#65533;R
&#65533;$a.&#65533;&#65533;&#65533;&#65533;&#65533;R&#65533;4&l&#65533;&#65533;	&#1863;&#1196;ZEm&#65533;&#65533;D"Q&#65533;PGn?-mD&#65533;2&#65533;f&#65533;&#65533;&#65533;h&#65533;d&#65533;w$&#7845;9p0+&#65533;&#589;0&#65533;a&#65533;&#65533;D&#65533;&#65533;&#65533;&#65533;KO&#65533;y&#65533;&#65533;l&#65533;[&#65533;L&#65533;&#65533;&#65533;&#65533;eX&#65533;w,&#65533;& 0&#65533;&#65533;&#65533;%&#65533;S&#65533;&#65533;&#65533;&#65533;&#65533;&#65533;I&#65533;q=,&#65533;A&#65533;7&#65533;&&#65533;C&#65533;&#65533;*M"d&#65533;9&#65533;' &#65533;&#65533;g&#65533;T(&#65533;&#1517;}&#65533;&#65533;>&#248;.&#65533;5q'&#65533;&#1313;&#65533;&#65533;4\;&#65533;&#65533;@&#65533;<&#500; i^&#65533;&#65533; &#65533;3&#65533;sq&#65533;N&#65533;S&#65533;E&#65533;&#65533;$eDJ&#65533;&#65533;a0&#65533;&#65533;W&#65533;Z&#65533;j&#65533;g&#65533;b&#65533;&#1257;&#715;R&#65533;Ig&#65533;&#65533;I&#65533;m&#65533;&#65533;H&#65533;v&#65533;2&#65533;&#65533; &#65533;&#65533; %&#65533;y&#65533;!&#65533;&#65533;k&#65533;y&#65533;&#65533;{&#5376;F\&#65533;@&#65533;-&#65533;{&#65533;N&#65533;&#65533;Tn&#65533;&#65533;&#65533;j&#65533;Qs&#65533;&#65533;h&#65533;&#65533;&#65533;=/&#65533;~Fqn&#1948;&#65533;9&#65533;e&#65533;R&#65533;&#65533;
" >A&#65533;n&#65533;&#65533;^!/M&#65533;5aVv&#65533;|&#65533;B;"rOHB&#65533;&#65533;&#65533; QP&#65533; &&#65533;&#65533;&#1076;&#65533;Gv~&#65533;&#65533;&#65533;&#65533;q:&#65533;(24&#65533;&#65533;&#65533;U&#1880;&#65533;	@&#65533;(&#65533;.U&#65533;&#65533;&#65533;v&#65533;F&#65533;&#65533;Ql&#65533;&#65533;&#65533;=&#65533;&#65533;_D&#65533;&#65533;Zw}&#918;v&#65533;&#65533;3&#65533;'1 &#65533;*&#65533;&#65533;C&#946;1=&#65533;&#65533;r-&#65533;&#65533;&#65533;&#65533;ldc&#65533;uw&#65533;&#65533;&#65533;&#65533;+&#65533;&#65533;&#65533;&#65533;@|&#65533;&#65533;FI&#65533;&#65533;}`&#65533;&#65533;v&#65533;8&#65533;Sw&#65533;%&#65533;&#65533;(c&#65533;y}#&#65533;+[&#65533;)i\SQle&#65533;_&#65533;&#65533;&#1797;&#65533;&#65533;&#65533;&#65533;]L&#65533;&#65533;&#65533;r&#128;&#65533;&#65533; A(&#65533;3&#65533;(T&#65533;J&#65533;Y&#65533;[&#65533;&#65533;K)o4&#65533;`p&#65533;&#65533;R&#65533;&#65533;7@&#1747;M&#65533;&#65533;&#65533; |&#65533;u*&#65533;I&#65533;&#65533;&#65533;7pS&#65533;d&#65533;H&#65533;[&#65533;&#65533;&#65533;\H%(&#65533;&#65533;v@ !&#65533;m&#65533;&#63795;{&#65533;J&#65533;&#65533;o&#65533;C&#65533;&#65533;&#597;&#65533;;&#65533;&#65533;2&#65533;0&#65533;&#65533;	D&#65533;G&#65533;&#65533;D.&#65533;&#65533;&#65533;&#65533;e&&#612;&#65533;s&#65533;&#65533;&#65533;'&#65533;-&#65533;&#65533;zRD&&#65533;Ow&#65533;6}&#65533;&#1908;&#65533;60
=!&#65533;&#65533;H7&#65533;U&KjA&#65533;&#65533;&#65533;G&#698;q&#65533;+32\&#65533;ED&#65533;)8&#65533;&#65533;&#65533;&#65533;&&#27217;8Vl&#65533;!&#65533;&#65533;M
uSH&#65533;&#65533;tQ&#65533;& '&#65533;&#65533;&#65533;&#65533;&#65533;&#698;MoxG&#65533;}&#65533;o*&#65533;X}&#65533;&#65533;ttS7&#65533;&#65533;&#65533;&#65533;y&#65533;eto&#65533;q&#65533;&#65533;
&#65533;CM&#65533;<&#65533;&#1683;"y&#65533;&#65533;C&#65533;&#65533;fbwbC9.&#65533;&#65533;&#65533;7&#65533;<&#65533;&#65533;&#65533;&#65533;&#65533;Au&#65533;&#65533;&#65533;8&#65533;{rI&#65533;&#65533;&#65533;
&#65533;8&#65533;ggI((&#65533;&#65533;(9@0&#65533;)&#65533;&#65533;*TC&#1142;&#65533;&#65533;o&#65533;C&#65533;a&#65533;&#65533;k&#65533;&#65533;&#65533;&#65533;/S2q (&#65533;9|X&#65533;\k&#65533;\l&#65533;n&#248;/%n/m&#65533;N&#65533;&#65533;Q&#65533;_&#65533;&#65533;D&#65533;73&#65533;&#65533;	&#65533;" &#928;C&#65533;$&#65533;&#65533;l&#65533;&#65533;'&#65533;.I&#65533;D\@&#65533;&#65533;R&#65533;&#787;&#65533;&#65533;W)5&#532;&#600;@&#65533;&#65533;&#65533;9&#65533;V&#65533;=&#65533;o&#65533;&#65533;k&#1654;:- &#65533;4&#65533;&#65533;b&#328;&&#65533;&#802;j&#65533;v&#65533;&#65533;&#65533;&&#65533;1&#65533;&#65533;&#65533;&#65533;J&#65533;&#65533;&#65533;&#65533;5&#65533;&#1211;,vW&#65533;I&#65533;m&#65533;&#65533;7I&#65533;&#65533;:p&#65533;J&#65533; &#65533;Tw`&#65533;&#65533;&#65533;	DyWQ&#419;[&#65533;&#65533;&#65533;N&#65533;;HCx&#65533;F|&#65533;[g  &#65533;&#65533;h&#65533;&#65533;&#65533;&#65533;E~_K&#65533;
K&#65533;&#65533;&#65533;&#65533;+E&#65533;	}A&#65533;&#65533;Y#&#65533;1)J&#65533;F&#65533;7:"j&#65533;&#65533;&#65533;&#65533;0g&#65533;5&#65533;y&#65533;&#65533;&#65533;5&#65533;q&#65533;&#65533;&#65533;&#65533;&#65533;&#65533;SP	1d5&#65533;(&#65533;&#65533;-&#65533;&#65533;EVq8&#65533;&#65533;&#65533;&#65533;HQ(&#65533;q&#65533;F&#65533;KD=%&#65533;&#65533;i0&#65533;'l&#65533;"&#65533;&#65533;&#65533;&#1811;&#65533;&#65533;)&#544;&#65533;Q&#65533;&#65533;&#65533;[&#65533;&#65533;]&#65533;-&#65533;?&#1128;+&#65533;M&#65533;-K&#65533;&#65533;3&#65533;&#65533;&#65533;&#65533;&#65533;&#65533;&#65533;p&#65533;"
,&#65533;&#65533;C&#65533;@&#65533;Nb&#65533;&#65533;(&#65533;J&#65533;Q@QE QE%B&#65533;(&#65533;&#65533;QE%B&#65533;(&#65533;&#65533;QE QEEPQ@QE QEEPQ@QE QEEPQ@QE QEEL&#65533;Z*&#65533;&#65533;J&#65533;&#65533;U&#65533;PPP&#65533;&#65533;(&#65533;&#65533;(&#65533;
(&#65533;&#65533;(&#65533;&#65533; &#65533;&#65533;(&#65533;(&#65533;n&#65533;rg&#65533;&#1163;&#65533;&#65533;|s6K&#65533;	&#65533;&#65533;&#65533;&#65533;
PL&#65533;g&#65533;&#5925;&#65533;&#65533;&#65533;&#65533;&#65533;&#65533;d&#65533;M$&#65533;&#65533;&#65533;H&#65533;"&#65533;&#65533;&#622;F&#65533;Sx&#65533;&#65533;o/ &#65533;U&#65533;]&#65533;UY&#65533;M^T&#65533;&#65533;&#65533;O&#65533;&#65533;#l&#65533;&#65533;Nw&#65533;&#65533;&#65533;z'a&#65533;(&#65533;v&#65533;TB^#f&#65533;Ow&#65533;D
7/8&#65533;-(&#65533;&#65533;o&#65533;&#65533; &#65533;&#65533;&#65533;0&#65533;&#65533;&#65533;&#65533;yvr&#65533;&#65533;&#65533;&#65533;/|1&#65533;9-}R^nR&&#65533;&#65533;DDDNi&#65533;|F<&#65533;&#65533;X&#65533;{&#65533;&#65533;UUW&#65533;&#65533;
)&#65533;n&#65533;&#65533;&#65533;&#65533;&#65533;{&#65533;&#65533;^&#65533;c~r&#65533;&#65533;&#65533;&#65533;T8p3]&#1268;QR&#65533;*&#65533;&#65533;&#65533;&#65533;&#65533;Z&#65533;&#65533;X&#65533;4&#65533;&#65533;K&#65533;&#65533;n]&#65533;APp&#65533;|&#65533;P7`9vdM&#65533;T&#65533;6&#65533;Z*&#65533; &#65533;E&#65533;&#65533;?&#65533;<&#65533;&#65533;&#65533;'&#995;&#65533;&&#65533;VD&#65533;Y!D &#65533; &#65533;&#65533;&#65533;&#65533;&#65533;Ix&#65533;ls&#65533;&#65533;^&#65533;J&#65533;O&#65533;&#65533;2n&#65533;&#65533;9&#65533;&#1451;V&#65533;ED&#65533;J&#65533;Cn$-&#65533;&#65533;'$X&#65533;&#65533;&#65533;.?YsRH&#65533;&#65533;&#65533;&#65533;v&#65533;&#65533;&#65533;Q&#65533;f&#65533;XP&#65533;C&#65533;%&#65533;
&#65533;G&#65533;&#65533;(i
&#1742;&#65533;&#65533;T_&#65533;u 4Q^&#65533;&#65533;\&#65533;&#65533;&#65533;&#65533;&#65533;&#65533;Y_&#65533;&#65533;er.&#65533;{r&#65533;+&#65533;#\Q&#65533;S(_&#65533;&#65533;R&#65533;_&#65533;%&#65533;&#65533;&#65533;&#1646;&#65533;o&#65533;J&#65533;/&#65533;?&#65533;&#65533;&#65533;&#65533;&#65533;&#65533;&#65533; *&#65533;&#65533;&#65533;K&#65533;}~&#65533;N&#65533;;&#65533;&#65533;&#65533;&#65533;.&#65533;&#65533;r&#65533;u$]J&#65533;&#65533;&#65533;YCnI4&#65533;&#65533;G&#65533;&#65533;&#1294;&#65533;&#65533;f8&#29366;{&#65533;&#295;&#65533;Y&#65533;uV&#65533;&#65533;kn4h&#65533;5&#65533;w&#65533;<&#65533;&#65533;E&#65533;&#65533;P&#65533;<&#65533; 0=&#65533; C%&#65533;&#65533;[]I&#65533;]N&#65533;&#65533;i&#65533;&#65533;u&#65533;&#65533;^&#65533;&#65533;&#65533;&#65533; 8@&#65533;&#65533;&#65533;D3X&#65533;&#65533;{)&#65533;&#65533;r&#1834;&#65533;7VV&#65533;J2`&#65533;&#65533;I&#65533;t&#65533;&#65533;R&#65533;&#65533;&#65533;&#65533;K&#65533; &#65533;&#65533;&#65533;4Q&#65533;Z_&#65533;&#65533;z3&#65533;&#65533;&#65533;H8+Gn&#65533;
&#65533;&#65533;d&#65533;&#65533;&#65533;&#65533;2&#65533;
&#65533;Ox
@@	D&#65533;&#65533;Z&#186;&#65533;t&#65533;@&#65533;M&#1203;~&#65533;&#65533;;&#58503;_&#65533;T>&#65533;)&#65533;@? R&#65533;&#65533;&#65533;J&#1756;&#65533;&#65533;"&#65533;Rj&#216;O&#65533;&#65533;&#48621;&#65533;J%&#1818;j&#65533;%D@9s&#65533;&#65533;&#65533;&#65533;U&#65533;&#65533;;'q&#65533;b&#65533;q&#65533;\\oVm&#65533;&#65533;!&#65533;&#65533;3(%&#193;ec&#65533;
(&#65533;&#65533;H&#65533;Y&#65533;e6{r&#65533;&#65533;&#65533;-g&#65533;&&#65533;+&#65533;7&#65533;.f&#65533;&#65533;&#65533;&#65533;&#65533;&#65533;&#65533;I&#65533;&#65533;8&#65533;ii&#65533;&#65533;v&#65533;&#65533;f&#65533;u&#65533;xC&#65533;&#65533;,-I<&#65533;,&#65533;&#433;&#65533;&#65533;`*BU0&#65533;&#65533;/?&#65533;&#65533;&#65533;4&#65533;Z&#65533;k&#65533;n&#65533;&#65533;&#65533;&#65533;&#65533;r3&#65533;&#65533;&#1978;lt&#258;M&#65533;EES&#65533;&#65533;&#65533;&#65533;&#65533;m~&#65533;&#65533;e&#65533;)&#65533;&#65533;u$I&#65533;x&#65533;2N&#65533;4&#65533;0&#65533;K&#65533;T9&#65533;Q&#65533;&#65533;(&#65533;&#65533;.&#65533;AE0K&#830;O&#65533;&#65533;&#65533;&#65533;&#65533;&#65533;&#65533;&#1364;t&#65533;R&#65533;@&#65533;*GL&#65533;3&#65533;g&#65533;&#65533;P&#65533;&#65533;&#65533;N&#65533;'\&#65533;&#65533;O/H&#65533;&#65533;R&#65533;&#65533;X&#65533;&#65533;N1&#65533;&#65533;&#65533;&#65533;&#65533;(&#65533;;DD&#65533;'&#65533;&#65533;9&#65533;x&#65533;&#65533;&#65533; &#65533;gT1&#65533;&#65533;J+&#65533;~_&#65533;Q&#65533;&#65533;&#65533;&#65533;T&#65533;&#65533;d&#65533;&#65533;&#65533;&#65533;&#65533; &#65533;o&#65533;&#65533;&#65533;J&#65533;&#65533;&#65533;J+&#65533;~_&#65533;Q&#65533;&#65533;&#65533;&#65533;T&#65533;&#65533;d&#65533;&#65533;&#65533;&#65533;&#65533; &#65533;o&#65533;&#65533;&#65533;J&#65533;&#65533;&#65533;J+&#65533;~_&#65533;Q&#65533;&#65533;&#65533;&#65533;T&#65533;&#65533;d&#65533;&#65533;&#65533;&#65533;&#65533; &#65533;o&#65533;&#65533;&#65533;J&#65533;&#65533;&#65533;J+&#65533;~_&#65533;Q&#65533;&#65533;&#65533;&#65533;T&#65533;&#65533;d&#65533;&#65533;&#65533;&#65533;&#65533; &#65533;o&#65533;&#65533;&#65533;J&#65533;&#65533;&#65533;J+&#65533;~_&#65533;Q&#65533;'&#65533;&#65533;&#65533;&#65533; *U&#65533;2QX&#65533;&#65533;&#65533;&#65533;&#65533;G&#65533;r&#65533;w&#65533;&#65533;T\d&#65533;&#65533;&#65533;&#65533;/&#65533;&#654;1<&#65533;&#65533;&#65533;&#65533;R&#65533;.&#65533;&#65533;Ec&#65533;&#65533;_&#65533;&#65533; &#65533;by&#65533;&#65533;&#65533;&#65533;P]S%&#65533;&#65533;&#65533;?/&#65533;&#65533;&#65533;~&#65533;&#65533; *U&#65533;.5 &#65533;&#65533;&#65533;&#65533;&#65533; :&#65533;&#65533;&#65533;&#65533;&#65533;T'&#65533;&#65533;u!,&#65533;&#65533;Qo&#65533;&#65533;V&#65533;m&#65533; &#65533;&#65533;&#65533;&#65533;&#65533;/&#65533;&#65533;Sv]u&#65533;&#65533;&#1083;^&#65533;9=;&#65533;&#65533;&#65533;&#65533;&#65533;&#65533;N=&#65533;UC&#65533;y2*&#65533;&#65533;&#65533;&#65533;&#65533;&#65533;&#65533;&#65533;w&#65533;o&#65533;&#65533;&#65533;nN&#65533;&#65533;v&#65533;&#65533;&#65533;2&#65533;J't&#65533;\&#65533;&#65533;|&#65533;3&#65533;U&#65533;An(&#65533;&#65533;&#65533;&#65533;}&#65533;&#65533;T,9&#65533;]&#65533;&#65533;G&#65533;&#65533;H;&#65533;@&#65533;:`)&#65533; <&#65533;r&#65533;&#65533;&#65533;&#65533;&#65533;{&#65533;&#65533;&#65533;&#65533;&#65533;o?&#65533;&#65533;a&#65533;#&#65533;&#65533;H&#65533;[&#65533;n&#65533;I(&#65533;&#65533;&#65533;b&#65533;9&#65533;"&#65533;&#65533;&#1697;&#65533;E&#65533;&#938;]&#65533;&#65533;&#65533;=&#65533;I&#65533;&#65533;U&#65533;}&#65533;7;4&#65533;."&#65533;&#65533;&#65533;p"D2&#65533;"d(&&1&#65533;&#65533;&#65533; `F&#65533;Vv&#65533;M&#65533;Ni&#65533;b&#65533;v&#65533;&#65533;&#65533;&#65533;&#65533;&#65533;'&#65533;&#65533;&#65533;d&&#65533;c&#65533;&#65533;&#65533;7&#65533;&#65533;&#65533;&#65533;t&#65533;#&#65533;X&#65533;&#65533;Z&#65533;&#65533;&#1831;v&#65533;&#1076;$&#65533;Xv&#65533;&#65533;&#65533;p&#65533;'-&#65533;[&#65533;	
&#65533;&#65533;&#65533;Q&#65533;&#65533;@r&#65533;=&#65533;GGjC&#65533;&#65533;&#65533;&#65533;&#1837;e]&#65533;8&#65533;Z=&#65533;&#65533;&#65533;g&#65533;&#65533;&#65533; &#65533;   &#65533; &#520;&#65533;*&#65533;h&#65533;&#65533;U&#65533;&#8096;EX&#65533;&#65533;v&#885;%&#65533;&#65533;&#65533;-&#65533;&#65533;\*&#65533;&#65533;&#65533;R &#65533;r&#65533;K&#65533;&#65533;&#65533;7gf@r&#1914;&#65533;q&#65533;&#65533;vc&#65533;nR&#65533;&#1876;#&#65533;&#65533;^&#65533;&#65533;u&#65533;$&#65533;&#65533;bp&#65533;Jp2&#65533;&#65533;K&#65533;/&#65533; &#65533;&#65533;&#65533;\&#65533;.&#65533;&#725;-C3y&#1457;&#65533;F*&#65533;&#65533;	$u&#65533;&#65533;&#65533;&&#65533;D&#65533;&#65533;y&#65533;&#806;&#65533;]NEK7&#65533;5&#65533;&#65533;&#65533;&#65533;U&#65533;&#65533;&#65533;&#65533;&#65533;&#65533;@&#65533;&#65533;l&#65533;&#65533;^G!&#65533;nc&#65533;&#65533;&#65533;AE74&#65533;&#50426;4&#65533;)&#65533;	89&#65533;{&#65533;&#65533;&#65533;&#65533;&#65533;;'d!&#65533;	*P&#65533;%&#65533;&Ga&#65533;&#65533;@3I-&#1355;&#65533;&#65533;&#65533;&#65533;&#65533;&#669;&#65533;&#1170;&#65533;Z\utv:QP!&#65533;&#65533;pLv&#65533;iq`i&#65533;{&#65533;{&#65533;5$H9t&#65533;&#65533;&#65533;M1Uu&#65533;"sd !
 &#65533;&#65533;"""#&#65533;&#1229;e&#65533;&#65533;&#65533;&#65533;&#684;&#65533;&#65533;v&#65533;&#65533;
&#65533;
^"i)&#65533;vG&#65533;&#65533;&#65533;PQG.&#65533;&#65533;&#65533;&#65533;?/&#65533;&#65533;&#65533;&#65533;&#65533;&#65533; *&#936;cuK&#65533;&#65533;x&#65533;&#65533;&#65533;&#65533; &#681;&#65533;&#65533;&#933;P&#65533;W&#65533;&#65533;&#65533;&#65533;&#65533;&#65533;?/&#65533;&#65533;&#65533;7&#65533;&#65533;&#65533;&#65533;P&#65533;T&#65533;Eb&#65533;~T&#65533;&#933;P]q&#65533;&#65533;&#65533;&#65533;&#65533;&#931;&#65533;&#65533;?/&#65533;&#65533;T%&#65533;&#65533;2QX&#65533;&#1987;&#65533;&#65533;&#65533;&#65533;&#933;PQL&#65533;V.7&#65533;&#65533;&#65533;*&#65533;&#65533;&#65533;-&#65533;&#65533;&#65533;?-o&#65533;&#65533;iT%&#65533;Ec&#65533;&#65533;&#65533;Q&#65533;&#65533;&#65533;&#65533;T&#65533;&#65533;(&#65533;|o&#65533;&#65533;&#65533;G&#65533;~_&#65533;R&#65533;.&#65533;&#65533;&#65533;&#65533;&#65533;&#65533;&#65533;&#65533;Tq&#65533;&#65533;&#65533; &#65533;*&#65533;&#65533;(&#65533;|o&#65533;&#65533;&#65533;Wq&#65533;&#65533; &#65533;*&#65533;&#65533;QV&#65533;&#65533;&#65533; &#65533;_&#65533;&#65533;&#65533;J&#65533;&#65533;&#65533;&#65533;U&#65533;_&#65533;&#65533;&#65533;T&#65533;&#65533;&#65533;R&#65533;.&#65533;&#65533;&#1327;&#65533;m&#65533;e&#65533;=,&#65533;&#65533;H&#65533;G?&#65533;-&#65533;e&#65533;=-5&#65533;&#65533;&#65533;&#65533;&#65533;&#65533;&#65533;&#65533;au&#65533;U&#65533;v}&#65533;1I&#1363;&#65533;J&#65533;7&#65533;G&#65533; &#65533;&#65533;&#65533;x&#65533;&#65533;&#200;&#65533; `r&#65533;ZC&#65533;&#65533;?&#65533;&#65533;&#65533;&#65533;R&#65533;Wi&#65533;gb&#65533;O&#65533;&#65533;&#65533;&#65533; &#65533;&#65533;N&#65533;0$&#265;&#65533;&#65533;&#65533; 6P/&#65533;&#65533;\&#65533;&#65533;'i&#65533;&#65533;&#65533;A&#65533;s&#65533;`&#65533;&#65533;pT"~9&#65533;\+&#65533;&#65533;=I&#595;&#65533;&#65533;~&#65533;~J&#1428;DH&#65533;&#65533;&#65533;&#65533;:&#65533;&#65533;&#65533;>&#65533;I&#65533;&#65533;&#65533;&#65533;&#65533;&#65533;&#65533;.)&#65533;&#65533;]&#65533;&#65533;&#65533;~&#65533;&#65533;&#65533;}&#65533;&#65533;(QEHLV&#65533;&#65533;q+ Ofo&#65533;&#65533;&#65533;h&#65533;:&#65533;&#65533;&#65533;&#65533;3&#65533;o:&#65533;&#65533;R&#65533;&#65533;m0&#1218;&#65533;&#65533;&#65533;&#65533;&#1937;&#65533;C&#65533; &#65533;&#65533;|&#65533;&#65533;bD&#65533;&#65533;&#65533; &#65533;&#65533;-4&#65533;&#65533;&#65533;N&#65533;&#65533; &#65533;&#65533;9&#65533;&#65533;P&#65533;P&#65533;&#65533;&#65533;8&#65533;@&#65533;'&#65533;7&#65533;&#65533; &#65533;&#27482;(fc"D&#65533;o&#65533;j&#65533;$N&&#65533;&#65533;&#65533;y~Z&#65533;&#65533;&#65533;&#65533;L&#65533;.%_E
`+r&#65533;<&#65533;&#65533;&#65533;&#65533;&#65533;&#65533; O&#65533;&#65533;5u3&#65533;E>&#65533;&#65533;_&#65533;&#65533;&#65533;&#65533;%R&#65533;&#65533;&#65533;4&#65533;&#65533;P&#65533; C&#65533;K&#65533; *&#65533;EXT&#65533;&#65533;&#65533;&#65533;U&#65533;Q@p/&#65533;&+Q-9;rm%EI$(&#65533;E5&#65533;&#65533;&#65533;&#65533;&#65533;&#65533;`0@;&#65533;&#65533;H](&#65533;&#65533;b&#65533;&#65533;&#65533;&#1659;}&#65533;&#65533;&#65533;&#65533;&#65533;&#65533;Yi&#65533;&#65533;&#65533;p0"UU1&#65533;&#65533;&#65533; &#65533;&#65533;&#65533;i&#1634;&#65533;&#65533;&#65533;&#65533;x&#65533;p&#65533;&#65533;&#65533;,Q.%T&#65533;&#65533;&#65533;&#65533;1&#65533;?d&#65533;&#65533;&#65533;&#65533;P&#65533;:&#65533;R&#65533;&#65533;&#65533;&#65533;&#65533;&#65533;&#65533;&#65533;x&#65533; kW
~9=&#65533;]E&#65533;f&#65533;S&#65533;&#65533;&#65533;&#1887;&#65533;&#65533;5&#65533;&#65533;&#65533;&#65533;&#65533;PZd&#65533;&#43021;&#65533;$&#65533;&#65533; &#65533;&#65533;LBp&#65533;&#65533;~&#65533;&#65533;&#65533;P&#65533;V&#65533;&#65533;1&#65533;&#65533;&#65533;)}&#65533;&#65533;-_EfD&#65533;&#65533;&#65533;&#65533;&#65533; ud&#65533;&#65533;(&#65533;&#65533;&#65533;EP&#65533;(&#65533;&#65533; &#65533;&#65533;(&#65533;(&#65533;
(&#65533;&#65533;(&#65533;&#65533; &#65533;&#65533;(&#65533;(&#65533;
(&#65533;&#65533;(&#65533;&#65533; &#65533;&#65533;(&#65533;(&#65533;
(&#65533;&#65533;(&#65533;&#65533; &#65533;&#65533;(&#65533;*&#65533;
&#65533;U2M&#65533;&#65533;U&#65533;&#65533;&#65533;-&#65533;M&#65533;J(Z&#65533;T&#65533;&#65533;(&#65533;&#65533; &#65533;&#65533;(
&#65533;&#11179;*&#65533;&#51274;&#65533;&#65533;&#65533;(@&#65533;&#65533;(&#65533;(&#65533;
(&#65533;&#65533;(&#65533;&#65533;&#65533;&#65533;"&#65533;H./&#65533;D&#65533;&#65533;&#65533;PX&#65533;!&#65533;&#65533;&#65533;Wd[&#65533;&#65533;4&#65533;&#65533;'D&#1578;{&#65533;&#65533;^P&#65533;M&#65533;tc&#65533;&#65533;r&#65533;&#65533;&#65533;*&#65533;&#65533;&#65533;l&#65533;&#875;2&#65533;&#65533;U(&#65533;&#65533;}Wd&#65533;&#65533;R&#148;|	&#65533;&#65533;&#65533;&#65533;^&#65533;=&#65533;Si=&#65533;N?[&#65533;&#65533;R&#65533;8?&#65533;G&#65533;&#65533;O}&#65533;S&#65533;&#65533;&#65533;&#65533;&#65533;h&#65533;n&#65533;{&#65533;&#65533;&#65533;&#65533;;D&#65533; &#65533;&#65533;{&#65533;m'&#65533;&#65533;&#65533;&#65533;&#65533;&#65533;&#65533;&#65533;|&#65533;&#65533;&#65533;W&#65533;&#65533;&#65533;&#65533;&#65533;&#65533;s&#65533;t&#65533;.&#65533;&#65533;&#65533;T~&#65533;&#65533;&#65533;&#65533;!v&#65533;&#65533;6&#65533;&#65533;=&#65533;N?Z&#65533;&#65533;&#65533;B&#65533;8S&#1187;&#1471;`{&#65533;&#65533;&#65533;&#65533;&#65533;{h/&#65533;&#1770;&#65533;?h&#65533;Rr&#65533;&#65533;j&#65533;&#65533;&&#65533;?&#65533;&#65533;Y&#65533;We#,]&&#65533;t&#65533;&#231;l&#65533;&#65533;&#57376;&#65533;&#65533;l&#65533;g&#65533;8&#65533;X&#65533;&#65533;&#65533;+E&#65533;t&#65533;e&#65533;**&#65533;&#65533;&#65533;J&#65533;h&#65533;n
*5&#65533;&#65533;&#977;}Q]&#65533;&#65533;J&#65533;P&#65533; {&#65533;^&#65533; &#65533;&#65533;&#65533;&#65533;&#65533;b&#65533;7O&#65533;5%&#65533;&#65533;&#65533;&#65533;5&#65533;&#65533;)&#65533;?&#65533;4CZ&#65533;T&#65533;&#887;&#65533;&#65533;'&#65533;&#65533;5L&#65533;K,&#65533; d&#65533;8 &#65533;&#698;&#65533;&#65533;{&#65533;~&#65533;_&#1189;%&#65533;&#65533;H&#65533;~&&#65533;&#65533;vkR&#65533;cj&#65533;&#65533;Y&#65533;&#65533;&#65533;&#65533;]&#65533;&#65533;&#65533;p&#65533;0&#65533;&#65533;Gz&&#65533;&#65533;?K&#65533;&#65533;R&#65533;&#65533;&#65533;&#65533;&#65533;&#65533;qb&#65533;&#65533;]&#65533;{&#65533;p&#65533;.&#65533;&#65533;Gz&&#65533;&#65533;?K&#65533;&#65533;R&#65533;&#65533;`&#65533;e&#65533;&#65533;&#65533;z6&#65533;&#65533;?L/&#65533;Q&#1933;&#65533;&#65533;&#65533;&#65533;&#65533;T&#65533;&#65533;&#65533;Q&#65533;&#65533;&#65533;Aw&#65533;a&#65533;&#65533;&#65533;&#65533;&#65533;&#65533;&#65533;&#65533;&#65533;{&#65533;p&#65533;0&#65533;&#65533;K&#65533;)&#65533;&#65533;&#65533;&#65533;&#65533;&#65533;&#65533;z6&#65533;&#65533;?L/&#65533;Q&#1933;&#65533;&#65533;&#65533;&#65533;&#65533;T&#65533;&#65533;&#65533;H9I&#65533;&#65533;&#65533;Aw&#65533;a&#65533;&#65533;&#65533;&#65533;&#65533;&#65533;&#65533;&#65533;&#65533;{&#65533;p&#65533;0&#65533;&#65533;K&#65533;*`&#65533;e.*.a&#1933;&#65533;&#65533;&#65533;&#65533;&#65533;Tw&#65533;a&#65533;&#65533;&#65533;&#65533;&#65533;&#65533;&#65533;/h&#65533;&#65533;&#65533;&#65533;&#65533;&#65533;&#65533;&#65533;z6&#65533;&#65533;?L/&#65533;Q&#1933;&#65533;&#65533;&#65533;&#65533;&#65533;T&#65533;&#65533;&#65533;Q&#65533;&#65533;&#65533;Aw&#65533;a&#65533;&#65533;&#65533;&#65533;&#65533;&#65533;&#65533;&#65533;&#65533;{&#65533;p&#65533;0&#65533;&#65533;K&#65533;*&#65533; &#65533;.*.a&#1933;&#65533;&#65533;&#65533;&#65533;&#65533;Tw&#65533;a&#65533;&#65533;&#65533;&#65533;&#65533;&#65533;&#65533;/h&#65533;Rb&#65533;&#65533;]&#65533;&#65533;{&#65533;p&#65533;0&#65533;&#65533;Gz&&#65533;&#65533;?K&#65533;&#65533;R&#65533;&#65533;&#65533;8F*/h&#65533;&#65533;D&#65533;&#65533;&#65533;&#65533;&#65533;u&#65533;*;&#65533;0&#65533;~&#65533;&#65533;]J&#65533;&#65533;S(&#65533;E&#65533; &#65533;&#65533;0&#65533;~&#65533;&#65533;]J&#65533;&#65533;L=&#2040;~&#65533;_&#1189;&#65533;&#65533;&#65533;&#65533;1Q&#65533;DzF>&#65533;\?L/&#65533;Q&#1929;&#65533;&#65533;&#65533;&#65533;&#65533;&#65533;T&#65533;&#65533;&#65533;8F*7h&#65533;&#65533;H&#65533;&#65533;&#1735;&#65533;&#65533;*;&#65533;1&#65533;v&#65533;&#65533;aJ&#65533;&#65533;S(&#65533;F&#65533; &#65533;&#1137;&#65533;~&#65533;&#65533;aJ&#65533;&#65533;l}&#2040;~&#65533;_&#1189;&#65533;p&#65533;r&#65533;T\&#65533;&#65533;w&#65533;/&#65533;&#65533;&#65533;&#65533;&#65533;&#65533;&#65533;&#65533;q}.&#65533;&#65533;K&#65533;+&#65533;0&#65533;>&#65533;1&#65533;v&#65533;&#65533;aJ&#65533;6&#411;2y|]&#65533;&#65533;&#65533;6B7;b&#65533;D&#65533;&#65533;)&#65533;&#65533;&#65533;"c &#65533;T&#65533;&#65533;&#65533;vo&#65533;&#65533;{&#65533; &#65533;i&#65533;&#65533;kJ<&#65533;&#65533;&#65533;&#65533;&#65533;&#65533;n&#65533;&#65533;&#65533;XQx&#65533;t*}%c&#65533;&#65533;&#65533;&#65533;&#65533;&#65533;&#65533;'&#65533;`&#65533;&#65533;&#65533;p&#65533;&#65533;&#65533;&#65533;	&#65533;&#65533;&#65533;&#65533;nC(&#65533;_&#65533;&#65533;O&#65533;9&#65533;&#65533;&#65533;&#65533;U&#65533;(&#888;&#65533;;&#65533;kq.5!^4&#65533;&#65533;?Q8n{&#65533; |8&#65533;&#65533;&#1658;4q&#65533;>&#65533;&#65533;&#65533;&#65533;F&#65533;&#65533;nb&#65533;N&#65533;{&#65533;P9Qrw&#65533;R &#65533;&#65533;&#65533;1&#65533;p90&#65533;V&#65533;SM&&#65533;&#65533;&#65533;&#65533;&#65533;Yi&#65533;&#65533;&#65533;&#65533;-&#65533;`&#65533;&&#65533;&#65533;&#65533;&#65533; G&#65533;wg&#65533;&#65533;&#65533;&#65533;GN&#65533;8v&#65533;WT&#682;&#65533;&#65533;9M9&#65533;D&#65533;&#65533; px#&#65533;@&#65533;&#65533;&#65533;&#65533;Q&#65533;&#65533;&#65533;&#65533;&#2018;&#65533;&#65533;jL&#65533;&#65533;8*$&#65533;'ih&#65533;&#65533;G&#65533;D&#65533;&#65533;&#168;&#65533;&#65533;Hpi&#65533;v V&#65533;#&#65533;l;&#65533;Uu)&#65533;K;v&#65533;&#65533;X&#65533;&#65533;=&#65533;^3&#65533;KA&#65533;P&#65533;YN&#65533;3(^&#1912;a e.&/h&#65533;&#65533;&#65533;&#1558;&#65533;8&#65533;r&#65533;&#65533;&#65533;1&#65533;&#65533;:&#65533;&#65533;.aH&#65533;@q&#65533;LL&#65533;&#216;y&#175;&#65533;!&#65533;&#65533;YF&#65533;M&#65533;&#65533;u\H&#65533;9&#65533;&#65533;&#65533;&#65533;d2&#65533;Q&#65533;&#65533;}m&#65533;&#65533;&#1327;n&#1336;;&#65533;&#65533; &#65533;=@`U#%g0eL&#65533;b&#65533;&#65533;c&#1663;&#65533;&#65533;&#364;&#65533;W+D&#65533;&#65533;&#65533;Y;'M&#65533;)a&#65533;D&#65533;&#65533;&#65533;&#65533;R&#65533;:&#65533;"a. <&#65533;&#65533;rL$&#65533;&#65533;}]!&#65533;&#65533;&#65533;&#65533;&#65533;&#65533;&#247;d&#65533;3WK]{Rp a(&#65533;f0` &#65533;,&#65533;y&#65533;Z:&#822;&#65533;:&#65533;s&#65533;I7&#65533;i:o&#65533;&#65533;&#65533;H&#65533;&#65533;&#65533;&#65533;q&#65533;@0&#65533;	&#65533;&#65533;&#65533;y&#65533;X&#65533;&#65533;wF&#65533;&#65533;&#65533;&#1683;<&#65533;&#65533;&#65533;/&#65533;&#970;&#65533;&#65533;D&#65533;1^&#65533;Q5G&#65533;&#4096;&#65533;&#65533;`@&#65533;&#65533;&#65533;&#65533;E&#65533;&#65533;e&#65533;&#1285;UN>j&#1530;&#65533;+w1+"&#65533;N=XI&#65533;H;Q &#65533;&#65533;L&#65533;&#65533;&#65533;&Q&#65533;&#65533;&#65533;>n&#65533;&#65533;f=7gqyJ&#65533;#3&#65533;q&#65533;o&#65533;8&#65533;'&#65533;wy3&#65533;&#65533;&#65533;,;z&#1739;q!1w&#65533;&#65533;G&#65533;.&#65533;>&#65533;US8&#65533;&#65533; 
a$b$58HEm&#65533;.^J&#65533;&#65533;&#65533;X&#65533;&#65533;&#65533;dr&#65533;&#65533;&#65533;2&#65533;&#65533;&#65533;QLq&#50843;&#65533;n^&#36632;&#65533;G&#65533;&#65533;V&#65533;&#65533;&#65533;&#65533;&#65533;)$ruf&#65533;&#597;&#65533;Z&#65533;&#65533;&#65533;&#65533;!&#65533;D1#&#65533; \\s1j&#65533; &#65533;&#65533;&#65533;&#65533;&#65533;i&#65533;&#65533;l&#65533;&#65533;&#65533;y&#65533;&#65533;T&#65533;&#65533;op&#65533;t&#65533;("8!&#65533;&#65533;&#65533;A&#976;&#1451;&#65533;[..&#65533;oo&#65533;&#65533;&#1972;&#65533;pPb&#1465;W* &#65533;&'&#65533;<&#65533;&#65533;Swq&#65533;&#65533;S3&#65533;&#65533;&#65533;v&#605;&#65533;&#65533;&'&#65533;J2&#65533;&#65533;&#65533;lp9&#65533;0&#65533;&#65533;P&#65533;'-&#65533; "&&#65533;&cN&#65533;&#65533;&#65533;O&#65533;&#65533;GE&#65533;&#65533;p%wr&YQ@&#65533;&#65533;S&#65533;&#65533;(&#65533;&&|Oo &#65533;0&#65533;r&#65533;L^&#65533;&#65533;CN!&#65533;=v&#65533;&#65533;mg&#65533;v&#65533;&#1767;8&#65533;&#65533;-&#65533;"]&#65533;d&#65533;&#65533;&#65533;&#65533;&#65533;qX}B[&#65533;y&#65533;U&#65533;&#65533;M#,i&#65533;&#65533;&#65533;00&#65533;&#65533;n&#65533;&#65533;&#65533;&#65533;)&#65533;&#65533;&#65533;&#65533;B&#65533;&#65533;&#65533;
&#1006;&#65533;&#65533;&&#65533;4z;&#65533;2mE&#65533;E&#65533;J&#65533;&#676;&#65533;T&#65533;&#65533;P&#65533;C&#65533;&#1434;&#65533;&#65533;MI&#65533;&#65533;U5Y-b?P&#65533;}&#65533;&#65533;U6;1L,&#65533;&#65533;u -&#65533;:&#65533;&#65533;&#65533;&#65533;&#65533;&#65533;&#65533;w-&#65533;&#65533;&#65533;&#65533;8a&#65533;6&#1230;&#65533;&#65533;&#65533;c&#65533;&#65533;&#65533;D&#65533;&#65533;&#65533;4&#65533;d6&#282;&#65533;&#65533;8&#65533;&#65533;&#65533;iHUDDp&#65533;JB&#65533;SVM&#1640;&#65533;d}=}/:&#65533;i&#378;&#65533;+ux&#65533;&#65533;\&#65533;+&#65533;$")&#65533;6&#65533;&#65533;&#65533;&#65533;&#65533;&#65533;^&#65533;[&#65533;&#65533;&#65533;&#395;j&#65533;&#65533;N&#65533;&#65533;]&#65533;j&#65533;2L&#65533;&#65533;,b&#65533;Z&#8304;&#65533;<&#65533;&#65533;S(&#65533;E&#65533;&#65533;&#65533;q&#65533;;&#65533;&#65533;m&#65533;T&#65533;%&#412;X&#65533;E8)K&#65533;s0&#65533;p&#65533;&#65533;U&#65533;&#65533;Xu$&#311;<&#65533;]*\s5&#65533;&#65533;&#65533;@&&#65533;&#65533;&#65533;&#65533;&#1792;&#65533;{9SM&#65533;wY/&#65533;mH(u$&#1206;c&#65533;&#65533;hu9&#65533;&#65533;&#65533;&#65533;`L&#65533;RP&#65533;&#65533;&#65533;1k&#65533;&#65533;6&#18864;G&#1847;D&#65533;M&#65533;&#65533;B&#65533;E&#65533;&#65533;e&#65533;&#65533;z&#65533;&#65533;&#65533;r&#65533;	&#65533; &"&#65533;1D<&#65533;&#65533;W(&#65533;E&#65533;I:&#1611;&#65533;v&#65533;i&#65533;&#921;&#65533;&#65533;&#65533;A&#65533;e6O&#65533;&#65533; {|&#65533;&#65533;a&#1437;&#65533;G&#65533;h&#65533;&#65533;&#65533;6&#65533;&#65533;&#201;&#65533;&#65533;&#65533;2&#65533; &#65533;&#65533;&#65533;=&#65533;j&#65533;&#65533;&#65533;&#65533;&#65533;&#65533;eQw11f&#65533;W&#65533;&#65533; &#65533;&#65533; &#65533;}&#65533; !&#65533;U&#807;&#65533;j&&#65533;h&#65533;&#1834;_&#65533;&#54976;&#65533;&#65533;&#65533;Bc &#65533;&#65533; ]0g&#65533;I &#65533;&#65533;?&#65533;a`e&#65533;&#65533;&#65533;&#65533;&#538;w) &#65533;{-Or&#65533;&#65533;4n&#65533;&#65533;&#65533;&#65533;P +&#65533;&#65533;&#65533;E&#65533;&#65533;&#65533;&#65533;&#65533;O&#1356;&#65533;&#65533;&#65533;	:&#65533;g&#65533;w&#65533;	w&#65533;&#1757;&#65533;&#65533;&#758;&#65533;&#65533;&#65533;&#65533;+v&#65533;&#65533;&#65533;2V&#65533;&#65533;>[&#65533;&#65533;p&#65533;&#65533;0&#65533;`@&#527;< &#65533;2&#65533;]&#65533;^&#65533;&#65533;U&#65533;K;&#65533;&#65533;I$&#65533;&#65533;)&#65533;&#65533;&#65533;a&#65533;+&#753;'&#65533;&#65533;!G&#65533;Ca&#65533;&#65533;&#65533;b&#65533;&#65533;&#65533;1u4&#1627;&#65533;[&#65533;&#65533;@I&#65533;*&#65533;*&#65533;&#65533;&#65533;9`J%r&#65533;,n&#65533;&#65533;&#65533;&#65533;&#65533;&#65533;Ou&#65533;I&#65533;&#65533;o&#65533;&#65533;b.&#65533;0&#65533;'&#65533;9&#65533;v&#65533;&#65533;%N&#65533;&#65533;&#65533;&#65533;KjIS&#65533;lA&#634;&#65533;oydG&#6586;&#1494;&#1240;=#&#65533;}CV%+&#65533;&#284;&#65533;&#65533;X&#65533;p&#65533;I&#65533;r&#65533;R2i&#65533;&#65533;&#65533;Xg&#65533;&#65533;1L$&#65533;&#65533;v&#65533;(;2&#65533;p&#636;&#65533;&#65533;&#65533;&#65533;&#65533;&#65533;j&#65533;&#65533;&#65533;t&#65533;&#65533;@0P1&#65533;G&#65533;w&#740;&#65533;T&#65533; &#65533;&#65533;&#65533;&#65533;n&#65533;&#65533;&#65533;&#65533;&#65533;6$&#65533;&#65533;&#65533;q&#65533;&#65533;&#65533;;^&#65533;5&#65533;&#65533;&#65533;&#1286;&#65533;&#65533;&#65533;F&#65533;&#65533;;w&#65533;P&#65533;b&#65533;&#65533;&#65533; &#65533;&#65533;@G&#147;Z%$I&#65533;'&#65533;&#1957;&#65533;&#65533;I&#65533;Kc&#65533;&#65533;S*v&#65533;&#65533; G&#65533;c&#65533;&#65533;&#65533;R,&#65533;^&#65533;z&>&#65533;&#65533;K&#65533;&#65533;Q&#1929;&#65533;&#65533;&#65533;&#65533;&#65533;&#65533;T&#65533;&#65533;&#65533;Rb&#65533;&#65533;&#65533;.&#65533;L}&#2040;&#65533;&#65533;_&#1187;&#65533;w&#65533;?&#65533;&#65533;&#65533;&#65533;{E0&#65533;r&#65533;T\&#65533;&#65533;w&#65533;?&#65533;&#65533;&#65533;&#65533;&#65533;&#65533;&#65533;q&#65533;2&#65533;&#65533;K&#65533;)&#65533;&#65533;&#65533;b&#65533;&#65533;]&#65533;&#65533;&#65533;q&#65533;2&#65533;&#65533;T&#65533;@&#65533;&#65533;&#65533;&#65533;&#65533;&#65533;*_QL$&#65533;0&#65533;&#65533;@&#65533;&#65533;&#65533;&#65533;&#65533;&#65533;*H&#65533;&#65533;r&#65533;2&#65533;&#65533;K&#65533;)&#65533;&#65533;&#65533;b&#65533;&#65533;&#65533;&#65533;mm&#65533;Z&#58517;&#65533;{&#65533;dS&#8081;Yrs)&#65533;&#65533;1&#65533;&#65533;T&#65533; &#9338;&#65533;&#65533;-&#65533;&#65533; l&#65533;&#65533;'&#65533;&#65533;k&#65533;#&#1129;D&#65533;rF{&#65533;1&#65533;&#65533;&#65533;&#65533;&#65533;&#65533;&#65533;&#529;7&#65533; 6O&#65533;(&#65533;&#65533;&#65533;ZI7&#65533;^&#65533;&#65533;&#65533;&#65533;'&#65533;&#65533;)&#65533;&#65533;_&#65533;&#65533; r_&#65533;4&#65533;&#65533;&#65533;&#65533;&#65533;&#65533;Vj"&#65533;y&#65533;M&#65533;g"6N[&#1282;y&#65533;&#65533;&#65533;&#1195;&#65533;&#65533;$&#65533;&#65533;&#65533;&#65533;k&#65533;&#65533;4oa&#860;&#65533;1&#65533;V&#65533;b&#65533;&#65533;&#65533;&#65533;&#918;
,F&#65533;&#65533;&#65533;&#65533;l~&#65533;HjL&#65533;U,y&#65533;&#65533;W&#65533;s7&#65533;&#65533;2&#65533;&#65533;&#65533;&#65533;C&#65533;R^&Em&#65533;MF&#65533;&#65533;&#65533;!&#65533;&#65533;O&#65533;&#65533;&#65533;H&#65533;&#65533;ioH}&#65533;&#65533;&#65533;&#65533;&#65533;&#65533;&#65533;.+&#65533;&#65533;T(&#65533;&#65533;(&#65533;&#65533; &#65533;&#65533;(&#65533;(&#65533;
(&#65533;&#65533;(&#65533;&#65533; &#65533;&#65533;(fQE QEEP ]V&#65533;BP&#65533;&#65533; h&#65533;&#65533;QEEPQ@QE QEEPP#@PF&#65533;E3
(&#65533;&#65533;(&#65533;&#65533; &#65533;&#65533;(E
(&#65533;&#65533;!EPQ@QE QEEPQ@QE QEEPQ@QE QEEPGmB&#65533;&#65533;&#65533;(Z&#65533;T&#65533;&#65533;(&#65533;&#65533; &#65533;&#65533;(&#65533;(&#65533;
(&#65533;&#65533;&#65533;QE%B&#65533;(&#65533;&#65533;(&#65533;
&#65533;{j&#65533;P&#830;&#65533;(&#65533;&#65533;QEEPQ@QE&#857;&#65533;eo&#65533;U&#49348;&#65533;5D7*&#65533;&#65533;&#65533;R@2"<&#65533;D)3&#2022;&#65533;&#65533;&#65533;&#65533;}u&#65533;&#65533;o&#65533;&#65533;&#65533; &#65533;&#65533;&#65533;&#65533;&#65533;&#65533;&#65533;&#65533;-&#65533;&#65533;&#65533;dL66#&#65533;R&#65533;&#65533;v_d&#65533;&#65533;&#1199;&#65533;"&#65533;Z&#65533;S&#65533;&#65533;~&#65533;&#65533;,w&#65533;&#65533;&#65533;&#2026;&#65533;&#65533;&#65533;&#65533;&#65533;u&#65533;&#33960;$&#65533;/&#65533;&#65533;&#65533;t&#65533;s&#65533;~&#65533;&#65533;{&#65533;}&#65533;@&#65533;&#65533;X&#65533;&#65533;c&#65533;p_&#65533;&#65533;&#65533;V/&#65533;X&#65533;&#65533;?6&#65533; &#65533;&#65533;&#65533;4&#65533;&#65533;k&#65533;A&#65533;&#65533;&#65533;&#65533;&#65533;&#65533;=&#65533;&#65533;Ra^)&#65533;&#65533;
&#65533;&#65533;nH&&#65533;&#65533;<&#65533;J&#65533;&#65533;r&#65533;&#65533;x{&#65533;&#65533;?&#65533;
&#65533; &#595;&#65533;&#5172;&#65533;&#65533;n&#65533;N&#65533;&#1794;H*&#65533;i3q&#65533;&#65533;a8&#65533;Q&#65533;&LG"&#65533;&#65533;&#65533;&#65533;&#65533;&#65533;&#65533;&#65533;&#65533;D&#65533;&#65533;&#65533;&#65533;E&#65533;E:kO&#65533;w^&#339;&#65533;}S&#65533;	&#65533;#&#65533;&#65533;F&#65533;V&#65533;&#65533;&#65533;&#65533;k!&#65533;Uj&#65533; Q3&#65533; &#65533;&#65533;&#65533;&#65533;&#65533;k&#65533;&#65533;j&#65533;&#65533;)&#65533;1&#65533;&#1964;rQQh&#65533;&#65533;_EW(
&#65533;]&#65533;
&#65533;&#65533;'&#65533;&#65533;'VW&#65533;1&#65533;&#65533;k&#65533;a&#65533;&#65533;&#65533;&#65533;)&#65533;&#65533;?&#65533;k~&#65533;&#1468;&#238;&#65533;s&#65533;G4&#65533;^&#65533;&#431;j&#65533;c_&#65533;V&#65533;kwb*&#65533;d&#65533;r&#65533;&#1796; !&#65533;&#65533;
&#65533;&#65533;&#65533;&#65533;&#65533;3o&#65533;&#65533;U@&#65533;&#65533;:&#65533;&#65533;4&#65533;k:&#65533;u!&#65533;&#65533;&#65533;&#65533;&#65533;&#65533;&#65533;&#65533;&#65533;&#65533;W&#65533;&#65533;&#65533;&#65533;O_\V&#65533;&#65533;&#65533;m&#65533;&#65533;&#65533;&#65533;&#65533;&#65533;&#65533;|&#65533;&#65533;&#65533;QOm&#32502;&#65533;&#65533;&#65533;&#65533;&#65533;&#65533;&#65533;_&#65533;&#65533;'&#65533;&#65533;+O}&#65533;6&#65533;&#65533;Q&#65533;&#65533;&#65533;|&#894;C}U&#65533;&#65533;&#65533;&#65533;&#65533;&#65533;~&#65533;c&#65533;mg&#65533;&#65533;&#65533;y&#65533;&#65533;&#65533;&#65533;&#65533;&#65533;~i&#65533;&#65533;&#65533;&#65533;+O}&#65533;&#65533;&#65533;T!&#65533;&#65533;&#65533;&#65533;&#65533;&#65533;^Y83&#65533;&#65533;T&&#65533;&#65533;0\|9&#65533;&#65533;&#65533;Dm$&#65533;&#65533;&#65533;&#65533;&#65533;O&#65533;&#65533;XP+&#65533;&#65533;;@&#65533;\g9&#65533;v&#65533;&#65533;Kj&#881;_(&#65533;&#65533;&#65533;&#65533;&#65533;<&#65533;&#65533;&#65533;X&#65533;|T&#65533;,Z&#65533;*6&#65533;&#65533;&#1547;v&#65533;&#65533;@zEi&#65533;&#65533;L&#65533;!&#65533;&#65533;=qZ{&#63095;&#65533;o&#65533;&#65533;&#1393;&#65533;p&#65533;U&#65533;(&#65533;6&#65533;+&#65533;&#65533;&#65533;&#65533;&#65533;&#65533;&#65533;q&#65533;&#65533;@G&#65533;&#65533;&#65533;&#65533;&#65533;&#65533;6T|#&#65533;&#65533;&#65533;oSL&#65533;E&#65533;W&#65533;&#65533; &#65533;|&#65533;&#65533;&#699;Cj&#65533;7&#65533;&#65533;]&#65533;Z&#65533;&#65533;p&&#65533;Xk!$X&#65533;&#65533;&#65533;yW&#65533;&#65533;&#65533;KO\V&#65533;&#65533;&#65533;m&#65533;&#65533;&#65533;&#65533;&#65533;&#65533;&#65533;|&#65533;&#65533;&#65533;1&#65533;&#65533;&#65533;m&#65533;&#65533;;?x&#65533;eS&#65533;&#65533;&#65533;d&#65533;ld@M&#65533;|8&#65533;&#65533;&#65533;i&#65533;&#65533;N=$&#65533;NQ&#65533;&#65533;@&#65533;m&#65533; &#45271;,g&#65533;&#65533;cp&#65533;h&#65533;xP&#65533;&#65533;	&#65533;&#65533;&#65533;&#463;.&#65533;&#65533;[e&#65533;	&#65533;&#1734;L=&#474;""&#1245;&#65533;&#65533;LCt&#65533;&#65533;&#65533;|&#894;C&#65533;UQ&#65533;&#65533;&#65533;&#65533;&#65533;|&#65533;&#65533;&#65533;1&#65533;F`&#65533;&#65533;&#65533;&#65533;&#65533;&#65533;A&#65533;: *VM&#65533;L&#65533;f&#65533;&#65533;&#65533;&#65533;&#65533;W&&#65533;&#65533;&#65533;W&#65533;&#65533;&#65533;&#65533;a>U6ng&#65533;M&#65533;A@&#65533;&#65533;&#65533;&#65533;&#65533;&#65533;&#65533;&#65533;Ck&#65533;&#65533;a&#65533;&#65533;&#65533;&#65533;&#65533;`&#1880;&#65533;U&#65533;&#65533;&#65533;&#65533;\g&#65533;&#65533;\&#65533;&#65533;!&#65533;'O&#65533;&#65533;o&#65533;&#65533; U&#65533;&#65533;=&#65533;&#65533;&#65533;&#65533;?&#65533;QBF&#369;&#65533;]&#65533;MEA&#65533;c&#65533;&#65533;Z&#65533;o0 &#65533; &#65533;&#65533;~H&#65533;&#65533;E&#65533;?v&#593;36&#65533; p&#65533;&#65533;&#65533;&#65533;6&#65533;&#65533;q&#65533;b&#1247;_s&#65533;&#1350;&#65533;{&#65533;D&#65533;&#65533;&#65533;D&#65533;x&#65533;&#1212;&#65533;&#65533;%&#65533;+Os&#65533;S6&#65533;&#65533;UG&#65533;N&#65533;{&#65533;m&#65533;&#65533;{&#65533;&#65533;h{8&#65533;M&#17562;&#65533;&#65533; &#65533;&#65533;&#65533;K&#65533;> &#65533;0&#1998;&#65533;&#65533;&#65533;&#65533;&#65533;&#65533;&#65533;B&#65533;&#65533;G&#65533;S&#65533;!C&#65533;&#65533;>| /&#65533;&#65533;&#65533;m]&#65533;
>&#1051;&#65533;&#65533;&#65533;;x[bF&#65533;&#438;a&#65533;&#65533;&#65533;&#65533;.&#65533;&#539;&#65533;&#65533;&#65533;=&#65533;&#65533;&#65533;&#65533;?&#65533;U&#65533;&#65533;i&#65533;f&#65533;!&#65533;&#65533;&#65533;&#65533;e&#65533;gA&#65533;Ju+&#1530;&#65533;&#65533;&#780;&#65533;H
&#65533;R&#65533;&#65533;&#65533;&#65533;&#65533;|&#65533;&#65533;&#65533;&#65533;NlX&#65533;&#65533;v&#65533;,w&#65533;"F&#65533;`&#65533;Q0`=&#65533;(&#65533;n{Ck+&#65533;1&#65533;D&#65533;&#65533;&#65533;&#65533;&#65533;uk&#65533;AH&#65533;*"&#65533;&#1323;x&#65533;&#1212;&#65533;&#65533;&#65533;&#65533;i&#65533;v&#65533;!&#65533;&#65533;&#65533;&#65533;&#65533;&#65533;&#65533;&#65533;|&#65533;&#65533;&#65533;_v&#65533;&#65533;F&#65533;&#65533;&#65533;&#1273;&#65533;&#65533;!SG&#65533;&#65533;&#65533;&#65533;&#65533;&#65533;&#65533;Y5.&#65533;q&#65533;&#65533;&#65533;&#65533;;W&#65533;E&#65533;&#65533;&#1613;&#65533;&#65533;&#65533;&#65533;
&#65533;~&#65533;ZlG&#65533;&#65533;&#65533;&#65533;&#65533;U8&#65533;&#65533;&#1925;&#65533;v4U&#65533;&#65533;&#65533;ETEJ/&#65533;&#962;&#65533;&#65533;&#65533;&#65533;&#65533;=&#65533;&#65533;&#65533;&#65533;?&#65533;Wz&#65533;&#65533;&#65533;;o&#65533;&#65533;UC{&#65533;M&#65533;XWDS&#65533;w&#65533;d&#1907;3&#65533;S&#65533;&#65533;&#65533;&#65533;aKK&#65533;E&#65533;RL&#65533;%&#65533;	&HR&#65533;dTj9)G&#65533;{{9l&#65533;h&#65533;g&#65533;&#65533;t&#315;J&#65533;i&#65533;&#65533;4&#65533;&#53059;	&#65533;&#1809;&#65533;9"V&#65533;J&#65533;&#65533;&#65533;i$&#65533;qz{&#63095;&#65533;o&#65533;&#65533;"&#65533;&#65533;&#65533;&m&#65533;&#43543;lik;&#65533;zt[&#65533;$[Z&#65533;&#65533;&#65533;{&#65533;(&#65533;&#65533;3&#65533;0~@&#65533;Z&#65533;&#65533;g3y&#1803;&#1007;&#65533;v&#65533;Qr&#65533;&#836;&#65533;h@.D&#65533;&#65533;.&#65533;&#65533;&#65533;&#65533;&#65533;&#65533;&#65533;Fo9's/el5&#65533;&#65533;lX&#65533;&#65533;&#65533;&#1141;&#65533;
&#65533;&#65533;x/&#535;&#1976;&#65533;=&#65533;&#65533;&#65533;&#65533;7&#65533;G&#65533;+Os&#65533;S6&#65533;&#65533;o&#65533;&#65533;t^&#65533;Zs&#1202;&#821;5&#65533;&#65533;&#65533;z&#65533;Y&#65533;&#1280;C9~`&#65533;$~&#65533;&#65533;&#1271;|,-&#65533;YB&#65533;&#65533;&#65533;&#65533;&#65533;,&#65533;p?%s&#65533;&#65533;k&#65533;&#65533;&#65533;&#65533;&#65533;&#65533;&#65533;&#65533;f&#65533;&#65533;&#65533;&#65533;4_w&#65533;&#65533;&#649;^>&#65533;VH&#65533;=&#65533;&#65533;&#65533;&#65533;7&#65533;G&#65533;+O}&#65533;6&#65533;&#65533;Tk.&#65533;&#65533;M9&#65533;&#65533;&#65533;odd&#65533;&#65533;&#65533;&#65533;p&#65533;&#65533;"b;s&#65533;&#65533;&#65533;I&#65533;9&#65533;&#1463;&#65533;$&#65533;&#65533;&#65533;&#65533;p&#65533;&#65533;pc"' &#65533;&#65533;G&#65533;,T[~&#65533;G&#65533;&#65533;&#65533;{&#65533;&#65533;^9&#65533;&#65533;&#65533;f&#65533;y&#65533;].&#1192;&#65533;E&#65533;&#709;&#1970;ZH&#65533;=&#65533;&#65533;&#65533;&#65533;7&#65533;Wz&#65533;&#65533;&#65533;;o&#65533;&#65533;UC&#65533;&#65533;&#1012;a&#65533;uz&#65533;4&#65533;v5+a(&#65533;" =&#65533;&#65533;&#65533;&#65533;&#65533;5&#65533;&#65533;mu&#65533;,&#65533;k&#65533;&#65533;=&#65533;_&#65533;w2[eOCX&#65533;&#65533;&#65533;D&#65533;8&#65533;?V&#65533;&#65533;&#65533;&#65533;&#65533;&#65533;&#65533;|&#65533;&#65533;&#65533;&#65533;&#65533;i&#65533;V&#65533;!&#65533;&#65533;&#65533;U]&#1383;&#65533;&#65533;&#65533;v&#2047;&#65533;&#65533;~&#65533;&#65533;&#65533;&#65533;&#65533; o"zz&#65533;4&#65533;&#65533;3o&#65533;&#65533;U]&#65533;&#65533;&#65533;|&#894;C}UwU&#65533;}&#65533;&#65533;&#65533;&#65533;&#65533;&#65533;&#65533;k?&#65533;&#65533;&#542;&&#65533;&#65533;&#65533;&#65533;&#65533;|&#65533;&#65533;&#65533;#lku&#65533;&#65533;&#65533;&#65533;&#65533;+<&#1549;(&#65533;QS&#65533;&#65533;&#65533;&#65533;`D9y&#65533;&#65533;&#65533;[&#65533;&#65533;&#65533;&#65533;&#1390;V7&#65533;&#65533;&#65533;&#65533;&#65533;&#65533;&#65533;&#65533;1&#65533;jE&#65533;&#65533;&#65533;'&#65533;&#65533;Di&#65533;f&#65533;!&#65533;&#65533;&#65533;G\&#65533;&#65533;&#65533;&#65533;\%7&#65533;&#65533;&#65533;&#65533;Y6&#65533;QO&#65533;@&#65533;&#65533;&#65533;
2&#65533;&#65533;&#65533;&#65533;v&#2047;&#65533;&#65533;&#65533;&#65533;&#65533;&#65533;&#65533;&#65533;&#65533;&#65533;&#65533;&#65533;&#65533;L;&#65533;&#1531;&#65533;&#65533;&#65533;v&#65533;+&#65533;#&#65533;P/&#65533;&#65533;&#65533;+1u&#65533;N&#65533;Y&#65533;&#65533;&#65533;&#65533;&#65533;? c&#65533;|&#65533;&#65533;T&#65533;U&#65533;&#65533;S&#65533;y&#65533;&#65533;&#65533;2~&#65533;&#65533;&#65533;&#65533;&#65533; o"r&#65533;&#65533;&#65533;-x&#65533;$&#65533;KF8Ie$&#65533;o&#65533;&#65533;&#65533;&#65533;^]&#65533;&#65533;&#65533;
&#65533;v&#65533;H)&#65533;&#65533;&#65533;c&#65533;&#65533;&#65533;Je&#65533;&#65533;0&#65533;&#65533;v&#65533;&#65533;j &#65533;HS&#65533;&#65533;D&#65533;c&#65533;cJR&#65533;&#65533;&#65533;  &#65533;yS&#65533;i&#65533;:&#65533;&#65533;s~&#65533;,&#65533;&#65533;&#908;&#65533; &#65533;&#65533;9&#65533;&#65533;m2f$&#65533;&#65533;q&#65533;&#65533;&#65533;J^"&#65533;&#65533;3&#65533;&#65533;F&#65533;^4&#65533;N.&#65533;&#65533;&#65533;c&#65533;&#65533;!&&#65533;&#65533;.U&#65533;&#65533;pv&#65533;&&#65533;y&#65533;	A&#65533;:L$z&#65533;&#65533; f&#65533;&#65533;&#65533;&#65533;3&#65533;&#65533;&#1690;`&#65533;&#65533;dm&#65533;ep&#867;S&#65533;$&#65533;h&#65533;Wn&#768;|&#65533;&#65533;&#65533;+&#65533;~&#65533;Z&#65533;V&#65533;a&#65533;&#65533;&#65533;&#65533;<&#65533;v^&#65533;{_#&#314;&#1978;p^4&#65533;h&#65533;&#65533;&&#65533;i&#65533;&#65533;K&#65533;&#65533;&#65533;*&#65533;&#65533;`&#65533;8&#65533;&#65533;%&#65533;&#65533;L&#65533;&&#65533;f&#65533;I&#65533;&#65533;&#65533;3q1U&#65533;&#65533;&#65533;&#65533;&#65533;j&#65533;&#65533;&#65533;&#65533;&#65533;&#41862;&#65533;&#65533;&#65533;0&#65533;&#65533;&#65533;&#65533;pQ&#65533;8&#65533;&#65533;&#65533;;&#65533;&#65533;7&#65533;AU2&#65533;l&#65533;&#65533;&#65533;&#65533;j`p&#65533; &#65533;&#1439;&#65533;&#1422;&#65533;{&#65533;m&#65533;Zu&#65533;;T&#65533;[!ca&#65533;&#65293;&#65533;&#65533;&#759;&#65533;6S&#65533;}3n&#65533;$&#65533;&#65533;`&#65533;H&#65533;$&#65533;H@&#65533;&#65533;8&#65533;&#65533; &#65533;&#65533;8&#1386;k&#65533;&#65533;&#65533;N&#65533;7wh&#65533;a&#65533;B&#65533;&#65533;&#65533;r&#65533;TH&#65533;&#65533;2{&#65533;&#65533;&#65533;$&#65533;&#65533;R=jU&#65533;&#65533;&#65533;_&#65533;O&#65533;&#65533;2-v,&#65533;*&#65533;&#65533;&#65533;V&#65533;g.CA&#65533;M&#65533;&#65533;
&#65533;&#65533;&#65533;&#65533;&#65533;&#65533;&#65533;D+e&#65533;Ik>;&#65533;&#65533;MG5*&#65533;&#65533;&#65533;SB.&#65533;&#65533;P&#65533;Y9&#65533;z&#65533;&#65533;D&#65533;"&#65533;&#65533;e(JBk&#65533;&&#65533;&#65533;&#41318;&#65533;1&#65533;&#65533;&#65533;&#65533;#&#65533;&#65533;*&#65533;&#1501;5&#65533;&#65533;_&#65533;.&#65533;&#65533;o&#65533;;<&#65533;&#65533;&#65533;&#65533;F&#65533;&#65533;&#65533;&#65533;D&#65533;n&#65533;&#65533;&#65533;
'&#65533;*c&#65533;&#65533;&#65533;@p " &#65533;&#65533;]&#65533;&#65533;Z&#65533;&#65533;&#1636;5%"&#65533;&#65533;&#65533;p&#65533;<&#65533;8&#65533;G&#65533;o0&#65533;B&#65533;&#65533;n&#65533;r&#65533;!2&#65533;&#479;Wo3I&#65533;=&#65533;&#65533;j?&#65533;&#65533;&#65533;&#65533;&#1490;&#65533;&#65533;&#65533;D&#65533;m&#65533;&#65533;f&#65533;3&#65533;&#65533;m&#65533;r&#65533;*(&#65533;@yc&#65533;p<&#65533;Z&#1125;M&#65533;!&#1172;&#65533;H&#65533;6J&#65533;[`@~r&#65533;L&#65533;&#65533;&#65533;&#65533;s$&#65533;&#1784;&#1047;&#65533;M.&#65533;L&#65533;&#65533;#B&#65533;&#65533; @G&#65533;&#65533;&#65533;&#65533;5&#65533;o&#65533;V&#65533;&#915;&#65533;,&#65533;&#65533;&#614;&#65533;&#65533;&#65533;D>.1&#65533;&#65533;&#65533;&#65533;2&#184;&#65533;o&#65533;&#65533;&#65533;	&#65533;&#65533;&#65533;q&#65533;d&#55024;Dtx&#65533;&#65533;&#65533;&#65533;&#65533; &#65533;&#65533;&#65533;&#65533;&#65533;H&#65533;&#65533;&#65533;	&#65533;s&#65533;&#65533;dC&#65533;&#65533;&#65533;!&#65533;N8 &#65533;8&#65533;8 &#65533;&#65533;+U]i&#1191;&#65533;&#65533;qKv&#65533;&#50034;<&#65533;#&#65533;Z&#65533;&#65533;&#65533;v&#65533;%Jd&#65533;&#65533;&#65533;&#65533;&#65533;H`	D<&#65533;&#65533;&#65533;&#65533;OL#^Z&#65533;&#65533;&#65533;y&#65533; S&#1066;-&#65533;nb&#65533;*&#65533;&#65533;&#65533;D2 ,y{+J_k-)&#65533;&#65533;&#65533;&#65533;&#221;k&#65533;w3&#65533;cH&#65533;H&#65533;&#65533;&#65533;&#65533;JR&#65533;&#65533;^&#65533;!)&#65533;&#65533;i&#65533;?&#465;&#65533;&#65533;v&#65533;Dyc&#65533;&#65533;&#65533;&#65533;&#65533;y(y&#65533;_&#65533;&#65533;<~/&#65533;C&#65533;&#65533;&#65533;o&#65533;&#65533;y&#65533;KB&#65533;&#65533;&#65533;&#1304;&#65533;n"&#65533;,&#65533;&#65533;&#65533;)&#65533;&#65533;.Hs&#65533;K&#65533;c&#65533;&#65533;&#65533;J-,&#65533;&#65533;&#1912;d&#65533;Q&#65533;M&#65533;s&#65533;J",&#65533;%8&#65533;&#65533;&#65533;&#65533;&#65533;&#65533;&#65533;s&#65533;(&#65533;EZ&#65533;&#65533;&#65533;&#65533;\]&#65533;&#65533;&#65533;+X&#65533;b&#65533;&#65533;&#535;x&#65533;{R&#65533;FY&#65533;&#65533;5&#65533;$&#65533;&#65533;L*&#65533;l !&#65533;&#65533;&#65533;2&#65533;&#65533;&#65533;&#65533;&#410;&#65533;~&#65533;&#65533;&#65533;_&#65533;Q&#65533;&#65533;&#65533;&#65533;	q&#65533;&#65533;&#65533;j Y&#65533;v&#65533;&#65533;R&#65533;&#65533;K&#65533;,3c&#65533;l&#65533;&#65533;0&&#982;&#65533; &#65533;c&#65533;&#65533;w&#65533;vz&#65533;&#65533;&#65533;&#65533; cc&#65533;'&#65533;&#65533;&#65533;V&#65533;v&#65533;&#65533;r&#65533;&#65533;z&#65533;&#65533;&#735;Y&#65533;&#65533;&#65533;&#65533;&#65533;E|&#65533;&#65533;&#65533;/V&#65533;/R&#65533;D&#65533;6&#65533;&#65533;&#65533;&#65533;&#65533;&#65533;e&#65533;&#65533;%&#65533;l6@r!&#65533;r&#65533;&#65533;/&#65533;Z`&#65533;&#65533;N&#1371;&#65533;Y&#65533;>
NG'L&#65533;
a.C&#65533;&#65533;&#65533;~&#65533;&#65533;-Ba>&#65533;&#65533;&#65533;aYD$E&#65533;X&#65533;&#65533;`&#65533;&#65533;Dy&#65533;&#65533;&#65533;&#65533;&#883;&#65533;&#65533;]:&#65533;&#65533;&#65533;&#65533;x&#65533;&#65533;d&#65533;a(&#65533;DC&#65533;g&#65533;&#65533;&#65533;d&#65533;[Q`&#65533;e&#65533;&#65533;j&#65533;&#65533;_&#65533;&#65533;&#65533;&#65533;&#65533;0&#65533;&#65533;&#65533;&#65533;h&#65533;D&#65533;*&#65533;&#65533;+^&#45976;J
]vf1&#65533;&#65533;&#65533;&#65533;&#65533;&#65533;2^C&#65533;&#65533;m&#65533;&#65533;>&#65533;&#65533;&#65533; &#65533;&#839;&#65533;&#65533;&#550;&#65533;[&#65533;&#65533;h&#1326;&#65533;&#65533; &#26594;U&#65533;&#65533;4B&#65533;&#1660;&#65533;&#759;&#65533;G&#213;'&#65533;&#65533;B&#1299;+&#1045;&#65533;&#1029;2.TE0Q&#65533;&#65533;2&#65533;@&#65533;&#65533;&#65533;&#65533;"&#65533;&#65533;&#65533;F&#65533;&#65533;E^&#65533;_S&#65533;&#65533;1a9&#65533;{"&#65533;V&#65533;&#65533;T_&#65533;&#65533;&#279;&#65533;&#65533;+O|&#65533;3o&#65533;&#65533;U&#65533;&#65533;:&#65533;&#65533;&#65533;&#65533;?&#65533;Q&#65533;&#65533;&#65533;;Z&#65533;xF2&#65533;&#65533;,&#1945;&#65533;DTk&#65533;&#65533;&#65533;9&#65533;D&#65533;]&#65533;&#65533;&#65533;&#65533;T&#65533;y&#1776;&#65533;mVt&#65533;b6&#65533;&#65533;Nb&#65533;&#65533;>P.-r&#65533;&#23567;V,6U&#65533;&#65533;}&#65533;&#65533;&#65533;ao&#65533;,UETD&#65533;y&#65533;&#65533;&#65533;&#65533;&#65533;&#65533;zFi&#65533;&#65533; &#65533;L&#65533;&#65533;7&#65533;T&#65533;&#65533;i&#65533;f&#65533;!&#65533;&#65533;&#65533;:&#65533;&#65533;&#65533;&#65533;[&#65533;&#65533;2&#65533;BrX&#65533;l&#65533;.\&#65533;v&#65533;g&#862; &#65533;&#1194;D&#65533;;Q&#65533;L&#65533;&#65533;&&#65533;H&#65533;ph9&#65533;9&#65533;&#65533;&#65533;r&#65533;&#65533;\M&#65533;]\&#65533;&%&#65533;W&#65533;?&#65533;&#65533;&#65533;&#65533;&#65533;d7&#65533;x&#65533;&#65533;Z"%W&#65533;:&#65533;&#65533;&#65533;	)&#65533;&#1279;|&#65533;&#65533;C&#65533;Tz&#65533;&#65533;&#65533;&#65533;+o&#65533;&#65533; UA&#65533;&#65533;9&#65533;L&#1734;&#65533;r&#65533;&#816;L&#65533;&#65533;d&#65533; |&#65533;&#65533;P&#65533;+&#65533;&#65533;&#65533;&#65533;&#65533;&#1837;V3&#65533;&#65533;&#65533;z?&#65533;&#65533;246&#65533;lW&#65533;R&#65533;Z"&#65533;iB|&#65533;&#65533;t&#65533;&#65533;+o&#65533;?&#65533;U&#65533;&#65533;i&#2046;f&#65533; !&#65533;&#65533;&#65533;uAV&#65533;&#65533;&#65533;m&#65533;&#65533;&#65533;&#65533; &#65533;[?&#65533;&#65533;&#543;&#65533;&#65533;&#65533;;&#65533;&#65533;&#65533;&#65533;?&#65533;T&#65533;&#65533;q&#63591;&#65533;&#65533;&#65533;&#65533;&#65533;w&#65533;o&#65533;&#799;&#65533;k?&#65533;&#65533;&#540;3&#65533;&#65533;h^&#65533;6&#65533;|<&#65533;^wY&#65533;&#65533;&#65533;&#65533;&#65533;&#65533;&#65533;)&#65533; &#65533;:4l?&#65533;^&#65533;&#65533;x&#65533;&#65533;E&#65533;&#65533;&#65533;+&#65533;&#65533;&#1897;&#1285;4TDZ&#65533;0&#65533;&#65533;&#65533;1Z&#65533;&#553;^?Q&#65533;&#65533;&#65533;)tlntRK&#65533;&#65533;&#65533;PM&#65533;>N&#65533;JJ&#65533;&#65533;>X&#65533; z&#65533;&#65533;&#918;&#65533;&#65533;&#65533;R&#65533;9?X&#65533;j&#65533;&#65533;&#65533;&#830;&#65533;&#65533;ig9RV;4&#65533;Y'&#65533; &#65533;&#65533;7&#65533;PD&#2028;k&#65533;&#65533;&#65533;+}?&#65533;&#65533;&#65533;7&#65533;y&#65533;&#65533;&#65533;&#65533;OS&#65533;z&#65533;&#65533;K&#65533;&s&#65533;&#65533;&#1172;&#65533;&#65533;&#65533;q&#747;R+S&#65533;
&#65533;Buj&#65533;&#65533;D&#65533; &#65533;&#65533;_&#65533;@&#65533;cK&#65533;C&#65533;&#65533;Wk&#65533;(&#65533;iq_KC&#65533;*QER&#65533;j&#781;^p&#65533;t&#65533;&#65533;-&#65533;R:d{&#65533;7&#65533;x&#65533;|r&#65533;&#65533;&#65533;VZ"&#65533;&#65533;R&#65533;&#65533;&#65533;n&#65533;&#65533;E2&#65533;&#65533;&#65533;>&#65533;&#65533;&#65533;&#65533;&#65533;&#65533;&#65533;{&#65533;&#65533;~&#65533;[&#65533;?&#65533;]?I/p&#65533;=N&#65533;[&#2035;U&#65533;&#65533;)&#65533;&#65533;^&#65533;{&#65533;m~&#65533;&#65533;&#65533;&#65533;&#65533;?um&#65533;&#1129;&#65533;S&#65533;&#1528;~&#65533;&#65533;]&#1992;f&#65533;&#65533;=TS-&#1853;r&#65533;V&#65533;&#65533;&#65533;&#65533;r&#65533;&#65533;&#65533;Ko&#65533;g&#65533;i&#65533;k&#65533;?D&#65533;&#1992;f&#65533;&#65533;=TS+&#1853;r&#65533;R&#65533;&#65533;&#65533;;&#65533;&#65533;^&#65533;[&#65533;?&#65533;N&#65533;^&#65533;&#65533;'&#65533;&#65533;&#65533;&#65533;C5_!&#65533;&#65533;)&#65533;&#65533;^&#65533;{&#65533;m&#65533;&#65533;&#65533;&#65533;&#65533;&#65533;/um&#65533;&#1119;&#1127;I&#65533;p&#65533;=I&#1133;&#65533;&#65533;j&#65533;C&#1472;&#65533;L&#65533;s5&#65533;&#65533;Ko&#65533;g&#65533;j&#65533;&#65533;&#65533;/u-&#65533;&#1119;&#1127;I&#65533;p&#65533;=K&#1133;&#65533;&#1642;&#65533;f&#65533;2}&#65533;&#65533;/u-&#65533;&#1119;&#1123;&#65533;z&#65533;&#59767;&#65533;3&#65533;4&#65533;5&#65533;&#65533;y&#65533;&#65533;o&#65533;C&#65533;&#65533;G&#65533;U&#65533;O&#65533;&#65533;&#65533;&#59767;&#65533;3&#65533;5N&#65533;&#46586;&#65533;&#65533;&#65533;&#65533;&#65533;&#1252;&#1528;~&#65533;&#65533;:1&#65533;U&#65533; &#65533;&#65533;)&#65533;&#65533;^&#65533;{&#65533;m&#65533;&#65533;&#65533;&#65533;S&#65533;&#65533;&#65533;&#59767;&#65533;3&#65533;5:M{&#65533;&#65533;c&#65533;&#65533;&#65533;_&#65533; &#65533;&#65533;&#65533;&#65533;.&#65533;k&#65533;&#65533;V&#65533;&#65533;&#1130;&#65533;7\&#65533;&#1142;&#65533; 4&#65533;&#65533;:M{&#65533;&#65533;&#65533;:1&#65533;U&#65533;&#65533;)&#65533;&#65533;f&#65533;{&#65533;m~i&#65533;;&#65533;&#65533;^&#65533;[_&#65533;F&#65533;&&#65533;&#65533;&#65533;O1&#1101;&#65533;&#65533;z&#65533;&#65533;&#65533;&#65533;L&#65533;s5&#65533;&#65533;+k&#65533;O&#65533;&#65533;&#65533;&#65533;r&#65533;J&#65533;&#65533;&#65533;&#65533;4&#65533;5&#65533;&#65533;y&#65533;&#65533;o&#65533;C&#65533;|&#65533;&#65533;&#65533;e;&#65533;&#65533;^&#65533;[_&#65533;F&#65533;&#65533;k&#65533;&#65533;V&#65533;&#65533;&#1127;I&#65533;p&#65533;&#65533;tc~"&#65533;&#65533;=tS)&#65533;&#65533;r&#65533;J&#65533;&#65533;&#65533;&#65533;4w3\&#65533;&#1206;&#65533;4&#65533;&#65533;:M{&#65533;&#65533;c&#65533;&#65533;&#65533;_!&#47257;N&#65533;k&#65533;&#65533;V&#65533;&#65533;&#1123;&#65533;&#65533;&#65533;&#58741;&#65533;&#65533;&#65533;i&#65533;k&#65533;?D&#65533;&#1992;&#65533;&#65533;&#65533;]&#65533;w3\&#65533;&#1206;&#65533;4&#65533;&#65533;&#65533;&#65533;/t&#65533;&#65533;&#65533;?&#65533;N&#65533;^&#65533;&#65533;'&#65533;&#65533;&#65533;&#65533;D=W&#65533;z&#65533;S&#65533;&#65533;&#65533;&#58741;&#65533;&#65533;&#65533;h&#65533;f&#65533;{&#65533;m~i&#65533;t&#65533;&#65533;&#65533;<&#65533;F&#65533;&#65533;!&#65533;C&#65533;E2]&#65533;&#65533;/t&#65533;&#65533;&#65533;?&#65533;U&#65533;n&#65533;&#65533;&#65533;m~i&#65533;
t&#65533;&#65533;&#65533;&#65533;tc~"&#65533;&#65533;=x
0&#65533;w3\&#65533;&#1206;&#65533;FF&#65533;&#65533;k&#65533;&#65533;V&#65533;&#65533;&#65533;&#65533;&#1252;&#1528;~&#65533;&#65533;&#65533;&#65533;&#65533;_&#65533; &#65533;&#65533;&#65533;Q&#65533;&#65533;O&#65533;&#65533;&#65533;&#58231;&#65533;3&#65533;4w3\&#65533;&#1142;&#65533; FF&#65533;I&#65533;p&#65533;=GF7&#65533;!&#65533;C&#1600;&#65533;&#65533;'&#65533;&#65533;o&#65533;F&#65533;&#65533;&#65533;
;&#65533;&#65533;&#65533;[&#65533;?&#65533;N&#65533;_&#65533;~&#65533;&#65533;&#65533;&#65533;&#65533;_!&#65533;0&#65533;7S&#65533;&#65533;5&#65533;&#65533;&#65533;U&#65533;&#65533;12a&#65533;+
n&#65533;""&#65533;&#65533;*~&#955;Ix&#65533;&#65533;_&#65533;&#65533;&#65533;)&#65533;G&#65533;&#65533;q&#65533;&#65533;&#65533;#-Sw&#65533;&#65533;>&#65533;H&#65533;-&#65533;T&#65533;C&#65533;h&#65533;JR&#65533;""$  &#65533;k&#65533;&#65533;>&#65533;&#65533;#xd&#65533;ajI&#65533;&#65533;^&#65533;&#65533;0&#65533;&#65533;&#65533;*&#65533;8&#65533;&#65533;&#65533;&#65533;E&#65533;&#65533;7&#65533;&#65533;&#65533;&#65533;&#65533;&#65533;C&#65533;&#65533;|&#65533;&#65533;&#65533;&#65533;&#65533;&#65533;&#25514;T&#65533;>&#65533;w&#65533;&#65533;&#65533;Od_&#943;&#65533;/[WIxZ&#65533;&#65533;GTz&#1722;H{&#65533;&#65533;&#65533;:&#65533;E&#65533;&#65533;&#65533;&#65533;E&#65533;&#65533;7&#65533;&#65533;&#65533;&#65533;&#65533;&#65533;C&#65533;&#65533;|&#65533;&#65533;&#65533;&#65533;&#65533;&#65533;&#25514;&#65533;C&#65533;&#65533;&#65533;&#65533;&#65533;n'&#65533;/&#65533;W&#65533;&#65533;&#65533;&#65533;&#65533;&#65533;-@&#65533;&#65533;&#65533;&#65533;&#65533;&#65533;&#65533;&#65533;&#65533;@&#65533;&#65533;&#65533;
C&#65533;&#65533;&#65533;&#65533;&#65533;n'&#65533;/&#65533;W&#65533;&#65533;&#65533;&#65533;&#65533;&#65533;@&#65533;&#65533;&#65533;=m$=&#65533;&#65533;&#65533;&#1031;&#65533;&#65533;&#65533;{"&#65533;u&#65533;&#65533;&#65533;&#65533;&#65533;&#65533;&#65533;h&#65533;!&#65533;P>h&#65533;[GI?xZ&#65533;&#65533;GT&#65533;&#65533;&#65533;{"&#65533;u&#65533;&#65533;&#65533;&#65533;&#65533;&#65533;&#65533;h&#65533;'&#65533;P>h&#65533;[GI?xZ&#65533;&#65533;GT&#65533;&#65533;&#65533;{"&#65533;u&#65533;&#65533;&#65533;&#65533;&#65533;&#65533;&#65533;h&#65533;'&#65533;P>h&#65533;[GI?xZ&#65533;&#65533;GT&#65533;&#65533;&#65533;{"&#65533;u&#65533;&#65533;&#65533;&#65533;&#65533;&#65533;&#65533;h&#65533;'&#65533;P>h&#65533;[GI?xZ&#65533;&#65533;GT&#65533;&#65533;&#65533;{"&#65533;u&#65533;&#65533;&#65533;&#65533;&#65533;&#65533;&#65533;h&#65533;'&#65533;P>h&#65533;[GI?xZ&#65533;&#65533;GT&#65533;&#65533;&#65533;{"&#65533;uZ'&#65533;&#65533;_[GI?xZ&#65533;&#65533;GTz&#65533;:I&#65533;&#65533;&#65533;&#65533;:&#65533;>&#65533;wQ&#65533;&#65533;y&#65533;m=$=&#65533;j&#65533;&#65533;&#65533;i&#65533;!&#65533;P>h&#65533;G&#65533;&#65533;&#65533;7W&#65533;7&#65533;&#65533;&#65533;&#65533;&#65533;@&#65533;&#65533;&#65533;=m$=&#65533;&#65533;&#65533;&#65533;C;&#65533;&#65533;_<&#1974;&#65533;&#65533;&#65533;u&#65533;h&#65533;&#65533;t&#65533;&#65533;&#65533;&#65533;4s@}&#65533;u|&#65533;z&#65533;:H{&#65533;&#65533;&#65533;9&#65533;&#65533;&#65533;&#65533;C&#65533;&#65533;|&#65533;&#65533;&#65533;3&#65533;&#65533;&#65533;&#65533;&#65533;&#65533;g&#65533;%&#65533;
&#65533;&#65533;&#65533;&#65533;&#65533;&#65533;&#65533;&#65533;&#65533;&#65533;&#65533;&#65533;h&#65533;&#65533;&#65533;n&#65533;&#65533;o[?Ix7&#65533;&#65533;&#65533;&#65533;g&#65533;!&#65533;&#65533;&#65533;&#65533;&#65533;&#65533;gu&#65533;&#65533;&#65533;&#65533;&#65533;C&#65533;&#65533;&#65533;G4z&#65533;&#65533;H{&#65533;&#65533;&#65533;h&#65533;'&#65533;&#65533;&#65533;7W&#65533;7&#65533;&#65533;&#65533;&#65533;&#65533;&#65533;&#65533;h&#65533;&#65533;&#65533;&#65533;&#65533;&#65533;|&#65533;&#65533;&#65533;3&#65533;&#65533;&#831;-&#65533;&#65533;&#65533;&#65533;&#65533;&#65533;7&#65533;&#65533;&#65533;&#65533;&#65533;&#65533;&#25512;&#65533;&#65533;&#65533;&#65533;&#65533;&#65533;|&#65533;&#65533;&#65533;3&#65533;&#65533;&#831;-rW&#65533;7&#65533;&#65533;&#65533;&#65533;&#65533;&#65533;&#65533;j&#65533;&#65533;&#65533;&#65533;C&#65533;&#65533;+&#65533;&#65533;h&#65533;&#65533;&#65533;&#65533;LgB	&#65533;_&#65533;&#65533;&#65533;E\l^FN&#65533;b&#65533;&#65533;&#65533;!&#65533;p&#65533;&#65533;&#65533;&#65533;8&#65533;&#65533;:
&#65533;j&#44341;u&#65533;QBQ@QE QE&#65533;#&#65533;&#567;Q&#65533;h&#65533;&#65533;N &#65533;;&#65533; @&#65533;&#65533;0
B&#65533;F&#65533;&#65533;?&#65533;a_J&#65533;!U+B<&#65533;&#65533;&#239;F&#65533;&#65533;^&#65533;C~&#65533;&#1314;]&#65533;Z&#65533;&#1290;&#65533;6&#65533;&#65533;?&#65533;&#65533; &#65533;S&#1187;&#65533;&#1383;&#65533;&#65533;&#65533;
zT&#65533;&#65533;Z&#65533;!&#1847;D6&#65533;f&#65533;&#65533;&#65533;&#65533;_1&#65533;&#65533;&#65533;&#65533;&#65533; &#65533;c&#65533;=*&#65533;&#65533;4i&#65533;_&#65533;&#158;&#65533;9&#65533; S&#65533;d;&#65533;&#65533;	&#65533;6&#65533;&#65533;?&#291;w&#65533;M&#65533;&#65533;&#479;&#65533;&#65533;b!&#65533;|A&#65533;D&#65533;8&#65533;1L#&#65533;&#65533;&#65533;&\&#65533;&#65533;Rm&#65533;D&#65533;\'&#65533;N$9|&#65533;&#65533;0y&#65533;B&#65533;(?mCn&#65533;&#65533;I7&#65533;X&#65533;H&#65533;
&#65533;d%?&#65533;
r&#65533;&#65533;ex&#65533;&#65533;&#65533;&#65533;&#65533;b&#65533;5&#65533;&#925;g&#65533;6hg#N&#65533;f^&#65533;k&#65533;x&#65533;*N&#65533;&#65533;&#65533;&#1485;&#65533;&#65533;&#65533;1&#65533;&#65533;[&#65533;&#65533;&q&#65533;&#65533;&#65533;&#65533;U%&#65533;P&#65533;&#65533;s&#65533;'&#65533;*7/&#65533;KE&#65533;#&#65533;&#65533;:X&#65533;&#65533;&#65533;&#65533;&#65533;W&#65533;&#65533;I&#65533;G&#65533;{&#65533;&#65533;&#65533;[m*&#65533;[j&&#65533;)z&#65533;&#65533;&#65533;&#65533;(&#65533;bx`&#65533;&#65533;&#65533;&#65533;IL~"&#65533;&#65533;(i;~&#65533;&#65533;&#1176;&#65533;Eo&#65533;&#1370;&#65533;&#65533;&#65533;lJ&#65533; &#65533;g&#65533;?S&#65533;R&#65533;Uh&#65533;&#65533;,;&#65533;&#65533;&#65533;&#65533;&#65533;P(&#65533;&#65533;&#65533;&#65533;*&#65533;&#65533;j&#65533; S&#65533;&#65533;?&#65533;&#65533;7'vG&#65533;&#65533;&#65533;&#65533;&#65533;&#65533;R&#65533;&#65533;&#65533;U4&#65533;+;&#65533;&#65533;U
&#65533;^u&#65533;&#65533;Cp&#65533;n>!&#65533;&#65533;&#65533;ogGd&#65533;&#65533;&#65533;&#65533;*'&#65533;&#65533;&#1324;i&#65533;>&#65533;+v#UypD&#65533;&#65533;r&#65533;&#1808;&#65533;nX&#65533;/!9 M&#65533;&#65533;&#65533;&#65533;&#65533;&#65533;&#65533;&#65533;d3%&#65533;!&#65533;O&#65533;s?_&#65533;.&#65533;@&#65533;s&#65533;&#65533;&#65533;O&#65533;&#65533;t&#65533;&#20142;&#65533;U&#65533;o"&#65533;&#65533;(&#65533;&#65533;C[&#65533;&#1493;&#65533;!&#65533;e&#65533;&#65533;c&#65533;1&#65533;&#65533;`H&#65533;'ev&#65533;%&#65533;&#428909;QQk&#1000;&#65533;&#62745;&#65533;l&#346;&#1853;&#65533;u&#65533;+\&#65533;&#65533;&#65533;&#65533;J&#65533;&#65533;1&#65533;&#1946;i&#65533;+&#65533;&#65533;&#65533;@&#65533;Rjf&#65533;&#65533;&#65533;0<Cc&#65533; |u&#762;$w&#65533;&#351;l;e&#1313;`&#65533;M&#65533;P&#65533;n)D&#65533;$S#&#65533;&#65533;&#65533;&#65533;&#65533;&#65533;&#65533;&#65533;&#65533;M&#65533; VJ h`1Es(
&#65533;&#65533;&#65533;&#989;l&#1882;&#65533;u&#65533; &#65533;&#65533;
&#65533;&#65533;K&#65533;&#65533; (P6@&#65533;&#65533;&#65533;&#65533;]&#65533;[VY&#65533;q&#65533;J#&#65533;&#65533;&#65533;S&#65533;&#65533;`X&#65533;u&#65533;&#65533;U&#65533;&#65533;Or&#65533;h&#65533;&#65533;YMnY&#186;&#65533;s&#65533; &#65533;&#65533;&#65533;$&#65533;&#65533;c>O&#65533;&#1191;&#65533;&#65533;&#65533; &#65533;&#65533;&#65533;&#65533;&#65533;&#375;m&#65533;&#65533;&#65533;f&#65533;&#65533;&#65533;;f&#65533;n&#65533;[&#65533;&#65533;4&#65533;&#65533;r&#65533;'<0X&#65533;//&#65533;wv&#65533;:&#65533;&#65533;v&#65533;&#65533;?&#65533;&#65533;&#643;5&#1675;RG4P&#65533;9 &#65533;&#65533;y
&#65533;ZL&#65533;+&#65533;l&#65533;&#65533;&#65533;&#65533;&#1231;gi&#65533;{!&#65533;j&#65533;+\&#1442;V&#65533;ETT&#65533;&#495;&#65533;&#65533;&#65533;&#65533;,&#65533;&#65533;	kAID9)&#65533;aQ&#65533;&#65533;&#65533;)&#65533;|&#65533;%;&#65533;&#65533;Z&#65533;:`&#65533;&#65533;]&#65533;d&#65533;W&#65533;"*4 &#18461;@&#65533;&#65533;&#65533;&#65533;~|R&#65533;&#65533;N"&#65533;n&#65533;O&#65533;h&#65533;&#600;&#65533;&#65533;g&#65533;`L&#65533; 8&#65533;fq&#65533;W"j&#65533; J_K&#65533;&#65533;G&#65533;(&#65533;&#65533;:&#65533;rc&#65533;J&#65533;w&#65533; &#65533;&#65533;%r&#220;&#65533;&#65533;&#65533;#&#65533;&#65533;^oDZs&#65533;&#65533;&#65533;|&#65533;&#65533;!&#65533;{.>&#65533;&#65533;9y/&#65533;EOH7G&#65533;yg7ffpp&#835;&#65533;&#65533;&#65533;&#65533;&#65533;&#65533;&#65533;q3&#65533;&#65533;&#65533;&#65533;&#65533;#&#65533;&#65533;&#890;]Y&#65533;3	&#65533;E)&#65533;6>E59&#65533;&#65533;&#65533;"&#65533;&#65533;&#65533;&#970;&#65533;O&#65533;"WU&#65533;(&#65533;e&#22716;&#65533;&#65533;@&#65533;&#65533;9l>y&#65533;@&#65533;&#65533;&#65533;&#65533;&#1323;XI&#65533;&#65533;_&#423;.&#65533;!&#65533;>&#65533;P1&#1729;&#65533;|&#65533;NL&#65533;,&#65533;LB}h&#65533;&#65533;&#65533;&#65533;~G&#65533;&#65533;$&#65533;@&#65533;&#65533;)1
&#65533;&#65533;&#65533;R&#65533;&#65533;&#1517;&#65533;1&#1114;&#65533;&#65533;a&#65533;&#65533;&#65533;&#65533;D&#65533;&#65533;&#65533;d&#65533;&#65533;}&#65533;&#65533;r@p&#65533;&#65533;<&#65533;&#65533; k&#65533;&#65533;&#65533;a&#65533;G&#65533;=[&#65533;1&#1827;3=X&#65533;&#65533;&#65533;`L&#65533;8&#65533;&#65533;&#65533;C&#65533;2&#65533;&#65533;n&#65533;nU&#65533;&#65533;h&#65533;&#65533;MA&#65533;&#65533;.w&#65533;H 9 &#65533;&#65533;&#65533;=]o&#65533;&#888;&#65533;&#65533;&#65533;&#65533;&#65533;&#65533;E&#25679;9&#65533;"&#65533;t	&#65533;&#65533;1&#65533; 1&#65533;0&#65533;&#65533;^&#65533;&#65533;r&#65533;&#65533;}&#65533;&#65533;1j&#65533;[&#65533;&#65533;&#65533;<tK:&#1097;&#65533;&#1917;a&#65533;"+R&#65533;_D&#65533;&#65533;&#65533;o.5&#65533;&#65533;"n&#65533;M&#65533;k&#65533;vk&#65533;DH&#65533;&#65533;&#65533;&#65533;&#65533;&#65533;r9|&#65533;!&#65533;ky&#65533;&#65533;\&#65533;.&#65533;&#65533;&#65533;&#1662;&#65533;&#65533;&#65533;'!&#65533;&#65533;2&#65533;&#1689;i@^13&#65533;&#65533;z&#65533;&#65533;`U&#65533;&#65533;W@aT&#65533;(G#&#65533;(n&#65533;&#65533;&#65533;+&#65533;jj&#65533;&#65533;&#65533;&#65533;&#65533;&#65533;&#65533;k&#65533;5GqO&#65533;
&#65533;1&#65533;&#65533;&#65533;&#65533;?!|&#65533;&#65533;&#65533;&#50979;]
+&#65533;&#65533;&#65533;Uh&#65533;N	&#235;&#65533;&#65533;,&#65533;J&#65533;{#&#65533;b&#65533;&#1909;&#65533;&#661;Z&#65533;&#445;&#65533;G7\&#65533;&#65533;Ll&#65533;&#65533;&#65533;>&#65533;i&#65533;1&#65533;&#65533;&#65533;&#65533;+.&#65533;&#65533;&#1549;/&#65533;h&#65533;@&#65533;?&#65533;&#65533;i:l&#65533;&&#65533;@v &#65533;&#65533;&#65533;&#65533;)&#65533;&#65533;&#65533;&#65533;g&#65533;	Z&#65533;(&#65533;7&#65533;#&#65533;&#65533;&#65533;&#65533; &#65533;c&#65533;&#65533;&#65533;&#65533;&#65533;&#1004;&#65533;=&#65533;.i)[	woN&#65533;R2&#65533;wh&#65533;( `1&#65533;&#65533;}&#65533;/3#&#65533;&#65533;k&#65533;uh&#65533;&#65533;&#65533;*&#65533;&#65533;j&#241;&#65533;"Ab&#65533;{&#65533;&#65533;%&#65533;"*&#65533;&#65533;*q&#65533;&#65533;/&#1298;&#65533;&#65533;7~&#65533;&#65533;&#65533;RI&#65533;]&#65533;6 &#65533;C!&#65533;&#32208;&#65533;//.&#65533;&#65533;j&&#65533;&#65533;3&#65533;Y^6&#65533;&#65533;@:XQ;e&#65533;&#65533;&#65533;&#65533;&#65533;Q&#65533;&#65533;&#65533;>&#65533;
&#65533;&#65533;&#65533;&#1419;	&#65533;&#65533;^Y&#65533;u&#65533;&#65533;&#65533;&#65533;&#65533;&#65533;Z&#65533;&#65533;q&#65533;(&#65533;&#65533;&#65533;J&#65533;z&#65533;[Y&#65533;]&#65533;&#65533;oA&#65533;&#65533;&#595;QN"&#65533;)&#65533;0&#65533;g?&#65533;s&#65533;&#65533;&#65533;64&#65533;&#1059;&#65533;G&#1207;Qj&#65533;&#65533;zW@&#65533;[M&#65533;&#65533;]&#65533;/&#65533;&#65533;]T&#65533;eW&#65533;r&#65533;)4&#65533;&#65533;'&#65533;&#65533;&#65533;m&#65533;W&#65533;&#65533;gX&#65533;&#65533;&#65533;x&#65533;&#65533;\&#65533;OPlX&#65533;\&#65533;(&#65533;&#65533;&#65533;&#65533;b&#65533;&#65533;	&#65533;&#65533;1&#65533;&#65533;ii&#65533;&#65533;[&#65533;a8f&#65533;:+R&#65533;&#65533;&#65533;Gq&#65533;&#65533;&#65533;&#65533;&#65533;7&#65533;%&#65533;&#65533;&#65533;&#295;,{:e&#65533;&&#65533;&#65533;b~)&#65533;&#65533;D&#65533;G&#65533;&#65533;&#65533;l&#65533;z^v&#65533;O&#65533;n&#65533;\"&#65533;gFpD&#65533;&#65533;)@9&#65533;9&#65533;y&#65533; &#65533;I&#65533;~&#65533;M6&#1303;s&#65533;(&#65533;&#65533;&#65533;5]&&#65533;@&#65533;S%&#65533;&#65533;r&#65533;&#65533; &#65533;Mqh&#65533;&#1733;&#65533;V&#65533;UW&#65533;&#65533;0&#65533;&#65533;SP&#65533;a(&#65533;&#65533;@s&#65533; &#65533;&#65533;&#65533;&#65533;&#65533;&#65533;&#65533;&#65533;&#65533;wK/S&#65533;]&#65533;M&#65533;
.8&#65533;L`S&#65533;y2#&#65533;&#65533;]&#65533;;JZ$V>&#65533;5y)&#412;S&#65533;&#65533;&#65533;y&#65533;&#65533;$&#65533;!+&#65533;&#65533;&#65533;&#1962;V&#65533;T&#65533;y&#65533;.&#65533;y&#65533;[2&#65533;&#1480;{&#1828;0,&#65533;&#1345;A1&#65533;Ch&#65533;&#65533;69g&#65533; &#65533;9&#65533;7m&#65533;eK&#170;&#65533;&#65533;V!&#65533;&#65533;&#65533;&#65533;&#65533;T`C  #&#982;~ZCn&#65533;>&#65533;&#65533;U&#65533;GW/>&#65533;d+&#65533;Y&#65533;9&#65533;ZQ&#650;&#65533;&#65533;*&#65533;QT&#65533;Q&#65533;&#65533;&#65533;&#65533;
&#65533;T&#65533;Q&#65533;&#65533;+ES!U&#65533;
(&#65533;&#65533;U
(&#65533;&#65533; Jm.M&#65533;&#65533;&#65533;l&#65533;&#65533;74&#65533;[&#65533;c&#65533;&#65533;&#65533;&#65533;&#65533;&#65533;&#65533;&#65533;&#65533;&#65533;&#65533;&#65533;&#65533;w	*&#65533;&#786;&#65533;&#65533;C&#65533;&#65533;&#65533;@@@|&#65533;&#65533;
&#1622;&#65533;&#65533;c2"&#65533;TU4&#65533;`,&#308;H,Z+&#65533;Q?4&#65533;&#19189;5r&#65533;&#65533;g6&#65533;B&#65533;Sd@&#628;&#65533;&#65533;?&#65533;4&#65533;&#65533;&#65533;&#65533;]G{&#65533;&#65533;&#65533;&#65533;&#65533;&#65533;&#65533;&#1707;&#65533;c&#65533;o&#65533;&#65533;&#65533;l&#65533;&#65533;L @H^4r	&#65533;&#65533;&#65533;&#65533;&#65533;&#65533;&#65533;&#65533;>&#1124;&#65533;-RZQ}T&#65533;&#65533;!&#65533;H&#65533;93&#65533;&#65533;``/n &#65533;&#65533;&#65533;^&#65533;b&#65533;&#223;l&#65533;F&#65533;&#65533;&#65533;&#1163;T&#65533;&#65533;&#65533;73&#65533;S&#65533;&#343;V&#65533;&#65533;&#65533;j&#65533;UJr&#65533;^&] 7&#65533;*&#65533;?&#65533;&#65533;&#65533;&#65533;&#65533;&#65533;&#65533;&#65533;U&#65533;"&#65533;&#65533;&#65533;|Vl$|&#65533;ya&#65533;@>O&#65533;&#65533;&#65533;&#65533;&#65533;KR&#65533;~&#65533;^&#1969;:&#65533;&#65533;&#65533;>.&#65533;&#65533;F7&#65533;b&#65533;3&#65533;&#65533;`&#65533;v&#65533;&#65533;-j[&#65533;JI &#65533;&#65533;&#65533;&#65533; &#65533;@/&#65533;#&#65533;ys&#65533;8&#65533;P&#65533;x1&#65533;e&#65533;&#65533;O&#65533;&#65533;Dr&#65533;h&#65533;.	&#65533;&#65533;&#65533;-9&#65533;D&#65533;
&#65533;\&#65533;&#65533;DUJ&#65533;&#65533;&#65533;j9&#65533;&#65533;&#65533;C&#65533;&#65533;&#1836;k&#65533;&#993;&#65533;&#65533;v&#749;&%60&#65533;(r&#65533;&#65533;&#65533;&#65533;
&#65533;&#1577;[&#65533;:6&#65533;&#65533;H&#65533;&#65533;x&#65533;&#65533;VbP2&#65533;l&#65533;&#65533;q&#65533;&#65533;&#1986;&#65533;&#65533;&#65533;&#65533;&#65533;J&#65533;,&#65533;&#65533;&#65533;k&#65533;&#65533; &#65533;7&#65533;&#65533;&#65533;9&#1792;{C&#65533;&#1442;&#65533;&#65533;&#65533;=,&#65533;&#65533;[&#65533;U"8&#65533;&#65533;.e &#65533;&#65533;&#65533;q&#65533;&#65533;[RM&#65533;j&#65533;r&#65533;&#552;&#65533;&#65533;z&#65533;&#65533;&#65533;p&#65533;AF$F&#65533;&#65533;&#65533;&#65533;EE&#65533;{9&#65533;b&#65533;\&#65533;J&#1142;-&#65533;F&#65533;&#65533;n&#65533;^&#65533;&#65533;&#65533;&#65533;&#65533;F|&#65533;&#65533;&#65533;&#65533;&#65533;&#65533;&#65533;F&#65533;&#65533; &#65533;&#65533;PI&#65533; &#65533;!&#65533;a:N#&#65533;&#65533;?&#65533;R&#65533;&#65533;zf&#65533;q#^&#65533;r&#65533;&#65533;&#65533;&#65533;&#65533;%&#65533;_k&#688;@_iA&#65533;&#65533;&#65533;k&#65533;&#65533;&#65533;*&#65533;5&#65533;&#65533;N T&#65533;l&#65533;&#65533; mh>z]&#65533;k&#65533;&#65533;&#65533;*"v-9&#65533;,&#65533;&#65533;r	*&#65533;&#65533;^&#1576;&#65533;&#65533;Oy/"&#65533;&#65533;&#65533;&#65533;Yi&#65533;=&#1331;&#65533;&#65533; &#65533;
sG&#65533;g>&#65533;R&#65533;&#65533;\&#65533;&#65533;&#65533;&#65533;&#65533;c&#65533;&#65533;&#65533;$&#65533;g&#1884;y1&#65533;&#65533;&#65533;&#1229;C{&#65533;R&#65533;&#65533;rQ&#65533;&#65533;^0X&#65533;*&#65533;&#65533;&#65533;|&#65533;Q&#65533;&#1201;a&#65533;&#65533;R:V&#819;;&#65533;(&#65533;&#65533;&#65533;&#65533;&#65533;\&#65533;C&#65533;>P^`V0feb2G&#378;&#65533;&#65533;*Qx&#65533;9&#65533;I&#65533;&#65533;&#65533;&#65533;&#65533;&#65533;J%Qk&#65533;&#216;&#65533;&#65533;&#65533;7SR.&#65533;&#65533;&#65533;&#65533;&#65533;&#65533;&#65533;6&#65533;n&#65533;;&#65533;&#65533;&#65533;&#65533;R&#1594;&#65533;&#65533;W&#65533;u&#65533;&#65533;gP&#65533;aQ&#65533;&#65533;&#65533;?m&#65533;&#65533; &#65533;C&#65533;  !&#65533;mL&#65533;&#65533;P&#65533;}&#65533;P&#65533;s&#65533;&#1895;0&#65533;&#65533;&#65533;~&#65533;&#65533;&#1421;&#65533;gG&#65533;&#65533;&#65533;&#65533;&#65533;&#65533;&#65533;&#65533;&#65533;2&#65533;v&#65533;&#65533;&#65533;S>Cv`9c&#65533;Z&#65533;&&#65533;&#65533;&#65533;&#65533;j:&#65533;&#65533;pT&#65533;;&#65533;FER&#837;.&#65533;&#65533;"&#65533;&#65533;&#65533;DTTN|TYAi&#65533;u&#65533;
&#65533;&#65533;t&#65533;&#65533;&#65533;g&#65533;&#65533;$&#2640;3&#65533;>\&#65533;7W&,e&.f&#65533;&#65533;$&#1208;:&#641;&#1484;&#65533;(&#65533;&#65533;n&#65533;&#65533;=&#65533;\&#65533;:&#65533;w&#65533;&#65533;n\G&#65533;*p^H&#65533;&#65533;I&#65533;1y&#65533;C&#65533;&#65533;N&#65533;&#65533;]YmO&#65533;&#1607;&#59322;&#65533;&#65533;&#65533;v&#65533;QT&#65533;u&#65533;d&#65533;9&#65533;&#65533;&#65533;+&#65533;&#65533;I&#65533;&#65533; &#65533;&#65533;EwZ*&#65533;Q&#65533;&#65533;R&#65533;d&#65533;&#65533;&#65533;Oz&#65533;=&#65533;"qG/qD^&#65533;?GYfV&#65533;3p&#65533;&#65533;)V&#65533;&#65533;&#65533;&#1545;&#65533;@&#65533;&#65533;&#65533;&#65533;&#22894;&#65533;@&#65533;&#65533;w&#65533;&#14160;&#65533;k&#65533;]V&#65533;9&#65533;a&#65533;Hc&#65533;&#65533;&#65533;&#65533;&#65533;&#65533;&#65533;p_&#65533;&#65533;4&#65533;>&#65533;d&#65533;FI7~&#65533;&#65533;2&#65533;`P'&#65533;<&#65533;.&#65533;~
&#1721;uvB&#40493;)u&#65533;1OD&#65533;&#464;UB&#65533;&#65533;&#65533;&#65533;&#65533;p&#65533;m&#65533;&#65533;&#65533;%a&#196;&#65533;Ub%&#65533;&#65533;&#65533;&#65533;og&#65533;&#65533;&#65533;cQZ&#1578;&#65533;&#65533;T&#65533;&#65533;&#65533;&#65533;&#65533;=&#65533;&#1676;&#65533;&#65533;r&#65533;&#65533;q&#65533;!Mf&#65533;i&#65533;&#65533;E_<&#65533;&#65533;&#65533;k&#65533;F&#1296;&#44965;&#65533;&#65533;&#209;=&#65533;b&#65533;[~&#65533;&#891;Gp&#65533;&#65533;K&#1581;n&#65533;g=y&#65533;wm&#65533;&#65533;6&#65533;*eQ&#65533;
  A)&#65533;D;w&#65533;e'&#58106;&#532;&#65533;t&#65533;"&#65533;<S&#65533;&#65533;7fz'&#65533; "8&#65533;~Z&#1244;&#65533;&#65533;&#65533;*&#65533;P&#65533;&#65533;&#1903;4Z&#65533;UJ-&#65533;&#981;&#65533;&#65533;&#65533;tx&#65533;&#65533;[&#65533;y9.&#65533;E&#65533;W&#65533;&#65533;&#65533;&#65533;&#65533;&#65533;pN.&#65533;"&#65533;72i&#65533;&#65533;Y&#65533;0b8E8y2!&#65533;yG&#65533;&#65533;&#65533;&#65533;]Z&#65533;rP&#65533;v&#65533;&#65533;G&#65533;b&#65533;i&#65533;|&#65533;&#65533;i&#203;&#65533;&#65533;*/&#65533;H&#65533;7wY&#65533;%
&#65533;&#65533;&#65533; &#65533;&#65533;A&#65533;K&#65533;&#65533;&#65533;ys&#65533;:&#65533;&#65533;&#65533;%_&#65533;{&#65533;j
&#65533;&#65533;\ y &#65533;&#65533;0 &#19386;~bXP&#65533;&#65533;GE&#65533;UQ:&#65533;3&#65533;&#65533;ef&#65533;&#458;&#65533;CV@&#65533;&#1134;T_z&#65533;&#65533;&#65533;7&#65533;&#65533;$&#65533;&#65533;&o&#65533;jR&#65533;&#65533;km<&#65533;&#65533;&#65533;&#65533;&#65533;&#65533;&
K&#65533;R&#65533;&#65533;2 &#65533;&#65533;&#65533; &#65533;D&#65533;r?6:&#65533;&#65533;&#65533;h&#678;&#65533;F&I5&#65533;`0&#65533;&#65533;&#65533;&#65533;<&#65533;|&#65533;Ww&#65533;N4&#65533;>&#65533;&#65533;
qZ&#65533;;&#65533;s&#65533;&#65533;S&#65533;&#65533;scohx&#65533; &#65533;[L&#65533; 2vb7j&#65533;&#65533;'o#&#65533;}&#65533;9&#723;&#65533;F&#65533;\&#65533;"&#65533;*&#65533;&#65533;&#65533;Yk&#65533;&#65533; 6&#1369;&#65533;&#65533;@F&#65533;]5tc&#65533;&#65533;F6Cp&#65533;&6C&#65533;9&#65533;V&#65533;K&#1548;&#65533;&#65533;&#65533;&#65533;))3G&#65533; &#7376;"`A`7&#65533;D>O(SP&#65533;Q&#65533;&#65533;&#1256;&#65533;n]&#65533;&#65533;&#65533;&#362;&#65533;L&#65533;S c	&#65533;&#65533;&#65533;<&#65533;QaK&#65533;Z&#65533;&#65533;&#65533;Of&#65533;%&#65533;>M&#65533;&#65533;3&#65533;&#65533;&#65533;`9v&#65533;&#65533;&#65533;&#65533;,&#65533;&#65533;d&#65533;&#65533;&#65533;&#65533;"&#65533;&#65533;W.&#65533;&#65533;&#65533;&#65533;.&#65533;&#65533;&#65533;&#65533;&#1899;&#65533;r"&#65533;&#65533;&#65533;&#65533;&#65533;&#65533;&#65533;TC&#65533;'&#65533;e[&#65533;+&#65533;s&#65533;&#65533;&#65533;&#65533;]&#65533;4Y&#65533;&#65533;&#65533;&#1777;&#65533;&#65533;&#65533;
b &#983;"?&#65533;&#65533;5&#65533;b&#65533;5&#41525;&#65533;&#65533;9)&#65533;&#65533;w&#65533;&#65533;&#65533;5Z&#65533;&#65533;&#65533;iT&#65533;/QeP&#65533;v&#1716;C5&#65533;l&#65533;&#65533;W`j&#65533;P&#65533;&#65533;&#65533;&#65533;&#65533;&#65533;&#65533;Y&#65533;&#941;&#65533;S&#65533;&#65533; /&#65533;&#65533;Q&#65533;}&#65533;a&#65533; &#65533;&#65533;&#65533;&#65533;&#65533;?i?&#65533;&#65533;&#65533;&#65533;&#65533;3Y&#65533;&#65533;&#65533;&#65533;-&#65533;&#65533;&#65533;&#65533;o&#65533;&#65533;"o &#65533;M&#65533;&#65533;&#65533;&#1694;'&#65533;&#65533;% &#65533;y&#65533;&#65533;&#65533; &#65533;(&#65533;&#65533;&#65533;&#65533;&#65533;&#65533;&#65533;i&#65533;&#65533;&#65533;&#65533;&#65533;^;&#65533;
F&#65533;&#65533;1&#65533;UC&#65533;&#65533;&#65533;&#65533;&#1998;&#65533;&#65533;&#65533;&#65533;`&#65533;pn&#65533;j&#65533;m&#65533;oT&#65533;K&#65533;&#65533;<`&#65533;vV&#65533;sn&#65533;{o?h+&#65533;&#65533;&#65533;&#65533;&#65533;C&#65533;&#65533;&#65533;&#65533;NB&#65533;V%&#65533;D&#65533;&#65533;&#65533;?&#65533;&#65533;&#65533;P?X&#65533;&#65533;&#65533;'&#65533;U&#65533;&#65533; &#65533;&#65533;\W&#65533;&#65533;&#1313;EU QEEPQ@QE QEEPQ@QE QE2&#65533;QE)AUk&#65533;&#1672;&#65533;&#65533;3Q%~&#65533;7r&#65533;n&#65533;&#65533;&#65533;3&#65533;&#65533;K&#65533;1&#65533;&#65533;&#65533;g&#65533;t&#1413;&#65533;-f]&#2026;&#65533;&#1832;&#65533;w&#65533;e&#65533;7k&#65533;&#162;-&#65533;V&#65533;&#65533;J&#65533;&#65533;uTF&#65533;&#1909;&#65533;&#525;&#65533;&#65533;R&#65533;:&#65533;c
y&#65533;aL&#65533;&#65533;yy~Nt&#65533;&#65533;V&#65533;&#65533;&#65533;w\9&#65533;&#65533;TE&#65533;q&#65533;9K&#65533;!&#65533;&#65533;(6&#1308;&#65533;'&#390;&#65533;&#65533;&#65533;S&#65533;&#65533;&#65533;&#65533;&#65533;&#65533;&#65533;&#65533;&#65533;&#65533;&#65533;&#65533;V&#65533;E_&#65533;&#65533;&#65533;Q>&#65533;&#65533;J&#65533;&#65533;[&#65533;&#65533;!yn)&#65533;7.E&#65533;&#65533;&#1379;&#1154;&#65533;&#65533;&#552;&#65533;v&#65533;7v&#16925;R&#65533;rP&#65533;&#65533;d&#65533;a&#65533;5&#65533;&#65533;&#65533;*&#65533;ypS&#65533;&#65533;&#65533;V&#65533;9&#65533;&#65533;&#65533;U}&#65533;&#65533;&#65533;%&#65533;7Tz&#65533;&#65533;{&#65533;&#65533;K&#65533;&#65533;&#65533;&#65533;&#65533;&#65533;vere&#65533;&#65533;'0c&#65533;&#65533;&#65533;4&#65533;'K;&#65533;=B&#65533;!o4&#65533;&#65533;0x&#65533;DD@|&#65533;>Z&#17396;r2&#65533;]"&#65533;[&#967;#	]&#65533;&#65533;f&#65533;2bR&#65533;{&#65533;&#65533;&#65533;K&#65533;7&#65533;Y&#65533;Q&#65533;&#65533;wMw7v&#65533;&#65533;&#65533;S)C!&#65533;;C&#65533;&#65533;&#65533;&#31135;P&#65533;L&#65533;Y&#65533;&#300;+Hf&#65533;&#65533;f&#65533;$C&#65533;&#65533;p&#65533;&#65533; ?krb&#1619;&#65533;&#65533;d&#65533;&#65533;V9h&#65533;&#65533;hJ&#65533;3&#65533;sO&#65533;c)&#65533;UQ8r&#65533;&#65533;&#65533;?&#65533;&#65533;&#65533;&#65533;&#65533;&#65533;&#65533; &#65533;&#65533;4&#65533;i&#65533;&#65533;&#65533;&#65533;&#65533;E&#65533;4&#65533;=6N#&#65533;}&#65533;&#65533;&#65533;&#65533;dw{G&#65533;Z&#65533;&#65533;&#65533;&#65533;&#65533;&#65533;B&#65533;i^(&#65533;&#65533;&#1564;&#1659;BJ&#65533;2%*&#65533;&#65533;&#572;W&#65533;&#65533;T&#65533;L&#65533;&#65533;&#65533;t&#65533;&#65533;<&#65533;FB=&#65533;"1I&#65533;&#65533;&#65533;M&#65533;&#65533;p&#65533;&#65533;-r&#65533;&#65533;&#677;&#65533;&#65533;Y&#65533;&#65533;k&#1338;&#65533;[u&#65533;&#65533;&#65533;!&#65533;&#65533;c <&#65533;+&#65533;-&#65533;5&#65533;:*&#65533;z&#65533;>&#65533;&#65533;&#65533;&#65533;E&#65533;V&#65533;&#65533;m&#65533;&#65533;Nd&#65533;&#65533;&#65533;&#65533;&#65533;&#65533;&#65533;|y&#65533;&#65533;(&#65533;&#65533;aEPQ@QELV&#65533;(`PC5aR&#65533;6&#65533;J(8&#65533;/&#65533;&#65533;&#65533;&#65533;&#65533;&#65533;,&#65533;&#65533; &#65533;&#65533;8&#65533;/&#65533;&#65533;&#65533;&#65533;&#65533;&#65533;&#65533;r&#65533;&#65533;&#65533;&#65533; &#65533;&#65533;&#65533;&#65533;&#65533;&#65533;&#65533;&#43207;&#65533;r&#65533;&#65533;&#65533;(8&#65533;/&#65533;&#65533;&#65533;&#65533;&#65533;&#65533;,&#65533;&#65533; &#65533;&#65533;8&#65533;/&#65533;&#65533;&#65533;&#65533;&#65533;&#65533;&#65533;r&#65533;&#65533;&#65533;&#65533; &#65533;&#65533;&#65533;&#65533;&#65533;&#65533;&#65533;&#43207;&#65533;r&#65533;&#65533;&#65533;(8&#65533;/&#65533;&#65533;&#65533;&#65533;&#65533;&#65533;,&#65533;&#65533; &#65533;&#65533;8&#65533;/&#65533;&#65533;&#65533;&#65533;&#65533;&#65533;&#65533;r&#65533;&#65533;&#65533;&#65533; &#65533;&#65533;&#65533;&#65533;&#1887;&#65533;&#65533;&#65533;&#65533;"&#65533;&#65533;1&#65533;&#65533;*&#65533;&#65533;&#65533;e&#65533;`({?&#65533;Tl&#65533;9U&#65533;h&#65533;B&#65533;,&#65533;&#65533;r&#65533;g&#65533;&#687;&#65533;T&#65533;x&#65533;&#65533;9Q&#65533;&#65533;&#65533;WQB&#65533;&#65533;&#65533; &#65533;_U?&#65533;&#65533;WQ@[&#65533;&#65533;9}Tp&#65533; &#65533;_U]Eh[&#65533;&#65533;9}Tp&#65533; &#65533;_U]E[&#65533;&#65533;9}Tp&#65533; &#65533;_U]Eo&#65533;&#65533;&#65533;U"&#65533;&#65533;-!8uuP&#65533;T&#65533;uP;*&#65533; QEEPQ@QE&#65533;&#65533;Uw&#65533;7&#65533;&#65533;1!o&#65533;&#65533;c&#65533;=n&#65533;
k'&#65533;&#65533;w g&#65533;c&#65533;&#65533;&#65533;@o&#65533;=&#65533;=&#65533;&#65533;&#65533;&#65533;V&#65533;&#65533;@&#65533;"&#65533;(&#65533;UUJ&#65533;=&#65533;&#65533;&#65533;&#65533;V&#65533;G&#65533;&#65533;Dj&#1231;&#65533; &#65533;&#65533;?&#65533;&#65533;&#65533;&#65533;P&#65533;&#65533;&#65533;&#65533;&#65533;&#65533;&#65533;&#65533;h&#65533;&#65533;~{&#65533;}&#65533;4&#65533;
&#65533;&#65533;&#65533;&#65533;&#65533;&#65533;zO&#65533;&#867;&#65533;7&#65533;&#65533;O&#65533;&#65533;&#65533;T&#65533;P&#65533;&#65533;&#65533; &#65533;&#65533;&#65533;&#65533;&#65533;*&#65533;&#65533;&#65533;&#65533;}O1/B&#65533;&#65533;}&#1790;&#65533;&#65533;&#65533;&#65533;]&#65533;>&#65533;D&#65533;(&#65533;ss&#65533;&#65533;&#65533;H&#65533;&#65533;&#65533;L&#65533;&#65533;
 &#65533;"#&#672;&#65533;&#65533;&#65533;&#65533;j&&#65533;8|&#65533;&#65533;&#65533;Z$&#65533;&#65533;&#1656; DL`&#976;Dq&#65533; |&#65533;&#65533;&#65533;&#65533;&#65533;[&#65533;>&#65533;&#65533;&#65533;&#65533;&#65533;&#65533;&#65533;&#65533; ?&#65533;&#65533;	&#65533;u"H&#65533;&#65533;*&#65533;&#65533;&#65533;L&#65533;&#65533;8&#65533;&#65533;
&#65533;&#65533;6&#65533;&#65533;&#65533;&#65533;^&#65533;S&#65533;&#65533;&#65533;&#65533;tU&#65533;&#65533;z+&#65533;&#65533;'&#65533;|&#65533;!D&#928;JHl&#65533;&#65533;&#65533;y&#65533;C &#65533;&#65533; &#65533;&#65533;&#65533;Li&#65533;&#65533;&#65533;&#65533;&#65533;&#1275;3k&#65533;u&#65533;&#65533;9&#65533;~B&#65533;<&#65533;&#65533;&#65533;#&#65533;v&#65533;&#65533;&#55059;t&#65533;&#65533;&#1162;&#65533;u>5&#65533;v&#65533;m+Z,hkV&#65533;&#65533;&#65533;&#65533;&#65533;&#65533;&#65533;&#65533;(n&#65533;&#65533;&#65533;&#65533;&#65533;m&#65533;"&#65533;3ew&#65533;&#65533;&#65533;+&#65533;u&#65533;&#65533;%&#65533;&#65533;&#65533;&#65533;5&#65533;+~&#65533;p&#65533;[&#65533;&#65533;&#65533;3otU&#65533;e`&#65533;&#1898;&#65533;&#65533;*&#65533;&&#65533;&#65533;xp&#65533;%&#65533;5&#65533;7D&#65533;?&#65533;&#65533;&#65533;&#65533;[,&#65533;(&#65533;&#65533;&#65533;&#65533;&#65533;&#65533;&#65533; &#65533;?&#65533;&#65533;D&#65533;&#65533;s&#65533;&#65533;&#33248;&#65533;&#65533;6&#65533;=Q&_&#65533;&#65533;`&#65533;T&#65533;&#65533; b&#65533; &#65533;&#65533;&#65533;&#65533;&#65533;&#65533;&#65533;U&#65533;V&#65533;&#65533;&#65533; &#461;&#65533;&#65533;&#65533;&#65533;&#65533;&#65533;U&#65533;&.&#65533;5ln&#65533;K&#65533;l&#65533;;&#65533;),&#65533;N&#65533;&#65533;t!&#65533;L &
&#65533; ;3\&#65533;I&#65533;m+&#65533;&#65533;+&#65533;&#65533;&#65533;N,yI&#65533;&#65533;&#65533;&#65533;|&#65533;Pb&#65533;5t&#65533;G%H&#65533;0&#65533;&#65533;p*&~@SV}f&#65533;&#65533;&#65533;&#65533;[&#65533;_&#65533;&#65533;&#65533;&#65533;)&#65533;)&#65533;&#65533;&#65533;zB}&#65533;&#65533;&#65533;&#65533;&#65533;&#65533;&#65533;7D&#65533;;8o&#65533;{&#65533;zCh&#65533;&#65533;&#65533;&#65533;&#65533;&#65533;&#65533;&#65533;;&#65533;H&#65533;* &#65533;0&#65533;Cb&#65533;&#65533;Wt&#135;
	&#65533;&#65533;"]&#65533;&#65533;&#65533;&#65533;&#65533;8OT-&#65533;&#65533;&#65533;V{mD&#65533;s&#65533;&#65533;&#65533;(&#65533;V&#65533;+&#65533;%&#65533;&#65533;&#65533;Ms&#65533;&#65533;g8&#65533;&#65533;&#65533;+7&#65533;n&#65533;&#65533;[&#65533;_&#65533;&#65533;&#65533;:'&#65533;)&#65533;&#65533;~M&#65533;&#65533;&#65533;&#65533;&#65533;B&#65533;&#65533;T&#65533;&#65533; &#65533;x~&#65533;=&#65533;W&#65533;&#65533;C&#65533;W)
&#65533;&#65533;-&#65533;&#65533;&#65533;&#65533;&#65533;&#65533;y&#65533;&#65533;&#65533;B&#65533;&#65533;AI>
9&#65533;&#65533;&#65533;%&#65533;6&#65533;&#65533;&#65533;&#718;&#652;&#65533;p&#65533;M}V&#65533;&#65533;&#65533;,&#65533;&#65533;c
&#65533;&#65533;vi&#65533;&#65533;&#614;uJ&#65533;&#65533;&#65533;&#65533;b&#65533;&#65533; t&#65533;&#65533;7A&#65533;&#65533;&#65533;/&#65533;G&#65533;F9&#65533;&#65533;t&#65533;&#65533;&#1956;&#1129;&#65533;&#65533;u&#65533;&#65533;(&#65533;&#65533;q&#65533; &#65533;P&#65533;t&#65533;r&#65533;&#65533;t%Rn&#65533;,&#65533;].&#65533;*&#65533;0 &#65533;S6Q&#65533;&#65533;!&#65533;&#65533;&#65533;#&#65533;&#65533;&#65533;i&#65533;&#65533;pBEZ2&#65533;u-I&#65533;&#65533;&#4891;q&#65533;&#65533;*&#65533;c&#65533;)&#801;.&#65533;&#65533;&#65533;&#963;I&#65533;&#65533;~b&#65533;&#65533;m&#65533;&#65533;&#65533;v&#65533;&#65533;&#65533;&#65533;IH&#65533;&#65533;&#65533;U&N&#65533;fb&#65533;&#65533;)&#65533;&#65533;bT&#65533;&#65533;&#65533;*Q&#65533;&#65533;vop&#65533;&#65533;6&#65533;&#319;UCtO&#65533;&#65533;Oy&#65533;~N&#65533;&#65533;t&#65533;Z&#65533;&#65533;&#65533;5<>&#65533;&#65533;Z:&#65533;z5&#65533;:1&#65533;tD&#65533;&#65533;&#65533;/&#65533;-&#65533;b&#65533;&#65533;y&&#65533;(&#65533;@C"Q&#65533;@i&#65533;&#65533;&#65533;&#65533;&#65533;&#65533;vop&#65533;	&#65533;&#65533;&#65533;/&#65533;FO&#1423;c}&#65533;&#65533; &#65533;G&#65533;&#65533;&#65533;&#65533;&#65533; &#65533;&#65533;&#65533;*&#65533;&#65533;&#65533;7D'&#65533;V&#65533;&#319;UOZ=&#65533;&#65533;'&#65533; <=S&#1425;b}&#65533;&#65533; &#65533;&#65533;&#65533;&#65533;E:
&#65533;&#65533;&#65533;&#65533;+[&#65533;_&#65533;&#65533;&#65533;&#65533;"&#65533;&#65533;&#65533;&#65533;&#65533;&#65533;&#65533;=h&#65533;'&#65533;&#65533;~v&#65533;&#65533;&#65533;*&#65533;&#65533;&#65533;7B{Ek|K&#65533;Q&#65533;&#65533;&#65533;Xs&#65533;&#65533;&#65533;&#65533;F&#65533;&#65533;&#65533;&#65533; &#29159;&#65533;&#65533;t&#65533;&#65533;7A&#65533;&#65533;&#65533;/&#65533;FK&#1421;a&#65533;&#65533;&#65533; &#65533;U&#65533;&#65533;&#1567;s&#65533;&#65533;&#65533;&#65533;&#51357;f&#65533;&#65533;{Ek|K&#65533;Q&#65533;&#65533;&#65533;&#1567;s&#65533;&#65533;&#65533;&#42932;k&#65533;o&#65533;xz{h&#65533;AY&#65533;&#65533;t&#65533;Z&#65533;&#65533;Td&#65533;&#65533;5&#65533;&#65533;9&#65533;&#65533;&#65533;&#65533;lo&#65533;&#65533;&#65533;&#65533;&#65533;&#65533;QN&#65533;&#65533;{&#65533;&#65533;=&#65533;&#65533;&#65533;%&#65533;&#65533;&#65533;&#65533;&#65533;,o&#65533;&#65533;&#65533;&#65533;&#65533;&#65533;&#65533;7&#65533;&#65533;&#65533;&#65533;&#65533;&#65533;QN&#65533;&#65533;{&#65533;&#65533;=&#65533;&#65533;&#65533;%&#65533;&#65533;&#65533;&#65533;&#65533;&#65533;o&#65533;?&#65533;&#65533;&#65533;&#65533;&#65533;&#65533;&#65533;r&#65533;&#65533;&#65533;&#65533;Ec&#65533;Vop&#65533;&#65533;V&#65533;&#319;UZ=&#65533;&#65533;'&#65533; <=]&#65533;H&#65533;&#65533;&#65533;&#65533; &#29159;&#65533;&#65533;t&#65533;&#65533;7A&#65533;&#65533;&#65533;/&#65533;FO&#1425;c}&#65533;&#65533; &#65533;@tH&#65533;&#65533;&#65533;&#65533; &#29159;&#65533;&#65533;&#736;&#65533;&#65533;&#65533;&#65533;+[&#65533;_&#65533;&#65533;&#65533;&#65533;&&#65533;&#65533;&#65533;&#65533; &#65533;&#65533;ZM&#65533;&#65533;7&#65533; <==tS&#65533;&#65533;&#65533;&#65533;&#65533;+[&#65533;_&#65533;&#65533;&#65533;&#65533;%Xs&#65533;&#65533;&#65533;b&#65533;&#65533;&#65533;hJ&#65533;,c&#65533;&#65533;&#65533;x&#65533;&#65533;t`=&#209;&#65533;&#65533;&&#65533;&#65533;T&#65533;&#65533;C&#65533;&#65533;o&#65533;&#65533;?&#1549;iF&#65533;&#65533;&#65533;x&#65533;g&#65533;M&#65533;;Aj&#65533;"*&#831;&#65533;v&#65533;j&#65533;:&Xm&#65533;&#65533;t&#65533;&#65533;&#65533;p&#1352;:+&#65533;&#65533;&#65533;&#65533;&#65533;&#65533;&#65533;|ayyw&#65533;U&#65533;t&#65533;7&#65533;A&#65533;&#65533;&#65533;&#65533;&#65533;6&#65533;B&#65533;&#65533;&#65533;&#154;;&#65533;&#65533;V&#65533;&#65533;}Pz&#65533;&#65533;f&#65533;&#65533;&#65533;&#65533;&#65533;*O&#65533;&#65533;5Wt"-N"QA1 &#65533;#&#65533; b&#65533;&#243;{&#65533;&#65533;j&&#65533;&#65533;&#65533;&#65533;W&#65533;pG&#65533;&#65533;&#65533;&#65533;}&#65533;&#65533; &#65533;&#65533;&#65533;&#65533;&#65533;&#65533;&#65533;s&#65533;C&#65533;&#65533;&#65533;q6m{&#65533;&#65533;&#65533;&#1485;&#65533;y&#65533;&#65533;MJ3v]&#1635;Zu0&#65533;&#259;&#65533;3}v&#2002;t&#65533;&#65533;YX&#65533;z EM&#65533;&#1834;
&#65533;S6s&#65533;&#65533;Gf\&#65533;&#65533;&#65533;{&#65533;Cz&#65533;j/s&#65533;Z&#65533;*&#65533;2HM&#65533;"&#65533;G&#65533;&#65533;&#65533;p&#65533;|m&#65533;&#65533;&#65533;t&#65533;&#65533;7B&#65533;Ck|K&#65533;_1&#65533;'EO7&#65533;&#65533;M&#65533;&#65533;&#1854;?&#65533;&#65533;&#65533;`&#65533;&#65533;8?"&#65533;&#65533;Jg&#65533;&#65533;&#65533;&#65533;M&#65533;U{&#65533;V&#65533;*&#65533;[&#65533;5&#65533;&#65533;UEEq&#65533;0&#65533;0&#65533;&#65533;#&#65533;7	&#65533;>F&#65533;&#65533;}&#65533;|Yz&#65533;q&#65533;fEk&#65533;&#65533;&#65533;&#65533;R&#65533;&#65533;P&#65533;Ec&#65533;pEM&#65533;-&#65533;&#65533;%
$&#65533;L&&#65533;&&#65533;&#65533;vwp&#65533;	&#65533;&#65533;&#65533;/&#65533;Ej&#65533;&#65533;&#65533;&#65533;z&#65533;}&#65533;&#65533;L&#65533;Dys&#65533;&#65533;9i&#65533;\&#65533;;'	&#65533;&#65533;X&#65533;&#1704;U&#65533;2B&#65533;Hc&#65533;1&#209;DJCg&#65533;&#65533;s&#65533;n&#65533;&#65533;&#65533;&#65533;LF&#65533;&#65533;&#65533;&#65533;&&#1585;R&#65533;2&#65533;*&#65533;]R&#65533;&#1430;&#65533;v
&#65533;`H&#65533;&&#65533;&#65533;6&#65533;5&#65533;&#65533;&#65533;.&#65533;&#65533;TkW&#65533;&#65533;(}Ez&#65533;&#65533;&#65533;dx&#65533;|&#65533;<\&#550;&#65533;&#65533;D&#65533; A&#1601; &#65533; 'A&#1661;&#65533;t/&#65533;V&#65533;&#319;UZ&#65533;&#65533;&#65533;p&#65533;&#65533;&#65533;&#65533;7,&#65533;g&#65533;*&#65533;&#65533;l&#65533;r&#65533;&#65533;_&#65533;&#65533;
jt&#65533;P&#65533;&#1352;}Eq8&#65533;&#2047;8&#65533;Y&#65533;&#65533;uQ0wT&#65533;O&#65533;&#65533;&#65533;C&#65533;&#65533;Qv&#65533;
Tt&#65533;]T&#65533;_&#65533;IU1t&#65533;&#65533;9L&#65533;&#290; 9&#65533;&#65533;?%^&#65533;&#65533;{&#65533;&#65533;=&#65533;&#65533;&#65533;%&#65533;&#65533;&#65533;/D&#65533;M&#65533;&#65533;&#37355;&#65533;&#65533;E&#65533;&#65533;7&#65533; <=:&#65533;&#65533;&#65533;/	&#65533;&#65533;P1&#65533;>y&#65533;Z&#65533;f&#65533;&#65533;}&#65533;&#65533;&#65533;%&#65533;&#65533;&#65533;z&#65533;lO&#65533;&#65533;&#65533;&#65533;&#65533;&#65533;=i6'&#65533;&#65533;&#65533;&#65533;&#65533; ]=tS&#65533;&#65533;&#65533;&#65533; &#65533;&#65533;&#65533;&#65533;&#65533;&#65533;)&#65533;I&#65533;>&#65533;&#65533; &#65533;&#65533;&#65533;&#65533;&#65533;&#65533;&#65533;s&#65533;&#65533;&#65533;&#65533;E:
&#65533;&#65533;&#65533;h&#65533;o&#65533;~&#65533;2~&#65533;&#65533;&#65533;r?<=W&#1423;c}&#65533;&#65533; &#65533;O]&#65533;+7&#65533;n&#65533;=&#65533;&#65533;&#65533;%&#65533;&#65533;&#65533;D&#65533;&#65533;o&#65533;xz=i67&#65533;&#65533;&#65533;&#65533;&#65533;&#65533;&#65533;W&#65533;&#65533;&#65533;&#65533;&#65533;+[&#65533;_&#65533;&#65533;&#65533;&#65533;&#65533;&#65533;&#65533;&#65533; &#65533;&#65533;&#65533;H&#65533;&#65533;&#65533;#&#65533;&#65533;&#65533;&#65533;E:
&#65533;&#65533;[&#65533;&#65533;+[&#65533;_&#65533;&#65533;&#65533;&#65533;G&#65533;>&#65533;&#65533; &#29155;&#1423;b}&#65533;G&#29159;&#65533;&#65533;t&#65533;&#65533;7A&#65533;&#65533;&#65533;/&#65533;FO&#1423;b}&#65533;G&#29162;z&#1132;O&#65533;&#65533;&#65533;&#65533;&#65533; ]=&#65533;S&#65533;&#65533;&#65533;&#65533;h&#65533;o&#65533;~&#65533;2~&#65533;{&#65533;r?<=S&#1421;b}&#65533;G&#65533;g&#65533;&#65533;&#65533;&#65533;&#65533;gw&#65533;{Ek|K&#65533;Q&#65533;&#65533;&#65533;&#1567;s&#65533;&#65533;&#65533;&#65533;&#65533;=h&#65533;&#65533;&#65533;&#65533;&#65533;&#65533;&#65533;&#65533;N&#65533;&#65533;&#65533;&#65533;&#65533;=&#65533;&#65533;&#65533;%&#65533;&#65533;&#65533;&#65533;&#65533;lO&#65533;&#65533;&#65533;&#65533;&#65533;_Z-&#65533;&#65533;&#65533;&#65533;&#65533;&#65533;*t&#65533;&#65533;7D&#65533;Z&#65533;&#65533;Td&#65533;h&#65533;&#65533;$~zz=h&#65533;&#65533;&#65533;&#65533;&#65533;&#65533;&#65533;W&#65533;&#65533;&#65533;&#65533; &#65533;&#65533;&#65533;&#65533;&#65533;&#65533;&#65533;d&#65533;hv&#65533;&#65533;&#65533;&#65533; ]Pz"Xp&#65533;&#65533;&#65533;t&#65533;QS&#65533;&#65533;&#65533;&#65533;&#65533;+[&#65533;_&#65533;R?<&#65533;&#65533; ji&#65533;&#65533;k&#65533;&#65533;7vW=&#65533;E?&#65533;&#65533;9&#705;)&#65533;y&#65533;&#65533;&#65533;&#65533;>&#65533;H&#65533;I&#65533;&#65533;&#65533; &#65533;P&#65533;&#65533;&#65533;&#1057;[R&#65533;e&#65533;Z&#65533;o&#65533;9&#65533;&#585;&#65533;dI&#65533;&#65533;&#65533;&#1707;R1k&#65533;s&#65533;&#65533;&#65533;&#65533;&#65533;_&#65533;&#65533;&#65533;&#65533;&#65533;S&#65533;&#65533;&#65533;&#65533;N&#439;&#65533;&#65533;&#799;&#65533;5!j&#65533;e&#65533;1&#65533;~&#65533;&#65533;&#65533;H&#65533;m&#65533;&#65533;&#65533;'&#65533;&#65533;&#65533;p&#65533;h]&#65533;&#65533;&#65533;&&#65533; &#65533;&#65533;(@k&#65533;z&#65533;&#65533;&#65533;'&#65533;h?h+&#65533;Q&#65533;&#65533;&#65533;&#1268;&#1630;&#65533;&#21961;&#489;IA&#65533;_&#65533;=&#65533;&#65533;&#65533;~&#65533;&#65533;&#65533;!&#65533;K&#65533;&#65533;&#65533;&#65533; &#65533;4&#65533;&#65533;&#65533;&#65533;&#65533;&#65533;B&#65533;(&#65533;@&#65533;&#65533;(&#65533;(&#65533;
(&#65533;&#65533;(&#65533;&#65533; &#65533;&#65533;(&#65533;(&#65533;
(&#65533;&#65533;(&#65533;&#65533; &#65533;&#65533;(&#65533;(&#65533;&#65533;&#65533;&#65533;6&#65533;&#65533; &#65533;9&#65533;T&#65533;&#65533;&#65533;)&#65533;Uo&#65533; Z_=Lu&#65533; &#65533;W&#65533;F&#65533;&#65533;&#65533;&#65533;y&#65533;&#65533;&#65533;{&#65533;&#65533;^&#65533;U[&#65533;u&#65533;L&#65533;p&#65533;&#65533;&#65533;!&#65533;W&#65533;&#65533;H&#65533;&#65533;9(&#65533;2&#65533;&#65533;&#65533;&#65533;&#997;l&#65533;&F&#65533;&#65533;!&#65533;z1&#65533;&#65533;&#65533;&#1325;8&#65533;&#65533;t&#65533;o&#65533;H&#65533;&#65533;V&#65533;2&#65533;c&#65533;&#65533;&#65533;&#65533;&#65533;8&#65533;Ht&#65533;5&#65533;&#65533;&#65533;D&#65533;&#65533;&#65533;	&#65533;&#65533;&#65533;U-~&#65533;o&#65533;&#65533;I&#65533;&#65533;:&#65533;&#65533;&#65533;nU&#65533;m&#65533;2&#65533;AP&#220;~O&#65533;NH&#65533;&#65533;2Q&#65533;t&#65533;&#65533;tL&#1289;&^&#148;   y+&#65533;Y9&#65533;2nz<4e&#65533;*"&#55187;b&#65533;Yr&#65533;V*&#65533;*9]O&#65533;$&#65533;&#65533;&#65533;v&#65533;;>&#818;Ve:&#65533;6&#65533;z&#650;DL;D&#65533;)&#65533;&#65533;&#65533;n&#65533; MU&#65533;UE&#65533;&#65533;UB&#65533;&#65533;&#65533;&#65533;&#65533;y&#65533;&#65533;&#65533;&#65533;-m&#65533;-&#65533;&#65533;&#65533;&#65533;J&#65533;&#35726;&#65533;&#65533;&#65533;1hc&#65533;~&#65533;bi&#65533;.&#65533;&#65533;p&#65533;*J$&#65533;&#65533;@&#65533;*&#65533;&#65533;@&#65533;&#65533;f9|&#65533;&#65533;&#65533;g&#65533;^&#65533;&#65533;&#1247;Y&#65533;mS&#65533;&#1307;&#65533;&#65533;9&#65533;&#65533;&#65533;Qiw&#65533;F^&#65533;&#65533;&#65533; J&#65533;&#65533; {&#65533;&#65533;U)&#65533;o&#65533;%=>p&#65533;&#65533;&#65533;&#906;&#65533;Q/W)&#65533;um&#65533;  &#65533;&#65533;2&#65533;-&#65533;&#65533;&#65533;X&#65533;&#65533;&#65533;&#65533;&#65533;x&#65533;&#65533;T&#65533;&#65533;h&#65533;&#65533;a&&#65533;&#146;&#65533;0E9 % @&#65533;&#65533;&#65533;&#65533;&#65533;&#65533;9131-7:&#65533;P&#65533;&#65533;&#65533;U&#65533;=d&#65533;&#65533;&#65533;&#50522;&#65533;&#65533;&#65533;u&#65533;&#65533;&#701;B&#737;&#65533;{&#65533;'n'&#65533;!&#65533;&#65533;V&#65533;71&#65533;&#65533;Sp&#65533;&#65533;&#65533;&#65533;)=u&#757;&#65533;&#65533;@&#65533;JAR&#65533;&#65533;&#65533;&#65533;N&#65533;&#65533; / G&#65533;&#65533;N&#65533;&#65533;BJi&#65533;&#65533;4N=$&#65533;Y&#65533;|&#65533;5&#65533;<00&#65533;G!&#65533;&#65533;n@|&#65533;.&#65533;6&#65533;?I&#65533;qOHc&#65533;s$T&#65533;)G ) &#65533;&#65533;&#65533;\&#65533;&#65533;&#65533;{2N#&#65533;^&#65533;&#65533;&#65533;^&#65533;&#65533;&#987;I&#65533;f&#1033;0&#65533;jn&#1802;&#65533;tJ&&#65533;&#65533;M&#65533;s&#65533;Iv&#65533;s`&#65533;&#65533;&#65533;&#1890;8 &#65533;|&#65533;&#65533;&#65533;&#65533;OP&#65533;G!H&#65533;Cx% &#65533; &#65533;&#65533;&#65533;E&#65533;&#65533;&#65533;&#65533;&#1309;}&#65533;&#65533;b&#65533; 9?hC&#65533;&#65533;&#65533;&#65533;&#65533;&#65533;O&#65533;U)2&#65533;&#65533;&#65533;g&1&#65533;NK&#65533;C&#65533;S.&#65533;&#65533;b&#65533;^)[&#65533;_&#65533;:&#65533;f&#65533;&#65533;]&#65533;&#65533;+I&#323;,&#65533;&#65533; &#65533;&#65533;&#65533;&#308;&#65533;&#65533;W&#65533;9&#65533;k&#65533;J&#65533;mo&#65533;,W&#65533; &#65533;C&#65533;&#65533;k&#65533;B&#65533; L&#65533;&#65533; &#65533;/&#65533;&#65533;c&#65533; &#65533;&#65533;?&#65533;&#65533;&#65533; V&#65533;4&#687;&#65533;T)&#65533;&#65533;&#65533;&#65533;R&#65533;2n&#65533;PJ&#65533;&#65533;kBvm&#65533;&#65533;&#65533;VM&#65533;,&#65533;&#1636;g88$&#65533;(d&#65533;0&#65533;`  &#65533;~
&#65533;&#65533;&#65533;&#65533;&#65533;&#65533;
z&#65533;&#65533; &#65533;R&#65533;1&#65533;ft&#65533;SJ&#65533;&#65533;a&#65533;$&#65533; &#65533;i&#65533;&#44985;M*&#65533; &#65533;&#65533;l&#65533;&&#65533;&#65533;^tN&#65533;&#65533;+&#65533;&#65533;RY&#65533;&#65533;L`&#65533;&#65533;&#65533;VT&#65533;_&#65533; &#65533;&#65533;&#65533;&#65533;&#65533; &#65533;&#65533; &#1332;&#65533; &#65533;M&#65533;&#65533; &#65533;d[4q&#65533;P&#65533;&#65533;&#65533;&#65533;&#65533;2&#65533;&#65533;;+j&#33373;v&#65533;AUQ&#65533;vU&#65533;Bn &#65533; Q&#65533;X&#65533;B'&#65533;&#65533;C&#65533;W&#65533;=&#65533;&#65533;&#65533;&#65533;'&#65533;n&#65533;&#65533;&#65533;&#65533;&#65533;&#65533;*q&#65533;S@&#65533;a&#65533;&#65533;C&#65533;j&#65533; )7M&#65533;}&#65533;&#65533;YVS&#65533;&#65533;&#65533;&#65533;o&#65533;&#65533;iM&#65533;&#418;a((&#65533;&#65533;n{0">L&#65533;,5[,M+O&#65533;&#65533;&#65533;&#65533;m&#65533;&#65533;)d&#65533;3`{<&#65533;=! zm&#65533;e&#65533;&#65533;2&#65533;t&#65533;m&#65533;Mg|-&#65533;&#65533;	&#65533; |&#65533;&#65533;F&#65533;&#1697;&#65533;0&#65533;'&#65533;%&#65533;&#65533;t&#65533;&#65533;[&#65533;p&#65533;9Y&#65533;l&#65533;\&#65533;S&#65533;	&#65533; C&#65533;S&#65533;}"&#65533;&#65533;wv&#65533;&#65533;F&#65533;r	&#65533;f2&#65533;a&#65533;p" UE9&#460;&#65533;@z&#65533;&#65533;&#65533;w&#65533;&#65533;p&#65533;T&#65533;7P&#65533;&#562;'&#65533;<&#65533;@@p!&#65533;&#65533;&#65533;&#1517;?&#65533;7&#65533;R&#65533;!m&#65533;fH+y'eD&#65533;1 >>(&#65533;M&#65533;&#65533;`&#65533;&#65533;OCo]&#1079;&#65533;/&#65533;r	J&#65533;HT &#65533;-&#65533;(&#1289;&#65533;&#65533;&#65533; &#65533;@L8&#65533;&#824;&#65533;&#65533;_&#65533;.&#916;&#65533;&#65533; &#65533;&#65533;3&#65533; &#65533;&#65533;&#65533;&#65533;&#65533;&#899;&#65533; &#65533;&#1588;&#65533;&#65533;/&#65533;&#65533;9&#65533;v&#65533;[W&#65533;3&#65533;&#65533;.&#65533;&#1413;&#65533;&#65533;&#65533;{&#65533;,8&#65533;y?-y&#65533;_&#65533;1pk&#65533;[&#65533;n&#65533;F&#65533;<&#65533;>J=&#65533;b&#65533;H&#65533;&#65533;&#65533;&#65533;&#65533;%0:&#65533;`j&#65533;@}hh&#65533;&#65533;wy&#65533;I&#65533;&#65533;f&#65533;&#65533;&#65533;&#65533;&#65533;C?&#65533;Znt&#65533;&#65533;(&#65533;&#65533;&#65533;;&#65533;m&#65533;&#65533;&#1770;dUEI$&#65533;&#65533;9D@&#65533;&#65533;  !&#65533;&#65533;k/G&#65533;RK[4&#65533;&#1020;&#65533;&#1837;{&#65533;&#65533;&#65533;&#65533;\&#65533;%0 &#65533;&#65533;&#65533;?&#65533;^]:|&#65533;U&#65533;c&#65533;cGh&#65533;u=|;&#65533;I&#1216;1&#65533;&#65533;&#65533;zr&#65533;&#65533;@s&#65533;(x=r&#65533;U&#65533; &#65533;&#65533;&#65533;M/&#65533;&#65533;bu&#65533;N&#65533;	F&#65533;&#65533;W&#65533;&#65533;! &#65533;&#65533;j&#65533;A3&#65533;&#65533;&#65533;@&#65533;(Dp?&#65533;&#65533;&#65533;&#65533; &#65533;N&#65533;&#65533;&#65533;d[4q&#65533;S&#65533;&#65533;&#65533;&#65533;)/&#65533;&#65533;J&#65533;{|&#65533;&#628;&#65533;w&#65533;h&#1402;&#65533;U@&#65533;(&#65533;0&#65533;g&#65533;&#65533;&#65533;&#65533;&#65533;y&#65533;&#65533;;&#65533;UM$&#65533;(&#65533;&#65533;(`)HP&#65533;L"<&#65533;9:e&znhl$&#65533;s&#65533;&#65533;}&#65533;WE6R&#65533;&#65533;&#65533;b&#65533;&#65533;&#65533;&#65533;7&#65533;&#65533;= &#65533;&#65533;&#65533;8]*&#65533;z&#65533;(u&#65533;&#65533;F`&#65533;&#65533;h&#65533;1&#65533; &#65533;B!&#65533;a@&#65533;&#65533;&#65533;&#65533;y RkC&#65533;CS4&#65533;*&#65533;/&#65533;[&#65533;r&#65533;
&#65533;&#65533;kX&#65533;tTr&#65533;>!&#65533;bn0&#65533;@&#65533;&#65533;<&#65533;hS4&#65533;Xl&#65533;Tfw}&#65533;q&#65533;_&#65533;&#65533;&#560;&#65533;&#65533; &#65533;&#65533;&#65533;,&#65533;&#65533;&#65533;&#65533; &#65533;&#65533;r&#65533;h&#65533;+t\r&#65533;f&#65533;&#65533;&#65533;&#65533;&#65533;w$*&#65533;&#65533;&#65533;&#65533;<&#65533;% ,&#65533;&#65533;&#65533;&#65533;CDq@r&#65533;&#65533;&#65533;>&#1015;&#65533;&&#65533;]&#65533;&#65533;2=&#65533;r&#65533;&#65533;&#65533;&#65533;$&#65533;Q&#65533;&#65533;  &#65533;N&#65533;ju&#65533;&#65533;&#65533;d&#65533;&#65533;&&#65533;&#65533;&#65533;(s&#65533;W&#65533;NHNA&#65533;&#65533;&#65533;&#65533;|&#65533;Q&#65533;Z&#65533;&#538;w&#65533;&#65533;+=&#65533;&#65533;&/G&#65533;iM&#781;&#65533;c&#65533;"d&#65533;&#65533;&#65533;&#65533;&#65533;&#65533;&#65533;F&#65533;l&#65533;|&#65533;&#65533;&#65533;V&#65533;&#150;f4&#65533;(P&#65533; &#65533;&#65533;A1&#65533; DhW&#65533;|&#65533;&#54886;j7&#65533;WtE&#1757;`&#65533;tK$&#35338;&#65533;  &#65533;&#65533;&#65533;&#65533;&#65533;c&#65533;'&#65533;&#1336;&#65533;t&#65533;&#65533;&#65533;}&#65533;&#65533;8&#65533;&#65533;&#65533;&#1507;&#65533;&#65533;`&#65533;w&#1397;N&#65533;&#65533;&#65533;&#65533;,&#65533;]&#65533;&#65533;;{sN]&#65533;}&#65533;&#65533;&#65533;>&#65533;o&#65533;&#65533;&#884;&#65533;e#&#65533;b&#65533;&#65533;&#65533;/&#65533;^<&#65533;7&#65533;UMk&#397;&#65533;&#65533;&#65533;-B&#65533;&#65533;&#65533;&#65533;&Y(&#65533;&#65533;S&#65533;&#65533;	pe &#65533;p&#65533;@&#65533;&#65533;&#42375;kW&#65533;~_qSd&#65533;R0&#65533;+&#65533;&#65533;&#65533;&#65533;X&#65533;h&#65533;&#65533;&#65533;)(&#65533;&#65533;&#65533;&#65533;/0&#65533;n {&#65533;&#65533;B'&#65533;&#65533;:t&#65533;G&#65533;>&#65533;wa&#65533;H&#65533;&#65533;Q'S&#65533;&#65533;&#65533;&H&#65533;`?jr&#65533;~&#65533;wG{&#65533;M&#65533;eHh]&#65533;c&#65533;&#65533;L&#65533;&#65533;&#65533;HVY&#65533;f V=&#65533;D&#65533;&#718;`s&#65533;&#65533; &#65533;&#65533;%&#65533;t&#65533;&#65533;&#65533;'&#65533;&#65533;u&#65533;&#65533;&#65533;&#65533;&#65533;ge&#65533;&#65533; )&#65533;M&#65533;&#65533;r&#65533;&#65533;&#65533;&#65533;jc&#65533;&#65533;&#65533;E&#65533;&#65533;&#65533;X|&#65533;t&#65533;,"<&#65533;&#65533;N&#65533; &#733;y=&#65533;o&#65533;5&#62356;v&#2027;&#65533;&#65533;&#65533;;J&#2000;T&#65533;n&#65533;&#65533;s&#65533;x&#65533;wP&&#65533;x9&#964;c&#65533;D{1&#954;&#65533;%&#65533;&#65533;&#65533;&#65533;{N&#65533;&#65533;f&#65533;&#65533;<I&#65533;&#65533;ehfN&#1760;P&#556;&#65533;r&#65533;&#65533;  &#65533;&#65533;=&#65533;En%d&#65533;yy&#65533;&#65533;=4&#65533;&#65533;&#65533;&#65533;&#65533;&#65533; &#65533;&#65533;&#65533;7Qk~A&#11990;L&#65533;&#65533;jc3&#65533;&#152;&#65533;&#65533;y&#65533;&#1610;&#65533;	3PQEEPQ@QE U0Z(
m&#65533;m&#65533;&#65533;&#65533;,&#65533;&#65533;&#65533;`(Z&#65533;&#65533;U&#65533;F&#65533;&#65533;(&#65533;&#65533;(&#65533;&#65533;&#65533;&#65533;&#65533;T5PUhcP&#65533;&#65533;(@&#65533;&#65533;(&#65533;(&#65533;
(&#65533;&#65533;(&#65533;&#65533;&#65533;&#65533;&#65533;&#65533;&#65533;&#472;&#65533;h&#65533;m&#65533;;HU&#65533;&#1908;0`&#65533;&#65533;&#65533;?&#65533;&#65533;&#65533;=&#65533;&#65533;v"1O&#65533;&#65533;&#65533;&#65533;&#65533;
&#65533;v|&#65533;&#65533;M
&#65533;&#65533;&#65533;&#65533;&#65533;$&#65533;@ ;G&#65533;*=&#65533;&#65533;NM6&#65533;7&#65533;&#65533;	D&#65533;&#65533;y?q&#65533;n&#65533;&#65533;|&#65533;zAV&#65533;8s>&#65533;&#65533;q6&#65533;&#65533;&#65533;[%=&#65533;&#65533;&#65533;&#927;?&#65533;&#65533;&#65533;&#65533;&#65533;>&#65533;D&#65533;b&#65533;z&#65533;n&#65533;v"1J&#65533;&#65533;&#65533;&#65533;T&#65533;&#65533; &#65533;&#65533;s &#65533;[$&#65533;f&#50518;&#65533;&#65533;&#65533;Z/&#65533;Nm&#376;&#65533;]X&#65533;d!&#65533;&#65533;&#65533;&#65533;&#65533;b#&#65533;T7C&#755;&#1864;&#65533;&#65533;=LL
&#65533;&#65533;+*&#65533;&#65533;&#65533;&#65533;&#65533;D"&#65533;W
&#65533;;&#65533;X"&#65533;&#65533;p&#65533;C~@|t&#65533;&#65533;&#65533;Gkj&#65533;p&#65533;&#1188;&#65533;&#65533;&#65533;|W.&#65533;&#65533;&#65533;P&#65533;^~P&#65533;N&#65533;&#65533;]&#65533;&#65533;&#65533;Y&#65533;N&#65533;&#65533;&#65533;&#65533;mE&#65533;h1aF&#65533;&#65533;W&#65533;'&#65533;-T&#65533;&#65533;u&#65533;O)@&#65533;&#65533;(R&#65533;&#65533;]&#65533;&#65533;&#65533;&#65533;&#65533;&#65533;&#65533;&#65533;T&#1877;&#442;	&#65533;&#65533;&#65533;&#65533;&#65533;&#65533;&#65533;qD_qS&#65533;X&#65533;o&#65533;F&#65533;&#65533;&#65533;i2&#65533;&#65533;Ze*&#65533;D&#65533;b&#65533;&#65533;d !&#574;z&#65533;Z,&#65533;w&#65533;&#65533;OF&#65533;V{T&#65533;&#65533;&#65533;bxff&#65533;&#65533;u&#65533;&#1151;&#65533;&#65533;>Z&#1222;&#1643;&#65533;&#65533;&#65533;OSz*&#65533;&#65533;_uuO!&#65533;{&#65533;&#65533;&#65533;$&#65533;&#65533;&#65533;+ &#65533;c:p&#65533;&#65533;&#1954;&#65533;l&#65533;&#65533;@9&#65533;&#65533;&#65533;&#65533;&#1172;&#65533;v&#65533;&#65533;1ucN&#65533;`&#65533;VA&#65533;&#65533;&#65533;Svc&#65533;qP&#65533;&#65533;JR&#65533;|&#65533;\&#65533;	!6F&#65533;S&#65533;|&#65533;)iH&#65533;&#65533;&#65533;v&#65533;Q&#65533;&#65533;&#65533;&#65533;&#65533;&#65533;2&#65533;K&#65533;&#65533;:&#1624;&#65533;(v&#65533;F&#65533;BK^oTd&#65533;&#65533;&#65533;&#65533;&#65533;C&#65533;v&#65533;&#65533;S9&#929;&#65533;@ &#65533;r&&#65533;b&#65533;&#65533;5&#65533;&#65533;/&#65533;&#65533;Yl&#65533;&#65533;y9&#65533;:5tG&#65533;2&#65533;g&#65533;&#65533;J &#1354;j47&#65533;d@&#65533;^f&#65533;)v&#65533;&#65533;&#65533;9=&#65533;d&#65533;y[&#65533;*M&#65533;&#65533;&#65533;|&#65533;5&#65533;&#65533;&#65533;"&#65533;%&#65533;<2&#65533;@	&#65533;&#65533;9y&#439;=r&#65533;,tN&#65533;D&#65533;X=s&#65533;&#65533; bp&#65533;*&#65533;&#65533; &#65533;E@8&#65533;&#65533;&#65533;&#65533;&#65533;on+&#65533;5&#65533;Qn.&#65533;&#65533;&&#65533;p&#65533;w&#333;nS
{&#65533;&#65533;&#65533;q&#65533;%&#65533;!&#65533;&#65533;!K&#65533;Y&#65533;&#65533;&#65533;&#65533;-&#65533;&#1703;&#65533;&#65533;r&#65533;&#65533;&#65533;&#65533;&#65533;[&#65533;&#65533;+
&#65533;S&#65533;h&#65533;&#65533;$n&#65533;&#65533;DN&#65533;&#65533;&#65533;"cs&#65533;&#65533;&#65533;&#65533;\:Kk&#65533;m1N&#65533;&#65533;&#65533;NUbJ&#65533;&#65533;&#65533;&#65533;&#65533;'&#1822;&#65533;L""9&#65533;r9&#65533;X&#65533;&#65533;&#65533;}=8w}:&#65533;&#65533;&#65533;&#65533;&#65533;e[&#65533;"&#65533;_&#65533;&#65533;T)&#65533;La&#65533;&#15803;7.&#65533;A[&#65533;&#65533;%ZFH\g&#65533;71&#65533;J&#65533;&#65533;)P&#65533;&#248;&#65533; &#65533;&#65533;<&#65533;&#65533;5&#65533;&#65533;/&#65533;/Kev&#65533;&#65533;%&#65533;&#65533;&#65533;!i&#65533;C&#65533;&#65533;Q&#65533;&#65533;n-(&#65533;#&#65533;@@@Q1&#65533;&#65533;&#65533;&#65533;G&#65533;&#65533;1&#65533;]&#65533;n&#65533;&#65533;[M'D&#65533;^:4&#65533;&#65533;&#65533;&#65533;&#65533;^&&#65533;&#658;{&#65533;^{HB<&#65533;P&#65533;f&#65533;&#65533;KrQ8&#65533; &#65533;&#65533;:&#65533;t&#65533;^5.&#65533;&#65533;e@&#65533;&#65533;p&#65533;&#65533;&#65533; ;&#65533;&#65533;C]&#65533;R&#65533;&#65533;&#65533;,&#65533;\l&#65533;pH&#65533;m&#65533;X&#65533;O&#65533;#&#65533;&#65533;&#65533;v&#65533;&#65533;&#65533;f&#65533;7OQY|&#65533;&#65533;y	&#65533;&#65533;&#65533;;l&#65533;&#65533;'&#65533;F_&#65533;7&#65533;&#65533;&#65533;&#65533;u&#65533;&#65533;M&#65533;&#65533; >&#65533;&#65533;E&#65533;k5?&#65533;&#65533;&#65533;&#65533;&#65533;i&&#1252;,&#65533;&#65533;&#65533;&#65533;&#65533;&#65533;p*&#65533;	&#65533;&#65533;R&#500;!&#65533;&&#65533;&#65533;nP<,&#65533;3&#65533;&#278;&#65533;Y&#65533;&#65533;F&#65533;P&#65533;gN&#65533;&#65533;0&#65533;d[&#65533;0&#65533;&#65533;&#65533;o&#65533;rM&#65533;&#65533;&#65533;&#1644;&#65533;&#65533;&#65533;V[+&#65533;O#&#65533;&#2014;&#65533;&#65533;q&#65533;&#65533;&#65533;h&#65533;&#65533;f&#65533;&#65533;&#65533;&#65533;Jz5&#1017;5j&#2039;&#65533;&#65533;&#65533;&#65533;#&#65533;.2]&#65533;&#65533;'&#65533;U2&#65533;-&#65533;&#65533;&#65533;&#65533; &#65533;0g>j&#65533;X&#65533;&#65533;	~wU&#65533;F&#65533;#%bND&#65533;"&#65533;&#65533;[	&#65533;&LD&#65533;8&#65533; D&#65533;&#65533;&#65533;&#65533;.&#65533;fM=E&#65533;l&#65533;&#65533;<&#65533;;&#65533;Y&#65533;&#65533;6&#65533;&#65533;&#65533;W&#65533;=&#65533;&#65533;&#65533;_&#65533;)&#65533;&#65533;VS&#65533;&#65533;&#1911;n-&#65533;&#65533;&#65533;P&#65533;Ve!8&#65533;;F&#9216;(s	O&#65533;\&#65533;M&#65533;  "<&#65533;&#65533;Rz&#65533;&#65533;&#33988;&#65533;&#65533;&#65533;&#65533;&#65533;zM&#65533;p&#65533;Kt&#904;&#65533;&#65533;&#65533;B&#65533;%&#65533;K&#65533;Y&#1767;&#65533;&#65533;-&#65533;&#1703;&#65533;&#65533;&#65533;&#65533;f&#65533;&#65533;&#65533;&#65533;Jz5N&#65533;o&#65533;&#65533;&#65533;D&#65533;&#65533;[&#65533;L=&#65533;e&#65533;&#65533;"&#65533;&#65533;&#65533;n
&#65533;enP!&#65533;Q&#65533;#&#65533;hg&#65533; &#65533;&#65533;jW&#65533;.&#65533;&#65533;&#65533;&#1380;&#65533;&#65533;u]&#65533;Ry&#65533;QI&#65533;iM&#65533;)&#65533;1J`!&#65533;&#65533; &#65533;vk;t&#65533;&#65533;&#65533;WT&#65533;:&#65533;&#65533;,&#65533;w~&#65533;OF&#65533;&#65533;o&#65533;&#65533;&#65533;D&#65533;&#65533;I&#65533;&#1936;v&#65533;r&#65533;&#65533;9mK8I&#65533;}&#65533;&#65533;&#65533;&#65533;0{&#65533;&#65533;U R&#65533;B&#65533;&#65533;rJk&#65533;[&#65533;?&#65533;&#65533;(&#65533;&#65533;&#65533;}q7hS1l&#65533;&#65533;&#65533;&#65533;&#65533;1Jc&#65533;&#65533;!&#65533;Qd|&#65533;&#65533;&#65533;v&#65533;b&#65533;&#65533;]&#65533;y
N&#65533;&#65533;g&#65533;&#65533;D&#65533;&#65533;G~{3&#65533;&#1471;&#65533;S&#1124;&#65533;&#1466;2&#65533;&#65533;&#65533;&#65533;e]&#65533;\&#65533;&#65533;:&#65533;$&#65533;Gh&#65533;rES0&#65533;&#825;Q1&#65533;D&#65533;&#65533;&#65533;:&#65533;&#65533;T&#65533;m{&#65533;u&#65533;)&#65533;R&#65533;,J&#65533;,&#65533;&#65533;&#65533;p:&#65533;)G&#65533;*%8&#65533;&#65533;&#65533;*]&#65533;&#794;z&#65533;&#65533;v.&#65533;&#65533;(&#65533;&#65533;Y&#65533;&#65533;6&#65533;&#65533;&#65533;&#65533;&#65533;&#65533;w~&#65533;OF&#65533;&#65533;&#65533;&#65533;o&#65533;&#65533;d&#65533;
*J&#65533;p&#65533;1)&#65533;&#65533;(&#65533;PI&#65533;&#65533;1RX&#65533;9&#65533;8&#65533;&#65533;&#1152;&#65533;&#65533;`&#65533;)agOC&#65533;&#65533;l&#65533;9&#65533;&#65533;>A&#65533;&#65533;&#65533;!&#65533;m&#65533;&#65533;Q&#65533;Q&#65533;`&#65533;&#65533;.&#65533;gn&#65533;&#65533;&#65533;&#65533;Wj&#65533;G#&#65533;M&#65533;&#65533;&#65533;_&#65533;)&#65533;&#65533;&#2022;&#65533;&#65533;u&#65533;&#65533;&#65533;ib,&#65533;&#65533;&#65533;&#22761;7&#65533;&#65533;&#65533;K&#65533;Y&#65533;OR&#65533;[&#65533;uO!&#2022;&#65533;&#65533;u&#65533;&#65533;&#65533;j&#65533;&#65533;&#65533;w&#65533;&#65533;OF&#65533;]I&#65533;&#65533;&#65533;>Z:&#65533;a&#65533;|&#65533;&#65533;5&#65533;&#65533;z&#65533;&#65533;&#1867;&#65533;y&#65533;&#65533;6W&#65533;&#65533;&#65533;D&#65533;&#65533;G~&#65533;+&#65533;&#65533;&#2018;S&#1125;&#65533;Ro&#65533;?&#65533;&#65533;&#65533;&#65533;&#65533;&#65533;-.&#65533;fn&#65533;&#65533;&#65533;-&#65533;uO!&#2022;&#65533;&#65533;q&#65533;&#65533;&#65533;h&#65533;&#65533;e{&#65533;&#65533;&#65533;Jz4&#65533;&#65533;M&#65533;&#65533;&#65533;&#65533;&#65533;&#1307;&#65533;&#65533;&#65533;&#1644;&#65533;&#65533;&#65533;^&#65533;&#698;&#65533;&#65533;&#65533;&#65533;&#65533;e{&#65533;&#65533;&#65533;Jz4w&#40125;&#65533;k&#65533;%=X&#65533;&&#65533;&#65533;&#65533;&#65533;h&#65533;M&#65533;&#65533;&#65533;&#65533;&#65533;&#65533;&#65533;f&#65533;&#65533;+-&#1594;&#65533;&#65533;&#65533;&#65533;&#65533;f{&#65533;&#65533;&#65533;Jz4w&#65533;}&#65533;m&#65533;%=Xu&&#65533;&#65533;&#65533;&#65533;h&#65533;I{&#65533;&#65533;&#1644;&#65533;&#65533;&#1301;&#65533;&#65533;]S&#65533;F&#65533;Z,&#65533;w~&#65533;OF&#65533;&#65533;&#65533;&#65533;&#65533;&#65533;&#62197;&#178;&#65533;&#65533;'J&#65533;&#65533;c&#65533;*X[|&#65533;&#65533;&#65533;^&#65533;&#65533;&#65533;&#65533;&#65533;&#65533;&#65533;&#65533;|a&#65533;i&#65533;&#65533;&#65533;&#65533;+B;fw&#65533;&#65533;&#65533;&#65533;&#65533;&#65533;_&#65533;&#65533;&#65533;&#1784;&#65533;&#65533;&#65533;&#65533;N&#65533;&#65533;g&#65533;'N&#65533;&#65533;wp&#65533;c&#65533;&#65533;$(&#65533;f&#40021;Et&#65533;0$9L&#65533;A&#65533;&#65533;&#65533;&#65533;&#65533;J&#1972;&#65533;u&#65533;&#65533;&#65533;[&#65533;B&#65533;&#65533;T&#65533;U8~Q&#65533;&#65533;y&#65533;&#65533;8z&#65533;w&#65533;&#65533;&#65533;7&#65533;&#65533;&#65533;&#65533;)*Hv&#65533;w&#65533;Q9S:&#65533;q&#65533;&#65533;&#65533;D{iut&#65533;&#65533;&#65533;&#65533;&#65533;&#698;&#65533;C&#65533;C&#65533;l&#65533;b&#65533;&#65533;E&#65533;&#65533;&#65533;2&#65533;!&#65533;$& 7&#65533;!&#65533;&#2043;5&#65533;4&#65533;4&#65533;Kev&#65533;&#65533;v&#65533;&#2010;k &#65533;&#247;1&#65533;C&#65533;U&#65533;YF&#65533;c38&#65533;S$"L&#65533;"C	yc&#65533;&#65533;vW&#65533;&#35479;G&#65533;5b&#65533;&#65533;N&#65533;&#65533;wC&#65533;&#65533;+&#65533;  M&#65533;O  7&#65533;&#1884;&#65533;[:&#65533;t\&#65533;3&#65533;&#1252;&#65533;FF&#65533;:&#65533;&#65533;N&#65533;&#65533;&#65533;d&#65533;pLS &#65533;&#65533;f&#65533;&#65533;5&#65533;t^&#65533;&#65533;i&#1126;#-Wj&#65533;v&#65533;(&#65533;&#65533;&#65533;$H&#65533;&#65533;4&#65533;P@ 9&#65533;&#65533;&#65533;.&#65533;fM=IYl&#65533;&#65533;<&#65533;&Z&#65533;U&#65533;8&#65533;&#1836;5&#65533;!0&#65533;&#682;&#65533;"Jw
&#65533; S&#65533;&#65533;&#65533;g>@&#65533;*&#1631;s&#65533;E&#65533;&#65533;&#65533;&#65533;	9&#65533;&#65533;bW&#65533;#&#65533;&#65533;&#65533;&#65533;2"L&#65533;h&#65533;g;y&#65533;gg=&#65533; &#1109;&#65533;j)t;R&#65533;&#1731;8vX&#65533;&#65533;&#65533;(&#65533;&#65533;N&#65533;&#65533;s
&#65533;&#65533;vG \&#65533;K&#65533;&#65533;%&#1261;&#65533;&#65533;}/eu&#65533;iKM&#65533;d&#65533;&#65533;&#65533;J&#65533;&#65533;Xn!C#&#65533;@&#65533;ME7 &#65533;&#65533;.@B&#65533;f&#65533;&&#65533;&#65533;Z&#65533;e]S&#549;&#65533;=&#65533;&#65533;&#65533;&#1914;W*p&#1256;&#65533;0&#65533;&#65533;d*&#65533;F&#65533;H"L&#65533;q&#65533;&#65533;&#65533;X&#65533;&#65533;&#65533;&#65533;&#65533;&#65533;&#65533;I0&#65533;F24&#65533;U&#65533;c@&#65533;61&#65533;:G2d&#65533;Q&#65533;P&#65533; &#65533;&#65533;&#65533;5&#65533;r&#65533;&#65533;&#65533;{g&#65533;&#65533;&#65533;&#65533;&#65533;j&#65533;&#65533;z&#65533;&#337;#B&#65533;C&#65533;&#65533;&#65533;)&#65533;"
&#65533;&#65533;&#65533;&#1526;L&#65533;&#65533;&#65533;&#1488;iu&#65533;&#65533;F&#65533;&#65533;gD&#65533;:T&#65533;DA% &#65533;3&#65533;&#65533;&#65533;&#65533;v&#65533;&#65533;5&#65533;&#65533;z&#65533;&#65533;&#65533;]&#65533;y'&#65533;&#65533;&#65533;&#65533;&#65533;J&#65533;&#65533;."&#65533;&#65533;.&#65533;&#65533;F&#65533;d&#65533;&#65533;&#65533;6	H% &#65533;&#65533;&#65533;D&#65533;&#65533;W'[<&#65533;&#65533;2gp&#65533;X&#65533;&#65533;&#38955;&#65533;h&#65533;&#65533;$&#26235;&#65533;&#65533;&#65533;V&#1701;6&#65533;&#65533;=&#65533;1bw2&#65533;p&#65533;I&#65533;&#65533;&#65533;Mv&#65533;$H&#65533;*&#597;&#65533;&#65533;&#65533;L &#65533;&#65533;'a&#65533;%s&#65533;x5&#65533;m&#65533;&#65533;}&#65533;ro&#65533;#,&#65533;&#65533;:&#65533;6&#65533;&#65533;(&#65533;Tx&#65533;&#65533; 	&#65533;&#65533;(&#65533;&#65533;
]&#65533;&#794;/&#65533;&#65533;&#65533;U&#65533;<&#65533;&#65533;&#65533;YL&#1764;&#65533;SMH&#65533;e&#65533;H&#65533;      ^A&#65533;X&#65533;&#65533;&#65533;&#65533;&#65533;v[~&#65533;OF&#65533;&#65533;&#65533;&#65533;vn%n&#65533;)&#65533;&#65533;n5d&#65533;&#65533;&#65533;&#65533;M&#65533;&#65533;&&#65533;
`@ &#65533;y`kV&#65533;&#65533;&#65533;&#1607;&#65533;&#65533;&#65533;=7&#65533;&#65533;&#65533;&#65533;)H&#65533;no&#65533;&#65533;t&#65533;&#65533;&#65533;C&#65533;07&#1012;LP6&#65533;&#65533;]&#65533;&#794;/&#65533;&#65533;&#65533;U&#65533;<&#65533;~{3&#1878;&#2018;S&#1130;w&#65533;}&#65533;m&#65533;%=@&#65533;}&&#65533;&#65533;.&#65533;&#65533;&#186;I&#65533;;&#1204;u
&#65533;&#65533;"&#65533;\IP83&#65533;w&#65533;&#65533;&#65533; &#65533;&#65533;E&#65533;&#65533;%o&#65533;Z&#65533;1 GS&#65533;fWh&#65533;]&#65533;&#65533;w&#65533;*&#65533;d&#65533;&#65533;r&#65533;A6"&#65533;m.&#65533;gn&#65533;&#65533;+-&#65533;uO!_&#2010;&#65533;&#65533;i&#65533;&#65533;&#65533;j&#65533;&#65533;&#65533;&#65533;w~&#65533;&#65533;&#65533;mi&#65533;&#65533;&#65533;R,&#65533;&#65533;&#65533;&#65533;C2&#65533;9j&#65533;&#65533;c&#65533;]3&#65533;5&#65533;0&#65533;!1!&#65533;#&#65533;&#65533;GQo&#65533;ivk3t&#65533;&#65533;&#65533;&#65533;&#65533;&#65533;#{&#65533;Y&#65533;&#65533;6&#65533;&#65533;;&#65533;Y&#65533;&#65533;6&#65533;&#65533;Yu&#65533;&#398;&#65533;&#65533;&#65533;&#65533;&#65533;&#65533;d&#65533;|&#65533;oK&#65533;]S&#65533;F&#65533;&#65533;}&#65533;m&#65533;%=&#65533;~&#65533;7&#65533;&#65533;&#2018;S&#1125;&#65533;Qo&#65533;j&#65533;E/aK&#65533;Y&#65533;OQz[#&#65533;O!&#2014;&#65533;&#65533;u&#65533;&#65533;&#65533;h&#65533;&#65533;f{&#65533;&#65533;&#65533;Jz4&#65533;&#65533;(&#65533;
:&#65533;>&#151;&&#65533;7OQz[+&#65533;O!&#2014;&#65533;&#65533;u&#65533;&#65533;&#65533;j&#65533;&#65533;&#65533;&#65533;w~&#65533;OF&#65533;]EaGQG&#65533;R&#65533;&#65533;v&#65533;&#65533;/Ke]S&#65533;F&#65533;&#40125;&#65533;k&#65533;%=;&#65533;&#65533;^&#65533;&#65533;&#65533;&#65533;,&#65533;&#65533;>&#142;&#65533;&#65533;&#65533;&#65533;&#1644;&#65533;&#65533;&#1335;&#65533;&#65533;&#65533;T&#65533;&#65533;&#65533;l&#65533;wZ&#65533;&#65533;OF&#65533;&#2014;&#65533;&#65533;u&#65533;&#65533;&#65533;ic&#65533;Q&#65533;u}&#65533;.&#65533;gn&#65533;&#65533;&#65533;-&#65533;&#1703;&#65533;&#65533;&#65533;&#65533;f{&#65533;&#65533;&#65533;Jz4w&#65533;}&#65533;m&#65533;%=X&#65533;}&#65533;W&#65533;&#65533;&#65533;4&#65533;5&#65533;4&#65533;&#65533;&#65533;&#65533;&#65533;&#65533;#;&#65533;Y&#65533;&#65533;&#65533;5=;&#65533;Y&#65533;&#65533;&#65533;5=Yu&&#65533;&#142;&#65533;&#65533;&#65533;&#65533;vk2h&#65533;b&#65533;&#65533;U&#65533;<&#65533;w~&#65533;3&#1894;&#65533; &#65533;S&#1123;&#65533;=&#65533;&#65533;&#65533;&#65533;S&#1125;&#65533;SK&#65533;Q&#65533;&#65533;&#65533;&#65533;5&#65533;4&#65533;&#65533;&#65533;&#65533;&#65533;&#65533;#{&#65533;Y&#65533;&#65533;&#65533;%=;&#65533;Y&#65533;&#65533;&#65533;%=Yu4}&#65533;&#65533;&#65533;&#65533;-&#65533;&#65533;&#65533;K&#65533;Y&#65533;OR&#1942;&#698;&#65533;&#65533;&#65533;]:&#65533;o&#65533;r6&#65533;X&#65533;&#65533;.&#65533;aHp&#65533;>G"P&#65533;h&#65533;&#65533;&#65533;!&#65533;	&#65533;V&#65533;&#65533;&#65533;&#65533;(g&#65533;OK`&#65533;%&#65533;&#65533;&#535;&#65533;GV+q&#23471;&#65533;o~	<#&#65533;S&#65533;S(&#65533;&#65533;&#484;*II<&#65533; `&#65533;&#65533;&#65533;NT&#65533;jb(&#65533;&#65533;&#65533;&#65533;&#65533;&#65533;/&#65533;&#65533;3&#65533;>ZN&#65533;I_8&#65533;%w&#65533;q&#65533;&#65533;}^&#734;&#65533;IBj7&#65533;&#65533;mY&#65533;&#65533;U&#65533;jOb^cZ7&#340;Vv\&#65533;&#65533;&#65533;,&#65533;&#65533;GqK&#65533;&#65533;&#65533;&#65533;&#65533;'5$&#65533;9&#65533;&#65533;&#65533; &#65533;%ea&#65533;#:&#65533;&#65533;&#65533;&#65533;&#962;&#65533;&#65533;"S&#65533;z4K&#65533;&#65533;&#65533;&#65533; &#65533;4&#65533;&#65533;>&#65533;T&#65533;&#65533;&#65533;A&#65533;&#407;&#65533;d>8&#65533;EU QEEPQ@QE QEEPQ@QE QEEP&#65533;&#447;4T&#65533;n**&#65533;l&#65533;g&#65533;uE&#65533;&#65533;(W&#65533;&#65533;E&#65533;&#65533;8n$(&#65533;&#65533;#&#65533;&#65533;f&#65533;h&#65533;k&#65533;B&#65533;&#65533;]<&#1884;&#633;&#65533;3UE&#65533;&#65533;>gs'j&#273;&#65533;&#65533;&#65533;cQR*"/&#65533;TC4&#65533;&#65533;}9&#65533;r&#65533;#Z&#65533;&#65533;&#65533;@&#65533;En0&#65533;U &#65533; >t&#65533;&#65533;&#65533;&#65533;&#13495;&&#65533;&#65533;j&#65533;*&#65533;&#65533;:&#65533;I&#65533;I&#65533;&#217;jUZ&#65533;&#65533;&#65533;&#65533;&#592;&#1405;?&#65533;<l=&#65533;&#65533;&&#65533;P&#65533;&#65533;0&#65533;&#65533;y&#31957;-&#65533;A&#65533;GwDCyH&#65533;I&#65533;(&#65533;299&#65533;&#65533;&#65533;Ss&#65533;&#65533;&#65533;&#65533;&#65533;'xd&#65533;&#65533;S'&#65533;-y&#65533;}&#65533;&#65533;,&#65533;k&_u&#65533;U&#65533;z&#1645;&#65533;&#65533;8&#65533;tIHw&#65533;&#65533;h&#65533;&#65533;o&#1290;=%&#52930;&#65533;&#1286;&#65533;&#65533;&#65533;5)&#65533;Vn&#65533;&#65533;&#65533;`UA&#65533;<&#65533;&#65533;&#65533;
&#65533;3&#65533;&#65533;{&#65533;&#65533;4#&#1335;&#65533;&#65533;&r&#65533;&#65533;   &#65533;&#65533;
P&#65533;&#65533;&#65533;&#65533;&#65533;'&#65533;&#65533;k&#65533;&#65533;eA&#65533;<UU]&#65533;4:i&#65533;f4x&#65533;h&#65533;&#65533;&#65533;T&#65533;&#1289;Z?	yi&#65533;:&#65533;V&#65533;&#65533;7J&#65533;u&#65533;$&#65533;&#65533;3 &#65533;&#65533;&#65533;&#65533;&#65533;&#65533;[.l&#65533;&#65533;^&#65533;&#65533;&#65533;,+&#65533;E&#65533;&#65533;U&#65533;|&#65533;&#65533;&#65533;7g&#862;U*xD&#65533;x&#65533;&#65533;&#65533;
&#1545;&#65533;&#65533;w&#65533;u&#65533;&#65533;&#65533;i&#65533;w&#65533;u&#65533;&#65533;&#65533;Gj&#65533;&#65533;&#65533;&#65533;&#65533;&7I}&#65533;&#65533;&#65533;&#65533;&#65533;K&#65533;-qoDN&#65533;&#1493;n&#65533;s&#65533;&#65533;R&#65533;&#65533;""%&#65533;]&#65533;P&#65533;	&#65533;&#65533;R&#65533;o&#65533;&#65533;C&#65533;C&#65533;&#65533;z?&#65533;jF&#65533;&#65533;&#65533;&#65533;&#65533;&#65533;#t-/&#65533;4&#65533;&#65533;&#1576;&#65533;&#65533;BN &#65533;&#65533;&#65533;<&#65533;&#65533;|&#65533;H-A&#65533;&#65533;h&#65533;f&#65533;&#65533;&#65533;&#65533;~&#65533;&#65533;,&#65533;&#65533;[	&#65533;?&#65533;&#65533;&#65533;C9&#65533;*gl'&#65533;x&#65533;@&#65533;W;=H&#65533;&#65533; '&#65533;$&#65533;F &#65533;&#65533;w&#65533;&#65533;9&#65533;r&#65533;iYP$&#65533;&#65533;p&#65533;9Q&#65533;&#65533;S&#65533;UO&#65533;YV&#65533;&#65533;&#65533;&#65533;b&#65533;b6&#65533;&#65533;&#65533;&#65533;"q&#65533; &#65533;J&#65533;&#65533; $#&#65533;&#65533;&#65533;O&#65533;&#65533;K&#65533;&#65533;zN&#65533;&#65533;&#65533;k(g
&#65533;&#39439;v&#65533;A&#65533;&#65533;&#65533;<&#65533;T&#65533;I]&#1677;&#65533;&#65533;V&#65533;&#2019;q&#1774;&#65533;&#65533;_&#65533; d&#65533;!&#65533;@&#65533;y&#65533;9u&#65533;&#65533;&#65533;g7f&#65533;&#65533;&#25869;,&#65533;@Gn&#65533;n1 &#65533;9&#65533;q&#65533;L&#65533;o&#394;&#65533;&#65533;&#866;\u:&#65533;&#65533;&#1181;"&#65533;&#65533;&#65533;&#132;&#446;&#65533;&#65533;mi&#65533;U;~&#267;&#65533;G&#65533;&#65533;6&#65533;&#65533;$*&#65533;&#65533;&#65533;&#65533;SX&#65533;*&#65533;&#65533;&#65533;%&#65533;yd C&#65533;&#65533;&#65533;^&#65533;&#65533;I&#65533;&#65533;&#65533;&#65533;V&#65533;&#65533;&#65533;-&#65533;m&#65533;9&#65533;3&#65533;&#65533;&#1509;m&#65533;&#65533;F&#65533;XJ&#65533;&#648;&#65533;T&#65533;<&#65533;&#65533;&#65533;&#65533;rA&#65533;&#65533;&#65533;Er&#1212;)&#65533;A&#65533;(&#65533;G&#65533;&#65533;?&#65533;&#65533;&#65533;&#65533;&#65533;I&#65533; &#65533;&#65533;&#65533;m &#65533;)&#65533;&#65533;{&#65533; &#65533;&#65533;&#65533;&#50471;&#65533; Jz&#65533;'&#65533;C&#65533;&#65533;]'!:'&#65533;&#65533;&#65533;;&#65533;i&#65533;&#65533;E&#65533;
&#65533;<&#65533;
s&#65533;&#65533;&#65533;a&#65533; &#65533;"&#65533;P&#65533;&#65533;?&#65533;U&#65533;^&#65533;n&#65533;&#65533;&#65533;&#65533;&#65533;&#65533;&#65533;&#615;&#65533;WH&#65533;{&#65533;&#65533;o&#65533;&#65533;&a&#65533;&#1742;&#65533;&#65533;7J7X&#65533;&#65533;&#1817;&#65533;&#65533;&#65533;p&#65533;|&#65533;zb?&#65533;u&#1148;S&#65533; !\x^&#65533;a&#65533;g&#65533;<^&#65533;S&#65533;w&#65533;&#65533;&#65533;l&#65533;E&#65533;"&#65533;/&#65533; &#65533;&#65533;.+&#65533;.&#65533;2&#65533;&#65533;&#65533;&#65533;&#65533;&#65533;%s!O&#65533;&#65533;2(V&#65533;&#65533;f &#65533;?-{&#65533;&#625;#&#1764;&#65533;7$HR&#65533;6D  &#65533;&#65533;~u`&#65533;&#65533;&#65533;u&#954;&#65533;)&#65533;&#65533;M&#65533;&#65533;x&#65533;&#65533;3&#65533;\G&#65533;&#1951;!@{&#65533;d&#65533;&#65533;V&#65533;o&#247;M&#65533;lK$&#65533;7E2&#65533;&#65533;
 &#65533;&#65533;&#65533;5&#186;&#65533;&#65533;N&#65533;y&#65533;&#65533;&#65533;w&#1915;	&&#65533;
s&#65533;&#65533;&#65533;E&#65533;&#65533;CdJa)&#65533; 8&#65533;8&#65533;&#65533;S&#65533;&#65533;m&#1972;T&#65533;:H&#65533;$&#65533;M&#65533;9P&#65533;&#65533;9&#1502;}?&#65533;&#65533;&#65533;o[/&#731;V]&#65533;&#65533;&#65533;&#65533;&#65533;sG&#65533;&#65533;&#65533;T&#65533;&#65533;#&#65533;p`&#65533;&#65533;r&#65533;&#65533;&#65533;:&#65533;&	n_V&#65533;&#51784;eJ&#65533;.Ul.2`)#&#65533;&#65533;d~&#65533;%&#65533;W&#65533;*-&#65533; &#65533;&#65533;i&#65533; &#65533;;&#65533;'&#65533;D&#65533;&#65533; &#65533;&#65533;&#65533;/i*&#65533;&#65533; ,&#65533;&#65533;&#65533;&#65533; &#65533;&#563;&#65533; &#65533;&#65533;&#65533;&#65533;&#65533;&#1235;Ct&#65533;&#65533;B&#65533;jSq0&#65533;6wf&#65533;d&#65533;1p&#65533;?e@_&#65533; &#65533;'&#65533;&#65533;[&#65533;e2z&#65533;*5&#65533;FG&#65533;&#65533;|&#65533;&#988;&#65533; &#65533;&#65533;"%(&#65533;q&#65533;N"&#592;&#65533;&#65533;&#65533;V-+&#65533;&#65533;&#65533;&#65533;&#65533;%9c[&#65533; B&#65533;rdER&p&#65533;&#65533;&#65533;"P&#65533;c&#65533;\&#65533;&#18557;&#65533;&#65533;&#65533;&#1525;bo&+\Im&#65533;&#65533;&#65533;5p&#65533;&#65533;;J'(&#65533;&#65533;&#65533;g&#65533;V&#65533;'&#37638;&#65533;&#65533;~&#65533;,&#65533;_&#65533;lzev]&#65533; E&#65533;&#5889;&#65533;b&&#65533;&#65533;&#65533;&#65533;&#65533;@i&#65533;8&#65533;&#65533;'&#65533;Vz&#65533;&#65533;s$&#65533;v&#65533;&#65533;(D&#65533;&#65533;&#65533;R&#65533;@2 &#65533;_C(&#65533;a&#65533;&#65533;&#65533;2&#906;&#65533;N&#65533;g&#65533;&#65533;[&#65533;,&#418;,&#65533;&#65533;r&#65533;b
&#65533;&#65533;@&#65533;9w@&#65533;&#65533;&#65533;&#65533;5=&#65533;&#65533;j&#65533;&#65533;&#65533;&#65533;&#65533;&#65533;&#65533;:&#65533;&#65533;&#65533;L&#65533;Bi<%&#65533;&#65533;1&#65533;&#65533;&#65533;5tb&#65533;&#65533;($&#65533;DC<&#65533;&#65533;qL&#65533;&#65533; &#65533;&#65533;G&#65533; &#65533;&#65533;&#65533;3O?{RJt&#65533;&#65533;&#65533;{6&#1013;w>
?Wn&#65533;&#65533;\H0&#65533;&#65533;&#65533;Dy&#65533;&#65533; e&#65533;&#65533;&#65533;&#65533;&#65533;}&#65533;&#65533;&#65533;!ub=&#260;:,{&#65533;2dI&#65533;Y&#65533;"&#65533;&#65533; &#65533;0@G&#65533;D&#65533;&#65533;+C&#65533;&#65533;&#65533;G&#65533;&#65533;&#65533;V&#65533;&#65533;&#65533;(&#65533;$#X&#46714;FPSD0M&#65533;a&#65533;v&#65533;H_ &#65533;&#65533;G&#65533;&#65533;L[&#65533;nt&#65533;n&#65533;&#65533;&#65533;(&#65533;&#65533;P1NQ&#65533;&#65533;&#65533;&#65533;_J&#65533;&#19378;&#65533;1&#65533;&#65533;&#65533;&#65533;&#65533;-&#65533;v&#65533;&#65533;T&#65533;&#65533;#^&#65533;&#65533;y&#65533;#&#1656;&#65533;<&#65533;h	&#65533;h&#65533;&#65533;&#65533;A&#65533;&#65533;&#65533;&#65533;&#65533;&#252;.&#65533;^G&#65533;U&#65533;8vr1G   !&#65533;&#65533;09&#65533;&#65533;7&#65533;&#65533;&#65533;&#65533;&#65533;^&#65533;&#65533;K&#65533;&#65533;&#65533;I&#65533;&#65533;Jc&#65533;2&#65533;&#65533;&#65533;Y&#65533;7YMc&#65533;UJ&#554;&#65533;| &#65533;.@y{&#65533;Zh>&#65533;&#65533;&#65533;&#65533;&#65533;&#65533;=&#65533;&#65533;&#1271;&#65533;tq"\~&#65533;&#65533;&#65533;&#640;&#65533;S&#65533;E&#65533;&#65533;M&#406;d&#65533;&#65533;{&#65533;-F&#65533;&#65533;&#65533;&#65533;&#1722;&#65533;&#65533; s"Bg&#65533;&#65533;z&#65533;o&#65533;&#65533;&#65533;O8&#65533;P&#65533;3xxY&#65533;-
`&#65533;&#65533;T&#65533;E&#65533;&#65533;(&#65533;&#65533;3&#65533;&#65533;r&#65533;&#65533;&#65533;&#65533;,>&#65533;i_&#65533;r&#65533;
&#65533;)&#65533;&#65533;&#65533;&#65533;&#65533;&#65533;&#65533;< &#65533;&#65533;&#65533;(a&#65533;s&#65533;G&#65533;P&#65533;&#65533;G&#65533;&#65533;B&#698;&#65533;&#65533;&#65533;k;:&#267;FH7M&#65533;&#65533;-&#65533;x&#65533;ET&#65533;0&#65533;&#65533; H&#65533;&#65533;=&#65533;&#65533;&#65533;ipE&#65533;&#65533;d&#65533;\2t&#65533;"&#65533;{C&#65533;@&#65533;>^B&#65533;o&#65533;&#65533;&#65533;&#65533;U&#65533; g&#65533;&#65533; h&#65533;I&#65533;&#1470;&#65533;&#65533;&#65533;=u&#65533;&&#65533;&#65533;&#65533;&#65533;n&#65533;&#65533;0&#65533;&#65533;n&#65533;\&#65533;&#65533;m&#65533;[&#65533;&#65533;K?&#65533;&#65533;&#65533;&#65533;&#65533;&&#65533;&#65533;v&#65533; &#606;&#65533;~$&#65533;&#65533;c&#65533;C&#65533;n&#65533;&#65533;&#65533;D&#65533;Pn&#65533;"&#65533;x&#65533;g&#65533;&#65533;62E&#65533;W&#65533;D&#65533;&#65533;&#65533;&#65533;&#65533;&#65533;&#65533;&#65533;j&#65533;=lt&#65533;&#65533;6&#65533;&#65533;/SVt&#65533;QVJ)hv&#65533;&#65533;rQGhh&#65533;'0&#65533;&#65533;&#65533;_&#65533;s&#65533;&#65533;G&#1111927;&#65533;o&#65533;&#65533;&#65533;:|&#65533;5QU3G&#65533;&#65533;&#65533;S&#65533;
i&#65533;uK=&#65533;N&#65533;&#65533;zN
&#65533;&#65533;0L&#65533;&#65533;e  &#467;v&#65533;&#65533;&#65533;i&#65533;&#65533;F&#65533;Ui&#65533;&#65533;E&#65533;&#65533;&#65533;&#65533;.&#65533;Q&#65533;&#65533;&#65533;;]d&#65533;&#65533;&#65533;&#65533;M@&#65533;&#65533;&#65533;K&#65533;YO&#65533;&#65533;9&#65533;&#65533;}_q&#65533;&#1833;&#657;3}&#65533;M&#65533;p^>Z&#1947;2&#1359;&#65533;&#65533;8K~1&#65533;ZG&#308;A&#65533;TJP "i&(rv&#48012;&#65533;r8n&#65533;u|4&#65533;(&#65533;&#65533;1@@J!&#65533;&#65533;!&#65533;&#65533;P2m&#65533;!&#65533;H4X&#65533;:E7&#65533;S&#65533;&#65533;r&#65533;&#65533;`&#976;@B&#65533;&#65533;\&#65533;&#65533;&#65533;O&#65533;'&#65533;&#65533;w&#65533;9&#65533;%&#65533;&#65533;f&#65533;&#65533;_N&#65533;&#65533;&#65533;&#65533;&#65533;F&#65533;&#65533;&#65533;|&#65533;<0/&#368;&#65533;&#65533;k&#65533;8&#65533;&#65533;&#65533;%|&#65533;&#1735;&#65533;&#65533;&#1265;&#65533;&#65533;&#65533;&#65533;&#65533;3{&#65533;s%&#65533;&#65533;[&#65533;&#65533;>P&#65533;\&#65533;&#1024;&#65533;&#65533;&#65533;TEPQ@QE QEEPQ@QE QEEPQ@QE QEEPQ@QE QEa&#65533;@&#65533;&#65533;&#65533;X&#65533;&#65533;Z&#65533;&#65533;&#65533;&#65533;~&#65533;djxt&#65533;&#65533;&#65533;.O&#65533;&#65533;&#65533;&#65533;&#65533;&#65533;&#65533;&#65533;F&#65533;'&#65533;&#65533;&#65533;&#65533;&#65533;&#65533;S&#65533;7&#65533;&#65533;&#65533;.?&#65533;&#65533;&#65533; &#65533;qa&#65533;&#65533;i&#65533;h&#65533;&#65533;&#65533;P&#65533;\d&#65533;=&#65533;i&#65533;&#65533;"&#65533;&#65533;y&#65533;&#65533;&#65533;&#65533;^&#831;&#65533;]}&#65533;H{&#65533;&#65533;&#65533;I&#65533;&#65533;&#65533;&#65533;p&#65533;Sn&#65533;&#65533;&#65533;&#65533;&#65533;0&#65533;&#65533;&#65533;&#65533;&#65533;&#65533;&#65533;2~x}u&#764;fc&#65533;v&#65533;&#65533;&#65533;&#65533;&#65533;&#65533;&#65533;d&#65533;&#65533;&#65533;&#65533;&#65533;&#65533;{2&#65533;x}t&#65533;30&#65533;&#65533;&#65533;&#65533;&#65533;S&#65533;9OY&#65533;&#65533;&#65533;&#65533;&
&#65533;&#65533;&#138;(&#65533;&#65533;X{r&#65533;&#65533;+&#65533;#]z&#65533;]_&#65533;&#1839;&#65533;&#65533;&#65533;&#65533;&#65533;O&#65533;&#65533;P&#65533; &#65533;&#1074;&#65533;&#65533;(_&#273;&#65533;&#65533;&#65533;&#65533;&#185;6_&#65533;%&#65533;&#65533;?&#65533;&#1641;=&#406;/&#65533;_&#65533;&#65533;&#65533;&#65533;&#65533;&#65533;ov&#65533;&#65533;&#65533;&#65533;c&#65533;0&#65533;VI&#65533;&#65533;&#65533;giA[c&#65533;&#65533;&#65533;E3&#65533;&#65533;&#65533;&#65533;Q&#65533;&#65533;&#65533;&#1510;z&#65533;qM&#65533;&#65533;&#65533;\&#65533;&#65533;X&#65533;Ykt&#65533;?Tz&#65533;b &#65533;\5Q&#65533;&#65533;&#65533;)&#65533;'&#1870;B/&#65533;&#65533;U@&#65533;&#65533;S&#65533;&#65533;V&#65533;&#1065;k&#65533;&#65533;qw&#65533;pb&#65533;#&#1606;m&#65533;{&#65533;WelV&#65533;	&#65533;&#65533;&#65533;&#65533;&#65533;92 &#65533;@q&#65533;>&#65533;Z&#65533;C}Zox4&#65533;oM&#65533;D&#65533;_&#65533;&#65533;$`D&#65533;&#65533;J&#65533;3&#65533;K&#65533;q&#65533;&#65533;9T&#65533;&#65533;=&#65533;h*G&#65533;2&#65533;&#65533;-&#65533;&#65533;|+]&#65533;&#65533;&#65533;&#65533;&#65533;7E&#65533;&#65533;h	6&#65533;&#65533;6&#65533;Qc&#65533;&#65533;&#65533;&#65533;&#914;&#65533;&#65533;~&#65533;-&#65533;8+&#65533;&#32947;n936&#65533;&#65533;&#1954;&#65533;&#216;&#65533;,NdL]&#65533;&#65533;b5&#65533;6&#65533;8H9	y&#65533;&#65533;&#65533;J&#65533;&#65533;"&#21606;DZ&#65533;&#65533; &#65533;)&P&#65533;&#65533;sMZ&#65533;?M&#771;v&#65533;&#65533;B&#65533;&#65533;&#65533;x&#65533;&#65533;c&#65533;&#65533;&#65533;Q .ERh&#763;&#65533;&#65533;&#65533;&#65533;Y&#65533;v&#65533;'&#65533;I&#65533;&#65533;&#65533;xk.t&#850;&#65533;'&#65533;&#65533;K&#65533;&#65533;&#65533;<&#65533;&#65533;&#65533;U2{

&#65533;WK &#65533;=+&#65533;-&#65533;ot&#65533;ra.&#65533;0&#65533;&#65533;4&#65533;&#65533;&#65533;&#1885;TM&#65533;\&#65533;&#65533;&#65533;/>CY&#65533;&#65533;P'%-&#65533;&#65533;[].&#65533;&#65533;^&#65533;&#65533;*I=E'j&#65533;)&#65533;d$ J&#65533;&#65533;T&#65533; `F&#65533;&#65533;O`Z &#65533;&#65533;&#65533;&#65533;&#65533;&#65533;N&#65533;YQ&#65533;&#65533;RWTU&#65533;t&#65533;U&#65533;&#65533;&#1205;H&#65533;&#65533;8b&#65533;&#65533;b&#65533;e&#65533;&#65533;\P&#65533;&#65533;@1&#925;/&#65533;&#65533;&#65533;&#65533;&#65533;&#65533;&#65533;&#65533;&#65533;Z&#65533;$&#65533;(&#65533;&#65533;1n&#65533;H&#65533;8M&#65533;&#65533;&#65533;&#65533;3&#65533;c&#65533;&#65533;J&#65533;c&#65533;wv&#65533;&#65533;PT&#65533;&#525;&#65533;m&#65533;-&#65533;&#65533;&#65533;&#65533;&#65533;gc &#65533;&#65533;&#65533;&#65533;&#65533;&#65533;&#65533;U&#65533; &#65533;lrep;&#65533;>&#65533;&#62020;&#65533;[W&#65533;&#65533;yba&#65533;4&#65533;&#65533;&#65533;&#65533;&#65533;*&#65533;
Jn(:HD&#65533;o(&#65533;&#65533;C&#65533;&#65533;&#65533;B}&#65533;Wa(*5&#65533;&#65533;jI&#2010;&&#65533;(&#65533;NL"VRc&#65533;/Vl&#65533;K&#65533;&#65533;0d&#144;&#65533;&#635;Dy&#65533;&vJ&#65533;&#65533;H&#65533;;QJJ&#964;&#65533;&#65533;z&#65533;ZJ{&#65533;
&#65533;u&#65533;2I&#65533;&#65533;T&#65533;&#65533;&#65533;&#65533;A&#65533;0&#65533;"nO@&#65533;&#65533;&#65533;h)	&#65533;&#65533;h*G+&#65533;&#65533;&#23066;V&#65533;M&#65533;X&#65533;&#65533;\&#65533;)EHc[$&#65533;&#65533;E&#65533;P&#65533;A&#65533;"&#65533;v&#65533;D&#65533;&#65533;&#65533;&#65533;.&#65533;&#65533;&#65533;&#65533;&#65533;g&#1814;&#65533;&#65533;8&#65533;P&#65533;'-&#65533; $#&#65533;&#65533; &#65533;&#65533;RQm&#65533; @)U&#1823;v&#65533;&#65533;<&#165;8&#65533;d&#65533;&#65533;&#65533;L[3:@X&#65533;&#65533;deb&#65533;&#65533;&#65533;&#65533;&#65533;)&#65533;MuVdd&#705;6&#65533;J &#65533;&#65533;&#65533;r!&#65533;&#1384;k&#65533;F&#65533;&#65533;v&#65533;V<&#65533;&#65533;&#408;+&#65533;4&#65533;A&#65533;&#65533;_b&#65533;1&#65533;P1&#65533;&#65533;L% &#65533;rP~@&#65533;&#65533;xd&#65533;&#65533;&#65533;&#65533;h&#1285;&#65533;	hAMZ2&#942455;&#65533;kui&#65533;&#65533;4~&#65533;&#65533;9&#947;e	&#65533;&P&#65533;b &#65533;&#65533;&#65533;&#65533;r&#770;&#65533;&#65533;.V&#65533;w&#65533;&#2652;\eHz&#1110;1ln7&#65533;$&#65533;&#65533;'&#65533;%&#65533;D&#1732;9b&#65533;&#65533;R}&#65533; Z
&#65533;&#65533;6&#65533;h&#65533;
m&#65533;mV&#65533;&#65533;h&#65533;U&#65533;&#65533;&#65533;&#65533;6&#65533;h&#65533;)&#65533;&#65533;&#65533;Z(
m&#65533;mV&#65533;&#65533;)f&#65533; X&#65533;&#65533;&#65533;&#1439;&#65533;F&#65533;J	&#65533;&#1178;&&#65533;&#65533;&#65533;&#65533;E&#65533;&#65533;}&#65533;&#65533;&#1483;&#65533;&#65533;&#65533;r&#65533;&#1179;<&#65533;&#65533;&#65533;&#65533;&#65533;&#65533;&#65533;B^+&#466;}&#65533;e&#65533;dTEN]T&#65533;&#65533;hHj&#65533;&#65533;&#65533;?&#65533;rL&#65533;&#65533;~&#65533;}&#65533;&#65533;&&#65533;&#666;&#65533;&#65533;&#65533;&#65533;(&#65533;&#65533;I#&#478;)&#65533;&#65533;G&#65533;&#65533;L&#65533;&#65533;&#65533;IY&&#65533;dO `T&#65533;&#65533;S&#65533;/&#65533;#&#1832;&#65533;&#65533;&#65533;&#65533;&#65533;=&#1295;r&#65533;~x&#65533;&#60119;&#65533;&#65533;&#65533;&#1619;Q&#65533;&#65533;&#65533;gw&#65533;&#65533;+!&#65533;&#65533;&#65533;&#65533;&#65533;&#65533;&#65533;&#65533;U&#65533;&#65533;b&#65533;n&#65533;&#65533;&#65533;&#18568;&#65533;1o,&#65533;&#65533;rtLc|7&#1287;&#65533;m&#65533;&#65533;&#65533;&#65533;V&@&#65533;e&#65533; DQ*Ep&#65533;&#65533;&#65533;	&#65533;1@rQ&#65533;&#65533;:&#65533;wQ}&#641;&#65533;&#10234;&#65533;&#65533;&#65533;E&#65533;*&#65533;~&#42532;&#65533;&#65533;&#1619;Q#&#65533;&#65533;&#65533;&#65533;&#65533;enE&#606;&#65533;bI&#65533;V&#65533;|&#65533;nS&#65533;r
&#65533;U@`S&#65533; ;&#65533;Xt&#65533;&#65533;&#65533;.&#65533;jB&#65533;&#65533;,qY9pC[k&#65533;b\&#65533;&#65533;&#65533;rc&#65533;"&#65533;08&#65533;8&#65533;&#65533;&#65533;&#65533;.:&#65533;&#65533;&#65533;&#65533;&#65533;&#65533;?uG^&#65533;_r&#65533;~x&#65533;&#59979;L&#65533;&#65533;a&#65533;&#65533;5k[H&#65533;L&#65533;-BFG&#65533;&#65533;"&#65533;W&#65533;#&#65533;&#65533;T&#65533;&#65533;R=&#65533;&#224;K d&#65533;zX&#458;Bnk&#65533;&#65533;F&#65533;&#65533;&#65533;&#242;&#244;&#65533;&#65533;'c&#65533;J&#65533;&#65533;f&#65533;m&#65533;&#65533;&#1069;&#65533;\(&#65533;&#65533; &#65533;!&#65533;\&#65533;^nG\&#1295;r&#65533;~x&#65533;&#60061;{R=&#641;&#65533;&#10234;&#65533;)2;B&#5977;&#65533;&#65533;X&#65533;f&#65533;5B
&#65533;b&#65533;&#65533;Q&#65533;&#65533;Gh&#65533;&#65533;M&#65533;;]&#65533;&#65533;@&#65533;QUR&#65533;HB<"m&#65533;#&#65533;b&#65533;&#65533;&&#65533;&#65533;9&#65533;&#65533;&#65533;I34&#65533;&#65533;ysF&#65533;E&#65533;%r&#1577;&#65533;&#65533;0%&#65533;&#65533;s&#65533;p&#65533;&#65533;&#1262;&#65533;/&#65533;P?<S&#65533;T&#65533;H&#65533;*&#65533;&#65533;&#65533;&#42532;&#65533;&#65533;p&#65533;&#794;&#65533;&#65533;&#65533;&#65533;&#65533;&#65533;&#65533;&#65533;WJ&#65533;l&#65533;&#65533;&#65533;&#65533;D&#65533;&#65533;&#65533;&#65533;*&#724;&#65533;'&#65533;  $\&#65533;&#65533; y&#65533;&#65533;&#65533;,-&#65533;ua&#150;&#65533;<&#65533;d<#x&#65533;S&#65533;&#65533;w}`&#65533;QL&#65533;&#65533;$&*&#65533;&#65533;8&#65533;0&#65533;&#65533;&#65533;&#65533;&#65533;kPo&#65533;G&#1770;&#65533;0&#65533;&#65533;9&#65533;iG	&#65533;&#65533;&#65533;u&#65533;H&#65533;*&#65533;~&#42532;&#65533;&#65533;&#65533;vd&#65533;egz3]&#65533;i]&#65533;&#65533;&#65533;k+&#65533;<&#65533;&#65533;MeL-_F&#65533;&#65533;pb	&#65533;?&#65533;O&#65533;0&#65533;!1&#65533;yp&#65533;&#65533;&#1051;&#65533;&#65533;%Z;v&#65533;}&#65533;)|z&#65533;U&#65533;@v"&#1384;4( &#65533;@&#65533;P&#65533;s&#65533;"&#65533;M&#65533;&#65533;&#48779;&#65533;T&#65533;&#65533;&#65533;W&#65533;&#65533;G&#65533;0?<S&#65533;T&#65533;&Gh0&#65533;&#794;&#65533;&#65533;$&#65533;y&#65533;/&#65533;/6&#65533;&#65533;RV&#1302;p&#65533;&#65533;'&#65533;&#65533;I&#65533;&#753;&#65533;b R&#65533;&#65533;&#552;&#65533;C&#65533;su)&#65533;&#65533;&#1681;&#65533;T&#65533;&#65533;&#65533;W&#65533;&#65533;&#65533;L&#65533;T&#65533;&#65533;1i&#65533;&#65533;&#65533;&#618;&#65533;u&#65533;G&#65533;*&#65533;~&#65533;&#65533;H&#65533;&&#65533;~&#42548;&#65533;&#65533;s7Q&#65533;&#65533;&#65533;&#65533;&#65533;jG&#65533;0?=S&#65533;T&#65533;H&#65533;*&#65533;~&#65533;-28&#65533;U&#65533;&#65533;G&#65533;o&#65533;&#65533;&#65533;&#65533;&#65533;&#65533;&#65533;O&#65533;Q&#1525;#&#1816;/&#65533;&#65533;&#65533;&#65533;&#65533;&#65533;&#65533;&#65533;&#1627;&#65533;&#65533;QM&#65533;t5#&#1816;&#65533;&#65533;&#65533;&#65533;;&#65533;&#65533;&#65533;&#65533;&#65533;&#65533;_&#65533;S&#65533;&#65533;&#65533;;3u&#65533;R&#65533;jO&#65533;0?=W&#65533;TwCR=&#577;&#65533;&#45050;&#65533;)2;Ba]&#65533;&#65533;&#65533;&#65533;&#65533;&#65533;&#61289;&#65533;A&#65533;&#65533;_&#65533;Q&#1525;#&#1832;?&#65533;&#65533;&#65533;&#65533;b&#65533;#&#65533;.&#1627;&#65533;&#65533;&#65533;M&#65533; ^&#1295;r&#65533;~z&#65533;&#65533;&#65533;&#1681;&#65533;T&#65533;U&#65533;&#65533;1i&#65533;&#65533;
&#65533;&#65533;&#65533;p(&#65533;&#65533;&#65533;&#65533;_&#65533;0?<W&#65533;Tu&#65533;K&#65533;&&#65533;&#65533;&#65533;&#358;Gh0&#65533;&#65533;&#65533;G
&#65533;o&#65533;&#65533;&#65533;{&#65533;&#65533;&#65533;uG_&#1327;r&#65533;&#65533;|&#65533;&#59978;L&#65533;&#65533;a]&#65533;5&#65533;F&#65533;R=&#449;&#65533;&#786080;_&#65533;W&#65533;&#65533;?>W&#65533;U&#65533;-2;Ba]&#65533;56&#65533;&#65533;{_&#65533;&#65533;C&#65533;OKJh.G7&#65533;&#65533;&#65533;&#65533;'c&#65533;&#65533;&#65533;8Q&#65533;&#65533;&#65533;}&#65533;O&#65533;&#65533;&#65533; &#65533;&#65533;&#65533;;&#65533;%&#2044;&#65533;h&#65533;&#729;&#65533;x{&#65533;lET_&#65533;&#65533;j&#65533;&#65533;&#65533;&#65533;<3&#65533;&#65533;&#65533;&#65533;&#65533;&#65533;b>@&#65533;I&#65533;?i&#65533;&#65533;#`&#65533;&#65533;&#65533;&#65533;&#65533;&#65533;&#1482;&#65533;z
I*b&#65533;&#65533;&#65533;&#65533;&#65533;&#65533;x&#65533;?&#65533;&#65533;\&#65533;&#65533;V&#65533;&#65533;&#616;&#65533;&#65533;&#65533;O&#65533;&#65533;{&#65533;(NU&#65533;&#65533;\i&#65533;j?&#65533;O&#65533;&#65533;&#65533;&#65533;9&#65533;&#65533;g&#677;&#65533;ew#&#65533;&#65533;)C&#65533; ~Z&#65533;\&#65533;&#65533;&#65533;&#65533;&#65533;&#65533; 4&#65533;+FZi&#910;&#1001;&#65533;MICd&#65533;&#65533;IG&#65533;?&#65533;=&#65533;&#65533;&#65533;~&#65533;&#65533;&#65533;!&#65533;G&#65533;&#65533;&#65533;&#65533; &#65533;4&#65533;&#65533;&#65533;!&#65533;
(&#65533;&#65533;&#65533;(&#65533;
(&#65533;&#65533;(&#65533;&#65533; &#65533;&#65533;(&#65533;(&#65533;
(&#65533;&#65533;(&#65533;&#65533; &#65533;&#65533;(&#65533;(&#65533;
(&#65533;&#65533;aEP]T-V&#65533;*QEQE QEEP&#65533;8k&#65533;&#65533;&#65533;&#65533;&#65533;c&#65533;aRH&#65533;L&#65533;&#65533;h&#65533;&#1442;]&#65533;P&#65533;&#65533;/&#65533;&#65533;d&#65533;	&#65533;@C&#65533;1&#65533;&#65533;&#65533;&#65533;&#65533;$y[&#65533;&#65533;yQQi&#65533;S&#65533;&#65533;1&#65533;&#65533;&#65533;&#65533;&#65533;&#1451;\&#65533;_&#65533;*&#65533;&#65533;&#65533;`"&#65533;&#65533;N&#65533;&#1252;&#777;|&#65533;.&#65533;&#65533; &#65533;)&#65533;&#65533;n&#65533;4&#65533;(\(&#65533;&#1104;#~2f&#65533;E &#65533;&#65533;#&#65533;&#65533;N&#65533;&#1141;s&#65533;&#65533;&#65533;&#65533;&#65533;{&#65533;&#65533;s&#65533;*&#65533;1R&#65533;da&#65533;>x&#65533;&#65533;&#65533;&#65533;&#65533;&#36638;&#65533;&#65533;B&#65533;&#65533;&#65533;F-X&#65533;&#65533;QDLsnc&#65533;g$''[a&#1064;&#65533;&#65533;&#65533;&#65533;&#65533;-y&#65533;&#65533;&#1012;dd"@&#65533;dTTm&#65533;WQiW6&#65533;&#65533;R&#65533;7&#65533;&#65533;I&&#65533;y&#65533;H^&#65533;&#30440;&#65533;&#65533;&#65533;]&#65533;&#65533;D cd0!&#65533;i&#65533;&#65533;&#65533;&#65533;&#65533;&#65533;uO&#65533; v&#1036;&#1101;Lm"&#65533;e&#65533;!e&#65533;ER&#65533;p&#65533; &#65533;@&#65533;"\&#65533;@1W&#65533;z	r&#1815;&#65533;&#65533;F&#132;)&#65533;'.&#65533;c&#65533;+&#65533;$&#65533;/&#65533;&#65533;&#1815;&#65533;Er-:&#65533;&#65533;b&#758;f*&#473;j&#65533;b&#65533;Q&#65533;&#65533;&#65533;&#65533;&#65533;?A&#65533;&#65533;SK&#65533;&#65533;?&#65533;&#65533;&#65533;&#65533;&#65533;I&#65533; &#65533;&#65533;V&#65533;&#65533;&#65533;}&#65533; m]&#65533;d&&#65533;&#65533;&cS)&#65533;&#65533;2G 8&#65533;`">A&#65533;N&#65533;5&#1240;&#65533;&#65533;&#65533;&#65533;P&#65533;b&#65533;&#65533;J*"&#65533;D&#65533;.&#65533;&#65533;&#65533;Dy&#65533;&#65533;&#65533;%#D&#65533;&#65533;&#65533;!&#65533;&#65533;O9-Z%&#65533;qQ&#65533;&#1685;&#65533;&#65533;&#65533;&#65533;N&#65533;tN&#65533;&#65533;;&#65533;b&#65533;&#65533;WP&#65533;E&#65533;z&#65533;!&#65533;s&#65533;&#65533;&#65533;qr&#65533;"&#65533;B&#65533;i&#65533;&#65533;&#65533;&#65533; &#65533;or|&#65533;
&#65533; &#65533;3&#65533;:{&#65533;/&#65533;W&#65533;&#65533;&#65533; &#65533;&#65533;&#65533;&#65533;&#65533;&#65533;=_&#1198;&#65533;&#65533;4&#65533;'t&#65533;&#65533;z[&#1875;pP&#65533;&#65533;&#65533;&#65533;&#65533;
&#65533;&#65533;H8H&#65533;8&#65533;@(y&#65533;G&#65533;F&#65533;_&#65533;y+1(}e&#65533;&#65533;)!&#65533;&#65533;m&#65533;&mR &#65533;	@2!&#65533;?&#65533;
Q&#65533; a&#65533;&#995;&#65533;t&#65533;@&#65533;&#65533;X&#65533;&#65533;&#65533;&#65533;D&#65533;1\(pQ00
 aa&#65533;&#65533;&#1278;&#65533;r8O&#65533;&#65533;&#65533;&#65533;M&#65533;&#65533;&#65533;&#65533;&#65533;>&#65533;&#651;!&#65533;c&&#65533;&#65533;yu&#65533;Q&#65533;&#65533;G:d&#65533;A&#65533;D&#65533;8D@&#65533;P&#65533;&#65533;&#65533;(   &#65533;&#65533;t&#65533;W&#65533;<&#65533;t&#65533;z&#2036;&#65533;+&#65533;&#1300;&#65533;z&#65533;&#65533;&#1157;E&#65533;qS1DH&#65533;&#65533;lg8&#65533;y9&#1309;&#65533;&#65533;&#65533;&#65533;&#65533;]P&#65533;q&&#65533;&#65533;NA&#65533;&#65533;EV&#65533;X&#65533;&#65533;&#65533;&#65533;
e&#65533;"<&#65533;nDy&#65533;^&#65533;&#65533;J.&#65533;&#65533;n&#65533;&#65533;RS/a_I&#65533;$&#65533;&#65533;(&#65533;h&#65533;&#65533;&#65533;&#65533;&#65533;t&#65533;U&#65533;MU&#65533;X7D]&#65533;H"D&#65533;&#65533;L0r&#65533;n&#65533;&#65533;&#65533;Y_&#65533;)-&#65533; &#65533;&#65533;i&#65533; &#65533;;&#65533;`,=/&#65533;t&#65533;&#65533;&#65533;}&#65533;mEgwU&#65533;lTJc{#`<#|#&#65533;&#65533;&#65533;u&#65533;&#65533;t&#65533;^.&#65533;&#65533;+&#65533;&#65533;&#65533;&#65533;&#65533;m&#270;&#65533;RlD&#65533;9&#65533;&#65533;0 `&#65533;s&#65533;&#65533;Q&#65533;&#1025;.'C&#65533;$'&#65533;&#65533;C&#65533;&#65533;yy&#65533;&#65533;&#65533;&#65533;&#65533;&#65533;&#65533;&#65533;B,&#65533;&#1336;&#65533;&#65533;&#65533;u&#65533;&#65533;&#65533;t&#65533;&#65533;&#65533;L&#65533;&#65533;r9P&#65533;@ &#65533;+&#65533;&#65533;
&#263;&#65533;;>*&#1527;&#1753;&#65533;$Z &#1891;s&#65533;&#65533;&#65533;G#&#65533;&#65533;5&#65533;&#65533;-"&#65533;&#65533;&#65533;&#65533;wk&#65533;I&#65533;B&#65533;*v&#65533;d<2&#65533;e0v&#65533;&#65533;D;(b3}&#65533;Q&#65533;&#65533;A&#65533;m&#18296;/&#65533;&#1566;)&#1467;@&#65533;&#65533;V({ C&#65533;@&#65533;&#65533;_&#65533;}(&#65533;'z&#65533;j&#65533;&#65533;H&#65533;&#794;&#65533;Q0EJ&#65533;&#65533;J<&#65533;D&#65533;^&#65533;iC&#65533;/&#1035;&#65533;&#65533;&#331;
&#65533;&#65533;&#65533;u&#795;&#65533;LES&#65533;&#1232;&#65533;&#65533;&#65533;C 8&#65533;&#65533;&#65533;&#65533;&#65533;N}&#65533;'$&$&#52151;! &#65533;Wn&#65533;&#65533;&#65533;**&#65533;&#65533;&#65533;0&#65533;&#65533;&#65533;&#640;&#65533;&#65533;&#65533;&#65533;&#65533;&#65533; &#65533;{&#65533;&#65533;R&#65533;E&#65533;&#65533;j&#65533;&#65533;&#65533;S&#65533;,&#65533;&#65533;r1&#65533;&#1217;n&#65533;&#65533;N&#65533;2ix0&#65533;@9&#65533;`&#65533;Jr?&#65533;3&#65533;:&#65533;&#65533;/&#65533;&#65533;&#65533;&#65533;&#65533;ct&#65533;&#65533;7&#65533;#n[v&#65533;&#65533;|&#65533;j&#65533;v&#65533;&#65533;&#65533;Sp&#833;&#65533;M&#65533;&#65533;#B&#65533;j&#65533;rt&#65533;[&#65533;&#65533;&#65533;X&#65533;Q0&#65533;n^$&#65533;&#65533;j*d&#923;q"E!&#65533;<	&#65533;Cs&#135;&#65533;&#65533;$?&#65533;gt&#65533;&#65533;`&#65533;e&#65533;&#1858;&#65533;%bb6&#65533;goo&#65533;&#65533;3&#65533;;s&#65533;&#677;&#65533;&#65533;&#65533;]&#65533;.&#65533;&#65533;&#1386;&#65533;m&#65533;d%!&#65533;Qx&#65533;G&#65533;&#65533;X&#65533;&#65533;q&#65533;&#65533;S&#65533;&#65533;%:>&#65533;&#65533;&#65533;&#65533;&#65533;U&#65533;&#65533;MT&#65533;S`s(xC&#65533;&#65533;hC&#893;&#65533;&#65533;zdt&#65533;B&#65533;e&#1288;&#65533;&#65533;-&#65533;&&#65533;y7"&#65533;&#65533;&#65533;lv&#65533;&#65533; y&#65533;jL&#65533; ,&#65533;&#65533;&#65533;&#182;&#65533;&#65533;&#65533;WiJn&#65533;H&#65533;&#65533;&#65533;2 t&#1748;@;y
&#65533;&#65533;&#65533;&#65533;F&#65533;&#65533;C&#65533;}&#65533;&#65533;&#65533;c&#65533;&#65533;&#65533;&#65533;&#65533;&#65533;Y&#65533; u&#65533;&#65533;&#65533;QA&#65533;&#65533;l L#&#755;&#65533;7Z&#65533;&#65533;WG5r&#65533;&#65533;&#65533;ii&#65533;&#65533;(&#65533;&#65533;g&#65533;"&#65533;R&#65533; &#65533;)@&#65533;/ &#65533;&#65533;hdBn&#65533;&#65533;&#65533;wek&#65533;[&#65533;&#65533;&#65533;!4&#65533;bd&#65533;vDX&#65533;R&&#65533;&#65533;	Q&#65533;C?&#65533;&#65533;8&#65533;&#65533;&#65533;=&#65533;;.u[rb&#65533;=&#65533;V&#65533;4&#65533;&#65533;Q3&#65533;LE P &#65533;&#65533;&#65533; q&#65533;&#65533;:&#65533;&#1719;#&#65533;;~2)&#65533;ZFF&#65533;M&#65533;V&#65533;&#65533;M"
B&#65533;&#65533;  &#65533;1&#65533;&#65533;&#65533;&#65533;&#65533;&#65533;/&#65533;&#65533;m&#65533;H&#65533;&#1683;9&#65533;E]%4;&#65533;&#65533;&#65533;p&#65533;D&#65533;s&#65533; p2&#65533;&#65533;&#65533;=&#65533;p?&#1990;&#65533;&#65533; &#65533;&#65533;&#65533;u5&#65533;'&#1926;&#65533;&#65533;&#65533;hp&#65533;&#65533;|2=q&#65533;$`p'&#65533;o `<.t&#65533;&#65533;>&#65533;Zi&#65533;&#65533;"&#65533;_&#65533;F&#65533;q&#65533;&#65533;hc8:|2&#65533;@L(&#65533;r%&#65533;&#65533;GF&#65533;&#65533;Q&#65533;&#65533;#B-{&#65533;&#65533;1*&#65533;$gH=H&#65533;*"q6@Q&#65533;_G&#65533;&#65533;&#65533;)&#65533;#&#65533;e&#65533;o&#65533;&#65533;,H&#65533;&#65533;&#65533;Z&#65533;{&#65533;1&#65533;7!UA &#65533;&#468;|&#65533;`&#65533;>&#65533;&#65533;&#65533;3&#65533;;&#65533;&#65533;&#65533; PE?&#65533;=XC&#65533;&#65533;O&#65533;h&#65533;h&#65533;uR&#65533;&#65533;&#65533;{k&#65533;P*&#65533;1jR&#65533;&#65533;&#65533;&#65533;&#65533;0|41&#1920;]O&#65533;G&#65533;&#65533;+&#65533;V&#65533;W&#65533;&#65533;(&#65533;&#65533;1&#65533;&#65533;m&#65533;lsh&#65533;L&&#65533;,TY&#65533;Wn&#65533;r&#65533;&#65533;#&#65533;&#65533;&#1871;Q&#65533;-&#1682;>&#65533;M&#65533;DN&#65533;#&#65533;r%&#65533;&#65533;D&#65533;'&#65533;&#65533;]&#65533;&#65533;?&#65533;k&#65533;i<L&#65533;B&#65533;%
%:j&#65533;@@C&#65533;c&#65533;&#65533;_C&#65533;&#65533;O&#65533;&#65533;8&#65533;&#65533;&#65533;"ZU&#65533;:Di)&#65533;9&#65533;&#1596;&#65533;&#65533;&#65533;&#65533;b &#65533;Cv  &#65533;g&#65533;[&#65533;&#65533;&#65533;&#65533;&#65533;Z&#65533;&#65533;Yh$&#65533;&#65533;;G&#65533;R&#65533;L&#65533;&#65533;)&#649;1&#65533;	&#65533;"m&#65533;&#65533;0<&#65533;d_&#65533;&#585;&#65533;&#16559;}J&#65533;o&#65533;P&#65533;&&#65533;&#65533;6G"9$|@li&#65533;&#65533;hh&#65533;H7&#65533;J&#65533;4&#65533;&#65533;LQ)&#65533;&#65533;&#65533;[&#65533;D@&#65533;3&#65533;&#65533;&#65533;&#65533;"&#65533;LtH&#65533;qrw&#65533;X&#65533;&#65533;{TTF&#65533;E&#65533;0g
&#65533;r ?jR&#65533;(&#65533;D&#65533;!&#65533;^&#65533;&^X&#1649;&#65533;D&#65533;!H&#65533;e&#65533;2&#65533;  &#65533;  v9Vj &#65533;&#65533;(&#65533;(&#65533;
(&#65533;&#65533;(&#65533;&#65533; &#65533;&#65533;(&#65533;(&#65533;
(&#65533;&#65533;(&#65533;&#65533; &#65533;&#65533;(&#65533;(&#65533;
(&#65533;&#65533;(&#65533;&#65533; &#65533;&#65533;(&#65533;(&#65533;
(&#65533;&#65533;(&#65533;&#65533;&#65533;&#65533;!&#65533;P\&#65533;&#65533;&#65533;e&#65533;*n&#1693;]$?&#65533;&#65533;&#65533;&#65533;l&#65533;&#65533;)&#65533;ns&#65533;&#65533;&#65533;@&#65533;&#65533;&#65533;&#65533;Vy&#65533;&#65533;&#65533;&#65533;O&#65533;?&#65533;&#65533;D&#65533;b&#65533;&#65533;&#65533; &#65533;C&#65533;ri&#65533;&#65533;&#65533;<&#65533; E&#65533;&#65533;&#65533;&#65533;&#65533;&#65533;I&#65533;&#65533;&#65533;&#65533;&#65533;&#65533;L4&#65533;o&#65533;Kz&#65533;~M&#65533;x&#65533;&#65533;&#65533;&#691;&#65533;&#65533;&#65533;=&#65533;?&#65533;&#65533;}U&#65533;&#859;&#65533;&#65533;&#65533;s{3&#65533;&#65533;&#65533;k&#65533;&#65533;&#65533; &#65533;F&#65533;&#65533;&#65533;&#65533;&#65533;&#65533;&#65533;&#65533;&#1939;&#65533;A&#65533;&#65533;&#65533;&#1310;&#65533;&#65533;D{&#65533;&#65533;&#65533;&#65533;&#65533;&#65533;&#65533;&#1551;|R&#65533;O&#65533;&#65533;&#65533;f&#65533;&#65533; &#65533;&#65533;e&#65533;&#65533;&#65533;#wd&#65533;&#65533;y&#65533;&#65533;twvO&#65533;&#65533;8?&#65533;R&#65533;[&#65533;C&#65533;	&#65533;&#65533;&#65533;-&#65533;&#65533;&#65533;!&#65533;&#65533;&#65533;i&#65533;&#885;&#65533; &#65533;&#65533;&#65533;&#65533;_&#65533;N?C&#65533;&#65533;&#65533;L\p&#65533;gaKELo&#65533;6{G&#65533;&#65533;R&#65533;&#65533;&#65533;&#65533;i&#65533;2&#1159;&#65533;&#65533;8&#65533;&#65533;)&#65533;&#65533;&#65533; DC &#65533;o&#65533;9&#65533;&#65533;+&#65533;&#65533;y9&B&#65533;&#65533;H&#65533;&#65533;>!&#65533;S&#65533;&#65533;&#65533;&#65533;H&#65533;iN&#65533;&#65533;&#65533;+&#65533;l+&#65533;u&#65533;r&#65533;&#65533;+&#65533;]a&#65533;E&#65533;&#65533;nW&#65533;edk&#65533;'&#65533;S8&#65533;i[/&#65533;&#65533;&#65533;&#65533;M&#65533;
&#65533;&#65533;q&#65533;&#65533;&#65533;(^{&#65533;&#65533;&#65533;]&#65533;<&#65533;R&#65533;&#406;*.&#65533;~&#65533;Y&#65533;&#65533;+&#65533;&#34616;&#65533;oS&#65533;&#1839;&#65533;%&#65533;6&#65533;9$Sr$L&#65533;aO8&#65533;&#65533;&#32168;&#65533;&#65533;&#65533;v&#65533;&#65533;&#65533;	5[&#65533;&#65533;&#65533;#-&#65533;&#65533; &#65533;x&#65533;$&#65533;#U&#65533;*&#65533;*&#65533;7&#65533;I&#65533;r&#65533;:&#65533;4)8&#65533;&#65533;
&#65533;^&#65533;D;G&#65533;&#1424;U&#65533;7H&#65533;<UN'S )&#65533;	&#65533;|&#65533;^U&#65533;=&#65533;&#65533;&#65533;&#65533;g&#65533;&#65533;&#65533;K&#65533;&#65533;&#65533;&#65533;&#65533;@&#65533;* pX&#65533;L7&`&#65533;&#65533;&#65533;Q`!&#65533;&#65533;V&#65533;q&#65533;D&#65533;&#618;&#65533;&#65533;~&#65533;&#356599;i&#65533;yh=]&#65533;&#65533;&#65533;VA&#65533;)&#65533;#(=&#65533;&#65533;&#65533;G&#65533;75&#65533;UM'${+&#65533;&#65533;&#65533;o&#65533;PV&#65533;&#65533;&#65533;&#65533;H&#65533; &#65533;&#771;`iv&#65533;&#65533;&#65533;&#65533;&#65533; 9&#65533;&#65533;qO&#65533;Y&#65533;.&#783;YG*&#65533;&#65533;N&#65533;&#65533;Q2&#65533;
&#65533;IA3*&#65533;&#65533;S	&#65533;<&#65533;`{@+&#65533;~t~&#65533;ua&#283;&#65533;&#65533;&#65533;=p&#65533;h&#65533;J&#65533;&#65533;&#65533;&#65533;&#65533;-T&#65533;&#65533;@N&#65533;&#65533;80&#65533;B&#65533;C)&#65533;V.)8;&#65533;L&#65533;&#65533;z&#65533;D&#65533;.b2z&#65533;x&#65533;&#65533;G'&#65533;9A&#65533;2&#65533;/52Z}&#65533;&#65533;&#65533;?u&#65533;&#65533;&#65533;RB&#65533;t&#65533;&#65533;&#65533;.&#65533;&#65533;&#65533;E.@ &#65533;:&#65533;g&#65533;&#65533;&#65533;V&#65533;@&#65533;\C&#65533;&#65533;&#65533;&#65533;&#65533;2d&#65533;d&#65533;&#65533;&#37412;&#65533;RQ-&#65533;&#65533;&#65533;(&#65533;S<&#65533;&#65533;&#65533;&#65533;&#1099;&#65533;&#65533;&#65533;&#65533;WGqn&#65533;v&#1873;&#65533;\D0&#65533;N&1&#240;&#65533;/P(&#65533;&#65533;&#65533;6;k:&#65533;&#65533;&#65533;%&#65533;&#65533;]&#65533;&#65533;&#65533;<&#65533;&#65533;~;&#65533;}nL,kA&#65533;*&#65533;&#65533;&#65533;&#65533;&#65533;Y`1h&#65533;H\c&#65533;&#1794;&#65533;7N&#65533;&#1914;w&#65533;&#65533;&#65533;&#1310;&#65533;I&#1617;v&#65533;t.&#65533;d&#65533;&#65533;H&#65533;8b&#65533;&#65533;P(&#65533;|#;H 
q&#65533;&#65533;9D&#65533;&#65533;&#65533;&#2041;&#65533;s&#65533;&#65533;Lm&#65533;=&#65533;yU&#65533;B&#65533;&#65533;&#65533;&#65533;6L ssg#&#65533;UAi&#65533;y&#294;H&#65533;&#65533;&#65533;,P&#285;&#258;&#65533;8&#65533;&#65533;&#65533;*&#65533;`  #&#65533;vvr&#65533;*&#65533;&#65533;1&#65533;|&#65533;&#65533;9&#65533;z&#65533;v&#65533;_sQ&#65533;&#65533;&#65533;	~&#65533;&#65533;"&#65533;&#65533;( &#65533;L&#65533;b&#65533;;>1&#65533;iL&#65533;&#65533;&#65533;&#65533;k&#65533;&#65533;{&#65533;&#65533;#yH&#65533;W&#37198;&#65533;&#65533;&#65533;&#65533;&#65533;Ej&#65533;&#65533; &#65533;&_x&#65533;&#65533;&#1214;&#65533;&#861;k&#65533;\&#65533;&#65533;&#65533; &#23413;0wgU&#65533;W&#65533;&#65533;&#65533;&#664;&#65533;&#65533;P&#65533;(y  &#65533;w.&#65533;0&#65533;&#65533;;&#65533;&#65533;&#65533;?&#65533;&#65533;&#65533;&#611;&#65533;W&#65533;9o&#65533;&#65533;N]&#65533;S&#65533;&#65533;&#65533;(&#65533;2 &#65533;P&#65533;9pMj&#65533;&#65533;&#65533;&#65533;&#65533;&#65533;&#65533;&#65533;rq&#65533;&#65533;*&#1586;@&#65533;&#65533;&#65533;&#65533;R&#65533;&#65533;&#65533;&#65533;&#65533;&#65533;&#65533;&#65533;bl|&#1175;B&#65533;&#65533;E&#65533;&#65533;&#11868;pZ7t&#65533;&#65533;zG&#65533;L&#65533;&8(&#65533;._tN;&#65533;&#1904;&#65533;7&#65533;&#65533; &#65533;t&#65533;q&&#65533;&#65533;I)	G(&#65533;u8&#65533;&#1540;&#65533;&#65533;G&#65533;&#65533;P&#65533; &#65533;&>) d&#65533;c&#65533;&#65533;&#65533;&#65533;&#65533;&#65533;9&#65533;sn&en9&#65533;M&#65533;&#65533;&#65533;S&#65533;&#65533;M&#65533;L'&#65533;)
R&#65533;&#65533;&#65533;Dp\&#65533;@2#&#65533;&#65533;&#41098;5&#65533;l&#929;[&#65533;&#262;&#65533;G&#65533;:pk&#65533;&#464;&#65533;&#65533;&#65533;&#65533;&#65533;&#65533;H&#65533;6&#65533;&#65533;&#65533;&#65533;&#65533;&#65533;@pl&#65533;&#65533;)&#65533;&#65533;&#65533;vb&#65533;y&#65533;P&#65533;S#V&#65533;S>5&#65533;R8&#65533;v&#65533;q&#65533;U &#65533;&#65533;&#65533;M3&#65533;&#65533;&#65533;&#65533;vB&#1038;&#65533;&#65533;"&#65533;UJ~&#65533;&#373;p&#1129;&#65533;x &#65533;&#65533;LT(&#65533;&#65533;&#65533;08&#65533;&#65533;>&#65533;&#65533;=Dso&#65533;VZFB&#1679;&#65533;&#65533;&#65533;P&#65533;U5&#65533;&#65533;?&#65533;S@SU@&#65533;^\&#149;Bq#{&#65533;O&#65533;T&#65533;&#65533;k&#65533;&#65533;H&#65533;&#65533;&#65533;&#65533;K&#65533;&#65533;&#65533;@&#65533;&#65533;PH&#65533;`&#65533;&#65533;(b"&#65533;#&#65533;5&#2045;&#65533;9&#65533;oM&#65533;&#65533;>&#65533;&#1316;&#65533;:&#65533;&#65533;&#65533;&#932;&#65533;$&#65533;Q&#65533;B&#65533;/'*&#65533;DD&#65533;1&#65533;&#65533;5&#65533;GH7&#65533; &#467;&#65533;&#65533;4&#65533;3G&#65533;Q&#65533;zw)"dS&#65533;&#65533;@)Hs &#65533;&#65533;&#806;&#65533;&#65533;&#65533;&#65533;|&#65533;&#65533;r&#65533;&#65533; =h&#65533;&#65533;&#65533;&#65533;n
&#65533;Y&#65533;&#65533;&#65533;fLJ&#65533;D&#65533;&#65533;&#65533;&#1068;*&#65533;&#65533;:&#65533;v&#65533;&#65533;z&#65533;K&#65533;&#65533;IX&#65533;&#65533;[&#65533;&#65533;K&#65533;E&#1873;%&#65533;R&#65533;@)&#65533; HS&#65533;'&#65533; &#65533;JY&#65533;&#65533;&#65533;/	X&#65533;i&#65533;s&#65533;N &#65533;',&#65533;&#65533;F&#689;I4&#65533;6T&#65533;:gHD&#65533;(|&#65533;Y&#65533;&#65533;&#20851;&#65533;&#65533;&#65533;&#65533;&#65533;9&#65533;&#65533;KMN&#65533;&#65533;$&#1147;&#65533;iE3&#65533;e&#65533;&#34974;&#1172;&#65533; )&#65533;&#65533;&#65533;&#65533;g&#65533;=b&#65533;$.3&#65533;&#65533;&#65533;E\ON&#65533;J&#65533;&#1186;&#65533;u&#65533;0d&#65533;&#65533;&#65533;T&#65533;P8!&#65533;*&#65533;&#65533;&#65533;_&#65533;'&#65533;$,&#65533;4&#65533;&#65533;&#65533;ok&#65533;qk&#65533;}&#625;Qd&#65533;&#65533;&#65533;2I	#K&#65533;3&#65533;^"&#65533;&#65533;`r&#65533;|&#65533;&#65533;o&#65533;&#65533;U&#65533;1pBLE=&#65533;&#1255;&#65533;&#65533;v&#65533;&#65533;&#65533;&#65533;9Mu&#65533;&#65533;&#65533;M@!K0H&#65533;n&#65533;i&#1719;4&#65533;&#1496;&#65533;&#65533;h&#65533;Y.&#65533;C&#65533;&#65533;&#65533;$&#65533;&#65533;I&#65533;&#65533;q&#65533;&#65533;s&#65533;&#65533;H&#65533;&#65533;&#65533;pv&#65533;l&#65533;m\3&#65533;&#65533;&#65533;mF<&#65533;&#65533;]*4N&#65533;m&#65533;*&#65533;1T&#65533;Cc&#65533;&#65533;&#65533;&#65533;*&#65533;&#65533;&#65533;&#65533;&#65533;=&#615;p2&#65533;&#65533;Q&#65533;&#65533;M&#65533;&#65533;	&#65533;&#65533;&#65533;&#65533;&#976;1pL&#65533;&#65533;&#65533;&#65533;&#65533;gE&#65533;v&#65533;HH&#65533;&#65533;&#1307;&#65533;1L&#65533;S*&#65533;&#65533;9&#65533;&#65533;9&#65533;a&#588;c&#65533;D{DG5&#65533;&#65533;gT0&#65533;&#65533;QV&#65533;&#65533;&#65533;&#65533;&#65533;R&#65533;(&#65533;&#65533;U&#65533;&#65533;&#65533;x|&#65533;
)un&#65533;&#65533;&#65533;G<&#65533;&#65533;&#1192;(&#65533;&#65533;U&#65533;@&#65533;&#65533;G<&#65533;&#65533;&#1192;(&#65533;&#65533;U&#65533;@&#65533;&#65533;G<&#65533;&#65533;&#1192;(&#65533;&#65533;U&#65533;@&#65533;&#65533;G<&#65533;&#65533;&#1192;(&#65533;&#65533;&#65533;?&#65533;[&#65533;&#65533;&#65533;O&#65533;CK&#65533;&#65533;&#1285;&#65533;N&#65533;/~a&#65533;3O&#65533;?&#65533;&#65533;]|&#211;{&#65533;&#65533;&#65533;&#1943;E&#65533;E&#65533;t5&#65533;G\&#65533;v^&#65533;&#65533;&#65533;&#65533;T&#65533;&#65533;&#65533;&#65533;Qf&#65533;H&#65533;&#65533;&#65533;< !&#65533;b&#65533;@y	D>
b&#65533;mL&#65533; &#65533;&#65533;&#1469;&#65533;s]&#65533;&#65533;&#65533;&#65533;&#65533;&#65533;	&#65533;}&#65533;&#65533;$&#65533;N&#65533;&#65533;&#65533;P&#65533;p6S1Tp&#65533;&u&#65533;c&#65533;\&#371;&&#65533;&#65533;G&#65533;7&#65533;(&#65533;&#65533;&#65533;&#65533;&#65533;{&#65533;m]zZl&#65533;.v&#1488;QRG&#65533;G&#65533;&#65533;&#603;&#65533;LS0&#65533;G&#65533;k}U$E#&#65533;&#65533;&#65533;,&#65533;&#65533;ZQP&#65533;&#65533;&#65533;t&#65533;E&#65533;&#65533;tA7b&#65533;fflq#&#65533;&#65533;&#540;&#65533;&#65533;e&#65533;N\&#1731;&#65533;h&#65533;&#65533;&#65533;&#65533;&#65533;&#416;;{!&#65533;\55&#65533;&#1297;'&#65533;K&#65533;+@K&#65533;>&#65533; 7<&#65533;&#65533;;&#65533;Q3&#65533;&#65533;&#65533;Yv&#65533;N&#65533;0&#65533;&#65533;&#423;&#65533;DL&#65533;&#65533;&#65533;
&#65533;&#65533;&#65533;9p"Q&#65533;b&#65533;&#65533;&#65533;VF&#65533;:&#65533;&#65533;&#65533;&#65533;&#65533;Z&#65533;q&#65533;/iQ&#65533;P&#65533; &#65533;&#65533;x&#65533;&#65533;l&#65533;5&#65533;P&#65533;Q&#65533;&#65533;&#65533;R&#65533;d&#65533;*&#65533;&#65533;.&#65533;k&#65533;V&#65533;&#65533;V&#65533;Q&#65533;i&#1686;@&#65533;&#65533;&#65533;
$)6&#65533;6rP&#65533;&#65533;
&#65533;N:Cz&#65533;&#65533;q&#65533;&#65533;q&#65533;&#65533;&#65533;&#65533;&#65533;&#35463;&#65533;&#65533;D Lm&#65533;&#65533;0&#65533; roG &#65533;q&#65533;&#65533;OM&#65533;&#65533;&#65533;&#65533;;&#367;&#65533;&#65533;MT&#65533;F+&#65533;&#65533;&#65533;e&#65533;s&#65533;&#65533;`&#65533;&#13776;3\g:l&#65533;g&#65533;&#65533;&#65533;D&#65533;&#65533;&#65533;&#5352;&#65533;D&#65533;r&#65533;&#65533;&#65533;Q(&#65533;&#65533;&#65533;&#65533;D&#65533;&#65533;s &#65533;&#677;&#65533;&#65533;&#65533;X/	x#&#65533;&#65533;w&#65533;&#65533;&#65533;)*&#65533;,&#65533;&#65533;[&#65533;S&#65533;r	&#65533;9TO&#65533;uR &#65533;&#65533;&#65533;Uw&#65533;!&#65533;r&#65533;&#65533;&#65533;&#65533;&#65533;&#1123;"]Q&#65533;m&#65533;LcgaTY]&#65533;&#65533;&#65533;&#65533;S&#65533;@Z&#65533;&#65533;&#65533;	VPD@0&#65533;&#65533;&#65533;y&#26356;&#65533;&#65533;&#65533;&#65533;&#65533;&#65533;^d&#65533; 9h&#65533;&#562;g &#65533;b&#65533;&#65533;&#65533;&#65533;D #W%&#65533;&#65533;&#662;}&#65533;o&#65533;&i&#65533;&#65533;%^-"&#65533;&#65533;g
&#65533;&#65533;&#65533;&#65533;&#65533;&#65533;
)@<P!@;+&#65533;(&#65533;U&#65533;&#65533;Z&#65533;x^&#65533;2&#65533;d,&#65533;&#65533;n@&#65533;-&#65533;j&#65533;C&#65533;X&#65533;&#65533;&#65533;\&#65533;$&#65533;K&#65533;@&#65533;L6&#65533;&#1160;&#65533;&#65533;LS&#1534;&#65533;&#65533;zv&#65533;M'&#65533;c&#65533;d&#65533;M]&#65533;&#1765;&#65533;&#65533;&#65533;|f&#65533;&#65533;?&#532;D&#65533;&#65533; 9&#65533;&#65533;
M7&#65533;&#65533;&#65533;&#65533;.K}&#65533;&#392;5&#65533;Y&#65533;&#65533;&#65533;&#65533;$&#65533;2&#65533;8(&#65533;&#65533;&#65533;&#65533;
&#65533;&#65533;&#65533;g&#65533;.3&#65533;&#65533;&#65533;&#65533;n&#65533;&#65533;z&#65533;&#65533;&#65533;5&#65533;[\&#65533;TE#&#65533;&#65533;&#65533;~N#&#65533;9&#65533;&#65533;&#65533;uAEn&#65533;&#65533;&#65533;&#65533;&#65533;&#65533;&#65533;V&#65533;&#65533;ir\X&#1009;t&#362; &#65533;&#65533;@#&#65533;8	&#65533;Jb&#65533;&#65533; &#65533;&#65533;&#1736;Q&#964;&#65533;&#65533;&#65533;&#65533;&#65533;&#65533;g&#65533;&#65533;m&#65533;9R&#65533;&#65533;q&#65533;V
Y4R(<c&#65533; ED&#65533;{v&#65533;P&#729;N&#65533;&#65533;wa&#65533;&#65533;&#65533;&#65533;!d&.&#65533;&#47888;*&#65533;&#65533;&#65533;*&#65533;&#65533;&#65533;]&#65533; (;S,r&#65533;&#65533; 2&#65533;ldD9&#65533;)&#65533;&#65533;V&#65533;&#614;&#65533;V{&#1275;;H7&#272;`&#65533;5@&#65533;&#65533;T2&#65533;&#65533;s)&#65533;&#65533;!&#65533;&#65533;&#65533;&#65533;*&#65533;&#65533;W]&#65533;'[&#65533;&#1256;&#65533;+&#65533;&#65533;y&#716;&#65533;]&#65533;b&#65533;
&#65533;&#65533;&#65533;nU&#65533;.&#65533;&#65533;&#65533;"}&#65533;yr&#65533;&#65533;T/&#65533;&#65533;K&#65533;&#65533;v&#65533;&#65533;&#65533;&#65533;&#65533;&#65533;&#65533;&#65533;&#65533;&#1530;&#65533;s$"(&#65533;
&#65533;&#65533;Lxy&#65533; /&#419;i&#65533;&#65533;&#65533;|&#65533;&#65533;Wp&#65533;&#65533;d&#65533;7&#65533;&#65533;MPID&#65533;&#65533;&#65533;1D6&#65533;p&#65533;&#65533;&#65533;&#1934;p&#1168;wI	&#65533;&#65533;	&#65533;&#65533;&#65533;;&#65533;&#65533;&#1193;&#65533;&#65533;uE&#65533;f&#65533;L &#65533;B&#65533;&#65533;L&#65533;&#65533;9&#936;(&#65533;=&#65533;w!1'&#442;/&#65533;&#65533;"&#65533;}&#65533;&#65533;E&#65533;D7#&$l&#65533;&#65533;&#65533;c#&#65533;B&#65533;&#65533;&#65533;H&#65533;S} &#65533;&#65533;&#65533;&#65533;kk&#254;go&#65533;B&#65533;&#65533; &#65533;&#59302;&"&#65533;&#65533;'&#65533;Nve&#65533; \.&#65533;y&#65533;&#65533;&#65533;R&#596;&#65533;&#65533;q!|&#65533;\&#65533;(M&#65533;VH&#65533;J&#65533;p&#65533;&#65533;$Cg&#65533;;q&#952;&#65533;&#65533;&#65533;e,)&#65533;U&#65533;Uz&#65533;&#1199;{ &#65533;J.&#939;&#65533;&#65533;&#65533;
 d&#65533;(&#65533; &#65533;(&#65533;&#65533;P&#394;d&#1179;&#65533;N&#65533;5!&#65533;&#65533;&#65533;8J.&#65533;3I&#65533;)xH&#65533;d&#65533;&#65533;&#65533;0&#65533;&#65533;c&#65533;[&#65533;&#65533;w|&#65533;v&#65533;x&#65533;&#65533;\&#65533;g&#65533;&#65533;T~&#65533;&#65533;&#65533;!&#65533;;<J
&#65533;&#65533;&#65533;7w&#65533;&#573;^rBB2&#65533;&#65533;X&#65533;A&#65533;O&#65533;&#65533;L'
&#65533;4&#65533;0&#65533;&#65533;D&#65533;*a&#65533;v&#65533;05&#65533;&#65533;&#65533;&#65533;E&#65533;r&#65533;&#65533;&#65533;&#65533;&#65533;&#65533;&#65533;J&#65533;Is&#65533;&#65533;&#65533;2&#65533;G&#65533;&#65533;sXU&#65533;3z&#65533;&#65533;&#65533;&#65533;;&#65533;T&#1348;&#65533;R>&#1801;&#65533;&#65533;w)4Z"&#65533;&#65533;A&#65533;&#65533;&#65533;&#65533;LS	&#65533;%&#65533;  &#65533;@&#65533;.F&#65533;&#65533;&#1492;&#65533;;N&#65533;oz&#65533;&#65533;&#65533;6&#65533;&#489;'q[&#65533;Y3J&#65533;	N
D&#65533;&#65533;&#65533;\&#65533;n&#65533;R&#65533;>&#65533;&#65533;&#65533;vz6&#65533;$e&#65533;86&#65533;&#65533;Qp:&#65533;$&#65533;&#65533;&#65533;&#65533;&#65533;	a8n&#65533;&#65533;&#65533;:&#65533;&#65533;&#65533;y!-&#65533;7$&#65533;S&#65533;+G&#65533;&#65533;&#65533;&#65533; &#65533;p
h&#65533;&#1728;D9&#65533;y&#65533;PPl-&#65533;d&#65533;d#&#65533;&#65533;&#1691;&#65533;++&#65533;9&#65533;q&#65533;n&#65533;@,&#65533;5&#65533;&#65533;U&#65533;&#65533;&#65533;)U&#65533;0&#65533;C&#65533;P&#65533;'0{&#65533;)^q&#65533;&#65533;$&#65533;N&#26118;&#65533;&#65533;c%&#65533;&#65533;&#803;JAR::&#65533;($jQ&#65533; P&#65533;D&#65533;i&#668;&#1067;n&#65533;,+&#65533;&#65533;&#65533;I[7b&#65533;6&#65533;&#65533;&#65533;&#65533;\5&#65533;?&#65533;/=&#65533;&#65533;70&#65533;:P&#65533;&#65533;Q&#65533;w&#65533;&#65533;q&#65533;E{<&#1883;WI&#65533;&#65533;L&#65533;&#65533;&#65533;X&#65533;&#65533;&#65533;TQ&#65533;}3&#65533;z6&#65533;&#65533;&#65533;}&#65533;v&#65533;8&#65533;&#65533;]&#65533;=Q&#65533;s&#65533;@&#65533;;T&#65533;*&#65533;T2&&#65533;@K&#65533;&#1438;&#65533;&#65533;&#1484;&#65533;r&#65533;&#65533;&#65533;n21	&#65533;&#65533;t&#65533;2/-&#1270;&#65533;"/&#65533;*gX&#65533;&#65533;&#65533;PL)&#65533; 
%&#65533;4&#65533;&#65533;&#65533;&#1883;HC\3&#65533;,&#65533;&#65533;&#65533;Tm5O&#65533;&#65533;&#65533;84D&#65533;N)&#65533;)&#65533;&#65533;&#65533;G&#65533;&#65533;WNt{c0&#65533;&#65533;#{&#65533;&#65533;&#65533;&#65533;&#65533;&#65533;;&#65533;h6+&#65533;&#1372;&#65533;*%&#65533;&#65533;"
&#65533;&#65533;1@DL!&#65533;U&#65533;j&#65533;&#65533;!m&#65533;&#65533;&#65533;&#65533;&#65533;en&#65533;&#65533;&#35207;Y&#65533;Y&#65533;
&#65533;C 8D3&#65533;&#976;&#25648;&#65533;&#65533;r&#65533;&#65533;-&#65533;&#65533;&#680;v&#65533;&#65533;e&#65533;&#65533;L7&#65533;E&#65533;&#65533;&#65533;&#65533;@&#65533;&#65533;M1&#65533;`&#1849;&#65533;&#65533;;7=&#65533;tA&#65533;E*u4&#65533;z&#65533;&#65533;%o&#65533;0f&#65533;&#38387;&#65533;&#65533;@+&#65533;&#65533;F&#65533;&#65533;&#65533;G&#65533;#&#65533;|V3&#65533;&#65533;&#65533;ca&#65533;j&#65533;&#65533;G&#65533;2acc`&#65533;&#65533;4Q&#65533;%V&#65533;)&#65533;&#65533;^ y&#65533;&#65533;PQK&#65533;&#65533;x&#65533;&#65533;&#65533;&#65533; y&#65533;&#65533;PQK&#65533;&#65533;w&#65533;&#65533;F&#65533;&#65533;)TR&#65533;*&#65533;&#65533;&#65533;U&#65533;8R&#65533;(&#65533;E8U&#65533;`&#65533;*&#65533;&#65533;#5/&#65533;[_&#65533;&#65533;C&#65533;OK &#65533;f&#65533;[S&#65533;&#65533;YC&#65533;OKB*&#1285;&#65533;+&#65533; #f'&#65533;G]o7&#65533;&#65533;?&#65533;'&#65533;G&#65533;*M&#65533;q&#65533;J&#65533;J4&#65533;&#65533;q^W&#65533;!&#65533;${G&#65533;=&#65533;&#65533;&#65533;&#65533;&#65533;&#65533;r}&#65533;&#65533;|&#65533;&#65533;+FV&#65533;&#65533;G*&#65533;&#65533;\&#65533;&#65533;7r0&#65533;&#65533;&#65533;$&#65533;&#65533;&#65533;&#65533;i~&#65533;? V&#65533;&#65533;&#242;&#65533;O&#65533;&#65533;&#1678;&#65533;,&#65533;&#65533;>J\&#65533;&#65533;&#65533; &#65533;&#65533;I&#65533;&#65533;&#65533;&#65533;
Kj&#65533;&#65533;&#351;0&#65533;DP&#65533;Dv&#65533;&#65533; &#65533;&#65533;&#65533;1&#65533;9h0[&#65533;^59&#65533;&#65533;&#65533;E&#65533;&#65533;'
D&#65533;{_&#65533; &#65533;cK&#65533;Ch&#65533;&#65533;Ok&#65533;$&#65533;is_\C&#65533;QERQ@QE QEEPQ@QE QE-&#65533;(&#65533;&#65533;QE2
(&#65533;&#65533;(&#65533;&#65533;@V&#65533;(&#65533;&#65533;QEEPQ@QE U&#65533;-_EB&#1400;
&#65533;&#65533;&#65533;{
&#65533;&#65533;W&#65533;@X&#65533;&#65533;]E QEEPQ@QE QET&#65533;U&#65533;&#65533;&#65533;&#65533;&#65533;&#65533;&#65533;&#65533;U)EP&#65533;EPQ@QE QEEPQ@QE QE%&#65533;(&#65533;&#65533;QEEPQ@QE QEEPQ@QE QEEPQ@QE QEEPI&#65533;&#65533;&#65533; 0_&#65533;-@&#65533;&#65533;&#65533;j&#65533;&#65533;dj{t&#65533;&#65533;w)&#65533;wVM&#65533;z&#65533;&#65533; H'9&#65533;p  9&#65533;T&s&#65533;&#65533;H&#65533;p@&#65533;&Ns&#65533;&#65533;&#65533;&#65533;&#65533;&#65533;&#65533;m&#65533;&#65533;h&#65533;&#65533;&#65533;&#65533;&#65533;:&#65533;{O&#65533;&#65533;&#1852;63b&#65533;&#65533;&#65533;&#65533;&#65533;'R&#65533;D&#65533; &#65533;&#65533;&#65533; &#65533;/&#65533;neiE&#65533;&#65533;9&#65533;&#65533;b&#65533;&#65533;_&#1799;&#65533;+t&#65533;&#65533;&#65533;&#65533;&#65533;o&#65533;&#65533;&#65533;&#65533;&#65533;U+EP{*&#65533;5s&#65533;J&#65533;&#65533;V1Uw&#65533;5+&#65533;J&#65533;&#65533;T&#685;S &#65533;&#65533;(
k&#65533;t&#65533; &#65533;&#65533;&#65533;+&#65533;#]z&#65533;&#65533;&#65533;&#1327;&#65533;&#65533;&#65533;&#65533;&#65533;O&#65533;&#65533;C8&#65533;h&#65533;&#65533;&#65533;&#65533;1&#885;&#65533;&#65533;&#65533;&#65533;Q&#65533;G6&#65533;U&#65533;2$&#65533;&#65533;WL&#65533;I&#65533;&#65533;&#65533;&#65533;zT&#65533;&#65533;&#65533;&#65533;&#1157;&#65533;M&#65533;a]u&#65533;&#65533;&#65533;@V7&#65533;7"NGG&#65533;&#65533;&#65533; 4&#65533;'&#65533;&#65533;K/&#65533;Q&#1930;'&#65533;&#65533;K/&#65533;Them&#65533;&#65533;&#65533;;&#65533;(+R&#65533;qp&#65533;E&#65533;&#65533;[&#65533;&#65533;&#65533;2;&#65533;(&#65533; &#65533;0&#65533;>&#65533;&#65533;!&#65533;kR&#65533;t&#65533;?&#65533;&#65533;&#65533;&#65533;-*&#1901;&#65533;v^&#65533;&#65533;&#65533;j&#65533;QE&#65533;`&#65533;2zh&#65533;s&#65533;0&#65533;Cm&#65533;&#65533;!&#65533;C&#65533;1&#65533;IB]#&#65533;&#65533;&#65533;&#65533;&#65533;&#65533;&#65533;Uwz&#65533;o&#65533;&#65533;,&#65533;&#65533;L&#65533;&#65533;&#65533;1&#65533;&#65533;&#65533;&#65533;&#65533;7&#65533;&#65533;Vp[&#65533;H&#65533;x&#65533;+&#65533;Qb&#65533;&#65533;aT&#65533;&#527;&#65533;ikb&#65533;v&#65533;&#65533;&#65533;$&#65533;&#65533;&#1901;&#65533;&#65533;&#65533;&#459;&#65533;&#640;0T&#924;&#65533;&#65533;er&#65533;(" &#65533;&#65533;&#65533;&#65533;&#65533;B&#65533;&3&#65533;&#65533;&#65533;C&#65533;~w&#65533;e&#65533;*&#65533;&#65533;C&#65533;&#65533;&#2021;&#65533;&#65533;&#65533;,]&#65533;w&#65533;&#65533;	k&#65533;V&#65533;wr&#65533;q&#504;xp&#65533;^&#65533; &#65533;;&#65533;&#65533;&#65533;{&#65533;&#65533;p+T&#921;&#65533;Oy&#65533;B&#65533;&#65533;m&#65533;K&#65533;S&#65533;"&#65533;yM@&#65533;R&#65533;c,&#65533;>6h&#772;&#65533;u&#65533;1'!Lq&#65533;|&#65533;S &#65533;LgQ&#65533;&#65533;G&#65533;&#65533;&#2021;&#65533;&#65533;&#65533;&#65533;&#65533;&#65533;&#65533;&#2013;&#65533;UJ&#65533;&#65533;&#65533;&#65533;SA&#65533;KUY&#1641;R_&#65533;:&#65533;[&#65533;z&#65533;F::&#65533;&#65533;2&#65533;&#65533;2;f&#65533;&#65533;&#65533;w`k&#65533;}=&#65533;[{I&#65533;&#1729;&#65533;&#65533;&#65533;4&#65533;&#1579;&#65533;<-&#65533;&#492;&#65533;M
`*&#65533;&#65533;&#65533;}&#65533;&#65533;&#65533; &#65533; ,$&#65533;Bc&3&#65533;&#65533;&#65533;&#65533;&#65533;{~w&#65533;e&#65533;*&#65533;t&#65533;&#65533;&#65533;;&#65533;&#65533;&#65533; &#65533;&#65533;S?&#65533;p&#65533;w!m\&#987;&#65533;k&#65533;&#65533;t&#65533;&#65533;W&#65533;0G&&#65533;&#65533;)&#65533;&#65533;9&#65533;B,R&#65533;&#65533;Ov&#65533;&#65533;l &#65533;&#65533;F&#499;&#65533;5r>&#65533;&#65533;/&#65533;	O#;%&#65533;NAf&#65533;&#65533;n&#65533;c&&#65533;"R!&#65533;&#65533;&#65533;a&#65533;&#65533;&#65533;&#65533;0&#65533;2d&#65533;u.&#65533;P&#65533;&#2013;&#65533;UJ&#65533;&#65533;P&#65533;&#2013;&#65533;]J&#65533;=&#65533;}&#65533;%!5&#65533;&#498;a&#65533;&#65533;&#230;S
rl&#65533;U&#65533;.&#65533;4@q&#65533;&#65533;&#65533;&#65533;&#65533;	&#65533;&#65533;=&#65533;&#65533;rh&#65533;&#65533;0&#65533;L&#1197;I&#65533;,&#65533;&#65533;\@:&#65533;qH&#65533;0&#65533;&#65533;&#65533;K&#65533;<&#65533;&#65533;c&#65533;A&#65533;1&#65533;&#65533;Z&#65533;Ha&#65533;&#65533; &#65533;&#65533;~&#65533;_&#1195;&#65533;H"}&#65533;;&#65533;&#65533;&#65533;&#65533;G&#65533;H$&#65533;=&#1131;&#65533;	&#65533;.&#65533;&#65533; Z&#65533;U&#65533;\8	29:I&#65533;"&#65533;(s&#65533;&#65533;u&#1868;&#65533;I&#65533;&#65533;5~&#65533;&#65533;&#65533;w'X&#65533;wg&#65533;&#65533;K&#65533;4&#65533;8&#65533;&#1202;"	&#65533;$&#65533;&#65533;&#65533;&#65533;a2&#65533;
&#65533;(c&#65533;0&#65533;2d&#65533;u&#65533;&#65533;P&#65533;&#2013;&#65533;]J&#65533;&#65533;(o&#65533;&#65533;.&#65533;&#65533;H&#65533;&#65533;'X&#65533;&#65533;&#65533;B+4&#65533;&#65533;g*&#65533;&#65533;&#65533;wN&#65533;&#65533;@&#65533;&#65533;Y0nS(QN&#65533;=&#1841;&#65533;u&#65533;&#65533;&#65533;H&#65533;&#65533;d4Qi&#65533;7&#65533;D&#65533;&#65533;mTIV&#65533;wM&#65533;*"p" &#65533;&#65533;&#65533;&#65533;&#65533;&#65533;H2c:&#65533;&#65533;z(t'~&#65533;_&#1195;;&#65533;C&#65533;~w&#65533;u&#65533;*izM&#699;m;p&#65533;&#65533;&#65533;&#425;M&#65533;&#65533;&#65533;&#65533;&#65533;(S&#65533; &#65533;D&#65533; &#65533;&#65533;C<&#65533;&#65533;6&#65533;&#65533;&#65533;:&#65533;D&#65533;X&#65533;&#65533;|&#65533;&#65533;&#65533;&#65533;U&#65533;|&#65533;&#65533;&#65533;&#65533;&#65533;6:&f&P&#65533;&#65533;&#22604;?nT<&#65533;&#65533;&#65533;&#65533;\d&#65533;u%0iO&#65533;g~&#65533;_&#1195;GH&#65533;&#65533;&#65533;;&#65533;&#65533;&#65533;&#65533;0&#65533;&#65533;&#301;&#1640;&#65533;&#65533;&#65533;&#65533;WCDnS&#65533;#&#65533;]k1&#65533;&#65533;&#65533;&#65533;&#65533;/8&#65533;&#439;#&#59981;3&#65533;&#65533;E&#65533;&#636;wam&#65533;$&#65533;7
&#65533;&#65533;De&#65533;c7z&#65533;&#65533;&&#65533;E&#65533;&#65533;&#65533;&#65533;&#65533;&#65533;aBc&3&#65533;&#65533;&#65533;&#271;&#65533;?;&#65533;&#65533;&#65533;&#65533;c6&#65533;C'&#65533; &#65533;&#65533;&#65533;,&#65533;&#65533;Q&#65533;&#2035;&#65533;\&#65533;?&#65533;I&#65533;&#65533;q5(&#65533;&#65533;&#65533;A&#65533;u&#65533;&#65533;S2B
&#65533;UCp&#65533;&#65533;c&#65533;|&#65533;&#198;&#65533;a&#65533;&#65533;\&#65533;&#54899;<V&#1615;&#65533;J&#65533;B&#65533;&#65533;:&#65533;&#65533;0&#65533;&#65533;aT&#65533;c&#65533;&#65533;&#65533;&#65533;&#1891;&#65533;&#65533;&#65533;2d&#65533;u~&#65533;&#65533;&#65533;&#2013;&#65533;YK&#65533;&#65533;&#65533;&#65533;&#2013;&#65533;UJ&#65533;&#65533;t&#65533;n&#65533;&#65533;Z&#65533;e[&#1900;&#65533;&#65533;&#65533;Q&#65533;Yi&#65533;):&#65533;&#65533;Qr@T&#65533;XS&#65533;&#65533;`o&#65533;&#65533;;&#65533;_&#65533;<U&#65533;V&#65533;QN&#65533;fn&#65533;i&#65533;^<&#65533;!&#65533;\&#65533;0(&#65533;&#65533;&#65533;&#65533;&#65533;&#65533;J&#65533;;D&#65533;A&#65533;&#65533;&#65533;\d&#65533;u&#65533;&#34941;&#1053;&#65533;YJ&#65533;&#1922;&#65533;	&#65533;&#65533;&#65533;&#65533;&#65533;&#65533;&#65533;y&#65533;&#65533;&#65533;&#65533;&#259;&#65533;Z>&#65533;2&#65533;Q&#65533;&#65533;UD&#65533;&#65533;bp&#65533;&#65533;&#65533;"&#65533;@G&#65533;VZa d&2c:&#65533;n&#65533;&#65533;&#65533;M&#65533;.&#65533;&#65533;V&#65533;&#65533;&#65533;&#65533;Bw&#65533;u&#65533;*^QW)q&#65533;&#65533;A&#65533;&#65533;&#65533;&#65533;Bw&#65533;u&#65533;*;&#65533;C&#65533;&#65533;;&#65533;&#65533;&#65533;&#65533;/(&#65533;Q&#65533;&#65533;&#930;&#65533;?&#65533;&#65533;K&#65533;&#65533;U&#65533;&#65533;!&#65533;&#1051;&#65533;]J&#65533;TS(&#65533;&#65533;gQ&#1922;&#65533;	&#65533;&#65533;&#65533;&#65533;&#65533;&#65533;A&#65533;&#65533;&#65533;&#65533;&#65533;T&#65533;&#65533;&#65533;8F6c:&#65533;A&#65533;8&#65533;t&#65533;~&#65533;_&#1188;&#65533;&#65533;&#65533;&#65533;&#65533;&#62205;&#65533;&#65533;&#65533;&#65533;nv&#65533;M&#65533;K&#212;&#65533;G"&#65533;O9&#65533;	f&#65533; X&#65533;&#65533;&#65533;&#415;&#49588;&#65533;&#65533;&#65533;H&#65533;&#65533;&#1983;&#65533;&#1852;&#65533;u&#65533;&#65533;^_&#65533;u&#65533;e&#65533;v=&#65533;!;793&#65533;!Y&#741;%&#65533; `7DG&#65533;&#65533;`R9&#65533;&#1124;&#65533;&#682;[&#65533;e&#65533;r&#1579;*&#65533;9&#65533;&#65533;&#65533;&#65533;D&#65533;&#65533;V&#65533;)b;D&#65533;lr&#65533;1&#65533;gJh&#65533;r&#65533;&#63889;&#35627;&#1379;&#296;&#65533;&#65533;B&#65533;&#65533;&#65533;&#65533;!&#65533;3vv&#65533;i&#65533;zAq&#65533;i&#65533;&#65533;\&#65533;*&#65533;l&#65533;;6m&#65533;K&#65533;&#65533;&#65533;)&#6720;&#65533;)&#65533;2&#65533;6&#65533;8&#65533;#&#65533;&#65533;&#65533;@&#65533;jc&3&#65533;&#1782;f4&#65533;&#65533;it&#65533;&#65533;M&#65533;Lf&#65533;_/ &#65533;&#65533;@&#65533;&#65533;n&#65533;R&#65533;6&#65533;@#&#65533;X&#65533;&#1183;T&#65533;=&#65533;*Gu&#65533;L&#48125;&#65533; &#65533;v&#942;.&#65533;&#65533;wx;7&#65533;&#65533;.&#65533;U&#65533;e&#65533;qw&#59192;&#65533;&#65533;	k&#65533;&#65533;*'&#65533;&#65533;d&#65533;p&#65533;&#65533;;C&#65533;&#65533;&#65533;Ad&#65533;#&#65533;B&#65533;D
C&#65533;n&#65533;K&#65533;&#65533;I&#65533;[>&#65533;+$&#65533;&#65533;wm&#65533;&#65533;z&#65533;&#65533;z$&#65533;&#65533;8&#65533;&#65533;&#65533;&#65533;&#65533;&#1870;|&#65533;w*a d&#588;&#65533;8&#1507;&#65533;6&#65533;&#65533;1s&#932;&#65533;4A&#65533;&#65533;&#1723;z&#65533;&#65533;&#65533;@&#65533;&#65533;i&#65533;56&#65533;&#65533;0&#65533; &#1528;'&#65533;&#65533;&#1488;j&#65533;&#65533;&#65533;:&#65533;&#65533;L&#65533;&#65533;I8&#65533;2&#65533;&#65533;P&#65533;&#65533;@&#65533; &#65533;C&#65533;y&#65533;V&#65533;&#65533;t&#65533;&#65533;;&#65533;P&#1961;Iu&#65533;G&#65533;I&#65533;&#65533;o&#65533;&#65533;J&#65533;&#65533;DHAH&#65533;P&#65533;L&#65533;&#65533;?&#65533;&#65533;&#65533;;&#65533;`&#65533;a&#65533;&#65533;&#65533;&#65533;&#65533;&#65533;ud&#354;X&#65533;XB&#65533;*J&#65533;&#65533;S	[,B2&#65533;&#65533;&#65533;&#65533;&#65533;&#65533;&#65533;\$&#65533;1&#65533;G"bgM&#65533;&#65533;&#10168;&#65533;.?&#65533;Fp&#1130;*H&#65533;&#65533;D&#65533;`&#65533;-&#65533;AT&#65533;(&#65533; &#65533;&#65533; &#65533;lK=&#65533;8{^&#65533;V&#65533;q0`$b&#65533;e:R@&#65533;Q6&#65533;LLu S&#65533;&#65533; )&#65533;&#65533;4&#65533;&#65533;e&#65533;&#65533;&#65533;&#65533;}V&#65533;&#65533;&#65533;v&#65533;&#65533;8&#65533;9$#g&#65533;&#65533;&#65533;&#65533;&#65533;B&#65533;&#65533;<&#65533;vr&#65533;IX&#65533;&#65533;&#65533;;&#65533;&#65533;R>&#65533;3P&#65533;y&#65533; &#65533;E&#65533;&#65533;&#65533;TfR&#65533;&#65533;&#65533;(&#65533;&#65533;& &#65533; 6&#65533;&#65533;&#65533;A&#65533;1&#65533;&#65533;ul&#65533;z&#65533;&#65533;&#65533;&#65533;@&#65533;S2&#65533;T&#556;^&#65533;9IV&#65533;1MT&#65533; t&#65533; !&#65533;&#65533; p!&#18746;&#65533;n&#65533;3&#65533;V1&#65533;&#65533;2&#65533;&#65533;.&#65533;&#65533;&#65533;&#65533;?I&#65533;n
b&#65533;&#65533;&#65533;&#1732;&#65533;&#65533;&#65533;;k&#65533;&#65533;b{&#65533;V5&#65533;h&#65533;&#65533;K^Q&#65533;\{%5;a~&#65533;`r+&#65533;*g 6&#65533;&#65533;L &#65533;\&#65533;]&#65533;M&#65533;&#65533;h&#65533;ZW&#65533;v+&#65533;Ii&#65533;&#65533;bNq&#65533;(a&#65533;&#65533;&#65533;C&#65533;2&#65533;.	m&#65533;"&#65533;&#65533;(sT&#65533;@&#643;1&#65533;E&#65533;&#65533;=&#65533;6&#65533;&#65533;&#65533;
B&#65533;{&#65533;&#297;&#65533;&#65533;v&#65533;&#65533;u&#65533;&#65533;P97"&#65533;"Q(&#65533;&#65533;+eZm&#65533;&#65533;&#65533;9.&#65533;&#65533;&#65533;&#65533;<y.&#65533;&&#65533;&#65533;&#1743;&#65533;&#65533;&#65533;1&#52303;/:b&#65533;&#65533;&#65533;?&#65533;&#65533;&#1636;&#416;]{&#65533;6&#65533;K&#65533;&#65533;&#65533;zt&#65533;"&#65533;&#65533;&#65533;`&#65533;0&#65533;s&#65533;&#65533;&#65533;&#65533;&#65533;&#65533;&#65533;
GS&#65533;U&#65533;&#65533;:=\H&#65533;&#65533;d &#65533;&#65533;F&#65533;&#65533;$&#65533;&#752;@9&#65533;&#65533;@&#65533;1&#65533;&#65533;&#1076;i&#65533;&#65533;(x&#65533;{&#65533;t&#65533;D]&#65533;&#463;Y&#65533;t @d&#65533;` &#65533;&#65533;Dy72aZ&#65533;w&#65533;&#1811;&#65533;&#65533;&#65533;w*(&#65533;pg&#65533;H&#65533;&#65533;"F&#65533;L &#65533;&#65533;&#65533;$&#65533;a&#65533;8&#65533;5&#65533;k&#65533;&#65533;&#65533;&#65533;&#65533;&#65533;&#235;~I\&#65533;&#65533;&#65533;fHeD&#65533;B&#65533;&#65533;!&#65533;UL B&#65533;(D&#65533;&#65533;&#1774;3Q4&#65533;&#1521;&#65533;&#65533;~Q&#65533;&#65533;W&#65533; X&#65533;K &#65533;&#65533;Qe12LD&#65533;)&#65533;~ 	&#65533;!W	(&#65533;LgQGp&#65533;&#65533;u&#65533;:&#65533;N&#65533;I&#65533;3&#65533;'&#65533;&&#65533;&#65533;&#65533;&#65533;)\&#65533;@&#65533;p&#65533;&#65533;&#65533;&#65533;&#65533;
&#65533;&#65533;%&#1243;L&#65533;&#65533;&#65533;&#65533;c&#1167;p&#1147;&#65533;&#65533;s&#65533;%&#65533;&#65533;D&#65533;&#454;& &#65533;!&#65533;RF&#1533;c4&#65533;&#1276;&#65533;&#65533;&#65533;
RV&#65533;ZjU&#65533;#Q&#65533;]&#65533;O&#65533;&#65533;&#1194;&#65533;&#65533;P)&#65533;&#65533;&#65533;&#65533;a9&#65533;&#65533;w&#65533;(WQ&#65533;nI&#65533;>B&#65533;1&#65533;&#65533;M&#65533;$Z4&#522;&#65533;&#65533;@HR &#65533;&#65533; &#466;&#65533;H9F2c:&#65533;*&#65533;E&#65533;&#65533;&#65533;&#65533;&#1235;=&#65533;p&#65533;&#65533;Rk&#65533;g&#65533;&#65533;B&#65533;9&#65533; &#65533;1&#65533;(b&#65533;&#65533;[z&#638;;&#65533;&#65533;&#65533;VW&#65533;oT&#65533;{&#65533;&#65533;&#65533;Wr&#65533;7&#65533;l&#65533;hd>53
:&#65533;4&#65533;Q$#&#65533;&#65533;!p+l&#65533;/X&#65533;2&#65533;H&#644;&#65533;Wv&#1580;&#65533;P&#65533;&#1714;B]&#65533;&#65533;&#65533;&#65533;8&#65533;&#65533;W&#65533;&#65533;%&#736;&#65533;&#65533;nEH4j&#65533;z8&#65533;&#65533;&#946;&#65533;2
c&#65533;&#65533;&#65533;b&#65533;,E7&#65533;H@&#65533;*&#65533; d&#588;&#65533;-&#65533;&#65533;&#65533;&#1822;&#65533;&#1401;&#65533;I1&#65533;&#1231;&#43412;s&#65533;&#65533;&#65533;&#65533;4&#65533;s&#65533;1&#65533;(&#65533;9&#65533;1&#65533;&#698;e&#65533;&#65533;e.&#65533;&#65533;rd&#65533;W&#65533;&#65533;R&#65533;8;&#65533;&#65533;s&#65533;6@ G#&#65533;&#65533;ronkF&#65533;5&#233;7Y&#65533;&#65533;2&#65533;&#65533;NQ(&#65533;VH(&#65533;&#65533;!:b&#65533;&#65533;&#65533;1&#65533;&#65533;&#65533;.&#65533;Tz&#65533;!&#65533;=&#65533;&#65533;&#65533;&#65533;d&#65533;&#65533;s &#65533;v&#65533;&#65533;H&#65533;!&#65533;qD&#65533;&#15041;&#65533;&#65533;&#65533;L$&#65533;1&#65533;Ez&#65533;o&#65533;&#65533;.&#65533;&#65533;Gz&#65533;o&#65533;&#65533;.&#65533;&#65533;K&#65533;&#65533;V&#65533;Rcf3&#65533;&#65533;&#65533;C&#65533;&#65533;&#2021;&#65533;&#65533;&#65533;&#65533;C&#65533;&#65533;&#2021;&#65533;&#65533;&#65533;sE0p2&#65533;l&#65533;u&#65533;&#65533;b}&#65533;;&#65533;&#65533;&#1941;&#65533;}&#65533;;&#65533;&#65533;&#1941;.h&#65533;Q&#65533;&#65533;&#930;&#65533;O&#65533;&#65533;~&#65533;[&#1187;&#65533;O&#65533;&#65533;~&#65533;[&#1189;&#65533;&#65533;&#65533;&#65533;1&#65533;&#65533;Cw&#65533;&#65533;&#65533;&#65533;&#65533;&#65533;&#65533;zUN&#65533;0&#65533;&#2013;&#65533;]J&#65533;TS(&#65533;&#65533;gQ&#1926;&#65533;&#65533;K&#65533;&#65533;Q&#1926;&#65533;&#65533;K&#65533;&#65533;R&#41656;HPcf3&#65533;&#65533;&#65533;A&#65533;&#65533;&#2021;&#65533;&#65533;&#65533;&#65533;&#65533;!&#65533;&#65533;;&#65533;&#65533;&#65533;&#65533;.&#65533;D&#1612;&#65533;!{&#65533;C{~w&#65533;u&#65533;*G&#65533;}&#1181;&#65533;]J&#65533;TS	/&#65533;6c:&#65533;&#65533;`G&#65533;R&#1467;&#65533;&#65533;d&#65533;+&#65533;tCk&#65533;&#65533;L&#65533;LlS&#65533;H&#65533;K&#65533;&#65533;&#65533;&#65533; &#65533;P&#65533;&#65533;&#65533;&#1077;&#65533;&#65533;&#65533;"5(&#65533;1&#65533;X&#65533;=UT&#65533;&#65533;&#65533;*&#65533;&#65533;&#65533;&#65533;I]&#65533;&#65533;&#603;&#65533;(v&#65533;&#65533;&#65533;&#65533;e&#65533;q&#65533;*&#65533;W&#65533;&#65533;&#65533;t5&#65533;&#65533;VN&#65533;&#65533;&#65533;JBub&#65533;#&#65533;M&#65533;&#65533;&#65533;&#65533;B&#65533;A?&#65533;VP&#65533;z\>&#65533;&#65533;&#65533;&#65533;
3&#65533;&#65533;vT&#65533;&#65533;)U&#65533;N&#65533;,_&#65533;&#65533;*&#65533;L&#65533;Z&#65533;{o &#1908;&#65533;&#65533;&#65533;&#65533;T&#65533;>2?&#65533;&#65533;"O&#65533;1&#65533;?&#65533;5&#65533;&#65533;)z&#65533;&#65533;!&#65533;&#943;&#65533;&#65533;&#65533;.+&#65533;VV&#65533;&#65533;&#65533;&#65533;f&#65533;&#65533;&#65533;`=&#1957;=&#65533;&#65533;&#65533;&#65533;&#65533;&#65533;.i&#65533;?&#65533;=&#65533;&#65533;&#65533;~&#65533;&#65533;&#65533;}&#65533;&#65533;(QEHQV&#65533;&#65533;&#65533;h&#65533;&#65533;1&#65533;&#65533;&#2035;&#65533;7&#65533;&#65533;&#65533;&#65533;&#65533;K&#65533;4&#65533;_-&#65533;*&#65533;l(&#65533;&#65533;V&#65533;&#65533;&#65533;d&#65533;&#65533;T&#65533;&#65533;b&#65533;L&#65533;&#65533;&#65533;}&#65533;&#65533;&#65533;}T5&#746;&#65533;&#65533;h-&#65533;1p@&#65533;&#65533;&#65533;2&#65533;NJ<&#567;v&#65533;(&#65533;&#65533;QDsm&#65533;&#65533;G#&#65533;&#65533;<&#65533;&#65533;&#65533;&#65533;&#1417;&#65533;&#65533;&#65533;nW&#65533;&#65533;&l&#1768;&#65533;&#65533;&#65533;L&#65533;p<&#65533;<&#65533;#&#65533;&#65533;h/(&#65533;%N&#65533;&#65533;n&#65533;&#65533;qq&#65533;&#65533;Q&#65533;&#65533;&#65533;X&#65533;&#65533;,&#65533;&#65533;2F&#65533;LK&#65533;&#65533;%&#65533;&#65533;1&#65533;yq&#952;&#65533;&#65533;&#65533;&#65533;&#65533;&#65533;7&#65533;.(&#65533;&#65533;&#65533;v&#593;u&#65533;]w@&#65533;PK&#65533;&#65533; &#65533;&#65533;&#65533;&#65533;!BHQLd&#65533;L2	&#248;&#65533;&#65533;&#65533;s&#65533;YfV&#65533;6&#65533;&#65533;e&#65533;$&#65533;&#65533;EN&#1061;&#65533;@7-&#65533;&#65533;&#65533;&#944;It&#65533;&#65533;Vqv&#65533;&#65533;&#65533;&#65533;7&#65533;DWu&#65533;&#1993;p&#65533;&#1058;&#65533;&#65533;.u!7&#65533;	&#65533;%03&#65533;&#65533;B&#65533;&#65533;&#65533;T&#65533;3&#65533;&#65533;&#1182;&#65533;&#65533;w&#65533;q&#65533;\&#65533;G&#65533;&#65533;7&#65533;L7&#65533;&#65533;-&#65533;%%)&#65533;.RmHr&#65533;y&#65533;!&#65533; &#65533;s5&#65533;&#65533;&#65533;&#65533;&#65533;n&#65533;&#65533;%1t)&#65533;&#65533;,`&#9617;3t6&#65533;&#65533;&#65533;&#65533;G&#65533;&#65533;&#65533;G\r&#65533;&#65533;>&#65533;9&#65533;&#65533;X&#65533;&#1945;&#65533;&#65533;z/&#65533;R&#65533;t&#65533;/;&#65533;&U&#65533;&#65533;&#65533;|&#65533;$&#65533;,(&#65533;Q&#65533;Q&#65533;>Ls&#65533;&#65533;&#65533;&#1339;R,&#65533;&#750;&#1808;NJ
A&#65533;&#65533;&#65533;{&#65533;^y&#65533; &#65533;&#65533;2&#65533;
&#65533;)&#65533;&#65533;z\XZ&#65533;11yF&#65533;&#65533;[E_&#65533;&#65533;&#65533;Y&#65533;r&#65533;&#65533;0&#65533;EQpr&#65533;T 1L&#65533;&#65533;%jY&#65533;2t&#65533;&#65533;p&#65533;N&#65533;G&#65533;,j&#65533;S&#65533;&#65533;r&#65533;dY$]&#65533;.&#1484;B&#65533;  <&#65533;&#65533;@D1@>&#65533;j&#65533;&#65533;L5&#65533;&#65533;
&#65533;&#65533;&#65533;>b&#65533;a&#65533;8x&#65533;D{&#1419;n&#65533;)]&#65533;>&#65533;M&#65533;&#65533;&#65533;&#65533;&#65533;  &#65533;&#65533;`F&#65533;z,&#65533;&#65533;&#43375; I9&#65533;l;&#65533;o6&#65533;&#65533;J&#1098;0X&#65533;&#65533;MA`&#65533;&#65533;!&#65533;&#65533;&#65533;lG&#65533;*&#65533;Q&#65533;&#65533;&#65533;Q&#65533;&#65533;&#65533;Qz&#65533;&#65533;&#65533;W&#65533;Q6&#65533;t&#65533;m&#65533;}&#65533;&#65533;&#65533;&#65533;&#65533;@1&#65533;&#824;L0&#65533;s&#65533;o<I&#65533;;&#65533;V&#65533;1&#65533;&#65533;&#65533;&#1786;&#65533;Y#&#65533;$:_fM&#65533;&#65533;&#65533;R)O&#65533;9&#59456;&#65533;&#65533;&#65533;L&#65533;&#65533;&#65533;&#65533;&#65533;&#65533;$I&#400;&#65533;&#1579;&Y&#65533;hgMc5L@&#65533;NT &#65533;&#587;&#65533;&#65533;Y &#65533;L}?&#65533;	&#65533;e&#1896;&#65533;
G&#65533;*&#763;P&#65533;XM&#65533;E&#65533;u&#65533;&#65533;&#65533; T&#65533;&#65533;&#65533;&#65533;*&#65533;&#65533;TS&#65533;&#65533;6t&#65533;U.HxsM7=&#65533;&#65533;&#65533;&#65533;R&#65533;6&#65533;!D&#65533;&#65533;(&#65533;( &#65533;&#65533;8&#65533;&#65533;&#65533;&#65533;&#65533;=&#65533;|&#1671;opN&#65533;7*&#65533;<&#65533;l#&#65533;&#65533;:&#65533;E1&#65533;&#65533;:p&#65533;&#65533;&#65533;q&#65533;&#65533;sB&#65533;{J&#65533;&#65533;cTh&#65533;&#65533;&#65533;&#65533;y&#65533;n/Y&#65533;&#65533;_&#65533;w&#1389;&#65533;l&#65533;3&#65533;&#65533;C&#65533;MF&#65533;Q9LB&#65533;@&#65533;p`3&#65533;*&#65533;>&#65533;&#65533;o&#65533;&#65533;&#65533;&#1714;&#65533;$&#65533;&#795;&#65533;&#65533;cH8zR5&#65533;&#65533;&#65533;&#65533;0	q&#65533;&#65533;T&#65533;5V&#65533;N&#65533;&#65533;&#847;&#65533;OWn&#65533;&#65533;W&#65533;&#65533;&#65533;&#65533;p3&#65533;&#65533;b&#65533;)f&#65533;&#65533;lC"&#65533;K&#65533;:&#65533;P&#65533; \v c&#65533;=&#65533;?&#65533;&#1470;&#65533;wa(&#65533;4&#65533;&#65533;X&#65533;&#65533;&#65533;&#65533;1U&#65533;&#65533;f1@&#65533;&#65533;"&#65533;@@Q &#65533;&#990;&#65533;&#65533;&#65533;&#65533;L&#935;t&#65533;&#65533;&#65533;&#65533;&#65533;<&#65533;&$&#65533;[&#65533;&#65533;&#977;&#65533;&#65533;q#&#65533;&#65533;&#220;,&#65533;Q!&#65533;d1&#65533;r&#65533;W2&#65533;&#39526;&#65533;&#65533;&#65533;S"+1q&#65533;&#65533;&#65533;$&#65533;$&#65533;&#65533;w<vF0&#65533;"&#65533; G8&#65533;/-&#27263;&#65533;;&#65533;Z&#65533;	&#65533;&#65533;\U&#65533;n&#65533;,&#65533;$&#65533; &#6850;&#65533;&#65533;&#65533;&#65533;&#1616;&#65533;B&#65533;m&#65533;Okt&#65533;&#65533;&#65533;&#65533;&#65533;-&#65533;&#65533;f&#65533;[&#65533;a(&.&#65533;&#65533;&#65533;&#65533;&#65533;EE&#65533; B&#1849;&#65533;&#65533; &#65533;&#65533;&#65533;&#65533;ouV&#2041;$&#65533;&#65533;{&#65533;&#632;#&#1228;gl&#65533;Y&#65533;&#65533;&#65533;&#65533;1E3(}&#65533;&#1628;DD&#65533;  5&#65533;&#65533;&#37863;&#65533;&#65533;>&#65533;&#65533;&#65533;]&#383;3&#65533;&#65533;&#65533;&#65533;#&#65533; "a2(P&#65533;8&#65533;D9P&#65533;J j.jwNH&#65533;oC&#65533;/&#65533;+J&#65533;w&#65533;&#1972;d&#65533;Y&#65533;WLw&#65533;&#65533;Q*&#65533;2)&#65533;0v&#65533;&#65533;&#65533;R&#65533;&#65533;&#65533;b&#65533;&#65533;Z&#65533;&#65533;&#65533;&#65533;&#65533;&#65533;.&#65533;2&#65533;&#65533;&#65533;H*TO&#65533;B&#65533;`&&#65533; & &#65533;we	E0wM&#65533;7&#65533;&#65533;F&#666;k&#65533;1j&#65533;&#65533;c3&#65533;p&#65533;8d&#65533;(>&#65533;t&#65533; &#65533;&#65533;&#65533;&#65533;&#65533;&#65533;&#65533;Y5&#65533;&#65533;&#65533;i&#65533;&#65533;y&#65533;K=o&#65533;a^&#65533;&#238;&#65533;"2X&#65533;9(&#65533; (&#65533;&#206;&#65533;&#65533;h(?S)w&#65533;&#65533;&#65533;&#65533;=&#65533;&#65533;&#65533;X&#65533;&#65533;V&#65533;c&#65533;8&#65533;6&#65533;z&#65533;.Wf .8iLT&#65533;>1&#65533;&#65533;8&#65533;\&#65533;&#923;&#65533;eg&#628;{%p#w7p&#65533;8&#65533;&#1902;&#65533;%&#65533;&#65533;Q9T(&#65533;rA &#65533;|&#65533;&#65533;AA&#65533;U&#65533;&#53148;&#65533;_&#65533;w&#65533;&#65533;`&#65533;&#65533;XY1&#65533;{
&#65533;5&#65533;D&#65533;k&#65533;1 &#65533;&#65533;@%&#65533;!&#65533;4&#1508;&#65533;R&#65533;z&#65533;r&#65533;ju&#65533;-&#65533;1I@&#65533;&#1774;E&#65533;&#65533;HHR&#65533;&#65533;]Cn&#65533;s l.C&#65533;p&#65533;	+T1&#65533;&#65533;&#65533;nke&#65533;&#65533;V&#65533;;&#65533;&#65533;&#65533;&#509;c$&#65533;F&#65533;&#65533;&#65533;!Jc"&#65533;* &#65533;&#65533;&#65533;&#65533;C&#65533;&#65533;}&#65533;1&#65533;=&#65533;5q&#683;&#65533;&#65533;"Y*&#65533;&#1182;&#65533;$&#65533;'0&#65533;&#65533;4!&#65533;Uj7&#65533;&#65533;&#65533;&#65533;&#65533;&#65533;&#65533;&#314;/&#65533;8&#65533;A|^&#65533;&#1776;1&#65533;<ztT(&#65533;&#65533;%I01&#65533;r")&#65533;&#65533;&#65533;&#65533;&#1884;&#65533;&#65533;pt&#65533;&#65533;&#65533;&#65533;;jA&#65533;K&#65533;&#65533;&#1736;&#65533;&#65533;&#65533;	&#1202;&#65533;#aS&#65533;y
Q&#65533;c&#858;&#65533;&#65533;E0R}7t&#65533;>&#1779;&#65533;&#1789;&#65533;&#65533;iwu&#65533;B&#65533;&#65533;&#65533;&#1834;&#65533;&#65533;"<"yT8&#65533; v8&#65533;&#1223;&#65533;&#65533;&#65533;nk&#65533;&#65533;{&#65533;&#65533;U&#65533;&#1698;&#65533;V.&#65533;nv&#65533;Z8H@Ed&#65533; $8&#65533;!&#65533;9PP]QH&#65533;_&#65533;&#65533;C&#65533;y&#65533;&#65533;:&#65533;B3U&#65533;Q&#65533;&\&#65533;UB&#65533;\&#65533;&&#65533;&#65533;&#65533;&#65533;.&#65533;&#65533;y&#65533;&#65533;&#65533;&#705;&#65533;[&#65533;&#65533;$-&#65533;]&#1232;csF-&#65533;l&#65533;X&#65533;"&#65533;yg&#592;&#65533;3AA&#65533;	&#65533;&#65533;&#65533;zd&#65533;&#65533;&#65533;<Y&#65533;N&#65533;F8&#65533;b&#65533;5&#65533;H&#65533;H&#65533;c&#65533;&#65533;U)x&#65533; &#65533;&#65533;9&#65533;\&#40319;&#65533;&#65533;&#65533;q&#65533;&#65533;E&#65533;c&#65533;\&#65533;&#65533;E&#65533;&#65533;/&#65533;[&#914;&#65533;Qc&#65533;ar&#65533;&#65533; HCx&#65533;&#65533;&#65533;g"*(K&#65533;)j&#65533;&#65533;
&#1079597;&#65533;p\&#65533;[&#65533;s&#65533;;&#65533;-&#65533;%6&#65533;yK)&#65533;"&#65533;&#65533;&#65533;SQ&#65533;dH'&#65533;M&#65533;&#65533;?]&#65533;cU:<XW&#65533;&#65533;t&#65533;M&#65533;G&#65533;FE L&#65533;&#65533;&#65533;&#65533;&#65533;&#65533;0 &#65533;&#65533;&#65533;&#65533;&#1378;&#65533;!&#65533;&#65533;Y&#65533;}&#65533;&#65533;=u&#65533;Q&#65533;E&&#1130;-&#65533;3&#65533;\pDRH&#65533;&9&#65533;>@&#65533;L&#65533;t&#65533;e)1&#65533;&#65533;k&#65533;V}&#65533;%&#65533;1&#65533;&#65533;J&#65533;d+&#65533;a&#65533;&#65533;&#65533;&#65533;u&#65533;&#65533; &#65533;&#1745;c&#65533;"!-&#65533;8&#65533;&#65533;IzCZ&#65533;&#65533;&#65533;N>&#65533;&#65533;&#65533;|3=&#65533;&#65533;&#65533;Z=&#65533;8&#65533;&#65533;&#65533;&#65533;@&#65533;C &#65533;&#65533;!&#65533;&#65533;&#65533;,o&#48469;&#65533;c&#65533;&#1842;{&#65533;&#65533;&#65533;W&#65533;6&#65533;&#65533;Q1&#65533;>&#65533;&#65533;&#65533;&#34689;5F-&#65533;u&#65533;T&#65533;&#65533;&#65533;&#1797;&#65533;o&#1651;&#65533;_&#65533;&#65533;F=u&#65533;&#65533;&#65533;#&#65533;&#65533;ND&#65533;&#65533;&#65533;T&#65533;&#65533;&#65533;&#1250;*q&#65533;x&#65533;&#65533;&#65533;g_\&#65533;a&#65533;t&#65533;@&#65533;&#65533;&#65533;@&#65533;&#65533;&#65533;P/&#65533;yy&#65533;&#65533;Cb&#65533;eSu1w&#65533;L&#65533;7&#65533;&#65533;&#65533;8)W&#65533;&#1813;&#65533;&#65533;ZY&#65533;S&#65533;&#65533;K B:tB&#65533;iLP&#65533;&#65533;&#65533;&#1866;A&#65533;&#65533;*&#65533;&#65533;&#65533;&#65533;&#65533;+}&#200;+r&#65533;KH,&#65533;&#65533;Y&#65533;tT6&#65533;b&#65533;&#65533;&#65533;)&#65533;;&#65533;&#65533;D&#22617;,7&#1146;&#65533;&#65533;&#65533;8{>&#65533;&#65533;&#65533;&#65533;&#65533;^&#65533;&#65533;&#65533;V&#65533;&#65533;y&#65533;&#65533;&#1797;&#65533;!iD&#65533;n-C[fj&#65533;yEQ#&#65533;&#65533;URT0&#65533;L&#65533;&#65533;?&#65533;&#65533;&#65533;9&#65533;ML&#65533;Kk*CT$4&#65533;=&#65533;&#65533;!pE&#65533;&#65533;2
#&#65533;&#65533;26&#65533;&#65533;&#65533;p&#5144;&#65533;1'ei&#65533;&#65533;4&#65533;&#65533;&#65533;&#65533;&#65533;E8&#65533;&#65533;&#65533;f&#65533;D&#65533;&#65533;	ERh&#65533;&#65533;&#65533;c&#65533;&#65533;&#65533;|,x9&#65533;G&#65533;U&#65533;B&#65533;&#65533;~&#65533;&#65533;&#65533;&#65533;&#65533;&#65533;&#65533;5&#65533;&#65533;&#65533;&#65533;&#65533;Q&#65533;}n&#65533;&#65533;&#65533;&#65533;&#6569;&#1880;|5&#65533;%&#65533;&#65533;M&#65533;&#65533;&#65533;r&#65533;&#65533;&#65533;&#65533;&#1255;&#65533;w,&#65533;&#65533;&#65533;&#65533;&#65533;&#65533;&#65533;>&#65533;&#65533;&#65533;p&#65533;&#65533;VP&#65533;SU4N]&#65533;&#65533;&#65533;Cny&#65533;;jTP~&#65533;B&#65533;&#65533;&&#65533;t&#65533;o&#65533;&#65533;v&#65533;o-j8yq&#65533;&#65533;&#65533;]V&#65533;&#1172;&#65533;&#258;b&#65533;&#65533;P&#65533;M@&#65533; L8&#65533;J{&#65533;^&#65533;&#65533;&#65533;&#65533;%n&#699;&#65533;9&#65533;&#65533;I&#65533;&qK&#65533;&#65533;&#65533;QLp&#65533;&#65533;&#65533;
$H|"&#65533;&#65533;,&#65533;&#65533;QA&#65533;&#65533;&#65533;;&#65533;&#65533;&#413;i&#65533;&#65533;7	!&#65533;&#65533;`&#531;&#65533;3D&#65533;9z&#65533;6&#65533;G
&#65533;&#65533;&#65533;Kh&#65533;&#65533; &#65533;8&#65533;jGJkKK&#65533;&#65533;%d&#65533;OHB>bc1
&#65533;&#65533;&&#65533;;x&#746;&#65533;D&#65533;&#65533;&#65533;&#65533;&#65533;&#65533;T&#65533;&#65533;sQ&#65533;}b&#65533;&#65533;&#65533;AnYP&#63070;&#1496;&#65533;&#65533;H&#65533;&#65533;&#65533;c&#65533;$I# &#65533;"M&#65533;&#65533;&#65533;&#65533;*&#65533;7j&#65533;\&#65533;&#65533;;&#65533;I&#65533;,&#65533;&#65533;I&#65533;&#65533;&#65533;@&#65533;v&#65533;&#65533;C&#65533;#&#65533;&#65533; )&#734;~&#65533;P&#65533;&#65533;&#65533;&#65533;L&#65533;9&#65533;&#65533;z&#65533;d$jB&#65533;&#65533;&#65533;g	&#65533;<&#65533; &#520;&#65533;,1&#65533;.t&#65533;&#65533;t&#65533;&#65533;yV&#65533;U+&#65533;)hXe&#65533;m&#65533;\&#65533;S&#65533;&#65533;&#65533;&#65533;(odv&#65533;&#65533;p=&#65533;&#65533;&#65533;&#65533;P&#65533;&#65533;S&#65533;&#65533;w&#65533;&#65533;&#65533;&#65533;f&#65533;LRt&#65533;S&#65533;e<&#65533;)&#208;&#65533;&#65533;)e&#65533;&#65533;&#1259;&#65533;&#33538;&#65533;q(N&#65533;,&#65533;x&#65533;g&#65533;N&#65533;&#680;L&#65533;+W' Q&#65533;G&#65533;y&#65533;B&#65533;4Z&#65533;MT&#65533;&#65533;?&#168;&#2022;].&#65533;_&#65533;&#65533;&#65533;&#65533;c&#65533;~Z&#65533;&#65533;&#65533;[&#65533;Yh&#65533;&#65533;&#65533;S""&#65533;&#65533;9T&#65533;#&#65533;HQ&#65533;&#65533;2BH5Zc,>&#65533;y&#65533;&#65533;D|,a&#65533;&#65533;(EO&#65533;R%&#65533;F&#65533;&#65533;L&#65533;s&#65533;E&#65533; a&#65533;&#65533; <&#65533;C!\&#65533;;&#65533;&#65533;&#65533;$$,y&#65533;4&#12529;&#65533;&#65533;}
&#65533;&#65533; N&#1582;M&#65533;&#65533;	&#65533;,g4-	cQ&#65533;&#65533;I&#1948;0&#65533;}&#65533;q&#65533;&#1546;&#65533;{tE&#65533;5&#65533;q(&#65533;:&#65533;&#65533;&#65533;.u&#65533;EQ&#65533;&#65533;c  &#65533;&#65533;&#1849;&#65533;!u}uV&#65533;&#65533;&#65533;&#65533;MZ4&#65533;&#65533;&#65533;#&#1954;&#65533;@&#65533;bW]&#65533;3*&#65533;5\&#65533;&#6552;&#65533;|cx&#65533;&#65533;r&#65533;&#65533;R&#65533;&#65533;&#1767;} }Vt&#65533;&#65533;&#65533;&#65533;&#65533;&#65533;C&#65533;x&#65533;&#65533;~&J&#65533;t&#237;&#65533;q&#65533;&#65533;9\&#65533;&#65533;& &#65533;&#65533;h&#65533;&#65533;&#65533;!&#65533;T&#65533;h&#65533;&#65533; &#65533;&#65533;(&#65533;(&#65533;
(&#65533;&#65533;(&#65533;&#65533; &#65533;&#65533;(&#65533;(&#65533;
(&#65533;&#65533;&#65533;&#65533;&#65533;o&#65533;&#65533;&#65533;&&#65533;Z&#65533;;&#65533;#e&#1659;v&#65533;&#785;&#65533;*&#65533;&#65533;S`yhg&#65533;&#65533;W/^&#65533;e&#65533;=3&#65533;z&#65533;&#65533;Ev(s @C&#65533;&#65533;&#641;`S&#65533;&#65533;f&#65533;&#65533;&#65533;&#65533;&#65533;Yc&#732;&#1476;&#65533;v&#65533;&#65533;d&#65533;8b:&#65533;&#65533;O&#65533;l&#65533;&#65533;&#65533;&#1828;Y&#65533;&#313;w&#65533;s&#65533;D&#65533;&#65533;&#65533;C&#65533;vVB&#65533;"&#65533;&#65533;&#65533;whX&#1132;&#65533;$H?&#65533;qQ&#65533;&#65533;T@&#65533;&#65533;@&#221;&#65533;&#65533;&#65533;R&#65533;^&#65533;E&#65533;&#65533;sn&#65533;&#65533;p<&#65533;6&#140;&#65533;lu&#65533;E&#65533;Kx&#65533;t&#65533;u|&#65533;&#65533;&#65533;&#65533;/&#65533;&#65533;4&#65533;_&#65533;+&#65533;m&#65533;&#65533;e&#65533;I&#65533;&#65533;0&#65533;&#65533;&#65533;D &#65533;80&#65533;&#65533;1&#65533;&#65533;w&#65533;>&#65533;&#65533;&#65533;&#65533;&#65533;&#65533;&#65533;T&#65533;&#65533;(&#65533;&#65533;&#65533;<&#65533; &#65533;&#65533;&#65533;~&#65533;`%O&#65533;'&#65533;&#65533;#&#65533;&#65533;m|&#65533;h6&#65533;,&#65533;e&#65533;&#65533;&#65533;[&#65533;~g&#65533;&#65533;[c!N&#65533;I&#65533;F&#65533;W&#65533;V&#65533;;TG&#65533;5&#65533;&#65533;?&#65533;q&#65533;,&#65533;&#65533;T&#65533;8&#65533;&#65533;&#65533;&#65533;i&#65533;IhK&#65533;@&#65533;&#65533;RIA H&#65533;*&#65533;&#65533;<&#65533;&#65533;?&#65533;~&#65533;&#65533;&#65533;&#65533;&#65533;GoG&#65533;g&#65533;om<3|d7Ja8G4&#65533;Q#&#65533;pt&#65533;"&#65533;*&#65533;&#65533;b&#65533;&#65533;S&#65533;>_0&#65533;&#1499;&#65533;&#65533;V&#275;&#65533;f&#65533;&#65533;&#65533;C&#65533;&#65533;l&#65533;&#65533;&#65533;p&#65533;IQ&#65533;&#65533;&#65533;&#65533;T&#65533;&#1835;&#65533;&#65533;*&#65533;4&#65533;&#65533;j&#65533;Uo&#65533;0&#65533;=W&#65533;+pn&#65533;&#65533;&#65533;T&#65533;&#65533;&#65533;&#1742;&#65533;&#65533;&#65533;&#65533;@&#65533;&#65533;I&#882;v&!&#65533;r&#65533;&#65533;&#65533;&#65533;&#65533;&#65533;/&#65533;&#65533;&#65533;&#65533;&#65533;/&#65533;&#65533;+x&#65533;
&#65533;]F&#65533;&#65533;&#65533;W&#65533;F&#65533;&#65533;&#65533;\&#65533;&#65533;&#65533;&#65533;&#65533;&#65533;Y_&#65533;&#65533;&#65533;&#65533;&#65533;&#65533;&#65533;&#1454;&#65533;&#65533;&#52088;&#65533;&#65533;Hzm&#65533;&#65533;8  &#65533;&#65533;IMe&#65533;>&#65533;MO&#65533;&#65533;&#65533;Wn&#65533;H&#65533;iB&#65533;!M&#65533;&#65533;&#65533;&#65533; &#837;v&#65533;=&#65533;4+M&#65533;1q&#65533;rhmDt&#65533;&#60350;&#65533;oo&#2038;&#65533;&#65533;&#65533;Q&#65533;&#65533;$&#65533;:U&#65533;M&#65533;&#65533;eL&P&#65533;&#65533;"#&#65533;&#65533;8&#65533;-&#65533;<f&#65533;&#65533;I&#65533;Jic&#65533;&#65533;O&#65533;,%r&#65533;&#65533;9&#65533;^y)J&#65533;1B&#65533;"&#65533;v&#65533;&#65533;U&#65533;&#65533;f&#65533;&#65533;\H)&#65533;&#65533;&#65533;1L&#65533;&#65533;&#65533;&#1866;&#65533;_&#65533;=&#65533;)0&#65533;&#65533;&#65533;&#65533;&#65533;w&#65533;A&#65533;xWK&#65533;lp!N;&#65533;"B@ )&#65533;a&#65533;&#65533;Y&#1881;&#794;z&#65533;W&#65533;e]}&#65533;&#1470;&#65533;&#65533;Q&#65533;&#65533;&#65533;&#65533;Y#&#65533;&#65533;&#65533;&#65533;6K<$&#65533;J!&#65533;&#65533;@3&#1617;&#65533;*Q&#65533;\:ik&#65533;#&#65533;&#65533;&#65533;&#65533;&#65533;&#65533;8&#1197;&#65533;tc&#65533;r&#65533;"b& 2&#65533;?:&#65533;&#1850;&#65533;h&#65533;&#65533;#U&#65533;&#65533;n&#65533;&#65533;&#65533;&#65533;a&#1580;&#65533;u0&#65533;&#65533;Ha@7!&#65533;&#65533;&#65533;5&#65533;&#65533;&#65533;etU&#65533;&#65533;&#65533;#&#65533;&#65533;&#65533;&#65533;
	&#65533;R&#65533;&#65533;T&#65533;L&#65533;6&#65533;8&#65533;.&#65533;&#65533;M=E&#65533;W_C&#65533;|&#65533;Pr&#65533;+&#65533;&#65533;&#65533;8+&#65533;&#65533;&#65533;&#65533;g
&#65533;eLa&#65533;&#65533;
&#65533;V&#65533;&#65533;1&#65533;&#65533;[&#65533;&#65533;&#65533;8&#65533;L&#2026;&#65533;&#565;q&#65533;&#65533; &#65533;&#65533;&#65533;U&#65533;&#65533;r&#65533;&#65533;t&#65533;&#65533;&#1271;&#65533;&#65533;&#1220;&#65533;&#65533;v&#65533;{&#65533;jF&#65533;&#65533;p&#65533;&#65533;"&#65533;&#65533;	8&#65533;'&#65533;Q(&#65533;&#65533;&#65533;*&#65533;g&#65533;&#65533;&#65533;&#65533;yYW&#65533;&#65533;&#65533;&#65533;!&#65533;ihWL&#65533;&#65533;6&#1172;&#65533;&#65533;e&&#65533;&#65533;&#65533; &#65533;&#65533;&#1628;&#615;&#65533;&#65533;*&#65533;&#65533;'&#65533;&#65533;Yi&#65533;8&#65533;&#65533;h&#65533;>M&#65533;&#65533;2&#65533;"&#65533;&#65533;&#65533;z&#65533;e&#65533;&#65533;&#65533;&#65533;&#65533;T &#65533;&#65533;&#65533;&#65533;5d&#65533;&#65533;&#65533;q9&#65533;&#65533;d&#65533;&#65533;&#65533;:I&#65533;&#65533;ug e&#65533;P"k &#65533;@H&#65533;JR&#65533;&#65533;G&#65533;/&#65533;&#65533;V&#1457;&#1687;BsI&#1681;&#65533;&#65533;n&#65533;#4&#65533;V
&#65533;@wacb&#65533;x~&#65533;.&#65533;|&#65533;&#65533;&#65533;&#65533;&#65533;F&#65533;k&#65533;W&#65533;&#1918; &#65533;&#506;Q&#65533;&#65533;+&#65533; dL&#65533;&#65533;!A\&#65533;&#65533;s&#65533;@{)vc2i&#65533;/@&#698;&#65533;	X&#1466;?&#65533;Sx&#65533;H&#65533;&#65533;&#65533;$&#65533;&#65533;7t&#65533;&#65533;&#65533;D&#65533;:K(&#65533;&#65533;N&#65533;&#65533;)&#65533;&#65533;1&#65533;J&#65533;V\&#65533;&#65533;9xL8&#65533;&#65533;&#65533;M&#65533;&#65533;)]&#65533;&#65533;x. L&#65533;"&#65533;  P&#65533;&#65533; &#65533;&#65533;&#65533;&#65533;&#65533;&#65533;G&#65533;&#65533;&#65533;&#65533;d$U&#65533;v&#65533;&#65533;&#65533;&#65533;P&#65533;b&#65533; &#65533;  '(d|&#65533;\&#65533;:&#65533;c&#65533;&#65533;&#65533;'&#65533;&#65533;Q&#65533;|&#65533;&#65533;&#65533;7++8p/S&#65533;DNS&#65533;S%&#65533;6&#65533;ivc2i&#65533;/@&#698;&#65533;&#65533;&#65533;l(&#65533;&#65533;&#65533;&#65533;T&#65533;5E&#65533;&#65533;&#65533;&#65533;&#65533;&#65533;&#65533;x&#65533;
QQL>&#65533;sZ&#65533;&#65533;&#230;&#65533;]&#65533;&#65533;(&#65533;&#232;u&#65533;f-Y,T&#65533;,cQ &#65533;&#65533;q&#65533;#&#65533;&#65533;8&#65533;e&#65533;}&#65533;_&#65533;&#65533;+&#65533;A&#65533;&#65533;
r&#65533;E.&#65533;&#208;&#65533;`!w&#65533;&#65533;&#65533;&#65533;&#65533;d&#65533;s&#65533;&#1981;S&#65533;&#65533;&#65533;&#65533;&#65533;&#65533;&#492;&#65533;J0U&#65533;&#65533;&#65533;C&#65533; &#65533;&#65533;&#65533;!&#65533;&#65533;&#65533;&#794;z&#65533;&#65533;2&#65533;&#65533;&#65533;F&#1220;&#65533;{&#65533;{&#65533;(&#65533;&#65533;&#467;c%&#65533;&#1213;P&#65533;D&#65533;H~/&#65533;vV&#65533;&#65533;$&#65533;&#65533;]&#65533;d&#65533;(&#65533;&#65533;&#65533;dN&#65533;&#65533;&#65533;q9&#65533;&#65533;&#65533;&#65533;&#65533;&]&#65533;K&#65533;Y&#65533;K>s&#65533;&#65533;N&#65533;&#1818;m&#65533;&#65533;f&#65533;1&#65533;>;tN"QPD&#65533;&#65533;&#65533;S`M&#65533;&#65533;6;+,&#65533;&#65533;Y&#65533;&#65533;&#65533;<&#65533;tz&#65533;k&#65533;,j&t&#65533;&#65533;&#65533;&E4&#65533;'8@Dp&#65533;5.&#65533;fM&#65533;9W_C&#65533;&#65533;&#65533;a'pww&#65533;&#65533;&#65533;&#65533;]D&#65533;:&#65533;&#65533;&#65533;&#65533;&#65533;8&#65533;/ &#65533; ?4&#65533;&#65533;&#65533;&#65533;&#738;AW&#65533;q&#65533;&#65533;v&#65533;&#65533;&#65533;:&#65533;I&#65533;&&#65533;Q2LxB&#65533;
A(3Kx&#65533;d&#65533;g&#65533;8j&#65533;&#65533;a*&#65533;"&#65533;s&#65533;&#65533;oD&#65533;8&#65533;&#65533;f.&#65533;&#65533;L&#65533;&#65533;&#65533;;&#65533;!VE&#65533;E&#65533;1c&#65533;^&#65533;Qqo&#504;U&#65533;&#65533;I&#65533;a&#65533;M^&#65533;%&#65533;&#65533;0&#65533;C&#65533;K&#65533;&#65533;OQzU&#65533;&#65533;H]"&#65533;&#65533;;"&#65533;&#65533;&#65533;F&#65533;$&#65533;&#65533;&#65533;8t&#65533;&#65533;&#580;&#65533;0y&#65533;<&#65533;[/V&#65533;y2n&#65533;&#65533;&#65533;&#1778;|&#65533;T\&#65533;(&#65533;&#65533;&#65533;=&#65533;&#65533;&#65533;K&#65533;{&#65533;&#1987;&#65533;!-'OQJ&#65533;&#65533;Ie&#65533;31*&#65533;,
&#65533;&#65533; &#65533;Dp=&#65533;vV&#65533;&#65533;&#65533;m&#65533;B4&#65533;9Rq0&#65533;&#65533;&#65533;&#65533;&#65533;&#65533;:&#65533;r&#65533;&#65533;L&#65533;&#65533;&#65533;>Z]&#65533;&#794;z&#65533;&#65533;2&#65533;&#65533;&#65533;A)nh&#65533;&#292;&#65533;&#65533;&#65533;&#65533;BAQp&#65533;dL&#65533;2&#65533;P(&#65533;@&#65533; &#65533;&#1152;gJQ&#65533;qi&#65533;vsm&#65533;}^p&#65533;&#65533;$&#65533;h&#65533;&#65533;&#65533;&#65533;%G&#65533;b&#65533;&#65533;D)~ -)&#65533;&#65533;N&#1529;$!&#65533;G&#65533;+&#65533;&#65533;<Y&#65533;x&!Z,	8&#1240;&#1015;<&#65533;R&#65533;'&#65533;/&#65533;&#65533;R&#65533;&#65533;d&#65533;|&#65533;&#65533;W_A&#65533;o;&#65533;&#65533;&#65533;&#65533;&#65533;T&#65533;&#65533;UEh&#1469;]&#65533;&#65533;&#65533;D0&#65533;&#65533;&#65533;&#65533;&#65533;y&#65533;&#65533;&#1461;&#65533;&#65533;J&#65533;&#65533;Gs&#65533;&#65533;&#1782;&#65533;2H&#65533;E'M&#65533;! &' )&#258; &v&#65533;&#65533;)&#65533;&#65533;&#65533;&#65533;
8d&#65533;&#65533;&#65533;&3&&#65533;&#65533;&#65533;&#65533;&#65533;&#65533;&#65533;&#65533;7&#65533;&#65533;&#65533;n*&#65533;w&#1528;&#65533;'&#65533;&#1915;G#m&#65533;&#65533;:`S&#65533;a"Sdr9&#65533;&#65533;&#865;ui&#1351;&#65533;&#65533;&#65533;&#65533;&#65533;&#665;c&#65533;6&#65533;&#65533;TP{T9&#65533;Q1&#65533;8&#65533;&#65533;#&#669;>=&#65533;~@&#65533;&#65533;O`_&#65533;*]&#65533;&#794;z&#65533;&#65533;&#65533;W_A&#65533;&#65533;&#65533;&#65533;&#65533;}&#65533;S&#65533;&#65533;&#65533;qG)1P&#65533;&#1801;&#65533;&#65533;&#65533;&#65533;u&#65533;!&#65533;s&#65533;?R&#65533;&#65533;&#65533;j{&#65533;&#65533;&#65533;&#65533;)g&#65533;'&#65533;/&#65533;U"{&#65533;&#65533;&#65533;U&#65533;1&#65533;4&#65533;&#65533;&#716674;3&#65533;5&#65533;&#57503;5[&#1059;&#65533;5&#65533;&#57503;5[&#1061;&#65533;&#65533;&#65533;&#65533;&#65533;U{&#65533;h}T&#65533;&#65533;d&#65533;&#65533;^&#65533;&#698;&#65533;&#65533;&#65533;&#1447;&#65533;
|&#65533;oB&#65533;&#65533;&#1447;&#65533;
|&#65533;oB&#65533;\{&#65533;h}TpI&#65533;&#65533;&#65533;&#65533;R&#65533;9&#65533;OQz_*&#65533;&#65533;#{&#65533;Z&#65533;&#65533;)&#65533;U&#65533;
;&#65533;Z&#65533;&#65533;)&#65533;U&#65533;
YpI&#65533;&#65533;&#65533;&#65533;Q&#65533;'&#65533;/&#65533;&#65533;JL&#65533;M=E&#65533;|&#65533;&#65533;&#65533;&#65533;&#65533;&#65533;j&#65533;&#65533;&#65533;&#65533;&#65533;(&#65533;&#65533;j&#65533;&#65533;&#65533;&#65533;&#65533;)e&#65533;'&#65533;/&#65533;&#65533;G&#65533;&#65533;&#65533;&#65533;U)3&#65533;4&#65533;&#65533;&#716674;,&#65533;&#65533;j{&#65533;&#65533;&#65533;V&#65533;)j&#41338;&#65533;&#65533;&#65533;&#65533;@&#65533;'
&#65533;2F&#65533;&#65533;p&#65533;&#65533;&#65533;&#65533;&#65533;O&#65533;'&#65533;/&#65533;!&#65533;&#1289;&#65533;&#65533;&#65533;&#65533;&#65533;&#65533;{>&#65533;Z1&#65533;c{&#65533;N}&#65533;%7 &#65533;_w&#65533;^I&#65533;&#65533;O&#65533;&#65533;mc&#65533;=&#65533;7&#65533;V&#65533;*&#65533;&#65533;-/t&#65533;&#65533;&#65533;&#65533;&#65533;&#65533;S&#65533;&#65533;=;&#65533;&#65533;&#65533;&#65533;@&#65533;&#65533;vf&#65533;8U&#65533;&#65533;&#65533;&#65533;&#65533;&#958;F\&#65533;v&#65533;&#65533;&#65533;)&#65533;&#65533;U&#65533;&#65533;QF@&#65533;K*T&#65533;d&#65533;.&#65533;&#9168;&#65533;&#65533;&#65533;z&#65533;&#65533;d&#65533;&#1277;/&#65533;u&#65533;&#65533;&#65533;m_t&#65533;&#65533;&#1925;T5&#65533;&#65533;&#65533;AO&#65533;-&#65533;&#65533;&#65533;&#65533;&#65533;&#1513;&#65533;.&#65533;%&#65533;i#+;1&#65533;&#65533;&#65533;&#65533;&#65533;m&#65533;^I&#65533;&#65533;g0&#65533;&#65533;&#65533;JRvG &#65533;KX^&#65533;qi1&#65533;&#65533;&#65533;BJ&#65533;\G&#65533;VEeJd&#65533;9Y&#65533;t&#65533;&#65533;$b&#65533;&#65533;
> J!JLfM=E&#65533;|&#65533;&#65533;&#65533;&#65533;&#65533;&#65533;j{&#65533;&#65533;&#65533;&#65533;(.&#65533;Z&#65533;&#65533;_&#65533;h&#65533;&#65533;I}d&#65533;.Vw$&#65533;g&#65533;&&#65533;&#65533;=&#65533;A)%&#65533;Y&#65533;&#65533;&#1728;&#65533;2*&#65533;&#65533;&#2167;&#65533;&#65533;j&#1743;Vn+=&#65533;&#65533;'jD&#65533;x\&#65533;j&#1114;&#65533;e# &#65533;&#65533;r(&#65533;p&#65533;9&T&#65533;o&#65533;!n&#65533;&#65533;M=E&#65533;|&#65533;&#65533;&#65533;&#65533;&#65533;jx&#65533;&#65533;S&#65533;&#65533;
&#65533;g&#65533;&#65533;(_&#65533;<~&#65533;)&#65533;&#65533;uU&#65533;&#1968;&#65533;)&#65533;)S&#65533;[&#65533;[R&#65533;&#65533;(&#65533;&#65533;5&#65533;U&#65533;CEP &#65533;&`6
=&#65533; H&#65533;7&#65533;dur=X&#65533;wj1&#65533;&#65533;*
G&#65533;Yt&#65533; &#65533;(p8&#65533;&#65533;vg2i&#65533;/K&#65533;]}/~S&#65533;5>j&#65533;&#65533;U.&#65533;&#1692;=&#65533;&#65533;P&#65533;&#65533;UoF&#65533;&#65533;&#65533;&#50080;3&#65533;z&#65533;<&#65533;&#65533;&#65533;&#697;&#65533;j&#65533;&#65533;u&#65533;@&#65533;5 &#450;R&#65533;P&#65533;&#65533;&#65533;J&#65533;=&#65533;~@&#65533;&3&&#65533;&#65533;&#65533;/&#65533;u&#65533;d&#65533;&#65533;Q?AO&#65533;&#65533;&#65533;x&#65533;N&#65533;&#1447;&#65533;
|&#65533;oB&#65533;&#65533;2{&#65533;&#65533;G&#65533;&#65533;&#65533; R&#65533;&#65533;OQzU&#65533;&#65533;E&#65533;X&#65533;E<y>h&#65533;&#65533; &#1898;&#65533;Z&#65533;'t&#65533;&#65533;z&#65533;&#1925;-&#65533;D&#65533;&#65533;&#65533;&#65533;&#65533;&#65533;2{&#65533;&#65533;JLfM=E&#65533;W_A]`&#65533;&#65533;&#65533;	 &#65533;	&#65533;&#65533;&#1925;&#65533;&#65533;Ot&#65533;&#65533;&#1925;-xd&#65533;&#65533;&#65533;=&#65533;~@&#65533;&s&&#65533;&#65533;&#65533;&#65533;&#65533;&#65533;&#65533;`&#65533;=&#65533;S&#65533;zW&#65533;Ot&#65533;v&#65533; &#65533;-&#65533;&#65533;&#65533;&#65533;&#65533;&#65533;&#65533;
8d&#65533;&#65533;&#65533;&#65533;&#794;z&#65533;&#65533;2&#65533;&#65533;&#65533;'&#65533;&#65533;&#65533;&#57503;5[&#1067;&#65533;&#65533;v&#65533;&#65533;
|&#65533;oF&#65533;&#65533;2{&#65533;&#65533;G&#65533;&#65533;&#65533; R&#65533;9&#65533;OQzU&#65533;&#65533;Fw&#65533;=&#65533;S&#65533;zw&#65533;}&#65533;S&#65533;z&#65533;&#65533;&#65533;&#65533;
8d&#65533;&#65533;&#65533;&#65533;&#794;z&#65533;&#65533;2&#65533;&#65533;&#65533;3&#65533;5&#65533;&#57503;4[&#1059;&#65533;5&#65533;&#57503;4[&#1061;&#65533;&#65533;&#65533;&#65533;&#65533;p&#65533;&#65533;&#65533;&#65533;JL&#65533;M=Kz_*&#65533;&#65533;#;&#65533;Z&#65533;&#65533;)&#65533;E&#65533;
&#65533;~{S&#65533;>h&#65533;&#65533;K>	=&#65533;4>&#65533;8$&#65533;&#65533;&#65533;&#65533;&#65533;I&#65533;&#615;&#65533;&#65533;/&#65533;u&#65533;&#65533;&#65533;mOt&#65533;&#65533;&#1925;&#65533;mOt&#65533;&#65533;&#1925;,&#65533;D&#65533;&#65533;&#1059;&#65533;O`_&#65533;
Rg2i&#65533;/K&#65533;]}_~{S&#65533;>j&#65533;&#65533;G~{S&#65533;>j&#65533;&#65533;KN=&#65533;~@&#65533;&#65533;O`_&#65533;)I&#65533;&#615;&#65533;/@&#698;&#65533;&#65533;&#65533;&#65533;&#65533;&#65533;
|&#65533;oB&#65533;&#2014;&#65533;&#65533;@&#65533;5[&#1061;&#65533;&#65533;&#65533;&#65533; Q&#65533;'&#65533;/&#65533;&#65533;&#65533;d&#65533;&#65533;^&#65533;&#65533;u&#65533;}&#65533;&#65533;Ot&#65533;U&#65533;
&#65533;~kW&#65533;#|&#65533;oB&#65533;&#65533;"{&#65533;h}UN=&#65533;~@&#65533;vc2i&#65533;/@&#698;&#65533;&#65533;&#65533;&#1455;&#65533;F&#65533;&#65533;&#1925;&#65533;m/t&#65533;&#65533;e&#65533;
Zp&#65533;&#65533;&#65533;&#65533;&#65533;U8d&#65533;&#65533;&#1061;&#1612;&#615;&#65533;&#65533;*&#65533;&#65533;5wf&#65533;&#65533;&#1810;6&#65533;X&#65533;Fp&#65533;&#65533;oB&#65533;&#65533;<&#65533;P&#65533;X&#65533;&#65533;4&#65533;&#1284;&#65533;Z&#65533;&#65533;&#65533;/&#65533;&#65533;&#65533;&#65533;
&#65533;]&#65533;&#65533;}Qy&#65533;V&#65533;&#65533;q)&#65533;&#65533;RMoU&#65533;&#65533;H&#65533;D&#65533;k&#65533;&#65533;8&#65533;@&#543;nu&#65533;#&#65533;&#65533;&#65533;g&#65533;&#65533; &#65533;G&#65533;&#20460;i+&#65533;&#65533;&#65533;g&#65533;&#65533;&#65533;&#65533; S&#65533;j&#65533; &#65533;C&#65533;&#65533;&#65533;$&#65533;B&O&#65533;(WQ&#65533;&#65533;&#477;&#65533;\h+&#65533;&#65533;&#65533;&#65533; &#65533;U4&#65533;&#1301;&#65533;)&#398;,&#65533;&#65533;%&#65533;Wr]&#65533; &#65533;&#65533;&#65533;&#65533;*&#1472;&#65533;&#65533;&#65533;&#65533;6f&#65533;&#65533;&#65533;tG&#65533;&#65533;&#65533;&#65533; &#65533;4&#65533;&#65533;6&#65533;&#65533; T&#65533;&#65533;&#65533;A&#65533;&#407;5&#65533;>H&#65533;EU V5C&#65533;&#65533; &#65533;&#65533;&#65533;Q@5V'F&#65533;<&#65533;=D&#65533;&#65533;-&#65533;C2&#65533;f&#65533;&#65533;|&#65533;*~(@P&#65533;	&#65533;%&#65533;&#65533;&#65533;&#65533;z&#65533;&#65533;@&#65533;&#65533;o&#65533;&#65533;g&#65533;&#65533;&#65533;cu&#65533;:&#65533;&#65533;4&#65533;W'E&#65533;p9C&#65533;&#65533;D&#65533;LdC&#53669;M6P&#1727;&#65533;Mt&#65533;&#65533;&#65533;h&#65533;J&#1990;g0y#-&#65533;(8QR&#65533;&#1655;&#65533;&#65533;"9&#982;&#65533;l&t&#65533;R&#65533;&#65533;I&#65533;[&#65533;J&#1665;&#65533;=&#65533;&#65533;&#65533;yh&#65533;&#65533;3*&#65533;v&#65533;RI4&#65533;&#65533;2&#65533;&#65533;6&#65533; \&#65533;/L&#65533;&#65533;5&#65533;&#65533;&#65533;+m$&#65533;&#65533;&#65533;&#65533;&w&#65533;&#65533;ZEh&#65533;z&#65533;&#65533;&#65533;!]"<D&#65533;&#65533;Ln|&#65533;&#52661;f&#701;&#65533;V&#2044; &#65533;R&#65533;0&#65533;&#42098;	8+ch($0&#65533; 9&#65533;&#65533;kf&#65533;&#65533;[SQ&#65533;wj\&#65533;7+F&#65533;&#65533;VZ%&#65533;n&#65533;&#65533;&#65533;&#65533;&#153;&#65533; &#65533; &#65533;XtU],&#65533;&#439;&#65533;P&#65533;[z&#65533;&#65533;#&#1938;BR&#65533;s d&#65533;D&#65533;&#65533;&#65533;g.&#784;@&#65533;1 &#65533;&#1008;+_@l&#65533;]h&#65533;i&#65533;t&#65533;&#65533;&#65533;&#1786;&#65533;&#65533;&#65533;&#65533;M&#65533;i&#65533;k&#65533;6T&#65533;$C
b&#65533;	&#65533;&#65533;&#65533;m
&#65533;&#65533;&#65533;e &#65533;RH7n&#65533;&#65533;&#65533;&#65533;M&#65533;E9&#65533;2&#65533;`C&#65533;I{3P4&#65533;aG&#65533;&#65533;&#65533;&#65533;m&#65533;&#65533;N&#65533;&#65533;&#65533;@&#65533;&#65533;"c&#65533;&#65533;&#65533;v&#65533;v&#65533;heR8&#65533;&#65533;&#65533;&#65533;u&#65533;&#65533;&#65533;&#65533;&#65533;?&#65533;V&#65533;w&#1062;&#65533;&#65533;@,&#65533;&#1946;&#65533;&#65533;C&#65533;b!&#65533;&#65533;&#65533;&#65533;:&#65533;&#65533;V&#65533;o&#65533;&#65533;&#65533;%&#65533;&#65533;&#65533;&#65533;.&#65533;&#65533;&#65533;&#65533;'&#65533;]7unI&#65533;1DVE&#595;2&#65533;S&#65533;&#65533;&#65533;6&#65533;&#65533;@<&#65533;&#65533;m&#65533;&#65533;%&#65533;+'y&#65533;&#65533;G&#65533;&#65533;&#65533;&#65533;2H&#65533;&#65533;< &#65533;&#65533;NS'&#65533;&#65533;&#65533;5&#65533;&#65533;&#65533;+6&#65533;{u&#65533;&#65533;&#627;&#65533;gL&#65533;dp&#65533; 8C&#65533;"P&#65533;jBj&#34668;z&#65533;&#65533;&#65533;k*&#65533;'P;&#65533;o3&#65533;&#65533;&#65533;&#65533;&#65533;Y&#65533;0&#65533;&#65533;jr&#65533;&#65533;&#65533;*&#65533;U`P&#65533;|&#65533;&#65533; l&#65533;b&#65533;&#65533;&#65533;}b&#65533;&#65533;I;&#65533;&#1335;&#65533;nU&#65533;lt&#65533;)c3<[&#65533;&#65533;
{&#65533;T&#65533;(
&#65533;&#65533;&#65533; D@;*TEj&#65533;&#65533;9r=&#65533;&#65533;.&#65533;9	&#65533;?&#65533;Ql&#65533;U&#65533;&#65533;H&#65533;&#65533;&#65533;B&#65533;:&#1403;+&#65533;[h&#1492;
Wi
&#65533;RItD&#65533;2&D&#1728;&#65533;&#65533;&#65533;&#65533;@E<&#65533;&#65533;&#65533;&#65533;&#65533;O&#65533;kV
&#2043;f&#65533;&#65533;H&#65533;S&#65533;L&#1032;&#65533;&#65533;&#65533;&#570;+g&#65533;L&#65533;&#65533;&#65533;&#65533;p&#65533;S&#65533;&#1091;Fd&#65533;/C&#65533;)7	&#65533;LW/&#65533;(&#65533;D&#65533;&#65533;T&#65533;B &#65533;v &#65533;@<&#65533;Z&#65533;&#65533; &#65533;.K<&#65533;-&#65533;&#65533;&&#65533;dg&#922;7Q&#65533;&#65533;U&#65533;p&#65533;&&#65533;&#65533;d&#65533;$ &#65533;&#65533;C&#65533;&#65533;)&#65533;u&#65533;O&E2&#65533;&#65533;&#65533;&#65533;&#65533;f	&#65533;5&#65533;YTUQ&#65533;r&#65533;&#65533;&#65533;&#65533;dC&#65533;sC7&#65533;{&#65533;w&#65533;MM&#65533;&#65533;J&#65533;&#65533;&#65533;VE&#65533;&#65533;&#30100;`&#65533;&#65533;Z"&#637;I$@lLHr&#65533;&#65533;&#65533;"<&#48228;&#65533;nVn&#65533;&#65533;t&#65533;&#65533;<&#65533;|&#65533;&#65533;&#65533;oW/&#65533;
&#65533;&#65533;&#65533;&#65533;&#65533;b&#65533;j&#65533;&#65533;7&#65533;D&#65533;$&#1363;&#65533;&#65533;.&#754;&#65533;&#65533;9&#65533;&#65533;&#65533;&#65533;H&#65533;&#65533;NI&#65533;&#65533;8&#65533;M&#65533;&#65533;3	&#65533;&#65533;`(&#65533;]&#1581;_&#65533;' &#65533;&#65533;&#65533;&#65533;p2p&#65533;L%u$&#65533;I[7(&#65533;L%(&#65533;&#65533;42&#65533;f&#65533;Q[&#65533;(&#65533;4&#65533;	&#65533;-n&#65533;V&#65533;&#65533;&#65533;&#65533;&#65533;Q&#65533;oQH&#65533;.&#65533;&#65533;e&#1816;(P&#65533;&#65533;-lt=&#1067;&#65533;G&#65533;Se&#65533;-{>
&#65533;$r&#65533;b&#65533;eO &#65533;U)&#65533;QC&#65533;&#65533;cx`;&#65533; 9&#65533;&#65533;7&#65533;=b&#65533;&#65533;&#939;x@&#65533;&#65533;&#65533;<&#65533;Y&#65533;"&#65533;&#65533;&#65533;&#65533;&#65533;&#65533;< v&#65533;&#65533;&#1182;&#65533;v&&#65533;i&#65533;/8{&#65533;&#65533;P&#65533;&#65533;&#65533;I&#65533;"m&#65533;&#65533; &#65533;a&#65533;&#65533;&#65533;5F&#65533;&#65533;u&#65533;&#65533;&#65533;1tj&#65533;j[&#65533;,T&#65533;&#65533;'16vL&#65533;C	&#65533;&#65533;EL&#65533;&#65533;&#65533;&#65533;&#65533;z&#65533;&#65533;&#65533;&#65533;&#65533;&#65533;&#65533;&#65533;s&#65533;&#65533;&#65533;&#65533;e&#65533;&#65533;F&#1361;+7b&#65533;=r&#65533;fJ&#65533;  &#65533;\&#65533;&#65533;&#65533;W&#65533;yKM&#65533;&#65533;&#65533;&#65533;&#65533;{m7&#65533;&#346;o$&#65533;&#65533;&#65533;&#65533;w,&#65533;&#65533;mu&#65533;k&#65533;&#65533;&#65533;JV&#1816;c;&#65533;&#65533;O&#65533;\&#65533;
c&#65533;j&#65533;(&#65533;A&#65533;"&#65533;3&#65533;[&#65533;@&#65533;t^&#224123;v;S&#65533;&#65533;{&#65533;6T&#65533;L&#65533;d&#65533;"h(V&#65533;"&#65533;&#65533; &#65533;&#65533;&#13062;&#65533;Mh&#65533;E&#65533;.@&#65533;n&#65533;?k1&#65533;d&#65533;o&#65533;&#65533;&#65533;Q&#1709;&#65533;6&#65533;&#65533;1Dys&#65533;&#65533;AS&#65533;&#65533;&#65533;&#65533;&#65533;&#65533;&#65533;&#65533;&#65533;&#65533;&#65533;wnF&#65533;F&#65533;%&#65533;&#65533;j&#65533;&#65533;(&#65533;&#65533;&(&#65533;wyC2&#65533;&#65533;&#1789;oVF&#65533;'dc&#65533;4&#65533;&#65533; l&#634;&#65533;}YT&#65533;&#65533;&#65533;xc&#65533;&#65533;&#65533;5&#65533;&#65533;&#65533;dk&#65533;7&#65533;&#65533;U&#65533;[rb&#65533;c"&#65533;&#65533;n&#65533;&#21259;&#65533;5Ye&#65533;-.j&#65533;&#65533;&#65533;D&#65533;|&#65533;&#65533;&#65533;&#65533;n&#498;&#65533;&#65533;H\&#65533;{&#65533;Z:&#65533;&#65533;I&#65533;.C 	&#65533;&#65533; 0&#65533;s&#65533;&#65533;&#65533;s&#65533;)-&#65533;7&#65533;?&#65533;%\F&#65533;&#65533;&#65533;O&#65533;&#65533;&#65533;I$6M&#65533;[&#65533;&7&#65533;`9&#65533;&#65533;&#65533;&#65533;,&#65533;q>&#65533;&#65533;&#65533;&#65533;&#455;&#65533;J1&#65533;&#65533;&#65533;&#65533;77/j&#65533;p+&#65533;&#65533;Wj&#65533;&#65533;&#65533;&#65533;&#65533;D&#65533;)&#65533;Dw&#65533;@+&#65533;h&#65533;O&#1355;&#756;&#65533;&#65533;C&#65533;&#65533;&#65533;,&#65533;&#65533;&#65533;&#65533;&#65533;&#65533;
&#65533;&#1895;&#65533;D&#65533;&#65533;w&#65533;rn1J&(&#65533;h&#65533;&#65533;&#65533;&#65533;&#65533;&#65533;&#65533;{;I&#65533;?Q&#65533;=QI&#65533;&#377;Q&#65533;j&#65533;#&#65533;&#65533;N &#65533;'&#65533;&#65533;*y0&#65533;.&#65533;&#65533;*&#65533;&#65533;&#65533;&#65533;;&#65533;&#2028;Ys&#65533;&#65533;7f&#65533;&#65533;&#65533;&&#65533;&#65533;M]&#65533;:&#65533;B@Ds&#65533;|&#65533;&#65533;&#65533;4/:1j&#65533;&#65533;K&#65533;&#66359;&#65533;'&#65533;m&#65533;Y3:f&#65533;6nT&#65533;&#65533;E&#65533;e&#65533;@&#65533;&#65533;&#65533;"JxtK&#65533;T&#65533;&#65533;P&#65533;V&#65533;&#65533;&#65533;&#65533;&.f&#65533;c&#65533;&#65533;&#65533;E&#65533;Z7lA 2&#65533;&#65533;	&#65533;&#65533;0&#65533;aC&#663;z&#65533;&#65533;v&#65533;&#65533;&#65533;&#65533;&#65533;gf!&#65533;I&#65533;&#65533;gm"_I"&#65533;&#65533;LD&#65533;~ a&#65533;&#65533;8&#65533;&#65533;&#65533;&#65533;&#65533;f&#65533;&#65533;,&#65533;b&#65533; &#65533;);&#65533;=&#65533;bd&#65533;&#65533;Ic&#65533;&#65533;&#1688;J*&#65533; &#65533;&#65533;F&#65533;i&#65533;xJk&#65533;&#65533;|A[&#65533;&#65533;qW&#65533;v&#65533;;U.&#65533;&#65533;&#65533;&#65533;AK'&#65533;&#65533;<t&#65533;P&#65533;n`"8&#65533;&#1255;&#65533;&#65533;&#38840;[&#65533;qQ&#65533;b&#65533;&#571;&#65533;&#65533;Mz&#1622;U &#65533;U&#65533;&#65533;7&#65533;0&#65533;b?=&#65533;&#424;ZZw&#65533;&#1750;&#21058;I&#65533;H&#1530;&#65533;SjT&#65533;@&#65533;&#65533;&#65533;&#65533;{0z@i7I&#65533;j&#65533;&#65533;&#65533;Sn&#65533;&#65533;*`&#65533;9;&#65533; &#65533;I'&#65533;JQT&#65533;J&/&#65533;&#65533;	&#65533;&#65533;&#1071;Hn&#65533;&#65533;jX&#65533;GU,&#65533;i&#65533;q&#65533;&#65533;&#170;8;&#65533;.%&#65533;&#65533;&#65533;&#1405;)&#65533;ZkV-&#65533;rB&#1168;oz&#65533;3IN&#154;@&#65533;f&#65533;&#65533;@&#65533;@< )&#65533;a&#65533;`&#65533;&#65533;ND&#65533;&#65533;&#65533;V&#65533;;)&#65533;&#65533;&#65533;)&#4141;dH"&#65533;u&#65533;{ &#65533;&#65533;S&#65533;&#65533;iL&#65533;&#65533;O&#65533;&#7849;&#65533;n&#65533;@&#65533;Q3&#65533;r&#65533;d&#65533;&#65533;&#65533;&#1018;=&#65533;&#65533;&#65533;&#65533;&#1954;&#65533;&#65533;&#65533;}*&#65533;&#65533;&#65533;&#65533;&#65533;JL&#65533;&#1853;z&#65533;d".0$]&#65533;B&#65533;&#65533; &#65533;s&#65533;&#65533;&#65533;&#65533;&#65533;Z&#65533;&#65533;&#65533;&#65533;5&#65533;&#65533;&#65533;&#346;&#65533;&#65533;[&#729;g&#65533;&#65533;y&#65533;,&#65533;U&#65533;s&#65533; &#65533;s&#65533;AuC&#65533;&#65533;&#65533;uY&#65533;o&#65533;&#1467;&#65533;&#65533;/X&#65533;&#65533;&#65533;&#65533;&#65533;;&#65533;n.&#65533;c"Z&#65533;&#29179;&#65533;&#65533;U&#65533;&#65533;tV;UVb&#65533;&#65533;&#65533;&#65533;:bb&#65533;&#65533;&#65533;&#65533;&#65533;<&#65533;eR1&#35050;&#65533;&#65533;v&#65533;5&#65533;&#65533;I;&#65533;{l&#65533;&#65533;&#65533;&#65533;&#65533;3e&#65533;&#65533;&#65533;&#1096;QM5D&#65533; @&#65533;&#65533;&#65533;Z}&#65533;wf&#65533;i&#1442;&#1910;&#65533;]&#65533;&#1819;zN)&#65533;{9z)(&#65533;&#65533;pD&#65533;&#65533;]&#65533;"f&#65533;Dq&#65533;*@O&#1809;V&#65533;[&#65533;9&#65533;&#65533;Q&#65533;&#65533;'Y&#65533;&#65533;A$R(v&#65533;&#65533;0&#65533;&#65533;&#65533;&#65533;O&#65533;&#65533;&-&#65533;P&#65533;5>=&#65533;o&#65533;&#65533;D&#65533;
[&#65533;&#65533;&#65533;k6xU&#1730;&#65533;&#65533;&#65533;`&#65533;`9&#65533;&#65533;&#65533;j&&#65533;&#65533;&#65533;]&#1644;&#65533;&#65533;x{vv&#65533;&#65533;&#65533;S&#65533;KH&#65533;&#65533;&#65533;b&#65533;&#65533;&#65533; !&#65533;rm.K&#65533;&#65533;&#65533;>&#65533;&#65533;n&#65533;&#65533;;&#65533;&#65533;"GM&#65533;"&#65533;iG&#65533;QPW]&#65533;k&#65533;&#65533;P&#65533;&#65533;J<B&#14303;&#65533;O&#65533;&&#65533;X&#65533;%&#65533;&#65533;&#65533;&#65533;&#65533; em&#65533;&#65533;&#65533;&#291;9$Vj&#65533;;D&#660;&#65533;P &#65533;&#65533;t&#65533;&#65533;&#65533;&#65533;_a&#65533;&#65533;R&#65533;&#1905;rq&#65533;4&#65533;q,^F&#65533;EtC&#65533;&#65533;&#65533;&#65533;&#65533;o>p\&#65533;&#65533;&#65533;F&#65533;&#65533;&#65533;&#65533;z&#65533;O&#65533;j&#65533;cc&#65533;g&#65533;B&#65533;&#65533;3B$t&#65533;:&#65533;&#65533;ApL&#65533;b&#65533;AJ8&#65533;&#65533;tE&#65533;,K&#65533;B&#65533;_;&#65533;|[][&#65533;B&#65533;3S&#65533;&#65533;#&#65533;2($M&#65533;NB&#65533;@.DK&#65533;#&#65533;%I&#65533;-n&#1259;}6&#29950;&#65533;&#65533;&#65533;,&#65533;K$gR&#65533;MQL&#65533;6&#65533;(&#65533;n9V&#65533;&#65533;U&#65533;&#65533;&#57750;&#1275;&#65533;&#65533;&#65533;&#65533;-&#65533;&#65533;|&#65533;&#65533;""m&#65533;s&#65533;&#65533;&#65533;B&#65533;&#65533;~&#65533;&#65533;&#65533;&#234;H&#65533;&#65533;m&#65533;K&#65533;&#65533;&#65533;J&#65533;D&#65533;IS&#65533;&#65533;&#65533;&#965;&#65533;&#65533;&#65533;&#65533;u&#65533;ztd&#65533;3&#65533;&#1319;&#65533;j&#65533;&#65533;&#65533;&#65533;&#65533;&#65533;&#455;FiF&#1481;6&#65533;&#65533;&#65533;&#65533;(&#65533;&#65533;.@&#65533;B!R&#65533;_]&#65533;&#65533;&#2004;w+&#65533;&#65533;l&#65533;S&#65533;5y0&#65533;%R0v&#65533;&#65533;1&#65533;Q&#65533;&#65533;W&#65533;&#65533;&#65533;&#65533;&#65533;&#65533;Z&#65533;&#65533;J&#65533;pB&#65533;(u$&#65533;jC `DM&#65533;@C&#714;
&#65533;oC&#65533;&#65533;M&#418;&#65533;;nE&#1745;&#65533;&#65533;H&#65533;&#497;&#65533;&#65533;3&#1307;&#65533;(&#65533;&#65533;&#65533;&#65533;(&#65533;9&#65533;s&#65533;&#65533;N&#65533;H&#65533;	&#424;h&#65533; i2>&#499;&#65533;Z5&#65533;&#65533;Q &#65533;`?&#65533;&#65533;k&#65533;:&#65533;fz&#65533;%&#65533;&#65533;&#65533;R&#65533;&#65533;&#65533;%&#1476;&#65533;&#65533; Gv&#65533;C&#65533;JQ&#65533;p&#1023;&#289;&#65533;6&#65533;&#65533;|\&#65533;&#65533;&#65533;{=;m&#65533;&#65533;&#1747;6&#65533;&#65533;&#65533;1)&#65533;&#65533;8)SY%&#65533;1_=+&#65533;[X&#65533;&#65533;KKYc-+~B&#65533;F	&#65533;&#362;&#65533;&#65533;&#65533;E2`Q5Qv(&#65533;&#65533;&#65533;&#65533;&#65533;3&#65533;G&#65533;uSN&#65533;&#65533;K{&#65533;&#65533;e0&#65533;&#1672;&#65533;4&#65533;H&#65533;&#174;@C&#65533;PLM&#65533;&#65533; &#65533;!&#65533;&#65533;f&#65533;&#65533;.&#65533;Y&#65533;[&#65533;M.;&#65533;	&#65533;&#65533;&#65533;&#1148;&#65533;&#65533;M&#65533;p>d&#65533;s &#65533;~*T&#65533;:Q&#65533;*&#65533;&#65533;&#65533;&#65533;&#65533;V-&#1768;9&#65533;&#65533;v&#65533;&#65533;j&#65533;4&#65533;VE &#1683;b&#65533;T)M&#65533;"!&#1626;z:3&#65533;,&#65533;&#65533;j&#201;&#65533;5!.k&#65533;&#65533;&#65533;&#65533;&#65533;&#65533;&#65533;&#65533;E&#65533;A&#65533;&#65533;LG&#65533;B&#65533;&#65533;&#65533;S&#65533;&#65533;?n&#65533;&#65533;&#65533;tC&#1741;&#65533;b*K=M&#65533;T6@0S( 9&#65533;&#65533;&#65533;b&#65533;5f&#691;&#1229;=&#65533;xA&#146;P&#65533;F&&#65533;&#65533;I&#65533;;&#65533;&#65533;&#65533;&#65533;?{&#65533;&#65533;b&#65533; &#65533;uC&#65533;&#65533;^t&#65533;p&#937;d&#65533;B&#65533;}&#65533;9&#65533;A&#65533;&#65533;d8&#65533;M&#65533;&#65533;&#1103;R&#65533;J\&#65533;&#65533;}4&#65533;&#65533;&#65533;ug-j&#65533;&#65533;&#381;4&#65533;&#65533;E"&#65533;&#65533;uD&#65533;&#65533; S s&#984;&#65533;&#65533;*&#65533;;&#65533;O&#65533;&#65533;eu&#65533;&#65533;C&#65533;&#65533;I&#65533;&#244;J.&#65533;%&#6560;&#65533;&#65533;s&#1600;&#65533;&#65533;&#65533;&#65533;<}&#1165;&#65533;&#65533;&#65533;&#65533;&#65533;1 &#65533;4&#65533;@&#65533;J!&#65533;A6&#65533;&#65533; &#65533;&#65533;QH&#65533;&#65533;&#65533;.(&#65533;&#65533;&#65533;Xy&#65533;&#65533;'&#65533;c&#65533;&#65533;\&#65533;&#65533;*&#65533;&#65533;n(&#65533;&#608;&#65533;mA# &#65533;&#65533;8&#65533;|&#65533;K&#65533;N&#65533;w&#65533;&#65533;&#65533;&#65533;&#65533;&#65533;&#65533;g&#65533;&#65533;&#65533;&#65533;x&#65533;&#65533;a&#65533;&#65533;LD&#65533;&#65533;&#65533;&#65533;<&#65533;z~&#65533;&#65533;&#65533;&#139;&#65533;&#65533;S&#65533;&#65533;&#65533;e*e&#65533;&#65533;X&#65533;&#65533;D&#65533;&#65533;&#65533;&#65533;&#65533;&#65533;&#65533;&#1911;&#65533;&#1740;&#65533;&#65533;&#1950;k&#65533;-&#615;r&#65533;&#65533;&#65533;.&#1476;j&#65533;&#65533;R&#65533;8&#65533;j&#65533;UH&#65533;J&#65533;3&#65533; 6&#65533;&#65533;&#65533;Uw^&#65533;&#1843;&#65533;&#65533;m]	$&#1297;LlI+uco.)p&#65533;&#65533;e&#65533;c&#65533;&#65533;C&#65533;?D&#65533;&#65533;&#1214;&#65533;=&#65533;t4E&#65533;&#65533;+.&#65533;&#65533;V&#65533;&89&#294;`;@@q&#65533;&#65533;&#65533;&#65533;&#943;&#1580;&#65533;&#65533;&#65533;&#65533;&#65533;{]l	'&#65533;D&#65533;O&#65533;&#65533;aq6&#65533;&#65533;&#65533;&#65533;&#65533;C9pE&#65533;&#65533;&#65533;z&#65533;B=&#65533;T^5TER&#65533;a&#65533;`&#65533;(b1&#65533;'&#65533;&#65533;&#65533;i&#65533;&#65533;b5&#65533;&#65533;d&#65533;&#65533;Y(&#65533;&#65533;&#65533;&&#65533;&#65533;t&#65533;&#65533;&#65533;&#65533;&#65533;&#65533;>&#65533;)&#65533;&#65533;:`n&#904;&#65533;&#65533;&#65533;&#65533;z&#65533;7;q&#65533;]&#65533;,t;9&#65533;U@&#65533;&#65533;#F&#65533;9):f0#&#65533;&#65533;(&#65533;.|&#65533;o&#65533;:&#65533;mX&#65533;&#65533;V&#65533;"&#65533;&#65533;&#65533;1&#658;&#65533;&#65533;&#65533;&#1831;N`8&#65533;&#65533;@L>`&#65533;*&#65533;&#65533;c&#65533;&#65533;&#65533;W&#65533;&#1342;&#65533;&#65533;&#65533;&#65533;B&#65533;&#65533;+&#65533;&#65533;&#65533;|&#65533;@2&#65533;!&#415;&#65533;N&#65533;V9m+&#65533;&#65533;bEw:&#65533;UQ&#65533;'&#65533;u &#1731;&#65533;&#65533;|&#65533;&#927;mH&#65533;&#65533;j.&#65533;&#65533;v&#65533;&#1240;&#65533;&&#65533;&#65533;S&\&#65533;
r&#65533;D&#65533;&#65533;D3&#65533;&#65533;XR&#65533;{)&#374;&#65533;&#65533;J&#65533;=&#65533;&#65533;R&#65533;&#65533;&#65533;d&#65533;&#65533;&#65533;)J&#65533;`&#65533;&#65533;&#65533;k&#65533;&#65533;&#65533;&#65533;&#65533;e &#65533;&#65533;&#1704;&#65533;|&#65533;&#65533;&#65533;4&#65533;pI&#65533;&#65533;6&#65533;f&#1987;&#65533;&#65533;9&#65533;&#65533;&#65533;&#65533;2&#65533;&#65533;#N&#65533;&#65533;&#65533;?&#65533;&#65533;&#65533;&#65533;&#65533;&#65533;&#65533;Z&#65533;FUR&#65533;&#65533;A&#65533;=&#65533;&#65533;&#65533;
&#65533;@&#65533;&#65533;&#65533;y&&#65533;&#65533;-&#65533;M&#65533;7&#65533;X&#65533;F?&#65533;mu&#65533;)&#65533; &#65533;&#65533;&#65533;&#65533;&#65533;&#65533;o&#65533;&#65533;&#65533;S!	8L&#65533;&#65533;r&#65533;&#65533;&#65533;&#65533;6@@y&#65533;&#65533;&#65533;CZ&#65533;&#65533;wd%&#65533;&#65533;V&#65533;&#65533;c	&#65533;w*&#65533;A&#65533;PA0)&#65533;0&#65533;@9v&#65533;&#1028;&#65533;&#65533;Kq&#65533;&#65533;&#65533;G&#65533;7&#65533;&#65533;uN&#65533;&i^&#65533;&#65533;:&#65533;u&#316;d&#65533;f&#65533;
k 7-&#65533;yvH&#65533;9&#65533;&#587;?&#65533;&#65533;&#65533;xmnKVR*&?j&#65533;e&#65533;&#887;&#65533;&#65533;&#65533;&#65533;0 y&#65533;&#65533;&#65533;&#65533;&#379;&#65533;5&#65533;G&#65533;&#65533;-b&#65533;p&#65533;&#65533;&#65533;Wi&#65533;$TW)|0&#65533;`&#65533;&#65533;M]&#65533;&#65533;-5&#65533;&#65533;&#65533;&#65533;&#65533;i&#65533;<&#65533;2&#65533;&#65533;&#65533;&X&#65533;9&#65533;&#65533;&#65533;&#65533;&#65533;T&#65533;?e&#65533;&#65533;\&#65533;V&#65533;&#65533;&#65533;&#65533;&#2034;&#65533;n&#65533;&#65533;&#65533;&#65533;&#65533;&#65533;&#65533;n&#65533;&#65533;)&#65533;&#65533;m&#65533;&#65533;T*&#65533;(&#65533;@L)&#65533;"a&#65533;&#65533;=&#65533;O&#65533;&#65533;n&#65533;&#65533;&#65533;M&#65533;&#65533;&#65533;&#65533;&#65533;&#65533;&#65533;OcY&#65533;&#65533;&#65533;&#65533;&#65533;&#65533;a6&#65533;&#65533;]	}Q&#65533;-&#65533;&#65533;Rw\,|{&#65533;V&#65533;&#65533;>I$\&#65533;&#65533;&#604;M&#65533; 7<&#65533;&#65533;&#65533;`4&#65533;[&#65533;s&#65533;&#65533;&#444;wc&#65533;&#1893;&#65533;:&#65533;&#65533;
58&#65533;&#65533;&#65533;&#65533;H&#65533;&#65533;&#65533; M&#65533;0&#65533;&#10642;&#65533;&#65533;&#65533;&#65533;&#65533;#&#65533;sO&#60971;v6&#65533;&#65533;T&#65533;IqF&#65533;:&#65533;%&#65533;&#65533;M&#65533;&#65533;&#65533;8"%W'&#65533;&#65533;&#65533;Q/&#65533;:h&#1883;wj&#65533;&#65533;&#65533;G	$&#65533;+)0&#65533;
&#65533;j&#65533;J&#65533;&#65533;"|	N`(&#65533;h&#65533;&#65533;o&#65533;&#65533;+1&#65533;&#65533;&#65533;&#65533;qu&#163;q&#65533;&&#65533;a&#1296;H&#65533;&#65533;(&#65533;@J&#65533;&#65533;q&#65533;&#65533;(fEi&#65533;&#65533;&#65533;&#65533;&#65533;&#1135;P,U\F&#65533;&#65533;%/7w4a&#65533;&#65533;&#770;&#65533;&#65533;&#65533;$&#65533;9 &#65533;&#65533;<&#65533;&#65533;&#65533;U&#65533;F)V&#65533;w&#284;&#1935;&#350;y&#65533;HE4&#65533;&#65533;&#65533;&#65533;LA&#65533;"&#65533;j*&#65533;&#65533;\&#65533;&#65533;P&#65533;:q&#65533;N&#65533;&#499;&#65533;k&#65533;=Nu&#65533;&#65533;&#65533;&#65533;&#65533;w&#65533;&#65533;&#65533;3&#65533;
 &#65533;&#65533;6c>og&#65533;&#65533;>&#65533;&#1648;&#65533;A2&#65533;.&#65533;~vi&#65533;N&#65533;E&#65533;&#65533;E
&#65533;(L&#65533;2" &#65533;P&#65533;H&#65533;&#1095;Ud4=&#65533;&#65533;&#65533;&#65533;&#65533;/VS0&#65533;&#65533;&#65533;&#65533;&#588;<{uS:&#65533;&#65533;&#208;&#65533;&#65533;D&#65533;&#65533;o,&#65533; &#65533;&#65533;&#65533; &#65533;&#65533;V&#65533;G&#65533;&#65533;&#1681;&#65533;&#65533;&#65533;&#65533;&#65533;R&#65533;I&#65533;%$t&#65533;Ep(&#65533;!&#65533;b+0;_&{*Y&#65533;Z&#65533;c&#65533;&#65533;Jv&#65533;&#65533;&#65533;{&#65533;/&#65533;(&#65533;W&#65533;O&#65533;9&#65533;|1&#65533;&#65533;8&#65533;&#65533;&#1697;f&#65533;]&#65533;&#65533;&#65533;&#65533;&#65533;&#65533;&#65533;7&#65533;&#65533;o &#65533;&#65533; &#65533;:@m&#65533;y&#133;&#65533;&#65533;th&#65533;b&#65533;&#65533;@~&#65533;&#65533;&#65533;k&#65533;&#65533;B(&#65533;&#65533;&#65533;&#65533;Vk c,&#65533;	&#65533;(&#65533;yf&#65533;&#65533;D&#33386;&#65533;<$U&#65533;&#65533;<]&#65533;#{m&#65533;.&#65533;&#1654;&#65533;&#65533;#g&#65533;D&#65533;&#65533;\&#65533;rQ&#65533;  D57&#65533;5J&#825;.	({&#65533;Vn<&#65533;^&#433;&#65533;Ig-&#65533;&#65533; 8&#65533;L&'`&#65533;&#65533;&#65533;k&#65533;p&#65533;P&#65533;&#65533;[&#65533;	&#65533;Vp&#65533;&#65533;&#765;g&#65533;&#65533;*($P&#65533;&#65533;&#65533;&#65533; &#65533; &#65533;4"&#65533;&#65533;&#65533;&#65533;a&#41362;]&#65533;&#65533;&#1164;&#65533;&#1253;-Y&#65533;&#65533;@E&#65533;&#65533;X&#65533;&#65533;&#65533;&#65533;&#65533;O&#65533;&#65533;y&#65533;&#65533;&#65533;&#65533;r&#488;&#65533;&#65533;&#65533;9FW&#65533;&#65533;#7&#65533;&#65533;&#65533;&#65533;&#808;&#65533;&#65533;@.&#65533;&#65533;&#65533;J!&#65533;i&#65533;q&#65533;6&#65533;,&#65533;A&#65533;}[H&#65533;&#65533;i&#65533;I",&#65533; +	&#65533;c&#65533;q&#65533;&#65533;k+}F&#65533;&#65533;&#65533;&#65533;&#65533;a[&#65533;<&#65533;>&#65533;&#65533;&#65533;&#65533;(&#65533;&#1300;&#1904;&#65533; &#65533;&#65533;=&#65533;%&#65533;&#65533;&#65533;&#65533;&#65533;k&#393;&#65533;&#1712;&#65533;&#65533;&#65533;&#65533;&#65533;23&#65533;&#65533;Ab&#65533;B( K&#65533;&#478;&#65533;&#65533;&#65533;o&#65533;&#65533;t&#65533;&#65533;&#65533;K&#65533;&#1993;&#65533;&#65533;Y&#65533;(u&#65533;2f&#65533;C&#65533;]@"&#65533;&#65533;&#65533;&#65533;G&#65533; 6 ;Djx&#1719;&#65533;&#65533;~C&#65533;b&#1821;&#65533;&#65533;"&#65533;a)_E&#65533;#&#65533;C&#65533;B&#65533;G&#65533;-&#65533;~i&#65533;&#65533;0&#65533;&#65533;&#65533;;o&#1746;&#65533;
Z&#65533;&#65533;r&#65533;U&#65533;&#65533;D1&#65533;&#65533;&#65533;&#65533;>L&#65533;&#266;&#65533;&#65533;&#65533;xXJ&#65533;&#65533;&#65533;m&#65533;2&#65533;&#65533;&#1291;&#65533;3&#65533;+&#65533;&#65533;r&#65533;&#65533;&#65533;&#65533;
"&#65533;r&#65533;=t=&#65533;&#65533;{&#65533;&#65533;cyX&#65533;]&#65533;&#65533;&#65533;&#65533;os#{H8"&#65533;$Cu&#65533;&#65533;8p&#65533;0&#65533; &#65533;&#65533;q&#65533;&#65533;9T&#65533;&#65533;&#65533;[
Q&#65533;&#65533;&#1999;&#65533;Yd&#65533;$&#65533;&#1306;),u&#65533;&#65533;&#65533;&#65533;&#540;&#65533;  ^&#65533;&#65533;*&#65533;.&#65533;&#65533;J]&#65533;&#65533;	v&#158;&#65533;)8&#65533;&#65533;,&#65533;]t&#65533;7o&#65533;&#65533;C1L_&#65533;&#65533;"&#65533;h>&#65533;&#65533;&#1293;u&#65533;$di&#65533;MVo&#65533;{&#65533;&#65533;&#65533;WqF&#65533;m&#65533;m.O&#65533;|r&#65533;&#65533;jH!&#65533;6S&#753;[Q&#65533;&#65533;&#65533;&#65533;D&#65533;c&#65533;&#65533; &#65533;&#65533;&#65533;&#65533; 6&#65533;a&#65533;&#65533;7&#65533;&#65533;J&#65533;=&#65533;&#1342;&#65533;F\Q&#65533;&#65533;&#65533;&#65533;Y&#65533;&#65533;&#65533;>E \&#614;1&#65533;&#65533;@&#65533;&#65533;&#65533;9&#65533;*&#65533;&#65533;&#65533;&#65533;&#65533;"&#65533;&#65533;h&#65533;&#330;&#65533;#&#1704;&#65533;&#65533;&#65533;&#65533;&#65533;U&#65533;	&#65533;5`&#65533;lH&#65533;D&#65533;&#65533;2&#65533;JX^&#65533;&#65533;~&#65533;&#36712;&#65533;x&#65533;&#65533;Zw&#65533;&#65533;Imw&#65533; l.&#65533;&#65533;&#65533;&#1015;&#65533;>&#65533;&#65533;&#65533;&#734;&#65533;79&#65533;:&#65533;&#65533;&#65533;&#65533;S&#65533;gp>&#65533;$&#65533;&#65533;%&#65533;E&#1222;&#65533;&#65533;0&#65533;&12&#65533;&#65533;!&#65533;&#65533;Nk&#65533;Rw&#65533;&#65533;n8&#65533;&#65533;[&#65533;WnwL&#65533;&#65533; 4&#65533;}&#65533;&#65533;&#65533;+&#65533;H% &#65533;&#65533;&#65533;`N$^&#65533;:4&#65533;S;&#65533;&#65533;&#65533;H[fV&#1178;&#65533;&#65533;q&#65533;&#65533;&#65533;J&#65533;&#65533;&#65533;$w&#65533;rdTo&#65533;6&#12288;&#65533;&#65533;&#65533;&#65533;&#65533;f&#65533;iU&#65533;i&#65533;&#65533;&#938;v&#65533;&#65533;&#65533;&#65533;&#65533;&#65533;t&#65533;&#65533;&#65533;&#65533;M&#65533;&#1825;q&#65533;&#65533;Qs&#65533;5&#65533;&#65533;&#65533;&#65533;&#65533;EE4&#65533;&#65533;&#65533;&#65533;&#65533;MG&#65533;+Y$&#65533;t&#1806;V*B&#65533;&#65533;&#65533;
Q0&#65533;&#65533;&i&#65533;m&#65533;&#65533;R&#65533;&#65533;&#65533;&#65533;.&#65533;3]	&#65533;q&#65533;&#65533; &#65533;&#65533; `DPo &#65533;&#65533;&#65533;yk3h&#65533;D&#65533;R&#65533;&#65533;&#65533;I&#65533;&#1750;&#1801;&#65533;v&#65533;&#65533;}&#1913;r&#65533; &#65533;o&#65533;&#65533;T&#65533;&#65533;B &R&#65533;&#65533;&#65533;y&#65533;8&#65533; W&#65533;&#65533;&#65533;L&#65533;H&#65533;&#1470;&#65533;&#65533;&#65533;n&#1363;&#65533;&#65533;&#65533;&#1762;&#65533;&#65533;&#65533;&#65533;$&#65533;A&#1264;:&#65533;O%LDO&#65533;&#65533;&#65533;&#65533;w#;&#65533;m&#65533;96qS&#65533;&#65533;&#65533;&#65533;&#65533;6&#34954; &#65533;&#65533;(&#65533;(&#65533;
(&#65533;&#65533;(&#65533;&#65533; &#65533;&#65533;(&#65533;(&#65533;
(&#65533;&#65533;c:^&#65533;&#65533;&#65533;O"&#65533;&#65533;|@"o&#65533;E&#65533;5j&#65533;&#65533;F&#65533;Wo_&#65533;&#65533;wg!&#65533;&#65533;S&#65533;e&#65533;&#65533;&#998;&#65533;&#1744;&#696;jv&#65533;K&#65533;&#65533; &#65533;d?-A&#65533;&#65533;`&#65533;&#65533;J&#65533;"r&#65533;&#65533;&#65533;&#65533;&#65533;&#65533;~J&#65533;&#65533;&#1378;&#65533;&#65533;&#65533;&#456;&#65533;&#65533;&#65533;&#65533;?A&#65533;:&#65533;&#1353;Z&#65533;&#65533;~&#65533;&#65533;&#65533;&#65533;&#65533;r&#65533;&#65533;R{P/f&#65533;&#65533;&#65533;i&#65533;&#65533;&#65533;T&#65533;sP&#65533;&#549;&#65533;p&#65533;[}-&#65533;&#1419;!&#65533;&#65533;f&#65533;&#65533;&#65533;r$&#65533;&#65533;0yJ>O&#65533;&#65533;KX&#65533;&#65533;&#65533;&#65533;&#65533;&#65533;&#65533;R&#65533;o&#65533;^[&#65533;n~&#65533;;G&#65533;&#65533;&#65533;^&#65533;&#65533;&#65533;i82&#65533;&#65533;&#1934;z&#65533;N&#65533;&#65533;&#65533;[hL&#65533;$9&#65533;j&#65533;h&#65533;&#65533;%O&#65533;&#65533;&#65533;&#65533;u?6&#65533;U&#65533;&#65533;&#65533;x&#65533;&#65533;>&#65533;&#783;&#65533;?  ~@&#65533;&#1091;G&#65533;z&#65533;/)TJ&#65533;D"&#65533;y j&#65533;(&#65533;>&#65533;&#65533;c,9&#416;]q&#65533;&#65533;o&#65533;r&#65533;/&#65533;ZA&#65533;&#65533;&#65533;&#65533;&#65533;&#65533;B!"&#65533;&#65533;n&#378;%n&#1913;
&#65533;/&#65533;&#65533;  &#65533;r
&#65533;[)e&#65533;=0&#65533;D^&#65533;S&#65533;&#65533;&#882;&#65533;>Y&#65533;\&#65533;&#65533;UN4&#65533;D&#65533;&#65533;&#882;&#65533;NC&#65533;&#65533;&#65533;P&#1680;&#65533;&#65533;&#65533;&#65533;L&#65533;&#65533;){7&#65533;&#65533;D~1(&#65533;?%M7&#65533;_J&#65533;&#65533;)&#65533;L&#65533;&#65533;&#65533;&#809;	&#65533;&#65533;C&#65533;q&#65533;&#65533;&#982;&#65533;f&#65533;$4&#65533;V&#65533;:&#65533;&#65533;;&#374;R&#65533;*-t&#65533;&#65533;&#65533;&#904;&#65533;&#65533;m&#65533;&#65533;&#65533;o1H&#36948;&#65533;&#65533;b&#65533;&#65533;&#431133;B&#65533;&#65533;LL&#65533;UVu&#65533;&#65533;&#65533;U!&#65533;&#65533;&#65533;&#65533;&#65533;M&#441;v=Ul&#303;j&#65533;&#65533;&#65533;&#65533;j[O&#65533;&#1417;_&#65533;}Q^&#65533;&#65533;&#65533;i&#185;7X{r&#65533;&#65533;+&#65533;#]svW&#65533;&#65533; '&#65533;&#65533; W&#65533;k&#65533;/&#65533;_&#65533;&#65533;?&#65533;,&#65533;&#65533;J&#65533;4&#1605;vqMu&#65533;&#65533;P&#65533;M&#65533;&#65533;H&#65533;&#65533;&#65533;S&#65533;&#65533;&#65533;&#65533;&#65533;&#65533;]#<&#1295;r&#65533;&#65533; &#65533;-&#65533;&#65533;&#1095;3u&#65533;K&#65533;&#65533;&#65533;Yo&#65533;&#65533;&#65533;&#65533;E&#65533;&#65533;w&#65533;xEM&#65533;P&#65533;&#65533;&#65533;&#65533;(e&#65533;&#65533;b&#65533;&r&#65533;]&#65533;Q1PT&#65533;&#65533;iDv&#65533;yr%&#65533;&#65533;&#65533;x&#65533;X&#65533;[&#65533;&#65533;&#782;&#65533;&#298;&#65533;[e"(6&#65533;j&#65533;B$&#65533;&#65533;&#65533;&#65533;&#65533;!T)&#65533; &#65533;&#65533;!&#65533;{H&#65533;R=&#631;~z&#65533;&#65533;&#65533;&#1681;&#65533;e&#65533;&#65533;&#65533;&#65533; &#65533;W&+&#65533;qaW2j5&#65533;<&#65533;~&#65533;&#65533;'}MO1&#65533;&#65533;(rD(&#65533;&#1239;&#65533;&#65533;&#65533;&#65533;A2
&#65533;&#65533;&#65533;`&#65533;\dTB&#65533;&#65533;0&#65533;v&#65533;&#65533;&#65533;S^&#1746;&#65533;&#65533;qtIH6&#65533;U&#65533;{g-A7"&#1792;'&#65533;&#65533;c&#65533;&#65533;Pr9&#65533;&#65533;&#65533;&#46735;&#65533;d&#65533;~&#65533;&#65533;&#65533;@|&#65533;o&#65533;&#166;+&#65533;e&#65533;\&#616;&#65533;&#65533;m&#65533;&#65533;R,y	8{R&#65533;&#65533;&#65533;kp@&#65533;&#65533;X&#65533;&#65533;Y&#65533;RxS,t&#65533;W&#65533;&#65533;c9D'.&#65533;&#65533;=&#65533;.?&#65533;c&#65533;&#65533;R)&#65533;,&#65533;9&#65533;&#65533;&#65533;9n&#65533;W &#65533;&#65533;&#65533;R&#65533;&#65533;8&#65533;@&#580;S`D2&#65533;[QTP&#65533;$}&#65533;s&l&#65533;&#65533;XD&#65533;&#65533;&#65533;~&#65533;&#65533;q&#65533;&#65533;]&#1295;s ?&#65533;|&#65533;&#59978;&#65533;G2&#65533;MF	&#65533;-&#1128;&#65533;&#65533;&#65533;T&#65533;&#65533;&#1812;&#65533;E&#65533;&#65533;&#65533;&#65533;]7I&#65533;&#65533;&#65533;*&#65533;(&#65533;dTH&#65533;&#65533;Q&#65533;m&#65533;9&#65533;&#199;&#65533;;&#65533;NX&#65533;&#65533;&#65533;&#65533;&#65533;\&#65533;i&#65533;&#65533;&#65533;&#65533;,rH&#65533;&#65533;N&#65533;J:&#65533;&#65533;&#65533;&#65533;&#65533;&#65533;9&#65533;R&#65533;&#65533;&#65533;G&#65533;&#65533;?>[&#65533;T&#65533;H&#65533;2&#65533;&#65533;&#65533; &#65533;&#65533;+&#65533;0&#729;5&#65533;&#65533;pz&#65533;&#65533;&#65533;2u&#65533;d&#248;&#65533;&#65533;&#65533;6&#65533;q&#65533;&#65533; S&#65533;&#65533;&#65533;)&#65533;h&#65533;&n&#65533;0&#65533;Ax&#65533;&#888;&#65533;J&#65533;<}&#65533;l&#65533;Mj*R&#65533;&#65533;.0&#65533;&#627;j&#65533;"&#65533;&#65533;&#653;&#65533;%1UB#;N\&#65533;G&#65533;&#65533;&#65533;z&#65533;&#65533;U&#65533;&#65533;&#65533;&#65533; &#65533;U&#1956;{&#65533;&#65533;&#65533;uLW&#65533;;C7&#65533;&&#65533;&#65533;&#65533;N&#65533;) &#65533;&.&#65533;&#1250;&#65533;L..&#547;0X&#65533;%0&#65533;&#65533;p8&#65533;1&#65533;Skk&#65533;J&#65533;=&#65533;q&#65533;&#65533;<&#65533;&#65533;q&#65533;JIV&#65533;&#65533;&#300;&#65533;)&#65533;t&#65533;US1&#65533;&#65533;&#65533;e0*PT&#1603;d&#65533;&#65533;.&#65533;#&#1832;&#65533; &#65533;&#65533;u@<&#1295;r&#65533;&#65533; &#65533;+&#65533;&#65533;b&#65533;&#65533;&#65533;&#65533;&#65533;&#65533;&#65533;&#65533;s&#65533;h&#65533;&#65533;^&#65533;`f&#65533;&#65533;&#65533;*&#65533;&#65533;{&#65533;8&#65533;&#65533;P1:&#65533;f&#65533;&#65533;EJt&#65533;&#65533;&#65533;&#65533;R&#65533;J&#65533;D9&#59654;&#65533;&#1779;?1j^w&#65533; H&#65533;&#65533;fq&#65533;&#65533;&#65533;7_&#65533;+&#65533;
d&#65533;P&#65533;H&#65533;q&#65533;&#65533;&#65533;&#65533;.&#65533;#&#1835;&#65533;&#65533;~&#65533;w&#65533;&#65533;[&#65533; >W&#65533;T&#65533;#&#65533;o&#65533;MF&#65533;~RCQ&&#65533;Y&#65533;6d&#65533;Tjw&#65533;U&#65533;&#65533;&#65533;#&#65533;&#65533;&#65533;rG9 &#65533;]&#65533;{&#65533;	&#65533;T&#65533; &#65533; &#65533;&#65533;{L&#65533;OD&#1173;&#65533;&#65533;_:=&#344;&#1750;&#65533;M&#65533;&#65533;}&#65533;$s6~D&#65533;&#65533;
cNY:g &#65533;&#65533;&#65533;3)&#65533;&#1956;{&#65533;&#65533;&#65533;uT&#65533;z&#65533;&#65533;U&#65533;&#65533;&#65533;uLW&#65533;;B&#65533;:j1&#65533;&#54120;&#65533;&#65533;&#65533;PM#&#1725;&#65533;&#65533;o&#65533;Fr&#65533;EDb&#65533;9&#65533;D&#65533;x&#65533;p&#65533;&#65533;&#65533;2&#65533; &#65533;S&#65533;&#65533;FuvI&#65533;&#65533;H&#452;K&#65533;)8L&#846;h&#65533;&#65533;^V&#65533; c&#65533;&#65533;&&#65533;@;iI&#65533;u'&#1832;&#65533;&#65533;&#65533;&#65533;&#932;{&#65533;&#65533;&#65533;uLW&#65533;;A&#65533;&#65533;t&#65533;f&#65533;b&#1752;&#65533;&#65533;4&#65533;WQ/&#65533;&#65533;&#65533;>&#65533;#&#65533;,&#65533;&#65533;&#65533;YD&#65533;&#65533;D<9@LPn U(H4&#65533;Z&#65533;&#65533;U&#65533;&#65533;&#65533;uU&#65533;z&#65533;&#65533;T&#65533;U&#65533;&#65533;1_&#65533;&#65533;s&#65533;&#65533;&#65533;&#65533;@&#65533;&#65533;H&#65533;*&#65533;&#65533;&#65533;&#65533;&#65533;#&#1832;&#65533;&#65533;&#65533;&#65533;b&#65533; &#65533;&#65533;aW:j/&#65533;[&#1295;r&#65533;&#65533; &#65533;&#65533;&#65533;&#65533;:&#1956;{&#65533;o&#65533;&#65533;_&#65533;T&#65533;&#65533; M&#65533;
&#65533;&#65533;Q}&#65533;&#65533;!H&#65533;&#65533;^&#65533;[&#65533; =[&#65533;U^&#65533;&#65533;^&#65533;@|&#65533;o&#65533;S&#65533;7&#65533;&#65533;Q}&#65533;&#65533;!H&#65533;&#65533;~&#65533;@|&#65533;_&#65533;Q&#65533;&#65533;/&#1832;&#65533;&#65533;&#65533;&#65533;&#65533;&#65533;&#65533;A&#65533;\&#39487;&#65533;Q&#65533;&#65533;&#65533; &#65533;&#65533;W&#65533;V&#65533; &#65533;U&#65533;&#65533;oR&#65533;&#695;&#65533;z&#65533;&#59978;&#65533;&#65533;&#65533;E&#922;&#65533;B&#65533;&#65533; :&#1957;&#65533;&#65533;&#65533;&#65533;uG[&#1343;r&#65533;>z&#65533;&#59978;&#65533;&#65533;&#65533;E&#922;&#65533;&#65533;&#65533;
@u&#65533;K&#65533;*&#65533;&#65533;&#41913;&#65533;~&#65533;@|&#65533;_&#65533;T&#65533;&#65533; M&#65533;&#65533;.t&#65533;_&#65533;&#65533;&#65533;&#65533;|&#65533;i&#65533;&#65533;k&#65533;&#65533;G&#65533;V&#65533; &#981;&#65533;&#65533;$-&#65533;W&#65533;&#65533;gW&#65533;&#65533;;&#65533;#n&#65533;S&#65533;P&#65533;&#65533;v&#65533;'&#983;&#65533;&#65533;&#65533;&#65533;&#65533;&#65533;^}&#65533;%7 K.&#65533;/&#65533;&#65533;&#65533;~h-&#65533;&#65533;&#976;&#65533;&#65533;m&#65533;&#65533;t%&#65533;Uh&#2028;JM&#65533;." 8&#65533;&#65533;Y&#65533; &#65533;&#65533;&&#65533;&#65533;+&#65533;&#65533;W&#630;&#1011490;e&#65533;&#65533;&#65533;&#65533;m&#65533;B&#65533;&#65533;)&#65533;&#65533;&#65533;&#65533;&&#65533;&#65533;&#65533;&#65533;8b&#65533;R=&#695;&#65533;z&#65533;&#60061;{R=&#695;&#65533;z&#65533;&#65533;w&#65533;&#65533;&#65533;&#65533;&#174;t&#65533;km&#65533;4&#65533;&#65533;{;!&#65533;E&#65533;&#65533;qB&#65533; &#65533;B&#65533;&#65533;&#65533;&#65533;E&#65533;9&#65533; &#65533;&#65533;1Cp	&#65533;^|&#65533;&#65533;&#65533;]&#65533;&#65533;dTk&#65533;&#65533;&#65533;0&#65533;&#65533;m&#65533;<&#65533;&#65533;jNpA&#10844;&#65533;0&#65533;PPpB&#65533;&#65533;6;2/!&#65533;&#65533;B~4U&#65533;&#65533;&#1407;uU&#57764;{&#65533;o&#65533;&#65533;_&#65533;S&#65533;&#65533;&#1080;e&#65533;&#65533;F&#65533;T&#65533;&#65533;&#65533;&#1355;&#65533;&#505;n=/&#65533;&#65533;2C&#65533;&#65533;h&#65533;&#2006;&#65533;&#65533; &#65533;f&#65533;&#65533;&#65533;T&#65533;D )&#65533;&#65533;&#65533;&#65533;]&#65533;:c4&#65533;&#65533;&#65533;B2&#65533;&#65533;%&#65533;&#65533;&#65533;g}&#65533;&#65533;8MV.8&#65533;H&#65533;k&#65533;lR&#65533;N;E<&#65533;&#576;p4&#65533;&#65533;&#65533;&#65533;J&#65533;&#65533;z&#65533;&#60093;wR=&#631;&#65533;z&#65533;&#59978;&#65533;Ghc&#65533;\&#617;&#65533;&#65533;&#65533;&#65533;&#65533;Zoo&#692;z&#1900;;'Run&#506;3&#65533;&#65533;&#888;d 7IS&#65533;&#65533;&#65533;LC&#65533;%&#65533;&#65533;D&#65533;E&#65533;&#65533;^&#65533;'k&#65533;&#65533;-&#65533;P-&#65533;'r&#65533;T&#65533;[+&#65533;&#65533;)&#65533;&#65533;(&#65533;&#65533;&#204;x&#65533;/&#65533;&#65533;n&#65533;&#65533;:R25&#65533;Kq'&#65533;FP&#65533;3&#1406;&#65533;bNr&#65533;xX@G&#65533;%t:&#65533;&#65533;{&#65533;o&#65533;&#65533;_&#65533;S&#65533;&#65533;U&#794;&#65533;&#65533;i&#65533;&#65533;\%&#65533;&#65533;&#65533;D&#65533;I&#65533;F73a@&#65533;>S@L?&#65533;w&#65533;&#1525;#&#1835;&#65533;&#65533;&#65533;u#&#1835;&#65533;&#65533;&#42543;&#65533;Ba2j/&#65533;&#65533;\&#1295;r&#65533;&#65533; &#65533;+&#65533;&#65533;:&#65533;{&#65533;o&#65533;&#65533;_&#65533;T&#65533;M&#65533;
&#65533;&#65533;Q}E z&#65533;{&#65533;o&#65533;&#65533;_&#65533;Q&#65533;5#&#1835;&#65533;&#65533;&#42543;&#65533;A&#65533;\&#39486;&#65533;&#65533;=sR=&#695;&#65533;x&#65533;&#60061;sR=&#640;&#65533;&#786086;+&#65533;n&#65533;aW:j/&#65533;[&#1295;r&#65533;>z&#65533;&#65533;&#65533;z&#65533;&#65533;T&#65533;U&#65533;&#65533;\_&#65533;&#65533;0&#65533;&#65533;5&#65533;R&#65533;&#65533;W&#65533;V&#65533; &#65533;U&#65533;&#65533;S&#65533;&#65533;W&#65533;V&#65533; &#65533;U&#65533;&#65533;1&#65533;p&#174;t&#65533;_&#65533;H&#65533;&#65533;^&#65533;[&#65533; =[&#65533;UN&#65533;&#65533;^&#65533;[&#65533; =[&#65533;T&#65533;M&#65533;"&#65533;MG&#65533;&#65533;&#65533;[&#1327;r&#65533;&#65533; &#65533;&#65533;&#65533;&#65533;:&#65533;&#65533;&#65533;o|&#65533;o&#65533;S&#65533;7h0&#65533;&#65533;5&#65533;
2&#65533;&#46743;&#65533;L&#982;&#65533;&#65533;sR&#65533;&#631;&#65533;|&#65533;&#65533;b&#65533; &#65533;&#65533;\&#39487;&#65533;Q&#65533;&#65533;\&#1343;rm&#65533;-&#65533;&#65533;:&#65533;&#65533;&#65533;o|&#65533;o&#65533;U&#65533;M&#65533;*&#65533;MG&#65533;o&#65533;&#65533;&#65533;&#65533;o|&#65533;o&#65533;Q&#65533;5/&#1819;{&#65533;&#65533;~&#42559;&#65533;v&#65533;
&#65533;&#65533;Q&#65533;&#65533;&#65533;sR&#65533;&#631;~|&#65533;&#65533;&#46741;&#65533;M&#65533;&#65533;&#65533;uL_&#65533;8&#65533;e&#922;&#65533;&#65533;)&#65533;&#65533;/&#1851;w&#65533;&#65533;~&#41911;&#65533;~&#65533;&#1791;>[&#65533;Uq&#65533;v&#65533;&#65533;&#65533;Q}E :&#65533;&#65533;&#65533;o|&#65533;_&#65533;Uz&#1444;{&#65533;n&#65533;&#65533;_&#65533;S&#65533;7h\2&#65533;MM&#65533;G&#65533;&#65533;&#65533;&#65533; &#65533;P&#65533;&#65533;&#65533;&#1332;&#65533;\&#65533;/%-p&#65533;e&#1895;u&#65533;&#65533;P&#65533;&#1908;&#65533;&#65533;&#65533;&#65533;&#65533;-c.&#65533;&#65533;H&#65533;&#65533;&#65533;"&#65533;e&#65533;1QFWVz&#65533;&#65533;&#65533;&#65533;&#65533;m&#65533;&#65533;&#65533;&#65533;L&#65533;&#65533;&#65533;q&#65533;&#65533;Bq?&#65533;&#65533;q&#49919;h|&#65533;&#65533;^&#65533;g&#65533;Po&#65533;$&#65533;cIRx9&#65533;&#65533;*"&#65533;i&#65533;{5&#42128;&#65533;;V&#65533;&#795;&#65533;&#65533;&#65533;2&#65533;&#65533;m&#65533;#&#65533;r&#65533;&#65533;&#65533;&#65533;&#65533;_&#65533;&#65533;R&#65533;&#65533;4&#65533;#&#65533;&#65533;._&#65533;&#65533;&#65533;&#65533;%,y&#65533;&#65533;&#65533;&#65533;&#65533; &#65533;&#65533;& &#65533;&#65533;&#65533;@0&#65533;.&#65533;&#65533;[N&#1246;eU`&#65533;&#65533;&#65533;&#65533;?&#65533;=&#65533;&#65533;&#65533;~&#65533;&#65533;&#65533;!&#65533;G&#65533;&#65533;&#65533;&#65533; &#65533;4&#65533;&#65533;&#65533;!&#65533;E
(&#65533;&#65533;&#65533;(&#65533;
&#65533;}"&#65533;+&#65533;&#65533;&#65533;N&#65533;&#65533;&#65533;d&#65533;t.-<&#65533;o&#65533;4&#65533;T(&#65533;&#65533;
&#65533;&#65533;J&#65533;&#65533;@&#65533;DC9&#65533;&#65533;\K&#65533;u&#65533;&#65533;m&#65533;&#65533;&#65533;$&#65533;&#65533;F&#65533;Q&#1774;	7&#65533;&#65533;D&#65533;(&#65533;&#65533;
&#65533;
F&#578;&#65533;K&#891;&#65533;K&#65533;k&#65533;&#65533;&#65533;&#65533;&#65533;WZh&#65533;u/&#929;
	3A1&#14872;&#65533;A&#65533;&#65533;&#65533;x&#65533;v&#65533;&#65533;q&#375;&#65533;a&#65533;C&#65533;&#65533;&#65533;Tan)Kt&#65533;O&#65533;&#65533;@&#65533;.&#65533;D 

m&#65533;s&#65533;&#1681;&#65533;k|&#65533;&#43335;o&#65533;qM&#65533;#0&#65533;'&#65533;&#65533;t@*&#65533;&#65533;r&#65533;&#65533; " 8&#65533;&#65533;)P&#65533;x{<?e&#65533;&#65533;&#65533;*PTi:X&#1719;E&#65533;&#65533;&#65533;P&#2853;V-&#65533;&#65533;(&#65533;4*&&#65533;Q&#65533;d&#65533;a&#65533;1&#65533; s;;j/&#65533;L&#65533;c&#65533;&#65533;&#65533;d&#65533;&&#65533;&#65533;X&#65533;&#65533;6&#65533;V&#65533;&#65533;G&#65533;&#65533;&#65533;&#65533;B&#65533;yW&#65533;L`&#65533;<&#65533;J9&#65533;M&#738;&#65533;&#65533;&#65533;&#65533;C&#65533;&#65533;&#65533;M&#65533;&#65533;&#65533;&#65533;&#65533;&#65533;MC&#65533;&#65533;'$ &#65533;v&#65533;&#65533;&#65533;5&#65533;&#65533;&#65533;&#65533;W&#65533;&#65533;'`&#65533;@D9r&#65533;&#65533;y&#65533;&#65533;&#36111;&#65533;&#65533;&#65533;&#65533;&#1945;i&#65533;&#1369;m5&#65533;&#65533;}&#65533;7Q&&#65533;3&#65533;&#65533;&#65533;SCX&#65533; 	w&#65533;c&#65533;`D)P&#65533;E&#65533;m&#65533;&#1251;{&#65533;J&#65533;&#65533;8&#65533;d&#65533;l&#65533;&#65533;,&#65533; As&#65533;H[&#65533;&#1098;&#65533;o0g&#65533;@q&#935;&#65533;&#65533;7&#65533;&#65533;|&#65533; &#65533;&#65533;eW&#65533;&#65533;&#65533;&#65533;&#65533;R&#65533;&#65533;&#65533;&#1944;&#65533;&#65533;&#65533;&#65533;=&#65533;&#65533;&#65533;j&#65533;&#1291;.UGE&#65533;&#65533;(E"p&#65533;&#65533;.&#65533;&#65533; &#65533;&#65533;Q&#65533;	&#65533;y&#65533;i&#65533;&#65533;&#65533;&#1905;&#1162;&#65533;o-!&#65533;.&#65533;'6&#65533;&#261;&#65533;&#65533;&#65533;&#65533;P&#43583;&#65533;&#1980;9&#65533;L&#65533;&#65533; D&#65533;&#65533;&#1745;&#65533;NMP&#65533;SW&#1250;4u&#65533;&#65533;aI:u@&#65533;&#65533;&#65533;&#65533;&#65533;D&#65533;&#65533;8&#65533;o  &#65533;-&#65533;[<o&#65533;&#65533;O=&#65533;&#65533;F]&#65533;&#65533;&#65533;&#65533;y&#65533;1E&#65533;&#65533;&#65533;&#65533;"&#65533;&#65533;&#65533;h$v-&#65533;9D&#65533;	&#65533;&#65533;<&#65533;&#65533;&#65533;&#65533;&#65533;r&#65533;&#65533;&#65533;q&#65533;&#65533;kp'&#65533;&#65533;&#65533;#\7&#65533;&#65533;#.&#65533;&#170;B&#65533;&#65533;q&#65533;!&#65533;&#65533;?&#65533;^&#65533;&#65533;_y&#65533;&#65533;&#65533;r&#65533;&#65533;&#65533;&#65533;&#65533;&#2003;&#65533;O:&#65533;&#65533;Eo&#65533;&#65533;(&#65533;&#1718;&#1281;J\&#65533;n&#361;C&#65533;&#65533;&#65533;EvTJq(;&#65533;L$&#65533;m&#65533;&#65533;k&#65533;8&#65533;&#65533;&#65533;}e&#65533;a]&#65533;&#940;&#65533;-&#65533;&#188;&#65533;&#65533;&#65533;#&#1240;&#65533;:{D&#65533;&#65533;(&#65533;&#65533;%&#1911;&#65533;&#65533;J#^&#65533;&#65533;&#65533;	&#65533;&#65533;&#65533;&#65533;A&#65533;R#H&#65533;^Z&#65533;&#65533;	&#65533;}&#65533;&#65533;1g*&#65533; &#65533;y"&#65533;&#171;s&#65533;P&#65533; &&#65533;D&#65533; &#65533;&#65533;&#65533;J
&#65533;&#342;&#65533;4&#65533;&#65533;&#65533;J&#65533;BY&#65533;&#65533;!&#1239;&#65533;j&#297;6&#65533;&#65533;&#65533;(&#65533;&#65533;&#65533;&&#65533;)&#65533;7&#65533;i&#65533;&#65533;&#65533;&#65533;9&#65533;&#65533;-&#65533;M4&#65533;$&#65533;&#65533;?&#65533;&#65533;&#65533;Z4&#65533;$&#65533;VI3&#65533;:&#65533;rl &#65533;!&#65533;r8&#65533;M6&#65533;g&#65533;T&#65533;&#65533;g&#65533;&#65533;&#65533;&#65533;&#65533;&#65533;O:&#65533;&#65533;&#65533;RkE&#65533;&#65533;>&#65533;&#65533;&#65533;`&#65533;]&#65533;F.&#65533;|&#65533;&#65533;cd&#65533;b&#65533;H&#65533;%&#65533;&#65533;&#65533;&#65533;&#65533;&#65533;M&#65533;w4W^&#65533;t&#65533;A&#65533;&5&#65533;|&#65533;'&#65533;op&#65533;8&#65533;&#65533;#;Mu&#65533;&#65533;&#65533;]&#65533;	x&#65533;&#65533; &#65533;%&#65533;C&#65533;.H&#65533;&#65533; 5&#65533;&#65533;<&#65533;x&#65533;&#65533;~&#711;&#65533;&#65533;C&#65533;&#65533;&#65533;o &#65533;%&#1085;be&#65533;&&#65533;/&#65533;K&#65533; &#65533;&#1908;D29&#65533;G&#65533;AS&#65533;&#65533;&#65533;&#65533;&#64047;yiC{&#231;&#65533;[&#65533;&#65533;Nn&#65533;-&#65533;&#1288;&#65533;&#65533;"&#65533;&#65533;&#65533;w&`&#65533;Hp&#65533;&#65533;jT&#65533;&#65533;R&#65533;&#65533;x{P,&#65533;FA&#65533;&#356;&#65533;&#65533;&#65533;!&#65533;)Qn&#65533;AP&#65533;  y r>Ls&#65533;C&#65533;&#65533;VP!&#65533;E&#51906;&#8567;J&#65533;i'&#931;&#65533;Tfd&#65533;_&#65533;*FM@&#65533;S&#65533;&#65533;&#65533;1G&#65533;&#65533;&#65533;&#65533;&#65533;#\&#65533;,&#65533;&#65533;&#65533;&#65533;&#65533;r&#65533;&#65533;&#65533;&#65533;&#26247;&#65533;&#65533;]-$&#1562;&#65533;&#65533;hS&#65533;r5&#1920;&#65533;D&#65533;6&#65533;=&#65533; &#65533;R&#65533;O&#65533;&#65533;&#65533;&&#65533;&#65533;&#65533;q&#1738;Ej&#65533;&#65533;Bh&#65533;<T&#65533;&#65533;w&#65533;&#65533;}*&#65533;&#65533;H&#65533;0.&#65533;PI<&#65533;&#65533;0\&#65533;1&#65533; @#C*&#65533;9&#65533;&#65533;\&#65533;&#65533;&#65533;&#65533;&#65533;5&#65533;{E5&#65533;&#65533;
&#65533;3"&#65533;&#65533;(3&#65533;2&#65533;LRg&#65533;]&#65533;S&#65533;&#65533;&#65533;&#65533;&#65533;JmY&#65533;&#65533;&#65533;&#65533;&#65533;&#65533;g[RI&#65533;&#65533;&#46660;&#65533;G&#65533;<&#65533;$&#65533;&#65533;&#65533;1&#65533;&#65533;Po0&#65533;&#1504;GD&#65533;>&#1014;&#65533;9&#65533;&#65533;&#65533;&#65533;&#65533;&#65533;9`jP&#65533;<&#65533;&#1371;p&#65533;&#65533;&#65533;k&#65533;&#65533;8&#65533;&#65533;]]&#65533;&#65533;&#65533;f0&#65533;"&#65533;pbS5&#65533;&#65533;@&#65533;&#65533;0&#65533;&#65533;]&#65533;&#65533;P&#65533;&#65533;j_&#65533;&#65533;c&#65533;[&#65533;(&#65533;&#65533;t&#65533;&#65533;:0&#65533;&#65533;w&#65533;JH&#65533;DVn&#65533;&#1193;&#65533;H&#65533;&#65533;&#65533;1<&#65533;m
&#65533;&#65533;&#65533;ZX&#65533;&#65533;&#65533;&#65533;&#65533;&#65533;&#65533;c&#1753;&#680;&#65533;ng EM2&#65533;Lq&#65533;&#65533;"&#65533;o?<&#65533;;G&#65533;&#65533;:&#65533;;&#65533;H&#65533;&#1596;)At&#65533;&#65533;@)&#65533;P0d;iC*&#65533;[&#65533;&#65533;wf&#65533;&#65533;z&#65533;&#65533;&#65533;&#65533;!&#65533;&#65533;p&#65533;&#65533;'g&#65533;FJ&#65533;&#65533;&#65533;@&#65533;ME9&#65533;C&#65533;&#65533;p9&#65533;&#65533;/Io&#65533;^&#65533;&#65533;YY&#65533;&#1730;2&#1989;&#65533;&#65533;&#494;V&#65533;&#65533;3&#65533;D?;&#65533;FK&#65533;&#65533;'&#65533;
Q&#1728;&#65533;5&#65533;&#65533;%&#65533;O &#65533;&#65533;-&#65533;(*y&#65533;&#65533;&#65533;&#65533;x&#65533; &#65533;(ES&#65533;{&#65533;D&#65533;i&#1933;&#1586;&#65533;&#65533;&#65533;&#65533;&#65533;LW&#65533;&#65533;&#65533;E&#1364;&#65533;&#65533;&#65533;&#65533;&#65533;x&#65533;lJS&#65533;0&#65533;.&#1883;&#835; *~&#65533;&#65533;&#65533;/&#65533;&#65533;&#65533;&#1747;&#65533;E7;&#1556;q&#65533;&#65533;&#65533;z@&#65533; &#65533;&#65533;&#65533;&#65533;&#65533;*>?&#65533;&#65533;&#65533;&#65533;~/&#65533;&#65533;R&#65533;&#65533;&#65533;&#65533;&#65533;&#65533;BT&#65533;&#65533;;&#65533;&#65533;&#65533;?RZ&#65533;g&#65533;&#65533;W,&#65533;m&#65533;Jm&#65533;&#65533;&#65533;&#65533;i&#65533;9&#65533;&#65533;"`&#65533;i&#65533;&#65533;&#997;d&#65533;}&#65533;&#65533;#&#65533;&#65533;&#65533;3hS&#65533;8.~&#65533;&#65533;L&#65533;uG&#65533;EC&#65533;&#65533;I&#65533;Oc&#65533;&#65533;F&#65533;i&#65533;u[&#65533;&.&#65533;&#65533;&#65533;Z&#65533;nM&#65533;&#65533;&#65533;c&#65533;&#65533;7&#65533;
&#65533;1&#65533;&#65533;D&#65533;&#65533;&#65533;Cm> _&#65533;17{/&#65533;&#65533;&#65533;&#1242;&#1683;&#65533;&#65533;&#65533;&#65533;2[&#65533;&#65533;J&#65533;m%r&#65533;&#65533;&#65533;&#65533;fB&#65533; &#65533;&#65533;&#65533;q)&#65533;yp&#65533;M.&#65533;@&#65533;&#65533;	;&&#858;&#65533;&#65533;&#65533;.&#65533;~T&#65533;&#65533;B&#65533;&#65533;&#65533;B&#65533;&#65533;(T&#165;1&#65533;&#65533;&#65533;A&#65533;&#65533;&#65533;&#65533;&#65533;&#65533; &#65533;R&#65533;O&#65533;j&#65533;&#65533;&#65533; W&#65533;&#65533;9&#1313;jy&#65533;o&#65533;u&#65533;zYZ&#65533;q\&#65533;&#497;&#65533;&#65533;G&#65533;j&#65533;&#65533;Fs&#65533;&#65533;&#65533;UI3H&#65533;&#65533;&#65533;&#65533;&#65533;&#1737;&#65533;>0m&#65533;;&#65533;&#65533;4^&#667;&#65533;&#65533;&#65533;%YYz&#65533;&#65533;C&#65533;1&#65533;J&#65533;&#65533;&#65533;)J &#65533;&#65533;G&#65533;&#65533;%9&#65533;I&#65533;0)wl&#65533;(&#65533;&#65533;6vm&#65533;_&#65533;&#65533;&#65533;C&#65533;&#65533;&#65533;&#65533; Ko&#65533;=&#65533;&#65533;jD;?Na/&#65533;&#65533;&#65533;&#65533;7v"&#65533;ZF&#65533;&#65533;&#1164;4&#65533;H"V&#65533;u&#65533;D&#65533;f&p &#65533;D&#65533;&#65533;Q&#65533;&#65533;&#65533;&#416;ZW&#65533;&#65533;T|&#65533;&#65533;v&#65533;&#65533;y({1&#65533;&#65533;n+&f&#65533;I&%&#65533; &#65533;&#65533;&#704;(&#65533;@&#65533;&#65533;S8!&#65533;&#65533;e&#65533;&#65533;bp&#65533;&#65533;&#65533;&#65533;/&#65533;)CjPT&#65533;&#65533;[c`&#65533;N&#65533;&#65533;&#65533;&#65533;t&#65533;&#65533;wf&#65533;*&#65533;A&#1828;&#65533;U&#1529;&#65533;P &#65533;1&#65533;&#65533;&#65533;&#65533;&#65533;&#65533; E&#65533;&#65533;h&#65533;P&#65533;&#65533;&#65533;@U+~&#65533;o12&#65533;&#65533;&#65533;i d&#65533;DR8=ZC&#65533;*&#65533;&#65533;&#65533;2&#65533;&#65533;D7W&#65533;&#65533;e&#65533;&#65533;&#65533;-n;FM&#65533;7&#65533;F&#65533;&#65533; ;&#65533;C&#65533;D&#65533;&#65533;&#65533;&#65533;Q&#65533;?i&#65533;m&#65533;&#65533;&#65533;&#65533;r&#65533;)&#65533;&#65533;&#65533;&#65533;g&#65533;wa[&#65533;&#65533;&#65533;&#65533;&#65533;\&#65533;&#65533;_jd6&#65533;#&#65533;&#65533; &#65533;&#65533;i&#65533;&#65533;&#65533;&#65533;~&#65533;T"^&#65533;&#65533;~N&#65533;&#65533;&#65533;y&#65533;:&#65533;&#65533;&#65533;j&#65533;&#65533;s_&#65533;&#65533;cJ&#65533;Z?-&#65533;&#65533;&#65533;&#65533;!x*&#65533;&#65533;vV/L&#65533;HRQ&#65533;&#65533;7mo&#65533;5&#65533;&#65533;&#65533;6&#65533;S&#65533;H&#65533;&#65533;\&#65533;&#65533;&#65533;P&#65533;&#65533;&#65533;T&#65533;&#65533;&#65533;\=a4&#65533;&#65533;&#65533;D&#65533;&#65533;&#65533;JQ &#65533;&#65533;^&#65533;&#65533;&#65533;g&#65533;_&#65533;&#65533;w&#65533;&#65533;&#65533;&#1797;&#65533;p;F*=!Y&#65533;&#370;H&#65533;&#65533;a&#65533;g&#65533;-J
&#65533;&#65533;&#65533;*Z&#65533;m]j&#65533;pj&#65533;&#65533;[%&#65533;&#65533;0&#65533;,f&#65533;c&#65533;*&#65533;DR:&#65533; &#65533;&#65533;&#65533;\&#65533;<&#65533;m&#65533;&#65533;&#65533;&#65533; &#65533;+q2&#65533;&#65533;q&#65533;c&#65533;v&#65533;&#65533;&#1912;" &#65533;q&#65533;P&#65533;&#65533;&#65533;"#&#65533;r&&#65533;r&#65533;&#65533;<f&#65533;&#65533;&#65533;$UI&#65533;&#65533;%&#65533;1&#65533;&#65533;&#65533;&#65533;H&#65533;&#65533;&#65533;*y&#65533;&#65533;V&#65533;E&#65533;&#65533;&#65533;VT}&#65533;y&#65533;}&#65533;&#65533;(&#65533;&#65533;P2&#1070;t&#65533;Yc&#65533;&#65533;&#532;r')&#65533;&#65533;&#65533;&#536;r&#65533;&#65533;L&#65533;P&#65533;&#65533;&#65533;v&#65533;&#1849;&#65533;&#65533;&#65533;&#65533;&#65533;=&#65533;&#65533;&#65533;&#65533;Y&#65533;&#65533;&#913;&#65533;&#65533; &#65533;&#65533;&#65533;&#65533;J *&#65533;9&#65533;P&&#65533;&#65533;&#65533;&#65533;O&#65533;?&#65533;&#65533;&#65533;:D\:&#65533;k&#41323;&#65533;&#65533;&#1788;&#65533;&#65533;&#65533;&#65533;&#1782;FM"&#65533;M&#65533;J*	&#65533;G >@  {|&#65533;&#65533;j2&#65533;&#65533;Q&#65533;t&#65533;&#65533;&#65533;&#65533;v&#65533;D&#65533;&#65533;\&#65533;% &#65533;Tl Q1&#65533;&#65533;.&#65533;0>!&#65533;&#65533;&#65533;&#65533;&#65533;p+7b&#65533;LX&#65533;&#1957;&#1810;&#65533;&#65533;X&#65533;9&#65533;&#65533;S&#65533;&#65533;&#65533;2&#65533;I&#65533;Hp&#65533;&#65533;&#65533;&#65533;*gM2&#65533;f&#65533;&#65533;&#65533;v&#65533;r&#65533;&#65533;p&#65533;&#65533;r&#65533;&#65533;v&#65533;O&#65533;J&#65533;&#65533;&#65533;&#65533;&#65533;)K.&#65533;&#65533;&#65533;&#65533;&#65533;u&#65533;o&#65533;&#65533;&#65533;=eG&#65533;&#1729; &#65533;&#65533;&#65533;w.#&#65533;&#65533;&#1674;&#65533;xL&#65533;&#65533;&#65533;&#65533;&#65533;&#65533;&#65533;YM&#65533;&#65533;^&#65533;{Rt&#65533;&#65533;U"&#1719;&#592;&#65533;cN&#65533;A-&#65533; 6&#1013;wguj&#65533;&#65533;&#65533;kO\7y&#65533;&#65533;&#65533;&#65533;&#65533;&#65533;M"&#65533;&&#65533;&#65533;&#65533;	&#65533;&#65533;0 &#65533;&#983;:\\?&#65533;&#1885;&#65533;HEN&#65533;&#65533;0&#65533;&#65533;&#1922;&#65533;&#65533;!\p&#65533;&#65533;.&#65533;&#65533;k8&#65533;&#65533;&#65533;&#65533;&#65533;_h&#65533;8&#65533;&#65533;O&#65533;&#65533;&#65533;!LBQw&#65533;&#65533;dj&#65533;&#65533;iXR&#65533;&#65533;x_q&#65533;&#65533;Z'&#65533;#&#12824;&#65533;&#65533;S&#65533;N&)LR&#65533;&#65533;9&q&#65533;
&#65533;:&#65533;)g&#65533;&#65533;Y!t4&#65533;q*k&#65533;[&#65533;10&#65533;Rz&#65533;*&'T7 	8B&#65533;dwv&#65533;S&#65533;Dx&#65533;&#65533;x&#65533;&#65533;Lv&#65533;&#65533;&#65533;&#65533;&#65533;&#65533;&#65533;2C&#65533;VZA;)&#65533;&#65533;&#65533;kj&#17739;y&#65533;p&#65533;&#65533;%5
V&#65533;:&#65533;9K&#65533;\&#548;B&#65533;B&#65533;&#65533;&#65533;R&#65533;&#65533;&#65533;F&#65533;>&#65533;&#65533;&#65533;&#203;&#6479;k&#65533;&#65533;&#65533;&#65533;&#15268;&#65533;&#65533;i5&#65533;]&#65533;&#65533;&#65533; G2&#65533;&% 0&#65533;6&#65533;&#65533;L&#65533;&#65533; B}&#65533;&#65533;&#65533;&#65533; &#65533;&#65533;A&#65533;&#65533;&#65533;o&#65533;&#65533;&#65533;3&#65533;&#65533; :&#65533;
&#65533;?&#65533;&#65533;)}4&#1364;&#65533;w&#65533;%X&#65533; &#65533;&#65533;y&#65533;&#65533;&#616;&#65533;l&#65533;3&#65533;&#65533;1&#667;&#65533;&#65533;p
]Er&#65533;&#65533;$/[
&#2013;U&#65533;&#65533;&#2029;* (	[&#65533;(g&#65533;&#65533;IAm&#65533;v&#1322;&#65533;&#65533;&#65533;&#65533;}2&#65533;;]&#65533;&#65533;&&#65533;I&#65533;DN&#65533;&#65533;%&#65533;&#65533;8&#65533;&#65533;d0&#65533;	&#65533;#&#65533; &#65533;'&#65533;7n&#65533;&#65533;wE&#65533;&#65533;&#65533;&#857;9	i8&#65533;&#65533;&#65533;B&#65533;&#65533;&#65533;&#65533;&#65533;&#1285;J&#65533;P&#1577;J&#65533;n&#65533;~&#65533;K&#65533;&#65533;&#65533;&#65533;B&#65533;&#65533;$&#65533;	h&#65533;&#65533;(&#65533;&#65533;,lt&#65533;.&#65533;&#65533;&#65533;&&#65533;8&#65533;j&#65533; 6&#65533;2&#65533;L&#65533;&#1759;FSK&#65533;&#65533;&#65533;&#65533;(&#65533;'0&#65533;y@C&#65533;&#65533;*&#65533;&&#65533;<&#65533;~&#65533;o&#65533;T&#65533;&#65533;O9&#65533;&#65533;j&#65533;&#409;&#65533;U&#65533;k&#65533;&#65533;&#65533;&#357;eK'=n&#65533;&#65533;&#65533;?P&#65533; Vkr&#65533;P&#65533;L&#65533;&#65533;&#65533;`'&#65533;|P&#65533;rtwG&#65533;&#65533;-N&#65533;PWE&#65533;,&#65533;>&#1918;&#65533;&#65533; &#65533;j?&#65533;&#65533;&#1245;&#65533;&#65533; 	&#65533;S&#65533;&#65533;<&#65533;&#65533;^&#65533; }&#65533;&#65533;&#65533;s&#65533;&#65533;&#65533;&#65533;&#65533; Q&#65533;&#65533; &#65533;l'&#65533;&#1728;&#65533;vb&#65533;%H&#65533;&#65533;1O:s&#65533;&#65533;=&#65533;&#65533;o&#65533;&#65533;&#65533;&#65533;F8Z<&#65533;&#65533;%&#65533;uD&#65533;&#65533;mD&#65533;&#65533;&#65533;&#65533;G&#65533;&#65533;M&#65533;&#65533;&#65533;WO&#65533;&#1326;&#65533;&#65533;W&#65533;&#65533;p&#65533;b,&#65533;&#65533;&#65533;l&#65533;&#65533;&#65533;%@&#65533;&#65533;&#65533;&#65533;&#65533;J !&#65533;&#65533;Lz&#65533;&#65533;&#65533;&#65533;&#65533;&#65533;&#65533;&#65533;!&#65533;?/&#65533;&#65533;&#65533; &#65533;&#65533;&#65533;&#1154;&#65533; &#65533;;&#65533;p&#65533;&#65533;k$&#65533;&#65533;&#65533;&#65533;-&#65533;N&#65533;,&#65533;C&#65533;$&#65533;*&#65533;PL&#65533;1&#65533;&#65533;9&#65533;)%&#1186;6&#65533;&#65533;&#65533;\PG&#65533;&#65533;&#65533;&#65533;&#65533;&#65533;&#65533;F&#65533;n&#65533;YW &#65533;&#65533;b&#65533;t&#65533;FQ&#65533;$o&#65533;&nf&#1747;b&#65533;&#65533;{&#65533;&#65533;n'd#&#65533;$"&#65533;I&#65533;;&#65533;p<C&#65533; A2D2`&#65533; S&#65533;N"~<&#65533;&#65533;&#65533;&#65533;&#65533;&#65533;&#65533;jD&#65533;]&#65533;&&#65533;&#65533;P&#65533;	'&#65533;&#65533;M&#65533;&#65533;L1)&#65533;+&#65533;&#65533;}&#65533;!&#65533;Zm&#65533;k:&#65533;&#65533;&#65533;&#65533;&#65533;&#65533;k&#65533;&#65533;H&#925;&#65533;&#730;&#65533;&#65533;&#65533;&#65533;T&#65533;$Q&#65533;&#65533;&#65533;&#65533;&#65533;YM&#65533;6 C;G58&#65533;&#65533;&#65533;&#65533;z\&#65533;&#65533;x&#65533;D^&#65533;&#65533;&#65533;p&#65533;&#65533;l&#65533;&#65533;@9x*mW 8&#65533;&#65533;&#65533;&#65533;&#65533;K)&#65533;98&#65533;&#65533;\&#65533;BT&#65533;g&#65533;~&#65533;=R&#65533;&#65533;&#1458;&#65533;&#65533;-&#65533;&#65533;&#65533;!&#65533;v&#65533;K%&#65533;&#65533;&#65533;&#1594;'&#65533;L&#65533;gT&#65533;c &#65533;&#65533;&#65533;@&#65533;6*A&#65533;&#1079;^&#65533;\Iq&#65533;&#65533;&#65533;/k&#2040;&#65533;&#8397;@*r&#65533;".(db&#65533;&#65533;&#65533;&#65533;3&#65533;&#65533;R&#65533;K&#65533; &#65533;&#65533;&#65533;&#1600;&#65533;
_d&#65533;<=&#65533;&#65533;&#1986;&#65533; &#65533;#	pNi&#65533;&#65533;3&#65533;&#1192;&#65533;5&#65533;-&#65533;&#65533;&#65533;E&#65533;8U&#65533;&#65533;r&#65533;&#65533;#&#65533;&#65533;&#65533;rR'Fen&#65533;&#65533;&#65533;N,&#65533;&#65533;)mc&#65533;&#65533;+e&#65533;&#65533;e- &#65533;&#65533;&#65533;D:&#65533;&#65533;&#816317;&#65533;~&#759;&#65533;7&#65533;&#65533;&#65533;&#65533;&#65533;0&#65533;_9g&#65533;&#695;x&#65533;&#1786;T!&#65533;&#65533;&#65533;E&#65533;
bqD0]&#65533;a&#65533;&#65533;&#65533;J
&#65533;GK[[:@&#65533;q-&#65533;&#65533;&#65533;&#65533;&#650;<&#728;&#65533;H&#65533;  &#65533;x&#65533; lyB&#65533;k&#65533;-&#65533;&#65533;&#65533;&#65533;&#1353;&#65533;J&#65533;ImC&#65533;&#65533;&#65533;&#65533;kl&#65533;c&#65533;&&#1801;&#65533;b%H&#65533;&#65533;&#65533;&&#65533;&#65533;@&#65533;Q7&#65533;1	&#65533;y&#65533;+&#65533;w&#65533;-/&#65533;&#1368;&#65533;&#65533;&#65533;&#65533;h&#65533;&#65533;H&#65533;&#65533;Y&#65533;&#65533;P&#65533;@H&#65533;&#65533;.D2>LdiC"=iV&#65533;&#65533;y&#1155;Z&#65533;[H&#65533;&#65533;"&#65533;&#65533;%$&#65533;2@+`&#65533;&#65533;&#65533;&#65533;&#65533;&#65533;&#65533; y&#65533;3i&&#65533;&#65533;.&#65533;2&#65533;qv[&#65533;[{&#65533;Y&#65533;&#65533;3&#65533;&#65533;,&#65533;&#65533;N&#65533;&#65533;\&#65533;$9 &#65533;&#65533;#&#65533;&#65533;&#65533;^&#65533;#&#65533;&#65533;=&#65533;K&#65533;|&#65533;ohr&#65533;&#65533;&#65533;^&#65533;d&#65533;Q&#1607;&#65533;&#65533;<&#65533;&#65533;&#65533;#&#65533;&#65533;qc&#65533;!&#65533;&#65533;Q\h)&#65533;&#65533;;D3J&#65533;&#65533;&#65533;&#65533;C&#65533;5&#65533;6&#9415;&#65533;&#65533;&#65533;Pz&#65533;&#65533;&#65533;&#65533;&#65533;&#65533;H#&#65533; 
 &#65533;_&#65533;.+&#65533;&#65533;1&#65533;&#65533;&#65533;1&#65533;@
O&#65533;&#65533;1&#65533;~&#65533;t&#65533;&#65533;&#65533;4&#65533;&#65533;]&#65533;&#65533;I&#65533;H&#65533;FFd@&#65533;&#65533;m(&#65533;&#65533;&#65533;&#65533;G&#65533;&#65533;K&#65533;&#65533;&#65533;&#65533;{m&#65533;&#65533;&#65533;&#65533;QM&#65533;W
A9&#65533;B&#65533; 2"&&#65533;&#65533;&#65533;*_zm&#65533;&#65533;9g&#65533;&#65533;(*y&#1062;&#65533;&#65533;&#65533;&#65533;&#65533;Eoh&#65533;M&#65533;&#65533;&#65533;"&#65533;f&#65533;*&#65533;&#65533;&#65533;&#65533;&#65533;(&#65533;C&#65533;&#65533;b&#65533;&#1011;&#65533;,&#1267;th"Zwxt]&#65533;&#65533;a&#65533;+NA&#65533;/d&#65533;&#65533;&#65533;HfJ&#65533;&#65533;&#65533;&#65533;&#65533;YA7>&#65533;|&#65533;/gw&#65533;&#65533;&#65533;?&#65533;&#18472;&#65533;&#65533;&#65533;&#65533;K&#65533;&#65533;&#65533;J&#65533;&#65533;&#65533;,g&#65533;&#65533;8+*OK'&#65533;&#65533;LuA&#65533;&#1837;&#65533;&#65533;Q]-&#65533;&#65533;'3&#65533;&#65533;&#65533;&#65533;&#65533;&#65533;&#65533;&#65533;V&#65533;&#65533;&#65533;}To;!	s7&#65533;&#65533;u&#65533;&#65533;E&#65533;&#65533;M&#65533;&#65533;%7E"n&#65533;&#65533;R&#65533;1&#65533; &#65533;&#65533;&#65533;	 &#65533;^&#65533;&#65533;&#65533;&#65533;&#65533;a[&#65533;&#65533;h&#65533;&#65533;&#65533;m&#65533;,&#65533;&#65533;AQ:`&#65533;&#65533;aB&#65533;G%&#65533;j&#65533;s|%&#65533;&#65533;&#65533;&&#65533;KC&#65533;QU&#65533;9&#65533;&#65533;&#65533;&#65533;S	A`L&!&#65533;&#65533;m&#65533;&#65533;&#65533;JQ&#65533;T&#65533;<&#65533;&#65533;{)&#65533;<>&#65533;&#65533;&#65533;&#65533;&#65533;N&#65533;-&#65533;u&#65533;&#65533;5&#65533;&#65533;"&#65533; Y&#65533;&#65533;t&#65533;.	&#65533;m&#65533;&#65533;&#65533;KaG&#65533;&#65533;&#542;&#65533;&#1785;v&#65533;&#65533;&#65533;[<.&#65533;l'&#65533;&#65533;|&#65533;yI&#65533;&#65533;(b]EPQ@QE QEEPQ@QE QE&#65533;&#65533;&#65533;T&#65533;n&#65533;o&#65533;&#65533;9&#65533;>&#1454;&#65533;2v&#1315;&#65533;[u&#65533;&#65533;a&#65533;&#65533;&#65533;dre&#65533;y&#65533;&#65533;&s&#65533;(|]&#65533;&#65533;&#65533;n&#65533;&#65533;s&#65533;&#65533;&#65533;&#65533;&#65533;	V&#65533;vG&#65533;&#65533;&#65533;=k&#1650;&#65533;&#65533;=&#65533;&#65533;&#65533;S&#65533;&#65533;&#65533;l;fr&#399;&#65533;&#65533;J&#65533;&#65533;T&#65533;E<&#65533;YR7Sc&#65533;&#65533;&#65533;&#65533;Mo &#2010;5&#1654;m)&#65533;&#65533;&#65533;M&#65533;c&#65533;HO&#65533;L&#65533;&#65533;N!&#65533;&#65533;&#1505;.m&#65533;&#65533;U&#65533;&#65533;&#65533;n&#65533;&#65533;"S&#65533;&#65533;&#65533;-&#65533;Z7ObM&#65533;H&#65533;&#65533;2 &#65533;^&#65533;"D&#65533;&#65533;{&#65533;N&#65533;&#65533;1&#65533;i1!&#65533;Dwmy~C_&#65533;&&#65533;L!&#65533;Y&#65533;&#65533;&#65533;u&#65533;K&#65533;.D&#65533; &#65533;N}&#65533;&#65533;&#65533;/m;Un&#1722;&#65533;&#65533;))F`BJ5&#65533;&#65533;&#65533;&#500;#&#65533;ba&#1500;&#65533;4f&#65533;&#65533;&#65533;:&#65533;&#1969;&#65533;x\L&#65533;&#1998;Y&#467;8&#65533;&#65533;:sz&#65533;rn&#65533;.(&#341;:&#665;U_5&#65533;2'&#65533;&#65533;&#65533;<&#65533;@+&#65533;3&#65533;&#302;s&#65533;&#65533;	&#65533;&G&#65533;
j&#65533;&#65533;~&#65533;&#65533;&#1842;!Z&#65533;&#65533;"&#65533;Yw&#65533;&#65533;&#65533;gm&#65533;&#65533;g:4z;&#65533;h&#65533;tE&#65533;&#65533;l&#65533;&#65533;pM&#65533;&#604;&#65533;&#65533;&#65533;	@&#65533;&#65533;&#1735;&#65533;&#65533;HR&#65533;s&#65533;&#65533;4&#65533;F&#65533;D&#65533;)@&#65533;Q&#1728;6&#65533;+|&#65533;&#65533;&#1618;&#65533;&#65533;Y&#65533;&#65533;&#65533;N&#65533;&#1374;&#65533;iN&#283;&#65533;&#65533;W/.&#65533;&#65533;(&#65533;&#65533;S&#65533;
&#65533;&#65533;&#65533;&#1327;&#65533;&#65533;&#65533;&#65533;&#65533;T{+&#65533;t&#65533;&#65533;&#65533;+&#65533;&#65533;&#65533;&#65533;5&#65533;&#65533;?&#65533;4&#65533;&#65533;&#65533;IC&#65533;&&#65533;&#65533;v&#371;1&#65533;J2&#65533;H&#65533;&#65533;W]C&#65533;&#65533;*BT&#1908;&#65533;Qo&#65533;&#65533;&#65533;b&#1288;&#65533;&#65533;S&#65533;&#65533;*&#65533;7&#65533;&#65533;&#65533;Y4&#65533;kF&#65533;W&#65533;&#65533;}&#65533;*&#65533;&#65533; &0;Dk&#65533;=&#65533;r&#65533;M&#65533;iI&#65533;z&#65533;Q(&#65533;*:D&#65533;&#65533;YR(&#65533;&#65533; 9&#65533;&#65533;1&#65533;=&#65533;F&#65533;X&#65533;&#65533;&#65533;&#65533;c&#65533;x&#65533;&#65533;X&#65533;&#65533;O&#65533;&#1780;Vv&#65533;&#65533;P&#65533;&#65533;;@&#65533;.C&#65533;q&#65533;&#65533;&#65533;g&&#65533;&#65533;&#65533;&#65533;&#65533;v&#65533;AV&#65533;&#65533;%#	&#65533;E&#65533;c&#65533;F&#65533;&#65533;&#726;&#65533;1&#680;qQD&#1719;\&#327;v;&#65533;q&#65533;&#65533;&#65533;&#65533;&#65533;)&#65533;5&#1403;&#65533;&#65533;&#65533;&#65533;&#65533;d!&#65533;&#65533;6&#65533;)&#65533;&#65533;@r&#1147;&#65533;&#65533;&#65533;&#65533;n&#65533;&#65533;o&d&#65533;&#65533;&#65533;&#65533;&#662;A6&#65533;(b9&#65533;8&#65533;&#65533;3&#65533;&#1776;C&#65533;1&#65533;&#65533;CU&#65533;&#65533;n&#65533;&#65533;&#65533;.&#65533;&#65533;AtX&#65533;&#65533;&&#65533;&#65533;&#65533;D&#552;&#65533;&#65533;)&#65533;T8&#65533;&#65533;7 &#65533;&#65533; DkA&#65533;&#65533;&#1789;&#65533;&#65533;5zN&#65533;q&#65533;R7Y&#65533;B&#65533;	 &#65533;9LD@D&#65533; &#65533; >Z&#936;(&#65533;WN&#65533;-7k&#65533;^&#65533;.9&#65533;>$m&#65533;j7&#65533;h&#65533;&#65533;&#65533;5&#65533;\&#65533;&#65533;1&#65533;&#65533;&#65533;&#1997;&#65533;<&#65533;P&#65533;}&#65533;&#65533;]&#1996;&#65533;&#65533;&#65129;n&#65533;w&#65533;&#65533;&#65533;o#&#65533;&#65533;35A4&#65533;L&#65533;L]&#65533;&#65533;&#65533;&#65533;&#65533;2&#65533;t&#65533;VQ&#65533;&#65533;}&#65533;N\p&#65533;h&#65533;=&#65533;v&#65533;&#65533;@&#65533;&#65533;Q&#65533;&#65533;L&#65533; o&#65533;&#65533;V&#65533;&#65533;4&#65533;}&#65533;	1;x&#65533;&#65533;j&#65533;&#65533;b&#65533;# &#65533;t&#65533;&#65533;&#65533;LR2&#65533;d&#65533;QP&#65533;3&#65533;7&#65533;&#65533;&#65533;u&#65533;P&#906;"&#65533;&#65533;T&#65533;&#65533;&#420;W&#65533;w&#65533;,&#65533;/&#65533;&#65533;	;*&#65533;T&#65533;&#65533;;&#65533;&#65533;m6K&#755;4&#65533;&#1243;&#65533;VsQ5")&#49072;&#65533;&#65533;X&#65533;&#65533;!xDQ&#65533;8d &#65533;9&#65533;r9&#65533;&#65533;&#689;&#2042;%&#65533;&#65533;\&#65533;&#65533;x&#65533;w&#65533;&#65533;&#65533;pTvT&#65533;o.@pl&#65533;~@&#65533;&#65533;c3&#65533;&#65533;K&#65533;m&#65533;&#65533;*&#65533;&#65533;Y&#65533;&&#65533;6&#65533;d&#65533;*E&#65533;;6&#65533;?.|&#65533;&#65533;P&#138;*(&#65533;!&#65533;
2p&#65533;PQB&#65533;2p&#65533;!&#65533;
U(&#65533;!&#65533;
2p&#65533;PQB&#65533;2p&#65533;!&#65533;
U(&#65533;!&#65533;
2p&#65533;PQB&#65533;2p&#65533;!&#65533;
U(&#65533;!&#65533;
2p&#65533;y(&#65533;!&#65533;
2p&#65533;&#65533;P&#65533;&#65533;&#65533;&#65533;(&#65533;y&#151;&#65533;QB&#65533;2p&#65533;!&#65533;
^AE
(&#65533;y&#140;&#65533;&#65533;)y(&#65533;!&#65533;
2p&#65533;&#65533;P&#65533;&#65533;&#65533;&#65533;(&#65533;y&#151;&#65533;QK&#65533;&#65533;&#65533;[&#65533;&#65533;&#65533;O&#65533;4&#65533;8&#65533;&#65533;&#65533;&#65533;f;&#65533;&#65533;&#65533;&#65533; &#65533;&#65533;&#65533; &#65533;h&#65533;*oa}&#65533;&#65533;&#65533;wq~&#65533;&#65533;?J&#65533;q}&#65533;&#65533;l&#65533;p&#65533;&#65533;q&#65533;)(&#65533;s"&#65533;&#65533;&#65533;&#65533;	G&#65533;nC&#65533;&#65533;A&#65533;&#65533;&#65533;&#65533;z&#65533;kf&#65533;&#1427;&#65533;sp3&#65533;&#65533;i\&#65533;&#65533;&#65533;&#65533;&#65533;&#65533;&#65533;&#65533;$&#65533;&#65533;qRz&#65533;&#65533;&#65533;K}&#65533;&#65533;P}&#65533;&#65533;'&#65533;a((\&#65533;&#65533;D&#65533;&#65533;&#65533;T&#65533;&#65533;X&#65533;&#65533;X&#65533;&#65533;&#65533;{&#65533;&#65533;T&#65533;&#65533; &&#65533;TLr&#65533;9
?&#65533;&#65533;[&#65533;CM*G=8zKoZ%H&#65533;d&#65533;&#65533;&#65533;&#65533;&#65533;&#65533;&#65533;VH&#65533;0&#65533;Qp&#65533;&#65533;&#65533;)&#1584;B&#65533;&#65533;&#65533;&#65533;&#65533;&#65533;m&#1369;D&#65533;&&#65533;&#65533;&#65533;K&#65533;&#1297;&#65533;d&#65533;Q&#65533;&#515;4&#65533;
\uC$8O!&#65533;&#667;&#65533;&#65533;##om)&#65533;&#65533;&#65533;wY&#65533;&#65533;u&#65533;B&#65533;t&#65533;(, "a &#65533;&#65533;hd&#65533;&#65533;&#65533;&#65533;]&#65533;&#451;&#65533;&#65533;$&#65533;:$[&#65533;z&#65533;&#1732;&#65533;&#65533;PH&#65533;n(&#65533;&#65533;>&#418;&#65533;&#468; <&#65533;TH&#65533;`j&#65533;o&#65533;~&#65533;ZW,&#65533;&#65533;rr&#65533;-&#65533;hY&#65533;&#65533;&#146;&#65533;&#65533;Ur&#65533;C &#65533;&#674;e&#65533;5c&#65533;&#65533;j&#65533;&#65533;&#65533;q_&#65533;-&#65533;1:&#65533;&#65533;&#65533;&#65533;&#65533;&#65533;&#65533;&#65533;&#1088;#W
&#65533;2&#65533; 8 %L&#65533;&#65533;&#65533;C&#65533;&&#2040;0&#65533;&#65533;FB&#1292;q&#65533;VV&#65533;&#65533;&#1412;*&#65533;0:$d&#861;&#65533;&#65533;&#65533;;y&#65533;&#65533;s\&#65533;&#911;&#65533;&#65533;p8&#65533;{
s&#65533;&#65533;b&#65533;z&#65533;7&#65533;&#65533;&#65533;&#65533;&#65533;&#65533;(&#65533;b&#65533;X&#65533;&#65533;&#65533;&#65533;9&#65533;\&#65533;J&#65533;&#65533;0&#65533;o&#65533;&#65533;\&#65533;3&#65533;g&#65533;&#65533;F3&#65533;h&#65533;>&#65533;V)&#65533;4SC&#65533;H&#65533;\&#65533; "em&#65533;&#65533;&#65533;&#65533;&#65533;&#65533;RNB&#65533;&#65533;*j&#65533;&#65533;&#65533;b&#1634;,&#65533;{&#65533;V&#65533;v&#65533;&#65533;&#65533;&#65533;&#65533;&#65533;Mc&#65533;&#65533;&#65533;s&#65533;&#464;	{]i&#911;M&#65533;pJ&#888;k(&#65533;JP&#65533;U&#42099;&#65533;&#65533;&#65533;"DH&#65533;"&#65533;
&&B&#65533;&#65533; &#65533;&#65533;=l&#65533;&#65533;A'oc]&#65533;&#65533;Z&#65533;&#65533;e&#65533;&#698;lw&#65533;&M&#595;T&#65533;r&#65533;&#65533; I&#65533;&#65533;|&#65533;x"?T&#65533;&#65533;&#65533;tGwr&#65533;M&#65533;vGPL&#65533;5&#65533;1:&#65533;&#65533;&#65533;&#65533;&#65533;P &#65533;9&#65533;1&#65533; &#65533;&#65533;K&#65533;C&#65533;&#65533;&#65533;N&#65533;Xp3&#65533;y&#65533;Gq&#65533;&#65533;3r5&#65533;zyI"$Ll!@&#65533;P&#65533;&#65533;&#65533;( C&#65533;&#65533;P&#65533;R&#65533;(&#65533;y&#140;&#65533;&#65533;)TP&#65533;&#65533;&#65533;&#65533;(&#65533;y&#149;AE
(&#65533;y&#140;&#65533;&#65533;)TP&#65533;&#65533;&#65533;&#65533;(&#65533;y&#165;&#65533;P&#65533;&#65533;&#65533;&#65533;(&#65533;y&#151;&#65533;QB&#65533;2p&#65533;!&#65533;
^AE
(&#65533;y&#140;&#65533;&#65533;)y(&#65533;!&#65533;
2p&#65533;&#65533;P&#65533;&#65533;&#65533;&#65533;(&#65533;y&#151;&#65533;QB&#65533;2p&#65533;!&#65533;
^AE
(&#65533;y&#140;&#65533;&#65533;)y(&#65533;!&#65533;
2p&#65533;TP&#65533;&#65533;&#65533;&#65533;*&#65533;y&#149;AE&#65533;&#65533;&#65533;-&#65533;&#65533; l&#65533;&#65533;'&#65533;&#65533;vR;R8&#65533;&#65533;?&#65533;&#65533;&#65533;&#51094;d&#65533;X_&#65533;&#65533;l&#65533;&#65533;F;We&#65533;v&#65533;T&#65533;&#65533;	n&#65533;0&#65533;&#65533;<&#65533;H5&#65533;/&#65533;&#659;&#65533;&#65533;&#65533;&#65533;&#65533;&#65533;&#65533;&#65533;&#65533;&#65533;&#65533;&#65533; K&#65533;&#65533;H .k&#21924;w&#65533;&#65533;DN&#65533;&#65533;4&#65533;7&#65533;&#65533;{&#65533;&#65533;&#748;&#65533;&#65533;D&#65533;&#65533;&#54989;&#65533;po&#65533;&#65533;&#65533;&#65533;&#65533;&#65533;&#65533;&#65533;&#65533;b&#65533;L#&#65533;<&#65533;&#65533;&#65533;&#65533;\+&#65533;&#65533;^&#65533;&#65533;	&#65533;&#65533;9&#65533;&#65533;&#65533; &#65533;j&#1046;&#65533;&#65533;&#687;Z&#65533;&#65533;m&#65533;&#65533;D&#65533;RVh&#65533;&#65533;Ok&#65533;(&#65533;iqH}&#65533;&#65533;&#65533;&#65533;&#65533;&#65533;.+&#65533;~}P&#65533;&#65533;*&#65533;(&#65533;&#65533;&#65533;^o&#65533;&#65533;&#65533;&#65533;e5&#65533;[Yk,&#65533;&#827;&#65533;n&#65533;m<b&#65533;&#65533;&#65533;5W{S&#65533;&#65533;@
8:&#65533;o G&#65533;o.&#65533;&#65533;C4&#65533;p&#65533;&#65533;"&#65533;&#65533;&#65533; DeS	9`DC&#65533;&#65533;>Z&#65533;&#65533;&#65533;&#65533;&#65533;I&#65533;&#65533;~>&#65533;ON&#65533;&#65533;B'w>z&#65533;9Gx&#65533;p&#65533;gl>&#65533;&#65533;&#65533;6&#65533;&#65533;4&#65533;[ZX&#65533;&#65533;j?G&#65533;R&#65533;W&#65533;&#65533;&#65533;&#65533;Vp&#65533;&#798161;@L[qDD&#65533;b&#65533;h&#65533;&#65533;
&#65533;&#893;&#65533;p&#1146;&#65533;&m&#65533;MD&#65533;b&#65533;|&#65533; !&#65533;ye&#65533;&#65533;B&#65533;]&#65533;.&#65533;hd&#65533;&#65533;&#65533; &#65533;B&#65533;&#65533;&#65533;R&&#65533;y&#65533;D&#65533;&#65533;p&#65533;&#65533;&#65533;k&#42788;
&#65533;RN&#65533;06&#65533;*&#65533;
B(&#65533;r#&#65533;  9S&#65533;`&#65533;v&#65533;&#65533;GK&#65533;&#65533;&#65533;n&#65533;,&#65533;{F&#65533;}&#65533;&#65533;&#65533;#&#65533;&#65533;&#65533;&#65533;`
&#65533;@&#65533;6{M&#31348;xJ7;uZ"v&#65533;&#65533;D&#65533;H=&#65533;&#65533;!&#65533;&#65533;
&#65533;&#65533;%&#65533;5t&#65533;&#65533;&#65533;&#65533;&#65533;~&#65533;B&#65533;&#65533; &#65533;P&#65533;v._ R&#65533;&#65533;&#65533;&#65533;&#65533;b&#65533;w&#65533;&#65533;&#65533;bt&#65533;-&#65533;v&#65533;&#1129;&#65533;pG`&#65533;=&#65533;H&&#65533;&#65533;d(G&#65533;&#65533;&#65533;&#65533;&#65533;&#65533;&#65533;=p[&#65533;.9E^19Uh&#65533;&#65533;&#65533;&#65533;&#187;fX&#65533;x&#65533;bP&#65533;]&#65533;	&#65533; &#65533;&#65533;&#65533;O&#65533;&#65533;Z(&#65533;&#65533;tN&#65533;n&#1968;b&#65533;&#65533;6&#65533;d&#65533;,&#526;&#65533;ro/f&#65533;`CP&#607;&#65533;&#65533;R&#65533;&#65533;&#65533;&#787;&#65533;R&#1784;5&#65533;&#65533;Fy&#65533;&#65533;&#65533;&#65533;U%&#65533;&#65533;*&#65533;B9&#65533;&#65533; &#65533;&A&#65533;#&#65533;&#65533;&#65533;&#65533;ZO5&#65533;N&#1212;&#65533;D&#65533;&#65533;&#65533;;~bA&#65533;&#65533;&#65533;p &&#65533;&#65533;n2R&#65533;U@&#65533;&&#65533;l&#65533;<&#65533;&#65533;&#65533;&#65533;(&#65533;7&#65533;h&#1919;&#65533;&#65533;&#65533;&#65533;P &#65533;`<&#65533;{6Q&#65533;&#65533;&#65533;7hu&#65533;&#65533;E"&#65533;N>qc&#65533;&#1157;U"LY%5&#65533;M!&#65533;NAh&#65533;u&#65533;&#65533;&#802;&#65533;7`&#65533;L@Ij&#65533;&#1858;"R&#65533;p"&&#65533;&#65533;&#65533;&#65533;&#1126;S&#65533;&#65533;M&#65533;o&#65533;&#65533;kg&#65533;&#65533;&#65533;&#65533;B]&#65533;&#65533;&#676;s&#65533;N&#65533;&#65533;9L&#65533;&#65533;&#65533;00&#65533;D&#65533;blu&#65533;&#65533;&#34194;	&#65533;&#65533;&#1762;&#65533;#x&#620;@1G&#65533;&#65533;m&#65533;&#65533;nC&#65533;o&#65533;&#65533;&#65533;&#65533;A!&#65533;	@C&#65533;&#65533;.&#65533;0R&#65533;&#65533;&#65533;&#65533;|A&#65533;r&&#65533;&#65533;N&#65533;K&#65533;ZNN&#65533;&#65533;&#65533;j&#65533;&#65533;&#65533;&#65533;&#65533;7&#65533;&#65533;&#65533;"f&#65533;w&#65533;&#65533;RJ&#1145;&#65533;^&#65533;vU&#65533;&#65533;&#65533;&#65533;[Rj&#65533;&#65533;7&#65533;&#65533;&#65533;NK&#520;&#65533;E0L&#65533;2&#65533;&#65533;&#65533;@&#65533;&#65533; c^&#65533;&#1871;Q&#65533;W;&&#65533;o&#65533;y[&#65533;"
@9&#536;
%&#65533;s&#65533;&#65533;&#65533;&#65533;\7#s2n&#65533;r&#65533;yS2&#65533;&#65533;&#65533;0&#65533;&#1014;&#65533;-H&#65533;&#65533;&#65533;7c&#47331;9$%T&#65533;w&&#65533;0&#65533;89&#65533;PI''*e &#65533;&#65533;&#65533;80&#65533;&#65533;&#65533;y&#65533;&#65533;=&#65533;&#65533;&#65533;&#65533;aI&#65533;i~&#65533;&#65533;nFC&#65533;&#65533;&#65533;&#65533;"t&#65533;&#65533;HI&#65533;&#65533;v&#65533;Z&#65533;)&#65533;Kvj&#65533;&#65533;C&#65533;9&#65533;B&#65533;&#65533;i&#65533;&#65533;G&#65533;?bR&#65533;&#65533;&#65533;&#65533;&#65533;U0S&#65533;d&#65533;&&#65533;&#519;&#65533;&#65533;&#65533;RT&#65533;W&#65533;&#65533;&&#65533;&#65533;uH-"vr&#65533;H[&#65533;&#65533;Y&#65533;\&#65533;8,&#65533;Jp&#65533;L1&#65533;e%:[j{&#65533;I&#65533;&#65533;&#1852;-&#65533;26N:i&#946518;&#65533;r&#65533;<P&#65533;"b&#65533;S&#65533;&#65533;&#65533;&#65533;w`&#65533;&#65533;Gr&#65533;&#65533;zI&#65533;S&#752;&#65533;S&#65533;|&#65533;&#65533;k[&#65533;&#65533;!&#65533;&#633;&#65533;L&#65533;&#65533;&#65533;(&#65533;&#65533;&#65533;&#65533;&#65533;&#65533;(Z&#65533;[&#65533;&#65533;zc&#65533;Y&#65533;]SH\o,&#65533;H1Y&#65533;w&#65533;Gf&#65533;&&#65533;y&#65533;PGJ&#65533;i&#65533;&#65533;L&#65533;&#65533;!&#65533;&#65533;
\&#65533;&#65533;>a{&#65533;&#65533;=Y&#229;${&#65533;m&#65533;&#65533;&#65533;&#65533;&#65533;&#65533;&#65533;&#65533;vW&#65533;M&#65533;$&#889;&#65533;B&#65533;&#65533;J!S(&#65533;  &#65533;&#65533;&#65533;j!m&#499;P&#65533;&#65533;&#65533;1&#65533;&#65533;P&#65533;&#65533;&#65533;&#65533; &#65533;&#65533;&#65533;&#65533;J&#65533;&#65533;]&#65533;V&#65533;t&#65533;M&#65533;&#65533;k&#65533;jj&#65533;b&#65533;&#65533;&#65533;&#65533;9&#65533;&#528;&#65533;&#65533;&#65533;G&#65533;&#65533; &#65533;m&#65533; .&#65533;&#65533;L&#65533;&#65533;&#65533;&#65533;&#65533;&#65533;&#65533;&#65533;&#165;n&#65533;&#65533;&#65533;Ue&#65533;0S <(&#65533;&#65533;  mHb[&#65533;SxwDh&#65533;&#65533;&#65533;pT&#65533;
&#65533;&#65533;&#65533;U&#65533;&#65533;jR	&#121115;&#65533;&#65533;&#65533;&#65533;,r&#65533;@@?(*y]&#65533;/U&#65533;8&#65533;{&#65533;&#65533;qf]&#65533;&#65533;&#65533;&#65533;+&#65533;&#65533;&#65533;wnA&#65533;+&#65533;98&#65533;$&#1640;&#65533;M&#65533; &#65533;&#65533;&#65533;&#65533;&#65533;&#65533;&#65533;VZ&#2032;&#65533;v*D&#65533;#u.N&#65533;v&#65533;^3&#65533;\%&#65533;&#65533;2-&#65533;@SQ&#65533;{
>@C#S&#65533;kj=&#65533;;&#65533;M&#65533;:&#65533;&#65533;E)&#65533;r&#65533;aL"&#65533;>*&#644;#F&#65533;&#65533;&&#65533;&#65533;O&#65533;
&#65533;@&#65533;0&#65533;"ZP&#65533;"&#65533;O;&#65533;)&#65533;{
&#1181;&#65533;&#65533;$U&#65533;&&#65533;&#65533;&#65533;&#65533;Y&#561;I1L&#65533;"b&#65533;&#65533;l&#65533;!D&#65533;&#65533;F&#65533;5)&#65533;SK&#65533;"&#1182;&#65533;y!&#65533;&#65533;&#65533;C&#65533;&#65533;w&#65533;&#65533;uUM19&#65533;&#65533;&#65533; 0&#65533;`&#65533;W&#65533;&#65533;bH&B;n&#65533;&#65533;d&#65533;X&#65533;9r&#65533;&#65533;ny&#65533;J&#65533;&#65533;I&#65533;&#65533;&#65533;!&#65533;~)&#65533;&#65533;&#65533;&#65533;&#65533;;q&#65533;? U<&#65533;&#65533;/oG&#1562;&#65533;aI&#65533;&#1783;4&#65533;.&#65533;!&#65533;&#65533;wd&#65533;&#65533;q&#65533;dU\&#65533;Q&#65533;&#65533;nHv&#65533;&#65533;&#65533;&#949;5NE%4&#65533;I&#65533;&#65533;P&-&#65533;&#65533;I&#1710;&#65533;_&#65533;&#65533;&#65533;A&#65533;&#65533;Qh	&#65533;3,&#65533;
	&#65533;&#65533;8d0&#998;&#65533;&#65533;ZJ&B:n&#65533;&#65533;&#1738;&#65533;&#65533;&#65533;&#65533;@|&#65533; !&#65533;&#65533;X&#65533;G.+tU*~EY"&#65533;&#65533;8&#65533;K&#65533;&#65533;G&#65533;&#65533;J
&#65533;U&#65533;7l|&#65533;&#65533;&#36772;]w&#65533;M&#65533;-j%&#65533;&#65533;&#65533;&#65533;]&#65533;&#65533;*&#65533;&#65533;&#65533;MVHD&#65533;&#65533;&#65533;Gx&#65533;A&#65533;S&#1764;U&#65533;q&#65533;&#65533;xM&#1613;&#65533;2&#65533;&#65533;N&#65533;S(&#65533;&#65533;d&#65533;G &#65533;9J&&#65533;&#65533;N&#1513;&#65533;&#1009;2o&#65533;%&#65533;}&#65533;DDD&#65533;&#65533;yD{<&#65533;&#65533;2D&#65533;&#65533;&#65533;'&#65533;&#65533;J&#65533;&#65533;&#65533;&#65533;&#65533;?g&#65533;&#65533;l&#65533;&#65533;&#602;v&#65533;6&#65533;&#952;z&#65533;]*&#65533;&#65533;&#65533;&#65533;&#65533;X&#65533;Aq0D;r&#65533;&#65533;&#65533;&#355;&#65533;&#65533;H&#65533;)8K&#65533;&#65533;J&#65533;*Gqu&#65533;FZE&#65533;&#65533;&#65533;8xX&#65533;&#65533;X&#65533;&#65533;&#65533;&#65533;&#65533;U&#65533;kv=&#65533;&#65533;&#1780;E&#65533;&#65533;	&#65533;"&#65533;J9&#65533;<&#65533;&#65533;|&#65533; &#65533;o&#603;&#65533;\7h&#65533;'
q&#65533;M"&#65533;&#65533;yrc dy&#1157;&#65533;zg&#65533;&#812;;&#65533;AnY&#65533;&#65533;&#823;co 4&#65533;&#65533;b&#65533;&#65533;#&#65533;T&#65533;2&#65533;&#65533;&#65533;p&#65533;dyr
&#65533;&#65533;U&#65533;&#65533;&#65533;!	:&#65533;&#65533;&#65533;&#65533;[&#65533;&#1790;&#65533;v&#65533;-&#65533;&#65533;!&#65533;% @&#65533;?&#65533;&#65533;zn&#65533;)&#65533;&#65533;gI&#65533;I&#65533;H&#65533;&#65533;d&#65533;(&#65533;&#65533;1X&#65533;	&#65533;&#65533;&#65533;&#65533;&#65533;&#65533;&#65533;&#65533;&#65533;`&#65533;.}&#65533;IR1&#65533;t&#65533;&#65533;&#65533;&#65533;&#65533;f&#65533;&#65533;&#65533;&#65533;&#65533;Z)&#65533;D&#65533;#&#65533;&#65533;&#65533;&#65533;wJ&#65533;r&#65533;t&#65533;&#65533;&#65533;p)D&#65533;&#65533;&#65533;mpo&#65533;!&#65533;5&#65533;&#65533;d&#65533;&#1675;&#65533;8&#65533;{&#65533;Wj&#65533;&#65533;UE&#65533;B&#65533;&#65533;&#65533;@<&#65533;S&#65533;[&#65533;uJB&#65533;LP)&#65533;&#65533;8&#65533;"&#65533;X&#65533;&#65533;&#1993;&#65533;&#65533;^/&#65533;6&#65533;v&#65533;;s&#65533;&#65533;.(*yEy&#65533;;vk&&#65533;7&#65533;.&#65533;f&#65533;&#1316;&#65533;il&#65533;\&#65533;d&#65533;&#65533;	&#65533;+ `&#65533;a&#65533;&#65533;	&#65533;&#65533;&#65533;)&#65533;x&#65533;&#65533;&#65533;yiX&#65533;J&#65533;.)&#65533;&#65533;*&#65533;k &#65533;&#65533;aQh &#65533;J&#65533;&#65533;&#65533;>&#65533;&#65533;q&#65533;&#65533;2&#1504;j&#65533;2p&#65533;&#65533;&#65533;h&#65533;Wi&#65533;&#65533;H&#65533;r|F&#65533;&#65533;&#65533;&#65533;e&#65533;:&#65533;TD&#65533;&#65533;&#65533;&#65533;H&#65533;&#65533;9&#65533;"lg&#65533;&#65533;G5([&#473;ZUvi&#1413;&#65533;&#1978;&#65533;&#65533;:2z&#65533;&#65533;ZY&#65533;&#65533;mG&#65533;\&#65533;b&#65533;&#65533;&#65533;e&#65533;q (&#65533;&#65533;&#65533;|-&#65533;&#65533;&#65533;&#65533;&#65533;&#65533;&#65533;&#65533;&#65533;&#65533;&#65533;&#65533;K&#65533;.j(&#1419;&#65533;,&#65533;]rJ&#65533;C&#65533;&#65533;5*&#65533;1&#65533;@&#65533;&#65533;p#&#65533;&#65533;V&#65533;&#65533;e&#65533;&#65533;TG&#65533;&#65533;6,&#65533;&#65533;&#65533;P&#65533;&#65533;&#204;&#65533;vr&#65533;&#65533;&#65533;[&#65533;&#65533;&#65533;uvM&#65533;&#65533;.&#65533;&#65533;R)pL&#65533;h`9<&#65533;&#65533;&#1154;&#65533;&#65533;&#65533;^&#65533;&#65533;&#65533;&#65533;&#65533;&#65533;+f&#1832;&#946;c&#65533;&#65533;i:Q&#65533;&#65533;&#65533;p	&#65533;v&#65533;&#65533;q &#65533;&#65533;2&#65533;&#65533;&#65533;&#65533;?J&#65533;&#65533;|&#203;}&#65533;&#65533;&#65533;&#65533;%&#65533;zz&#65533;u&#65533;&#65533; &#65533;&#65533;:9&#65533;&#65533;A)S)y&#65533;&#65533;*&#65533;z=&#65533;d#vM&#1744;&#65533;1v&#65533;&#65533;J&#65533;&#65533; &#65533;&#65533;&#65533;&#65533;&#65533;4p&#65533;&#65533;n&#65533;&#1755;2&!D&#65533;&#65533;&#65533;C&#65533;E<&#65533;&#65533;&#65533;ZsB&#1523;F&#65533;4&#65533;$v&#65533;&#65533;F2q&#65533;&#65533;	&#65533;r&#65533;D&#65533;&#65533;s&#65533;&#65533;@&#65533;s&#65533;&#65533;&#65533;-u&#65533;M#&#65533;&#65533;>&#65533;&#65533;oo&#65533;t&#65533;&#65533;pFB&#65533;\&#65533;&#65533;*&#65533;&#65533;&#65533; @&#65533;a/0&#65533;g&#65533;&#65533;$q&#65533;&#65533;~&#65533;&#65533;y&#65533;&#65533;EH&#65533;>`&#65533;O r&#65533;&#65533;Y&#65533;)&#65533;S&#65533;&#1959;&#65533;cl.D&#65533;#&#65533;a&#65533;iAS&#65533;&#65533;l&#65533;&#65533;=M&#65533;e&#65533;1
my&#65533;FeI)&#65533;&#65533;ZPHJ&#65533;&#65533;&#65533;&#65533;&#65533;&#65533;&#65533;&#1884;&#65533;r&#65533;+&#65533;&#65533;&#65533;'&#65533;&#65533;.&#65533;&#65533;V&#976;&#65533;&#901;&#65533;&#65533;-&#215;m&#65533;&&#65533;&#65533;"&#65533;"&#65533;&#65533;&#65533;%AA.&#65533;&#65533;1R&#65533;&#65533;&#65533;bl&#65533;&#1036;&#65533;&#65533;&#65533;&#65533;&3R&#65533;N&#65533;&#65533;I&#65533;&#65533;A\&#65533;I-&#65533;H&#65533;&#65533;&#65533;&#65533;IC&#243;z&#65533;&#65533;&#65533;8$&#65533;&#65533;&#65533;`:ET&#65533;
p"&#65533;C&#65533;\&#65533;2&#65533;&#65533;&#65533;&#65533;)3r&#65533;&#65533;x&#65533;	;?&#65533;{&#65533;g&#65533;3RnTr1&#65533; dC&#65533; &#65533;:&#65533;6&#65533;x&#65533;X4&#65533;CD&#65533;Mp]&#432;&#65533;]I(&#65533;&#65533;;RPZ&#65533;$3&#65533;Py,c&#65533;8 ,W&#65533;&#65533;&#65533;&#65533;&#65533;&#65533;&#65533;&#65533;V&#65533;6&#65533;{ut&#65533;7H&#65533;0&#65533;rh&#65533;&#65533;&#65533;&#65533;M&#65533;;&#65533;&#65533;DS&#65533;&#905;&#65533;&#65533;&#413;I&#65533;_&#65533;&#65533;e&#1777;WRi&#65533;H&#65533;;"&#65533;& &#65533;Q[)&#65533;&#65533;&#65533;&#65533;b&#65533;&#65533;,&#65533;M5&#65533;&#65533;&#65533;&#65533;/X&#65533;&#65533;7&#65533;g&#65533;&#65533;l&#65533;&#65533;&#65533;5&#65533;&#65533;&#65533;&#65533;(&#65533;&#65533;J&#65533;&#65533;&#65533;=)7&#65533;&#65533;&#513;C&#65533;&#65533;&#65533;AF&#65533;w&#65533;&#65533;I&#65533;t&#65533;)&#65533;&#65533;i&#65533;&#65533;@2<&#65533;&#65533;&#65533;`&#65533;3&#65533;&#65533;F&#65533;&#65533;q&#65533;&#65533;&#65533;&#65533;A9&#65533;&#65533;&#65533;?J&#65533;&#65533;V{&#65533;?&#65533;&#1419;)&#65533;&#65533;&#65533;v&#65533;&#65533;{<&#65533;&#1158;r&#65533;&#65533;*H&#65533;r	`Py,&g&#960;&#978;&#65533;&#65533;3f&#65533;&#65533;&#1293;4&#65533;&#65533;&#65533;[U&#65533;&#65533;&#65533;&#65533;uu&#65533;FZE&#65533;&#825;8`&#65533;&#65533;@T&#65533;;6&#65533;&#65533;k&#65533;T-&#65533;L&#65533;6&#50935;>&#65533;6&#65533;R)#&#65533;<&#65533;&#65533;|&#65533;&#65533;&#65533;#&o&#65533;DRUOd&#65533;(L&#65533;&#65533;&#65533;(*G&#65533;&#1159;&#65533;&#65533;)j&#65533;v&#65533;&#65533;&#65533;&#65533;&#65533;	S$&#65533;C"<&#65533;&#65533;&#65533;&#65533;&#65533;&#65533;&#65533;&#65533;}F-f&#65533;	&#65533;R0R&#65533;&#1915;Va&#65533;&#65533;Q&#65533;&#65533;I&#65533;&#65533;L"&#1655;&#65533;z&#65533;&#65533;&#65533;y&#65533;G	&&#65533;
p9J&#65533; &#65533;&#65533;0d9i)mG&#65533;&#65533;&#65533;;&&#65533;UM&#65533;S&#65533;&#65533;C&#65533;&#65533;9&#65533;&#65533;r&#65533;	R=&#65533;&#65533;&#65533;&#65533;&#65533;&#65533;&#65533;&#65533;[&#65533;&#65533;&#65533;&#65533;&#1438;b&#65533;&#29705;1&#65533;&#65533;H&#65533;x&#65533;&#65533;!r>&#65533;G&#65533;4&#65533;j|&#65533;&#65533;C&#65533;<S-'&#65533;&#65533;KK&#1468;&#65533;&#65533;yn&#65533;8X&#65533;&#1565;G>r&#65533;G?&#65533;$&#65533;o&#65533;&#65533;5&#65533;:&#65533;&#65533;&#65533;&#65533;97&#65533;&#65533;&#9968;s&#1744;&#65533;<&#65533;&#65533;&#65533;&#65533;6&#65533;]&MRnl&#65533;E4JR&#65533;=&#65533; /%(*y&#65533;5?&#65533;~&#65533;&#65533;V&#65533;I70Mk'o5VJe&#65533;+$L&#65533;&#65533;P#&#65533;&#65533;&#65533; %&#65533;&#2035;&#65533;s&#65533;[&#65533;&#65533;6&#65533;z&#65533;&#65533;tjU&#65533;&#65533;#f&#65533;&#1912;4\&#65533;&#65533;&#65533;n&#65533;&#65533;&#65533;&#65533;&#65533;&#65533;1&#65533;&#991;&#65533;+&#65533;&#65533;&#65533;&#65533;&#65533;&#65533;&#1762;&#1918;6&#65533;S!J@&#65533; ( +
&#65533;{v&#65533;n&#1875;v&#65533;&#65533;m&#65533;E4&#65533;R&#65533;&#65533;&#65533;&#65533;&#65533;S&#65533;&#65533;E&#65533;&#65533;K&#65533; P:]LL8&#65533;<&#65533;&#65533;&#1883;&#65533;G&#65533;L#&#65533;%%d&#65533;SAM&#65533;&#65533;&#65533;Bt&#65533;&#65533;&#65533;&#65533;<K)&#65533;&#65533;&#65533;\Q:y6&#65533;&#65533;p&#65533;n&#65533;D%&#65533;M&#65533;&#65533;@0xJxC&#65533;&#65533;k&#65533;&#65533;&#65533;):&#65533;f&#65533;&#65533;&#65533;@&#65533;&#65533;>\&#65533;&#65533;%XxJ(S&#65533;&#65533;*&#65533;2&#65533;R1&#65533;(&#65533;`!&#65533;!&#65533;&#65533;<&#65533;jP&#65533;?m&#862;&#65533;&#65533;o-'tY&#65533;%nF&#65533;&#65533;Q&#65533;EW  >1L&&#65533;&#65533;&#65533;0&#65533;&#65533;Y&#65533;5B&#1328;I&#65533;&#65533;*&#222;v&#65533;&#65533;&#65533;&#1912;e"&#65533;U&#65533;l&#65533;&#65533;-&#65533;DV&#65533;";L#&#65533;@+&#1380;#&#65533;n&#1805;&#65533;"dnR&#65533;*e!@&#65533;&#65533;P  s&#65533;`&#65533;3nt&#65533;&#65533;E&#65533;sgrh&#65533;&#65533;(&#65533;0" &#65533;&#65533;&#65533;&#1152;&#65533;&#65533;A&#65533;&#65533;__f,&#65533;&#65533;&#65533;=&#65533;[;&#65533;&#65533;&#65533;*&#65533;&#65533;-&#1994;&#65533;t&#1792;&#65533;?c9&#65533;'&#65533;b&#30352;&#65533;&#65533;&#65533;+E&#65533;n&#65533;&#1293;:d&#65533;[&#65533;&#65533;v&#65533;&#65533;P&#65533;Tp&#65533;e&#65533;Q&#65533;&&#65533;&#65533;#&#65533;&#65533;DL`&#65533;&#65533;&#65533;&#19016;&#65533;&#65533;&#1913;&#1764;&#634;M&#65533;m&#65533;M4&#65533;R&#65533;&#65533;&#65533; 0<&#65533;dX&#65533;&#65533;&#65533;&#1651;i&#65533;&#65533;0 !&#65533;
P&#65533;<&#65533;&#1307;	&#1742;&#65533;ou6&#65533;&#65533;M&#65533;[&#65533;&#65533;cum&#65533;
&#65533;&#65533;p&#65533;l&#65533;Slp.<&#65533;&#65533;~~WL&#65533;zJj&#65533;&#65533;uh&#1656;&#65533;f&#65533;&#65533;&#65533;&#65533;>p&#65533;&#65533;&#65533;e&#65533;b(uw&#65533;&#65533;;*yw&#65533;W&#65533;&#65533;"&#65533;&#65533;"&#65533;&#65533;R&#65533; &#65533; &#65533;1V9&#65533;e &#65533;J&#65533;h&#65533;&#65533;&#65533; D&#65533;&#65533;&#65533;Oa&#65533;J&#65533;V&#65533;&#65533;e&#65533;t&#65533;J&#65533;q(&#65533;0&#65533;V&#6422;&#65533;UU6&#65533;\&#65533;&#65533;&#65533;&#65533;"%&#65533;0&#65533;8&#65533;&#65533;i3&#65533;Ar&#65533;h&#65533;&#65533;&#65533;]%&#65533;*&#65533;&#65533;#7t&#65533;&#65533;&#65533;%&#65533;&#65533;1H&#65533; X&#65533;AP&#65533;&#65533;&#65533;X&#312;&#65533;?&#65533;U<s&#65533;&#65533;&#65533;9&#65533;9&#65533;&#65533;Te&#65533;-&#65533;&#65533;d&#65533;&#65533;&&#65533;B&#65533;&#65533;&#65533;&#65533; s&#65533;i@B&#65533;&#65533;&#65533;\&#65533;F&#65533;L&#65533;wk&#65533;u &#65533;&#65533;&#65533;&#65533;&#65533;Q6D&#65533;E&#65533;*&#65533; &#65533;&#65533;&#65533;&#65533;&#65533;g[	tw&#65533;&#1428;cv&#65533;&#65533;m[}U&#65533;n&#65533;&#65533;q &#65533;H&#65533;E
A&#65533;C&#65533;&#65533;&#65533;&#65533;&#65533;&#1078;7&#65533;[&#65533;\&#65533;&#1843;&#65533;&#65533;&#65533;&#65533;&#65533;>&#65533;*&#65533;,qvr&#65533;&#65533;u   &&#65533;&#65533;&#65533;?&#65533;&#65533;&#65533;&#65533;&#65533;&#65533;&#65533;&#65533;=o&#1959;&#65533;v&#285;&#65533;'m&#65533;=&#65533;iK:qm&#65533;&#65533;&#65533;,&#65533;o&#65533;3d]
&#65533;(&#65533;)&#65533;`&#65533;)&#65533;&#65533;zV&#65533;N&#65533;.&#65533;&#65533;&#65533;&#65533;&#65533;kJ&#65533;&#65533;&#65533;}&#65533;Y'+&#65533;pVd&#65533;8(&#65533;)9&#65533;&#65533;-z&#65533;&#65533;&#65533;&#65533;&#65533;&#65533;&&#65533;&#65533;JdQ)D!&#65533;0!&#65533;C&#65533;&#65533;&#65533;&#65533;&#65533;&#65533;&#65533;;&#65533;2nELm&#65533;P&#65533;&#65533;& &#65533;D"8&#65533;AS&#65533;gM!&#65533;,&#65533;&#65533;8&#65533;&#65533;&#65533;&#617;&#65533;V&#65533;&#65533;&#65533;&#65533;\&#65533;&#65533;&#65533;&#65533;]5&#65533;)&#65533;&#65533;<2&#65533;&#65533;&#65533;&#65533;&#65533;&#65533;&#65533;&#65533;&#65533;&#65533;}m&#65533;&#65533;p&#65533;(&#65533;+S&#65533;#o&#65533;&#47759;s&#65533;T&#65533;&#65533;LwgfS&#65533;&#65533;&#65533;+&#1234;&#65533;4M2&#65533;&#65533;!6&#65533;m!p&#65533;c&#65533;&#65533;4&#65533;&#65533;&#65533; &#65533;&#65533;&#65533;O&#65533;&#65533;\n&#65533;s&#65533;&#65533;O;5&#65533;O&#65533;n&#65533;&#920;D&#65533;&#65533;&#1779;&#65533;&#65533;G&#65533;&#65533;J&#295;&#65533;) &#65533;@&#65533;&#512;*PO&#65533;FSY&#65533; &#65533;&#65533;yi-th&#65533;&#65533;&#65533;&#65533;.&#65533;l&#65533;&#65533;`&#65533;&#65533;LB &#65533;&#65533;C&#65533;5=;&#65533;&#65533;&#65533;&#65533;O&#65533;&#65533;&#65533; &#65533;&#65533;&#733;
&#65533;&#65533;I&#65533;&#65533;<R&#65533;&#65533;&#499;&#65533;&#65533;>
P&#65533;<&#65533;z&#65533;&#65533;1&#65533;/V-v&#65533;o&#65533;&#65533;d!&#65533;U&#65533;-yN&#65533;e&#65533;saG%&#65533;&#65533;C*L&#65533;2&#65533;m<&#65533;&#65533;.&#65533;k&#65533;&#65533;&#367;n;,&#407;&#65533;&#65533;&#65533;NV&#65533;&#65533;KuW&"&#577;&#65533;s&#65533;&#65533;@&#65533;&#65533;&#65533;C&#65533;&#1924;&m&#65533;&#65533;&M&#65533;nc&#65533;SH&#65533;A&#65533;n@&#65533;&#65533;&#65533;khL&#65533; &#65533;&#65533;"&#1829;(&#65533;&#65533;E"&#65533;""&#65533;&#65533;&#218;P&#65533;<&#65533;&#65533;{&#65533;&#65533;&#65533;IM&#65533;w&#184;,&#65533;&#65533;2&#65533;R&#65533;v3&#65533;&#65533;f&#65533;e&#65533;&#65533;&#65533;Ha(&#65533;&#65533;l&#65533;F&#65533;&#65533;SZe)&#65533;Q\k&#65533;&#65533;fW&#65533;m&#657;mf2&#65533;(&#65533;&#65533;&#65533;bBi&#65533;C&#65533;&#65533;&#65533;w,&#65533;&#65533;^&#65533;d&#65533;&#170;&#65533;&#1146;&#65533;P&#65533;C&#65533;&#65533;%1&#65533;^&#1894;0&#65533;D2 8&#65533;&#65533;&#380;&#65533;&#137;,&#65533;DVp&#65533;&#65533;&#65533;&#65533;&#65533;d&#65533;!&#65533;&#65533;R&#65533;&#65533;&#65533;&#65533;&#65533;B&#65533;O&#65533;{HrQ&#65533;&#65533;w&#65533;"3KG&#65533;&#65533;&#65533;i&#65533;DQ&#65533;1DNP&#65533;&#65533;L%&#65533;0&#65533;{Q&#65533;m&#65533;&#65533;?&#65533;[M&#65533;t&#65533;K&#1713;&#65533;&#65533;&#65533;&#65533;,&#65533;&#65533;&#65533;&#65533;&#65533;ea&#65533;qHD&#65533;yp#&#957;F&#65533;&#65533;&#65533;9O&#65533;?&#65533;_&#65533;&#65533;&#65533;&#65533;&#945;&#65533; &#635;s&#65533;E&#65533;t&#65533;n&#65533;4&#65533;&#65533;h&#65533; &#65533;iAR&#40313;&#65533;&#65533;1"&#65533;&#65533;&#65533;&#65533;&#65533;&#65533;&#65533;6=&#65533;0&#65533;&#65533;&#65533;\w&#65533;9&#65533;&#65533;&#65533;&#65533;&#65533;&#65533;271y&#65533;Xif&#65533;&#65533;&#65533;&#65533;c&#65533;&#65533;&#1444;&#65533;e&#65533;&#65533;B&#65533;&#65533;12$8&#65533;&#65533;&#65533;&#65533;(&#65533;(&#65533;&#1993;&#65533;&#65533;&#65533;&#65533;&#65533;&#65533;K&#65533;/n&#65533;r&#65533;qU&#65533;&#65533;o&#65533;&&#65533;&#65533;&#65533;&#1122;>	E"&#65533;&#65533;&#65533;  P b#&#65533;F&#65533;U&#65533;&#65533;EP&#65533;(&#65533;&#65533; &#65533;&#65533;(&#65533;(&#65533;
(&#65533;&#65533;(&#65533;&#65533; &#65533;&#65533;(&#65533;(&#65533;&#65533;%&#65533;i&#65533;t&#65533;&#65533;&#65533;e&#65533;&#65533;&#65533;~&#65533;&#65533;&#65533;&#65533;>!&#65533;&#1086;a&#65533;*zt&#65533;&#65533;&#65533;n?&#65533;&#65533;&#65533;&#65533;"&#65533;&#65533;^&#65533;&#65533;&#65533;#_&#65533;7&#65533;&#65533;&#65533;&#65533;&#65533;'&#65533;~&#65533;&#65533;&#65533;Bc&#65533;&#65533;&#1490;&#65533;&#65533;&#65533;&#65533;zc&#1830;&#65533;>&#65533;_&#65533;&#65533;e&#65533;n&#65533;&#65533;U)>&#65533;&#65533;&#65533;&#65533;&#65533;&#65533;&#65533;&#65533;&#65533;&#65533;&#65533;!~&#65533;N&#65533;&#65533;&#65533;fo&#65533;&#65533;_Wtl4&#65533;&#65533;&#65533;&#65533;&#65533;&#65533;&#225;@&#65533;&#65533;$
&#65533;&#957067;&#65533;&#65533;i&#65533;&#65533;<>&#65533;&#65533;"&#65533;S&#65533;9O&#65533;&&#65533;3&#65533;8q&#65533;&#65533;p&#65533;&#65533;&#65533;&#65533;odzId&#65533;&#65533;&#65533;1&#65533;1
&#65533;&#65533;;s&#65533;w&#65533;&#65533;&#1759;3&#65533;&#65533;&&#878;&#1004;4X&#65533;&#65533;&#1512;&#65533;5A&#65533;&#65533;(&#65533;&#65533;&#65533;&#65533;&#1937;N~&#65533;&#65533;&#65533;P&#65533;&#65533;&#65533;	:S&#65533; [&#65533;G&#65533;&#65533;u&#65533;d&#65533;&#65533;9&#65533;&#65533;&#65533;&#65533;&#65533;&#65533;&#65533;&#65533;u&#65533;&#65533;&#19448;&#65533;&#65533;Wt1D&#65533;&#65533;\&#65533;)>&#151;&#65533;\yM&#65533;ZP&#65533;&#65533;&#65533;&#65533;?&#65533;&#65533;&#65533;&#65533;&#65533;Y&#65533;U&#65533;enl&#65533;&#65533;&#1616;&#65533; 3&#65533;&#65533;6&#65533;&#65533;&#65533;f&#65533;&#65533;&#65533;&#65533;&#65533;+&#1566;$&#65533;&#65533;W&#65533;&#65533;o&#65533;&#65533;?&#65533;&#65533;&#65533;&#65533;5&#1646;M&#65533;&#65533;MI~,&#65533;&#65533;qD&#65533;
g&#65533;&#65533;6&#65533;&#65533;F9&#65533;&#65533;&#65533;&#65533;&#65533;8&#65533;R6&#65533;&#65533;9 &#65533;  lt&#65533;&#65533;&#65533;>&#65533;O&#65533;.&#65533;&#1189;&#65533;&#65533;H&#65533;~&&#65533;&#65533;0&#65533;&#65533;&#65533;&#65533;N&#65533;&#65533;'X&#65533;t&#1737;9"/&#65533;3&#29360;&#65533;x&#1121;&#65533;'&#65533;p&#65533;&#65533;&#65533;M&#65533;4&#65533;&#65533;e&#65533;&Q:&#65533;&#65533;&#65533;@L%0&#1399;u&#65533;i&#65533;&#65533;Vj&#65533;{&#65533;h!&#65533;&#65533;u>&#65533;E@80&#65533;&#65533;o8&#65533;/&#65533;{)&#65533;&#65533;&#65533;&#65533;&#65533;%&#65533; 7I&#417;&#1802;&#65533;&#65533;%&#173;#&#65533;&#65533;&#65533;C b(R&#1616;&#65533;U&#65533;#v&#65533;&#65533;&#65533;IV&#65533;B&#65533;&#65533;&#65533;dc&#65533;]DUn&#65533;&#65533;&#656;&#65533;ig&#65533;D&#65533;1&#65533;&#65533;&#65533;DrQ&#65533;&#65533;r&#65533;L1&#65533;&#65533;+&#65533;1&#65533;c&#65533;d"&#65533;&#65533;&#65533;&#65533;&#292;
&#65533;t&#65533;&#560;$&#1538;&#65533;(a>
&#65533;&#65533;&#65533;&#65533;&#65533;&#65533;{&#65533;&#65533;&#65533;&#65533;+&#65533;&#1811;x&#65533;z&#65533;&#65533;#>&#65533;[$ "'9D&#65533;%&
a&#65533;&#65533;&#65533;qZ&#65533;r&#65533;&#65533;&#1039;n&#65533;?Vq&#65533;&#65533;+I)T&#65533;&#65533;$ &#65533;(&#65533;&#65533;	&#65533;)&#65533;8&#65533;*Mj&#65533;&#65533;&#65533;&#65533;Rv;&#65533;&#65533;"my&#65533;&#65533;LE&#65533;nDk&#65533;&#1689;b&#65533;&9&#65533;)N	&#65533;LPLD@&#65533;&#65533;&#65533;&#65533;&#65533;&#65533;&#65533;&#65533;]&#65533;/&#65533;7&#65533;&#65533;H&#65533;MDVNA&#65533;D&#65533;Z&#65533;&#65533;\ G&#65533;|&#65533;&#65533;&#65533;&#65533; &#65533;&#65533;<5&#65533;9o&#65533;&#65533;&#65533;&#65533;&#2046;&#65533;f&#65533;&#65533;:&#65533;o>&#65533;&#65533;H&#65533;d)&#65533;&#65533;	&#846;t&#65533;&#65533;D&#65533;l&#65533;Ak&#65533;&#65533;FN&#65533;D&#65533;bh&#65533;~&#65533;fr`&#65533;&#65533;nGg2&#65533;&#65533;&#65533;`8&#65533;&#65533;?&#65533;@&#65533;	&#65533;I%&#65533;;M+&N;&#65533;&#65533;\Y

hu&#65533;	&#65533;!&#65533;&#65533;&#65533;(&#65533;O&#65533;L&#65533;&#65533;S/&#65533;c#&#65533;&#65533;&#65533;&#65533;x;^m&#65533;&#49924;=&#65533;&#65533;&#65533;VOs(B.W!&#65533;N&#65533;&#65533;&#65533;S %(DD3U&#65533;&#65533;iv&#65533;&#65533;>&#65533;&#65533;&#65533;=1H~&#65533;&#65533;&#65533;]#pA &#65533;&#512;&#65533;&#65533;&#65533;>&#1716;&#65533;]`&#65533;&#65533;5&#65533;b&#65533;&#65533;<}&#65533;&#65533;Q&#65533;&#65533;&#65533;;3>&#65533;&&#65533;@&#65533;&#65533;&#65533;&#65533;&#65533;&#65533;&#65533;&#65533;LG&#65533;+&#65533;&#65533;&#65533;&#1774;&#65533;{&#65533;&#65533;!&#65533;&#65533;Z(&#65533;w&#1373;&#65533;&#65533;U&#65533;e&#65533;v&#65533;&#65533;Dp\c&#65533;&#65533;&#65533;&#65533;y)&#65533;&#65533;&#65533;c#&#65533;&#65533;1V%&#1136;&#65533;&#65533;&#65533;&#65533;&#65533;&#65533;^&#65533;&#65533;&#1006; (&#65533;3+&#65533;&#65533;(&#65533;.|&#65533;5&#65533;i/&#65533;&#65533;&#65533;&#65533;&#65533;-&#65533;&#65533;&#820;&#65533;i
&#65533;n&#65533;&#65533;X&#65533; &#65533;	&#65533; |&#65533;1r&#65533;&#65533;#&#65533;C[&#1207;&#65533;{G&#244;p&#65533;&#65533;&#65533;~&#65533;uV&#65533;;&#65533;&#65533;D&#65533;Y&#65533;`&#65533;&#65533;&#65533; &#65533;&#65533;&#65533;R&#65533;&#65533;&#65533;&#38147;&#65533;q&#65533;SD&#65533;%aQr&#65533;&#65533;&#65533;	&#65533;&#65533;&#65533;&#65533;C8&#65533;0}&#65533;&#65533;T &#65533; &#65533;0r&#65533;F2>aQg&#65533;3&#65533;&#65533;&#65533;yGrq&L&#65533;&#1635;:&#65533;&#65533;jc&#65533;yB&#65533;&#65533;Q1D&#65533;&#65533;MY&#65533;&#65533;&#65533;!&#65533;N&#42191;{,&#65533;Z&#503;q<&#65533;N&#65533;P(&#65533;H&#65533;	&#65533;#m)&#65533;&#65533;d&#65533;&#65533;:&#65533;&#65533;{&#65533;&#1022;.8&&#65533;&#65533;&#65533;&#65533;&#65533;K"&#65533;WXU~&#65533;&#65533;feS&#65533;`78&#65533;`&#65533;&#832;T&#65533;&#65533;o&#65533;&#65533;|k&#65533;u&#65533;&#65533;&#9787;%&#65533;&#65533;(&#65533;'&#65533;L&#65533;&#65533;&#65533;J&#65533;oX&#65533;&#65533;0*M&#65533;C&#65533;0UJ#&#65533;p&#65533;K&#65533;&#65533;&#65533;&#65533;&#65533;&#65533;#&#65533;&#65533;<&#65533;&#65533;&#65533;-B^T&#65533;&#65533;&#65533;&#1660;&#65533;&#65533;H&#65533;H&#65533;`)&#65533;&#65533;&#65533;"S&#65533;b>j&#65533;&#65533;Z&#65533;&#65533;&#180;&#65533;&#65533;&#65533;&#65533;83T&#65533;6&#65533;&#65533;N&#65533;AM`&#65533;&#65533;$ .&#65533;kBr&#65533;&#65533;M`&#65533;&#65533;;*B&&#65533;k1g&#65533;&#65533;&#65533;w"&#65533;C&#65533;&#65533;&&#65533;&#65533;b&#65533;&#65533;&#979;8&#65533;&#65533;AKS&#65533;~&#65533;#;p"&#595;[9&#65533;d_I&#65533;&#65533;&#65533;&#14568;  &#65533;&#65533;&#65533;( r&#65533;_(&#65533;&#65533;&#65533;9k&#1686;s3&#65533;&#65533;&#65533;&&#2040;&#65533;d8&#65533;&#720;&#65533;&#65533;&#65533;&#65533;&#65533;&#65533;s&#65533;&#65533;&#65533;y&#65533;&#65533;=J&#1725;&#65533;&#874;&#65533;i&#65533;&&#65533;}s06@&#65533;&#65533;&#65533;D&#65533;&#65533;&#65533;&#65533;l&#65533;&#65533;&#65533;r_&#65533;&#1773;-n#1lK=M&#65533;&[&#65533;&#464;&#65533;s&#65533;
&#65533;
\&#65533;&#65533;&#65533; rT&#65533;&#65533;5&#65533;&#65533;&#65533;&#65533;&#65533;&#65533;&#65533;pF&#65533;.Dg"&#65533;&#65533;&#65533;&#65533;&#65533;&#65533;&#65533;[02&#65533;8&#65533;&#65533;&#65533;&#65533;0&#65533;&#65533;H&#65533;m&#65533;&#65533;&#65533;&#65533;&#65533;&#65533;&#65533;&#65533;3+&R.jA&#65533;&#65533;"&#65533;*&#65533;7&#65533;p&#65533;&#65533;&#65533;#5(R&#65533; &#65533;
b&#65533;&#65533;a&#65533;&#65533;y+&#65533;h&#65533;&#65533;@&#65533;&#65533;}&#65533;&#65533;J&#65533;HlA&#65533;[&#65533;S&#65533;)&#65533;i&#65533;&#65533;&#65533; a&#1630;t&#65533;)j]z1u&#65533;&#65533;q&#65533;[&#65533;&#65533;V;&#65533;Fp&#65533;&#65533;&#65533;&#65533;&#65533;&#65533;1&#65533;(<$&#298;&#65533;H&#65533;&#65533;&#65533; /<&#65533;&#65533;N&#65533;&#65533;&#65533;&#65533;&#65533;&#65533;&#65533;&#65533;&#65533;1= &#65533;I&#1795;L&#65533;D4I&#65533;&#65533;&#1622;T&#65533;&#65533;&#65533;%&#65533;G&&#65533; 0p2&#65533;\|&#65533;&#65533;&#1012;^\&#65533;m&#65533;&#65533;<&#65533;&#65533;l[&#65533;&#65533;&#65533;yg&#65533;	"qMC&#65533;&#65533;)&#65533;&#65533; 8WX4&#65533;'&#65533;Y&#65533; &#65533;\zum&#1391;8y&#65533;Z&#65533;&#65533;7o=0&#65533;&#65533;&#65533;&#65533;Aw&#65533;W&#65533;MSQ&#65533;&#65533;>&&#65533;C&#65533;v&#65533;Q&#201;&#65533;&#65533;&#65533;?&#65533;&#65533;&#65533;&#65533;&#65533;"&#65533;&#65533;&#65533;!&#65533;&#65533;D&#65533;&#65533;?&#65533;&#207;N&#65533;&#65533;>&#65533;O&#65533;0&#65533;&#1253;&#65533;&#65533;K&#65533;&2>q	&#1926;'&#65533;)&#65533; &#65533;\zu^&#65533;&#65533;&#65533;&#65533;}.&#65533;&#1253;&#65533;&#65533;K&#65533;&#65533;&#65533;&#65533;/z&#65533;ug&#65533;&#65533;q&#65533;&#65533;;&#65533;&#65533;{&#65533;?&#65533;&#65533;&#65533;N&#65533;tS/&#65533;&#65533;&#65533;&#65533;&#65533;'z&#65533;ug&#65533;&#65533;q&#65533;&#65533;&#1930;+&#65533;Y&#65533; &#65533;zt&#65533;&#65533;&#65533;)|&#65533;0&#65533;&#65533;E&#65533;&#65533; &#65533;&#65533;=:;&#65533;E{&#65533;?&#65533;&#65533;&#65533;N&#65533;4S/&#65533;&#65533;&#65533;&#65533;&#65533;Cw&#65533;&#65533;&#65533;N&#65533;w&#65533;&#35005;&#1247;&#65533;]&#487;K&#65533;)&#65533;&#65533;&#65533;\d|&#65533;!&#65533;&#65533;E{&#65533;?&#65533;&#65533;&#65533;N&#65533;&#65533;Q^&#65533;&#65533;&#65533;.&#65533;&#1253;&#65533;&#65533;K&#65533;&#65533;&#65533;&#65533;A&#65533;I#=&#1183;&#65533;]&#485;H&#65533;[M&#65533;&#65533;_ks&#65533;&#65533;!&#65533;w'&&#65533;&#65533;K#&#65533;@&#65533;~|&#65533;&#65533;zB&#1631;&#65533;-&#65533;&#65533;q&#65533;&#65533;!&#65533;(&#65533;$$&#65533;&#65533;&#65533;&#65533;&#1815;&#65533;&#65533;&#65533;&#65533;&#65533;&#65533;I&#65533;&#65533;&#65533;&#65533;O&#65533;3&#65533; K&#65533;&#65533;&#65533;&#65533;E&#65533;&#65533; &#65533;&#65533;=:\&#65533;[&#65533;)|&#65533;&#65533;2>q&#1930;'&#65533;)&#65533; &#65533;&#65533;ztw&#65533;&#65533;&#65533;J&#65533;w&#65533;.h&#65533;
_)q&#65533;&#65533;n&#65533;Q~&#65533;&#65533;&#65533;.&#65533;&#1251;&#65533;_&#65533;&#65533;&#65533; K&#65533;&#65533;&#65533;sE0R&#65533;F2>q&#1930;/&#65533;Y&#65533; &#65533;&#65533;ztw&#65533;&#65533;&#65533;V&#65533;w&#65533;.h&#65533;
_)1&#65533;&#65533;n&#65533;Q~&#65533;&#65533;&#65533;.&#65533;&#1251;&#65533;_&#65533;&#65533;&#65533; K&#65533;&#65533;&#65533;sE0R&#65533;F2>q&#1930;/&#65533;Y&#65533; &#65533;&#65533;zuN&#65533;1~&#65533;O&#65533;.&#65533;&#1253;&#65533;&#65533;K&#65533;&#65533;&#65533;&#65533;/z&#65533;u'&#65533;&#65533;q&#65533;&#65533;&#1926;'&#65533;I&#65533; &#65533;&#65533;zt&#65533;&#65533;&#65533;)|&#65533;8&#65533;&#65533;A&#65533;&#65533;&#65533;&#65533;=*;&#65533;D&#65533;&#65533;=&#65533;&#65533;&#65533;J&#65533;TS/&#65533;&#65533;&#65533;&#65533;&#65533;/z&#65533;ug&#65533;&#65533;q&#65533;Q&#1922;'&#65533;Y&#65533;&#65533;zT&#65533;&#65533;&#65533;)|&#65533;&#65533;G&#65533;!{&#65533;D&#65533;&#65533;=&#65533;&#65533;&#65533;J&#65533;&#65533;>&#65533;&#65533;}.&#65533;&#1189;&#65533;&#65533;K&#65533;&#65533;&#65533;&#65533;7z(&#65533;t&#65533;&#65533;&#65533;q&#65533;&#65533;;&#65533;E{&#65533;?&#65533;&#65533;&#65533;N&#65533;TS/&#65533;c&3^&#65533;Q~&#65533;&#65533;&#65533;.&#65533;&#1251;&#65533;o&#65533;S&#65533; K&#65533;&#65533;&#65533;uE0R&#65533;K&#65533;&#65533;&#65533;B&#65533;&#65533;&#65533;&#65533;J&#65533;w&#65533;&#65533;}&#1183;&#65533;]&#487;K&#65533;)&#65533;&#65533;&#65533;Ld|&#65533;&#65533;o&#65533;S&#65533; K&#65533;&#65533;&#65533;&#65533;C&#65533;&#65533; &#65533;&#65533;=:]QL&#65533;R&#65533;#&#65533;&#65533;&#65533;b}&#1183;&#65533;e&#487;Gz&#65533;t&#65533;&#65533;&#65533;q&#65533;&#65533;&#65533;`&#65533;&#65533;0&#65533;&#65533;A&#65533;&#65533; &#65533;=:;&#65533;&#65533;&#65533;&#65533;p&#65533;0&#65533;&#1253;&#65533;&#65533;K&#65533;&#65533;&#65533;&#65533;'y&#65533;&#65533;u.&#65533;&#65533;uN&#65533;&#65533;&#65533;\?L9&#65533;&#65533;yE0R&#65533;F2>q&#65533;z#&#65533;K&#65533;&#65533;>&#65533;&#65533;&#65533;>&#65533;\?L&#65533;&#65533;&#65533;yE0R&#65533;K&#65533;&#65533;&#65533;h&#65533;{&#65533;&#65533;)l:n&#65533;USwYp&#65533;&#556;&#65533;0%?=&#65533;0&#65533;i&#65533;'e#&#65533;'&#65533;[_&#65533;&#65533;C&#65533;&#65533;E&#65533;%&#65533;G&#65533;&#65533;&#65533;&#65533;&#65533;>+&#65533;Z&#65533;u&#65533;&#161;~&#65533;&#65533;&#65533; &#65533;'&#65533;n&#65533;7&#65533;&#65533;&#65533;&#65533;&#65533;7&#65533;%&#65533;&#65533;&#65533;9&#65533;&#65533;?&#65533;&#65533;&#65533; O&#65533;&#65533;&#65533;5&#65533;{U?&#65533;"&#65533;O&#65533;&#1550;&#65533; &#65533;&#65533;~&#65533;&#65533;ss&#65533;m&#65533; K'&#65533;U&#892;&#65533;&#65533;y/&#65533;&#65533;. <`&#65533;R&#65533;&#65533;W&#65533;&#65533;&#65533;/&M&#65533;&#65533;&#65533;&#65533;&#65533;+ZU#&#65533;&#65533;&#65533;&#65533;8&#65533;Yx&#65533;E%F&#65533;T&#65533;&#65533;&#65533;A&#65533;CK&#65533;C&#65533;&#65533;Ok&#65533;$&#65533;4&#65533;&#65533;&#65533;!&#65533;&#65533;(&#65533;&#65533;&#65533;(&#65533;&#65533; &#65533;&#65533;&#65533;z&#65533;&#65533;=&#65533;cy&#65533;&#65533;*&#65533;&#65533;U&#65533;*EU0
(&#65533;&#65533;(&#65533;&#65533; &#65533;&#65533;&#65533;&#65533;d&#65533;Y(&#65533;(&#65533;
(&#65533;&#65533; &#65533;&#65533;&#65533;&#65533;QEPQE QEEPj&#65533;p&#65533;&#65533;&#65533;&#65533;&#65533;(&#65533;(&#65533;
*&#65533;)&#65533;C&#65533;&#65533;&#65533;&#65533;7&#65533;&#65533;i&#299;J&#65533;&#65533;@d&#65533;&#65533;(&#65533;(&#65533;
(&#65533;&#65533;(&#65533;&#65533;&#65533;&#65533;d&#65533;R&#65533;&#65533;QX&#65533;[&#65533;&#65533;&#65533;&#65533;&#65533;J(&#65533;&#65533;(&#65533;&#65533; &#65533;&#65533;(&#65533;(&#65533;
(&#65533;&#65533;(&#65533;&#65533;&#65533;(&#65533;&#65533;aEPQ@QE QEEP&#65533;Uh&#65533;&#65533;(&#65533;&#65533; &#65533;&#65533;(&#65533;(&#65533;
(&#65533;&#65533;(&#65533;&#65533;Q@QE QEEPQ@QE QEEPQ@QE &#65533;&#65533;&#65533;&#65533;&#65533;.O&#65533;&#65533;&#65533;&#65533;}&#65533;/W&#65533;&#65533;#S&#65533;&#65533;&#65533;Ar~,&#65533;Z&#65533;&#65533;&#65533;&#65533;nrx&#65533;&#65533;%&#65533;C&#65533;-&#65533;ZOC_&#65533;~&#65533;~&#65533;&#65533;&#65533;&#65533;l&#65533;&#537;&#65533;&#65533;P&#65533;&#65533;,q&#65533;r/&#65533;!&#65533;B&#65533;]_&#65533;&#65533;&#65533;&&#65533;0&#65533;&#1718;">&#65533;&#65533;&#65533;&#65533;
S&#65533;&#65533; ?&#65533;&#65533;&#65533;I&#65533;&#65533;&#865;)&#65533;-&#65533;&#65533;L&#661;&#65533;&#65533;&#65533;>\	y&#65533;z&#65533;&#65533;&#65533;&#65533;bI&#65533;bqV&#1239;]'&#65533;&#65533;&#65533;9&#65533;q&#65533;&#65533;G"&#65533;&#65533;Q&#65533;C&#65533;5/&#65533;&#65533;&#65533;&#65533;I&#65533;G&#65533;&#65533;?&#65533;&#65533;&#65533;&#65533;&#65533;b&#65533;&#65533;&#65533;&#65533;&#65533;&#65533;&#961;&#65533; uH6&#65533;0d&#65533;&#65533;cm&#65533;;&#65533;&#65533;,y&#65533;>%y&#65533;&#65533;&#65533;l&#65533;&#65533;%&#1341;Jp>&#65533;&#65533;&#65533;&#65533;&#65533;&#65533;0l&#65533;v&#65533;&#65533;"X&#65533;I&#1172;&#65533; &#65533;&#65533;&#65533;&#65533;T&#65533;R&#65533;&#1493;!&#65533;i&#65533;&#65533;M&#65533;S9&#65533;W&#11919;u&#65533;4&#65533;R&#65533;UD&#537;&#65533;)&#65533;&#65533;&#65533;&#65533;&#65533;&#65533;&#65533;=&#65533;&#65533;$&#65533;4&#65533;.&#65533;&#65533;&#65533;T:m&#65533;&#1659;J&#692;Vbn&#65533;&#65533;T&#65533;S&#65533;<&#65533;&#65533; &#471;&#65533;&#65533;&#65533;Y&#65533;U&#65533;eEN&#65533;&#65533;&#719;&#65533;&#65533;_&#65533;&#65533;*&#242;&#65533;f&#65533;&#65533;&#65533;&#65533;&#65533;&#65533;&#65533;&#65533;Q&#65533;/&#1069;Q^&#65533;&#65533;&#65533;q\k&#65533;b&#65533;mI&#65533;z&#65533;&#65533;&#65533;5&#65533;&#65533;N_a&#65533;Jc&#65533;5`kZa&#65533;!9&#1864;&#65533;sK&#65533;&#65533;f5z&#65533;&#65533;&#65533;2&#65533;&#65533;&#65533;&#65533;[&#65533;>B,&#65533;d&#65533;r&#65533;T&#65533; P&#65533;]t&#65533;&#1263;w&#65533;&#65533;=&#65533;&#65533;5Wu|e6&#65533;u&#65533;&#65533;1&#65533;>&#65533;&#65533;?&#65533;&#862;&#65533; }b&#65533;&#65533;&#65533;"r&#65533;H&#65533;:&#65533;|&#65533;0&#65533;&#65533;&#65533;&#65533;=q&#65533;u&#65533;&#65533;?B&#65533;&#65533;&#65533;&#65533;A&#65533;&#65533;&#65533;}&#65533;&#65533;&#65533;&#2041;?v&#65533;wz&#65533; &#65533;&#65533;9&#65533;&#65533;&#65533;&#65533;{&#65533;O&#1067;&#65533;}&#65533;&#65533;T/H&#65533;7O&#65533;$&#65533;	&#65533;&#65533;J&#65533;@&#65533;&#65533;&#65533;jU2&#65533;&#65533;w#~&#65533;&#65533;&#65533;&#65533;&#65533;&#65533;&#65533;O"s&#65533;I:&#65533;|&#65533;&#65533;W&#1131;&#65533;~&#65533;&#65533;^ &#65533;:&#65533;&#65533;C+6&#65533;uz&#65533;&#65533;&#1036;&#65533;
&#65533;&#201;L&#65533;&#65533;&#65533;d&#65533;&#65533;&#65533;0 &#65533;\9/Z&#65533;$D&#65533;&#65533;&#65533;&&#65533;U%z&#65533;&#1252;T8dW8[&#65533; y&#65533;&#65533;&#65533;&#65533;[i&#65533;&#65533;{&#65533;1&#65533;&#17085;jy&#65533;&#65533;&#65533;&#65533;&#65533;&#65533;&#65533;&#65533;&#65533;^Tj"&#65533;;W&#65533;!&#65533;&#65533;ON&#65533;&#65533; &#65533;&#65533;/&#65533;&#65533;n&#65533;&#65533;&#685;/H&#65533;8&#65533;|&#65533;	&#65533;&#65533;&#65533;&#65533;&#65533;mm&#65533;DkC;ZQS:&#65533;s&#65533;RT&#65533;&#65533;&#65533;m0&#65533;r&#65533;r^&#65533;&#65533;&#65533;p-Z&#65533;*&#65533;&#65533;&#1282;T&#65533;&#65533;&#65533;&#65533;&#65533;P&3&#65533;&#65533;&#1291;&#65533;&#65533;&#65533;$&#65533;&#65533;&#65533;&#65533;&#65533;&#65533;b&#65533;&#1555;&#65533;8&#65533;T&#65533;&#65533;&#65533;g.d&#65533;7I=:&#65533;|&#65533;7S&#65533;&#65533;&#1715;&#65533;&#65533;&#65533;>&#65533;&#265;&#65533;&#1740;n&#65533;&#65533;d|&#65533;&#65533;&#65533;`&#65533;&#1160;&#65533;wg&#65533;{&#65533;&#65533;~)K&#65533;&#65533;&#65533;&#65533;&#65533;7oi&#65533;&#65533;N&#65533;&#65533;z&#65533;x&#65533;&#65533;&#65533;JR5&#65533;&#65533;&#65533;&#65533; &&#65533;D<&#65533; &#65533;-m%&#65533;k&#65533;&#65533;&#65533;&#65533;rxx&#65533;&#65533;&#65533;&#53388;&#65533;&#65533;&#65533;X&#65533;&#65533;&#65533;&#65533;&#65533;ujICt&#65533;&#1263;w&#65533;&#65533;u=&#65533;zIi&#65533;?&#65533;!'&#65533;&#65533; &#65533;&#65533;&#65533;|54&#65533;&#65533;es\l&#65533;
&#65533;X&#65533;J-&#65533;&#65533;$1U!&#65533;&#65533;&#65533;sM&#1243;&#65533;hY8&#65533;&#65533;&#893;&#65533;&#65533;&#65533;&#65533;)P&#65533;y&#65533;>@&#65533;&#65533;&#65533;&#65533;&#65533;&#65533;Tco-&#65533;&#65533;G,&#65533;&#65533;&#65533;"1&#65533;_r&#65533;&#65533;&#65533;j&#65533;+_&#65533;%&#65533;&#65533;&#65533;&#65533;&#65533;O&#1065;&#65533;&#65533;&#1977;-:&#65533;|&#65533;&#65533;_&#65533;u=
&#65533;&#65533;>&#65533;&#65533;L&#65533;[Q&#65533;&#65533;g&#65533;?Tl&#65533;&#65533;(&#65533;+&#65533; &#65533;&#65533;&#65533;&#1745;'&#65533;&#65533;&#65533;&#65533;&#65533;&#65533;&#65533;K\%r4&#65533;&#65533;&#65533;&#65533;x&#65533;@&#65533;&#65533;&#65533;   &#65533;&#65533;>9&#65533;;{B&#65533;&#65533;n&#65533;-WUa&#65533;7&#65533;&#65533;V&#65533;&#65533;5[&#65533;&#65533;K&#1143;[\&#65533;6&#65533;UN&#2017;!=ru&#65533;&#65533;7S&#1120;&#65533;$4&#65533;?q"&#65533;v&#65533;&#65533;n&#65533;s&#65533;&#65533;Q[T&#65533;&#39778;&#65533;D&#65533;+&#65533;&#65533;&#65533;(&#367415;&#65533;^@"Qy&#65533;>!&#65533;:&#65533;im&#65533;]E&#65533;&#65533;&#65533;*&#15095;1L&#65533;&#65533;&#65533;&#65533;P&#65533;P&#65533;G&#48057;&#65533;Qi&#65533;e%wm&#65533;&#65533;&#65533;g&#65533;&#58993;&#65533;4I%&#65533;3&#65533;h&#65533;&#65533;&#681;Ni&#729;.O&#65533;KN&#65533;&#65533; o&#65533;e_&#65533;&#65533;~&#65533;&#65533;&#65533;x&#65533;&#65533;!I&#65533;eOF&#65533;&#65533;&#65533;&#65533;N&#65533;&#65533;&#65533;HhY&#65533;-U&#65533;Yur&#65533;&#65533;)&#65533;&#65533;N&#65533;o`&#65533;&#65533;CKN&#65533;&#65533;&#65533;&#65533;&#1784;&#65533;8&#65533;G&#65533;&#65533;&#65533;d&#65533;&#65533;W&#65533;M&#65533;@&#65533;(c&#65533;&#65533;u&#65533;Ah>#&#65533;&#1351;F&#65533;Uj&#65533;&#65533;&#65533;3d&#130;&#65533;&#65533;lZ&#65533;&#65533;D&#65533;j&#65533;+T&#65533;&#65533;!&#65533;&#65533;=&#65533;&#65533;&&#65533;&#65533;*&#65533;&#65533;KW&#65533;&#65533;&#65533;&#65533;'&#65533; &#65533;&#65533;&#65533;}&#65533;&#65533;z&#65533;&#65533;&#65533;&#65533;&#65533;&#65533;&<C&#65533;,&#65533;&#65533;"'1&#65533;	&#65533;0c"5&#65533;&#65533;]4&#65533;w&#65533;&#65533;`EI&#65533;t&#65533;&#1574;:&#65533; Q.G&#65533;>Z&#65533;]&#65533;&#65533;&#65533;&#65533;|6&#65533;&#65533;j&#65533;*&#65533;y&#65533;&#65533;&#848;&#65533;&#65533;&#65533;&#65533;&#329;&#65533;z*&#65533;:&#65533;&#65533;O&#533;~&#65533;&#65533;:&#65533;y?&#1065;&#65533;&#65533;=&4&#65533;&#65533;&#65533;~&#65533;OF&#65533;&#65533;i&#65533;&#65533;&#65533;&#65533;$3W&#65533;&#65533;&#65533;#&#65533;T)&#65533;&#65533;y>ZUj.&#65533;&#65533;&#65533;&#428;+&#65533;I&#65533;.&#65533;L&#65533;&#65533;F&#724;I&#65533;@q&#65533;&#65533;&#65533;&#65533;&#1972;&#65533;"#r&#65533;&#65533;&#65533;Y&#65533;&#55025;&#65533; &#65533;&#65533;&#65533;&#65533;*&#65533;"6&#65533;E&#65533;&#65533;&#1006;[O}&#65533;'&#65533;T&#65533;j&#65533;&#65533;&#65533;=&#65533;&#65533;O&#1065;&#65533;&#65533;g&#65533;&#65533;b&#65533;Z&#65533;\$&#65533;-xb&#65533;&#65533;&#422;o&#65533;
&#65533;7g!&#65533;&#65533;y&#65533;b&#65533;sRZ|&#65533;&#65533;K&#65533;&#65533;YfMJ&#65533;&#65533;A&#65533;&#65533;&#65533;&#65533;&#65533;m&#65533;&#65533;6&#65533;0&#65533;&#65533; &#65533;&#65533;&#65533;ig&#65533;	":&#65533;#&#65533;&#65533;U~&#65533;9&#1778;&#65533;\H&#65533;&#65533;&#65533;+S&#1954;'&#65533;hK_\&#414;&#65533;&#65533;O&#1065;&#65533;&#65533;&#65533;&#1263;|$&#65533;
&#65533;&#65533;1&#65533;&#23909;w&#65533;?q':&#65533;8b&#65533;&#65533;D&#46536;&#65533;	s&#65533;&#65533;&#65533;&#65533;&#65533;&#65533;`_&#65533;&#65533;&&#65533;=d&#65533;Ez&#65533;&#65533; L&#65533;S&#65533;&#65533;0?&#65533;[.&#65533;m&#65533;&#65533;&#65533;&#65533;&#65533;.+&#65533;4&#65533;&#65533;&#65533;K&#65533;&#65533;&#65533;&#65533;&#65533;=&#65533;TN+E$y&#65533;K&#65533;&#65533;&#65533;&#65533;
&#65533;&#65533;T:L&#65533;&#1531;&#65533;&#65533;
&#65533;&#65533;1&#65533;f&#65533;_&#65533;&#65533;&#65533;&#65533;b
u&#65533;&#65533;&#65533;&#65533;&#65533;&#65533;TR6&#65533;&#65533;&#65533;"&#65533;&#65533;8&#65533;pt&#65533;&#503;&#65533;&#65533;7&#65533;&#65533;&#65533;&#65533;&#1730;&#65533;*2l&#65533;&#65533;&#65533;&#65533;0&#65533;b&#65533;&#1896;&#65533;&#65533;&#65533;^5Zp&#65533;T&#65533;,U&#65533;&#65533;&#65533;X&#65533;&#65533;&#65533;&#65533;%V&#65533;&#65533;)&#65533;$&#65533;&#65533;cO}&#65533;'&#65533;U&#65533;j&#65533;&#65533;[O}&#65533;'&#65533;T&#65533;j&&#65533;2&#65533;v&#65533;r[&#65533;3M$&#65533;&#65533;T(&#65533;&#65533;&#65533;@>L&#65533;)&#65533;&#65533;&#65533;&#65533;&#65533;&#65533;&#65533;w&#65533;Dk&#65533;&#65533;=&#65533;&#65533;&#65533;&#65533;&#65533;&#65533;&#65533;&#65533;4&#65533;&#65533;&#65533;&#65533;&#65533;&#65533;-&#65533;&#65533;&#65533;&#65533;
z4z&#65533;&#65533;&#65533;&#65533;&#65533;&#65533; B&#65533;&#65533;P[&#65533;
&#65533;&#65533;&#65533;&#65533;&#65533;&#65533;F&#65533;&#65533;&#65533;&#65533;og&#65533;&#65533;&#65533;y&#65533;&#65533;-&#65533;&#65533;&#65533;&#65533;
z4z&#65533;&#65533;&#65533;&#65533;~&#65533;OF&#65533;&#65533;&#65533;&#65533;w#~&#65533;&#65533;og&#65533;&#65533;&#65533;<&#65533;&#65533;n&#65533;&#65533;{&#65533;&#65533;?B&#65533;&#65533;I;o]&#65533;&#65533;&#65533;&#65533;|&#65533;&#65533;&#65533;&#65533;&#1738;&&#65533;)&#65533;R&#65533;&#65533;&#65533;&#728;&#65533;D&#65533;T/*&#65533;~&#65533;&#65533;Ds\&#65533;Ot&#65533;g&#65533;&#65533;&#966;&#65533;5"&#65533;&#65533;&#65533;y&#65533;&#65533;-&#65533;&#65533;&#65533;&#65533;
z4z&#65533;&#65533;&#65533;&#65533;~&#65533;OF&#65533;&#65533;&#65533;4&#65533;\&#65533;&#65533;N&#65533;o&#65533;&#65533;&#65533;&#65533;&#65533;&#65533;&#65533;&#65533;D&#65533;&#65533;&#65533;i&#65533;&#65533;&#65533;&#65533;&#65533;&#65533;m=&#65533;|&#65533;&#65533;S&#1128;1&#65533;&#65533;&#65533;&#65533;&#65533;i&#1805;&#65533;&#65533;&#65533;qgw&#65533;&#65533;y&#65533;&#65533;-&#65533;&#65533;&#65533;&#65533;==r&#65533;{&#65533;&#65533;?B&#65533;&#65533;P_&#65533;?&#1131;&#65533;&#65533;&#65533;F&#65533;&#65533;&#65533;&#65533;&#65533;&#65533;]&#65533;&#65533;'G&#65533;WO}&#65533;'&#65533;T&#65533;h&#65533;&#65533;&#65533;&#65533;&#65533;&#65533;
&#65533;&#65533;A&#65533;&#65533;w
$&#65533;<3&#65533;&#65533;R&#65533;&#65533;"  (&#1264;&#65533;H-Kud&#65533;&#65533;&#1529;&#65533;&#65533;$UN&#65533;HnI-&#65533;" ch&#65533;Wa-&#65533;&#65533;&#65533;+&#65533;&#65533;m&#65533;&#65533;&#65533;&#65533;&#65533;D&#65533;&#65533;X&#65533;{&#65533;&#65533;&#65533;_WrDJ&#65533;kDBGz&#65533;t&#65533;&#65533;&#65533;~&#65533;OF&#65533;\&#65533;&#65533;&#65533;&#65533;O&#1065;&#65533;&#65533;U&#65533;m2a{F\RO&#65533;&#65533;&#65533;&#65533;&#65533;&#65533;ps&#65533;`&#248;@{9 c&#65533;-*.wQW&#65533;v'&#65533;c"&#65533;&#65533;* &#65533; p"&#65533;#&#65533;+&#65533;&#65533;;St&#65533;&#65533;1&#65533;R&#65533;&#927;&#65533;&#65533;&#65533;+bbY"&#65533;W"&#65533;-^}&#65533;i+C&#65533;&#65533;&#65533;&#65533;&#65533;O&#1065;&#65533;&#65533;}r&#65533;{&#65533;&#65533;?B&#65533;&#65533;Q&&#65533;&#65533;eaS&#65533;{&#65533;&#65533;1S$/VT&#65533;&#65533;&#65533;#&#65533;&#65533;v&#65533;&#65533;&#65533;]YM3&#65533;&#55001;(9&#748;&#796;&#65533;8r&#65533;P%K&#65533;&#65533;&#65533;#&#65533;0&#65533;@&#65533;&#65533;&#65533;UE&#65533;&#1317;8&#65533;&#65533;&#65533;&#65533;&#65533;vZ&#65533;&#65533;U&#65533;&#65533;&#65533;&#65533;J&#65533;TD&#65533;J\&#65533;&#65533;&#65533;&#65533;|O&#65533;)&#65533;&#65533;C&#65533;&#65533;&#65533;&#65533;&#65533;&#65533;&#65533;
&#65533;&#65533;G&#65533;:+g7&#65533;&#65533;&#939;	"&#65533;()"&#31302;&#1240;2&#65533;5&#135;&#65533;(&#65533;&#65533;r&#65533;	\&#594;&#972;&#65533;&#345;Q<	&#65533;!&#65533;!&#65533;&#65533;~q  &#65533;u&#65533;l5&#65533;&#65533;&#65533;*&#65533;y&#65533;v&#65533;&#65533;k3gvy&#65533;s&#65533;&#65533;&#65533;&#65533;&#981;&#65533;&#65533;&#65533;% &#65533;&#65533;&#65533;&#65533;w&#65533;&#65533;}&#65533;&#65533;_O}&#65533;'&#65533;&#65533;j3JiD&#382;&#65533;^&#761;|&#65533;&#65533;&#65533;ER&#1585;K&#65533;&#18496;&#65533; &#65533;0&#65533;5&#1790;&#65533;&#65533;&#65533;&#65533;Fkj&#65533;9EM&#65533;6&#65533;&#65533;NGo#&#65533;65&#65533;&#65533;,(&#1003;y&#65533;&#65533;?%Buz&#65533;&#65533;&#65533;&#65533;&#65533;~&#65533;OF&#65533;\&#65533;&#65533;&#65533;&#65533;O&#1065;&#65533;&#65533;fa&#65533;&#65533;&#65533;m&#65533;%x&#65533;*B&#65533;.&#65533;.&#1138;	&#65533;&#65533;	&#65533;&#65533;&#65533;&#65533;v&#65533;,&#65533;0gy&#65533;&#65533;6&#65533;y&#65533;&#65533;DL&#65533;$RL&#65533;)q&#65533; ^Q&#65533;[K&#65533;&#65533;+&#65533;e_&#65533;+&#65533;&#65533;&#65533;&#65533;&#65533;\&#1551;&#65533;>&#65533;9&#65533;8p&#65533;&#65533;i&#277;&#65533;m=&#65533;x&#65533;7S&#1130;I&#65533;=&#65533;&#65533;&#65533;&#65533;&#65533; &#65533;S&#1128;&#65533;'a&#65533;&#65533;vnk&#65533;}m&#65533;d0&#65533;&#2026;&#65533;`.|&#65533;&#65533;&#65533;&#65533;&#65533;&#65533;&#65533;&#65533;&#1169;&#65533;&#339;H&#65533;m&#65533;;w&#65533;G&#65533;h?&#65533;&#65533;&#2036;&#65533;&#65533;_&#65533;&#65533;&#65533;Z*&#65533;Z&#1183;E9&#65533;&#51015;&#65533;b&#65533;jU&#65533;%*&#65533;&#661;B`z&#65533;&#65533;&#65533;&#65533;&#65533;~&#65533;OF&#65533;&#65533;/&#65533;&#65533;&#65533;&#65533;
z5&#65533;&#65533;v5&#65533;sS$&#65533;(&#65533; fx&#65533;8&#65533;&#65533;<&#65533;&#65533;&#65533;&#65533;&#65533;Cc&#65533;dE&#65533;c8&#65533;&#65533;nCA&#65533;E&#566;1&#65533;&#65533;(PX&#65533;&#65533;cH;IkFTF&#65533;o&#65533;&#65533;Z%;D&#65533;&#65533;&#65533;2&#65533;&#65533;tw&#65533;&#65533;#V&#65533;U&#65533;&#65533;i&#65533;	@%&#65533;&#65533;&#65533;&#65533;~&#65533;OF&#65533;\&#65533;&#65533;&#65533;&#65533;O&#1065;&#65533;&#65533;L&#65533;l&#65533;m&#65533;&#65533;J&#1658;&#65533;p&#569;\&#65533;&#65533;&#1733;&#65533;&#65533;&#65533;&#65533;~<|&#65533;&#65533;&#65533;&#65533;{:&#65533;]X&#65533;{&#65533;&#65533;&#65533;D&#1963;r&#65533;&#65533;D0&#65533;p"a&#65533;s&#953;ShmUU&#65533;D&#65533;J~&#65533;&#65533;b&#65533;j6&#65533;"&#65533;&#1378;]Z&#65533;:&#65533;v&#65533;$&#65533;&#65533;_O}&#65533;'&#65533;&#65533;h&#65533;&#65533;&#65533;&#65533;&#65533;&#65533;
&#65533;&#65533;E&#65533;&#181;.&#433;&#65533;&#65533;&#65533;&#65533;l&#65533;&#65533;&#65533;&#65533;&#65533;&#65533;&#65533;&#65533;D@
/&#65533;&#65533;W&#65533;&#65533;&#65533;6z&#65533;L&#65533;&#65533;yV&#65533;uC5&#65533;&#65533;&#65533;rP&#979;<&#65533;Z&#65533;&#65533;&#65533;gC&#1955;w&#65533;&#65533;&#65533;&#65533;&#65533;f&#65533;lm&#65533;&#267;&#65533;&#65533;&#65533;&#65533;&#65533;&#65533;&#65533;W&#65533;/&#65533;&#65533;&#65533;&#65533;*z4I&#65533;:&#65533;&#65533;O&#1065;&#65533;&#65533;sKF&#65533;6&#65533;&#65533;&#65533;x&#65533;&#65533;&#65533; &#65533;(&#65533;`1@v&#65533;&#65533;&#65533;7m&&#65533;&#65533;&qj^&#65533;&#1066;&#65533;#&#65533;&#65533;s&#65533;&#1375;&#65533;&#65533;9&#65533;&#65533;8&#65533;&#65533;2:E&#65533;&#65533;&#65533;MG:z&#65533;-y&#65533;&#65533;vkg&#65533;&#65533;X&#65533;&#65533;ED^iJ&#1245;=&#65533;$&#65533;&#65533;:u&#61727;&#65533;S&#1130;&#65533;&#65533;t&#65533;&#65533;&#65533;&#65533; B&#65533;&#65533;Q&#65533;H&#65533;KnI&#65533;l&#65533;&#65533;&#65533;&#65533;&#65533;3^d&#65533;?/!
j%&#65533;5i,&#65533;&#65533;&#65533;4&#65533;E&#65533;1&#65533; v&#65533;&#1460;&#65533;&#65533;Z&#65533;_&#65533;c>&#65533;&#65533;SvCcl[E&#65533;&#65533;&#65533;&#65533;U(&#65533;&#65533;&#65533;hN/\&#1437;&#65533;&#65533;O&#65533;*z5O\&#1437;{&#65533;'&#65533;T&#65533;j	&#65533;mZ?&#65533;]w&#65533;&#65533;&#65533;;&#65533;&#1917;&#65533;&#1983;&#65533;&#65533;N&#65533;\&#1949;{&#65533;'&#65533;U&#65533;h&#65533;&#65533;&#65533;&#1534;|&#65533;_F&#65533;~~&#65533;j&#65533;&#65533;
&#65533;&#65533;N&#65533;o&#1823;&#65533;k;&#65533;&#65533;&#542;>&#65533;&#65533;8&#65533;&#65533;O&#65533;&#65533;&#65533;&#65533;&#65533;&#65533;|$&#65533;&#65533;&#65533;&#65533;@&#65533;vU&#65533;{o=&#65533;&#65533;q&#65533;&#65533;&#65533;&#65533;&#65533;&#65533;&#65533;&#65533;&#65533;;&#65533;&#65533;m&#65533;3k&#65533;&#65533;&#721;&#65533;&#65533;&#65533;~RP&#65533;&#65533;&#65533;&#65533;1/&#65533;OaM^th&#65533;&#65533;&#65533;l~<O&#65533;&#1506;&#65533;&#65533;&#65533;&#65533;&#65533;&#1895;&#1349;4TDTZp>a&#65533;&#65533;,b&#65533;*&#65533;&#65533;j&#65533;R<k&#65533;&#65533;&#65533;x<"o&#65533;l&#65533;&#65533;&#65533;7&#65533;&#65533;(DH8&#65533;7&#65533;% &#65533;&#1127;&#65533;R/&#65533;&#65533;&#65533;&#65533;&#65533;&#65533;&#65533;&#65533;&#65533;&#65533;W&#65533;&#65533;%Q&#65533;qW&#65533;&#65533;d&#65533;&#209;&#65533;&#418;r(Z&#65533;&#65533;R&#65533;&#65533;&#65533;&&#65533;&#65533;&#65533;&#65533;&#65533;n&#65533;&#472;W&#65533;c&#65533;&#65533;&#65533;P &#65533;&#65533;&#65533;&#1302;&#1319;&#65533;'c&#65533;&#65533;.&#65533;7&#65533;R&#65533;3&#65533;0`1X&#65533;&#65533;&#65533;dF&#65533;&#65533;&#65533;nf3&#65533;=+&#65533;>:%&#65533;S&#65533;&#65533; &#65533;&#65533;.)&#65533;_&#65533;=&#65533;&#65533;&#65533;~&#65533;&#65533;&#12208;&#65533;&#65533;&#65533;(&#65533;O&#65533;XT&#65533;"-g&#65533;Xd&#65533;&#65533;oX&#65533;&#65533;:&#561;F&#65533;&#65533;&#55283;&#65533;&#1957;&#1891;&#65533;Wl&#65533;&#65533;v&#65533;&#65533;81A@&#65533;d|&#65533;=&#65533;&#65533;i&#1615;&#65533;oP&#65533;9S+"&#65533;&#65533;8&#65533;8C&#65533;3&#65533;&#65533;mv&#65533;vVB6&#65533;&#65533;&#65533;$&#65533;&#65533;;Q&#65533;b#&#65533;x&#65533;&#65533;	&#65533;&#65533; &#65533;&#65533;)Ka&#65533;{&#65533;M% &#65533;&#65533;eH&#65533;5P&#65533;&#65533; `&#65533;&#65533;r&#65533;')#F&#65533;&#65533;&#65533;:&#65533;&#65533;rZ&#65533; &#65533;&#65533;NN&#65533;&#326;&#65533;&#65533;&#360;&#65533;&#65533;&#65533;&#65533;|&#65533;&#65533;&#65533;W&#65533;&#65533;$&#65533;s&#65533;S&#65533;&#65533;"F*;&#880;*&#65533;2&#65533; q&#65533;]&#65533;w&#65533;&#65533;&#65533;6&#65533;&#65533;7&#65533;&#65533;w$Q7g&#65533;B&#65533;T%&#65533;&#65533;7&#65533;J[&#65533;H&#65533;p&#65533;&#65533;&#65533;]R0N&#65533;lV&#65533;&#65533;EDJb&#65533;&#65533;!&#65533;&#65533;7&#65533;&#1360;4]&#65533;&#65533;&#65533;t&#65533;&#65533;&#65533;&#65533;W#&#65533;&#65533;W&#65533;&#65533;&#65533;J&#65533;&#65533;&#65533;&#65533;&#65533;C&#65533;/&&#65533;r&#65533;d6&#65533;&#1962;-y&#65533;&#65533;&#65533;&#65533;H&#65533;&#65533;&#65533;W&#1826;&#65533;&#65533;&#65533;&#65533;B&#65533;u&#1060;&#65533;T&#65533;+&#65533;S;&#65533;&#65533;f3&#65533;  &#65533;`&#65533;DLa&#65533;I&#65533;?&#65533;3&#65533;&#65533;&#65533;&#65533;&#65533;22)&#65533;RM&#65533;&#65533;,&#65533;c&#65533;D&#65533;U@J&#65533;
!&#65533;&#65533;@&#65533;|&#65533;w-&#65533;&#65533;\\&#65533;r&#65533;&#65533; WQ&#65533;q&#65533;J&#65533;&#166;p&#65533;&#65533;]&#65533;!&#65533;&#1651;&#65533;&#65533;{YS&#65533;&#65533;&#65533;#%&#65533;s6E&#65533;&#65533;#&#65533;&#65533; L&#65533;a`G&#65533;9&#65533;%&#65533;i&#65533;&#65533;&#65533;v&#65533;&#65533; &#65533;&#65533;&#65533;-&#65533;QUysN~".&#65533;&#65533;K&#65533;&#65533;v&#65533;&#65533;&#65533;+&#65533;3&#65533;&#65533;T&#65533;&#65533;&#588;&#65533;G&#65533;&#65533;DK&#1628;&#65533;&#65533;Ck&#65533;%&#65533;~=;&#65533;v&#65533;&#65533;&#65533;F&#65533;&#65533;&#1267;&#65533;&#65533;
C	EB&#65533;&#65533;d9 &#65533;`WM&#65533;&#65533;G&#65533;&#65533;&#65533;hb&#65533;:;xet&#65533;&#65533;&#65533;T&#65533;&#65533;&#65533;6 &#65533;y&#65533;.&#65533;)m&#733;X&#65533;&#65533;M&#65533;9&#65533;&#65533;&#65533;&#65533;
T&#65533;!8&#65533;L\&#65533;wy&#65533;&#65533;&#65533;FA&#65533;&#65533;&#65533;r&#65533;z&#65533;W&#65533; &#65533;&#65533;&#65533;&#1525;&#65533;&#65533;&#65533;upZR&#65533;&#65533;(!m&#65533;Fwo&#65533;o&#65533;fd&#65533;&#65533;&#65533;M&#65533;&#1364;H&#65533;&#65533;n&#65533;&#65533;0&#65533;&#65533;&#31628;HW&#65533;&#65533;j&#65533;&#65533;&#65533;&#65533;A&#65533;I&#65533;X0 *D&#10264;K&#65533;&#65533;&#65533;Wy&#65533;G&#1410;&#1830;k4&#65533;&#65533;&#65533;J-*&#65533;&#65533;&#536;&#65533;j*1v&#65533;D&#65533;&#65533;&#991;&#65533;X	&#65533;&#1367;rni&#65533;&#65533;i &#65533;o#&#65533;0Yv&#65533;&#65533;&#65533;&#65533;&#633;yqZ&#65533;&#65533;b&#65533;[&#671;&#65533;&#65533;&#65533;;&#65533;)&#65533;5_&#65533;&#65533;&#65533;DE&#65533;<&#343;q&#65533;.&#65533;&#65533;"&#65533;u&#65533;&#65533;&#65533;&#65533;A&#65533;&#65533;S&#65533;@&#65533;&#65533;q&#65533;yy&#65533;&#65533;;&#65533;	y+&#65533;R&#1784;&#65533;&#1714;&#65533;h&#65533;7&#65533;3%&#65533;t&#65533;D&#65533; &#65533; &#65533;&#65533;'G&#65533;&#65533;K&#65533;VvFI&#65533;&#65533;9&#65533;*dQ&#65533; &#65533;&#65533;P&#65533;&#65533;=&#65533;&#65533;&#65533;&#65533;&#65533;&#65533;&#65533;&#65533;&#65533;&#249;ws&#65533;&#65533;R"+<vRJ&#65533;2%!JP  &#520;&#65533;Z&#29889;hA&#65533;&#65533;unu&#65533;&#65533;&#65533;&#65533;&#65533;&#65533;tXoV"+&#65533;&#65533;&#65533;&#65533;9|&#65533;&#65533;&#65533;I&#65533;w6&#65533;&#65533;&#65533;
0&#65533;&#65533;U&#65533;%Y&#65533;&#65533;n&#65533;&#65533;c &#65533;&@)G#&#65533;"<&#65533;!Z&#65533;&#65533;&#65533;v&#65533;w&#65533;&#1863;hwq&#65533;}&#65533;&#65533;&#65533;)&#65533;&#65533;&#65533;&#65533;r&#65533;&#65533;&#65533;X&#65533;&#65533;6I&#737;Y&#65533;&#65533;&#1520;+w&hT&#65533;U&#65533;&#65533;&#65533;&#65533; `&#65533;&#65533;&#65533;5&#65533;&#65533;&#65533;&#65533;&#65533;&#1736;&#65533;&#65533;:eh&#65533;&#65533;m&#1696;&#65533;D&#65533;&#65533;w&#65533;&#65533;&#65533;s&#65533;&#65533;-'E&#65533;&#65533;&#65533;&#65533;&#65533;#&#1613;&#65533;&#65533;2&#65533;D&#65533;Z&#65533;&#65533;4&#65533;&#65533;=&#65533; e!*&#65533;Rp':+"S&#65533;)!&#65533;&#65533;&#65533;&#65533;d;i&#65533;b&#65533;&#381;={&#65533;Rsf"/&#65533;h&#1884;B&#65533;2M3&#65533;&<&#65533;&#65533;DDC&#65533;&#65533;O&#1357;b7&#65533;&#65533;&#65533;&#65533;&#65533;&#65533;3&#65533;\q&#65533;&#65533;&#65533;&&#65533;&#65533;"!&#65533;Rg@&#65533;&#65533;&#65533;&#65533;&#65533;&#65533;d&#65533;&#728;&#65533;|&#353;S2J	&#65533;@&#65533;&#65533;&#65533;9&#29646;&#65533;&&#65533;&#65533;&#65533;B&#65533;&#65533;&#65533;&#668;&#1213;}JqJ&#65533;&#65533;B&#65533;&#65533;UJ-:&#65533;&#65533;&#65533;8n&#65533;&#65533;&#1545;&#65533;^Vm`W &#65533;&#65533;U&#65533;&#65533;&#65533;`&#65533;@2&#65533;&#65533;V&#1245;o&#65533;V&#61898;h&#587;&#65533;&#65533;r&#65533;&#65533;U&#65533;&#65533;X&#1985;$ Q(&#65533;&#65533;&#65533;&#65533;[&#65533;8&#468;&&#65533;qmU`&#65533;k&#65533;R&#65533;&#65533;&#65533;
 \&#65533;&#65533;D&#65533;C&#65533;&#65533;Ih1'&#65533;"&#65533;&#65533;\&#65533;*&#65533;2I&#65533;&#553;"P&#584;	M&#65533;f&#65533;&#65533;3&#65533;&#65533;r&#65533;5&#65533;k^wRp&#65533;&#65533;&#65533;&#65533;.&#65533;:&#65533;&#65533;x&#65533;\(p&#65533;{&#65533;&#65533;&#65533;I&#65533;4w&#65533;&#65533;&#65533;3&#65533; &#65533;&#65533;-&#38144;&#65533;	&#65533;&#65533;&#65533;&#65533;Yn&#65533;v;[&#65533;N<&#65533;&#65533;&#65533;%&#883;&#65533;&#65533;QeD &#65533;&#65533;&#65533;&#65533;/`&#65533;|&#65533;&#65533;_FQJ&#34320;i:&#65533;&#65533;Ir	^G&#65533;&#65533;&#65533;f8&#65533;&#65533;&#65533;&#65533;w&#65533; |&#65533;&#65533;&#65533;&#65533;C!&#65533;&#65533;&#65533;&#65533;&#65533;&#65533;&#65533; n&#65533;&#65533;P]3&#65533;&#65533;!&#65533;q&#65533;6@<&#65533;&#65533;&#65533;&#65533;->&#1465;&#650;&#65533;&#65533;&#65533;&#65533;&#65533;qf&#65533;&#65533;=&#65533;V&#65533;&#65533;/&#65533;&#65533;&#65533;~&#65533;&OZ&#65533;e&#65533;&#65533;&#65533;j&#65533;gc&#65533;&#65533;&#65533;99&#65533;p&#65533;&#65533;&#65533;&#65533;&#65533;J 9/&#65533;ki&#65533;&#65533;&#65533;[&#65533;&#65533;&#534;&#65533;xqf&#65533;D&#65533;&#65533;&#65533;(&#65533;	&(x\&#223;`&#65533;4&#65533;&#65533;\&#65533;%gdd&#65533;e&#65533;M&#65533;&#65533;*&#65533;2&#65533;4&#65533;`0&#65533;&#65533; &#65533;s&#756;F&#65533;s&#65533;A18Y'&#65533;T&#65533;&#65533;<Q&#1755;h&#65533;C&&#65533;@&#65533;9d&#65533;6&#65533;kyx}>|&#65533;&#65533;c&#65533;T&#65533;q8&#65533;^=&#65533;&#65533;&#951245;&#65533;&#65533;&#65533;&#65533;\0&#65533;&#65533;7&#65533;j&#65533;&#65533;h&#65533;&#65533;30S&#65533;&#65533;	C&#65533;&#65533;&#65533;&#65533;&#65533;&#65533;&#65533;&#65533;z&#65533;7&#65533;UF&#1992;H&#65533;
j&#65533;&#65533;c1 &#65533;&#65533;c<&#65533;&#833;&#65533;&#65533;&#65533;&#65533;G=h&#65533;&#65533;&#65533;&#65533;&#65533;#&#1757;&#65533;r.vml&#65533;&#65533;&#65533;!&#65533;&#65533;&#65533;&#65533;@q&#65533;&#65533;z&#65533;&#65533;&#65533;(F&#65533;r)&#65533;:W&#65533;&#65533;U+s)&#65533;+&#65533;.~&#65533;/6+&#65533;&#65533;n&#65533;+&#65533;>i&#65533;&#65533;*&#65533;Yl&#65533;,E_&#65533;&#1234;&#1183;j&#65533;&#65533;&#1446;?&#65533;&#65533;-e&#65533;"&#65533;)B&#65533;&#65533;{&#65533;:&#65533;&#65533;&#65533;&#65533;PJS&#65533;&#65533;6&#65533;&#65533;0&#65533;&#1490;&#65533;g&#65533;&#65533;&#65533;H&#65533;1&#65533;a&#1941;&#65533;&#65533;&#65533;e&#65533;[&#65533; &#65533;%&#65533;&#65533;BP&#1183;&#65533;Tq"g&#65533;'[R&#65533;&#65533;Si2'&#65533;&#65533;b&#65533;y&#65533;&#65533;&#65533;&#65533;!~&#65533;&#65533;&#65533;&#65533;{&#65533;E&&#65533;	DY4&#65533;&#65533;&#65533;&#65533;y&#65533;M&#65533;q&#65533;G<&#65533;yf&#65533;X&#65533;U&#65533;&#453;V&#65533;#c&#65533;Q=&#1511;&#65533;&#65533;&#65533;t&#65533;@&#65533;&#65533;[z|g&#65533;&#65533;
&#65533;&#65533;&#65533;H&#65533;[p&#65533;&#65533; &#65533; v&#65533;&#65533;&#65533;&#65533;|B>ZN&#65533;:&#65533;3h-&#65533;Cy&#65533;H&#725;;P"&#65533; &#65533;&#65533;cs&#65533;`&#1245;~X&#65533;o&#65533;i&#65533;;&#65533;
&#65533;Ib&#65533;&#65533;&#65533;&#65533; &#65533;&#65533; <&#65533; 4&#65533;&#65533;&#65533;&#65533;d;&#65533; {&#65533;L&#65533;&#65533;Ht{&#65533;T&#65533;&#1850;f6v&#65533;1.&#65533; &#65533;._&#65533;&#65533;&#65533; &#65533;o\&#65533;
&#65533;Q>&#65533;3RJ=&#65533;&#65533;&#65533;&#596;&#65533;&#65533;&#65533;&#65533;&#65533;&#65533;&#65533;i&#65533;&#65533;&#65533;&#65533;&#65533;&#65533;p&#65533;&#65533;&#65533;&#65533;v&#21637;]&#577;"(&#65533;D&#65533;b&#65533;&#65533; &#65533;g&#65533;&#65533;Z&#65533;&#65533;&#65533;$[}R+
&#65533;&#65533;&#65533;&#65533;w&#65533;p &#65533;&#65533;&#65533;>&#65533;&#65533;v&#65533;q&#65533;b&#65533;(&#65533;R=&#1077;_&#65533;&#65533;x&#65533;&#65533;&#65533;P&#65533;,T&#65533;\&#65533;&#65533;&#65533;&#65533;&#65533;&#65533;&#65533;LvW"k@&#65533;$&#65533;&#65533;t&#65533;&#65533;&#65533;&#65533;u&#65533;t&#65533;&#65533;;U&#65533; g,`1&#65533;y&#440;&#65533;&#65533;5UU&#65533;&#65533;S&#65533;&#65533;&#817;&#65533;TK&#65533;O&#989;W&#65533;J&#65533;k&#65533;&#65533;&#65533;5^A&#65533;g2&#65533;9>&#65533;&#65533;&#65533;&#65533;JQ&#65533;&#65533;N&#65533;S&#65533;%&#65533;q&#65533;&#65533;&#65533;&#65533;&#65533;q&#65533;^&#65533;(tJ&#65533;7&#65533; L&#65533;&#1801;H%.&#65533;>y 0&#65533;&#65533;&#65533;&#65533;l'&#65533;&#65533;~&#65533;\&#65533;N&#65533;&#65533;&#65533;&#65533;&#65533;&#65533;&#65533;
 \`&#65533;R&#65533;&#65533;&#65533;&#65533;&#65533;d&#65533;d&#65533;&#65533;w%UREv&#65533;"&#65533;&#65533;@(&#65533;)&#65533;!&#65533;&#65533;&#952;a&#65533;Z&#65533;&#65533;&#65533;&#65533;&#65533;&#65533;U&#65533;&#65533;&#1547;9g><7Q8sTE&#65533;jS&#65533;z&#65533;&#65533;v&#65533;J&#65533;&#65533;&#65533;RI3+&#65533;&#65533;T&#888;&#65533;&#65533;$&#65533;/7&#65533;&#65533;5&#65533;&#65533;&#65533;&#65533;&#1156;&#65533;dH&#65533;&#65533;\&#65533;:)wUc&#65533;1&#65533;&#65533;&#65533;G&#65533; &#65533;
v&#65533;&#65533;O&#65533;v&#65533;&#9232;p&#65533;#9U&#65533;(&#65533;xo6&#65533;a&#65533;&#65533;&#65533;R=&#65533;:%4&#65533;&#65533;&#65533;&#65533;&#65533;uS*c&#1366;&#1729; /&#65533;&#65533;?&#65533;&#65533;&#65533;A&#65533;X0&#65533;&#65533;&#65533;8&#65533;&#65533;&#65533;H&#65533;&#65533;dU&#65533; &#660;&#65533;T&#65533;&#65533;&#1956;-&#65533;qR;jF&#65533;&#65533;&#65533;uJ&#65533;&#65533;S8&#65533;]&#65533;&#65533;&#65533;~&#65533;&#65533;&#506;.[&#65533;j>&#1480;`&#65533;;&#65533;&#65533;t&#65533;I&#584;*+&#65533;&#65533;R&#65533;0&#65533;>ZPi&#1949;&#65533;ZhB]&#810;&#65533;k&#65533;&#65533;&#65533;&#65533;U &#65533; % x&#65533;&#65533;c&#697;&#65533;8t&#65533;Y	X+&#65533;F $&#65533;U&#65533;7fT&#65533;&#65533;&#65533;  &#65533;&#65533;;D@9&#65533;W-&#65533;&#21892;&#65533;[&#572;{L&#65533;~"*&#65533;&#65533;&#65533;kUN&#65533;&#65533; z	&#65533;&#65533;]Z&#65533;&#65533;#&#65533;1&#65533;c:&#65533;-&#65533;*+(.&#65533;&#65533; D&#65533;&#65533;HoG"d&#1458;]M\]/&#65533;AG8&#65533;&#65533;^
NLg'*&#65533;(&#65533;6&#65533; &#65533;&#65533;&#65533;&#1304;&#65533;&#65533;&#65533;A&#1296;#?&&#1355;&#65533;"f&#65533;&#65533;! 8&#1873;.D9&#65533;&#65533;&#65533;Dh&#1309;&#65533;=x#/%+
&#65533;LLv&#65533;2&#65533;&#65533;@BxB"Q0 &#65533;	yv|5&#65533;D&#65533;;&#65533;&#1391;&#65533;O&#65533;&#65533;&#65533;&#65533;!tJ&#65533;Gp&#65533;S&#65533;k&#458;r&#65533;&#65533;3jH&#65533;&#65533;&#65533;&#65533;$c&#65533;=Y'K&#65533;&#65533;&#65533;&#65533;&#65533;L&#65533;&#65533;&#65533;R&#65533;&#65533;&#1891;]&#65533;&#65533;2&#65533;nG&#65533;V|C'E&#65533;E#&#65533;q&&#65533;&#577;&#65533;&#65533;w&#65533;2&#65533;J<&#65533;&#65533;#X&#65533;^&#65533;&#65533;&]K&#65533;&#65533;&#65533;l|&#65533;dI&#65533;&&#65533;LHa! &#65533;&#65533;D&#65533; &#65533;&#65533;&#65533;V&#65533;&#65533;Q&#65533;&#65533;&#65533;!n&#65533;87n&#65533;$&#65533;&#65533;H&#65533;&#65533;&#65533;&#65533;&#65533;@&#65533;)&#65533;y&#65533;&#65533;&#65533;&#65533;&#65533;}U&#65533;&#65533;&#194;/&#65533;k&#65533;%&#65533;&#65533;K&#65533;&#65533;&#65533;&#65533;&#65533;\&#65533;&#65533;&#65533;a&#65533;&#65533;-f_&#772;&#65533;Coe&#65533;B&&#65533;&#1240;&#65533;&#65533;&#65533;`!@&#65533;&#65533;6yn=s&#65533;]*&#1719;&#65533;&#65533;I&#65533;W&#65533;&#65533;"&#65533;&#65533;&#65533;r&#65533;&#65533;&#65533;&#65533;F&#65533;&#65533;&#65533;&#65533;&#65533;&#954;~&#65533;&#65533;&#65533;`&#65533;&#65533;&#65533;C &#65533;D&#65533;&#65533;&#65533;&#65533;)>&#1507;&#65533;w&#65533;9&#65533;&#65533;Y&#65533;&#65533;r&#65533;*&#65533;&#65533;ALgR&#65533;&#65533;&#65533;o&#65533;XF&#65533;&#65533;/"7&#65533;"&#1498;v&#1481;&#65533;
n&#65533;F&#65533;&#65533;&#65533;&#65533;&#65533;&#65533;i&#65533;&#65533;8&#65533;&#65533;H&#65533;&#65533;JH&#65533;&#65533;n&#65533;&#65533;&#65533;F&#65533;$&#65533;&#549;T1D&#65533; &#65533;&#65533;&#65533;&#65533;@C&#65533;*&#32251;n[&#65533;&#65533;&#1241;)V&#65533;c&#1962;&#65533;&#65533;&#567;rc&#65533;&#65533;rP&#65533; &#65533;&#65533;&#65533;&#65533;=&#65533;g(&#65533;&#65533;+&#65533;&#65533;&#65533;`&#65533;g&#65533;i&#65533;\&#65533;/&#65533;P&#65533;&#65533;&#65533;&#65533;&#65533;&#65533;&#65533;&#65533;&#65533;z&#65533;&#65533;&#65533;v&#65533;&#65533;&&#65533;&#65533;!&#65533;&#65533;[9*@RK&#65533;h&#65533;
<&#65533;&#65533;G&#65533;X&#65533;M&#65533;&#65533;&#362;&#65533;{~i&#65533;&#65533;e&#65533;W&#65533;
"*&#65533;&#65533;j&#65533;h&#65533;&#65533;&#65533;-Q&#65533;f-i{n*&#65533;Wn&#65533;VU3&#65533;L&#65533;H% &#65533;%&#65533; %%&#749;rd&#65533;&#65533;&#65533;&#65533;x&#555;&#65533;!&#65533;&#65533;Gn&#65533;-&#65533;&#65533;1D&#65533;DC8.<&#65533;&#65533;&#65533;Nb&#65533;lcD&#65533;^&#65533;&#65533;&#65533;&#65533;"&#1061;8&#65533;D@ l&#65533;&#65533;|&#65533;(&#65533;5:<&#65533;q &#65533;H&#65533;g&#65533;H&#1190;&#65533;S&#65533;&#65533;&#65533;D&#65533;v&#65533;&#65533;V&#65533;e&#65533;|x&#65533;&#65533;N]&#65533;&#65533;&#65533;&#65533;&#65533;R&#65533;d&#65533;-&#65533;//:V&#65533;&#65533;y&#65533;&#65533;'&#65533;&#65533;gvh<B&#65533;&#65533;&#65533;&#65533;'dS&#65533;%&#65533;&#65533;&#65533;<&#65533;&#65533;&#65533;&#65533;&#65533;V&#65533;k!&#65533;>&#65533;&#65533;&#65533;YSU&#65533;bW&#65533;P&#1776;
Ac&#65533;&#65533;&#65533; &#65533;W]&#65533;G&#65533;&#65533;&&#65533;X&#65533;&#65533;tu&#65533;&#668;&#65533;=&#65533;U0&#65533;@&#65533;7&#65533;;1&#725;t&#65533;%&#65533;s&#65533;i)&#65533;&#65533;i&#65533;]&#65533;SY,&#65533; &#65533;&#65533;&#65533;y&#65533;>u&#65533;&#65533;&#65533;XKW{&#65533;;?&#65533;&#65533;&#65533;&#65533;Y)(&#65533;s&#65533;&#65533;>&#65533;&#65533;&#65533;&#65533;&#65533;V"&#65533;T&#65533;&#65533;"&#65533;&#65533;
E&#65533;&#65533;z&#65533;&#65533;&#65533;&#65533;&#65533;&#65533;P&#65533;&#65533;"#&#65533;&#65533; &#65533;&#65533;}&#65533;7&#65533;b&#65533;&#65533;&#65533;.F&#65533;&#65533;
&#65533;&#1753;&#65533;&#65533;P#&#65533; &#65533;&#65533;\y<&#1833;&#65533;&#65533;&#65533;&#65533;&#65533;9W&&#65533;Q&#65533;&#65533;&#65533;};:&#65533;o&&#65533;x&#65533;&#65533;fbUj&#65533;&#65533;&#65533;?&#65533;*&#65533;N&#65533;&#65533;EZU*&#65533;9"o@e&#65533;&#65533;(h&#65533;&#65533;&#65533;Q@QE QEEPQ@QE QEEC&#65533;&#65533;&#65533;-Z*&#1178;&#65533;&#65533;
(&#65533;&#65533;(&#65533;&#65533;&#65533;QE QEEPQ@QE QEEPQ@QE QEk&#65533;&#1134;&#65533;4&#65533;}&#65533;{E&#65533;Y"&#65533;w&#65533;; *w&#65533;&#65533;G&#65533;[&#65533;&#65533;[&#65533;u&#65533;i&#65533;&#65533;U8_x&#65533;_g`&#65533;&#65533;#&#1396;Jp=&#1349;&#65533;&#65533;@&#65533;&#65533;&#65533;&#65533;S&#65533;.&#65533;7&#65533;&#65533;&#65533;_&#65533;&#65533;&#65533;&#65533;&#65533;&#65533;_&#65533;z&#65533;
8A&#65533;WG&#65533;4&#65533;z&#65533;c&#65533;&#65533;&#65533;'&#65533;&#65533;&#65533;&#65533;&#65533;<{&#65533;&#1950;&#65533;e~l?]S&#65533;&#65533;&#65533;&#65533;bW&#65533;&#65533;&#65533;&#1505;&#65533; &#65533;(&#65533;&#65533;Oa&#65533;&#65533;&#65533;&#65533;&#65533;D&#65533;t&#2047;&#65533;&#65533;z&#65533;&#65533;&#65533;&#815;&#839;&#47357;}&#65533;&#65533;fW&#65533;&#65533;&#65533;&#1505;&#65533; &#65533;*&#65533;&#65533;S&#65533;i^&#65533;~&#65533;&#65533;&#65533;=&#65533;7&#65533;&#65533;F~&#65533;&#65533;&#65533;&#1401;1>yH&#65533;&#65533;DQ4&#65533;C:Oh@DD=&#65533;&#65533;&#65533;&#1303;/&#65533;&#65533;up+&#65533;&#1618;&#65533;e&#65533;Y&#65533;&#65533;&#65533;|&#65533;&#1460;&#65533;Z&#65533;n&#65533;&#65533;&#65533;Ew4B&#65533;QEv&#65533;R&#65533;&#65533;?&#65533;)&#65533;&#65533;V&#65533;&#65533;&#65533;&#65533;);~&#65533;&#65533;iL~&&#65533;&#65533;5&#65533;5&#65533;&#65533;&#1557;&#65533;;>&#65533;y&#65533;E&#65533;Q_&#65533;&#65533;O&#65533;L_u&#65533;&#65533;&#65533;6&#65533;&e&#65533;QEP9}&#65533;e&#65533;&#65533;:&#65533;&#65533;N&#65533;&#65533;v&#65533;n&#65533;&#65533;&#65533;1&#65533;&#65533;&#65533;&#65533;&#65533;&#65533;z&#65533;&#62597;3sH^(&#65533;S&#1745;9&#65533;a&#65533;h&#65533;&#65533;&#65533;=&#65533;&#65533;Y&#65533;I&#65533;uTn&#65533;3&#65533;&#546;f&#65533;&#65533;`&#65533;&#65533;&#65533;&#65533;&#65533;&#65533;%&#65533;&#65533;J&#65533;Zz&#65533;&#65533;p&#65533;&#65533;$v&#65533;m&#65533;&#65533;C&#65533;I%V<&#65533;ef&#65533;&#65533;&#65533;&#65533;Ng&#65533;&#65533;&#65533;&#65533;&&#65533;OI&#65533;H&#65533;&#65533;EJ&#65533;R&#65533;&#10108;&#65533;&#65533;&#65533;&#65533;o&#65533;&#65533;}s&#65533;gL&#65533;&#65533;&#65533;&#65533;&#65533;&#262;&#65533;&#65533;(&#65533;&#65533;&#65533;N4pmoU&#65533;R1&#65533;&#65533;b	&#65533;&#65533;!&#65533;&#65533;n1&#65533;&#65533;U&#65533;|'&#65533;&#65533;&#65533; &#65533;WR&#65533;:"&#65533;At8n&#65533;&#65533;G /.[@1[&#65533;&#65533;B&#65533;&#65533;&#65533;&#65533;&#65533;&#65533;&#65533;&#957;&#65533;&#458;&#65533;&#65533;wv&#65533;&#65533;&#65533;&#65533;Wq75-&#65533;&#65533;&#65533;y8&#65533;9c&#65533;Y&#65533;&#65533;&#65533;$YF^&#65533;&#65533;&#65533;&#65533;h&#65533;&#65533;&#65533;&#65533;G&#65533;&#65533;[&#65533;&#65533;&#65533;&#65533;&#65533;&#65533;%&#65533;J&#39731;&#65533;++V$*f&#65533;/&#65533;Ib&#65533;&#65533;&#65533;C&#65533;&#65533;&#65533;&#65533;&#65533;&#65533;o&#65533;j&#65533;=&#65533;&#65533;b9&#65533;?z&#65533;')&#65533;&#65533; &#65533;&#65533;s&#65533;&#65533;&#65533;&#65533;|&#65533;&#65533;&#65533;&#65533;G$V&#65533;&#65533;l&#65533;g{&#65533;"l&#65533;&#65533;&#65533;&#65533;&#65533;&#65533;&&#65533;0o&#65533;&#65533;&#65533;z&#65533;&#796;&#65533;l&#65533;&#65533;3u&#65533;&#891;	&#65533;&#65533;&#65533;u]&#65533;$&#65533;&#65533;&#65533;&#65533;&#65533;F&#65533;&#65533;&#65533;1M&#65533;&#65533;e(&#65533;>&#65533;P &#65533;&#65533;&#65533;&#65533;{*:i&#65533;&#65533;g&#65533;&#65533;&#65533;O&#65533;5&#65533;h^K&#65533;&#65533;&#415;tL&#65533;&#543;"E!&#65533; &#65533;&#65533;&#948; e&#65533;[SLd&#65533;p&#65533;&#65533;%D&#65533;&#65533;&#65533;&#65533;&#65533;0 &#65533;o&#65533;Zs&#65533;)&#65533;&#65533;{&#65533;&#65533;b&#65533;&#65533;O&#65533;q;9K4&#65533;g!1&#65533;lF&#1109;&#65533;&#65533;E&#65533;Trn&#65533;&#65533;zI&#1229;&#65533;])&#65533;&#65533;&#65533;`&#65533; G&#577;&#65533;k&#65533;&#65533;&#65533;fp&#724;&#65533;Gj&#65533;&6p&#65533;2&#65533;c&#65533;&#802;&#65533;&#65533;w&#65533;i&#65533;&#65533;];?^D&#65533;&#65533; 9 &#65533;&#65533;<&#65533;&#65533;&#65533;&#65533;s&#65533;F&#65533;&#65533;tce&#65533;&#65533;0&#65533;&#65533;&#65533;&#65533;uS&#65533;M&#65533;3&#65533;&#65533;&#755;&#65533;`&#65533;r&#65533;&#65533;3&#65533;&#65533;s&#65533;"&#65533;&#739;&#65533;&#65533;/3.&#65533;{&#65533;&#13995;O&#65533;&#65533;u&#65533;I&#65533;h&#65533;&#65533;&#65533;;!&#65533;&#65533;Nw]]NFM1)&#65533;A!C&#65533;[&#65533;&#65533;&#1654;&#65533;QJ&#65533;&#65533;&#65533;&#65533;&#65533;&#65533;(&#65533;&#65533;9&#65533;&#65533;v&#65533;3&#65533;&#65533;u]R&#65533;&#65533;&#65533;&#65533;R&#65533;&#65533;&#1099;&#65533;&#65533;S(v&#65533;&#65533;&#65533; &#65533;h&#65533;nw&#65533;t&#65533;&#65533;&#65533;&#65533;D&#65533;&#65533;	o&09&#65533; &#65533;&#65533;&#65533;&#65533;m&#65533;&#65533;&#1462;&#65533;&#65533;&#65533;&#236;&#65533;$,&#65533;&#65533;&#65533;k&#65533;&#65533;j=&#65533;W*&#65533;xU&#65533;Z}:&#65533;_&#65533;&#65533;&#65533;&#65533;&#65533;*&#65533;R17tCprw-9&&#65533;08&#65533;&#22370;&#65533;r&#65533;&#65533;WU&#65533;&#65533;&#65533;&#65533;&#65533;e`&#65533;g&#65533;&#65533;M&#65533;i&#65533;*c&#65533;K&#65533;%7&#65533;N&#65533;O&#1840;&#65533;"&#65533;&#65533;>%&#65533;&#65533;&#65533;&#65533;&#65533;&#65533;&#65533;o8s&#65533;=&#65533;&#65533;&#65533;&#65533;w&#65533;m&#65533;u&#65533;+F&#65533;&#65533;d	&#65533;fP&#65533;&#65533;&#65533;&#65533;&#65533;&#65533;&#65533;mYF=&#655;[&#65533;&#65533;+&#65533;&#65533;Z&#65533;6%&#65533;?Z&#65533;&#65533;X&#65533;&#65533;F_&#65533;T&#65533;&#65533;&#664;t&#65533;&#65533;_&#65533;
&#65533;,&#65533;1Aw&#65533;pv&#65533;	&#65533;$&#65533;B&#65533;&#65533;@&#65533;&#65533;&#65533;&#65533;&#65533;^&#65533;$&#1237;QG&#65533;l&#720;W&#63184;&#65533;&#65533;&#65533;b&#65533;&#65533;&#65533;&#65533;5Mu&#65533;T&#65533;&#65533;&#65533;ux&#65533;&#65533;EV&#65533;&#108068;&#155;w&#65533;&#65533; &#65533; &#980;i)w&#65533;B&#65533;&#65533;j&#65533;b&#65533;&#65533;&#65533;&#65533;Q&#65533;&#65533;L""&#65533;&#65533;`&#65533;&#65533;&#65533;)j&#65533;I&#65533;a&#65533;^&#65533;UUZS&#65533;W&#65533;&#1566;&#65533;g&#65533;'&#65533;k&#65533;X&#1461;&#65533;z&#65533;*&#65533;&#65533;&#65533;x&#65533;.s&#65533;%&#65533;&#65533;&#1511;a&#65533;(-U){J&#65533;`&#65533; V&#957;&#65533;SH&#65533;B![fD&#65533;&#65533;?&#65533;&#65533;&#65533;8&#65533;s&#65533;9b&#65533;&#65533;&#1836;}&#65533;&#65533;&#65533;![&#65533;w&#65533;&#65533;K&#65533;&#65533;&#65533;&#65533;T&#65533;&#65533;n&#65533;Y&#65533;&#65533;R&#65533;r}&#691;&#65533;&#65533;?&#65533;4y&#65533;&#1851;9&#65533;+&#65533;myx&#65533;z"&#65533;&#1019;_v&#65533;&#65533;&#65533;&#65533;&#65533;;9/ &#65533;FCW"%&#65533;QSA!`j&#65533;&#65533;?p&#65533;4&#65533;u &#65533;Cr*&#65533;#&#65533;6;&#65533;&#65533;~:Yj,&#487;&#1111;&#65533;&#65533;X.3&#65533;l&#65533;8&#65533;LO&#65533;&#65533;&#65533;c&#65533;'h&#65533;i?&#65533;&#65533;0&#65533;&#65533;&#1156;m&#65533;&#65533;&#65533;(&#65533;l&#65533;a&#65533;&#65533;&#65533;Cv@0q&#65533;&#1341;&#65533;2j&#65533;M&#65533;RY&#65533;&#65533;"&#65533;&&#65533;&#65533;(&#65533;c"&#65533;3&#65533;&#65533;R&#1641;f&#65533;>&#65533;&#65533;&#65533;&#65533;Eo%&#65533;&#65533;&#65533;=&#65533;gb&#65533;0&#65533;&#65533;Ht&#65533;&#65533;&#65533;&#65533;&#65533;J~N&#65533;&#65533;Qo&#65533;&#65533; &#65533;^&#65533;~b&#65533;&#65533;&#65533;&#1998;#=&#65533;7&#65533;&#402;P&#65533;&#65533;&#65533;&#65533;7&#65533;P&#65533;`&#222;*B'o&#65533; `&#65533;/8a&#65533;&#65533;&#65533;&#65533;T&#65533;&#1125;H^&#65533;S&#65533;&#65533;&#65533;9< &#65533;&#65533; &#65533;&#65533;=q&#223;&#65533;&#1554;&#65533;Z&#65533; &#65533;&#967;&#935;,[*a&#65533;%+&#65533;&#65533;&#65533;TO&#1296;Qs&#65533;r&#65533;&#65533;QpM &#65533;FJ&#65533;^'5Tp&#65533;@&#65533; &#65533;0" #&#65533;x&#65533;z-&#65533;M1&#65533;9'&#65533;&#65533;&#65533;3&#65533;&#65533;&#65533;&#65533;EnGxo>t&#65533;&#65533;^&#65533;&#65533;i&#65533;6G!$&#65533;&#65533;&#65533;A&#65533;N"&&#65533;K&#65533;&#65533;&#976;9&#65533;~Y&#65533;]&#65533;&#65533;&#65533;&#65533;"I&#65533;u&#65533;w)(&#65533;&#65533;HN&#65533;&#65533;&#65533;/?&#65533;&#65533;&#65533;&#65533;n&#65533;fH&#779;U&#65533;&#65533;&#65533;&#65533;8Qy-;{O=g&&#65533;@&#65533;/	&#65533;&#65533;u&#65533;U]&#424;&#65533;V&#1523;&#65533;&#65533;&#65533;7&#65533;{&#65533;&#65533;UQ&#65533;&#65533;&#65533;&#65533;&#65533;18q&#65533;&#65533;
&#65533;D"&#65533;&#65533;&#65533;&#65533;pisuk,&#65533;&#65533;
&#65533;[&#1425;&#65533;S&#65533;&#65533;#&&#65533;!&#65533;C&#65533;JB&#65533;c&#65533;^Ru&#777;^&#65533;&#2031;>=&#65533;&#528;e&#65533;HI&#65533;DK&#1528;v&#1338;&#65533;(&#65533;&#65533;&#65533;&#65533;(&#65533;&#65533;QE@QEWm@R&#65533;&#65533;&#65533;6&#65533;&#65533;&#65533;*&#65533;&#65533;&#65533;&#618;C%&#65533;&#65533;&#65533;&#65533; 9&#65533;O[[g&#65533;&#65533;&#65533;&&#65533;&#65533;&#65533;&#65533;&#65533;&#1105;C&#65533;M&#1096;Q&#65533;>Q&#65533;&#65533;&#65533;L&#65533;y&#65533;&#65533;>&#65533;&#65533;&#65533;a%;m5j&#1031;vYh&#65533;	&&#65533;
d&#65533;&#65533;"C&#65533;` &#65533;&#65533;8&#65533;z;&;!&#65533;lg&#65533;1y&#65533;&#65533;&#65533;&#65533;<^&#65533;&#65533;&#333;q&#65533;&#1052;&#65533;S&#236169;uxs&#65533;&#65533;E;&#65533;:&#885;&#65533;jj&#65533;)&#65533;&#65533;;E&#65533;'H"}&#65533;P
&#65533; &#65533;&#65533;&#974;&#65533;&#65533;&#65533;J&#1620;Q&#65533;&#65533;&#65533;W1L&#65533;
&#65533;n &#65533;#&#65533;&#65533;&#65533;1&#65533;&#65533;iIcj&#65533;V&#65533;w9'!&#65533;?&#65533;&#65533;JU &#65533;&#65533;&#65533;&#65533;&#65533;/&#65533;+J&#65533;,&#65533;&#65533;&#65533;Z&#65533;&#1597;&#65533;tc&#65533;&#65533;i&#65533;&#65533;b&#65533;p (&#65533;>1&#65533;c1ZbM&#65533;aDj]&#65533;E&#65533;>&#65533;<&#65533;&#65533;&#19299;b4&#65533;\&#65533;&#65533;k&#65533;&#65533;Q&#65533;^<GS&#65533;p.&#65533;&#65533;pi%[&#65533;`&#65533;&#65533;
W&#65533;&#523;&#65533;)&#65533;&#65533;&#768;&#65533;s&#65533;&#65533;L&#900;&#65533;{&#65533;I)}&#469;+&#65533;&#65533;&#65533;&#65533;O&#65533;c&#65533;c &#65533;&#65533;&#65533;&#65533;&#419;8&#65533;&#65533;D$&#65533;CE&#65533;&R1hQ&#550;p&#65533;'B<&#65533;&#65533;=Y&#65533;w&#65533;&#65533;&#65533;&#65533;&#409;&#65533;&#65533;h&#65533;&#65533;&#65533;$r &#65533;&#65533;09&#65533;~
&#1501;&#65533;&#65533;&#65533;(&#65533;f?&#65533;:Qsv&#65533;&#65533;&#65533;6l&#65533;	&#65533;[A&#1233;a&#65533;$j&#65533;&#65533;&#65533;f&#65533;t&#65533;&#65533;(&#65533;l&#65533;&#65533; &#65533;%&#65533;iJ&#65533;._&#65533; ,P&#65533;H~&#65533;&#65533;3u&#65533;&#65533;&#65533;&#65533;&#65533;&#65533;&#207;&#65533;l&#65533;&#65533;Y2&#65533;&#65533;&#65533;&#65533;B&#65533;&#65533;&#65533;&#65533;;&#65533;&#65533;& &#65533;&#65533;&#65533;&#65533;&#65533;&#65533;&#65533;&#65533;F1&#65533;,&#65533;j3&#65533;&#65533;&#65533; 	&#65533;&#65533;@&#65533;&#515;&#65533;&#65533;&#65533;2&#46195;&#65533;&#65533;&#44941;t4m{&#65533;[.m&#65533;&#65533;&#1109;s#+&#1141;Oy&#65533;&#65533;&#65533;WR&#65533;7&#65533;!b&#65533;&#65533;nf.&#1807;&#65533;SJ&#65533;&#65533;&#65533;U&#65533;&#65533;&#65533;c&#65533;w&#65533;&#65533;9&#65533;&#65533;&#65533;{f&#65533;d&#65533;Z?.&#65533;NT>&#65533;&#65533;.0%&#65533;&#65533;&#65533;&#65533;&#65533;8&#65533;M&#65533;&#65533; &#65533;]l&#65533;XI/
V&#65533;&#1901;W&#65533;w&#65533;\&#65533;&#65533;&#65533;'&#65533;&#65533;&#65533;&#557930;V&#65533;&#1471;Q&#1782;/&#65533;n&#65533;&#65533;&#65533;&#65533;&#65533;V&#65533;5Y&#65533;J&#65533;>u&#65533;&#65533;4&#65533;pP)&#65533;&#65533;; 29&#65533;&#65533;&#65533;&#1115;1M=&#65533;&#65533;hg&#65533;&#65533;&#65533;1&#65533;&#65533;&#65533;&#464;{C&#65533;R&#2047;&#65533;&#65533;Q&#65533;&#275;&#65533;
&#65533;U&#65533;e!]|C01&#65533;&#65533;&#991;0&#65533;nk&#65533;&#65533;&#65533;FvJ&#65533;+&#1275;nf&#65533;Q&#65533;*e&#65533;` G&#65533;0&#65533;&#65533;5&#65533;&#65533;&#65533;&#689;&#65533;b&#65533;DG=&#65533;&#65533;Q&#65533;S&#65533;&#65533;SVt&#65533;&#65533;3R&#65533;&#574;&#65533;*+&#65533;&#892;xW&#65533;&#65533;&#1939;d&#65533;&#65533;&#1728;{&#840940;&#65533;pP&#65533;@&#65533;q&#18935;IUa&#65533;&#65533;&#65533;&#65533; B&#65533;UvP7&#65533;&#65533;&#65533;a&#65533;
@&#65533;&#65533;Md&#65533;&#65533;`&#65533;`&#65533;&&#65533;tV&#65533;&#65533;!&#65533;5&#65533;&#65533;xf>&#65533;rn]K<&#65533;Vr,&#65533;-&#65533;D&#65533;a&#1912;&#65533;1Gw/'&#65533;&#65533;	&#65533;q&#65533;2&#65533;&#681;DDEN
&#65533;z&#65533;Y&#65533;:n&#1109;&#65533;&&#65533;OcQj&#65533;&#65533;"&#65533;DZu&#65533;
&#65533;&#865;
&#65533;&#1714;&#65533;7e/v%"?po&#65533;&#65533;D&#65533;@&#65533;&#65533;q&#65533;&#65533;&#65533;>&#65533;>&#65533;g&#65533;&#65533;Mi&#65533;&#65533;&#65533;&#65533;wL8&#65533;&#65533;>&#65533;&#65533;&#65533;1&#65533;D;&#65533;)"&#65533;&#65533;M[-&#65533;S$&#65533;&#65533;&#65533;B&#65533;&#65533;&#65533;!&#65533;&#65533;g"&&#65533;&#65533;gW&#65533;"&#65533;&#65533;X);YIX&#65533;&#65533;
&#65533;&#65533;
6&#65533;(&#65533;X
&#65533;R&#1299;&#65533;&#65533;V&#65533;&#65533;&#65533;jU8S&#65533;&#65533;l;J5G&#65533;^&#65533;s&#65533;*V&#65533;&#65533;y&#65533;&#65533;F&#65533;&#65533;>&#65533;&#65533;&#65533;Z&#65533;&#65533;&#65533; &#65533;a&#65533;M&#65533;&#65533;CB&#65533;Gvr9&#978;&#65533;&#65533;&#65533;&#65533;&#65533;D99N&#65533;&#65533;&#65533;&#65533;'&#65533;&#65533;a@9&#65533;&#65533;!&#65533;&#65533;CP
C]W}&#65533;&&#65533;.&#65533;&#65533;E&#65533;UUP2&#65533;&#65533;bDS( &#65533;&#65533;)F&#65533;W&#65533;k}&#65533;&#65533;&#65533;67&#65533;b&#65533;&#651;&#65533;$&#65533;&#65533; &(&#65533;|&#65533;&#65533;&#65533;&#65533;K-(&#65533;lX&#65533;t7sJ/&#1735;=&#65533;&#65533;X&#65533;-.&#65533;&#65533;o&#65533;\&#65533;&#65533;&#707;&#65533;&#65533;QD]&#65533;&#65533;&#65533;5*	&#65533;&#65533;teH&#65533;\&#65533;`y&#65533;`5&#65533;&#65533; ub&#65533;&#65533;&#65533;&#65533;ZH&#65533;&#65533;.&#65533;e4&#65533;&#65533;&#65533;]&#65533;&#65533;|&#65533;&#65533;&#65533;	&#65533;&#65533;`dD~Z&#65533;&#65533;;&#65533;o&#65533;&#65533;Fd&#65533;&#65533;]&#65533;&#248;K&#65533;&#65533;v&#65533;!&#65533;&#65533;uX&#65533;I$&#65533;M^*&#65533;TO&#65533;B&#65533;&#65533;&#65533;j&#65533;e&#65533;&#65533;t&#65533;U&#65533;T&#65533;?3&#65533;v&#65533;&#65533;&#65533;&#65533;&#65533;.&#65533;[&#65533;&#65533;~C50&#65533;&#65533;&#65533;&#65533;N8&#65533;@&#65533;7P&/&#65533;6&#65533;*&#65533;;&#65533;&#65533;&#65533;f&#795;&#65533;&#65533;&#65533;&#65533;&#65533;W>P |&#65533;y
D^&#1668;[&#65533;&#1590;b&#65533;F&#65533;&#65533;G&#65533;&#65533;&#65533;&#65533;&#65533;sa]mZ-&#65533;KQ&#65533;Z&#65533;OA&#65533;&#65533;&#65533;&#65533;&#65533; S)&#65533;v&#65533;{p&#65533;&#65533;&#65533;#&#1682;&#65533;&#65533;&#65533;UK&#65533;Z/sE<\v^&#65533;\&#65533;}w&#65533;v&#65533;&#65533;&#1460;T&#65533;&#65533;&#65533;+&#65533;&#65533;r&#65533;N&#65533;&#65533;/m&#65533;V&#65533;0&#65533;u&#65533;9 K&#65533;)&#65533;&#65533;m&#65533;&#65533;&#65533;<&#65533;Jb&#65533;&#65533;&#65533;O$&#65533;&#65533;&#65533;&#65533;&#65533;&#65533;Zo&#1438;&#65533;3&#65533;&#580; #&#65533;&#65533;&#18850;e&#65533;Wr&#65533;f&#1512;3QA[g<"as]&#65533;&#65533;q&#65533;,VDk&#65533;&#65533;&#65533;&#65533;&#65533;&#65533;l&#65533;(&#65533;&#65533;R^4'&#65533;Q&#65533;&#65533;"&#65533;~\V&#65533;&#65533;[WU&#65533;&#65533;&#65533;nZj&#65533;\!&#65533;&#65533;&#65533;&#65533;&#65533;&#65533;&#65533;@+&#65533;o&#65533;&#1270;?/&#65533;&#65533;&#65533;T&#65533;&#65533;k&#941;&#65533;&#65533;&#65533;&#65533;I&#65533;&#65533;&#65533;U&#65533;&#65533;Z&#65533;>&#65533;&#65533; &#65533;&#65533;&#65533;?:&#65533;&#65533;?&#65533;!&#65533;&#65533;&#65533;&#426;&#65533;v&#65533;&#65533;t&#65533;&#65533;&#65533;&#65533;&#65533;&#65533;d1&#65533;&#65533;4&#65533;$&#65533;&#65533;"&#65533;&#65533;Q0&#65533;&#65533;K&#65533;K&#65533;&#65533; &#65533;I&#65533;&#403;
&#65533;&#65533;U&#65533;}W&#65533;&#1459;_IHtD&#65533;sB&#65533;&#65533;&#65533;8&#65533;&#65533;&#65533;+&#65533;&#65533;5gc&#861;$&#65533;C&#65533;q&#65533;P&#972;^&#65533;V&#65533;&#65533;&#65533;z&#65533;b'c&#65533;&#65533;~3}&#65533;&#65533;&#65533;+&#65533;]&#65533;[&#236;&#1560;s&#65533;&#65533;&#65533;&#1762;_&#65533;=&#65533;&#65533;&#65533;~&#65533;&#65533;&#65533;&#65533;%&#65533;S&#65533;&#65533; &#65533;&#65533;.+&#65533;H|&#65533;(&#65533;&#65533;&#65533;*&#65533;&#65533;WU&#65533;&#65533;t&#65533;y&#65533;&#65533;&#65533;&#1915;&#1450;&#65533;.w7Mb&#65533;&#577;&#65533;&#65533; r&#65533;zGj}&#65533;&#65533;R&#1841;&#65533;&#65533;S&#65533;&#65533;&#65533;G&#729;&#65533;&#65533;$&#65533;Y9EE&#65533;X&#65533;)Le&#720;)&#65533;pS s&#65533;&#65533;&#65533;&#65533;<&#65533;&#65533;&#65533;V&#65533;-(&#1579;&#65533;P&#65533;&#65533;r&#65533;&#65533;8@0&#65533;&#65533;`&#65533;&#65533;&#65533;n&#65533;5S&#65533;&#383;}]V&#65533;&#65533;g&#65533;&#1774;#,&#65533;X[&#65533;b5J&#65533;&#65533;`
S&#65533;0< b&#65533;=&#65533;&#65533;'&#65533;&#65533;H&#65533;&#65533;.&#65533;&#65533;X&#65533;&#65533;&#65533;&#65533;n:X&#65533;m&#65533;&#65533;&#65533;Ph&#65533;QEd&#65533;B&#65533;&#65533;!&#65533;P>&#65533;&#65533;&#631;J&#65533;&#65533;&#65533;&#65533;&#65533;O&#65533;-&#65533;&#65533;&#65533;{(&#65533;vQ2M&#65533;&#65533;H&#65533;0&#65533;&#65533;"&#65533;&#65533;&#65533;&#65533;b&#65533;&#65533;7c&#65533;:&#65533;V&#65533;Bb&#65533;&#65533;M&#65533;-P&#65533;&#65533;&#65533;&#65533;%],&#65533;&#65533;2 &#65533;l( C &#65533;&#65533;&#65533;(&#65533;T{&#65533;&#65533;&#65533;]&#65533;&#65533;$&#48428;9&#65533;&#65533;&#65533;yW&#65533;Q&#65533;:4&#65533;&#65533;UL&#65533;1&#65533;&#65533;fM5A0L&#65533;&#65533;&#65533;c&#65533;&#65533;&#65533;&#1176;&#65533;&#65533;&#65533;n]&#65533;O&#65533;On&#65533;u&#65533;I&#65533;*t&#65533;P&#65533;	@w c&#65533; y &#65533;&#65533;=7&#65533;&#65533;&#65533;+qJ&#65533;&#65533;&#57429;&#65533;qE&#65533;
&#65533;b&#65533; 1T6&#65533;2 aL&#65533;&#65533;&#65533;<&#145;htB&#65533;&#65533;&#65533;&#65533;&#65533;&#65533;&#65533;uQ&#65533; &#65533;&#65533;&#65533;-&#65533;&#65533;&#65533;H&#65533;w`&#65533;cn&#65533;&#65533;&#65533;&#65533;:I&#65533;&#65533;&#65533;g&#65533;k&#65533;&#65533;&#1355;yZD&#1715;
&#65533;&#65533;&#65533;7~&#523;&#65533;&#65533;&#65533;<$&#65533;&#65533;s6&#65533;&#65533;y&#65533;n&#65533;&#65533;&#65533;&#65533;&#65533;,&#65533;4na&#65533;.r&#65533;&#65533;4b&#65533;en&#65533;&#65533;SV90T@l&#65533;&#65533;A.D2` &#65533;!C&#1941;q&#65533;&#65533;&#65533;&#65533;&#65533;Y&#65533;%&#65533;7&#65533;"&#65533;u&#65533;3&#65533;l&#65533;&#65533;mX&#41600; d3&#65533;&#65533; &#65533;&#65533;]&#65533;&#65533;H&#65533;&#65533;r&#65533;#d&#629;&#65533;I&#65533;&#65533;&#65533;&#65533;'&#65533;&#65533;4)&#65533;d&#65533;#&#65533;2h}&#65533;&#65533;&#65533;&#65533;&#65533;*Hi&#65533;N&#65533;z&#617;&#65533;&#177;f&#65533;&#65533;E&#65533;vk*uRQ&#65533;E8&#65533;&#65533;( n@G!&#65533;&#65533;&#65533;&#65533;Yu&#65533;D&#65533;&#65533;&#65533;sdt&#65533;Yd&#65533;&#65533;&#65533;&#65533;n.&#65533;r|&#65533;RI0&#65533;&#65533;&#65533;  F&#65533;3,&#65533;-{N2Nn&#827;"&#65533;&#65533;&#65533;6&#65533;qSI=u&#65533;&#65533;&#65533;S&#65533;D&#65533;C"q0 v:&#65533;&#65533;-&#65533;W&#65533;'eN&#1615;&#65533;Y^l&#65533;f#&#65533;&#65533;&#65533;&#65533;\SQ&#65533;&#65533;&#65533;&#65533;`&#65533;&#65533;y){h&#65533;&#65533;{&#65533;zk.7R,&#1605;&#65533;&#65533;&#65533;n&#65533;&#1201;&#65533;Y&#65533;&#65533;&#65533;&#65533;
&#65533;)&#678;p r&#65533;@1&#65533;&#65533;(v&#65533;&#65533;&#65533;n']&#65533;&#65533;M&#1905;&#65533;&#65533;d-&#65533;#&#65533;&#65533;,&#65533;*\&#65533;&#65533;&#65533;&#65533;&#4217;LA&#65533;<&#65533;]h&#65533;H(&#65533;d&#65533;&#65533;a&#1159;&#65533;&#65533;&#65533;;uT&#65533;'<&#65533;p&#65533;*Q2G&#65533;1LS &#65533;,s&#65533;~&#65533;Z&#65533;p3w;1+n&#65533;&#65533;&#65533;&#65533;&#65533;&#65533;M&#65533;\&#65533;[5d%)[ &#65533;&#65533;'Q@ x&#65533;!@DG&#65533;)&#65533;&#65533;&#65533;&#65533;&#65533;&#65533;Dj&#65533;&#65533;&#65533;&#65533;y&#65533;.&#65533;&#65533;&#65533;&#65533;7ns&#65533;&#65533;&#65533;&#1831;8&#65533;@pm1&#65533;&#65533;&#65533;&#65533;&#1685;&#1158;&#65533;&#65533;&#65533;&#65533;&#65533;r&#65533;n&#65533;&#65533;I&&#65533;>&#65533;b&#65533;c&#65533;N&#65533;&#65533;b&#65533;&#65533; &#65533;&#65533;8&#65533;&#65533;hI&#65533;&#65533;d&#65533;U&#65533;&#65533;U&#65533;;q&#65533;&#1115;&#65533;)&#65533;bA#F&#65533;q&#65533;9&#65533; &&#65533;o&#65533;&#65533;&#65533;F&#65533;&#65533;&#65533;&#65533;j&#65533;&#65533;&#65533;V&#65533;&#65533;k&#65533;N@&#65533;&#65533;{&&#1201;wR&#65533;[&#65533;u&#65533;SId&#65533;E3&#65533; &#65533;&#65533; &#65533;p<&#65533;W&#65533;z3t[&#65533;!/&#65533;B&#65533;wv&#65533;K&#65533;buD&#65533;p&#1575;&#65533;&#65533;&#65533; &#65533;&#65533;&#65533;Gp&#65533;;@&#65533;	&#65533;N&#65533;&#65533;&#15675;&#65533;p+m3&#65533;&#65533;&#65533;&#65533;8&#65533;&#65533;&#65533;&#65533;1LTn1 &#65533;&#65533;g8u&#1917;zT&#65533;i&#65533;&#65533;2&#65533;.;r&#65533;d&#65533;A&#65533;S{&#65533;F&#65533;&#65533;<&#65533;W&#722;&#65533;&#65533;
&0&#65533;&#65533;&#65533;yT~&#65533;z IZwc&#65533;y;R&#65533;&#65533;,%&#65533;&#65533;&#65533;&#59683;&#65533;$&#65533;H&#65533;EEN&#65533;O(&#65533;B&#65533;&#65533;&#65533; &#1800;f&#65533;jA&#65533;K&#65533;&#62158;U&#65533;9&#65533;K]m&#65533;h&#65533;q&#238;&#65533;$&#65533;5&#65533;9c@&#65533;	&#65533;7G!&#65533;&#65533;D@gD[G&#65533;&#65533;&#65533;rjF&#65533;&#1774;4&#65533;{&#65533;&#65533;&#65533;&#65533;&#65533;y&#266;$m&#65533;&#65533;&#1749;&#65533;&#65533;A&#65533;&#65533;P .G&#65533;-&#65533;&#65533;(Z\&#65533;zop=}'=wD&#65533;&#65533;kp<&#65533;E&#65533;w}Y&#65533;&#674;"&#65533; &#65533;&#65533;L&#65533;&#65533;&#65533;`A&#65533;-&#65533;&#1339;/&#65533;&#65533;&#65533;G&#65533;l&#65533;&#65533;&#65533;&#65533;&#65533;&#65533;&#65533;8]9&j&#65533;&#65533; L&#65533;&#65533;&#65533;&#65533;A&#65533;&M&#65533;8C&#65533;t$&#65533;g:#&#1594;u&#65533;&#65533;17&#65533;&#65533;&#65533;&#65533;OE&#65533;W&#65533;&#65533;Up&#65533;X)N)&#65533;&#65533;S6\&#65533;&#65533;&#65533;<0.ys&#65533;8&#65533;&#65533;&#65533;&#65533;&#65533;$4vB&#65533;Vr&#1911;&#65533;&#725;V$t&#65533;%&#1045;A T&#65533;1&#65533;&#65533;
&#65533;&#65533;(U&#65533;&9&#65533;4&#65533;&#65533;5&#65533;U&#65533;;>y&#65533;&#65533;5&#65533;:&#65533;l&#65533;HWw&#65533;x&#65533;&#65533;&#65533;&#65533;&#65533;] QA1&#65533;&&&#65533;'!C&#65533;v&#65533;&#65533;&#65533;&#65533;&#65533;>2&#65533;&#65533;ll&#65533;&#951;zf&#65533;P&#65533;;DZ&#65533; *x!&#65533;&J&#65533;DsL&#65533;&#65533;&#65533;&#65533;X&#65533;'t&#65533;&#2002;&#65533;&#65533;i&#15064;.R&#65533;&#65533;&#65533;"&#65533;&#65533;\&#65533;&#65533;&#65533;DNS&#65533; }&#65533;&#65533;&#65533;J&#65533;t&#65533;&#65533;&#65533;Don&#65533;V&#65533;&#65533;&#65533;&#65533;x&#302;Ec&#65533;u&#65533;&#65533;&#65533;r
o&#1747;&#65533;wm&#65533;s&#65533;M&#65533;J&#1945;&#65533;&#65533;&#65533;O&#65533;&#65533;c.&#65533;=&#65533;&#65533;c&#1738;60&#65533;G&#65533;;9@HUTTv&#65533;&#65533;SpSm&#65533;>}&#65533;}S&#65533;9&#65533;&#65533;&#65533;u&#610;Kig&#65533;S{&#65533;2&#65533;p&#65533;&#65533;&#1766;tD#&#65533; &#65533;&#65533;&#65533;A&#65533;0&#65533;)&#65533; 8&#65533;&#65533;{&#65533;&#65533;&#65533;SX&#65533;3&#65533;[R&#65533;{d&#65533;fjC&#65533;$&#65533;&#65533;&#65533;H&#65533;&#65533;r&#65533;J
&#65533;&#65533;&#65533;*&#65533;&@G&#65533;ds&#65533;&#65533;8&#65533;;&#65533;>&#65533;&#65533;&#65533;&#65533;m&#65533; V&#65533;&#65533;&#65533;R&#65533;&#65533;|&#65533;Dp &#65533;L&#65533;&#65533;
&#65533;"<&#65533;&#65533;&#65533;U&#65533;&#65533;k&#65533;&#65533;<&#283;}<&#65533;&#65533;#&#65533;&#65533;Y&#65533;&#65533;Q&#65533;K&#65533;h &#65533;P&EA&#65533;Ds]MP&#65533;UuC&#65533;&#1822;&#65533;&#65533;zVJ&#65533;&#65533;N0&#65533;&#65533;&#65533;&#65533;&#65533;L&#65533;&#65533;L]&#65533;&#65533;,&#65533;&#65533;&#65533;&#65533;Wp&#65533;GH=K&#65533;{&#65533;&#376;&#65533;lx'n!&#65533;b&#65533;R&#65533;&#65533;&#65533;W &#65533;&X&#65533;)&#65533;&#65533;	&#65533;&#65533;&#65533;q&#65533;9&#65533;N&#65533;6&#65533;&#65533;=@&#65533;&#65533;&#65533;&#65533;&#65533;&#65533;&#65533;Y%!+ &#65533;0u&#65533;&#65533;0j&%PH`|&#65533;r&#65533;:G&#65533;N)&#65533;~&#1012;&#65533;sK&#65533;4&#65533;&#65533;F&#65533;&#65533;&#65533;iR&#65533;V(&#65533;N&#65533;`&#65533;&#65533;`&#65533;&#65533;y &#65533;A&#65533;@R/U[&#65533;&#65533;&#1259;5+&#65533;&#65533;F&#65533;}&#224;n&#65533;&#65533;K&#65533;1&#65533;&#1830;&#557652;&#65533;@D &#65533;2&#65533;^&#65533;\&#65533;&#65533;&#65533;&#65533;&#65533;e&#65533;&#65533;-+&#65533;&#1493;&#65533;&#65533;nYC&#65533;VNTl:fP&#65533;1&#65533;&#65533;&#65533;&#65533; 8`3&#65533;f&#65533;n&#65533;m&#65533;&#65533;&#1993;&#65533;&#65533;&#65533;&#65533;&#65533;8b&#65533;M&#65533;"h&#65533;gE&#65533;U&#65533;P)7vr&#65533;&#65533;&#65533;i&#65533;&#65533;EZV&#65533;&#65533;p^&#65533;1g*&#65533;&#1069;
d&#65533;&#65533;v`PNr&#65533;&#65533;@w&#65533;&#65533;&#65533;eu&#65533;&#65533;6&#65533;&#65533;E&#65533;&#65533;jm&#65533;&#65533;6&#65533;b&#65533;$R&#65533;&#65533;:v&#65533;{u&#65533;A;&#65533;)&#198680;P&#65533;;L&#65533;r7&#65533;DP&#65533;-&#65533;2&#65533;&#65533;oe&#65533;&#65533;&#65533;TcA&#65533;&#65533;=J]&#65533;&#65533;0q&#536;+&#65533;&#65533; J&#65533;&#65533;3&#65533; &#65533;BO&#65533;&#65533;&#65533;&#65533;&#1918;&#65533;vm'
&#237;$&#65533;5g&#65533;&#65533;\&#65533;&#65533;S"&&#65533; &#65533;&#65533;*&#65533;mke&#1131;.&#65533;&#65533;I&#201;;u&#65533;WRO
B&#65533;T&#65533;&#65533;w&&#65533;vD&#65533;@!&#65533;@b&#65533;&#65533;&#65533;Vz&#65533;x2&#65533;&#65533;'mH23&#65533;p&#65533;&#65533;&#65533;&#65533;&#65533;";
R&#65533;&#65533;&#2579;h gv&#65533;s&#65533;&#65533;&#65533;&#65533;\V~&#65533;&#65533;&#65533;&#65533;&#65533;[&#65533;&#65533;X&#65533;
:&&#65533;&#65533;6&#65533;M&#65533;b&#65533;&#65533;&#65533;&#65533;&#65533;&#65533;!0&#65533;&#1962;t&#258;&#1211;&#65533;&#3484;Z&#65533;D&#65533;&#65533;~=i5 &#1557;tZ3>&#65533;s	&#208;cn29r&#65533;&#65533;&#65533; L&#65533;J&#65533;&#65533;<b&#65533;&#65533;&#65533;R&#65533;b&#65533;&#65533;c&#1371;&#65533;F&#65533;&#65533;G)&#65533;&#65533; 80 &#65533;{+&#65533;y&#65533;t&#65533;.H&#65533;[&#65533;&#65533;&#65533;&#65533;4&#65533;,&#65533;&#65533;&#65533;zk,&#65533;(&#65533;&#65533;&#65533;&#65533;:&#65533;	&#65533;&#65533;d	D&#65533;&#729;i8&#65533;&#65533;&#65533;&#65533;&#65533;O&#65533;LI&#421;&#65533;&#65533;l&#65533;35]Q\\.&#65533;d&#65533;L &#65533;&#65533;90&#65533;{<P&#65533;e&#65533;&#65533;N&#1343;.K~(&#65533;&#65533;$#K&#65533;&#65533;&#65533;&#1880;&#65533;&#65533;&#65533;4&#65533;&#65533;N%L&#65533;aJb&#65533;&#65533;]&#65533;&#65533;u&#65533;e&#65533;&#65533;&#65533;I&#65533;i&#65533;-&#65533;&#65533;*&#65533;<<u&#65533;!R&#65533;U&#65533;Lb&#65533;@8&#65533;&#65533;&#65533;&#65533;&#65533; ? :?t4&#65533;&#65533;&#65533;&#65533;&#65533;m&#65533;&#65533;&#65533;&#65533;&#65533;Q?R&#65533;"d$&#65533; &#65533;&#65533;&#65533;
&#65533;&#65533;@Hp&&#65533;71&#21550;&#65533;7D&#65533;&#65533;?D&#65533;&#65533;&#65533;VN&#65533;v&#65533;&#65533;&#65533;&#65533;&#65533;p&#65533; &#65533;&#65533;&#1237;&#65533;&#65533;q&#65533;&#1713;C)C o&#65533;U&#65533;&#65533;=#&#65533;8&#65533;&#65533;&#1286;&#65533;&#812;&#65533;.a&#1403;-&#1362;"&#65533;&#65533;&#65533;9M&#65533;&#65533;1&#65533;&#65533;&#65533;a&#65533;m&#65533;&#65533;&#65533;0+k&#65533;&#65533;e&#1131;&#65533;<%&#65533;pJ&#65533;&#65533;sd&#65533;h@`&#65533;&#65533;&#65533;>&#65533;'&#65533;`@7m&#65533;D1L%&#65533;&#65533;#Y^[&#65533;&#65533;b[&#65533;vI,{&#65533;&#65533;=&#1035;&#65533;'N&#65533; @Q&#65533;&#65533;&#65533;&#65533;*& &#65533;&#65533;<&#65533;&#65533;&#65533;"%\\&#65533;o&#65533;&#65533;&#65533;&#65533;-&#65533;&#613;&#65533;iF&#65533;&#593;&#1257;&#65533;7&#65533;&#65533;%2&#65533;&#65533;,&#65533;6&#65533;'0&#65533;&0&#65533;&#65533;y&#65533; v5&#65533;_c4/&#1337;d!&#65533;']&#1810;A&#65533;&#65533;V]WA81p&#65533;&#209;&#65533;\O&#65533;T=&#65533;e&#65533;s&#65533;&#65533;&#812;&#1898;&#65533;6R&#65533;&#65533;&#65533;&#65533;Y49&#65533;  &#65533;$&#65533;&#65533;&#65533;&#65533;&#65533;
&#65533;&#65533;&#65533;&#65533;i&#65533;U&#65533;=M%&#65533;&#65533;[&#65533;32FYS&#65533;&#65533;&#65533;epUB&#65533;&#65533;/,d
#&#1010;&#65533;&#65533;C&#65533;O&#65533;-{&#65533;nZV&#65533;5&#65533;v\q&#65533;&#65533;&#65533;&#1786;t&#65533;2&#65533;Z&#65533;&#65533;&#65533;&#65533;B&#65533;1&#65533;x&#65533; &#65533;`s&#65533;&#65533;&#65533;f&#65533;&#65533;;&#65533;&#65533;w8&#65533;+~YIhU_&#65533;r&#65533;&#65533; )N%P&#65533;P&#65533;&#65533;&#65533;&#65533;8u&#1245;&#65533;V&#65533;&#1779;&#65533;\t&#65533;&#65533;I&#65533;&#65533;&#65533;1&#1753;&#65533; &#65533;tR&#65533;&#65533;
&#1792;&#65533;p&#65533;&#65533;&#65533;L|A&#65533;&#55157;~&#65533;&#65533;&#65533;n7&#65533;.h+&#65533;&#65533;l&#65533;H&#849;Z*C8n&#65533;&#65533;&#65533;&#65533;&#65533; xf1&#65533;&#65533;JpzK&#65533;d&#65533;usT &#65533;Y5&#65533;&#65533;[qwKB&#65533;
&#65533;&#65533;&#65533;P&#65533;`|&#65533;I&#65533;&#65533;YB&#65533;6&#65533;oap &#65533;		&#65533;&#1665;&#65533;&#65533;U&#65533;o&#65533;gp&#65533;&#65533;
&#65533;&#65533;!&#65533;'L&#65533;&#65533;e|&#65533;&#65533;G&#65533;&#65533;r&#65533;&#65533;&#65533; &#65533;l&#65533;T&#65533;&#65533;*&#65533;&#65533;/&#65533;&#65533;j&#65533;*&#65533;);X&#65533;&#65533;&#65533;&#65533;2&#65533;"`\&#65533;pQ&#65533;3&#65533;&#1430;&#65533;&#36738;Z&#65533;=&#300;z&#65533;&#65533;&#65533;&#65533;&#65533;F&#65533;uQS0&#65533;&#65533;&!"Q&#65533;&#65533;Y&#65533;&#65533;&#65533;w_&#65533;&#65533;&#65533;&#65533;a&#65533;&#65533;&#65533;&#65533;r&#65533;&#65533;&#65533;fe&#65533;&#65533;f&#65533;,l&#65533;G&#65533;P&#523;&#65533;&#65533;&#65533;&#65533;&#65533;Q7i&#65533;&#65533;&#65533;1T"&#65533;Gu&#65533;&#65533;&#65533;&#65533;&#65533;nu&#65533;2YU&#65533;&#65533;&#65533;&#65533;E%&#65533;]#&#65533;H&#65533; 0&#65533;&#65533;"&#65533;&#65533;3t&#65533;&#65533;x=7&#1318;&#65533;n&#65533;&#65533;w+m&#65533;&#65533;:&#65533;&#65533;&#65533;Z69&#65533; &#65533;&#65533;&#65533;&#65533;&#65533;@&#65533;&#65533;&#65533;N&#65533;:q&#65533;&#1273;[j&#65533;&#65533;)&#65533;N&#65533;&#65533;dX(V&#65533;&#65533;&#65533;&#65533;@&#65533;)x`S&#65533;&#65533; 9&#65533;-&#65533;&#65533;5&#65533;&#21994;zuiIY.,{&#65533;U&#65533;&#65533;/&#65533;:A&#65533;%XQ*H&#65533;.&#65533;&#65533;g&#65533;&#65533;3B&#65533;&#40853;%&#1277;X&#65533;#&#65533;wi[j&#65533;o&#65533;$&#65533;&#65533;Y&&#65533;&#65533;&#65533;H&#65533;&#65533;&#65533;"l&#65533;&#65533;|P(&#65533;&#65533;^&#65533;&#65533;+&#65533;&#65533;#&#65533;&#65533;8$}&#65533;&#65533;jNY&#65533;F&#65533;&#65533;&#65533;6@ q&#65533;TD&#65533;&#65533;&#65533;\&#65533;F&#65533;&#65533;&#65533;&#65533;&#65533;c[&#65533;&#65533;&#65533;&#65533;&#1022;&#65533;X&#65533;&#65533;&#65533;&#65533;jdT&#65533;qJ$&#65533;*v&#65533;&#65533;&#734;&#65533;&#65533;>&#65533;&#65533;&#65533;y&#65533;&#65533;&#65533;&#65533;Y&#65533;&#65533;&#65533;$&#65533;&#65533;2&#65533;&#65533;&#65533;&#65533;j&#65533;(&#65533;S)&#65533;^&#65533;9&#65533;&#65533;`J&#65533;</L&#65533;q&#65533;w$&#65533;&#722;&#1685;&#65533;&#65533;V&#65533;$\&#65533;"&#65533;&#65533;&#65533;&#65533;&#65533;@@&#65533;S&#65533;&#65533; `&#65533;g&#65533;sM&#1246;&#65533;<}&#65533;{&#65533;i4&#65533;(8&#65533;L&#65533;&#65533;Y&#65533;j(&#65533;PW&#65533;R8&#65533;&#65533;&#65533;&#65533;&#65533;&#65533;)ft<&#65533;=G&#65533;	J&#1626;{m]&#65533;&#65533;RP2&#65533;N|5&#65533;%X&#65533;
&#65533;&#65533;i&#65533;A1 !L`&#65533;&#65533;W2&#65533;&#65533;{&#65533;S&#65533;&#65533;&#65533;b%mY&#65533;&#65533;&#65533;&#65533;1&#65533;#&#65533;G&#65533;&#65533;^`L&#65533;Ad&#65533;1&#544; H}&#65533;&#65533;&&#65533;&#1132;&#65533;&#65533;&#65533;&#65533;&#65533; ,&#65533;W4R	&#65533;&#65533;&#65533;&#65533;U&#65533;&#65533;d&#65533;&#65533;7Z&#65533;Tz&#65533;&#65533;&#65533;&#65533;&#65533;3&
&#65533;&#65533;O &#65533;7:&#65533;&#65533;Q&#65533;&#65533;v&#65533;}7kp7&#65533;Z&#65533;a&#65533;&#65533;4ja&#65533;d&#65533;j("a&#65533;&#65533;&#65533;P&#65533;&#65533;&#65533;&#65533;&#65533;6&#65533;&#65533;o&#65533;&#65533;&#65533;&#65533;&#65533;&#65533;&#65533;w&#65533;(&#65533;&#65533;&#930;.&#65533;:I"&#65533;&#65533;O*{&#65533;&#65533;&#65533;d&#65533;>T&#65533;k&#65533;&#65533;Yc&#65533;{SM[&#65533;Y.&#65533;&#65533;&#1402;&#65533;&#65533;&#65533;&#65533;8t&#65533;)34M&#1070;2&#65533;b	&#65533;7=&#65533;7&#65533;&#65533;&#65533;&#65533;&#65533;&#65533;w&#65533;,U&#65533;&#65533;&#65533;&#65533;&#65533;&#1848;&#65533;	%%&#1832;&#65533;&#65533;MS&#65533;	D&#65533;)D&#65533;	&#65533;&#65533;  c&#65533;<S%&#65533;&#65533;&#1259;oL5&#65533;&#65533;&#65533;&#65533;&#65533;&#65533;&#65533;$s&#65533;&#65533;&#65533;rj&#65533;&#508;&#65533;U&#65533;"0d&#65533;&#65533;G&#65533;\g&#65533;&#65533;!K&#65533;)&#65533;%b&#65533;&#65533;1&#65533;Ks%wH8t3/&#65533;
&#65533;n&#65533;aD&#65533;&#65533;2y&#65533;)&#65533;&#65533;"!&#65533;&#65533;&#65533;&#65533;&#65533;SO&#65533;+L&#65533;)[%k
&#65533;q4&#65533;&#65533;&#1223;H?fe&#65533;&#65533;"%M&#65533;&#65533;0&#65533;ghf&#65533;&#65533;LmH&#65533;&#65533;4&#65533;&#472;&#65533;&#65533;7}&#964;&#65533;ngN&#65533;&#65533;a!&#65533;(s1&#65533;D  ;D@*/&#65533;t&#65533;}pt&#65533;&#65533;&#65533;+&#65533;&#65533;&#65533;&#65533;v+&#65533;&#65533;[&#65533;=&&#65533;p"&#65533;&#65533;.&#65533;&#65533;&#65533;&#65533;&#65533;!&#65533;#O&#65533;IW^4N&#65533;&#1168;&#65533;c&#65533;$K&#65533;&#65533;,Q1RX&#65533;&#65533;c s&#65533;  &#65533;*?&#65533;&#65533;Y&#1405;g&#65533;d&#65533;&#65533;>&#65533;&#65533;&#65533;OR&#65533;.&#65533;U&#65533;\&#65533;UD&#65533; &#65533;L&#65533;&#65533;&#65533;&#65533;&#65533;&#65533;F&#65533;&#65533;&#65533;&#65533;&#65533;&#65533;5&#65533;&#65533;&#65533;&#65533;&#65533;p[J&#65533;H&#65533;&#65533;&#65533;u<&#65533;&#65533;0&#65533;&#65533;&#136;&#65533;&#65533;J` 	&#65533;&#65533;
" 8&#65533;&#65533;wu&#228;|V&#65533;&#65533;Z&#65533;&#65533;a&&#65533;d&#57686;o&#65533;&#65533;\,&#65533;&#65533;&#65533;%&#65533;&#65533;!&#65533;&#65533;&#65533;&#65533;&#65533;4=&#65533;%Li&#65533;&#65533;'v&#1622;
G&#65533;&#1688;&#65533;g d$V|&#65533;&#65533; '&#65533;&#65533;h&#65533;&#65533;*&#65533;&#65533;s0c&#65533;;Z&#65533;&#65533;&#65533;w&#438;i%&#65533;&#65533;&#65533;y"&#65533;7&#65533;|&#65533;&#65533;&#65533;&#65533;&#65533;U&#65533;&#65533;	H a&#65533;dw&#65533;&#65533;24A9s&#65533;&#266;&#65533;&#65533;2&#65533;&#65533;vJ&#1830;&#65533;$&#1820;|yN&#65533;&#65533;&#65533;&#65533;DN&#65533;~&#65533;Q1&#65533;e&#65533;iHN[&#65533;V&#65533;=&#65533;|8&#65533;&#65533;Fx&#65533;&#65533;bQ&#65533;&#65533;9&#65533;UT*&#65533; &#65533;q@&#518;&#65533;&#65533;7&#65533;&#65533;&#65533;&#65533;&#65533;5&#65533;V&#65533;&#65533;&#65533;&#65533;&#65533;&#65533;&#65533;&#65533;{v&#65533;cn&#65533;&#985;&#65533;5&#65533;VEF&#65533;6&#65533;M&#65533;&#65533;&#65533;&#65533;!&#65533;&#236;}.&#65533;&#65533;&#1015;&#65533;K~&#501;&#65533;d&#65533;&&#65533;#w&#987;IA&#65533;&#65533;Gk&#65533;3
&#536;1&#65533;5&#65533;s&#65533;&#65533;B&#65533;&#65533;&#65533;;p]$5N&#65533;&#65533;&#65533;o&#65533;l&#65533;	f&#65533;J%@N&#65533;&#65533;&#65533;&#551;&#65533;&#65533;(&#65533;o.&#65533;&#65533;&#65533;&#65533;&#65533;Y&#65533;&#65533;&#65533;k&#921;&#65533;&#65533;(&#65533;5L&#65533;&#65533;9&#65533;)&#65533;6  ;M&#65533;Y&#65533;&#65533;&#65533;N&#65533;&#65533;&#65533;&#65533;N&#65533;&#65533;&#65533;&#65533;[&#65533;$&#65533;:YbI&#494;&#1608;5&#65533;B&#65533;$PL$L&#65533;2o0e&#65533;&#65533;^&#65533;w&#53737;&#65533;&#65533;}&#65533;&#1296;q&#65533;&#22817;\&#65533;<&#65533;&#65533;Wnd&#65533;&#65533;&#65533;*&#65533;nWp&#65533;&#65533;&#65533;p " l`(`?Q=,my&#65533;SKn&&#65533;e;&#65533;&#65533;r!S$@:j&#1750;&#65533;	p&#65533;&#65533;dy&#65533;s,&#65533;&#65533;&#52217;K&#65533;&#65533;&#65533;b^m-&#65533;&#65533;Z=&#65533;E&#65533;|&#65533;&#65533;x&#65533;&#65533;f~&#65533;u6&#65533;)&#65533;&#65533;xg&#65533;&#65533; &#65533;^&#65533;A&#65533;&#65533;V&#1324;&#65533;&#65533;{CL&#65533;A\&#65533;&#65533;)mT&#65533;a(&#65533;&#65533;3T &#1656;@DG&#65533; /&#65533;&#65533;/E&#65533;&#895;F&#65533;M&#65533;&#65533;N&#65533;&#65533;\&#65533;$&#308;&#65533;	&#65533;-&#65533;"n]
&#65533;EU &#65533;9@&#65533;!&#261;dv&#59479;&#65533;&#65533;F&#65533;y~&#65533;&#65533;&#65533;&#65533;&#65533;d&#65533;&#65533;&#65533;J&#65533;&#65533;7 9&#65533;&#533;T&#295;1 `&#65533;!&#65533;&#65533;: &#65533;d&#65533;\&#65533;$#&#65533;&#65533;&#553;&#65533;&#65533;&#65533;qD&#65533;&#65533;&#65533;M2&#65533;0&#65533;p91Ga&#65533;&#65533;&#65533;(&#65533;&#65533;&#65533;&#65533;M&#65533;7&#65533;&#65533;i&#55189;&#65533;d&#65533;&#65533;$|&#65533;<&#65533;
q&#1714;&#65533;3|&#65533;&#65533;&#65533;>7 &#65533;C&#65533;&#65533;{&#65533;&#65533;&#65533;&#65533;&#1357;4&#65533;N&#65533;4&#65533;&#65533;&#1893;!o&#65533;&#65533;&#65533;+&#65533;g	&#65533;B&#65533;m1C&#65533;9&#65533;&#65533;`&#65533;&#65533;&#65533;&#65533;N&#65533;)Ltwi&#65533;z&#65533;nI[&#65533;P&#34953;Z&#65533;&#65533;U&#65533;&#65533;&#65533;"&#288;&#65533;&#65533;&#65533;&#65533;&#65533;o1v&#65533;t&#65533;&#65533;&#65533;&#65533;&#65533;&#65533;&#65533;=&#65533;nL[fhm&#65533; &#65533;&#1428;&#65533;&#65533;&#65533;S1N`&#65533;&#65533;!&#65533;`1&#65533;&#65533;.&#65533;z&#65533;ptw&#65533;&#65533;&#65533;&#65533;&#1370;>&#65533;d&#65533;I[/Y&#65533;&#1232;&#65533;(&#65533;&#65533;W&#65533;&#65533;)&#65533;P&#65533;&#65533;&#65533;&#65533;0&#65533;`eae&#65533;\&#65533;&#65533;&#65533;&#65533;&#65533;"&#65533;i&#65533;&#65533;&#65533;Y&#65533; &#1073;&#65533;zA&#65533;l&#65533;`2&#65533;9Ud&#65533;&#65533;m&#65533;a&&#65533;&#65533;&#65533;&#65533;42&#65533;H&#65533;3&#65533;&#65533;j%&#65533;IW&#19822;&#65533;&#65533;>q"&#65533;&#65533;&#65533;&#65533;&#65533;)&#65533;Q&#65533;g&#65533;qzC&#65533;|&#65533;&#65533;&#65533;&#65533;&#65533;xFC&#65533;:&#65533;%&#65533;&#65533;$&#65533;&#65533;&#65533; &#65533;na&#65533;;&#65533;&#65533;;Jldj>Y&#65533;&#65533;t_&#65533;8&#65533;H&#65533;&#65533;&#65533;&#1843;&#65533;&#65533;eeo&#65533;&#65533;&#65533;&#65533;q&#65533;&#65533;&#65533;f&#569;P
`&#65533;E&#1966;&#1152;&#65533;&#65533;n&#65533;i/&#65533;&#65533;!&#65533;3L&#65533;P&#65533;&#65533;&#1275;&#65533;c&#65533;&#65533;&#65533;&#65533;&#65533;&#65533;&#65533;C&#65533;P&#65533;3l&#65533;&#65533;I=&#65533;&#65533;&#65533;&#65533;'&#65533;&#65533;a7&#65533;&#65533;&#65533;&#65533;&#65533;yg'lE&#65533;Q&#65533;x&#65533;&#65533;&#65533;&#65533; y&#65533;&#65533;&#65533;5&#65533;$&#65533;s\&#65533;&#65533;&#65533;v&#65533;y;e&#65533;&#65533;h&#65533;&#65533;I
&#65533;"&#65533;&#65533;x&#65533;@&#65533;Q&#65533;-7&#65533;&#65533;&#65533;;/H&#65533;&#65533;V&#65533;F&#65533;&#1203;&#65533;(&#65533;Sv&#65533;&#65533;%c&#65533;&#65533;M&#65533;*&#65533;
 t&#65533;8&#65533;)&#65533;}&#65533;&#65533;0&#65533;}&#65533;l&#65533;gem&#65533;o)ME&#65533;&#65533;ffu&#65533;&#65533;&#65533;&#65533;@+f&#65533;&#65533;(~L1H0&#65533;&#65533;&#65533;;&#65533;&#65533; &#65533;n&#65533;wB&#701;&#65533;&#65533;&#65533;&#65533;J:ygQ%&#65533;C,&#65533;&#65533;T&#65533;s&#65533;&#65533;&#65533;Q&#65533;7`{C+MX&#65533;W&#65533;v&#65533;-&#65533;<&#65533;&#65533;7V&#65533;&#65533;[&x&#65533;&#65533;&#65533;&#65533;&#65533;x&#65533;q&#65533; l&#65533;&#65533;R.&#65533;&#65533;u&#1814;&#65533;H&#65533;&#65533;&#65533;8&#65533;	&#65533;&#65533;8&#65533;,&#65533;&#65533;D@&#65533;&#702;&#65533;&#65533;&#65533;&#65533;&#721;#]&#65533;#&#65533;&#65533;&#65533;&#65533;&#65533;&#1954;&#65533;&#65533;&#65533;y&#65533;&#65533;@nx&#65533;&#65533;gF&#65533;&#65533;RL&#65533;&#1138;`&#65533;&#65533;B&#65533;&#65533; H&#65533;&#65533;D{C&#65533;&#65533;&#65533;&#65533;4&#65533;&#65533;&#65533;m&#65533; R&#65533;D&#65533;M$&#890;&#65533;&#65533;*&#65533;2l&#65533;@&#65533;W1&#65533;&#65533;&#65533;&#65533;&#65533;&#65533;x&#65533; &#65533;&#65533;&#65533;&#65533;&#65533;&#1847;&#65533;BF@&#65533;M_r&#65533;E&#65533;E&#65533;&#65533;&#65533;(&#65533;y&#65533;&#65533;8[q&#65533;&#143;1&#65533;&#65533;).^&#65533;&#65533;&#65533;&#65533;&#65533;&#65533;&#65533;piw&#385;&#65533;&#65533;&#65533;M7&#65533;8A&#65533;&#65533;&#65533;+&#65533;&&#65533;rSp&#65533;2&#65533;yRv&#65533;&&#65533;i]&#65533;j]#&#65533;FBW&#65533;{Rz>q&#210;6m&#65533;7&#65533;M1&#65533;G%1&#65533;&#65533;h^&#65533;&#65533;&#65533;&#65533;v&#65533;A4&#65533;[&#65533;&#65533;&#65533;jU&#65533;&#65533;&#1793;c`c&#65533;3&#65533;QIs&#65533;&#65533;&#65533;4&#65533;P&#65533;;2<&#65533;3RCG&#65533;&#65533;\,v&#65533;E&#65533;&#65533;&#65533;&#31530;&#65533;&#907;&#65533;&#65533;A&#65533;u&#65533;8&#65533;DTLy&#65533;&#65533;0c&#65533;&#65533;5&#65533;&#1505;&#65533;&#65533;&#65533;|^&#65533;\&#65533;&#65533;NV&#65533;&#65533;m&#65533;V&#795;'.H&#65533;&#65533;e]&#65533;&#65533;&#65533;GyNC&#65533;&#65533;O&#65533;d9 &#65533;&#65533;&#1099;Dd4?L&#65533;	7 &#65533;VvJU&#65533;&#1835;&#65533;$1U&#65533;b&#65533;&#65533;&#65533;&#65533; )C<&#65533;<&#65533;&#65533;&#65533;&#65533;u&#1246;&#65533;g8&#65533;.&#65533;&#65533;&#65533;k1&#65533;&#65533;c&#65533; &#65533;)&#65533;8\08&#65533;q&#65533;&#65533;@&#65533;P.&#967;&#65533;&#65533;&#65533;&#65533;jYsCw&#65533;&#65533;&#65533;&#65533;*&#1235;&#65533;d&#65533;&#65533;8&#65533;Y&#65533;q&#65533;f&#1244;&#65533;|&#65533;&#65533;&#65533;&#65533;&#65533;D 9&#65533;e4&#65533;g@9;N&#65533;<T&#65533;&#65533;a&#65533;&#65533;B&#65533;*&#65533;&#65533;ZQ&#65533;R&#65533;&#65533;:&#65533;&#65533; -&#65533;	&#65533;)&#65533; &#65533; v&#65533;p<&#65533;st&#65533;J&#65533;'4&#996;U&#65533;&#65533;J&#65533;uhd"&#65533;Qu&#65533;6&#65533;)
&#65533;A,&#65533;&#65533;Ly&#65533;k"I&#65533;&#65533;=&#65533;e&#65533;&#65533;soQe&#65533;&#65533;\<&#65533;b&#65533;(&#65533;&#65533;1&#65533;!&#65533;v&#65533;1&#921;&#65533;&#65533;b&#65533;&#65533;&#65533;&#65533;o'&#65533;&#65533;	n&#65533;&#65533;w`&#65533;%#&#65533;&#65533;_&#65533;&#65533;DL&#65533;&#65533;&#65533;&#65533;6&#65533;&#65533;&#65533;h&#65533;}&#911;sZn&#65533;&#65533;s&#65533;)H&#65533;&#65533;&#65533;D&#65533;IR&#65533;S&#13336;&#65533;t&#215;,&#65533;i&#65533;&#65533;&#65533;k&#65533;=&#65533;&#65533;&#65533;P&#65533;&#65533;H[&#65533;a%&#65533;&#65533;&#65533;U&#65533;`
&#65533;&#65533;Q &#65533;&#65533;C%1&#65533;#&#65533;&#65533;&#65533;r&#65533;&#65533;E&#1744;&#65533;&#65533;&#65533;n=&#65533;1o&#65533;s&#65533;&#65533;( &#1890;%(&#65533;&#65533;&#65533;`&#65533;<&#65533;{&#65533;z&#65533;:&#65533;&#65533;&#65533;&#1994;$U&#65533;&#65533;&#65533;nLLG&#65533;ZL&#65533;xBD&#65533;A@.C8&#65533;M&#65533;wE&#65533;X&#65533;&#65533;*KR&#65533;&#65533;&#65533;,&#65533;&#1423;&#65533;r&#65533;w +&#65533;&#65533;&#65533;UD&#65533;0d&#65533;&#65533;C&#65533;7y,&#65533;&#65533;&#65533;&#65533;oM&#65533;Kk&#65533;]&#65533;&#65533;&#65533;[h&#65533;Y\Q/&#65533;T&#65533;r&#65533;@&#65533;&#65533;
	$;3&#65533;2`&#65533;&#65533;&#65533;P&#65533;&#65533;,t&#63973;&#65533;&#65533;,&#65533;[&#65533;WT<%&#65533;&#65533;&#65533;&#1169;&#65533;#%^s&#65533;m&#65533;&#65533;d&#65533;oG&#65533;j&#65533;&#65533;eqj&#65533;&#65533;&#65533;&#65533;&#65533;&#65533;&#65533;i&#65533;KvU&#65533;V&#65533;&#65533;&#65533;&#65533; &#65533;
&#65533;".N&  &#65533;&#65533;I[c&#65533;&#65533;&#65533;	&#65533;&#65533;ElW'&#65533;&#65533;n&#65533;&#65533;R.p&#65533;&#65533;U&#65533;&#65533;Q*"(&#65533;1&#65533;&#65533;9&#65533;C&#65533;&#65533;l)&#1115;Uc&#65533;&#65533;&#65533;&#65533;3v&#65533;m&#65533;8y*&#65533;p&#65533;\&#65533;M&#65533;&#65533;&#65533;!J&#65533;&#65533;*{@&#65533;)&#65533;LS&#65533;@@3&#642;&#65533;;&#65533;7&#65533;bW/	[T&#65533;V&#65533;&#65533;&#1039;&#65533;&#65533;&#65533;nB*v&#65533;6&#65533;T&#65533;L&#65533;(&#65533;&#65533; &#65533;r&#65533;&#65533;CT7&#65533;&#65533;&#65533;2&#65533;&#1213;wo~&#65533;&#65533;&#65533;m&#65533;&#65533;-U`\&#65533;&#1706;&#65533;2&#65533;_&#65533;&#65533;&#65533;&#65533;C&#65533;&#65533;ES&#65533;&#65533;a0&#65533;f&#65533;&#65533;	&#65533;&#1926;
_EP&#65533;EPQ@QE QEEPQ@QE QEEPQB&#65533;QE2
(&#65533;&#65533;&#65533;&#65533;W&#65533;H&#65533;-&#65533;R&#65533;&#65533;'VT&#65533;&#65533;vD3\&#65533;&#65533;&#65533;&#65533;&#65533;&#65533;Y_&#65533;&#8855;&#65533;&#65533;)&#65533;/v#W&#65533;3&#65533;&#65533;E{F=&#1708;&#65533;qVl&#65533;&#65533;&#65533;&#65533;p&#65533;@G&#65533;&#65533;\&#442;#&#65533;/N&#65533;&#65533;&#65533;&#65533;&#65533;&#65533;t&#65533;&#65533;&#65533;?&#65533;h&#65533;
&#65533;&#65533;]+,[9&#65533;EX)&#65533;&#65533;D&#65533;m4z&#65533;L?U$&#65533;,i&#65533;&#65533;l#w&#65533;?&#1687;&#65533;+g&#65533;&#895;5&#65533;.&#65533;p&#65533;&#65533;&#65533;^&#65533;&&#65533;&#65533;1[&#65533;&#65533;>o&#65533;M
ZY+&#65533;&#65533;&#65533;AX&#65533;&#65533;qt&#548;&#65533;&#65533;y*(:`%te!SH&#65533;$  R&#65533; 6&#65533;&#65533;Di&#65533;&#65533;&#65533;NCR&#65533;Y&#65533;&#65533;&#65533;vM&#65533;3&#635;_ &#65533;.y&#65533;&#65533;&#65533;e&#65533;vop&#65533;zz&#65533;&#65533;&#65533;&#65533;&#65533;&#65533;&#65533;&#1332;&#65533;r&#65533;&#65533;&#65533;&#65533;^&#65533;/&#65533;vPt&#65533;s&#65533;W&#65533;&#65533;&#65533;&#65533;&#65533;&#65533;&#65533;&#65533;&#65533;s&#65533;)&#65533;&#65533;&#65533;g&#65533;&#65533;]P<l&#65533;-&#65533;&#65533;&#65533;&#65533;&#65533;H(&#65533;or&#65533;&#65533;70""&#65533;8&#65533;&#65533;]&#65533;y#.y&#65533;m3&#65533;=^v&#65533;&#65533;&#65533;&#1845;&#65533;&#1034;(&#65533;&#65533;1R&#65533;p&#65533;&#65533;&#65533;E&#65533;@	&#65533;&#1705;&#65533;&#65533;9:&#65533;&#65533;B&#65533;&#65533;&#65533;&#65533;/&#65533;)"&#65533;sMS&#65533;&#65533;&#65533;&#65533;&#65533;k &#65533;&#65533;&#65533;Y&#65533;&#65533;&#65533;x&#65533;O</&#65533;&#65533;&#65533;?&#65533;&#65533;&#65533;MS;	&#65533;&#65533;&#65533;&#65533;,{&#65533;E&#65533;&#65533;J&#65533;&#65533;$&#65533;%&#65533;&#65533;&#65533;)&#65533;l&#65533;	9&#65533;&#65533;psr&#65533;&#65533;k&#65533;&#812;&#65533;&#65533;&#65533;+^j@&#65533;s&#65533;&#65533;D&#65533;HU&#65533;&#65533;5&#65533;'.&#65533;Svx&#65533;&#65533;"&#1558;m?&#65533;&#65533;	&#1270;&#65533;&#319;&#291;&#65533;~&#65533;&#65533;p&#65533;=&#65533;t&#65533;=&#65533;&#65533;V &#65533;>Yv&#65533; WEm8&#65533;&#65533;&#65533;&#65533;{K&#65533;&#65533;8&#65533; K&#65533;&#65533;&#65533;&#65533;&#1645;-x&#1351;&#65533;gH&#65533;&#65533;R&#1676;&#65533;&#65533;#&#65533;
k&#65533;&#65533;C&#65533;&#16975;!8&#65533;aa&#528;
 wsJ\&#65533;&#65533;C&#65533;n+&#65533;Ro&#65533;{&#65533;g&#65533;e&#65533;Q&#65533;&#65533;&#65533;N&#65533;5&#65533;)&#65533;P&#65533;T6y&#65533; &#65533;&#65533;s&#65533;BY&#65533;&#65533;t/OZ&#65533;&#65533;&#65533;&#65533;&#65533;&#65533;&#65533;&#65533;&#65533;&#65533;:,&#65533;;&#65533;d&#65533;&#65533;*;pOB&#65533;(&#65533;&#65533;b&#65533; &#65533;C<&#65533;@p5&#65533;&#65533;&#65533;i&#65533;&#65533;+W&#65533;&#65533;&#65533;&#65533;&#65533;v&#65533;&#65533;M&#65533;&#65533;jY&#65533;&#65533;&#65533;&#65533;W&#65533;&#65533;t&#65533;U&#65533;&#65533;$bg&#65533;*&#65533;&#65533;Ye&#65533;*&#618;&#65533;D&#725;D&#65533;m&#65533;6@ ym6&#65533;&#65533;+&#65533;z?&#65533;sN&#1976;V&#826;$&#65533;H&#65533;QSDI&#65533;&#65533;8&#65533;"K&#65533;SHq&#1576;'&#65533;0&#65533;&#65533;K7&#65533;n&#65533;&#65533;mO&#65533;&#65533;I&#65533;E]8O&#65533;;W&#65533;/&#65533;4&#65533;&#65533;(&#65533;&#65533;^&#65533;&#65533;q&#65533;&#65533;&#65533;W&#65533;=&#65533;tW&#65533;&#763;&#65533;d&#65533;&#65533;SM&#65533;&2&#65533;t&#65533;&#65533;&#65533;
&#65533;&#65533;V.H&#65533;b &#65533;&#65533;{@|&#65533;&#65533;k&#65533;4>&#65533;&#65533;&#65533;pV"H&#65533;&#65533;:&#65533;&#65533;&#65533;1l&#65533;06j&#17062;Vj&#65533;e"u
g " pLs&#65533;1:&#65533;&#65533;&#65533;:z&#65533;&#65533;&#65533;&#65533;&#65533;x&#65533;&#36326;&#65533;&#65533;D*bY&#65533;j&#65533;&#65533;&#65533;&#65533;&#65533;&#65533;&#65533;7&#65533;&#65533;&#65533;&#65533;&#65533;&#65533;n&#65533;Y4&#65533;M&#65533;i&#65533;
&#65533;+aX6&#65533;&#65533;&#65533;&#65533;#&#65533;^AW.O&#65533; &#65533;&#65533;S&#65533;K&#65533;0&#65533; &#65533;M&#65533;&#65533;sJ&#65533;P\&#65533;&#65533;&#65533;
w&#65533;GAJ&#65533;&#65533;2&#65533;&#65533;&#65533;P
#&#65533;&#65533;&#65533;2$&#65533;<p&#65533;A&#1661;&#65533;t=j|K&#65533;J/&#65533;&#65533;&#1946;&#65533;&#65533;{wD&#65533;m&#65533;7t&#65533;&#65533;=&#65533;&#65533;&#65533;O&#65533;&#26281;&#65533;7t&#65533;&#65533;d&#65533;c&#65533;?h&#65533;&#65533;*8&#65533;l&#65533;)&#65533;B=&#65533;&#65533;&#278;&#65533;&#65533;{!<&#65533;@f&#65533;&#65533;6&#65533;&#65533;&#65533;H&#65533;( &#65533;TP&#65533;K&#65533;@6 &#65533;&#65533;&#65533;&&#65533;&#65533;&#65533;&#65533;o&#65533;N&#65533;J]&#65533;6:&#65533;_(&#65533;&#65533;&#65533;)&#65533;%&#65533;c&#65533;&#65533;S&#65533;&#870; C&#65533;&#65533;	f&#65533;&#1085;;j|K&#65533;C&#65533;~&#65533;&#65533;p&#65533;&#65533;m^iw&#65533;&#65533;&#65533; &#65533;&#518;&#65533;&#65533;&#65533;=&#65533;&#65533;RuW&#65533;&#65533;&#65533;&#65533;&#65533;\3&#65533;x_S_&#65533;wBz&#65533;&#65533;&#65533;;&#65533;u&#1782;;v&#65533;&#65533;Q0&#65533;I*&#65533;&#65533;&#65533;3&#65533;&#65533; &#65533;J%&#65533;J>&#65533;p8&#65533;&#1899;&#65533;m{&#65533;XG&#59995;&#65533;,4&#65533;&#65533;\56&#65533;$&#2027;p  &#65533;91U&#65533;;7&#65533;n&#65533;&#65533;mO&#65533;&#65533;M&#65533;tW&#65533;u9&#65533;&#65533;&#65533;_&#65533;,&#65533;&#65533;$&#65533;&#65533;YK&#65533;7N&#65533;&#65533;&#65533;&#65533;&#65533;*k&#65533;&#65533;&#65533;&#65533;&#65533;dyX3&#65533;4a&#65533;&#65533;&#65533;,&#65533;8&#65533;&;C&#65533;&#65533;E&#65533;&#65533;&#65533;*F8&#65533;&#65533;&#65533; &#65533;"&#65533;&#65533;&#65533;}&#65533;&#65533;;7&#65533;n&#65533;[z&#65533;&#65533;&#65533;&#65533;&#65533;f&#65533;izu&#65533;7&#65533;H-&#65533;&#65533;&#65533;K&#1279;i&#65533;&#65533;AoN&#65533;j*&#65533;%&#65533;&#65533;&&#65533;&#65533;&#65533;S&#65533;_&#65533;_1&#65533;&#65533;&#65533;&#65533;&#2036;&#65533;} &#65533;&#65533;G&#65533;/N&#65533;&#65533;&#65533;&#65533;&#65533;:y&#65533;&#65533;BY&#65533;&#65533;h:z&#65533;&#65533;&#65533;&#65533;&#65533;&#65533;f}izw&#65533;7&#65533;H-&#65533;&#65533;&#65533;K&#1279;i&#65533;&#65533;AoN&#65533;j)&#1046;op&#65533;OZ&#65533;&#65533; &#65533;&#65533;&#493;3N&#65533;&#65533;&#65533;&#65533;&#65533;&#65533;U_Z^&#65533;&#65533;M&#65533;&#65533;zt&#65533;QN&#65533;&#65533;{&#65533;&#65533;:z&#65533;&#65533;&#65533;&#65533;&#65533;&#65533;f}izw&#65533;7&#65533;H-&#65533;&#65533;&#65533;K&#1279;i&#65533;&#65533;AoN&#65533;j)&#1046;op&#65533;OZ&#65533;&#65533; &#65533;&#65533;&#1005;/N&#65533;&#65533;&#65533;&#65533;&#65533;:=izw&#65533;7&#65533;H-&#65533;&#65533;&#65533;E:&#65533;&#65533;&#65533;&#65533;&#65533;S&#65533;_&#65533;_1&#65533;&#65533;&#65533;&#65533;&#2036;&#65533;} &#65533;&#65533;G&#65533;/N&#65533;&#65533;&#65533;&#65533;&#65533;:y&#65533;&#65533;BY&#65533;&#65533;t=j|K&#65533;J2&#65533;&#34407;&#65533;&#65533;}&#65533;&#65533;&#65533;&-&#1933;&#65533;D&#65533;&#65533;r&#65533;*&#65533;&#65533;U&#65533;;r&#65533;&#65533;&#65533;l&#65533;=&#209;&#1873;&#65533;&#65533; &#1700;i&#65533;	f&#65533; Y&#65533;&#65533;&#1439;&#65533;kJ5&#65533;g&#65533;Hh&#65533;S&#65533;&#65533;|&#65533;&#1665;n&#65533;j&#522;&#65533;&#65533;&#65533;&#65533;&#65533;&#65533;&#65533;'&#65533;&#65533;&#65533;&#65533;&#2020;&#65533;&#65533;&#65533;&#35175;^&#1168;&#65533;&#65533;&#65533;&#65533;&#65533;N&#65533;&#65533;>&#65533;&#1271;&#65533;&#65533;&#65533;&#65533;+x&#65533;&#1450;;t&#65533;&#65533;&#65533;
&1&#65533;&#65533; &#65533;J&#65533;;&#65533;Z&#65533;&#65533;$&#65533;+&#65533;1]B&#65533;u*&#65533;s&#65533;I$%S*&#65533;&#65533;P1&#65533;&#65533;&#65533;.&#65533;&#65533;&#65533;&#65533;y&#65533;&#65533;&#65533;A&#1661;&#65533;hk%&#65533;j|K&#65533;J;&#65533;&#65533;:&#65533;&#65533;&#65533;&#65533;&#751;-&#65533;&#65533;5&#65533;=&#65533;&#65533;&#65533;&#65533;&#65533;&#65533;&#65533;&#65533;&#65533;,&#65533;{&#65533;&#65533;nh&#65533;&#65533;&#65533;6&#65533;F&#65533;J&#65533;&#65533;&#65533;&#65533;Y16	&#65533;S"&#65533;Hb&#65533;&#65533;Uq&#65533;&#65533;&#65533;&#65533;vzR&#65533;&#65533;&#65533;&#65533;&#65533;<:&#65533;*&U#Yvo8b#&#552;&#65533;WL&#65533;9T&#65533;;7&#65533;n&#65533;&#65533;&#65533;S&#65533;]&#65533;&#65533;Z&#65533;&#65533;&#65533;I&#65533;&#65533;&#65533;TEM:&#65533;&#65533;&#2020;&#65533;&#65533;5&#65533;&#65533;d&#65533;=4&#65533;&#65533;&#837;&#1111;T&#65533;'&#2043;&#65533;&#65533;&#65533;&#65533;v&#65533;&#65533;&#65533;&#65533;&#65533;&#65533;vJ&#65533;&#41370;&#65533;&#65533; &#65533;&#65533;&#65533;2Vh&#65533;C&#65533;e&#65533;1&#65533;"&#65533;G>&#65533;|&&#65533;&#65533;&#65533;)&#65533;-:&#65533;&#65533;&#65533;&#65533;&#65533;S&#65533;_&#65533;Q&#65533;7E]:O&#65533;h&#65533;O
A`&#65533;=&#65533;&#65533;&#65533;E=:&#65533;&#65533;&#65533;&#65533;&#65533;&#65533;&#65533;&#65533;G&#1665;e&#65533;gW&#65533;&#65533;&#65533;m&#65533;;&#65533;&#65533;)&#65533;&#65533;&#65533;&#65533;
&#65533;&#65533;C&#65533;&#65533;&#286;r&#65533;#<&#65533;.&#65533;z&#1213;:9&#65533;&#65533;|&#65533;&#65533;|&#65533;(.4&#65533;3&#65533;&#65533;$&#65533;.&#65533;&#65533;&#65533;U
&#65533;=&#65533;#&#65533;&#65533;&#520;&#65533;&#1249;,&#65533;&#65533;&#65533;mO&#65533;&#65533;u&#482;&#65533;&#65533;}&#65533;G&#65533;H&#65533;&#65533;&#65533;&#65533;&#65533;?O}&#65533;}&#65533;&#65533;&#65533;7z&#65533;&#65533;1&#65533;z&#65533;o&#65533;&#65533;]&#65533;&#65533;&#65533;]&#65533; \?&#43622;&#65533;&#65533;&#65533;00&#65533;9&#65533;%&#32247;&#65533;&#65533;fx&#65533;&#65533;v&#65533;=J&#65533;&#65533;p&#65533;&#65533;p&#65533;e&#1240;&#65533;&#173;&#65533;&#65533;"&#65533;&#65533;&#65533;L&#65533;2>&#65533;+&#720;&#65533;&#65533;K7&#65533;n&#65533;&#65533;&#65533;O&#65533;&#65533;x&#65533;j{&#65533;'&#65533;H/&#65533;U	&#65533;ON&#65533;OyZ&#65533;9&#9978;&#65533;&#65533; jk"/'w&#367;&#65533;&#65533;=&#65533;&#65533;A&#65533;&&#65533;Z&#65533;&#65533;&#795;&#65533;&#65533;&#65533;&#65533;5&#65533;0Ia)&#65533;W&#65533;2&#65533;$&#65533;&#65533;C&#65533;&#65533;&#1893;&#65533;v&#65533;&#65533;j>4S&#65533;&#65533;C&#65533;6&#65533;UM&#65533;&#1620;&#970;B&#65533;Bc&#65533;FW  &#65533;&#65533;&#524;&#65533;;7&#65533;n&#65533;&#65533;mO&#65533;w&#65533;N&#65533;G]-&#65533;&#65533;&#65533;&#65533;p&#65533;E'r&#161;9r$P&#65533;.&#65533;N&#65533;&#65533;&#1745; 0&#65533;p8&#512;&#65533;H&#65533;t&#65533;&#65533;O&#65533;|&#65533;g&#65533;W
&#1009;m&#65533;\&#65533;&#1289;;&#65533;&#65533;t&#65533;cg&#65533;&#467;&#65533;:9F&#65533;E&#65533;d&#65533; &#65533;1&#65533;&#65533;&#65533;&#65533;O&#65533;pP&#65533;QjO&#65533;&#65533;}&#65533;!!q&#65533;&#65533;&#65533;&#65533;;p&#65533;&#65533;&#65533;#&#65533;&#65533;&#65533;>&#65533;&#65533;&#65533;&#65533;&URY> D
q&#65533;A&#1661;&#65533;t/OZ&#65533;&#65533; &#65533;&#65533;&#65533;ON&#65533;&#65533;&#65533;&#65533;&#65533;:&#65533;=4&#65533;&#65533;&#65533;Ov&#65533;&#65533;&#65533;[&#65533;j&#65533;&#65533;&#65533;&#37885;4&#65533;&#55114;&#65533;&#65533;c&#65533;&#65533;Z&#65533;)&#65533;@S&#65533;@&#65533;,c&#65533;&#577;&#65533;&#65533;"&#1351;&#65533;&#65533;=&#65533;=&#65533;o&#65533;h&#65533;&#65533;&#65533;&#65533;d&#65533;W8L\,&#65533;nRX&#65533;&#65533;&#65533;#&#65533;a &#65533;&#1784;9&#65533;&#65533;f&#65533;&#1053;=j|K&#65533;J;~&#65533;;&#65533;&#65533;&#65533;W&#65533;&#65533;&#65533;&#65533;GN&#65533;&#65533; &#286;&#65533; &#65533;&#65533;&#65533;M&#65533;&#65533;&#65533;&#1778;b&#65533;q&#65533;&#65533;&#65533;&#1850;&#65533;p&#65533;&#65533;J&#65533;&#65533;4&#65533;&#65533;pP&#65533;@&#65533;&#65533;xe7&#65533;&#65533;vS&#65533;&#1177;&#65533;u%4&#65533;<&#65533;&#65533;&#65533;RN.UJ&#65533;)]&#65533;< &#65533;v`(&#65533;&#65533;)0P>=&#65533;s&#65533;A&#1661;&#65533;t=j|K&#65533;Ju&#65533;&#65533;KN&#65533;&#65533;&#65533;&#65533;&#65533;|&#65533;&#65533;V&#65533;E=:&#65533;&#65533;&#65533;&#65533;&#38651;&#65533;&#65533;&#8327;n&#65533;&#65533;F&#65533;&#65533;&#65533;&#65533;XFX&#65533;&&#818;!Z,
&#65533;&#65533;&#65533;*@&#65533;&#65533;w=&#65533;&#65533; {N8&#65533;&#65533;u&#65533;&#65533;&#65533;&#65533;r&#65533;&#65533;uo&#1774;]P&#65533;&#65533;.>iE&#65533;&#65533;L]&#65533;&#65533;&#65533;dK&#65533;"&#65533;l&#65533;i&#65533;vop&#65533;&#65533;&#65533;>%&#65533;%&#65533;&#35047;^&#65533;{&#65533;&#65533; &#65533;&#65533;v&#65533;}j&#65533;u&#65533;G&#65533;&#65533;m&#65533;&#65533;&#65533;,87#v&#65533;&#65533;3&#65533;<\&#429;4&#65533;1&#65533;&#65533;1&#65533;z&#65533;&#65533;&#65533;&#65533;*&#65533;&#65533;Px2&#65533;&#65533;JB&#65533;P'&#65533;?&#65533;6&#65533;&#65533;R&#65533;&#65533;&#65533;&#65533;6w&#65533;&#1613;l&#65533;&#65533;kJY&#65533;Q&#65533;Y3HD&#684;&#65533;D8*&#65533;
&#65533;&#65533;&#584;&#65533;&#65533;a(&#65533;&#65533;&#65533;qS&#65533;,&#65533;&#65533;&#65533;mO&#65533;&#65533;Gd:+i&#65533;&#65533;&#65533;<&#65533;&#65533;[!&#65533;&#65533;&#65533;&#65533;Zu&#65533;W&#65533;H-&#65533;R"&#65533;m};&#65533;&#65533;*&#65533;({&#65533;i8&#65533;4&#65533;M&#1675;/;&#65533;\$E&#65533;\&#65533;a&#65533;Q%7&#65533;&#65533;&#65533;@&#65533;&#65533;ha&#65533;&#65533;&#65533;&#65533;]7&#65533;=Sv&#65533;I&#1206;&#65533;&#65533;&#65533;&#65533;d&#65533;&#65533;1R&#65533;v&#65533;$#&#2361;S)K&#65533;U)@?&#65533;N&#65533;&#65533;{&#65533;&#65533;:z&#65533;&#65533;&#65533;&#65533;&#65533;&#65533;&#65533;&#65533;ON&#65533;&#65533;!&#65533;&#1941;d&#65533;&#65533;{&#65533;'&#65533;H-&#65533;SK&#65533;7&#65533;&#65533;g&#65533;c&#65533;	&#65533;&#65533;UR,;UVn&#65533;&#65533;&#65533;~&#65533;&#65533;Q&#65533;A&#65533;&#65533;g&#65533;&#65533;S&#484;sINj&#65533;>d&#65533;&#440;N&#65533;U
l&#65533;S;CP&#65533; &#65533;&#65533;^&#65533;&#65533;{&#65533;&#65533;N&#65533;&#65533;>%&#65533;%5&#65533;&#65533;V&#65533;{I&#65533;&#65533;&#65533;TD&#65533;:&#65533;&#65533;&#65533;&#65533;&#65533;&#65533;&#65533;&#65533;BY&#65533;&#65533;t'OZ&#65533;&#65533; &#65533;&#65533;&#65533;tH&#65533;&#65533;i>&#65533;AoJ&#65533;&#65533;I&#65533;&#65533;i=&#65533;&#65533;&#1949;=S&#65533;,&#65533;&#65533;&#65533;&#65533;>%&#65533;&#65533;&#65533;&#65533;z&#65533;t&#65533;&#65533;O&#65533;&#65533;[&#1187;&#1425;&#65533;~&#65533;&#65533;AN&#65533;z)&#1046;op&#65533;&#65533;&#65533;>%&#65533;%&#65533;&#65533;Z>&#65533;{&#65533;&#65533;&#65533;&#65533;:=h&#65533;q&#65533;&#65533;H&#65533;&#65533;&#65533;&#65533;E:&#65533;&#65533;A&#65533;&#1447;&#319;&#318;c1&#65533;F&#1231;h>&#65533;EN&#65533;&#65533;D&#1231;s&#65533;}$&#65533;&#65533;OEz&#65533;&#65533;Bt&#65533;&#65533;&#65533;.&#65533;(&#65533;&#65533;t&#65533;t&#65533;v&#1493;&#65533;d&#65533;]&#65533;E-&#65533;<Y@&#65533;&#65533;&#65533;<&#65533;a%?	&#65533;#u$>&#65533;l&#65533; &#65533;(~&#65533;&#65533;d\&#65533;R&#65533;e]&#65533;Z&#65533;NtD5&#65533;&&#65533;&#65533;5&#65533;&#65533;z&#65533;yUTc&#65533;&#65533;&#65533;ov%K&#65533;&#65533;\&#65533;&#65533;&#65533;|&#65533;&#65533;Sn&#65533;P&#65533;&#65533; TT&#65533; &#65533;&#65533;].&#65533;&#65533;&#65533; H&#65533;&#65533;&#65533;_&#65533;zl&#214;k&#65533;v&#65533;&#65533;F&#65533;&#65533;bu)&#65533;&#65533;&#833;&#963;&#65533;UPR9&#65533;&#1976;&#65533;u6&#65533;B&#65533;&#65533;&#65533;IK&#65533;]&#65533;&#65533;7&#65533;9&#65533;b&#65533;|&#65533;&#65533;&#65533;&#65533;<&#65533;d&#65533;w?&#65533;&#65533;&#65533;&#65533;&#65533;&#65533;&#65533;&#65533;&#65533;X&#65533;1&#65533;4;&#65533;&#65533;X0&#65533;b&#65533;jrRfh&#65533;&#65533;Ok&#65533;$&#65533;iqH}&#65533;&#65533;&#65533;&#259;&#65533;&#65533;.+&#65533;~h
(&#65533;&#65533;
(&#65533;&#65533;&#65533;i&#65533;&#1326;&#65533;ze&#65533;w"V&#65533;&#65533;v&#65533;&#65533;&#65533;2@&#65533;&#65533;T1&#65533;d`Wh&A&#65533;6)&#65533;-B&#65533;N&#65533;&#65533;H&#65533;&#65533;3]\[&#65533;u&#65533;&#65533;&#65533;&#65533;0j&#1892;&#65533;wh7&#65533;&#1515;'@&#65533;&#65533;&#144;&#65533; &#65533;s&#65533;c40{&#2021;v&#65533;i&#65533;&#65533;&#65533;
v&#65533;n&#65533;a&#65533;d^&#65533;j&#65533;&#65533;&#65533;EQ&#65533;j&(&#65533;(&#65533;&#155;&#65533;&#65533;&#65533;6m}&#65533;&#65533;&#65533;I&#65533;&#1530;&#65533;D6B&#65533;"&#65533;)&#65533;&#65533;.&#65533;D&#65533;&#65533;&#65533;a&#65533;&#65533;Q+C&#65533;&#65533;G&#1743;I&#65533;&#65533;)&#1818;E&#65533;&#65533;&#65533;&#1256;&#65533;p&#65533;[&#65533; &#65533;&#65533;&#65533;0&#65533;Bw&#65533;p!&#65533; &#65533;&#65533;;~&#65533;&#429;&#65533;&#65533;z&#65533;QZt&#65533;&#65533;o|]q&#65533;&#65533;&#65533;&#65533;5E D&#65533;78&#65533;&#65533;9NL( c&#65533;|#C.&#65533;&#65533;:U&#38297;&#65533;1&#65533;&#65533;o&#65533;&#65533;&#65533;"&#65533;f&#65533;&#65533;&#65533;&#65533;P&#65533;%2&#65533;  &#65533;G<&#65533;&#65533;O%e&#65533;z[iV&#65533;&#65533;w*&#65533;&#65533;&#65533;HuT&#65533;&#65533;}&#65533;T&#65533;]M&#65533;V&#65533;J!&#65533;&#65533;&#65533;&#65533;2&#65533;&#65533;&#65533;w&#65533;r&#65533;&#65533;P&#65533;]&#65533;&#65533;&#65533;r&#65533;&#65533;&#1197;&#65533;*&#1453;&#65533;&#586; ^&#65533;&#65533;J&#65533;z&#65533;&#65533;&#65533;i0m&#65533; &#65533; 0&#65533;&#65533;&#65533;&#65533;i[S/R5&#65533;p&#65533;&#65533;}9&#65533;&#65533;"<]5&#65533;p&#65533;~9L&#65533;&#65533;&#65533;GO&&#65533;G!&#65533;D$b&#65533;&#65533;?&#65533;&#65533; U	=M&#65533;&#65533;&#65533;5&#677;Q&#65533;&#65533;P0m&#65533;&#65533;&#65533;&#65533;u=v&#65533;T&#65533;&#65533;&#65533;&#65533;n&#65533;K&#65533;&#65533;A(&#65533;&#65533;u&#1244;&#65533;`&#65533; &#65533;&#65533;&#65533;  9&#65533;);&#65533;~&#469;&#65533;&#65533;&#65533;{k&#1837;1&#65533;W&#65533;&#65533;r&#65533;9J %D&#65533;&#65533;&#65533;5:%&#39599;:F]&#65533;&#65533;g7&#65533;ZR&#65533;&#65533;[Qf*&#65533;&#35244;&#65533;&#65533;E	&#65533;J&A02`&#65533;&#65533;&#65533;C`&#43960;&#65533;:&&#65533;1&#65533;&#65533;:&#65533;&#65533;&#65533;Ian&#65533;G0&#65533;&#65533;&#65533;w	 J&#65533;&#65533;IY&#65533;&#65533;zUk&#65533;v&#65533;&#1837;&#1035;&S&#65533;&#65533;&#65533;zj$&#65533;Ta,)m&#65533;R &#65533;&#65533; &#65533;<&#65533;&#65533;&#65533;&#65533;&#65533;&#65533;&#424;hT&#65533;TWt&#11131;&#65533;&#65533;R&#65533;oL
&#65533;lr&#65533;S	&#65533;1 &#65533;r?&#65533;&#65533;.&#65533;&#65533;)}&#65533;&#65533;*&#65533;Qm&#65533;&#65533;&#65533;&#8662;&#65533;&#65533;&#65533;9l&#1638;&#65533;&#65533;Q5Lq)&#65533;&#65533;m2&#65533;&#65533;r&#65533;B&#65533;A&#65533;&#65533;&#65533;XiU&#65533;%1y&#484;&#65533;q&#65533;&#65533;&#65533;Qpp&#65533;0&\&#65533; D&#65533;L<&#65533;&#65533;&#65533;&#65533;&#65533;oIU&#65533;&#6640;&#65533;&#65533;&#1789;&#65533;.&#65533;Y&#65533;&#65533;I&#65533;P&#65533;&#65533;&#65533;&#65533;HR&#65533;&#65533;@&#65533;&#65533;^xr&#65533;&#65533;&#65533;zYq&#65533;&#415;&#65533;&#65533;&#65533;}&#203;A&#65533;&#65533;9&#65533;&#65533;&#65533;/REU&#65533;u&#65533;Y&#65533;&#65533;&#65533;&#65533;&#65533;&#65533;K&#65533;&#65533;&#65533;&#1619;&#65533;#}&#65533;&#65533;&#65533;*C&#65533;&#65533;=2&#65533;&#65533;&#65533;&#65533;&#65533;&#65533;3~8&#65533;rB&#65533;LS(P&#65533;&#65533;?%&#58538;&#65533;&#65533;Q&#65533;&#65533;&#65533;)!	u&#65533;VB5&#65533;&#65533;9j&#65533;&#65533;nplA&#65533;&#65533; P&#65533;&#65533; &#65533;ut&#65533;_&#65533;}hNA[>`&#65533;c&#65533;&#65533;&#65533;(@&#65533;;b&#65533;&#65533;&#65533;&#65533;*&#65533;v&#65533;jj&#65533;&#65533;c&#65533;&#65533;&#65533;vI&#65533;&#65533;&#65533;+s-q\M&#65533;&#65533;+6
)&#65533;&#65533;T&#65533;&#65533;&#65533;(&#65533;&#65533;I&#65533;S&#65533;&#65533;&#65533;&#65533;&#65533;&#6028;&#65533;&#65533;&#65533;-}2n&#378;06&#65533;&#65533;&#65533;&#65533;&#65533;l &#65533;*&#65533;*&#65533;c&#65533;&#65533;@&#65533;rr&#65533;&#65533;&#65533;&#65533;j&#65533;KM,&#65533;y&#65533;&#65533;&#1911;[X&#65533;&#1731;&#65533;Z&#65533;&#65533;X&#65533;$9&#65533;e &#65533;&#65533;&#65533;0Pg&#65533;+5&#65533;&#1191;L&#65533;&#65533;&#65533;&#65533;y&#1749;8&#65533;&#65533;H&#65533;p&#65533;^7U"&#65533;&#65533;z&#65533;]&#65533;v`&#65533;Bn&#65533;&#65533;&-&#65533;d&#65533;&#65533;&#65533;=n&#65533;&#1209;&#65533;&#65533;&#65533;^	&#65533;&#65533;&#65533;;&#65533;K&#65533;&#65533;4&#65533;&#65533;&#65533;&#65533;f@&#65533;J&#65533;&#65533;&#65533;&#65533;gZ&#65533;&#65533;T&#65533;&#65533;&#1721;&#1159;&#65533;n&#65533;&#1170;&#65533;&#65533;qb&&#65533;u61&#65533;&#1702;&#65533;&#65533;O[
&#65533;2&#65533;D&#65533; P9LQ&#65533;&#65533;&#65533;-	&#65533;!&#65533;KO#&#65533; &#65533;~&#65533;&#65533;&#65533;&#65533;&#65533;&#65533;HX&#65533;C*)&#65533;r&#65533;!b&#65533;&#65533;&#65533;1y&#65533;&#65533;{&#65533;94&#65533; Q&#2030;v&#65533;#[M&#243;,&#65533;&#65533;"&#65533;FM&#65533;D&#65533;&#65533;D @&#65533; &#526;0#&#65533;&#65533;u/&#65533;&#65533;&#65533;&#65533;
wO,&#65533;&#65533;&#65533;p&#65533;&#65533;o&#65533;&#65533;e&#65533;&#1630;
]&#65533; ,e&#65533;&#65533;&#65533;B&#65533; &#65533;&#65533;S&&#65533;#&#65533;&#65533;C&#65533;0&#65533;6&#65533;o&#65533;7K&#65533;&#65533;&#463;R&#65533;&#65533;&#65533;KC&#65533;	&#65533;6&#65533;&#65533;&#65533;&#65533;E)&#65533;*&#65533;" "`&#65533;&#65533;&#65533;&#65533;U%	&#65533;&#65533;I&#65533;-9&#65533;&#65533;&#65533;&#65533;&#65533;&#65533;&#65533;J&#65533;"&#65533;IB&#65533;&#65533;&#65533;&#65533;D&#65533;K&#65533;C&#537;&#65533;V&#65533;^&#65533;&#65533;X&#65533;O&#65533;^&#65533;&#65533;#&#65533;m3z&#65533;s&#65533;&#65533;&#65533;&#65533;n`&#65533;&#65533;D7&9&#65533;&#31899;=l&#65533;k&#65533;&#1949;&#34043;^&#65533;FnKN&#65533;&#65533;+j&#65533;SD\&&#65533;A@&#65533;&a&#65533;l&#65533;"&#65533;&#65533;)&#65533;&#65533;tR5&#420;_Y&#65533;[&#65533;n&#65533;&#65533;t&#65533;&#65533;Y&#65533;&#65533;&#65533;&#65533;&#1793;&#65533;r&#65533;&#65533;~&#65533;$9&#65533;aLa  &#65533;1
&#65533;oI&#65533;4&#65533;&#65533;&#65533;&#1656;{&#65533;&#65533;&#65533;&#65533;&#65533;w&#684;&#65533;&#65533;C&#65533;'&#65533;p(&#65533;T &#65533;K&#65533;&#65533;>JC&#65533;K^&#65533;&#65533;&#65533;&#65533;$&#65533;&#65533;5I+&#65533;u&#65533;TTgQM&#130;`&#699;&#65533;&#65533;C &#65533;f&#65533;&#65533;&#65533;=&#65533;X&#65533;&#65533;&#65533;Xx&#750584;&#65533;xD#&#65533;,&#65533;
&#65533;&#65533;L&#65533;u* "r&#65533;&#65533;Lb&#65533;&#65533;&#1070;5&#1766;&#65533;&#65533;&#65533;$&#65533;&#65533;&#65533;M&#1457;&#65533;&#65533;6&#65533;&#1487;&#65533;&#65533;&#65533;M&#65533;&#65533;&
QL&#65533;B&#65533;A(&#65533;1&#65533;&#65533;` &#65533;&#65533;&#65533;4+&#65533;&#65533;I~&#476;&#65533;R&#65533;EW &#65533;&#65533;H &#65533;P&#65533;&#65533;&#535; &#65533;&#65533;&#65533;&#65533;V)K&#65533;J&#65533;&#65533;y&#65533;6W&#65533;&#65533;X&#65533;p&#65533;&#65533;u&#65533; f&#65533; Jc&#65533;.&#65533;&#65533;v&#65533;k&#65533;Z%y&#65533;&#2010;&&#65533;&#65533;&#65533;&#65533;t&#65533;m&#65533;e&#65533;&#539;&#65533;&#65533;
&#65533; &#65533;&#65533;%&#65533;<&#65533;4&#65533;&#1198;&#65533;:&#65533;m&#1565;&#65533;d&#65533;&#347;;&#65533;%&#65533;&#65533;&#65533;/[D&#65533;I5T&#65533;6@&#65533;>L` &#65533;&#65533;&#65533;&#65533;I-&#1155;L&#65533;5&#65533;;+&#65533;&#65533;&#1761;Gd[&#65533;9E&#65533;J&2<@.&#65533;  &#65533;&#65533;@ sW&#1725;(4&#65533;&#65533;&#65533;&#1681;W+ug[&#65533;c&#65533;&#65533;&#65533;:&#65533;R&#65533;19@&#65533;&#65533;&#65533;4&#65533;&#65533;_&#65533;&#65533;&#65533;&#11530;CMz&#65533;=&#65533;&#65533;z&#65533;k &#1768;.EL&#65533;&#65533;&#65533;:F7U9
d&#65533;<&#65533;&#65533;&#65533;&#65533;&#65533;&#65533;CXj&#65533;]w&#65533;&#65533;vJ&#65533;&#65533;&#65533;&#65533;J&#34072;&#65533;&#65533;r&#65533;pY&#65533;&#65533;&#795;&#65533;RC&#65533;&#65533;!&#65533;&#65533;r4&~&#65533;t&#65533;&#65533;&#65533;d&#65533;&#65533;&#65533;&#65533;&#29787;V<&#65533;&#65533;&#65533;E% &#65533;A8&#65533;C&#65533;@]&#65533;%&#65533;y&#65533;&#65533;&#65533;G&#65533;&#65533;&#65533;&#65533;&#65533;!&#65533;&#1749;&#65533;T&#65533;&#65533;A&#65533;&#65533;&#65533;2&#65533;"&&#65533; )G Sg&#65533; "<&#65533;&#65533;&#65533;cj&#65533;&#65533;r&#65533;&#65533;.3H&#65533;&#65533;04&#65533;n)&&#65533;&#65533;&#65533;&#65533;k&#65533;c&#65533;G
h&#65533;&#65533; &#65533;&#65533;&#65533;\
t&#65533;J&#65533;&#65533;f&#65533;_&#65533;Q&#65533;M!&#65533; &#65533; 9"~&#65533;&#65533;&#65533;G9&#65533;<&#65533;(&#65533;&#65533;:Ki&#65533;&#65533;g&#65533;]wS&#65533;&#65533;&#65533;&#65533;GpG &#65533;&&#65533; &#65533;y&#65533;1&#65533;&#65533;_r&#65533;&#65533;&#65533;KN&#711;&#65533;d&#65533;&#65533;&#65533;&#65533;S[{&#65533;&#65533;3&#65533;E&#65533;&#65533;&#65533;&#65533;&#65533;&#65533;1&#65533;&#65533;y y<&#65533;&#65533;:&#65533;&#65533;>&#65533;&#65533;=&#65533;&#65533;&#1913;&#65533;&#65533;&#1573;4&#65533;&#65533;&#65533;p7&#65533;tx&#65533;&#65533;&#811;&#65533;P&#65533;&#65533;&#65533;3x@&#65533;&#65533;&#65533;s&#65533;+6&#65533;&#65533;V&#65533;&#65533;>&#65533;]&#65533;4&#65533;k&#65533;J&#65533;5&#65533;&#65533;&#65533;&#65533;t&#65533;OD&#65533;3UC;G&#65533;&#65533;S &#65533;RP&#65533;&#65533;&#65533;v&#65533;&#65533;4&#65533;&#65533;&#65533;!&#65533;c&#57529;Yn&#65533;&#65533;&#65533;::)@&#65533;6m1&#65533;R&#65533;c&#65533;&#65533;&#65533;W&#65533;&#65533;%&#65533;&#65533;22&#65533;wp&#141;Rn&#65533;&#65533;&#65533;u&#65533;&#65533;")&#65533;!&#65533;&#65533;.%&#65533;*o&#65533;;^&#65533;&#65533;&#65533;&#65533;C&#65533;Wv{&#65533;P&#65533;n&&#65533;0&#65533;G&#65533;,&#65533;an	&#65533;c	&#65533;&#65533;&#65533; M&#65533;DG<&#65533;&#65533;/f&#65533;V&#65533;&#65533;&#65533;4&#65533;F&#65533;4&#65533;8H&#65533;&#65533;k0&#65533;&#65533;+&#65533;N&#65533;&#65533;&#65533;J&#65533;d&#65533;&#168;.&#65533;&#65533;&#65533;@&#65533;r"JI&#65533;&#65533;3tu&#65533;&#65533;&#65533;&#65533;%&#65533;&#1861;&#65533;0&#65533;&#65533;yJ&#65533;&#65533; &#65533;&#65533;)&#65533;&#65533;8yU&#1501;&#65533;?&#65533;V&#1954;%c&#65533;&#65533;h&#65533;&#1834;,&#65533;R5p&#65533;&#65533;AYB&#65533;&#65533;K&#65533;%&#1660;&#65533;&#65533;g&#65533;\&#65533;v&#65533;\tc&#65533;mR&#65533; &#65533;&#65533;M=&#65533;&#1903;XG&#65533;!&#65533;"&#65533;&#65533;&#65533;>&#65533;&#65533;&#65533;,dqI&#65533;&#65533;:3&#65533;z&#65533;v^{n])&#65533;&#65533;&#65533;%&#65533;&#65533;&#65533;&#65533;P&#65533;J1%R?&#65533;&#65533;&#65533;&#65533;9&#65533;O&#65533;!G&#65533;&#65533;p%&#65533;&#65533;&#65533;cR5&#65533;>&#65533;q	mXn&#65533;&#65533;H &#65533;&#787;ru1&#65533;&#65533;S&#65533;&#65533;&#65533;k&#65533;l&#65533;&#65533;&#65533;{&#65533;vb>&#65533;&#65533;&#65533;P-&#65533;&#1809;&#65533;&#65533;&#65533;&#65533;%0 &#65533;=&#65533; &#65533;&#65533;F&#65533;h&#65533;&#1896;&#65533;&#65533;,{(C$&#65533;&#65533;#oM&#65533;:Y&#65533;I# -&#65533;U&#65533;&#65533;"d&#1017;&#65533;&#65533;]&#65533;&#65533;&#65533;Y-&#65533;wxG&#1975;&#65533;&#65533;&#65533;-&k|!&#65533;&#65533;.&#65533;+&&#65533;&#65533;&UL&#65533;!L&#65533; &#65533;&#65533;8gw  
&#65533;&#65533;&#65533;M[&#65533;&#65533;&#65533;&#65533;&#361;!&#65533;VM\&#65533;E&#65533;2&H&#65533;,*&#65533; `&#65533;&#65533;&#65533;&#65533;&#65533;&#65533;&#65533;J&#65533;,&#1275;&#65533;&#65533;&#65533;&#65533;y&#65533;&#65533;L}&#65533;&#65533;"&#65533;&#65533; &#65533; 	&#65533;&#65533; &#1680;D1&#65533;C&#65533;)&#65533;R&#65533;&#65533;n&#65533;iz&#65533;i(r&#65533;/&#65533;&#65533;wC&#65533;K7d	&#65533;U@LS`&#65533;&#65533;&#65533;&#65533;><a&#65533;&#65533; ztj&#65533;&#43434;&#507;&#65533;/K&#65533;&#1215;&#65533;&#65533;&#65533;Z&#65533;&#65533;&l&#65533;&#65533;
&B(&#65533;&#65533;&#65533;.&#65533;&#65533;&#65533;vC &#65533;	&#65533;&#65533;&#65533;+M&#65533;.&#65533;^&#65533;n&#65533;=&#65533;&#65533;u&#65533;7Wv	&#256;&&#1656;C"L&#65533;c&#65533;&#65533;&#693;&#65533;;6V&#65533;&#65533;bb&#65533;&#65533;rK&#65533;o&#65533;&#65533;D L&#65533;D&#65533;&#65533;P&#65533;fq&#65533;&#65533;&#65533;&#65533;&#1805;V&#1287;#&#65533;}^H&#65533;&#65533;p&#65533;&#65533;&#65533;&#65533;&#65533;&#65533;'&#65533;A&#65533;	&#65533;&#65533;M&#65533;&#65533;j<h&#65533;^V]&#65533;&#65533;&#65533;spJ2il&#65533;&#65533;d&#65533;2&#65533;[>
ar!&#65533;"&#20316;&#65533;`-u7&#65533;&#1950;X4&#65533;&#65533;2&#65533;&#65533;&#65533;&#65533;&#65533;(&#65533;cp[&#65533;!D&#65533;X@&#65533;0&#65533;&#65533;&#65533;&#65533;>T&#65533;&#65533;&#65533;U&#65533;f&#65533;&#65533;G&#65533;&#65533;w&#65533;&#495;&#65533;&#65533;&#65533;&#888;L&#65533;c&#65533;&#65533;*&#65533;|&#65533;&#65533;FH&#65533;&#1293;;&#65533;&#65533; ub&#65533;+'d&#2002;&#65533;&#65533;m&#65533;.&#65533;Ie&#65533;&#65533;&#65533;L&#536;M&#65533;&#1593;&#65533;p9&#65533;&#65533;&#1927;&#65533;G~M@&#65533;}H&#1939;Z&#65533;&#1882;&#65533;ki&#65533;LY&#65533;&#65533;&#65533;&#65533;7&#65533;&#65533;&#65533;&#65533;&#65533;&#632;0=&#65533;&#65533;3%E&#65533;&#1207;K&#65533;&#65533;a&#65533;U&#65533;t7i&&#65533;&#65533;O&#65533;5L&#65533;\&#65533;PP&#65533;Q0!GqGh&#65533;y&#65533;&#1379;5&#65533;3G-&#65533;&#65533;&#383;'|1&#65533;&#65533;j&#65533;X&#65533;Eb&#65533;&#65533;&#65533;&#65533;c	v&#65533;<&#65533;L!&#65533;#&#65533;o&#65533;&#65533;/&#65533;$&#65533;oR1:t&#65533;&#1807;&#65533;|&#65533;%&#65533;&&#65533;&#65533;DD0a&&#792;
 6&#65533;&#65533;G&#65533;&#65533;SG&#65533;UB7&#65533;&#65533;&#65533;V&#65533;&#65533;&#65533;&#65533;&#65533;o&#65533;x&#65533;&#65533; !&#65533;D&#65533;K&#774;&#65533;J!&#65533;h	%{&#65533;&#65533;&#1261;7&#65533;&#65533;&#65533;-&#396;<&#195;$R&#65533;&#65533;*D &#65533;M&#65533;&#65533;@@25&#65533;R&#65533;O&#39315;&#65533;%	t]l&#65533;&H&#65533;:&#65533;&#65533;&#65533;&#65533;&#65533;#&#65533;Y@ &#65533;g&#53717;D^&#65533;&#65533;3&#65533;&#65533;&#65533;&#65533;C&#65533;&#1913;&#65533;&#65533;&#65533;2b{S&#65533;&#65533;L&#65533;&#65533;D)&#65533;+&#65533;7&#65533;&#65533;\&#65533;(&#65533;w&#65533;&#65533;&#65533;@q&#65533;-M&#65533;_&#65533;.VZX&#65533;&#65533;e~%&#33689;&#65533;5Ax&#65533;RlD&#65533;j&#65533;7&#65533;@ #&#65533;&#65533;&#65533;&#65533;fhV&#65533;&#65533;!&#65533;&#65533;&#65533;&#65533;&#65533;&#65533;{J&#65533;h&#65533;g:&#132;r&#65533;&#65533;8&#65533;&#65533;R&#65533;&#65533;Ds&#65533;&#65533;mum>&#65533;&#65533;U|C&#65533;&#65533;&#65533;&#1901;]&#65533;&#65533;i&#65533;	 &#65533;Q&&#65533;E&#65533;	@&#152;&#65533; !&#65533;<&#65533;&#65533;&#65533;G&#65533;V.&#65533;z3H&#65533;itB[&#65533;&#65533;Q&#1218;p&#65533;&#65533;C&#65533;&#65533;U0"`(&#65533;"%&#65533;&#65533;&#65533;d+&#65533;ziv&#65533;&#65533;&#65533;u&#65533;n4&#65533;&#331;&#65533;t&#65533;&#65533;&#65533;&#65533;&#65533;e\&#571;\&#65533; &#65533;$*&#65533;0g 8 &#65533;&#65533;%4&#65533;6&#65533;&#65533;&#65533;&#556;&#65533;x1&#65533;&#65533;M&#65533;V&#65533;&#65533;U
&#65533;&#65533;&#65533;B&#65533;&#65533;"%&#65533;&#65533;&#65533;&#65533;O&#65533;&#1446;\&#65533;q&#65533;{p5n&#65533;&#65533;&#65533;C&#65533;&#65533;&#65533; &#65533;
&#65533;&#65533;7&#65533;S)!&#65533;&#65533;&#65533;&#65533;&#65533;)x&#65533;&#65533;8&#65533;lI&#65533;&#65533;&#65533;U!#'&#65533;h&#1800;&#65533;&#65533;&#65533;&#65533;L&#65533;&#65533;. s&#65533;&#886;&#65533;-&#65533;&#65533;&#65533;&#65533;I&#65533;&#65533;&#1531;:&#65533;[)H&#1762;Z&#65533;Qz&#65533;&#65533;&#65533;&#65533;&#65533;E&#65533; UDm&#65533;&#65533;&#65533;%.hf?&#65533;Q&#65533;&#65533;&#65533;G{wQu.V6&#65533;Z]&#65533;&#65533;H&#65533;&#65533;&#65533;&#65533;&#65533;-&#65533;I$&#65533;c&#65533;a" #&#65533;&#65533;&#65533;&#676606;&#65533;&#65533;T&#65533;&#460;&#65533;Ov&#65533;V
I&#1074;h&#65533;}&#680;&#65533;&#65533;"	&#65533;&#65533;&#65533; rQX&#65533;;i&#1115;T!&#65533;&#65533;Gd=M\&#65533;&#65533;&#65533;&#65533;{o&#65533;5i t&#65533;&#65533;p&#65533;N&#65533;*q2b U@6&#65533;J"ly)_%&#65533;&#65533;X&#65533;+o*&#65533;M&#65533;k&#65533;R&#65533;^{&#65533;&#65533;&#65533;bP&#65533;$G`&#65533;4L
K&#65533;&#65533;&#65533;%	&#65533;j&#65533;&#65533;&#65533;&#65533;7&#65533;b&#65533;+&#65533;&#65533;&#65533;Q Q3@&#65533;U&#1384;&#65533;&#65533;&#65533;f&#65533;&#65533;p&#65533;In^g&#65533;Y9&+&#65533;&#44635;&#65533;I"D*&#65533;r&#65533;&#65533;&#65533;L*e2&#65533;0&#65533;B&#65533;!&#65533;O}J&#65533;ET5V&#65533;&#65533;&#65533;&#65533;Z(h&#65533;&#65533;&#65533;C0&#65533;&#65533;(&#65533;=&#65533;Z(&G&#65533;&#13374;_h`@&#65533;&#690;&#65533;:&#65533;&#65533; &#65533;&#65533;(&#65533;(&#65533;
(&#65533;&#65533;(&#65533;&#65533; &#65533;&#65533;(&#65533;(&#65533;(&#65533;&#65533;&#65533;Q@QE QEEPQ@QE QEEPQ@Z*&#65533;=!u&#65533;&#65533;{g&#65533;r&#65533;Q&#65533;>&#65533;&#65533;98&#65533;9 &#65533;  "&#65533;-&#65533;&#65533;W~&#65533;n&#65533;&#65533;&#65533;x%&#65533;&#65533;&#65533;u&#65533;&#65533;~V&#778;&#65533;c&#1451;&#65533;=]&#65533;&#65533;S&#65533;&#65533;G&#65533;&#65533;&#65533;&#65533;&#65533;&#636;&#65533;&#65533;&#65533;&#65533;=&#65533;&#65533;&#65533;o&#65533;C?&#64354;&#65533;z9&#65533;rvT&#65533;&#65533;m&#65533;]R&#65533;*&#65533;9&#65533;&#65533;d&#65533;AU&#65533;&#65533;(8Tb&#65533;s&#65533;&#65533;&#65533;&#65533;<Q&#65533;&#65533;$&#1764;&#65533;&#65533;&#65533;9&#65533;``p&#21550;&#65533;&#1204;`&#1616;R<z&#1239;&#65533;&#65533;&#51803;bc+K&#1327;O&#65533;9&#65533;&#65533;&#65533;&#65533;\&#65533;)0&#65533;&#65533;&#1610;MH&#65533;&#65533;&#43529;9&#65533;&#65533;ra&#65533;`S&#65533;Q&#65533;Y	&#65533;v&#65533;&#65533;&#65533;[&#65533;&#679;&#65533;g&#498;&#65533;]+1K&#65533;&#65533;]EWbu&#65533;q\&#65533;&#65533;&#65533;&#65533;?&#341;&#65533;&#65533;&#65533;&#65533;&#65533;W&#65533;&#65533; &&#65533;W&#65533;F&#65533;&#65533;~9!&#65533;6&#65533;D}&#65533;&#65533;&#65533;&#65533;&#65533;T&#65533;&#65533;&#1700;A&#65533;&#65533;C; 	&#65533;k&#65533;}_&#65533;=&#65533;&#65533;&#65533;.&#65533;w]&#65533;4?&#65533;(&#65533;A&#65533;&#65533;&#65533;0&#65533;&#65533;&#65533;&#65533;&#65533;5&#65533;&#65533;&#39025;&#65533;o&#65533;&#65533;&#65533;&#65533;&#65533;f&#65533;&#1680;&#65533;${G&#65533;&#65533;e*Ta]z&#65533;6Nq&#65533;\&#65533;#&#65533;~>t&#65533;&#65533;&#65533;&#65533;y&#65533;&#65533;&#65533;&#65533;&#65533;&#65533;f&#65533;u&#65533;&#65533;&#65533;i&#65533;UE&#65533;&#65533;  &#65533;&#65533;&#65533;&#65533; &#65533;&#65533;&#65533;&#65533;G&#65533;E&#65533;a&#1739;^&#65533;&#65533;?&#65533;fO&#65533;&#65533;hUZ&#65533;&#65533;&#65533;U8&#65533;	&#65533;r&>&#65533;  &#65533;&#65533;&#65533;Ik&#65533;&#65533;%a!&#65533;&#65533;&#65533;&#65533;<i[&#65533;&#232;&#65533;"dC&#65533;&#65533;*@:&#65533;&#65533;&#65533;0g&#65533;&#65533;&#922;_&#65533;&#65533;u&#65533;0-t&#65533;N-2&#65533;&#65533;&#65533;,{p&#65533;&#65533;&#1273;=&#65533;p-&#65533; R&#65533;[@&#65533;  &#65533;&#65533;b&#65533;&#65533;&#65533;&#65533;&#1494;&#65533;&#65533;'*8&#65533;|uw&#65533;&#65533;&#65533;&#65533;&#65533;:&#65533;&#65533;c&#65533;R&#65533;&#65533;&#65533;0&#65533;&#65533;&#65533;&#65533;y&#65533;&#65533;&#1464;&#65533; x&#65533;V&#65533;&#65533;;&&#65533;=)&q&#65533;&e#&#65533;T$"&#65533;&#65533; eGa&#65533;&#65533;&#65533;&#65533;&#65533;&#1310;&#65533;&#65533;&#65533;NZ&#65533;&#65533;d&#65533; &#65533;&#65533;&#65533;%&#65533;ru&#65533;'! r&#65533;&#65533;&#65533;&#65533;V&#65533;&#65533;t&#1047;&#65533;&#65533;]}&#65533;oh&#65533;&#65533;(&#65533;VoO&#65533;&#65533;I&#65533;&#65533;U&#65533;<&#65533;UUU &#65533;&#142;G /&#65533;J&#65533;&#65533;&#501;&#65533;U(&#65533;&#65533;QI,~*&#65533;g&#65533;0P&#65533;R&#65533;`&#65533;&#65533;&#65533;&#65533;@;&#65533;I&#1053123;&#65533;%be&#65533;G&#65533;&#65533;v&#39620;&#65533;&#65533;L&#65533;]T
;L%o(&#65533;&#65533;&#65533;`{iyt\&#65533;l&#65533;~NnL&#65533;(&#65533;&#65533;&#65533;p&#65533;&#65533;&#65533;v&#65533;D&#65533;<&#65533;&#65533;&#65533;)rc:h/&#65533;&#570;&#65533;<&#65533;"&#65533;!&#65533;&#65533;&#51631;c#&#65533;uF&#65533;-&#65533;&#65533;&#65533;m&#211;`(&#65533; "#&#65533;g&#65533;]&#65533;&#65533;u&#65533;&#65533;&#65533;S&#65533;&#65533;&#65533;4Z-&#65533;&#65533;126&#65533;&#65533;&#65533;&#65533;	&#65533;I<%&#65533;&#65533;&#65533;4&#65533;P&#65533;;&#65533;&#682;&#65533;&#65533;	&#65533;&#65533;&#65533;i) &#65533;Q&#65533;,&#65533;&#65533;n&#65533;A&#65533;nN&#65533;&#65533;(&#65533;C &#65533;"&#65533;1QJ9&#65533;&#65533;&#65533;&#65533;op&#65533;N&#65533;&#65533;&#65533;&#65533;&#65533;&#65533;&#65533;&#1459;&#65533;pL&#65533;&#65533;&#65533;&#65533;&#65533;LU
Q(&#65533;(d&#65533;&#65533;&#588;&#38975;"&#65533;&#65533;p&#65533;&#612;&#65533;&#65533;&#1069;&#65533;g&#65533;&#65533;&#65533;1&#65533;y&&#65533;&#676;_&#65533;&#65533;&#65533;&#65533;&#65533;Qg&#65533;[&#65533;&#65533;i&#65533;&#65533;nB&#65533;qo&#65533;&#65533;
H&#65533;&#65533;j&#65533;&#65533;&#65533;&#65533;&#65533;&#65533;0&#65533;QQ1K&#65533;D&#222;&#65533;&#65533;[&#65533;Z&#65533;&#65533;Bb>V&#1694;&#65533;;&#65533;a$S&#65533;&#65533;&#65533;"N&#65533;&#65533;c&#65533;&#65533;2J	J"T
#&#65533; &#65533;&#65533;;&#65533;&#65533;=&#65533;&#65533;i&#65533;wM&#65533;k&#65533;T&#65533;R&#65533;&#65533;&#65533;&#65533;&p&#973;&#65533;rr&#65533;&#65533;rc:h[&#65533;r.&#65533;&#65533;:&#65533;t&#65533;&#65533;&#65533;4%&#65533;&#65533;&#65533;>&#65533;&#65533;&#65533;@&#65533;]1&#65533;&#65533;,d&#65533; !&#65533;9&#65533;27&#65533;<&#65533;'nG&#1613;&#65533;&#2312;b>&#65533;kl&#65533;&#65533;&#65533;%T&#65533;G
ia=&#65533;&#65533;&#65533;&#65533;)p4&#65533;UF&#65533;&#65533;&#65533;FY&#1731;D&#65533;%N&#65533;R&#65533;s1&#65533;&#536;6&#65533;g&#65533;q&#65533;k&#65533;&#65533;MN7&#65533;&#65533;&#65533;',&#65533;]5Y&#65533;E&#65533;!]$&#65533;L&#65533;C9J`7M&#65533;&#65533;&#65533; &#65533;M&#65533;&#588;&#65533;/&#65533;&#570;&#65533;	&#65533;V7G&#65533;9&#65533;J&#65533;V;X)2&#65533;&#65533;&#65533;}&#65533;&#65533;*&#65533;0&#65533;&#65533;&#65533;*9&#65533; &#65533;&#65533;2&#65533;&#65533;&#65533;&#65533;$&#65533;&#65533;&#65533;3s&#65533;+&#65533;}s&#65533;&#65533;@&#65533;t|&#65533;&#65533;
f 1D|Q &#65533;:&#65533;&#65533;&%&#65533;r&#65533;[&#65533;&#65533;V&#65533;&#196;&#65533;G&#65533;RJ&#65533;EN&#65533;&#65533;&#65533;&#65533;&#65533;DJ&#65533;&#65533;&#65533;C&#65533;B&#65533;&#65533;&#65533;&#65533;&#65533;}&#65533;9&#65533;&s&#65533;~&#65533;ngV&#65533;&#65533;-_L5n&#65533;&#65533;&#65533;(H&#65533;&#65533;&#65533;&#65533;JQ(&#65533;&#65533;&#65533;1&#65533;4&#65533;&#65533;]}7!&#65533;&#65533;&#65533;n&#65533;)&#65533;I9&#65533;&#65533;;$&#65533;&#65533;&#65533;[&#65533;,
&#65533;"@&#65533;0
<&#65533;	x n&#65533;/ &#65533;Xm&#65533;&#65533;Ig&#65533;bAY&#65533;&#65533;&#65533;g	:7Q&#65533;VG&#65533;&#65533;&#65533;5<|b&#65533;&#65533; >M&#65533;&#65533;mwk&#65533;>&#65533;$&#65533;&#65533;-&#65533;&#65533;<y:&#930;H&#65533;&#65533;&#65533;&#65533;&#65533;&#65533;N&#65533;DrQ&#65533;&#65533;Y&#65533;pN.U&#65533;c+F&#5969;c&#65533;&#65533;&#65533;X&#65533;S2&#65533;&#65533;,&#672;&#65533;A&#65533;&#65533;'&#65533;&#65533; &#65533;&#65533;3w1&#65533;4&#65533;&#65533;]}K&#65533;&#65533;Ra&#1842;&#65533;&#65533;M&#65533;B&#506;|he&#65533;&#65533;&#65533;q&#65533;b &#65533;q&#65533;<&#65533;!&#65533;&#65533;"&#65533;*&#1271;&#1397;&#65533;$m&#349;&#65533;&#65533;&#65533;&#65533;&#65533;
&#65533;&#65533;D&#65533;gnD|&#65533;J&#65533;&#65533;Y&#65533;&#65533;&#65533;&#65533;+&#65533;&#65533;a&#65533;&#65533;d&#65533;twMS&#65533;(!&#65533;s&#65533;@@0&#65533;&#65533;P&#65533;&#65533;&#65533;5-&#65533;&#65533;Ki&#65533;) &#65533;&#65533;&#65533;&#65533;&#65533;&#65533;&#65533;6H&#12600;&#65533;&#65533; &#65533;`&#65533;@&#65533;=&#65533;nLgM&#65533;9_A&#65533;&#65533;P&#65533;[.&#65533;Vv
&#65533;k6&#65533;NC&#65533;ck&#65533;&#65533;&#65533;S&#65533;r&#65533;&#65533;&#65533;JC&#65533;&#65533;:ZW&#65533;&#65533; &#65533;m&#65533;K&#65533;&#65533;&#65533;2&#65533;&#65533;&#65533;1W&#65533;LU&#65533;7u&#65533;&#65533;!,&#65533;*$9n (R&#65533;&#65533;&#65533;$&#65533;&#65533;M&#65533;&#65533;b&#65533;&#65533;\&#65533;&#65533;]&#65533;\8&#65533;inFI^&#65533;&#65533;#8rr&#65533;&#65533;5&#65533;2&#65533;!RJR&#65533;&#65533;c	&#65533;&#65533;&#65533;&#65533;&#65533;t&#65533;_&#65533;&#65533;u&#65533;:&#65533;&#65533;-&#65533;a-&#65533;;&#65533;&#65533;&#65533;&#1990;&#65533;&#65533;&#65533;C&#65533;&#65533;&#65533;q}p&#65533;&#662;&#65533;I6&#65533;&#65533;H:&#65533;4*V&#65533;Z&#65533;B&#65533;&#65533;&Q&#65533;&#65533;<&#65533;b&#65533;&#65533;a m&#65533;Uo&#65533;&#65533;&#7962;D&#65533;.N&#65533;&#362;&#65533;^&#65533;&#65533;)&#65533;&#65533;L$\&#65533;8j$;D7&#65533;&#65533;&#65533;.LgM	zE&#65533;&#65533;&#65533;&#65533;&#65533;=&#65533;&#65533;&#65533;&#65533;wG~s&#65533;K}&#65533;&#65533;t&#65533;c&#65533;j=&#65533;&#65533;&#65533;&#65533;%&#65533;s2If&#65533;&#65533;x&#65533;"~w0&	&#65533;&#65533;%&#65533;&#65533;&#65533;]&#65533;kY#&#65533;&#65533;&#65533;&#1891;p[&#65533;&#65533; &#65533;5&#65533;$&#65533;WU&#65533;&#65533;&#65533;{@&#65533;&#65533;Lb&#65533;&#65533;;C&#65533;&#588;&#38973;"&#65533;&#65533;u{&#65533;&#65533;&#65533;&#65533;[&#65533;w_&#65533;&#65533;&#65533;&#65533;&#65533;%&#65533;&#65533;u&#65533;&#65533;&#65533;&#65533;jsm;&#65533;G&#65533;&#65533;&#65533;{4&#65533;&#65533;Y3&#65533;!N&#65533;&#65533;&#65533;o&#65533;  "g&#65533;%p&#65533;k&#65533;&#65533;&#65533;&#65533;8&#65533;&#65533;nVN&#65533;$&#65533;&#65533;5d&#65533;2gS!&#65533;v@&#65533;&#65533;&#65533;&#65533;;)&#65533;&#65533;&#922;&#65533;&#65533;&#65533;&#65533;&#65533;&#65533;&#65533;n&#65533;	o&#65533;]~&#65533;&#65533;V&#31766;&#65533;&#65533;&#65533;&#65533;sk&#65533;&#65533;&#65533;&#65533;J&#65533;{&#65533;R&#65533;&#65533;E&#65533;&#65533;&#65533;2&#65533;[*&#65533;&#65533;1%0 ;NM&#65533;a&#65533;8(&#65533;XO&#65533;&#65533;%&#65533;~[&#65533;&#65533;&#1969;&#65533;Y&#65533;&#65533;U &#65533; 9?&#1674;&#65533;g&#65533;&#65533;&#65533;1&#65533;4&#65533;&#65533;]}&#65533;&#65533;m&#65533;a+&#65533;;&#65533;&#65533;&#65533;&#1990;&#65533;&#65533;&#65533;C&#65533;&#65533;&#65533;,&#65533;C&#65533;&#65533;/&#65533;&#65533;&#65533;&#65533;&#65533;A~E&#65533;&#65533;E&#65533;&#65533;=&#65533;&#65533;&#65533;&#65533;wG~w&#65533;J&#65533;&#65533;&#65533;t&#65533;&#65533;&#65533;|&#65533;r&#65533;>Z&#65533;#&#65533;M&#65533;9_A&#1990;&#65533;&#65533;&#65533;C&#65533;&#65533;&#65533;&#65533;m&#65533;a+&#65533;;&#65533;&#65533;&#65533;&#1239;&#65533;&#65533;&#65533;*\&#65533;&#922;&#65533;r.&#65533;&#65533;(&#65533;&#65533;n&#65533; &#65533;O&#65533; T&#65533;&#65533;&#65533;#m]N&#65533;o~&#65533;&#65533;'
&#65533;m&#65533;r#&#65533;!&#65533;2&#65533;_&#65533;&#670;S&#65533;&#65533;j-&#65533;&#65533;y&#65533;&#65533;&#65533;&#50172;&#65533;&#65533;&#1247;g&#65533;M&#65533;&#65533;&#65533;&#65533;&#65533;/.&#2010;|&#65533;{&#65533;P,&#1778;&#65533;T&#65533;|&#65533;&#65533;c&#65533;&#65533;p&#65533;&#65533;3&#65533;&&#65533;r&#65533;C&#65533;&#65533;2&#65533;&#65533;W&#65533;&#65533;r&&#530;q&#65533;&#65533;x&#65533;&#65533;&#65533;&#903;&#65533;&#65533;&#65533;q~&#65533;&#65533;v&#65533;&#65533;&#65533;&#65533;`&#65533;&#65533;&#65533;&#65533;%&#65533;&#65533;L&#65533;=#T&#65533;S7&#65533;ng &#65533;*i&#65533;&#65533;7&#65533;&#65533;55&#65533;&#65533;R&#65533;2&#65533;}&#635;2&#65533;&#65533;t&#65533;&#65533;&#65533;&#65533;&#65533;Qi&#65533;&#65533;&#65533;MC&#65533;&#65533;6y&#65533;&#65533;&#15799;&#65533;LgMK&#65533;r.&#65533;&#65533;&#65533;&#65533;&#65533;&#65533;&#65533;y;~&#65533;FM&#65533;^5&#65533;\&#65533;&#65533;CT&#65533;R&#65533; C&#65533;&#65533;;yWY&#65533;&#924;&#380;&#65533;t&#65533;&#65533;Y&#65533;&#65533;&#65533;&#65533;&#65533;b&#65533;`\&#65533;n&#65533;&#65533;&#65533;b *	&#65533;&#65533;&#977;&#65533;:&#65533;&#65533;kr&#65533;&#65533;&#65533;&#65533;&#65533;&#65533;&#65533;z&#65533;JHA;`&#65533;&#65533; &#65533;0U(&#65533;&#536;1&#65533;@&#65533;@C 8&#65533;&#65533;&#65533;&#65533;)&#1913;%&#65533;e4&#65533;&#65533;&#65533;&#65533;y&#65533;&#65533;
`D&#65533;A&#65533;&#65533;6&#525827;&#65533;p(&#65533;7.LgM&#65533;9_C&#65533;
&#65533;r&#65533;&#65533;h&#65533;H&#65533;&#65533;&#65533;&#65533;&#65533;u&#65533;&#65533;&#65533;&#65533;&#65533;8~&&#65533;&#65533;&#65533;=u$.&#65533;RR*U&#65533;S&#65533;rQeT&#65533;)&#65533;&#65533;6&#65533;b&#65533;C
Y 1|&#65533;&#65533;!u&#65533;&#632;4&#65533;N&#65533;3&#65533;H&#65533;&#65533;G&#65533;2i&#65533;&#65533;&#65533;X9&#65533;h&#65533;&#65533; !&#65533;kfOZ&#65533;xvw&#65533;n&#65533;&#65533;&#65533;&#598;&#65533;t[&#65533;&#65533;&#65533;&#1945;4&#65533;"$R&#65533;&#65533;9&#65533;&#65533;x) s&#65533;&#65533;.LgM&#65533;9_A3&#65533;&#65533;\<d&#65533;&#65533;g"R&#65533;O&#65533;N&#65533;&#65533;'&#65533;	0&R&#65533; &#65533;r&#65533;'&#65533;&#65533;;m&#65533;&#65533;H%&#65533;&#65533;fdE&#65533;Zp.
&#65533;&#65533;&#65533;l %&#65533;&#65533;r&#65533;&#65533;&#65533;&#65533;m(&#65533;&#65533;Y&#65533;&#65533;_&#65533;&#503;$&#65533;T&#65533;YH&#65533;&#65533;&#1638;&#65533;3r&#65533;G+&#65533;&#65533;&#65533;&m&#65533;&#65533;&#65533;rS &#65533;@@5m&#65533;q&#65533;&#65533;M?&#65533;&#65533;ZH&#65533;&#65533;&#65533;GN$d&#65533;&#65533;&#65533;l&#65533;!&#65533;r\&#65533; &#65533; `&#65533;&#65533;&#65533;&#922;&#65533;&#65533;&#65533;&#65533;&#65533;{&#65533;&#65533;&#65533;&#65533;f&#65533;&#65533;&#65533;&#65533;&#65533;ai&#65533;;&#65533;&#65533;&#65533;o&#65533;&#65533;&#65533;ws&#476;+&#65533;+&#65533;P&#65533;#&#65533;&#1430;&#65533;&#65533;&#65533;S&#65533;&#65533;'@q2&#65533;cg&#65533;&#65533;pE 0&#65533;&#65533;&#65533;&#65533;&#65533;&#65533;&#65533;&#65533;&#65533;&#65533;&#65533;i10V&#65533;&#65533;&#65533;&#65533;j&#65533;&#65533;.&#65533;M&#65533;UH&#65533;7&#65533;L% s &#65533;&#65533;&#65533;&#65533;&#65533;&#65533;_&#65533;&#65533;N&#33985;qsI=&#65533;I&#65533;&#65533; &#65533;&#65533;-&#65533;&#65533;D&#65533;&#65533; v&#65533;G &#1401;1&#65533;4-&#65533;9_C&#65533;5!&#65533;&#65533;'v&#65533;&#65533;n@&#65533;\&#65533;&#1406;&#65533;&#65533;&#65533;R &#65533;&#65533;
\&#256;&#65533;{C&#65533;&#65533;Z&#65533;IiT#&#65533;x&#65533;eF&#65533;&#65533;#&#65533;H&#65533;	&#65533;&#65533;&#65533;H%C
y9&#65533;$.&#65533;8&#65533; r&#65533;&#65533;H[R=HB2Fj&#65533;,&#65533;uY)m&#65533;/"Un&#65533;Q(&#65533;&#65533;;|&#65533;&#65533;&#65533;&#65533;&#65533;&#65533;,&&#65533;B)&#65533;&#65533;&#65533;&#65533;i&#65533;&#65533;WL
"c&#65533;&#65533; &#65533;09'>&#667;&#65533;&#65533;&#65533;/&#65533;&#570;&#65533;&#65533;&#65533;&#65533;Io&#65533;&#65533;\vv&#65533; AU@&#65533;?0&#65533;	&#65533;&#65533;&#65533; D|&#65533;&#65533;&#65533;&#65533;)DK&#65533;&#65533;Nc&#65533;&#65533;&#65533;x&#65533;&#65533;U+&#65533;XG@nL'*@ &#65533;&#65533;y&#469;Y&#65533;&#1337;$"&#65533;&#65533;Ja&R&#650;1&#65533;&#65533;&#65533;B:@&#65533;("&#65533;&#65533; & &#65533;(&#65533;	&#65533;&#65533;&#65533;t&#65533;&#65533;&#65533;&#65533;Hq{&#65533;xx&#65533;&#65533;B&#65533;o&#65533;&#65533;,&#65533;mPt&#65533;L@AE<D&#65533;;&#312;&#65533;&3&#65533;&#65533;&#65533;"&#65533;&#65533;V&#2043;,{^-&#65533;d<K&#65533;&#65533;&#65533;,&#65533;v&#65533;a&#65533;&#65533;*&#65533;&#65533;&#668;@&#65533;&0&#65533;&#65533;&#65533;#&#65533;&#65533;&#65533;&#65533;&#65533;<&#65533;y8K&#65533;&#65533;&#65533;t&#65533;&#65533;p
 7E1d2;G<&#65533;kt&#65533;L&#65533;0x&#65533;&#65533;-;&&#65533;Pz&#7039;&#65533;&#65533;&#65533; 9&#65533;uxE&&#65533;iG&#65533;>&#65533;&#65533;&#65533;V	~&#65533;#&#65533;&#65533;&#65533;y#8&#65533;&#65533;
&#65533;(8n&#65533;&#65533;(&#65533;H&#65533;"&#65533;w&#65533;(l&#496596;&#65533;&3&#65533;&#65533;&#65533;"&#65533;&#65533;!&#65533;&#65533;Z(&#65533;Q&#1795;&#65533;3=t&#65533;G&#65533;8&#65533;&#65533;2&#65533;&#65533;q9&#65533;s1&#65533;"a(&#65533;&#65533;-&#65533;&#65533;&#65533;>bB1&#65533;&#65533;&#65533;&#65533;&#65533;F&#65533;gMZ&#1100;&#65533;Q!&#65533;&#65533;<>C&#65533;C&#65533;&#65533;0&#65533;e&#65533;&#65533;&#65533;2&#65533;{&#65533;R&#65533;ev%&#65533;&#65533;&#65533;&#65533;e&#65533;&#65533;`&#65533;P&#65533;Q~lv&#65533;`uJ&#2041;/&#65533;&#65533;&#1167;tef&#65533;&#529;&#1954;b&#65533; p&#65533;m0&#65533;&#65533;r&#65533;&#65533;&#65533;.{B&#65533;&#65533;c:h[&#65533;r.&#65533;&#65533;f&#65533;&#65533;&#65533; P"&#65533;q&#65533;:&#65533;&#65533;Mb8#w&#65533;&#65533;&#65533;((\&#65533;0&#65533;&#65533;y&#65533;#\8vIo&#65533;&#65533;Q&#65533;&#65533;&#65533;$&#65533;&#570;2h&#65533;:&#65533;&#65533;&#65533;"q&#65533;<b&#65533;R&#65533;&#65533;&#65533;&#65533;K&#65533;J&#65533;qqLL&#65533;d&#65533;&#263;	(d&#65533;c&#65533;E.L&#65533;&#65533;&#65533;qX&#65533;5&#65533;&#65533;xq4=&#692;&#65533;&#65533;u]7&#65533;F&#65533;&#65533;E3N&#65533;&#65533;m&#1809;@D&#65533;&#65533;&#65533;"r&#65533;dD*&#1816;&#922;&#65533;&#65533;&#65533;&#65533;&#65533;)s&#1587;&#65533;	J&#65533;C&#65533;{ &#65533;EXg.N=YQQ&#65533;~%.J<&#65533;&#65533;5&#563;&#65533;&#65533;};x&#65533;&#1909;j&#65533;&#65533;s8o&#65533;x%&#65533;&#65533;&#65533;"&#65533;JL&#65533;&#65533;/&#65533;]w}%l&#65533;&#65533;&#1771;2Jjt&#65533;&#65533;8p&#1132;,;&#65533;NTD&#65533;Q)w&#65533;d&#928;&#65533;0 &#65533;&#65533;&#65533;&#65533;f&#65533;&#65533;c&#65533;&#65533;&#65533;&#65533;_=t&#65533;(&#65533;B5d&#65533;2Y-&#65533;g"&#65533;&#65533;&#65533;{'0&#65533;0R &#65533;|t&#65533;1&#65533;4-&#65533;9_A=&#65533;Im{&#65533;&#65533;p&#65533;&#65533;c%Jc&#65533;&#65533;&#65533;&#65533;&#65533;J)&#65533;"&#65533;&#65533;dr% &#65533;G5&#65533;u-&#65533;&#65533;-9e&#382;&#65533;&#65533;~@&#65533;&#65533;5H&As&#65533;&#65533;&#65533;&#65533;&#65533;QK&8&#65533;&#65533;|&#65533;#&#65533;]}@&#65533;&#26013;&#65533;nZL&#65533;&#65533;&#65533;qS&#65533;3&#65533;vf&#65533;&#1813;,
&#65533;&#65533;&#65533;&#65533;&#65533;&#65533;&#65533;6&#65533;F&#65533;&#65533;&#65533;hH{~M&#65533;&#65533;n&#65533;+ &#65533;;&#65533;&#65533;&#65533;,&#65533;&#65533;|t&#65533;&#65533;&#65533;)H
80&#65533;B&#65533;O!&#65533;&#65533;n&#65533;3&#65533;&#65533;&#65533;&#65533;&#65533;&#65533;E&#65533;&#65533;l;w&#65533;&#65533;F<h&#65533;&#340;t&#65533;&#186; ]U?&#65533;9&#65533;&#65533;&#65533;G&#65533;&#65533;H&#65533;6~&#65533;<Q#&#65533;&#65533;W&#65533;&#65533;mR7&#65533;&#65533;@$E2&#65533;&&#65533;a?&#65533;8 &#65533;y)f^&#65533;v&#65533;p&#65533;+&#65533;JB+o&#65533;&#65533;&#65533;&#65533;&#65533;vF&#65533;&#65533;"F.T &#65533;Cy7@@y&#65533;)&#65533;z&#65533;&#65533;&#65533;pb&#65533;&#65533;S&#65533;&#65533;&#65533;( &#65533;&#65533;G&#65533;  &#65533;&#65533;c:h/&#65533;&#570;&#65533;&#65533;&#65533;&#65533;n&#65533;Of&#65533;M&#65533;&#65533;&#65533;.&#65533;1&#65533;n&#65533;w&#65533;}&#65533;&#65533;&#65533;&#65533;w[&#65533;o&#65533;&#65533;&#65533;e&#65533;&#65533;&#65533;&#65533;E>)&#65533;&#65533;&#65533;H&#540;&#65533;&#65533;&#65533;!&#65533;&#65533;&#65533;!&#65533;=* C&#65533;&#65533;#&#65533;M	~E&#65533;&#65533;E&#65533;&#65533;}&#65533;&#65533;&#65533;&#65533;wG~w&#65533;J&#65533;&#65533;&#65533;t&#65533;&#65533;&#65533;&#65533;&#65533;&#65533;B_&#65533;&#65533;u&#65533;}&#65533;&#65533;&#65533;a-&#65533;;&#65533;&#65533;&#65533;;&#65533;[&#65533;&#65533;[&#65533;w_&#65533;&#65533;&#65533;W?[&#65533;&#65533;&#65533;&#65533;&#65533;&#65533;&#65533;&#65533;&#65533;n&#65533;	o&#65533;&#65533;~&#65533;&#65533;6&#64533;&#65533;&#65533;&#65533;&#65533;k&#65533;&#65533;&#65533;&#65533;&#65533;:h/&#65533;&#570;&#65533;&#65533;&#65533;6&#64533;&#65533;&#65533;&#65533;&#65533;&#65533;&#65533;n{	o&#65533;&#65533;~&#42425;&#65533;(&#65533;&#65533;&#65533;&#65533;A~E&#65533;&#65533;j.&#65533;A&#65533;&#65533;&#65533;m&#65533;&#65533;&#65533;&#65533;&#65533;&#543;&#65533;&#65533;z&#65533; &#65533;&#65533;3&#65533;4&#65533;&#65533;#u&#65533;[_&#65533;&#65533;C&#65533;&#65533;E&#65533;8&#65533;&#65533;&#65533;^]G$g5a&#65533;&#65533;P&#65533;}!&#65533;u5 v&#65533; K&#65533;&#65533;M&#65533;mN&#65533;&#65533;&#65533;&#65533;?&#65533;N&#65533;&#65533;&#65533;OW&#65533;&#65533;_&#65533;'&#65533;&#65533;H2&#65533;&#65533;Aj&#172;&#65533;U&#65533;&#65533;y&#65533;&#65533;,&#65533;(&#65533;&#65533;q&#65533;&#65533;2&#65533;&#65533;&#65533;&#65533;N&#65533;*v&#65533;&#65533;&#65533;&#65533; n&#65533;&#65533;A&#65533;&#65533;)&#65533;&#65533;&#65533;y&#65533; &#65533;r&#65533;&#65533;+&#65533;N$&#65533;?&#65533;3&#1116;&#65533;&#65533;8&#65533;)*4K&#65533;&#65533;&#65533;&#65533; &#65533;\RD&#65533;&#65533;{_&#65533; &#65533;&#65533;&#65533;&#65533;}&#65533;&#65533;AEUE&#65533;`&#65533;&#65533;&#65533;2&#65533;&#65533;&#65533;d&#65533;&#65533;&#1416;&#65533;7p&#65533;&#65533;$&#65533;C&#65533;&#65533;#&#65533;&#65533;&#65533;&#65533;B"9&#65533;&#65533;{<&#65533;&#65533;b&#65533;&#65533;&#65533;n&#65533;&#65533;n&#65533;[&#65533;&#65533;&#65533;vp&#65533;Y&#65533;a&#65533;&#65533;'\;&#65533;L&#65533;|y&#65533;d&#65533;&#65533;9&#1230;&#65533;l&#65533;*&#1082;Y:&#65533;&#65533;*F&#65533;t&#293;&#65533;&#65533;&#65533; 8&#65533;C&#65533;&#65533;n(&#65533;&#65533;&#65533;&#65533;&#65533;&#65533;&#65533;c&#65533; 8/&#65533;Q&#65533;&#65533;&#65533;>&#65533;&#65533;&#65533;&#65533;&#1745;Ud&#65533;#qTQR&#65533;N (&#65533;&#65533;&#65533;&#65533;&#65533;+&#65533;&#65533;(&#65533;&#65533;h&#65533;\&#1109;&#65533;&#682;S&#1436;&#65533;&#65533;Bn&#65533;[c&#65533;I&#65533;<&#65533;iO&#1614;A&#65533;&#65533;8&#65533;h[PG&#65533;&#65533;Jd&#65533;&#65533;T}&#65533;t2Y&#65533;&#65533;W&#65533;Ve#&#65533;lAL &#65533;2a&#65533;&#65533;9m  &#65533;@jT&#65533;=&#65533;Mp&#65533;&#65533;&#65533;bu&#65533;u%ZKL1&#65533;o&#65533;LA&#65533;#&#65533;2L#&#65533;&#65533; "?*_),&#635;&#65533;7U&#65533;t&#65533;&#65533;a&#1546;&#65533;&#65533;&#65533;8&#65533; #&#65533;&#65533;&#65533;&#65533;&#65533;&#65533;q&#65533;}&#65533;u1&#65533;&#65533;&#65533;&#65533;d-&#65533;&#65533;&#65533;&#65533;C7&#65533;I&#65533;Q4&#65533;"h&#65533;7`&#65533;\=U&#65533;&#65533;&#65533;&#65533;k&#1352;&#65533;&#65533;b.
&#21789;&#65533;n&#65533;I[r&#65533;bq)Z1&#65533;e@&#65533;&#65533;&#65533;&#65533;	&#65533;&#65533;&#65533;R$$&#65533;6&#65533;&#65533;&#65533;&#65533;&#137;&#65533;Yb&#65533;&#65533;0x&#65533;Qc&#65533;&#65533;&#65533;&#65533;W.&#439;mK>&#65533;&#65533;&#65533;(&#65533;&#65533;&#65533;g&#65533;&#65533;b&#537;&#65533;&#65533;&#65533; `&#65533;?%@mg&#1138;]&&#1840;&#65533;\w,&#65533;xIC7SwtA&#65533;&#65533;&#65533;&#65533;&#65533;t&#65533;"  &#65533;&#65533;}&#65533;I&#65533;&#65533;&#65533; &#65533;IaAM&#65533;h&#65533;&#65533;&#65533;&#65533;%9A&#1840;&#65533;p&#65533;&#65533;#&#65533;t #&#65533;&#65533;#&#65533;&#65533;R&#65533;&#65533;&#65533;*&#65533;pD^&#65533;W&#65533;&#65533;&#65533;Mb&#65533;&#65533;?| <&#65533;&#65533;"OG&#65533;S&#65533;&#65533;&#65533;Wn6qxh&#65533;Soh 9&#65533;y&#65533;&#65533;b&#65533;$&#65533;&#65533;mJ&#65533;\P&#65533;&#65533;&#65533;&#65533;O&#65533;7iJ&#65533;?&#65533;!&#65533;&#908;&#65533;&#65533;d&#65533;XP&#65533;&#65533;&#65533;1|&#65533;h&#65533;&#65533;&#65533;&#65533;&#65533;&#1250;m&#65533;o&#65533;&#65533;&#65533;&#65533;.&#65533;&#65533;$&#65533;E&#65533;&#65533;&#65533;L&#65533;&#65533;2NDy&#65533;&#198;&#65533; 6&#65533;&#65533;&#65533;&1K&#65533;]%;&#65533;&#65533;&#65533;T&#65533;[~E&#65533;j&#65533;K1L&#65533;&#65533;&#65533;s&#65533;Wg7m)&#65533;&#65533;&#65533;&#65533;t&#65533;E8&#65533;g&#65533;&#65533;p&#65533;&#65533;&#65533;&#65533;&#65533;N@E"&#65533; &#65533;&#65533;( y+&#65533;+%k?D&#65533;>&#65533;&#65533;&#65533;d&#65533;CR&#65533;&#65533;O&#65533;&#65533;I&#65533;&#65533; sw9D&#65533;B&#65533;C&#65533;% #&#65533;&#65533;&#65533;8H&#1314;&#65533;&#65533;&#65533;P&#65533;&#10814;&#65533;&#65533;&#1236;&#65533;5oo&#1774;"c&#65533;=)&#65533;&#65533;M&#65533;&#65533;&#65533;`&#65533;`&#65533;
T&#65533;&#65533;&#65533;e&#65533;(&#65533;&#65533;n&#65533;&#65533;&#65533;TU&#65533;3&#65533; <&#65533;;*&#65533;fc&#65533;&#65533;&#65533;&#65533;&#1444;w&#65533;M&#65533;&#817;@&#65533;&#65533;"&#65533;6}t&#65533;&#65533;&#65533;&#65533;/&#65533;&#65533;5&#65533;&#260;kE&#65533;L&#65533;&#65533;;X &#1969;&#65533;"&6Dy&#65533;>&#65533;&#65533;W&#65533;&#65533;&#65533;&#65533;>&#65533;&#65533;7&#65533;&#65533;k&#65533;
&#65533;&#65533;&#1111;RJ&#65533;r&#65533;&#65533;&#65533;&#65533;
	^&#65533;&#65533;&#817;&#65533;&#65533;g&#65533;
"!&#664;>M5&#65533;&#65533;&#65533;&#65533;O&#65533;Z=&#65533;|&#65533;]\&#65533;&#65533;&#65533;&#65533;&#65533;8&#65533;TL&#65533;&!&#65533;Q&#65533;f)x&#65533;&#65533;ZQz&#65533;b+*&#65533;'&#65533;G&#65533;M&#65533;]&#65533;&#65533;&#65533;&#65533;M&#160;&#65533;&#65533; &#65533;G&#65533;&#65533;y&#65533;&#65533;O&#65533;c&#65533;&#65533;VUf&#65533;&#65533;&#65533;&#65533;W9&#65533;m&#65533;&#65533;GO&#65533;e&#65533;&#65533;E&#65533;&#65533;&#65533;*`&#65533;&#65533;s6&#65533;8&#65533;&#65533;&#65533;a&#65533;h&#65533;&#65533;n&#65533;&#65533;&#65533;b&#65533;!&#65533;h&#65533;&#65533;&#65533;&#65533;&#65533;K&-&#65533;)B&#65533; L <&#65533;&#65533;&#65533;L&#65533;A&#65533;&#65533;d&#65533;&#282;&#65533;r;P&#65533;&#65533;&#65533;&#660; 9c&#65533;g&#65533;&#65533;M&#65533;	Y&#65533;pc	
&#65533;&#65533;(G ;@3&#1740;eyL&#65533;&#415;&#65533;5B&#53883;&#65533;&#65533;&#65533;}Pyx&#65533;c0&#65533;&#1236;y0&#65533;b&#65533;:&#65533;&#1661;EN	Z&#65533;&#65533;m&#65533;}&#65533;&#65533;&#65533;&#65533; &#65533;y&#65533;&#65533;&#1214;&#65533;qn&#65533;&#65533;&#65533;b&#65533;&#65533;&#65533;K&&#65533;&#65533;e?&#65533;&#65533;&#65533;K&#1656;@&#65533;a/n09 &#65533;RP&#65533;&#65533;	&#65533;N7'&#65533;\&#65533;d&#65533;&#65533;A&#65533;@y&#65533;&#65533;&#65533;&#65533;f>A&#65533;&#65533;7z&#65533;&#65533;r&#65533;&#65533;&&#65533;LRc&#65533;&#65533;@yT&#65533; 	&#65533;&#65533;&#65533;&#65533;&#65533;&#65533;Y4&#65533;9&#65533;[&#34856;&#65533;z&#65533;V99&#65533;Q&#65533;&#65533;	&#65533;'&#65533;;&#65533;3&#65533;&#65533;&#65533;o&#65533;&#65533;&#65533;&#65533;&#65533;&#65533;&#65533;V&#65533;R&#154;&#65533;&#65533;&#59751;k&#65533;&#65533;dGDq&#65533;&#1630;ev&#65533;K&#65533;0&#65533;&#65533;&#65533;EQ&#65533;I4&#65533;O{'h&#65533;K&#57898;7h*&#1046;e&#65533;&#65533;&#15267;&#65533;&#65533;0&#65533;&#65533;qK&#65533;&#65533;&#65533; 9&#65533; &#65533;F^&#65533;&#65533;&#65533;qe&#65533;P&#65533;-xXX&#65533;&#65533;&#65533;E&#65533;&#65533;&#65533;&#65533;&#65533;&#65533;S&#740;&#65533;X J8)Jld&#65533;!&#65533;eu&#65533;&#861;&#65533;&#65533;&#65533;]&#65533;d&#65533;&#65533;}Z&#65533;it&#65533;&#65533;g&#65533;&#65533;C'&#65533;C&#65533;&#65533;C&#65533;&#65533;&#65533;9.`|&#65533;&#65533;&#65533;&#65533;&#65533;&#564;n&#2028;,&#65533;46&#65533;P&#65533;&#65533;&#65533;D{;>P&#65533;IM&#65533;p&#65533;UI &#65533;T&#65533;&#65533;B&#65533;Q)1&#65533;&#65533;.&#65533;/&#65533;Q&#65533;&#65533;A&#1652;&#65533;&#65533;|"lIZ&#65533;&#65533;O!&#65533;&#65533;&#65533;`  &#65533;&#65533;&#65533;>Tj&#65533;&#65533;&#65533;&#65533;%u&#65533;&#391;&#65533;&#65533;&#65533;"&#65533;Y$&#65533;i6&#65533;&#65533;Y&#65533;w*b&#65533;T&#65533;T&#65533;&#65533;&#65533;pJ\&#65533;&#65533;&#65533;EG&#1245;&#65533;S&#65533;&#144;j~	w+&#65533;X&#65533;&#65533;(&#65533;@G&#65533;1W%/&#65533;[I&#65533;s&#65533;/&#65533;g	&#65533;Q'.B;&#65533;&#65533;?&#65533;&#65533;!&#65533;&#65533;#&#65533;}&#65533;&#65533;&#65533;%&#65533;&#65533;('&#992;&#65533;_&#65533;&#65533;n&#65533;&#65533;&#65533;&#65533; eN&#65533;&#682;&#65533;q&#65533;&#65533;>LSW&#65533;-&#65533;Z&#65533;&#65533;'&#65533;P&#65533;&#65533;\&#65533;&#65533;&#65533;R&#65533;&#65533;b&#65533;	&#65533;T&#65533;&#65533;4&#65533;&#65533;&#65533;l`0	&#960; &#65533;p9&#65533;hzx&#65533;&#65533;&#65533;3&#65533;c&#65533;!v&#65533;&#65533;M&#65533;Gl&#65533;@&#1796;y&#65533;&#65533;&#65533;7,?&#65533;s&#689;!0&#65533;&#65533;&#65533;D&#65533;&#65533;&#65533;&#65533;&#984;&#65533;&#65533;&#65533;^WCYp7&#411;&#65533;&#10403;a&#65533;&#65533;&#65533;p&#940;&#65533;&#65533;"&#65533;&#65533;N	&#65533;d&#65533;1
|,&#65533;? &#65533;&#294;&#65533;o&#65533;&#65533;&#65533;i[wdV&#65533;G&#65533;&#65533;&#1893;i5&#65533;&#65533;>&#65533;&#65533;5&#65533;&#65533;&#65533;&#65533;,&#65533;&#65533;&#65533;LEa&m&#211;vm&#65533;*(O&#498;&#65533;&#65533;&#65533;&#65533;&#65533;&#65533;x;&#65533; &#65533;*Rr&#65533;3&#65533;{3UBa&#65533;&#65533;\&#65533;&#65533;&#65533;&#65533;n&#65533;D&#65533;L&#65533;#m&#65533;&#65533;<&#65533;5&#65533;N&#65533;X&#65533;5&#65533;&#65533;&#65533;&#65533;&#65533;E.&#65533;&#65533;&#65533;&#65533;&#65533;;NYL&#65533;]I&#65533;&@W=&#65533;&#65533;&#65533;&#65533;d9&#65533;kC@t&#1814;<E;&#65533;*&#65533;x&#65533;&#46096;&#65533;BvC&#65533;&#65533;9v&#65533;&&#65533;$&#65533;&#65533;&#65533;&#65533;H&#65533;&#65533;&#65533;%H&#65533;&#65533;F8p&#65533;t&#65533;&#65533;p&#65533;x&#65533;&#65533;&#65533;Lby9&#65533;C&#65533;^&#65533;U&#65533;&#65533;
&#65533;n&#65533;&#65533;&#65533;&#65533;N&#65533;j&#65533;LA&#65533;&#65533; 9 W&#65533;&#65533;](&#65533;C&#65533;f&#65533;&#65533;&#65533;G&#65533;&#65533;S&#65533;K&#65533;&#2038;&#65533;1R=5J&#65533;&#65533;&#65533;D&#65533;&#65533;s&#65533;v&#65533;&#65533;yS&#65533;&#65533;}({#Y%mK^=&#65533;&#65533;&#65533;R&#65533;&#65533;~&#65533;t&#65533;c&#65533; A&#65533;&#65533;&#65533;P*&#65533;&#65533;&#65533;&#65533;&#65533;&#65533; &#918;&#65533;&#65533;{7&#65533;&#65533;A&#65533;C&#65533;&#65533;m&#65533;)G8&#65533;=&#65533;&#65533;P&#65533;f=&#65533;t&#65533;q &#1914;Jx&#65533;,&#65533;JS&#65533;&#65533;" Pc&#65533;3&#65533;2m&#1234;ub59[P&#65533;n}&#65533;V&#65533;Y&#65533;E~&#65533;&#65533;&#65533;&#65533;)&#65533;&#65533;&#65533;Sc&#65533;@&#65533;&#65533;d&#65533;o&#65533;zOe^&#65533;&#65533;V6&#65533;&#65533;&#65533;&#65533;&#65533;f/hSk&#372;&#65533;X&#65533;@rE&#65533;MLTE  &#1577;QC&#65533;U&#65533;&#65533;&#65533;&#65533;&#65533;j&#65533;&#65533;&#65533;'R&#65533;%&#65533;D@Dp!&#65533;s&#65533;&#65533;'&#65533;Q$&#65533;&&#65533;&#65533;P2I&#65533;&#65533;&#65533;@&#65533; &#65533;0&#65533;5&#27021;Yd&#1352;>&#65533;V&#65533;&#65533;&#65533;n*6N&#65533;b&#65533;&#65533;&#65533;u&#65533; I3PMr&#65533;&#65533;)v&#65533; !&#496; &#65533;&#65533;\^&#65533;&#65533;cP#!-&#571;>N&#65533;o&#65533;&#65533;,M&#65533;&#65533;ig&#65533;&#537;N &#65533;1&#1666;)&#65533;&#65533;/fx&#65533;B&#65533;=U&#65533;&#65533;&#65533;)u&#65533;&#65533;&#65533;&#65533;&#631;p&#65533;&#65533;#&#1757;eSj&#65533;L!&#65533;&#65533;"Q&#65533;&#65533; !&#65533;h:R)u&#65533;&#65533;%lC&#65533;=&#65533;&#65533;@&#65533;J &#65533;Hp(&#65533;&#65533;&#65533;&#65533;&#65533;&#65533;B|o<:&#65533;&#65533;l<&#65533;&#65533;LZ7,+v&#65533;mG&#65533;&#65533;m&#65533;~&#1171;&#65533;**}h&#65533;U:j9MP)&#65533;7g `&#65533;IB{h&#65533;&#65533;&#65533;&#65533;0&#65533;&#65533;vM&#65533;e<&#559;Qn&#65533;&#65533;HSg m&#65533;&#65533;&#65533;)D[&#65533;1EBI&#65533;&#65533;RqLR&#65533;'"&#65533;&#65533;v&#65533;&#65533; &#65533;-&#65533;ir&#65533;&#65533;4&#65533;&#65533;&#674;J&#65533;&#65533;M&#65533;&#620;C&#65533;CQ&#65533;&#65533;&#65533;&#65533;&#65533; &#65533;&#65533;&#65533;&#65533;&#65533;&#65533;&#1304;&#65533;&#65533;&#65533;&#65533;&#65533;&#812;&#65533;&#65533;&#65533;&#65533;&#65533;&#65533;&#65533;`Q&#65533;&#65533;gW&#65533; &#65533;4Gh&#65533;&#65533;0a&#674;&#65533;&#65533;&#65533;5&#65533;&#65533;&#65533;&#65533;&#65533;S&#65533;&#65533;b&#65533;&#65533;,&#65533;&#65533;&#65533;&#65533;WI^&#65533;&#65533;&#65533;&#65533;&#65533;R&#65533;8&#65533;&#976;ey&#65533;4&#1306;g&#65533;&#65533;&#65533;&#65533;&#65533;b{&#1453;&#65533;E'&#65533;&#65533;&#65533;&#65533;&#65533;&#65533;l&#65533;$
&#65533;&#65533;@&#65533;H;N&#65533;VcI&#65533;ZFFBV&#65533;k&#65533;&#65533;
&#1401;c\&#65533;H#&#65533;D&#65533;&M&#65533;a&#65533;8&#1740;&#65533; 4&#65533;&#65533;&#65533;YFO&#65533;v&#65533;&#65533;9&#65533;&#65533;&#65533;&#704;&#65533;&#65533;&#65533;%aJu&#65533;&#65533;&#65533;p&#65533;A&#65533;&#65533;&}&#65533;Y5&#65533;b&#65533;&#65533;&#65533;@p&#65533;=y&#618;&#65533;&#65533;a&#65533;&#65533;Qf&#65533;lT&#65533;&#65533;&#65533;&#65533;&#65533;m&#65533;a&#65533;(	&&#65533;&#65533;&#65533;&#65533;(&#65533;&#65533;%&#65533;&#65533;&#65533;>0ia&#65533;&#65533;I &#65533;K&#65533;&#65533;v&#65533;V&#1617;&#65533;&#65533;A%7h&#65533;&#65533;R&#65533;C&#65533;&#65533;&#65533;&#65533;xcEJ	&#65533;S&#65533;&#65533;`&#65533;&#65533;-	&#65533;&#65533;z&#65533;&#65533;Q,6W[&#65533;&#65533;&#65533;&#65533;w@cu9&#149;&#65533;&#65533;&#319;d 0&#65533;&#65533;&#65533;&#65533;K&#65533;$&#65533;&#65533;&#65533;&#65533;C&#65533;P&#65533;|&#65533;&#65533;5&#65533;~&#65533;&#65533;b&#65533;C:2&#65533;&#65533;(&#65533;SZ:&#65533;&#65533;m&#65533;&#65533;&#65533;&#65533;|*&#65533;&#65533;Q&#65533;i&#65533;&#65533;&#65533; & &#65533;&#65533;&#65533;-&#65533;2v&#65533;O&#65533;[&#65533;&#65533;EX&#65533;.&#65533;k&#65533;L&#65533;:&N4H&#65533; &#65533;&#65533;&#65533;i
&#65533;&#65533;&#65533;&#65533; &#65533;&#65533; (KM&#65533;&#65533;R.&#65533;"w1&#367;:&#65533;
&#65533;qR &#65533;T&#65533;1&#65533; &#65533;r`&#65533;]&#65533;&#65533;&#65533;&#65533;&#65533;J&#65533;&#65533;|N&#65533;&#421; y&#65533;&#65533;&#65533;G&#65533;q/&#65533;( &#65533;&#65533;q&#65533;
&#65533;&#65533;P&#65533;v2R&#65533;&#65533;ez&#65533;&#65533;&#65533;&#65533;&#65533;&#65533;w6&#65533;&#65533;h*&#65533;&#65533;t&#65533;&#65533;l`&#65533;Dw &#65533;&#65533;&#65533;@)I&#65533;|&#65533;|&#65533;zw&#65533;&#65533;;&#65533;&#65533;+&#65533;ty&#65533;&#65533;&#65533;GOp&#65533;&#65533;&#65533;&9&#65533;Bq&#65533;&#65533;Cq^z&#65533;k&#65533;&#65533;m-&#65533;x&#1415;zh&#1557;SU&#65533;&#65533;.|&#760; DD1&#65533;&#65533;&#65533;&#1486;&#65533;&#1521;&#65533;&#65533;2B>|&#65533;H&#65533;Ri
R&#65533;&#65533;N&#65533;&#65533;@&#65533;Lm&#65533;&#65533;&#65533;0&#65533; 
?&#65533;&#65533;r&#1397;/&#65533;/&#65533;S&#65533;Vm&#65533;i>R&#65533;@&#65533;&#65533;,Y,&#65533;D?] (&#65533; ~&#65533;b&#65533;E16LQx]&#65533;&#65533;v&#65533;&#65533;q&#65533;&#65533;&#65533;&#65533;&#65533;&#65533;oj&#523;J &#65533;E&#65533;!2&#266;?&#65533;
&#65533;Z&#65533;QE&#65533;&#65533; (&#65533;&#65533;rP(&#65533;T&#65533;&#65533;L;&#65533;&#1147;}&#65533;\7hnF1TT&#65533; &#65533;&#65533;&#65533;dq&#65533;L&#65533;&#1694;&#65533;&#65533;)j2$S&#65533;&#65533;H&#65533;JG&#65533;&#65533;&#65533;&#65533;E3&#65533;&#65533;&#65533;&#65533;&#65533;	&#65533;&#65533;]&#65533;&#65533;bZ&#65533;6&#65533;&#65533;&#65533;&#65533;CEmJ?|&#1574;6&#65533;&#65533;&#65533;&#65533;h&#65533;(80&#65533;@&#65533;AT&#65533;9&#1946;
 &#65533;Ow&#65533;&#65533;&#1259;I&#1512;&#65533;&#65533;&#65533;&#65533;&#65533;<<&#65533;&#65533;IE$&#65533;&#65533;Jf&#65533;e3&#65533;M11&#65533; K&#65533;H@G&#65533;&#65533;*(z%&#65533;&#65533;&#65533;&#65533;&#65533;&#65533;[&#65533;&#65533;&#65533;&#65533;&#65533;T&#65533;q&#65533;3&#65533;&#65533;B&#754;&#65533;dG&#65533;&#65533;&#1997;&#65533;&#65533;&#65533;&#65533;y&#65533;&#65533;
&#65533;]&#65533;&#65533;&#65533;]&#1579;}R&#65533;x&#65533;A&#65533;&#65533;&#65533;	I(&#65533;&#65533;
e:&#65533;&#65533;&#65533;&#65533;j	&#65533;r&#65533;.y&#65533;&#65533;76&#65533;#E!&#65533;FM&#65533;=ti&#65533;I/7)&#65533;&#65533;&#65533;&#65533;;p&#65533;&#65533;D8b&#65533;P&#65533;&#65533;&#65533;&#65533;&#65533;TP&#65533;)w&#65533;n&#65533;&#65533;s&#65533;&#65533;)D&#65533;&#65533;`   (&#65533;9v&#65533;t&#65533;[Z&#65533;vk&#65533;aG&#65533;2&#65533;&#65533;&#65533;4&#65533;q$UHd+&#65533;&#65533;)9&#65533;G&#65533;&#65533;6}?[&#632;&#65533;6&#65533;d&#65533;&#65533;&#65533;.&#65533;&#474;&#65533;FYR$9@&#65533;&#313;&#65533;y&#65533;&#65533;f&#65533;&#65533;&#65533;&#65533;~&#65533;:<B&#65533;C&#65533;:&#65533;`&#65533;&#1072;&#65533;&#65533;&#65533;2&#65533;&#65533;&#65533;&#65533;@&#65533;&#65533;c&#65533;Dr&#65533;"#&#65533;
&#65533;&#65533;&#65533;Le&#65533;J&&#65533;&#65533;:n&#49755;i&#65533;&#65533;R&#65533; |&#65533; 8&#65533;E&#491;&#65533;&#65533;&#65533;\&#65533;4&#65533;&#65533;U&#65533;&#65533;&#65533;I'&#65533;&#65533;&#65533;&#65533;n&#65533;9&#65533;&#65533;&#65533;5&#65533;&#65533;&#65533;&#65533;H\v&#65533;&#65533;&#65533;0Di%o&#65533;6&#65533;&#65533;3w
&#65533;(&#65533;&#65533;ZP&#65533;2&#65533;&#65533;b&#65533;J;&#65533;&#65533;&#65533;t&#65533;t&#65533;<&#65533;~&#65533;zZ&#65533;&#65533;&#65533;&#65533;&#65533;F,\!&#65533;&#65533;&#65533;R(&#65533; @&#65533;"_&#65533;&#65533;r&#65533;&#65533;&Q&#65533;d&#65533;&#65533;|&#65533;Wh&#65533;r&#65533;&#681;D&#65533;&#65533;&#65533; A&#65533;>Z&#65533;Y&#65533;/*&#1915;&#65533;&#65533;'&#14746;&#65533;1&#65533;&#65533;/&#65533;&#1497;&#65533;A&#65533;4)&#65533;&#65533;	5&#65533;l&#65533;T=&#65533;$&#5348;&#65533;&#65533;5A&#65533;pp&#1697;L&3}&#65533;&#65533;T&#65533;t&B&&#65533;&#1529;&#65533;^&#1677;gu&#248;&#65533;r&#65533;&#65533;&#65533;a&#65533;0&#65533;DE&#65533;LdL&#65533; &#65533;&#65533;D&#65533;)&#65533;&#65533;ja&#65533;&#65533;:&#65533;'\&#65533;&#65533;(&#65533;&#65533;n&#65533;&#65533;&#65533;z&#165;.&#65533;&#65533; G&#65533;&#65533;&#65533;rk++oX-}?U&#65533;&#65533;{=&#65533;M'&#65533;&#65533;&#65533;&#65533;m&#65533;p6G9P1&#65533;&#65533;9&#65533;&#65533;&#65533;&#65533;dn&#65533;Lek&#65533;AD&#65533;&#65533;F&#65533;v&#65533;>zJ&#65533;q0&#65533;&#65533;&#216;
&#65533;
B &#65533;&#65533;%!&#65533;M&#1612;k&#65533;&#65533;&#65533;+r]&#65533;t&#65533;)=&#65533;&#65533;|&#65533;&#65533;`Q&#65533;&#65533; :9&#65533;&#65533;&#65533;&#65533;T&#65533;&F&#65533;&#65533;M@&#65533;&#65533;6&#5355;i#8r&#1837;&#65533;TVAc&#65533;* &#65533;&#65533;&#65533;&&#65533;f&#65533;h&#65533;F8Q$&#65533;&#65533;j&#65533;&#65533;zE*&#65533;P&#65533;&#65533;&#65533; a^uif&#65533;&#65533;&#65533;,&#65533;&#65533;&#65533;&#65533;&#65533;&#65533;&#65533;&#65533;t&#65533;&#65533;&#65533;G&#65533;n&#65533;&#65533;u&#65533;H&#65533;&#65533;&#65533;&#65533;&#65533; |r&#65533;h&#65533;&#65533;-&#65533;bF]V&#65533;&#65533;&#65533;&#65533;/ZB1&#65533;&#65533;H&#65533;9B 
`&#65533;2<&#65533;&&#65533;&#65533;c&#65533;&#65533;R&#65533;&#65533;&#65533;I&#65533;M&#65533;&#65533;&#65533;[&#65533;&#133;&#65533;P&#65533;&#65533;&#65533;U&#65533;&#65533;&#503;P&#65533;VA&#65533;1&#65533;EL&#65533;M&#65533;&#65533;&#65533;r#&#65533;>P&#65533;*n&#65533;v&#65533;&#1357;H&#65533;&#65533;&#65533;cm&#65533;&#65533;&#65533;&#1706;P&#65533;&#65533;&#65533;&#65533;&#65533;$
&#65533;&#1358;x&#65533;PM4 &#65533;N[Co&#65533;&#65533;
t5F#&#65533;9N&#65533;S&#65533;W;702&#65533;$&#65533;7&#65533;&#65533;T&#65533;Y&#65533; qU&#65533;&#65533;&#65533;&#65533; >jTP&#65533;&#65533;k&#65533;&#65533;S;&#2014;L&#65533;&#65533;&#65533;&#65533;&#65533;L&#65533;0 58E0&#65533;Cn&#65533;8&#65533;&#65533;&#65533;,`iV,&#65533;&#65533;R&#65533;&#65533;&#65533;&#65533;&#65533;_&#65533;^.&#65533;>&#65533;&#65533;&#65533;&#65533;U&#65533;&#65533;`&#65533;Xi&#65533;&#1768;v&#65533;X&#65533;&#1438;&#65533;Y&#65533;&#65533;+9&#65533;8&#65533;&#65533;)&#65533;b&#65533;U&#65533;0K&#65533;x T&#65533;'&#1272;&#65533;&#65533;V&#2010;W&#65533;G|1&#65533;:&#65533;&#65533;_&#65533;&#65533;&#65533;qs&#65533;&#65533;&#65533;.&#65533;&#65533;r!&#677;EN&#1243;d&#65533;&#936;G&#65533;&#65533;&#65533;&#65533;f&#65533;T&#65533;\r&#65533;%&#65533;B&#65533;&#65533;Y&#65533;&#65533;[&#65533;&#65533;7&#65533;)&#65533;T&#65533;&#65533;  &#65533;&#65533;G&#65533; C&#65533;&#65533;&#65533;6&#65533;&#65533;&#65533;=f6&#65533;{[&#65533;Y&#65533;s&#65533;N:&#65533;p&#65533;b&#65533;P"&#65533;rr&#65533;k&#65533;1&#65533;T&#65533;&#65533;.&#65533;&#65533;
&#924;&#65533;YM&#65533;&#65533;&#65533;&#65533;&#65533;ol&#65533;,&#65533;^n&#6798;R8uT@&#65533;&#65533;L&#65533;&#65533;X&#65533;&#65533;jRa&#65533;=&#1887;[<&#65533;r41w&#65533;&#65533;($!&#65533;&#65533;g&#65533;&#64154;i&#65533;m&#65533;T&#65533;&#65533;Kx))&#65533;.&#65533;s&#65533;y&#65533;&#65533;^f&#65533;z{E&#65533;#&#65533;&#65533;I&#65533;H&#65533;MH&#65533;&#1467;&#65533;]&#65533;g	E&#65533;R&#65533;B&#65533;	S&#65533;&#65533;p-[X&#65533;f&#65533;&#1750;S&#65533;&#65533;v&#65533;=jH&#65533;o&#65533;&#65533;,
H&#65533;.p0">(!&#65533;&#65533;p&#65533;&#65533;%R&#65533;SE}&#65533;&#65533;&#65533;c&#65533;c	Hn&#65533;O@p &#65533;&#65533;/&#65533;&#65533;&#65533;*&#65533;&#65533;&#65533; &#65533;n&#65533;|&#65533;&#65533;&#65533;K&#65533;J&#1871;&#65533;$&#65533;&#65533;2&#451;&#65533;&#65533;a&#65533;u^&#1774;&#65533;&#65533;\&#65533;9z&#65533;U&#65533;s&#65533;bt&#65533;kc&#65533;0&#65533;x|&#65533;C(&#1337;&#1239;~&#65533;:&#65533;+;'$&#2042;W	&#65533;&#65533;^ =L&#65533;&#65533;EH &#65533;&#65533;&#65533;`3&#65533;9s&#65533;Q&#65533;N&#65533;Q3&#65533;I6gI3&#65533;\@&#65533;&#65533;&#65533;D9|![|&#65533;&#65533;8$p&#65533;f&#65533;&#65533;&#65533;&#65533;&#65533;g&#65533;^U&#65533;&#65533;W&#65533;&#65533;Ve&#65533;n&#65533;&#65533;&#65533;&#65533;J
D&#65533;&#65533;&#65533;
&#65533;=yt&#65533;xC&#65533;&#65533;&#65533;(	&#65533;&#65533;@0&#65533;fs&#65533;8&#65533;IM&#65533;8&#65533;X&#65533;&#65533;&#65533;&#65533;h&#65533;&#65533; &#65533;&#65533;24&#65533;&#65533;&#65533;&#1696;u&#65533;&#65533;GU)w&#65533;&#65533;&#65533;&#65533;05J&#65533;&#65533;&#65533;{*&#65533;->+&#65533;h&#65533;K&#65533;*R&#65533;g1dk&#1265;&#65533;&#1764;&#65533;&#65533;&#65533;&#65533;S&#65533;Qb&#65533;&#65533;[DG&#65533;&#65533;&#65533;&#65533;P&#65533;&#65533;k}>&#65533;&#65533;&#65533;&#65533;]&#65533;q+&#65533;&#65533;$&#65533;5,&#65533;=9qY1&#708;&#65533;)&#65533;G&#65533;&#65533;'g&#65533;H&#65533;&#353767;&#65533;&#65533;&#65533;&#65533;&#65533;m<&#65533;&#65533;&#65533;,r&#65533;f1q&#65533;f&#861;&#65533;+&#65533;P&#65533;&#65533;\&#65533;&#65533;T ?0&#65533;&#65533;)?\&#882;g&#65533;&#65533;&#65533;w&#65533;)|&#65533;n&#65533;8&#65533;D&#65533;M&#503;fGn$&#65533;&#65533;&#65533;&#65533;(&#65533;JC&#65533;#&#65533;&#65533;8&#65533;oG&#65533;/&#65533;&#65533;&#65533;T&&#65533;&#65533;&#65533;'[&#65533;jN&#65533;&#65533;Y&#65533;L$.&#65533;&#65533;&#65533;&#65533;  &#65533;&#65533;&#65533;&#65533;R&#65533;3I&#1494;&#65533;j}&#65533;Kq>+C&#1719;&#65533;&#148;&#65533;sB&#65533;&#65533;&#65533;&#65533;lS&#65533;&#65533;L&#65533;b&#65533;i&#65533;&#65533;&#65533;|m&#65533;\&#65533;&#65533;%P&#65533;*&#65533;E8$v&#65533;&#1011;&#65533;&#65533;)&#65533;Gg/&#65533;&#65533;9&#65533;!XOpF&&#65533;<&#65533;R$b&#65533;&#65533;&#65533;X  &#65533; &#65533;&#65533;0&#65533;m&#65533;Co&#65533;&#65533;&#1127;W&#65533;&#65533;jIYV&#65533;&#401;&#65533;KX&#65533;q&#65533;\&#65533;&#65533;&#65533;Y&#65533;&#65533;2&#65533;`M1&#65533;Sq&#65533;t&#65533;&#65533;&#65533;*e~E&#65533;L&#65533;&#65533;-&#65533;q	&#65533;]&#1039;&#65533;n&#65533;$&#65533;&#696;3&#65533;)&#65533;&#65533;0
TP&#65533;&#65533;9&#65533;N$&#65533;)&#65533;&#65533;P&#65533;R&#65533;UJ&9{w  &#65533;yj&#65533;&#65533;d&#65533;&#936;w&#65533;&#65533;&#65533;n&#65533;&#65533;/&#65533;&#65533;&#1498;&#65533;W&#65533;&#65533;&#65533;&#65533;?Gnx&#65533;}&#65533;&#65533;Sqi-&#65533;&#65533;E&#65533;&#65533;R"*DL-&#65533; /!&#65533;q&#1012;r<&#65533;6*C&#65533;&#491;o&#65533;&#65533;*&#65533;&#65533;&#65533;&#65533;+G<pj&#65533;r&#65533;&#65533;q&#65533;}L&#65533;wc#&#65533;3J&#65533;&#65533;&#65533;&#65533;O&#65533;&#65533;f!&#65533;&#65533;-&#65533;9H1&#65533;&#1630;Y&#65533;l&#65533;1
(&#65533;&#65533;(&#65533;&#65533; &#65533;&#65533;(&#65533;(&#65533;
(&#65533;&#65533;(&#65533;&#65533; &#65533;&#65533;(&#65533;&#65533;&#65533;Ar~,&#65533;Z&#65533;&#65533;&#65533;? &#2034;5;&#65533;G&#65533; T'&#65533;&#65533;&#65533;e&#65533;&#65533;&#65533;&#65533;&#65533;~&#65533;&#65533;&#65533;&#65533;&#65533;&#65533;B&#65533;?U?C~&#65533;?&#65533;&#65533;&#65533;&#65533;!&#65533;Q&#65533;&#895;&#65533;&#65533;&&#65533;j&#65533;wg&#65533;&#65533;&#65533;&#65533;.[h&#65533;TK&#65533;\&#65533;w&#65533; <&#65533; &#65533;JH&#65533;r&#65533;&#65533;h&#65533;&#65533;&#65533;&#65533;	&#65533;M&#65533;_&#65533;&#65533;&#65533;&#65533;4&#65533;&#65533; &#65533;h&#65533;&#65533;&#65533;&#65533;&#1590;&#65533;6=*&#65533;&#65533;&#65533;&#65533;H&#65533;J&#65533;&#65533;G)&#65533;&#65533;&#65533;&#65533; ?&#65533;&#65533;&#934;S&#65533;&#65533;dNo&#65533;&#65533;&#65533;ey&#65533;&#65533;&#65533;1/&#65533;&#65533;&#65533;&#65533;Jb&#65533;&#65533;&#65533;&#65533;&#65533;&#65533;&#65533;?3;&#65533;&#65533;=]JP&#65533;&#65533;Yrvj&#65533;IXh&#65533;&#1391;&#65533;&#65533;5B>&#65533;&#65533;&#65533; K&#65533;C&#65533;&#65533;M&#65533;B>&#65533;&#65533;&#65533; K&#65533;C&#65533;&#65533;mm&#65533;&#65533;j&#65533;?&#65533;&#65533;&#65533;<&#65533; X_&#65533;/&#65533;&#481;&#65533;&#65533;&#65533;&#65533;&#65533; 4&#65533;&#65533;5J&#65533;&#65533;T&#65533;g&#65533;<&#65533;&#65533; &#65533;%&#65533;&#65533;R&#65533;;+{e?&#65533;&#65533;&#65533;T&#65533;v&#65533;&#65533;n7&#65533;&#65533;&#65533;&#65533;+&#1566;&#65533;&#65533;W"&#65533;&#65533; &&#65533;W&#65533;F&#65533;
&#65533;&#65533;?&#65533;&#1823;&#65533;&#65533;&#65533;&#65533;&#65533;_&#65533;&#65533;p&#65533; JY&#65533;/&#65533;h&#65533;&#65533;W\&#65533; &#65533;M&#65533;&#65533;&#65533;&#65533;&#65533;n/&#65533;&#65533;&#65533;;~&#65533;&#65533;&#65533;&#65533;&#65533;&#1776;1&#65533;o&#65533;&#65533;&#65533;:&#65533;&#65533;;{&#65533;z5&#65533;e.7&#65533;v&#65533;&#65533;Ye&#65533;&#65533;&#65533;uA&#65533;)/&#65533;&#65533;_P,&#65533;&#65533;7&#65533;v&#65533;jZT&#65533;&&#65533;;dH&#65533;I&#65533;&#65533;$X&#65533;&#65533;&#65533;&#65533;O&#65533;/p&#65533; Z&#65533;=&#65533;g&#65533;&#65533;&#65533;\wb_&#65533;Dy&#65533;&#373;e%l&#1829;&#65533;E@A&#65533;$&#65533;&#65533;&#65533;&&#65533;&#65533;	<&#65533;&#65533;&#65533;&#65533;j'&#65533;&#65533;&#2012;-&#65533;&#65533;z&#1442;{N&#65533;&#65533;&#65533;&#1933;rbS+&#65533;8&#65533;&#65533;&#65533;&#65533;Ph&#65533;&#65533;Q&#65533;&#65533;&#65533;y'&#65533;eu*u"&#65533;d&#65533;&#65533;4&#65533;Ivg&#25548;.&#65533;U&#65533;6@&#65533;U<&#65533;&#65533;>b&#65533;sh&#65533;&#65533;~&#65533;%p9[&#65533;&a&#65533;&#65533;&#65533;M&#920;&#65533;(
)&#65533;&#65533;!&#65533; &#65533;&#65533;" &#65533;&#65533;Z&#65533;Oi&#1791;8[&#1123;&#65533;&#65533;&#65533;&#65533;&#2012;-&#65533;&#65533;&#294;Wh0&#65533;&#65533;&#65533;Ph5&#65533;N&#65533;&#65533;&#739;P$&#65533;&#65533;&#65533;S&#65533;&#65533;&#65533;&#65533;&#557;&#65533;@&#65533;v&#65533;Ie8L&#65533;&#65533;&#65533; 1R6O&#65533;&#65533;&#65533; &#16360;&#65533;u&#65533;.*&#65533;oiNX&#65533;&#65533;%&#65533;q'),f+p&#65533; &#65533;
T&#65533;]@?t&#65533;LJ?j'&#65533;*_&#65533;&#65533;D&#65533;&#65533;&#65533;&#65533;&#1442;{J&#65533;&#65533;&#65533;&#1933;1)&#65533;&#65533;3&#65533;&#65533;&#65533;2&#65533;o~&#65533;jM&#503;&#65533;y|Fz&#65533;&#65533;&#65533;Z&#65533;b&#65533;:&#65533;g&#65533;3&#65533;B&#65533;&#65533;b&#65533;&#65533; 0&#65533;|&#65533;1]K&#65533;N&#65533;-x&#65533;&#65533;&#65533;qn-eu;|&#65533;&#65533;f&#65533;&#65533;&#65533;&#65533;.D&#707;s&#65533;R &#65533;2x&#65533;o&#65533;D&#65533;&#65533;&#65533;&#65533;z&#65533;&#65533;;w&#65533;z5&#65533;&#65533;v&#65533;f&#65533;w	&#65533;&#65533;8tqI&#65533;j;T&#65533;&#65533;D&#65533;.Dp80&#65533;&#294;Wh0&#65533;&#794;&#65533;&#65533;&#65533;u&#65533;&#65533;&#65533;&#65533;&#340;&#65533;&#65533;E&#65533;5&#65533;&#65533;&#65533;&#65533;t&#65533;&#65533;79Rm&#65533;UC('>&#65533;&#65533; P&#65533;&#65533;?&#65533;&#65533;;&#65533;\-[&#65533;*&#790;&#65533;c&#65533;&#65533;1&#65533;;&#65533;&#65533;BUr&#65533;D&#65533;&#65533;'&#65533;&#65533;~a&#65533;&#65533;&#65533;+z&#1953;&#65533;J&#65533;&#65533;&#65533;&#1933;]&#65533;&#65533;&#65533;&#65533;&#65533;&#65533;j&#65533;S+&#65533;gfMPj&#65533;}<&#65533;u"b&#65533;o&#65533;;&#65533;&#65533;0&#65533;1k,&#65533;|&#65533;&#65533;&#65533;E&#65533;&#145;&#960;&#65533;&#65533;`&#65533;~&#65533;&#65533;G&#65533;$&#65533;&#65533;&#65533;[!&#65533;mEl&#65533;
R&#65533;Y	&#65533;[&#65533;b(&#65533;&I25P%	&#65533;s`&#65533;&#65533;r#&#65533;z&#1954;{B&#65533;&#65533;&#65533;&#1933;P&#65533;'&#65533;-&#2012;-&#65533;&#65533;&#65533;]&#65533;&#65533;;3uA&#65533;&#65533;g}&#65533;&&#65533;&#65533;i&#65533;&#65533;&#65533;&#65533;&#65533;yY&#65533;6<jI &#65533;GQF&#65533;UEU&#65533;&#65533;&#65533;
)&#65533;C!&#65533;h'%:9&#65533;JY&#65533;&#65533;7&#65533;%&#293;&#65533;#&&#65533;&#65533;&#65533;aN&#65533;L&#65533;"`n&#65533;%W&#65533;R&#65533;&#65533;&#65533;x"&#65533;&#65533;CqE&#65533;&#65533;:&#65533;&#65533;w&#65533;z5^&#65533;&#65533;&#65533;&#1143;~p&#65533;&#65533;LJev&#65533;&#65533;&#618;T&#843; &#65533;S.&#65533;&#65533;=/&#65533;&#65533;&#65533;&#65533;mv&#65533;&#65533;&#65533;T&#12800;&#65533;J&#65533;*9@NCd&#65533;&#65533;&#65533;/&#65533;&#1663;&#65533;y	K&#65533;)7&#65533;eu*sF&#65533;,T&#355;6&#65533;If&#65533;)G-_&#65533;]&#65533;&#65533;	L9!&#65533;&#65533;&#65533;3n&#65533;&#65533;;&#65533;cQ&#65533;&#65533;n&#65533;&#65533;oF&#65533;&#65533;5&#65533;V&#65533;&#65533;&#65533;i&#65533;nWh0&#65533;&#65533;&#65533;P&#65533;&#65533;&#65533;&#65533;&#65533;p&#65533;&#65533;UQ&#65533;&#65533;&#65533;2&#65533;Oh&#65533;&#65533;&#65533;\)&#65533; &#65533;&#65533; <r&#65533;_F&#65533;6WM&#65533;&#65533;&#65533;I&#65533;#$&#1429;|&#65533;&#65533;p&#65533;WT&#65533;&#649;&#65533;&#65533;&#65533;&#65533;&#65533;A&#65533;)&#65533;&#65533;P&#65533;&#65533;&#65533;j'&#65533;&#65533;&#2012;-&#65533;&#65533;&#1954;{N&#65533;&#65533;&#65533;&#1933;1)&#65533;&#65533;3&#65533;&&#65533;!&#1754;&#65533;&#65533;;&#65533;&#65533;&#65533;6,&#65533;&#65533;qHwb=&#65533;J&#65533;K&#65533;c &#65533;fA&#65533;,&#65533;{ &#65533;&#65533;7&#65533;&#65533;&#65533;9&#65533;a|i&#65533;&#65533;&#65533;&#65533;&#1338;&#65533;\&#65533;&#65533;&#65533;&#65533;&#65533;&#65533;Ots&#418;&#65533;&#65533;&#65533;'u&#65533;.&#65533;6@I&#65533;&#65533;&#65533;&#65533;j'&#65533;&#65533;&#988;-&#65533;&#1441;&#65533;&#65533;9c&#65533;[X&#65533;TH&#65533;&#65533;&#65533;&#65533;9
 0nD D G&#65533;&#65533;&#294;Wh0&#65533;&#794;&#65533;&#1460;&#1243;&#65533;`&#65533;&#65533;&#65533;d&#65533;&]f&#65533;&#1709;&#1888;.Rf&#65533;&#65533;J&#65533;&#65533;3&#65533;&#65533;&#65533;j&#65533;&#454;b&#65533;&#65533; "&#65533;&#1651;&#65533;]&#65533;&#65533;u&#285;&#65533;&#65533;&#65533;&#65533;"1&#65533;&#65533;&#65533;&#568;8&#65533;U*J&#65533;'2K&#65533;&#1804;#&#65533;B&#65533;A&#1954;{J&#65533;&#65533;&#65533;&#1933;gQ}&#65533;n&#65533;&#65533;oF&#65533;&#65533;&#65533;&#65533;&#1619;T&#65533;&#65533;1&#65533;T&#36326;&#65533;&#1227;jRBV&#65533;R&#65533;12	&#65533;zD&#65533;PEM&#65533;&#596;&#65533; &#65533;0P<&#65533;&#65533;k&#65533;&#65533;sj&#65533;n&#65533;&#65533;k}4v&#65533;&#65533;&#65533;&#65533;3Y&#65533;&#65533;_&#65533;&#65533;4&&#65533;&#65533;@U|&#65533;JB&#65533;	&#65533;&#65533;&#65533;{&#65533;&#931;{B&#65533;&#65533;:&#1933;gQ&#65533;&#65533;o~&#65533;oF&#65533;&#65533;&#65533;&#65533;&#1619;TmdB&#65533;&#65533;Fv;&#65533;&#65533;&#65533;&#1916;-&#65533;u&#65533;&#439;&#65533;f&#65533;&#65533;&#65533;URY&#65533;&#65533;P&#65533;&#65533;&#1916;&#65533;+
&#65533;n&#65533;&#65533;&#65533;&#65533;&#65533;&#1623;&#65533;&#65533;&#65533;&#65533;E&#65533;&#65533;&#65533;\|w`&#65533;5\&#65533;&#65533;N
&#65533;UP0&#65533;Q&#65533;a&#65533;&#65533;&#65533;7&#65533;-&#65533;&#1261;&#65533;&#65533;&#65533;u&#65533;&#65533;&#65533;&#65533;&#65533;i&#65533;L&#65533;&#65533;a&#65533;&#65533;5A&#65533;&#65533;&#65533;K&#65533;&#65533;g&#65533;&#65533;&#65533;|S&#725;)&#429;&#65533;E\O&#65533;&#65533;D&#65533;X&#65533;h&#65533;&#946;&#65533;&#65533;9&#65533;0  &#65533;&#65533;xa&#65533;&#65533;oM&#65533;H&#65533;q&#65533;&#65533;&#65533;+6&#65533;&#65533;e&#65533;&#65533;p&#1139;&#65533;&#65533;a*
&#65533;q&#65533;E&#65533;&#65533;c  U@ 9&#65533;&#65533;&#65533;&#65533;7&#65533;-&#65533;&#1261;&#65533;&#65533;z&#418;{B&#65533;&#65533;&#65533;&#1933;1)&#65533;&#65533;3&#65533;&&#65533;)-&#65533;'sq&#65533;^&#65533;-&#65533;&#65533;r*&#65533;j&#65533;!&#65533;l&#65533;&#65533;&#65533;&#65533;)&#65533;&#65533;&#65533;&#65533;&#65533;.U&#1316;?X&#65533;oh[&#65533;8[&#1123;&#65533;j7&#65533;-&#2012;-&#65533;&#65533;&#1838;&#1048;e&#794;&#65533;&#65533;&#65533;&#65533;&#65533;cQ&#65533;&#65533;n&#65533;&#65533;oF&#65533;&#65533;&#65533;&#65533;&#1079;~p&#65533;&#65533;LKr&#65533;Ba]&#65533;&#65533;&#65533;&#65533;&#65533;&#65533;gQ&#65533;&#65533;n&#65533;&#65533;oF&#65533;&#65533;&#65533;&#65533;&#1079;~p&#65533;&#65533;LKr&#65533;A&#65533;vf&#65533;&#65533;&#1286;&#65533;&#65533;&#65533;&#65533;o&#65533;&#65533;?&#1549;\.5&#65533;+w&#65533;z4&#65533;&#65533;&#1469;&#65533;[&#65533;&#65533;&#1900;/[&#65533;6&#65533;&#65533;T&#65533; (&#65533;dyV&#65533;i&#65533;&#65533;&#65533;&#65533;W&#65533;&#65533;|&#65533;&#1857;,&#65533;&#65533;&#65533;&#65533;y'Zv&#65533;&#65533;*8MY&#65533;&#65533;h&#65533;I&#65533;&#65533;&#65533;&#65533;Bq&#65533;&#65533;&#9940;&#65533;dz
D&#65533;&#65533;fLy&#65533;9L@&#65533;@i&#65533;&#65533;:&#65533;&#65533;{&#65533;z5h&#65533;&#65533;Oi[&#65533;9[&#1133;&#65533;Jev&#65533;&#65533;&#65533;&#65533;TB]v&#65533;&#65533;&#65533;&#65533;&#65533;JR&#65533;sS\&#65533;${u&#65533;7n:e(0^~Q&#65533;]&#65533;&#65533;&#65533;&#65533;i&#65533;&#65533;K4&#65533;nv&#65533;&#743;,&#65533;Pa&#65533;E&#138;&#65533;&#518;&#327;% H&#65533;&#65533;&#65533;&#1005;j'&#65533;&#65533;&#63277;&#65533;&#65533;&#418;{N&#65533;&#65533;&#65533;&#1933;1I&#65533;&#65533;2&#65533;MP&#65533;&#65533;&#65533;9y[&#65533;>&#65533;&#65533;&#65533;&#65533;Y	&#65533;Kq&#65533;&#65533;&#65533;uS,&#65533;&#65533;&#65533;&#65533;yoH&#65533;`7&#65533;&#65533;3&#65533;2&#65533;&#65533;B&#569;a&#65533;I&#1780;&#65533;&#16667;X&#65533;HRk&#65533;&#65533;&#65533;Q]&#65533;a&#65533;he&#65533;(&#65533;AL&#65533;1&#65533;&#65533;&#65533;<#&#65533;rl=@&#65533;Q=&#65533;n&#65533;&#65533;oF&#65533;.&#65533;&#65533;V&#65533;&#65533;V&#65533;i&#65533;L&#65533;&#1048;ggn&#65533;6&#65533;&#65533;z&#1914;&#65533;m&#65533;&#65533;}&#65533;%&#65533;Q&#1036;&#65533;%&#65533;&#65533;&#65533;TJ&#65533;QD&#65533;T*#&#65533;&#65533;&#65533;&#65533;q&#65533; &#65533;zO&#65533;&#65533;&#1477;&#65533;!v&#65533;8&#65533;&#65533;&#65533;r&#65533;M^&#65533;&#181;<s`r&#1220;&#65533;&#65533;&:&#65533;&#65533;&#65533;Q.&#65533;o)w6 &#65533;9&#65533;&#65533;&#65533;j&#65533;&#65533;&#63277;&#65533;&#65533;.u&#65533;&#65533;&#65533;&#65533;i&#65533;L&#65533;&#1080;ggn&#65533;6z@Y&#65533;&#65533;&#65533;&#65533;{&#65533;&#1870;&#65533;b&#65533;z[&#38933;V&#65533;&#65533;&#65533;I&#65533;&#656;P&#65533;n&Lrx	&#65533;&#65533;&#65533;&#65533;=&#65533;&#65533;N&#65533;&#65533;R&#65533;g&#65533;&#65533;	K7&#65533;&#65533;!&#65533;&#65533;'IBq2(&#65533;&#65533;&#65533;&#65533;&#984;&#65533;&#65533;w&#65533;&#65533;&#1271;&#65533;r&#65533;&#65533;UZ&#65533;&#65533;w&#65533;z4&#294;Wh0&#65533;&#922;&#65533;b&#65533;&#65533;n&#468;&#65533;&#65533;:&#65533;&#65533;&#65533; &#65533; &#65533;&#65533;H&#65533;&#65533;&#65533;d&#65533;d&#65533;p&#65533;&#65533;&#65533;&#65533;&#65533;&#65533;O&#65533;!O&#65533;'1&#65533;y&#65533;&#65533;&#65533;&#65533;&#65533;yr$d_o9NP2&#65533;b&#65533;&#65533;&#65533; &#65533;`+&#65533;W:&#65533;&#65533;;{&#65533;+z5Ps&#65533;&#65533;&#1271;&#65533;/&#65533;!oF&#65533;%2&#65533;A&#65533;vt&#65533;U&#65533;&#65533;&#65533;N#&#65533;&#65533;]-:&#65533;i6&#1002;&#65533;&#65533;NI&#65533;
>,&#65533;ESs&#65533;&#65533;&#65533;&#65533;.&#65533;&#65533;GhdA+
&#65533;v&#65533;&#65533;7&#65533;T&#65533;&#65533;97t&&#65533;&#65533;K#&#65533;&#65533;&#65533;+&#65533;&#65533;&#65533;Q&#65533;&#65533;i&#65533;A@ &#65533; &#65533;&#65533;&#65533;&#65533;'&#65533;&#65533;&#63277;&#65533;&#65533;.u&#65533;V&#65533;&#65533;&#65533;jb&#65533;#&#65533;ggMPk,&#65533;&#65533;&#65533;K&#65533;&#65533;&#65533;$&#65533;&#65533;&#65533;a&#65533;ZKB&#65533;;&#65533;&#65533;&#65533;&&#65533;6P&#65533;&#65533;&#65533;
&#65533; &&#65533;l&#65533;&#65533;kT&#65533;k&#65533;&#65533;&#65533;&#65533;z&#65533;&#65533;&#65533;d&#65533;&#65533;4&#65533;dh&#65533;&#65533;&#65533;&#65533;&#65533;]&#65533;t&#65533;n/&#65533;*&#65533;
" \&#65533;&#65533;>C/&#65533;&#65533;&#65533;Oi&#1791;8[&#1130;q&#65533;&#65533;6&#65533;&#65533;&#65533;i&#65533;L&#65533;&#65533;a&#65533;&#65533;5A&#65533;&#65533;&#65533;&#65533;-7&#1355;IhxG&#65533;~Y&#65533;&#65533;@sE&#65533;K&#65533;v&#65533;@&#65533;&#65533;&#65533;&#65533;(@&#450;~  &#65533;
&#1268;&#65533;&#65533;R&#65533;7&#65533;|I&#65533;&#65533;&#65533;&#65533;&#65533;+&#65533;&#36408;&#65533;A&#65533;IJ*C9&#65533;+&#65533;&#65533;&#65533;&#65533;&#65533;@&#65533;&#65533;o&#65533;&#65533;As&#65533;&#65533;&#1207;~r&#65533;&#65533;V&#65533;&#65533;D&#65533;&#65533;&#65533;&#65533;b[&#65533;&#65533;2&#65533;n&#65533;5:&#65533;&#65533;Hf&#65533;&#65533;o&#65533;&#65533;&#1618;o&#65533;&#65533;&#65533;+&#65533;X&#65533;&#65533;&#618;$!&#271874;&#460;5e&#65533;&#1891;&#65533;R&#65533;&#65533;&#65533;&#65533;&M&#65533;Vj&#65533;&#65533;&#65533;&#65533;m&#65533;&#65533;P"&#65533;K&#65533;&#65533;P
2G&J&#65533;&#65533;E&#65533;*&#65533;&#65533;&#65533;&#65533;!n&#65533;&#65533;oF&#65533;.&#65533;&#65533;v&#65533;&#65533;&#65533;i&#65533;L&#65533;&#65533;a&#65533;&#65533;5A&#65533;&#65533;&#65533;&#65533; R/&#65533;O&#65533;&#65533;&#65533;&#65533;Z&#44367;&#65533;&#65533;4&#65533;6L&#65533;&#65533;&#65533;&#65533;&#65533;&#65533;+&#65533;&#914;&#65533;u&#65533; B&#65533;&#65533;&#65533;7&#65533;9
&#65533;JhD&#1829;&#65533;&#65533;(&#65533;b&#65533;b&#65533;&#65533;&#65533;9&#65533;&#65533;&#65533;&#65533;&#65533;&#1811;&#65533;c&#65533;p&#65533;@ &#65533;6L&#65533;&#65533;@
 &#65533;@!O/Y&#65533;Oh[8[&#1120;&#65533;'&#65533;&#65533;&#2012;-&#65533;&#65533;&#65533;]&#65533;&#65533;;2j&#65533;&#65533;7&#65533;)j[&#65533;&#65533;y&&#65533;m&#65533;)(TI&#65533;&#65533;&#636;n&#39473;|&#65533;&#65533;7&#65533;&#65533;Pa&#65533;&#65533;&#65533;s&#65533;j&#1722;&#65533;&#65533;&#65533;V&#65533;&#65533;&#65533;W&#65533;$&#65533;o&#65533;_&#65533;&#65533;&#65533;)D&#65533;[&#65533;8&#65533;h6P6Vgv&#65533;&#65533;> dOX&#65533;Oi&#1791;9[&#1130;q&#65533;&#65533;&#65533;&#65533;V&#65533;i&#65533;L&#65533;&#65533;a&#65533;;uA&#65533;&#65533;&#65533;I&#65533;hgu&#65533;p6&#65533;&#65533;x&#65533;6c&#65533;v&#65533;|&#65533;&#65533;&#65533;J&#65533;r&#65533;&#1682;&#155;S&#65533;&#65533;&#65533;.E@&#1744;&#65533;&#1450;&#1874;z&#65533;e&#65533;&#65533;-&#65533;~&#65533;q8&#65533;1&#65533;^MB&#65533;j&#65533;&#65533;&#65533;.&0&#65533;D8I&#65533;&#65533;	&#65533;99p "&#65533;q&#65533;&#65533;&#65533;&#65533;&#65533;h&#65533;j'&#65533;-&#65533;-&#65533;&#65533;&#65533;]&#65533;&#65533;;;uA&#65533;&#65533;&#65533;&#1767;z&#65533;v&#65533;L$&#65533;&#65533;&#65533;&#65533;3&#65533;&#65533;C&#65533;U&#65533;6&#65533; &#65533;&#65533;&#65533;gQM&#65533;&#65533;&#65533;u&#65533;&#65533;&S &#65533;&#65533;&#65533;&#65533;&#65533;=cQ&#65533;&#65533;n&#65533;&#65533;oF&#65533;&#65533;&#65533;&#65533;&#1079;~p&#65533;&#65533;LKr&#65533;A&#65533;\&#65533;&#65533;&#65533;&#65533;&#65533;&#65533;&#65533;w&#65533;z4u&#65533;F&#65533;&#65533;&#65533;&#65533;b[&#65533;&#65533;&#5977;&#65533;&#65533;&#65533;&#65533;&#65533;&#65533;cQ&#65533;&#65533;n&#65533;&#65533;oF&#65533;&#65533;u&#65533;V&#65533;&#65533;&#65533;j&#65533;S+&#65533;gfn&#65533;-&#65533;GY&#65533;oi[&#65533;8[&#1130;u&#65533;G&#65533;&#65533;&#65533;&#65533;&#65533;&#65533;&#65533;&#65533;&#1627;&#65533;&#65533;&#65533;&#65533;)&#65533;u&#65533;v&#65533;&#65533;&#65533;&#65533;h&#65533;&#65533;v&#65533;&#65533;&#65533;i&#65533;nWh0&#65533;&#65533;&#65533;P&#744;&#65533;&#65533;[_&#65533;&#65533;C&#65533;&#65533;t&#65533;]*]&#65533;&#1206;;&#65533;&#65533; &#65533;{&#65533;&#65533;&#65533;&#65533;U&#65533;&#65533;|r0S&#65533;&#65533;&#65533;&#65533;&#65533;&#65533;"-9G&#65533;r&#65533;&#65533;n&#1527;&#65533;&#65533;&#65533;&#65533;&#65533;'&#65533;d&#65533;/&#65533;o%7E&#65533;&#65533;x&#65533;Y&#65533;&#65533;&#65533;&#65533;&#65533;{5R&#65533;&#65533;&#1260;*&#1834;&#65533;&#65533;&#65533;]&#65533;&#65533;&#65533;G&#65533;&#65533;&#65533;ym&#65533;E)>&#65533;1_4&#65533;%\&#65533;&#522;&#65533;&#65533;}~&#605;l)M&#65533;&#65533;&#65533;&#65533;&#65533;d&#65533;&#65533;&#65533;=&#65533;&#65533; &#65533;&#65533;&#1212;mI&&#65533;|&#65533;&#65533;N&#65533;/-&#65533;4&#65533;&#1731;/&#65533;&#65533;&#65533;&#26895;&#65533;&#65533;7&#65533;&#65533;&#65533;&#65533;V&#65533;&#65533;H&#65533;UU^&s&#65533;&#65533;&#33288;&#65533;&#65533;&#65533;&#65533;&#65533;&#259;&#65533;&#65533;&#65533;&#65533;&#65533;&#65533;&#65533;&#65533;H?X&#65533;&#28604;&#65533;&#65533;&#138;(&#65533;&#65533;(&#65533;+&#65533;&#65533;&#785;&#65533;? &#65533; &#65533;ES&#65533;'Pg&#65533;6&#65533;&#65533;z&#65533;&#65533;b2&#65533;|&#65533;OP4[O&#65533;6&#65533;'&#684;V&#65533;P &#65533; T&#65533;@\3&#65533;&#65533;&#65533;hN"&#65533;E=&#65533;&#65533;&#65533;&#65533;&#982;&#65533;&#65533;P&#65533;&#65533;G&#65533;&#65533;\&#65533;&#1295;J&#65533;+&#65533;R:&#65533;PH&#65533;lt&#65533;:&#65533;&#65533;&#65533;	
&#65533;&#65533;=V&#65533;&#65533;hG&#65533;&#1609;&#65533;Yg&#65533;@&#65533;&#65533;$&#65533;&#65533;&#65533;~&#65533;&#65533;0 ,M&#65533;N `&#65533;@D3&#673;kK&#65533;&#65533;g&#65533;&#378;&#65533;eF&#65533;&#1175;&#65533;&3S&#65533;&#65533;&#1845;1&#1785; &#65533;&#65533;&#65533;)&#65533;D&#65533;&#65533;&#65533;&#65533;m&#65533; "
&#65533;*%OC-[&#65533;*&#65533;&#65533;&#65533;a+&#1577;F&#65533;v&#65533;&#65533;J;UH&#65533;&#65533;&#65533; @@(WT&#65533;&#65533;x&#65533;&#65533;&#65533;&#65533;&#65533; :&#65533;&#65533;&#65533;su^jh&#65533;&#65533;&#65533;&#65533;o&#65533;&#65533;NyR&#65533;&#65533;C.&#65533;	|&#65533;28&#65533;@&#65533;&#686;&#1037;N&#65533;c&#65533;&#65533;&#65533;yN&#65533;<&#65533;&#278;&#65533;6&#65533;$&#65533;l&#65533;Z&&#65533;9&#65533;Q&&#65533;D&#65533; K&#65533;9=QC&#65533;aD&#65533;&#65533;&#65533;&#65533;&#65533;j&#65533;&#65533;/a&#65533;&#65533;c&#65533;&#65533;y&#1253;} &#65533;W&#65533;&#65533;&#65533;&#65533;&#65533;Q&#65533;.dcnI&#65533;&#65533;&#65533;pD:&#65533;6&#546;Qj o>@&#65533;&#65533;&#715;&#1134;&#65533;&#65533;M;&#65533;&#65533;	&#65533;[&#65533;&#65533;&#65533;]&#65533;&#65533;&#65533;-]6J<D&#65533;G&#65533;p &#65533;&#65533;0)L"&#65533;;y&#65533;5*(M&#65533;&#65533;&#1803;&#65533;{,c<&#65533;&#65533;^	8~!|oc&#65533;?&#65533;&#65533;W&#65533;=u3\5"CMoV&#65533;&#65533;&#65533;&#65533;&#65533;j&#65533;n0bf"pQ&#65533;&#65533;<t&#896; 3	&#65533;	&#65533;F&#65533;j<^&#65533;5&#65533;&#65533;&#65533;&#65533;&#65533;&#65533;}I5&#65533;&#65533;FD&#65533;&#65533;G&#65533;@P&#288;&#65533;M&#65533;@@&#65533;a&#65533; r&#65533;EG&#65533;\M&#65533;$&#65533; 7&#65533;&#65533;&#65533;&#65533;\&#65533;&#65533;&#65533;&#65533;&#65533;wi% &#65533;&#65533;+V&#65533;&#65533;Z,&#65533;&#65533;2h&#65533;R&#65533; &#65533;&#65533;*&#65533;H&#65533;?T&#65533;Vl&#65533;&#65533;&#65533;&#1669;&#65533;&#65533;ZRH&#65533;N&#65533;+&#65533;"&#65533;A&#65533;t"&#65533;&#65533;!&#65533;&#65533;QT&#65533;&#65533;	is&#65533;7&#65533;&#1122;&#65533;&#623;RP&#65533;&&#1355;&#65533;tn&,&#16394;&#65533;&#65533;r&#65533;	&#65533;&#65533;aH&#65533;&#65533;i&#65533;~&#65533;s&#65533;&#65533;E	&#65533;T&#65533;~'&#65533;o&#65533;&#65533;jN'&#65533;_&#65533;&#65533;c&#65533;*
&#65533;f&#65533;&#65533;&#65533;&#65533;X&#65533;
&#65533;N\|&#65533;j&#65533;.&#65533;)&#1591;iR&#65533;&#65533;m&#65533;&#65533;&#65533;A]&#65533;&#65533;Gqpn|&#65533;F&#65533;&#361;wB^&#65533;&#65533;&#1271;&#65533;&#65533;&#65533;&#65533;:Ey&#65533;7(&#65533;&#65533;a)&#765;1&#65533;A&#65533;:"&#65533;P&#65533;"{&#65533;TY&#65533;&#65533;"&#65533;?lnc&#65533;&#65533;&#65533;eg&#65533;&#65533;hO`&#65533;&#65533;&#65533;&#65533;j&#65533;&#1310;&#65533;&#65533;&#65533;&#65533;&#65533;&#65533;3&#65533;&#65533;P&#65533;=&#65533;&#65533;&#65533;UN&#65533;&#65533;&#65533;/&#65533;%&#65533;{ {@1&#65533;[PH&#1545;&#65533;&#65533;/&#65533;&#65533;&#65533;B&#65533;-&#65533;P&#65533;&#65533;&#65533;!+r&#65533;$f&#65533;-(&#65533;G	0ncL&#65533;T&#65533;"T(&#65533;&#65533;9&#1235;E &#65533;&#65533;&#65533;'&#65533;&#1419;N&#989;UbC&#65533;p&#65533;&#65533;T&#65533;&#65533;0&#65533;?U+G&#65533;&#65533;d'&#65533;&#65533;&#65533;&#65533;=&#65533;(&#65533;&#65533;&#1762;&#65533;&#65533;t8&#65533;&#65533;g&#65533;I=N&#65533;&#65533;&#65533;T&#65533;&#1399;dIG&#65533;P&#65533;&#65533;!db&#65533;3&#65533;&#65533;t&#298;&;&#65533; vr&#65533;R&#650;&#65533;&#65533;&#58358;&#25449;0&#65533;=&#65533;&#65533;&#65533;&#65533;&#1106;4&#65533;&#65533;&#65533;&&#65533;&#65533;&#65533;A L&#65533;UAm &#65533;&#65533;r&#65533;&#65533;7&#65533;>&#65533;&#65533;|U&#65533;&#65533;U'&#65533;/&#65533;&#65533;4R)&#13375;&#65533;g&#65533;&#65533;Vz(qd&#65533;&#65533;&#65533;&#65533;&#65533; &#65533;&#65533;&#65533;A&#65533;&#65533;&#65533;B&#65533;&#65533;&#65533;k=	&#909;&#65533;8&#65533;F&#65533;&#65533;s&#65533;&#65533;@&#65533;m&#65533;&#65533;&#65533;+l&#65533;1&#65533;&#65533;0&#65533;T&#65533;;R)&#13375;&#475;&#65533;Y&#65533;&#65533;0&#65533;b&#65533;&#65533;/&#65533;&#65533;s&#65533;&#1405;I/`_&#65533;&#65533;&#65533;&#65533;4"hRhx?&#65533;&#65533;&#65533;&#65533;&#65533;&#65533;?&#65533;&#65533;Y&#65533;0uB}&#65533;K&#65533;j&#65533;&#65533;'&#65533;)&#65533; &#65533;&#65533;f&#65533;&#65533;&#65533;-&#65533;&#65533;Bx&#65533;!HO&#65533;&#65533;_&#65533;[PE&#65533;=&#65533;&#65533;&#65533;SR&#65533;&#1406;&#65533;Zn-&#65533;f&-&#65533;&#65533;C&#1402;&#65533;FD r%(&#65533;!(&#65533;&#65533;V&#65533;&#65533;X-/&#65533;&#65533;-Kr=8&#65533;H&#65533;x-Z&#65533;&#65533;&#65533;Gp&#65533;h&#65533;&#65533;DG&#65533;&#65533;&#65533;nD&#65533;&#65533;!I&#65533;&#65533;&#65533;@a&#65533;&#65533;&#65533;&#842;&#65533;&#65533;63-@&#65533;$-&#65533;#&#65533;#)E&#65533;&#65533;1v&#65533;U&#65533;s&#65533;&#65533;&#65533;&#65533;&#65533;&#65533;&#65533;RQ@4:I&#1106;&#65533;&#65533;;&#65533;&#65533;&#65533;&#65533;&#65533;&#65533;r&#65533;n&#65533;&#65533;&#65533;&#65533;&#65533;&#65533;&#65533;\$&#1542;&#65533;&#65533;*&#65533;&#65533;I&#65533;D&#65533;
u&#65533;&#65533;^&#65533;&#65533;&#65533;Vz("&#1566;&#65533;&#65533;}&#65533;&#65533;-I&#65533;&#65533;&#65533;y&#65533;>&#65533;&#65533;
&#65533;E&#65533;f&#65533;&#65533;	&#65533;o?&#65533;&#65533;*&#65533;&#1054;&#65533;_&#65533;'&#65533;~Q&#65533;&#65533;Y&#65533;0&#65533;&#65533;&#65533;&#65533;S&#65533;;|/&#65533;&#65533;H&#65533;&#65533;&#65533;&#65533;g&#65533;&#65533;&#65533;F&#65533;O&#65533;&#65533;&#65533;&#65533;&#65533;f~:&#65533;<}&#65533;&#2043;w&#65533;>~&#65533;&#65533;E&#65533;&#65533;&#14085;&#65533;&#65533;&#735;?&#65533;j&#65533;&#65533;"jo&#65533; J&#65533;&#65533;@aQ&#65533;S~&#156;&#65533; }V&#65533;2{&#65533; &#65533;&#65533;&#65533;[P&#65533;&#65533;B&#65533;o&#65533;&#1034;x&#65533;)&#65533; &#65533;&#65533;P&#65533;&#796;M&#65533;K&#65533;f&#65533;&#65533;I&#65533;&#65533;&#65533;&#65533;g&#65533;&#65533;&#65533;&#65533;H&#65533;&#65533;]&#65533;&#65533;&#65533;&#65533;&#65533;&#65533;&#65533;jO`_&#65533;&#65533;&#65533;&#65533;
&#65533;E&#65533;&#65533;&#65533;&#65533;&#65533;&#65533;n&#65533;G&#65533;&#65533;&#65533;&#65533;&#65533;&#65533;4&#65533;&#65533;&#65533;K*&#65533;:&#65533;&#1268;&#65533;&#65533;&#65533;&#65533;}&#65533;9L&#65533;&#65533;&#65533;.0o&#65533;&#65533;&#65533;-.&#65533;5&#65533;&#65533;=&#65533;}&#65533;&#65533;&#65533;&#65533;&#65533;WuR{&#65533;q&#65533;&#65533;&#65533;/&#65533;&#65533;&#65533; &#65533;'&#65533;/&#65533;&#65533;&#65533;&#65533;
&#1545;&#65533;&#65533;&#65533;v{'&#65533;j&#65533;E&#65533;&#65533;O&#65533;!HB&#65533;&#65533;&#65533;&#1705;&#65533;?&#65533;?&#65533;&#65533;*&#65533;30&#65533;r{&#65533;7&#65533;&#65533; &#65533;yU&#65533;fO`_&#65533;1&#65533;&#65533;?lQBP&#65533;V&#65533;O&#65533;!IV&#65533;4&#65533;&#65533;_&#65533;&#65533;~Z&#1570;&#65533;&#65533;&#65533;&#65533;'&#65533;/&#65533;&#65533;&#65533;&#65533;&#65533;p!&#65533;&#65533;&#65533;&#65533;&#65533;EL&#1310;&#65533;&#65533;M&#65533;S&#65533;&#65533;'&#65533;|&#65533;&#65533;&#65533;[P&#65533;&#65533;:&#65533;&#65533;(&#65533;(&#65533;
(&#65533;&#65533;(&#65533;&#65533; &#65533;&#65533;(&#65533;(&#65533;
(&#65533;&#65533;(&#65533;&#65533;&#65533;&#65533;&#65533;P\&#65533;&#65533;&#54688;&#65533;&#65533;&#65533;&#65533;Bx&#65533;!&#65533;&#65533;&#65533;&#65533;&#65533;&#65533;#&#65533;P\&#65533;&#65533;&#65533;PO&#65533;_&#65533;Z&#65533;&#65533;&#65533;&#65533;&#65533;&#65533;?g-GY&#1105;sd'&#65533;n&#65533;Y	&#65533;lS&#1804;r&#65533;R&#65533;&#65533;&#65533; &#65533;i%&#65533;z&#65533;i\YrG&#65533;&#1010;t&#65533;&#65533;C$ST&#65533;0&#65533;jQ\Qv&#65533;f,AXM&#65533;&#65533;>&#65533;4&#65533;&#65533;&#65533;&#65533;&#65533;$gU&#65533;&#65533;&#65533;&#65533;S"&#65533;H&#65533;&#65533;
r&#65533;&#65533;&#65533; s&#65533;*yG&#65533;E&#65533;&#65533;J{&#65533;&#65533;6&#65533;7&#65533;/&#65533; <&#65533;&#65533;&#65533;J&#65533;l{v5&#65533;v&#65533;u&#65533;&#65533;&#65533;&#65533;&#65533;&#65533;&#65533;k"&#65533;&#65533;*S&#65533;z :&#65533;bc&#65533;&#65533;&#65533;&#65533;&#65533;~&#65533;&#65533;]!&#65533;&#1763;S&#65533;&#65533;&#65533;t&#65533;&#65533;Fl&#65533;
&#65533;F(&#65533;n&#65533;d)&#65533;&#65533;dkn&#65533;&#65533;H&#65533;&#65533;&#65533;&#65533;&#65533;jV&#65533;&#65533;&#65533;&#65533;&#65533;&#65533;&#65533;&#65533;C&#65533;&#65533;Z*Qi&#65533;H&#65533;&#65533;&#65533;&#719;&#65533;&#65533;_&#65533;&#65533;+&#65533;&#65533;&#65533;C!&#65533;&#65533;\&#65533;&#65533;&#65533;f&#65533;Z&#65533;&#65533;&#65533;&#65533; K&#65533;&#65533;&#65533;&#65533;N6&#65533;o&#65533;&#65533;+U-R&#65533;&#65533;bxU(j&#65533;&#65533;_&#65533;&#1839;&#65533;&#65533;&#65533;&#65533;&#65533;`&#65533;&#442;&#65533;&#65533;&#65533;&#65533;&#65533;,&#65533;&#65533;qD&#65533;*e&#478039;&#65533;IB&#65533;&&#65533;&#65533;u&#65533;&#65533;&#65533;&#65533;&#370;&#65533;&#65533;&#65533;B&#65533;e&#65533; G&#65533;&#65533;&#539;&#65533;&#65533;&#65533;~Z&#65533;&#65533;q&#65533;qQw&#65533;&#65533;"+&#766;&#65533;&#65533;jx&#65533;&#65533;&#65533;&#65533;&#65533;&#65533;z&#65533;%&#65533;V"&#65533;>&#65533;I&#65533;&#65533;&#65533;&#65533;[yD&#65533; &#1871;&#1159;&#65533;&#65533;:F&#65533;&#1475;W&#65533;&#65533;3&#65533;&#65533;SX&#65533;&#65533;v&#65533;"&#65533;^  &#65533; gY&#65533;&#65533;&#65533;b&#65533;m&#1617;&#65533;&#65533;96&#65533;&#65533;,&#65533;$8&#65533;T&#65533;Wq&#65533;U&#65533;&P@G&#65533;2" J&#65533;-&#65533;&#65533;&#717;/oamq&#65533;&&#65533;HR7x&#65533;U5&#65533;&#65533;&#65533;v&#65533;AR&#65533;&#65533;&#65533;&#65533;Dy&#65533;w&#65533;&#14481;&#65533;]x&#65533;&#65533;&#65533;Y{&#65533;6&#65533;&#65533;&#65533;&#65533;t&#65533;JR&#65533;&#65533;&#65533;9L&#65533;cr&#65533;"&#65533;&#65533;&#65533;&#65533;J&#65533;2sTk&#65533;H&#65533;&#65533;&#65533;T&#65533;&#1456;&#65533;6&#65533;&#65533;&#65533;b&#65533;T&#65533;4&#65533;(	&#65533; &#65533;	&#65533;&#65533; UW&#65533;p"aL;&#65533;&#65533;&#65533;&#65533;&#65533;&#65533;vi&#65533;&#65533;b&#690;Q&#1919;9 &#65533;U&#65533;j*<R9r&#65533;&#65533;TQ3&#65533;&#65533;AE!&#65533;&#65533;*S&#65533;&#65533;&#65533;$;&#65533;&#65533;I&#65533;W&#65533;&#65533;&#65533;&#65533;F&#65533;
&#65533;t&#65533;&#65533;&#65533;|&#65533;A2&#65533;_0R&#65533;
(&#65533;&#65533;.cR5&#65533;&#65533;d&#65533;&#65533;&#65533; &#65533;cZE&#65533;=u&#65533;&#65533;&#65533;"sM&#65533;!&#65533;&#65533;@&#65533;&#65533;&#65533;&#667;h&#65533;R&#65533;&#65533;R&#65533;I&#65533;&#1779;&#65533;R&#65533;u;,&#65533;\:i$&#65533;&#65533;&#65533;&#65533;1Hcm&#65533;&#2501;&#65533;F&#65533;&#65533;&#17401;&#65533;&#65533;&#65533;&#65533;`&#65533;5d&#65533;&#664;&#65533;a&#65533;&#65533;&#65533;v&#65533;(&#65533;n &#65533;&#65533;&#65533;&#65533;t&&#65533;&#65533;N!&#65533;%-s&#65533;&#65533;!&#65533;q] D&#65533;8&#65533;@&#65533;6|$&#65533;;&#65533;y&#65533;iyEK&#65533;&#13831;&#65533;4&#65533;&#762388;S&#65533;Iw&#65533;&#65533;&#65533;H&#65533;&#65533;:&#65533;&#65533;&#65533;2&#65533;!G&#65533;)TP &#65533;<&#65533;&#65533;v&#65533;&#65533;&#65533;&#65533;*&#65533;A&#1308;&#65533;&#65533;&#65533;p\M"&#65533;&#65533;&#65533;U?&#65533;&#65533;&#65533;&#65533;&#65533;TrP
`&#1639;&#65533;K#"&#65533;y&#65533;&#1171;m1n&#65533;I&#65533;&#65533;'H&#65533;&#65533; 9A<9`|&#65533;&#65533;&#65533;&#1232;v&#65533;&#65533;&#65533;4&#65533;~&#65533;&#65533;(&#65533;&#65533;I>&#65533;
fU2&#65533;`&#65533;&#65533;w;&#65533;7h&#65533;W&#65533;QF&#65533;&#65533;&#65533;&#65533;&#65533;H&#65533;&#65533;V&#65533;f&#65533;&#2006;&#65533;skG&#65533;&#65533;T&#65533;f&#65533;6L&#65533; &#65533;VX&#65533;&#65533;&#65533;&#65533;P&#65533;1]&#65533;E&#65533;q&#65533;&#65533;+&#1401;N&#1678;&#65533;&#65533;;&#65533;&#65533;&#65533;d&#65533;*&#65533;&&#65533;t&#65533;{ &#47642;
&#65533;&#65533;Sv&#65533;V9&#1099;e&#409;&#65533;X&#65533;#&#65533;BF&#65533;c&#65533;1V75T&#65533;&#65533;&#65533;(#&#65533;>&#65533;&#65533;&#65533;\&#65533;{k&#65533;z&#65533;&#65533;&#65533;o&#65533;`&#65533;&#65533;]h&#65533;&#65533;j&#65533;&#65533;l&#65533;7	C&#65533;&#65533;H&#65533;!&#65533;&#65533;&#1404;&#65533;&#65533;&#65533;&#65533;&#65533;n&#65533;&#65533;k&#65533;&#65533;$.5&#65533;&#65533;&#65533;&#65533;&#606;H&#65533;@&#65533;&#1801;&#65533; &#65533;&#2320;&#65533;&#65533;<&#65533;&#65533;&#65533;&#65533;&#380;f&#65533;j&#65533;&#65533;	1{*&#65533;&#65533;&#65533;&#65533;&#65533;;&#65533;"&#65533;&#65533;&#65533;E&#65533;&#65533;LP1&#65533;&#65533;a&#65533;<&#65533; &#65533;&#65533;d&#65533;&#65533;&#65533;&#65533;&#65533;|Zs&#65533;&#65533;&#65533;K4U&#65533;&#65533;&#65533;m&#65533;&#65533;(&#65533;&#65533; &#65533;F&#65533;&#65533;&#65533;m	pHZ&#65533;8&#65533;H[k
&#65533;&#65533;&#65533;THr &#65533;&#65533;Q3x&#65533;9q&#65533;&#65533;&#65533;v&#65533;{J&#65533;(&#65533;&#65533;&#65533;R&#65533;&#65533;&#65533;y&#65533;&#65533;-Lt&#65533;&#65533;p&#65533;&#193;G&#65533;J1&#65533;&#65533;&#65533;<&#65533;P&#65533;&#65533;w&#65533;w<#&#65533;I&#65533;&#65533;b&#65533;Z&#65533;2N&#65533;c&#65533;QhY#&#65533;&#65533;C$R&#65533;J&#1574;&#65533;O&#65533;qK&#65533;&#65533;B&#65533;{7B&#65533;&#65533;m&#65533;D&#65533;&#65533;BQ1f 7&#65533;R@&#65533;@SddK&#65533;{iafY&#65533;&#65533;&#65533;+&#65533;&#1307;&#65533;eI&#65533;>&#65533;eU&#65533;&#65533;&#65533;#&#65533;&#65533;_K&#65533;(&#65533;1l&#65533;&#65533;&#65533;R&#733;&#65533;&#65533;&#65533;-&#65533;=&#65533;,L{3%&#65533;Y$&#65533;&#168;&#65533;E&#65533;1>&#65533;&@T&#65533;?lm&#65533;p&#65533;q&#65533;w&#65533;&#65533;	v&#65533;&#65533;]k&#65533;[,75&#65533;&#65533;]X&#65533;&c&#65533;h
&#65533;!L
S &#65533;.F&#65533;&#65533;&#65533;&#65533;&#65533;&#65533;&#201;&#65533;Fj2ie&#65533;&#65533;&#511;2,^(&#65533;&#65533;S&#65533;&#65533;&#65533;r'&#65533;qdDkjcD&#65533;L+''-j:p&#65533;N&#65533;O&#65533;&#65533;r&#65533;E&#65533;S&#65533;@JR&#65533;&#65533;&#65533;S ` pK&#65533;(&#65533;mw'19&#65533;S&#65533;&#65533;&#65533;4&#65533;.)&#65533;&#65533;.&#65533;&#65533;V&#65533;&#65533;&tO&#65533;Y$N&#65533;&#65533;@67F&#65533;w&#65533;=d&#65533;&#65533;&#65533;;&#65533;&#65533;&#65533;01&#65533;&#65533;k|&#65533;L&#65533;&#65533;:XL&#65533;&#65533;'&#65533;&#65533;&#65533;09&#65533;&#570;]o7&#65533;&#65533;a&#1764;f&#65533;&#65533;&#1764;&#418;&#65533;&#65533;3&#65533;Q) DG&&#65533;&#65533;nr5&#927;&#1144;&#65533;&#65533;&#65533;&#65533;&#65533;&#65533;&#14212;&#65533;x&#65533;N;&#65533;&#65533;&#65533;$&#65533;1&#65533;<&#65533;J<&#65533;U?&#478;t&#65533;&#65533;&#65533;3&#65533;&#65533;&#65533;&#1854;i+7&#65533;&#65533;BE&#65533;L$X4x&#65533;&#65533;9&#65533;&#65533;wEL&#65533;Sje&#65533;&#65533;&#65533;&#65533;&#65533;&#65533;p&#65533;&#65533;&#65533;.&#65533;&#65533;t&#65533;&#65533;&#65533;Y&#65533;H&#65533;pT&#65533;&#65533;&#65533;&#65533;&#65533;(&#65533;h+&#65533;&#65533;&#65533;1&#65533;&#65533;s&#65533;z&#65533;&#65533;;&#65533;&#65533;&#65533;&#65533;+&#65533;&#65533;&#65533;G&#65533;&#65533;&#65533;&#706;&#65533;Q$&#65533;&#65533;&#65533;#&#65533; &#1877;&#65533;&#65533;&#10545;&#65533;9&#65533;]&#65533;$RKI4&#65533;D&#65533;dj&#65533;wf h&#65533;&#65533;&#65533;&#65533;iiK&#65533;&#65533;/&#65533;g&#65533;&#65533;/ &#65533;&#65533;~&#65533;t&#65533;%&#434871;=&#65533;&#65533;n2&#65533;j&#65533;B5&#65533;cF&#65533;&#65533;@Hp&#65533;&#65533;&#65533;?lU<&#65533;&#65533;&#65533;\2n:B\&#65533;&#65533;v&#65533;&#65533;&#65533;1&#65533;&#65533;k&#65533;iQ&#65533;&#65533;(p&#65533;&#65533;%M0&#65533; D)G7&#65533;P&#65533;&#65533;&#65533;&#65533;NS4%&#65533;&#65533;q&#65533;jm&#65533;@&#65533;S&#65533;&#65533;J$1&#65533;b&#65533;Ja
&#65533;mgG&#65533;&#65533;&#65533;d:&#65533;&#65533;|&#65533;&#1399;&#65533;&#2338;&#65533;  v &#65533;X&#14276;)yQQV&#65533;	&#65533;&#65533;G&#65533;&#821;o4&#394;]E[&#65533;'&#65533;-B{2&#65533;&#65533;E&#65533;&#65533;&#65533;&#65533;OfZ&#65533;&#65533;&#820;&#65533;&#65533;E/&#65533;&#65533;&#65533;&#1622;&#65533;)=&#65533;iy&#65533;&#65533;]E[&#65533;'&#65533;-B{2&#65533;&#65533;E&#65533;&#65533;&#65533;&#65533;OfZ8&#65533;&#65533;e&#65533;&#65533;)C&#65533;&#65533;!l&#65533;&#65533;&#65533;&#65533; 8&#65533;&#65533;&#65533;&#65533;&#65533;E>&#65533;&#65533;&#65533;&#65533;-&#65533;&#65533;;&#65533;&#65533;&#65533; k&#65533;F&#65533;&#65533;&#65533;>J&#1048;{w&#65533;&#65533;&#65533;&#65533;M&#65533;]&#65533;_&#65533;&#65533;CS&#65533;&#65533;&#65533;!g&#65533;]&#65533;7&#65533;h&#65533;61&#65533;U&#65533;&#65533;H:F n(G<&#65533;4&#65533;-&#65533;&#65533;zv&#65533;b&#65533;$&#65533;&#65533;;eC&#65533;&#65533;},&#65533;&#65533;A'b&#65533;&#65533;&#65533;$&2&#65533;f^@"%&#65533;	Y&#65533;&#65533;&#65533;g&#65533;&#65533;Rj&#65533;H&#65533;$x+&#65533;&#65533;&#65533;&#65533;&#65533;"&#65533;&#65533;b&#65533;&#65533;h&#65533;&#65533;kIUTU&#65533;&&#65533;eD&#65533;(uPH&#65533; &#65533;2&#65533;&#65533;Sc&#65533;D&#65533;&#65533;U&#65533;yDE#$.&#65533;&#1842;&#65533;&#65533;qMo&#65533;2&#65533;&#383;&#65533;&#65533;&#65533;&#65533;2.&#65533;x$:g&#65533;9&#65533;Ch&#65533;L &#65533;3f&#65533;gX&&#65533;&#65533;&#322;&#65533;X&#65533;&#65533;m\J&#65533;&#65533;&#65533;&#65533;&#65533;&#65533;:&#65533;5!&#65533;X&#65533;<&#65533;&#65533;&#65533;&#65533;\&#65533;&#65533;&#65533;K&#65533;&#65533;D&#65533;&#65533;@&#65533;&#65533;&#65533;]5T&#65533;&#65533;T&#65533;U*E]Y5&#65533;xm&#65533;N&#65533;`|&#65533;&#65533;&#65533;K&#65533;&#65533;&#65533;&#65533;&#65533;7g&#65533;g&#65533;}5&#65533;wP&#65533;y&#65533;c&#65533;\&#65533;S &#65533;&#65533;&#65533;&&#65533;n&#65533;&#65533;6;iyit3&#65533;&#65533;/&#65533;D&#65533;h{&#65533;>m&#65533;&#65533;&#65533;&#65533;&#378;&#378;&#540;&#65533;T&#65533;
JCp
&#65533;&#65533;&#65533;pd@x&#65533;&#65533;Kf&#65533;m&#65533;&#65533;&#65533;Mq}KN&#65533;&#65533;&#65533;;&#65533;(F&#65533;A&#65533;n&#65533;$&#65533;&#65533;1*E1^6&#65533;&#65533;&#65533;H   <&#65533;y&#65533;+&#65533;&#65533;&#1769;p&#65533;&#65533;&#65533;}&#65533;G&#65533;&#65533;jfKjFGfv&#65533;J)&#65533;&#65533;&#65533;.x&#65533;&#65533;&#65533;&#1146;&#65533;on&#65533;qq&#65533;W=&#65533;&#65533;+&#65533;C&#65533;;!&#1696;&#65533;\&#65533;0&#65533;&#65533; &#65533;H .&#65533;6
=&#65533;K&#65533;(&#65533;id&#1907;wD&#297;&#65533;&#65533;F:&#65533;&#65533;&#65533;	&#65533;x&#1295;DRxt&#65533;(&#65533;&#65533;  9&#65533;!&#65533;-&#65533;&#65533;n5S&#1911;&#65533;)&#65533;&#65533;+&#65533;XccQ<gb}Y(&#65533;\0&#65533;Gy&#244; 8&#65533;&#65533;7A&#65533;&#65533;p&#65533;&#65533;&#65533;&#65533;&#65533;&#65533;&#65533;&#65533;G&#65533;j&#65533; YQUL&#65533; 	&#65533;a&#65533;|&#65533;&#65533;&#65533;&#65533;&#65533;&#1743;-;&#65533;&#65533;zU$"&#65533;&#65533;N&#65533;"&#65533;&#65533;9:&#65533;(h&#65533;d 6 &#65533;&#65533;B&#65533;&#65533;&#65533;Q	+&#65533;&#65533;4&#65533;=K&#65533;&#65533;QS&#65533;v&#65533;l&#198;&#65533;X&#65533;T&#65533;&#65533;I&#65533;N&#65533;%&#65533;Q&#65533;&#65533;#&#65533;d1&#945;t^&#65533;&#65533;}&#65533;mL]lo;&#65533;&#65533;]&#65533;-&#65533;f#&#65533;$
&#65533;&#65533;&#65533;]&#65533;&#65533;&#65533;&#65533;h&#65533;<&#65533;J&#65533;&#65533;4&#65533;&#65533;;&#65533;&#65533;&#65533;&#65533;pR&#65533;&#65533;&#65533;<\&#65533;&#65533;b&#65533;&#665;&#65533;&#65533;&#65533;@;&#65533;&#65533;&#65533;p&#65533;&#65533;&#65533;&#1700;=&#65533;&#65533;&#65533;&#1673;&#65533;i*&#1866;&#65533;&#65533;*&&#65533;&#65533;'9NP&#65533;&#65533;&#65533;&#65533;(&#65533;G&#636;&#65533;z^BQFy&#65533;&#744;&#65533;&#65533;&#65533;NG&#65533;&&#65533;&#65533;&#65533;5&#65533;&#65533;&#65533;'(Q  \&#65533;&#65533;&#843;&#65533;&#65533;&#552;&#65533;i&#65533;]&#1936;&#65533;<&#65533;&#65533;+&#65533;&#65533;&#51559;&#65533;&#65533;K9j&#65533;&#65533;&#65533;r&#65533;v&#65533;d`&#65533;&#65533;.&#65533;!&#65533;&#65533; &#65533;&#65533;y;qNa&#65533;&#65533;&#65533;/&#302;&#65533;2&#65533;&#65533;N<&#65533;]&#65533;&#65533;&#65533;@PG&#65533; yj&#65533;&#65533;r\&#65533;&#197;&#65533;#&#65533;}&#65533;&#922;3&#65533;N&#65533;u6&#65533;&#518;&#65533;&#65533;&#65533;^AE"&#65533;X&#65533;&#65533;i&#65533;&#65533;+r&#1806;-&#65533;T&#65533;QQ&#65533;&#65533;"Y&#65533;:_&#65533;&#65533;&#65533;@J8)w&#65533;~&#65533;&#65533;<&#65533;&#65533;w&#65533;K&#65533;b&#65533;&#65533;{&#65533;V>&#65533;&#65533;&#65533;w&#65533;X&#65533;&#65533;HE&#65533;MW&#593;QlPD&#65533;&#65533;&`&#65533;&#312;&#1249;r&#65533;~&#65533;&#65533;G&#65533;&#65533;&#65533;d&#65533;&#1372;v&#65533;A&#65533;cV"e&#65533;M&#65533;@&#65533;0&#65533;L&#65533;7=&#65533;B&#65533;9Vg(&#65533;&#65533;[&#65533;&#635;&#65533;&#65533;,&#65533;WNA&#65533;&#65533;Q\&#65533;.&#65533;K&#65533;&P&#65533;3K&#65533;Z(&#65533;J&#65533;&#65533;c&#65533;&#65533;d&#65533;&#65533;K&#65533;&#65533;o&#65533;DuxE^&#65533;$&#65533;&#65533;[&#65533;&#65533;)$uXN&#65533;s &#65533;\&#65533;/&#65533;Z]?)h&#619;z&#65533;]L&#65533;&#65533;&#65533;&#689;&#65533;";O&#65533;@SL&#65533;&#65533;&#65533;p(&#65533;&#65533;H&&#65533;g&#65533;;7%&#65533;vA&#65533;BL7M&#65533;d&#65533;n&#7837;&#65533;!&#65533;\&#65533;&#65533;&#65533;&#65533;&#65533;DBhtd|&#65533;T&#65533;&#65533;&#65533;=tw&#65533;x&#65533;&#65533;N&#65533;&#65533;,&#65533;$o )
'8&#65533; A1&#65533;lDj&#65533;BQF&#65533;&#2044;.&#65533;{&#65533;&#65533;m&#65533;r[&#65533;%&#65533;&#65533;T&#65533;1I{u&#65533;'P&#65533;&#65533;MVD&#65533;&#65533;S&#65533;C&#65533;  `6q]&#65533;(&#65533;&#65533;&#65533;&#1908;&#65533;&#65533;]"&#65533;a#e&#65533;&#65533;&#65533;k&#65533;Ut&#65533;&#65533;&#65533;H%@&#65533;&#65533;\&#65533;y&#65533;&#65533;``&#65533;&#65533;&#65533;)&#65533;&#65533;mx&#65533;t&#65533;&#65533;Y&#65533;F=&#65533;&#65533;}&#65533; 	&#65533;&`!&#65533;R&#65533; R&#1653;&#65533;&#65533;&#65533;&#65533;&#65533;&#65533;&#65533;&#65533;&#1360;&#65533;o&#65533;x&#65533;&#65533;&#65533;"&#65533;&#65533;L@1&#65533;&#1751;>y&#65533;&#65533;^AE#&#65533;&#65533;]&#65533;w&#65533;q&#65533;&#65533;z&#65533;&#65533;&#65533;
&#65533;&#65533;8&#1282;$v&#65533;9 &#65533;&#65533;#&#65533;-&#65533; &#65533;.i ]]&#65533;A&#65533;U&#65533;&#65533;x&#65533;}q&#65533;&#65533;A3R= &#65533;r&#65533;/W"-&#937;&#65533;&#65533;&#65533;%&#65533;x{&#65533;m&#624; -]	%&#65533;&#65533;&#65533;&#65533;&#65533;&#65533;cW&#65533;#z&#65533;aC&#65533;&#65533;$&#65533;&#65533;h&#65533;&#65533;cvy&#65533;&#65533;q&#65533;V&#65533;&#65533;7&#65533;&#65533;&#65533;u&#65533;a&#65533;>q&*p&#65533;r&#65533;&#65533;:R><cn &#65533;&#65533;&#65533;&#65533;^B&#65533;DM&#65533;&#65533;&#65533;&#1895;&#65533;r
&#65533;&#65533;C&#65533;7c&#65533;&#65533;&#65533;&#65533;;t&#65533;H&#65533;;@J&#65533;*&#65533;G`&#65533;&#65533;&#65533;FmG%&#65533;i&#65533;&#65533;+r&#65533;&#65533;%m&#65533;&#315;&#65533;nt&#65533;Ch(&#65533;&#65533;)&#65533;&#65533;(L&#65533; &#65533;6+&#65533;m&#65533;&#1336;&#65533;v&#65533;&#65533;&#65533;e&#65533;J`&#39721;E5&#65533;$&#65533;&#65533;(&#65533; M&#65533;&#65533;&#223; c&#65533;aFE&#1999;n&#1415;Q&#65533;&#65533;&#65533;&#65533;#&#65533;"&#65533;&#65533;T&#65533;&#65533;&#65533;H&#65533;(&#65533;^"&#65533;&#65533;{9&#65533;U&#65533;&#65533;&#65533;&#65533;&#65533;&#65533;E&#65533;9pX&#65533;&#65533;&t&#65533;&#65533;[&#65533;&#65533;&#65533;&#65533;&#65533;&#137;&#65533;x&#65533;m&#65533;8[P &#65533;&#65533;F&#65533;qF&#65533;&#65533;wE&#65533;&#65533;^B&#65533;'8&#65533;.&#65533;&#1911;&#65533;*w&#65533;U&#65533;r&#518;&#65533;&#65533;7,&#65533;&#65533;&#65533;&#820;&#65533;&#65533;TR&#65533;*&#65533;!=&#65533;j&#65533;R{2&#65533;&#65533;IE.&#65533;&#65533;&#65533;&#1622;&#65533;)=&#65533;iy&#65533;&#65533;]E[&#65533;'&#65533;-B{2&#65533;&#65533;E&#65533;&#65533;&#65533;&#65533;OfZ8&#65533;&#65533;e&#65533;&#65533;&#65533;)uo&#65533;&#820;q	&#65533;&#65533;V&#65533;E&#65533;&#65533;&#65533;&#65533;{2&#65533;B{2&#65533;u/4QDn&#65533;Kk&#65533; &#65533;(&#65533;&#65533;&#65533;&#657;:&#65533;&#65533;&#65533;m&#65533;&#65533;?Q&#65533;lSV&#65533;.1_&#65533;1&#65533;&&#65533;&#65533;&#65533;&#65533;&#65533;9&#65533;&#65533;&#65533;O&#1852;&#65533;&#65533; j~/&#65533;&#65533;h+o[&#2026;&#65533;&#65533;r&#65533;&#65533; &#65533;&#65533;b&#65533;b &#65533;2&&#65533;&#65533;&#65533;YNj&#65533;9}&#65533;p W&#65533;-9&#65533;d&#65533;D&#65533;&#65533;]&#65533;$&#65533;N&#65533;&#130;&#65533;yb7&#65533;/&#65533;&#13631;&#65533;&#65533;T&#65533;&#65533;	&#65533;8&#65533;&#65533;R&#65533;&#65533;&#1806;&#1173;4&#65533;&#65533;`&#65533;&#65533;&#65533;Z%)+&#65533;v&#65533; &#65533;r&#65533;&#65533;+&#65533;&#65533;&#65533;s&#65533;&#65533;:&#65533;&#65533;jE&#65533;&#65533;&#65533;&#65533;&#65533;JJ&#65533;&#65533;&#65533;&#65533;&#259;&#65533;&#65533;.i&#65533;?&#65533;=&#65533;&#65533;&#65533;~&#65533;&#65533;&#65533;}&#65533;&#65533;QTV5&#65533;&#65533;&#65533;2&#65533;&#65533;&#65533;D&#65533;&#65533;:BA_wE&#65533;&#65533;&#65533;&#65533;&#65533;&#65533;&#65533;&#65533;&#65533;hR'*&#65533;&#65533;Qe&#65533;eN@;J  \&#65533;n&#65533;&#65533;nj&#65533;LY&#65533;&#65533;'&#65533;&#65533;&#341;c8Q&#65533;:&#54927;	@L&#65533;5&#65533;]&#65533;&#65533; (&#65533;C"&#65533;Qs&#65533;&#65533;
&#65533;gL>+&#65533;&#65533;&#65533;&#65533;k=&#1731;[&#65533;f&#65533;;&#65533;&#65533;
&#65533;T&#65533;v&#65533;&#65533;6&#65533;&#65533;&#65533;(`N&#65533;(&#754;&#65533;|&#65533;v&#65533;q&#65533;&#65533;)8n&#65533;
&#65533;J&#65533;  %0!&#65533;&#65533;v&#65533;F&#65533;,&#65533;&#65533;&#65533;&#65533;&#65533;x&#65533;&#65533;&#65533;&#65533;Nf&#65533;&#65533;M&#65533;,!&#65533;H&#65533;&#65533;l@|&#65533;Q&#65533;R&#65533;"&#65533;&#65533;&#65533;&#65533;&#1385;	&#65533;V;&#65533;*;&#65533;&#65533;&#65533;y2&#65533;9&#65533;,UY%D&#65533;&#65533;8&#65533;&#65533;&#65533;1<&#1794;&#65533;,&#65533;&#65533;R&#65533;:q&#65533;&#777;u&#184;&#65533;Y&#65533;&#65533;/&#65533;&#65533;&#65533;.&#65533;=MQ8&#65533;&#65533;&#187;
&#65533;&#65533;"&#65533;&#65533;@J%d3C:BFl{]H&#65533;&#65533;[&#65533;&#65533;&#29645;<KEnR&#65533;F6&#65533;(&#65533;&#65533;&#65533;&#65533;T&#65533;&#65533;&#65533;=&#65533;&#65533;H&#65533;~&&#65533;&#65533;&#65533;&#65533;j&#1819;X	&#65533;
8&#65533;3&#65533; &#65533;&#65533;9&#65533;&#65533;ht&#1144;.o&#65533;&#65533;&#65533;&#48302;&#65533;r1&#65533;f"`_&#65533;+uPIS&#65533;k&#65533;&#65533;Rxc&#65533;&#65533; y&#65533;&#65533;
oz5&#65533;&#65533;&#65533;&#35205;&#65533;3&#65533;I-&#65533;R&#65533;B&#65533;K&#65533;E&#65533;,&#65533;G/&#65533;!q~&#65533;&#65533;&#65533;
&#65533;t"&#65533;&#65533;&#1252;Pwv!,{u&#65533;&#65533;w&#65533;}&#1497;&#65533;L&#65533;&&#65533;
86&#65533;!&#134;&#65533;&#65533;&#65533;&#65533;&#65533;&#65533;&#65533;.&#65533;&#65533;j&#65533;&#513;iv&#65533;2&#65533;&#65533;E&#65533;
&#65533;y&#65533;@&#65533; r0&#65533;&#65533;&#65533;&#65533;G<&#65533;&#65533;j= tw&#65533;&#65533;&#65533;u&#65533;zrs&#65533;&#65533;&#65533;&#65533;+&#65533;*&#65533;E3&#65533;&#1126;TP&#65533;&#65533;&#65533;!m&#65533;(&#65533;p &#65533;&#1282;&#65533;&#65533;tE&#65533;w&#1714;&#65533;&#65533;&#65533;Y(sG&#65533;	,&#65533;%&#65533;3	&#65533;&#65533;%xPQ1L&#65533;a0	G&#65533;>@)(`&#65533;:&#39287;|+y&#65533;X&#65533;q&#65533;A&#65533;c&#65533;Y&#65533;"&#65533;&#65533; c&#65533;9&#65533;&#65533;1&#65533;&#65533;yWO&#65533;&#65533;&#65533;&#65533;&#65533;&#65533; &#65533;x&#65533;&#65533;wC&#65533;&#65533;G&#65533;&#65533;&#65533;&#65533;&#65533;&#65533;8&#65533;{7&#65533;&#65533;v&#65533;m1Z&#65533;&#65533;&#65533;&#65533;&#1151;G&#65533;n&#65533;&#65533;&#65533;&#65533;&#65533;&&#65533;&#65533;8&#65533;V&#65533;m]&#65533;&#65533;n@&#65533;p*&#65533;  &#65533;)&#65533;&#65533;&#65533; P&#65533;&#1652;&#65533;&#65533;}3&#65533;5<&#65533;G&#65533;&#65533;&#1909;&#65533;>&#65533;on&#65533;&#65533;&#65533;.p\&#65533;(&#65533;D&#65533;SxqJ`&#65533;@&#65533;&#65533;&#65533;K&#65533;&#65533;&#65533;&#65533;&#485;W$&#65533;&#52127;&#65533;&#65533;R&#65533;r1 &#65533;&#65533;&#543;&#65533;@9&#65533;&#65533;Oin&#65533;N&#65533;&#65533;]&#65533;~&#65533;wC{&#65533;jr9b5cV&#65533;&#65533;IET&#65533;&#65533;	&#65533;"&#65533;&#65533;&#65533;8&#65533;9v+tI&#1442;&#65533;[}&#65533;&#65533;7&#65533;&#65533;H-&#65533;&#65533;&#65533;!$t&#65533;&#154;&#65533;P&#65533;*&#65533;8&#65533; Pvj7\&#65533;)u&#65533;&#65533;=]&#65533;#Y&#65533;,&#65533;3&#65533;&#65533;{&#40642;&#65533;z&#1284;H&#65533;2k&#65533;
p*&#65533;&#65533;Ac&#65533;|&#65533;I#&#65533;&#411;&#40739;&#65533;[J&#773;&#65533;$&#65533;&#65533;8u&#553;T&#65533;&#65533;"QD q&#65533;&#65533;&#65533;&#65533;}&#65533;v&#65533;&#65533;&#65533;&#309;&#65533;Z&#65533;Eq&#65533;q&#65533;Z&#65533;ix&#65533;6Na&#65533;&#65533;&#65533;;@&#65533;&#937;&#65533;f&#65533;^&#869;&#65533;^*&#694;&#65533;&#65533;I*&#65533;Y&#65533;&#65533;p&#65533;&#65533;&#65533;&#65533;&#65533;$)(&#65533;s&#65533;&#65533;&#65533;0P&#65533;l&#65533;&#65533;&#65533;0u-&#65533;&#65533;&#65533;&#65533;&#65533;&#65533;&#65533;I]>&#65533;	R&#65533;2&#65533;$.&#65533;&#1070;&#65533;&#65533;&#65533;&#65533;#&#65533;.E-&#65533;&#65533;yh	&#65533;EF2&#65533;=U&#65533;&#65533;Vb&#65533;%&#65533;&#65533;&#65533;7&#65533;Fk,&#65533;&#65533;d_&#65533;&#65533;&#65533;5&#65533;)&#65533;`"""&#65533;&#65533;Sg&#65533;D&#65533;&#65533;&#65533;Dn&#65533;&#65533;&#65533;&#65533;&#65533;<L{&#65533;]&#65533;&#65533;J&#65533;NQY'mJ&#65533;	G@&#65533;&#65533;&#65533;&#603;&#65533;&#65533;&#65533;>l	&#65533;G*eC&#65533;E&#65533;$&#65533;3&#65533;&#65533;&#658;E&#65533;c  |b=&#65533;i]$&#65533;&#65533;EK&#65533;h&#65533;&#65533;&#65533;`&#65533;_y&#65533;&#65533;&#65533;X5Xto&#65533;-&#65533;m&#65533;&#65533;7&#65533;Lh&#65533;&#65533;"&#468;&#65533;X&#65533;&#65533;d&#294;"R&#65533;&#65533;&#65533;n&#65533;&#65533;&#65533;&#65533;&#1912;u"&#65533;&#65533;=D&#65533;;&#65533;&#65533;wp:e1&#65533;&#65533;&#65533;E 2&#65533;TW &#65533;&#65533;1&#65533;&#65533;m&#38178; `T&#65533;(N&#65533;&#65533;g)'&#65533;&#65533;&#764;&#65533;)ws><&#65533;
&#622;&#65533;"&#65533;^&#65533;&#65533;&#65533;&#65533;&#65533;)9Po&#65533;&#65533;&#65533;&#65533;&#65533;l&#65533; &#65533;9EP&#65533;P!&#65533;J&#65533;&#65533;&#65533;{~j&#65533;F+&#65533;n5(&#65533;&#65533;&#1943;&#65533;![&#65533;&#65533;G&#65533;&#65533;R&#65533;&#65533;&#65533;TT&#65533;&#65533;9%&#65533;l	&#65533;R&#65533;&#65533;U&#65533;&#65533;?&#65533;w_E&#65533;&#65533;&#65533;&#65533;][&#65533;$&#65533;l=O&#65533;&#65533;&#65533;&#65533;&#65533;&#853;>&#65533;&#1817;&#65533;&#65533;U&#65533;&#65533;Lb&#65533;&#65533;u&#65533;t&#65533;&#65533;&#65533;&#65533;&#65533;&#65533;&#65533;6&#65533;Z&#459;&#65533;T&#65533;]&#422;&#65533;&#65533;&#558;&#65533;&#65533;&#65533;pE&#65533;B
&#65533;&#65533;M&#65533;&#65533;8IBs&#65533;IWT.&#65533;uP&#65533;}x&#65533;1;;!c&#65533;n&#65533;p&#65533;YZ&#65533;.&#65533;&#65533;&#65533;M&#65533;&#65533;&#65533;&#65533;'&#65533;;&#65533;&&#65533;\ mY&#65533;&ui&#65533;&#65533;,&#65533;&#65533;!&#65533;w&#65533;&#65533;&#1162;&#65533;&#65533;&#65533;&#65533;b&#65533;&#65533;&#759;MeNa"&#65533;r&#65533;&#65533;0&#65533;&#65533;&#65533;&#65533;1&#65533;&#65533;&#65533;'&#65533;&#1772;r&#65533;q&#65533;&#65533;&#65533;~6u&#65533;7&#65533;&#65533;[&#65533;:c%}&#65533;
&#65533;&#65533;&#65533;&#65533;1&#65533;S (&#65533;koU&#65533;N&#65533;&#65533;=X&#65533;&#65533;&#65533;&#1779;J&#65533;R&#65533;qpA>)
&#65533;&#65533;E&#65533;Up&#65533;6&#65533;*&#65533;&#65533;^&#65533;&#65533;&#65533;&#65533;&#65533;$&#35238;&#381;n&#1501;&#65533;]&#65533;[F,&#65533;&#65533;-&#65533;&#65533;,&#378;F*((&#65533;&#65533;DJ&&#65533;6&#65533;&#65533;&#65533;@&#65533;&#65533;Q&#65533;M&#65533;Tj&#65533;s&#65533;^&#48986;Zn&#65533;&#65533;Lt&#65533;bH&#226;&#65533;&#65533;&#65533;UH&#65533;D&#65533;&#65533;&#65533;L)&#65533;8&#65533;&#65533;x&#1909;E	&#65533;'%jY&#65533;|S&#65533;&#65533;r}&#65533;&#65533;T&#65533;	&#65533;&#65533;u &#65533;cjD&#65533;&#65533;ij&#65533;&#65533;{m-'&#65533;.$&#65533;&#1095;L&#65533;wa&#65533;u\&#65533;&#65533;N&#65533;&#65533;&#65533;LM&#65533;&#65533;aH&#65533;0l&#65533;&#65533;&#65533;~&#65533;#I&#65533;&#65533;I&#65533;&#65533;ua&#65533;IF&#65533;q&#65533;;H&#65533;&#65533;B &#65533;&#65533;@Q3&#65533;L"S&#65533;Q&#65533;QC&#65533;&#65533;&#65533;"&#65533;'&#65533;x&#65533;&#65533;A"&#65533;&#65533;!&#65533;r{"&#65533;9|!P&#65533;J'5jO&#65533;6&#65533;&#65533;7&#65533;aM&#65533;I[&#444;j&#65533;&#65533;l&#65533;&#65533;83b&#65533; &#65533;&#65533;&#65533;&#65533;*l&#65533;x;yRKBu&#65533;&#65533;&#1213;5&#65533;lK~&#65533;&#65533;yLO]H.&#65533;h&#65533;I4q&#65533;&#65533;&#65533;C,&#65533;&#65533;e
Oxo2&#65533;*[&#65533;&#65533;&#65533;&#65533;&#65533;&#65533;&#65533;v&#65533;&#65533;=&#65533;k&#65533;&#65533;\&#65533;&#65533;Z&#65533;$&#65533;&#65533;u66&#17689;_&#65533;&#65533;&#65533;d&#65533;O &#65533;&#65533;8&#65533;&#65533;&#65533;	&#65533;Sv&#65533;&#65533;&#65533;9&#65533;&#65533;ey&#65533;&#65533;&#65533;&#65533;&#65533;'&#65533;&#65533;&#65533;&#65533;b1&#65533;&#65533;&#65533;,d&#65533;&#65533;&#520;&#65533;D&#65533;&#65533;&#65533;#&#65533;?&#65533;LxT&#65533;(N&#65533;)&#65533;&#65533;Wo&#65533;z+&#65533;n8sm"&#65533;&#65533;U^&#65533;&#65533;J	n&#65533;&#65533;)&#65533;@@y&#65533;&#65533;3&#65533;r&#65533;&#65533;/x&#584;&#65533;&#1606;&#65533;&#1102;&#65533;&#65533; rm&#65533;F=&#65533;\&#65533;&#65533;&#610;&#65533;&#904;T&#65533;&#65533;]&#65533;m&#65533;Q&#65533;`@iQBs&#65533;/Rf&#65533;&#65533;UM"n&#65533;1&#65533;#&#65533;&#503;&#65533;]&#65533;}+uba=&#65533;&#65533;6V&#65533;&#65533;&#65533;&#65533;=&#65533;RL&#65533;&#65533;\&#65533;&#65533;)&#65533;&#65533;'9&#65533;&#65533;)&#65533;1&#65533; ny&#65533;&#65533;&#65533;&#65533;&#65533;&#65533;&#65533;&#65533; &#65533;&#65533;&#65533;&#65533;&#65533;nC&#65533;&#65533;(s-*BK &#65533;jkGL&#65533;&#65533;3&#65533;G&#65533;&#65533;`&#65533;I&#65533;&#65533;(I(&#65533;&#65533;O&#65533;&#65533;&#65533;&#65533;"&#65533;&#65533;&#65533;V&#65533;&#65533;&#65533;&#65533;  nU#5&#65533;Q&#65533;&#65533;/&#65533;&#65533;U&#65533;&#65533;&#65533;&#65533;&#65533; &#65533;&#65533;L"&#65533;&#65533;&#616;sHI/&#65533;*"" '&#65533;a &#65533;J&#65533;&#65533;&#65533;XL&#65533;.&#65533;&#65533;&#9675;&#65533;wpn&#65533;fq&#1740;&#65533;j[;&#65533;&#65533;&#65533;?&#65533;W,y&#65533;&#65533;&#65533;F8&#65533;P&#65533;&#65533;!&#65533;l&#65533;ED@&#65533;c&#65533;&#65533;!&#65533;>&#65533;&#65533;z&#41369;&#65533;n&#65533;&#65533;knB&#65533;&#65533;&#65533;&#65533;&#65533;S&#65533;j&#65533;L&#65533;)&#65533;2&#65533;&#65533;&#65533;P&#65533;c&#65533;b&#65533;&#65533;&#65533;&#65533;)QC&#65533;z&#65533;g	&&#65533;s&#65533;&#65533;7&#65533;]&#65533;&#65533;&#65533;z&#65533;&#65533;u&#1252;D&#65533;&#65533;	k&#65533;&#65533;&#65533;&#65533;&#1746;&#65533;=&#65533;&#65533;&#1115;<:L&#65533;K&#65533;&#65533;&#65533;&#65533;&#65533;&#65533;+& p&#65533;&#65533;&#65533;&#65533;<&#65533;&#65533;+&#65533;&#65533;&#65533;&#65533;j&#46407;&#65533;n&#65533;&#65533;I4Up2t&#65533;F"&#65533;Q*&#65533;&#65533;&#65533;&#65533;
*&#65533;0&#65533;&#65533;&#917;&&#65533;&#65533;&#65533;"&#65533;)&#65533;&#65533;9Nr&#65533;&)M&#65533;&#65533;&#65533;&#65533;	i&#65533;L-Z&#65533;&#65533;&#65533;&#65533;Qgc&#65533;3&#65533;&#65533;5&#797;&#65533;&#65533;k&#65533;A#&#65533;&#1115;&#65533;P&#65533;` <=&#65533;&#65533;m&#65533;A&#65533;&#65533;&#65533;_Zn&#65533;$&#65533;&#65533;k&#65533;&#65533;\Q&#65533;&#65533;&#65533;&#65533;&#65533;&#65533;&#65533;I4:9&#65533;k&#65533;1&#65533;)$$&#65533;Dv&#65533;&#65533;` &#65533;*[&#65533;&#65533;&#65533;@jj&#65533;jm&#65533;)&#1150;B&#65533;&#65533;+M&#65533;&#65533;)i&#65533;>&#65533;d&#65533;#&#65533;8I>2"&#65533;)&#65533;&#65533; H&#248;&#65533;g&#65533;&#65533;&#65533;&#65533;z&#65533;vt&#65533;&#65533;,&#533;&#65533;&#65533;^&#65533;$K&#65533;9)&&#65533;*&#65533;r&#65533;&#65533;&#65533;d&#65533;&#65533;&#65533;9&#65533;g &#65533;(J&#65533;&#65533;&#65533;&#65533;&#65533;&#1947;&#65533;&#1416;&#65533;)7&#65533;&#65533;-&#65533;<&#65533;&#65533;&#65533;&#65533;&#65533;&#65533;&#65533;yS&#65533;D&#65533;&#65533;&#65533;v;L&#65533;L
\&#65533;&#65533;&#65533;&#1446;kF&#65533;[&#65533;&#65533;=E&#65533;YS&#796;-&#7893;&#65533;L&#65533;85QU&#65533;&#65533;&#65533;&&#65533;&#65533;&#65533; D &#65533;&#65533;E	1&#1426;&#65533;&#65533;x&#65533;&#65533;s&#65533;&&#65533;&#65533;,&#65533;g&#65533;~A&#65533;&#65533;r&#65533;&#65533;&#554;G*&#65533;1w&#600;<&#65533;!&#65533;&#29507;~&#65533;&#65533;&#65533;&#65533;Eo&#65533;&#180;&#65533;&#65533;&#1797;|&#65533;&#1255;&#65533;&#371;6&#65533;&#65533;&#65533; &#65533;&#65533;* lC&#65533;&#65533;-+&#65533;t&#65533;&#65533;&#65533;~&#1715;!-&#65533;V>&#65533;k}-&#65533;&#65533;	&#65533;&#65533;w(&#65533;&#65533;S&#65533;&#65533;&#65533;GqK&#65533;&#65533;&#65533;m&#65533;&#65533;QBq&#65533;5&#65533;I&#65533;{&#65533;>&#148;&#65533;&#65533;&#65533;&#65533;h&#65533;25f&#65533;&#65533;&5&#1534;&#65533;&#65533;Gd&#65533;'&#65533;&#65533;2(&#65533;W&#65533;&#65533;&#65533;MB&#65533;sH8.&#65533;&#65533;t&#65533;&#65533;&#65533;&#65533;C&#65533;&#65533;&#65533;&#1330;&#65533;o&#65533;Z&#65533;=&#65533;&#65533;So&#65533;&#65533;&#65533;&#65533;(&#65533;5T2M&#65533;3&#65533;`"
w&#65533;&#65533;&#65533;P&#65533;L&#65533;$&#65533;2*&#65533;&#682;JS&#65533;&#65533;&#65533;5&#65533;&#65533;&#2037;:`&#65533;&#65533;&#1951;&#65533;n&#65533;&#65533;&#65533;&#65533;&#65533;+`C&#638;&#65533;&#65533;&#65533;&#65533;&#65533;&#65533;U&#65533;
M&#65533;I&#65533;D&#65533;&#65533;"&#65533;&#65533;&#65533; {&&#65533;G&#65533;Rw&#65533;&#65533;?o&#65533;a&#65533;$&#65533;&#65533;u&#65533;#&#65533;RT&#65533;J&#65533;h&#65533;w &#65533; &#65533;C4*&#65533;2&#65533;&#65533;&#65533;&#65533; K{&#65533;S@&#65533;j&#65533;U&#65533;?uo&#65533;&#65533;&#65533;%ENY&#65533;&#65533;&&#65533;  DD;k&#65533;+&#1207;Wc&#65533;&#65533;&#65533;&V&#65533;&#65533;=&#65533;{&#65533;{d&#65533;&#312;&#65533;&M&#65533;1At&#65533;M&#65533;i&#65533;^&#661;%	&#65533;E4&#65533;(5NWF4&#65533;&#65533;&#65533;u'
&#814;QE&#65533;dNaP&#65533;0&#65533;>)&#65533;{C&#65533;Lv&#65533;&#65533;&#65533;&#65533;&#65533;&#65533;C&#65533;~&#65533;\^&#65533;&#65533;&#65533;&#65533;lk&#65533;&#65533;&#65533;6&#65533;
&#65533;d&#65533;tb&#65533;&#65533; &Rn&#520;&#65533;@3TP&#65533;&#65533;`&#65533;J&#65533;mzkj\&#65533;&#65533;&#65533;&#65533;mv&#65533;s&#65533;&#65533;K&#65533;M&#65533;&#65533;&#65533;s&#65533;&#65533;L&#65533;&#65533;V)R&#295;H&#65533;#&#802; 5&#65533;&#65533;&#65533;&#65533;H&#65533;/&#65533;Ol&#65533;@&#65533;d&#65533;&#65533;"&#931;Z:&#1515;&#65533;&#65533;s	&#65533;K&#65533;&#65533;L&#248;&#65533;s&#21141;-&#65533;t&#65533;&#65533;Z&#65533;:&#65533;&#65533;.&#65533;&#65533;&#65533;Dp&#65533;B&#12549;u&#65533;b&#65533;&#65533;.&#65533;&#729;"&#65533;"&#65533;&#65533;r&#65533;b&#65533;`&#65533; y&#65533;R&#65533;&#65533; I{&#65533;&#65533;&#914;E&#65533;i&#65533;&#1270;&#65533;8&#65533;&#1809;&#65533;&#65533;r &#65533;&#65533;&#65533;3x;yc&#65533;&#65533;IBQQP&#65533;_&#65533;&#65533;S/KV&#1843;&#1204;c!`&#65533;]&#65533;&#65533;&.&#65533;$&#65533;&#65533;.&#65533;&#65533;L&#65533;&#65533;L" &#65533;s&#65533;\u:m&#65533;&#65533;&#65533;&#65533;&#65533;o&#65533;!u&#1587;&#65533;@Z&#65533;y&#65533;&#65533;&#65533;\&#65533;'&#65533;&#65533;A *`&#65533;&#65533;iQBl&#65533;
j&#65533;NzW&#65533;&#65533;~N&#65533; p&#65533;&#65533;V&#135;&#65533;j;&#65533;*.K"&#65533;=t&#65533;&#65533;r)&#65533;&#65533;STO&#65533;&#65533;m&#65533;Dr\&#65533;6&#65533;&#65533;P&#65533;&#65533;&#65533;&#65533;Bn&#65533;c!eZj&#65533;Y&#65533;oV\V#q&#65533;&#65533;#Q2&#65533;R&#65533;&#65533;|&#65533;w&#65533;C !J&#65533;R&#65533;cp&#65533;h&#65533;N&#65533;&#65533;P/&#65533;&#65533;Q&#65533;Ws&#65533;&#65533;b&#65533;s&#65533;&#65533;&AU^,&#65533;7rQ&#65533;@&#152;&#65533;9.&#65533;&#65533;OgK-F&#65533;&#65533;gji&#65533;&#1898;&#65533;z&#65533;&#65533;h]>]dPf&#65533; &#65533;]aLUw<P!&#65533;a&#65533;b&#65533;f&#65533;$wI<L&#65533;&#65533;U5R7&#65533;&#65533;f(&#65533;B&#65533;&#65533;Tt&#65533;~&#632;N&#65533;&#65533;&#65533;&#65533;xx&#65533;=9p&#65533;aMo&#65533;&#65533;`&#65533;&#65533;!&#65533;2i&#65533;"d&#65533; $&#65533;9&#65533;9&#65533;];.&#65533;T/&#65533;K]&#65533;YY&#65533;&#65533;&#510;&#65533;&#65533;|&#65533;m&#65533;&#65533;P&#65533;&#65533;&#1286;I&#65533; &#65533;iEM&#1785;&#65533;B&#65533;&#65533;;&#65533;|t&#65533;$&#65533;&#65533;Xj&#65533;&#65533;&#65533;&#685;&#65533;l&#65533;C&#65533;&#65533;1w&#65533;&#65533;&#65533;3Wx$r&#65533;&#65533;3A&#65533; S&#65533;&#14178;_&#65533;&#65533;&#65533;v&#65533;&#65533;v&#65533;&#65533;&#65533;&#65533;&#65533;&#65533;Z|&#65533;&#65533;&#65533;N%%&#65533;Y&#65533;[&#65533;&#65533;&#65533;9&#65533;&#65533;&#65533;&#65533; &#65533;&#65533;&#1685;&&#65533;[P&#65533;O&#65533;N&#65533;&#65533;y&#65533;&#65533;ZZo&#65533;MLH&#65533;&#65533;,.w&#65533;Z&#65533;&#37020;C&#65533;)&#65533;&#65533;q&#65533;&#885;&#65533;]&#65533;lG&#65533;&#65533;\&#65533;&#65533;&#65533;&#51762;&#65533;d&#65533;5&#65533;&#65533;|&#65533;&#65533;&#65533;D&#65533;&#65533;s&#65533;1&#65533;h&#65533;h&#65533; 6&#65533;Rs!U&#65533;/&#65533;&#65533;5u"&#65533;&#65533;{{}&#65533;&#65533; &#65533;&#65533;w*&#65533;8XH&#180;|&#65533; &#65533;b&#65533;&#65533;&#65533;&#65533;p&#65533;6&#65533;Hd+&#65533;at&#65533;&#65533;&#65533;&#65533;&#65533;&#65533;&#65533;/&#65533;.>&#65533;b&#65533;F&#65533;jh&#65533;\&#65533;&#65533;t&#65533;Ne&#65533;PM&#65533;	&#65533;&#65533;&#65533;r&#65533;J&#65533;&#65533;.&#65533;&#65533;zE\z&#1573;&#65533;u&#65533;n&#65533;n&#65533;|&#65533;qp&#65533;5&#65533;p9AT&#65533;&#65533;8&#65533;\ED&#65533;&#65533;&#65533;&#65533;&#65533;c&#65533;H&#65533;&#65533;&#65533;QE&#65533;(&#65533;
(&#65533;&#65533;(&#65533;&#65533; &#65533;&#65533;(&#65533;(&#65533;
(&#65533;&#65533;(&#65533;&#65533; &#65533;&#65533;(&#65533;(&#65533;8&#65533;&#65533;t&#504;&#65533;&#65533;nWl&#65533;b&#65533;&#65533;&#65533;&#65533;@~
D&#65533;&#65533;t&#65533;&#65533;&#65533;>3}t&#65533;&#65533;#&#65533;D&#65533;s&#65533;(&#65533;r&#65533;z3&#669;&#65533;n&#65533;&#65533;&#65533;&#65533;K&#65533;"&#65533;S&#65533;Pm&#65533;m&#65533;u&#65533;i&#65533;&#65533;&#65533;z&#65533;&#65533;&#65533;&#65533;&#65533;&#65533;7&#65533;]&#65533; Y-}<Od&#65533;&#65533;&#65533;q&#65533;(&#65533;&#65533;&#65533; &#65533;&#65533;>&#65533;2&#65533;2&#65533;&#65533;r-&#65533;m&#65533;S=p ?&#65533;&#65533;|&#65533;&#65533;f&#65533;,']&#65533;&#65533;E&#65533;DJ&#65533;&#65533;BWi-&&#2006;s&#1405;&#65533;&#65533;&#65533;[&#65533;&#65533;{&#65533;C&#65533;&#65533;&#65533;&#65533;&#65533;o&#1279;{h~y&#65533;&#65533;c&#65533;x&#65533;/&#196;&#65533;9?&#920;?&#65533;B&#65533;&#65533;}3K&#65533;I[J}&#65533;8)&#65533;&#65533;0&#48058;&#65533;&#65533;&#65533;&#65533;Q?&#65533;N&#65533;%&#65533;&#65533;&#65533;&#1207;&#65533;&#65533;G&#65533;&#65533;&#65533;&#65533;&#65533;N&#65533;&#65533;&#65533;&#65533;&#65533;}tz&#65533;t&#65533;&#65533;&#65533;&#65533;&#65533;]_c&#65533;&#65533;&#65533;}&#65533;F&#51514;&#65533;&#65533;&#65533;)&#65533;g&#65533;&#65533;&#65533;&#65533;Z&#65533;&#65533;%l&#65533;&#65533;&#1984;&#65533;9>&#65533;y&#65533;&#65533;bM&#65533;&#65533;&#65533;&#65533;j&#65533;&#65533;&#65533;&,&#65533;0&#65533;4&#65533;&#197;`&#65533;&#65533;`wL&#65533;|0&#65533;9&#65533;cJ&#65533;&#65533;&#65533;&#65533;&#65533;Am&#65533;H&#65533;N&#65533;C&#65533;&#65533;,wo"&#65533;\&#65533;&#65533;Uj&#65533;WU&#65533;us
P&#65533;&#442;?&#65533;&#65533;?&#341;&#65533;&#65533;&#65533;&#619;&#65533;u&#65533;r&#65533;&#65533;+&#65533;\q?&#65533;H_&#65533;&#65533;Qk&#65533;+&#65533;j)c&#65533;&#65533;)&#65533;h&#65533;&#65533;K&&#65533;; G&#65533;&#65533;]!&#1112;OlL}*&#65533;&#1253;5&#65533;&#65533;H&#65533;&#65533;&&#65533;&#65533;0&#65533;&#65533;&#436;&#65533;&#65533;A&#65533;&#65533;t&#1739;7&#65533;&#65533;&#65533;N&#65533;&#65533;n&#65533;&#65533;C&#65533;&#65533;u$x&#65533;&#65533;m&#65533;W&#65533; &#65533;&#65533;&#65533;&#65533;&#65533;6&#65533;&#65533;o9&#65533;l&#65533;n%Rq:&#65533;&#65533;Q+&#65533;&#65533;Zir&#65533;d&#65533;&#65533;)&#65533;S&#65533;(&#65533;&#65533;&#65533;d&#65533;l&#65533;&#65533;e	 &#65533;&#65533;&#65533;:&#65533;Y&#65533;J&#65533;&#65533;&#65533;9&#65533;p&#65533;&#65533;0SR&#65533;b&#65533;&#65533; &#65533;&#65533;&#65533;&#65533;{&#65533;&#65533;q|&#65533;;&#65533;&#65533;&#65533;&#65533;d&#65533;n&#1385;&#65533;&#65533;&#65533;WQUWlP&#65533;&#65533;&#65533;L&#65533;&#65533;&#65533;#&#65533;&#65533;&#65533;&#65533;&#65533;	/&#65533;c&#65533;&#65533;&#65533;wm&#65533;&#65533;&#65533;g]&#65533;U&#65533;&#65533;&#65533;Qn/\9&#65533;%&#65533;b&#65533;p&#65533;0;&#65533;!&#65533;]yF&#263;&#65533;&#1402;&#65533;.&#813;&#65533;&#1685;&#65533;&#65533;p&#65533;&#65533;&#65533;
	&#65533;&#65533;&#65533;  9&#65533;i&#65533;&#65533;&#65533;&#65533;&#65533;&#65533;&#65533;&#65533;&#65533;,$&#65533;\f&#65533;&#65533;&#65533;:'d9&#65533;&#65533;&#65533;&#65533;L&#65533;-&#65533;nA&#65533;&#65533;&#65533;{&#65533;Rm&#65533;&#65533;&#65533;&#65533;&#65533;rT&#65533;.&#65533;{B&#65533;&#65533;6&#65533;
&#65533;&#65533;&#65533;S&#65533;"^bQ&#65533;_&#65533;&#65533;HI&#65533;&#65533;&#65533;S&#65533;R&#65533;o~wA&&#65533;&#65533;&#65533;&#65533;&#65533;TS&#65533;T&#65533;f&#65533;&#65533;p A(&#65533;&#65533;X&#65533;&#65533;5&#1651;&#65533;&#38304;<p&#65533;&#1850;&#65533;J&#65533;E \&#567;&#65533;s&#65533;&#65533;#&#65533;P O&#793;2&#65533;&#65533;<&#65533;&#65533;vZw&#65533;S&#65533;&#65533;&#422;&#65533;q
&#65533;V&#65533;G U%
&#65533;&#65533;&#65533;&#65533;&#842;&#65533;&#1179;&#65533;&#65533;z&#65533;k&#65533;cq&#65533;&#1286;H&#65533;9K&#65533;&#65533;&#65533;&#65533;J&#65533;LA5&#65533;L&#65533;LAA)K&#65533;&#65533;(@@&#65533;Q&#65533;&#65533;&#65533;rc&#65533;&#65533;&#984;&#65533;&#65533;b&#65533;ZA&#232;&#65533;H&#65533;&#65533;S&#65533;p&nsR&#65533;8&#65533;&#65533;J`0|@&#40805;tG&#65533;B*VJA&#65533;&#65533;r&#65533;y&#65533;&(&#65533;&#65533; w&#65533;&#65533;&#65533;C&#65533;#&#65533;&#65533;&#65533;&#65533;&#1950;&#65533;-v&#65533;*&#65533;&#65533;kri@JL&#65533;0p&#65533; x$&#65533;&#65533;q&#65533;&#65533;'&#65533;y,[A&#65533;&#65533;g&#65533;&#1745;&#65533;1#&#65533;Z$&#65533;&#65533;0&#65533;&#65533; &#65533;"<&#65533;&#65533; "?&#65533;0&#65533;2&#65533;2&#65533;&#65533;&#65533;&#65533;>&#1752;&#65533;U&#999;Gyxm&#65533;}*&#65533;&#1255;&#65533;&#65533;HF2c0&#65533;&#65533;&#65533;&#65533;&#65533;&#65533;&#65533;&#1198;}:;&#65533;&#65533;&#65533;nc&#65533;W>&#65533;8S	*d&#65533;a&#65533;&#65533;/&#65533;&#65533;&#65533;&#65533;\&#65533;tw&#65533;&#65533;&#65533;&#65533;&#65533;&#1198;}:p(&#65533;T&#588;&#65533;&#65533;^&#65533;sJ&#65533;&#65533;&#65533;&#65533;/&#65533;&#65533;&#65533;&#65533;\&#65533;t&#65533;QL$&#65533;1&#65533;&#65533;&#65533; &#65533;&#65533;&#65533;&#65533;>&#65533;s&#65533;&#65533;&#65533;^&#65533;sJ&#65533;&#65533;&#65533;&#65533;&#65533;&#65533;HPc&3&#65533; yx/mL}*&#65533;&#65533;&#65533;w&#65533;&#65533;&#65533;&#65533;&#65533;&#1198;yN&#65533;@&#643;1&#65533;o&#65533;&#65533;A{nc&#65533;W>&#65533;&#26685;&#65533;1&#65533;&#65533;&#65533;N&#65533;
*`&#65533;e&#65533;&#65533;&#65533;&#65533;&#65533;&#65533;&#65533;&#65533;>&#65533;s&#65533;&#65533;&#65533;f&#65533;SJ&#65533;&#65533;&#65533;&#65533;&#65533;&#65533;8&#65533;2&#65533;&#65533;y&#65533;mL}*&#65533;&#1251;&#65533;&#65533;&#65533;&#65533;>&#65533;s&#65533;&#1219;E0p;.>e&#65533;&#65533;0>&#1688;&#65533;U&#999;U&#65533;3&#65533;&#65533;&#65533;&#65533;&#65533;&#65533;t&#65533;QL&#65533;&#65533;&#65533;&#65533;F&#65533; &#65533;&#65533;&#65533;&#65533;>&#65533;s&#65533;&#65533;;&#65533;&#65533;{nc&#65533;7&#65533;84S	&#65533;b&#65533;&#65533;Q&#65533;&#65533;5&#65533;&#65533;&#65533;&#65533;&#65533;ztw&#65533;&#65533;&#65533;&#65533;&#65533;&#65533;n=:ph&#65533;`&#65533;&#65533;&#803;}&#65533;f&#65533;SJ&#65533;&#65533;&#65533;&#26685;&#65533;1&#65533;&#65533;&#65533;N&#65533;
)&#65533;&#65533;&#65533;1q&#65533;&#65533;&#65533;&#65533;'&#65533;&#24467;s&#65533;&#65533;J&#65533;&#65533;&#65533;&#65533;&#65533;&#65533;&#65533;&#65533;&#65533;%65;b&#65533;&#338;\&#65533;K#&#65533;&#65533;?&#65533;&#65533;&#65533;&#65533;&#65533;&#65533;&#65533;o&#65533;&#65533;?&#65533;&#1420;yX)&#65533;&#65533;&#65533;&#65533;&#1793;7a&#65533;&#65533;&#65533;&#65533;&#65533;CF[L-K~=&#260;&#65533;&#65533;&#65533;|{r	&#65533;t&#65533;it&#65533;L&#65533;&#65533;cO&#65533;
&#65533;&#65533;V&#1949;^
8$&#65533;i&#65533;&#65533;&#65533;*X&#65533;&#65533;U&#65533;0&#65533;&#65533;&#65533;Y:[&#65533;mz&#65533;&#65533;&#65533;&#65533;&#65533;&#65533;&#65533;&#65533;.K&#65533;&#65533;&#65533;@;C&#65533;&#65533;U&#65533;&#65533;&#65533;o&#65533;&#65533;R&#65533;&#65533;d&#65533;&#65533;nG&#65533;&#65533;&#2028;>&#65533;:i&#744;q&#529;=&#65533;Lc&#65533;&#65533;&#65533;&#65533;&#65533;&#65533;&#65533;j$&#65533;|&#65533;&#65533;&#65533;d&#65533;_t&#65533;M&#65533;w^'&#65533;&#65533;gV29!&#65533;&#65533;x`&#65533;&#65533;&#65533;1G&#65533; 9&#65533;#zY)&#65533;U&#65533;&#65533;&#65533;&#65533;&#65533;8&#65533;O&#65533;&#65533;d&#65533;&#65533;@ T0+&#65533;&#65533;&#65533;&#65533;L&#65533;X&#65533;&#65533;oo&#65533;&#65533;]q/-{^Z1)&#65533;&#65533;a&#65533;&&#65533;TS &#65533;&#65533;&#65533;@&#65533;R&#65533;&#65533;p&#65533;LQ&#65533;,&#65533;&#65533;2&#65533;&#65533;K&#65533;&#65533;&#433;&#65533;=W&#65533;&#65533;&#311;U&#65533;&#65533;&#65533;v&#65533;WnE&#65533;7x&#65533;&#65533;&#65533;#&#65533;&#65533;&#1556;&#65533;R&#65533;50&#65533;2&#65533;8&#65533;g&#1942;C&#65533;uK&#65533;&#65533;&#65533;&#65533;&#65533;&#65533;[&#65533;u&#65533;4&#65533;@&#12665;K&#65533;8f&#65533;G6&#1193;&#65533;&#65533;x&#65533;&#65533;&#65533;&#65533;3nwn:&#65533;&#65533;c&#65533; d&#65533;x%)&#65533;&#65533;&#65533;&#65533;&#722;5&#65533;~&#65533;&#65533;&#65533;&#65533;&#1652;T&#65533;&#65533;&#65533;&#65533;&#65533;&#65533;$`&#65533;!&#65533;&#65533;&#65533;3&#65533;&#65533;&#65533;&#65533;s)M&#65533;6&#65533;,;&#65533;&#65533;&#65533;&F&#65533;&#65533;"&#65533;p@&#65533;&#65533;&#65533;&#65533;"\r&#65533;&#65533;L,&#65533;&#65533;&#65533;&#65533;<sZyf[qg&#65533;&#65533;&#65533;y&#65533;&#65533;&#65533;M&#65533;&#65533;$&#65533; &#581;L &#65533;|&#65533;&#65533;&#65533;1CJ&#65533;&#65533;p&#65533;&#65533;n&#65533;&#65533;gJ#s&#65533;nA6 &#65533;-&#65533;&#65533;&#65533;,&#65533;#&#65533;Cje&#65533;vt&#65533;A]&#65533;/\3&#65533;&#65533;Ue:&#65533;$&#65533;E&#65533;oT&#65533;o >P&#65533;&#65533;r5&#65533;o9&#65533;&#65533;&#65533;F&#65533;&#65533;&#65533;r&#65533;&#65533;4:I&#65533;lJ&#65533;&#65533;m &#1840;&#65533;	&#65533;&#65533;<&#65533;o-0&#65533;2&#65533;0&#65533;&#65533;&#65533;&#65533;&#65533;w&#65533;#/T&#65533;b&#65533;&#65533;t&#65533;[&#65533;&#65533; &#65533;s&#65533;+&#65533;&#65533;&#65533;&#65533;G&#65533;]w&#65533;yg&#65533;M&#65533;&#65533;&&#65533;7JAT&#65533;h&#65533;&#65533;k&#65533;&#65533;10c!&#65533;c&#65533;&#65533;5&#65533;#&#65533;a&#65533;&#1151;&#65533;S&#241;v&#65533;&#65533;'&#65533;]&#65533;oWo"'"}i%&#65533;cAT&#65533;4&#65533;T&#65533;S&#65533;0n&#65533;K&#65533;&#65533;&#65533;Zv&#65533;TQf=O&#65533;L&#1962;&#65533;&#65533;Rh'"C&#65533;X&#65533;$&#65533;&#65533;*B&#65533; b&#65533;&#65533;A&#65533;1q&#65533;c&#65533;&#65533;&#65533;&#65533;>&#65533;s&#65533;&#65533;{&#65533;A{nc&#65533;W>&#65533;mh&#65533;&#65533;ML&#1272;+&#65533;&#65533;*OVH&#65533;>nS&#65533;wi&#65533;8Hq&#65533;&#65533;&#65533;B&#65533;JZ&#65533;&#65533;@&#643;1&#65533;o&#65533;&#65533;&#65533;{jc&#65533;W?&#65533;&#65533;&#65533;&#65533;&#65533;&#65533;>&#65533;s&#65533;&#65533;p(&#65533;T&#588;&#65533;&#65533;^&#65533;SJ&#65533;&#65533;&#65533;&#26685;&#65533;1&#65533;&#65533;&#65533;N&#65533;
*a`e&#65533;&#65533;&#65533;&#65533; &#65533;&#65533;&#65533;&#65533;>&#65533;s&#65533;&#65533;;&#65533;&#65533;&#65533;jc&#65533;W>&#65533;84S(&#65533;&#65533;&#803;}&#65533;f&#65533;SJ&#65533;&#65533;&#65533;&#65533;3&#65533;&#65533;&#65533;&#65533;\&#65533;t&#65533;&#65533;L&#65533;&#65533;&#65533;&#65533;F&#65533;&#65533;&#65533;&#65533;&#65533;>&#65533;s&#65533;&#65533;&#65533;f&#65533;SJ&#65533;&#65533;&#65533;&#65533;&#65533;&#65533;8&#65533;2&#65533;&#65533;y&#65533;mL}*&#65533;&#1251;&#65533;&#65533;&#65533;&#65533;>&#65533;s&#65533;&#1219;E0p;.>a&#65533;&#65533;3&#65533;&#65533;&#65533;&#65533;&#65533;&#65533;tw&#65533;&#65533;&#65533;&#65533;&#65533;&#65533;n}:p(&#65533;`&#65533;&#65533;f&#65533;&#65533;0>&#1688;&#65533;U&#999;Gy&#65533;mL}*&#65533;&#1255;&#65533;`&#65533;v\|&#65533;}&#65533;f&#65533;SJ&#65533;&#65533;&#65533;&#65533;3&#65533;&#65533;&#65533;&#65533;\&#65533;t&#65533;&#65533;L&#65533;&#65533;&#65533;&#65533;F&#65533;&#65533;&#65533;&#65533;&#65533;>&#65533;s&#65533;&#65533;&#65533;f&#65533;SJ&#65533;&#65533;&#65533;&#65533;&#65533;&#65533;Q&#65533;&#65533;&#65533;F&#65533; &#65533;&#65533;&#65533;&#65533;>&#65533;s&#65533;&#65533;;&#65533;A{jc&#65533;W>&#65533;84S	*\|&#65533;7&#65533;&#65533;&#65533;}&#65533;1&#65533;&#65533;&#65533;N&#65533;&#65533;V&#65533;&#65533;&#65533;&#65533;&#65533;&#65533;}:ph&#65533;Q&#65533;&#65533;&#803;Ar&#65533;&#65533;U&#65533;'l:h&#65533;&#65533;&#65533;4&#65533;$&#65533;q &#65533;&#65533;&#65533;&#65533;&#65533;&#65533;Nq
v&#65533;&#65533;&#65533;&#65533;#&#65533;,2&#65533;&#65533;&#65533; l&#65533;&#65533;&#65533;K:&#13766;&#65533;q&#65533;Jr,x&#65533;&#65533;&#65533;&#65533;&#65533;&#65533;&#65533;]&#65533;&#755;&#65533;(&#65533;&#65533;&#65533;&#65533;&#65533;<&#65533;G&#65533;&#65533;&#65533;&&#65533;&#65533;&#65533;1&#65533;&#65533;=&#65533;&#65533;{i,&#65533;a&#65533;}&#65533;z&#65533; &#65533;&#65533;&#65533;_0&#65533;&#65533;&#65533;&#65533;qW&#65533;}&#65533;&#604;l;>i&#65533;$S&#65533;t&#65533;&#65533;&#65533;M&#65533;}&#65533;&#65533;&#65533;5&#65533;x&#65533;*&#65533;&#65533;&s&#65533;? 6&#1176;L>0v&#65533;9S&#65533;&#65533;&#65533; &#65533;&&#65533;u&#65533;&#65533;2p&#65533;9&#65533;&#65533;&#65533;&#65533;a)*&#1290;&#65533;&#65533;&#65533;&#65533;&#65533;&#65533;t&#65533;v(&#65533;h&#65533;&#65533;Ok&#65533;$&#65533;isHm&#65533;&#65533;&#65533;&#259;&#65533;&#65533;.k&#65533;|@(&#65533;&#65533;&#65533;*&#211;&#65533;W&#65533;@a&#65533;&#65533;&#65533;&#65533;&#65533;L&#65533;&#65533;]&#65533;&#1355;&#65533;>&#65533;V&#11949;&#65533;&#65533;,O&#65533;&#65533;^aX&#65533;&#65533;Np9&#65533;'L@&#65533; &#65533;&#65533;y&#65533;&#65533;&#65533;D&#65533;x&#65533;;&#65533;5&#1470;&#65533;&#65533;&#65533;&#65533;&#65533;L&#65533;r&#65533;&#65533;&#65533;&#65533;S]T&#673;
&#65533;<3&#65533;B&#65533;&#65533;&#65533;"^&#65533;v(`..^&#65533;&#65533;.&#65533;=&#65533;&#65533;!&#65533;&#65533;&#65533;&#65533;&#65533;\2z&#65533;&#65533;&#65533;i4>&#65533;&#596;	&#65533;<R&#65533;&#65533;)rR&#65533; &#65533;w&#65533;(&#1738;j$=&#65533;'=m8c&#65533;)&#65533;&#65533;"&#65533;A&#65533;c	&#65533;A&#65533;&#65533;.l <&#65533;i&#65533;&#65533;5	&#65533;&#65533;&#65533;1&#65533;c&#65533;Ie&#65533;&#65533;&#65533;&#65533;|s 
&#65533;&#65533;S&#65533;)&#65533;D<!9Dp"&#65533;&#65533;&#65533;t&#65533;&#65533;&#65533;5&#65533;&#65533;&#65533;&#65533;{I&#65533;&#65533;&#65533;&#65533;&#65533;&#65533;&#1735;&#65533;M&#65533;&#65533;pDT*&#65533;2&#65533;&#65533; #&#65533;&#65533;@?h&#65533;CC:)&#65533;&#65533;&#65533;=k&#65533;r&#65533;{&#65533;&#65533;-&#65533;&#7010;&#65533;GQ&#65533;&#65533;x&#65533;c&#673;N
"&#65533;b\	D&#65533;&#65533;&#65533; Ue&#65533;&#65533;F&#820;&#65533;-&#65533;U&#65533;&#65533;&#65533;b&#65533;&#1510;&#65533;&#65533;&#65533;&#65533;&#65533;2&#65533;&#862;&#65533;&#65533;"&#65533; &#65533;9&#65533;<&#65533;&#65533;&#65533;&#65533;&#65533;c&#65533;Q&#65533;:<j&#65533;&#65533;vcW&#65533;&#65533;&#65533;&#65533;
&#65533;&#65533;&#65533;
S*b=+qj	&#65533;8 &Sg&#65533;;&#65533;&#65533;"&#65533;9&#65533;&#65533;&#65533;&#65533;o&#65533;[KL&#65533;&#65533;wIKf&#65533;F&#65533;"&#65533;&#65533;&#65533;&#65533;&#65533;&#65533;)&#65533;&#65533;PS&#65533;&#65533;C&#65533;Q&#65533;l&#65533;&#65533;&#65533;&#65533;&#65533;&#65533;&#1159;ouM&#65533;r&#65533;&#65533;&#65533;QV:I"&#65533;
&#23173; 2g&#65533;&#65533;1&#65533;C&#65533;[&#1973;&#65533;yM7&#65533;&#65533;&#750;&#65533;/&#65533;&#65533;&#230;&#65533;&#942;)S.&#7305;&#65533;p&#65533;&#65533;&#65533; &#65533;LP7&#65533;&#65533;2<&#65533;r&#65533;?&#65533;&#65533;&#65533;&#65533;z&#65533;&#65533;?|&#65533;&#65533;u&#65533;&#65533;&#65533;m&#65533;I&#65533;n&#65533;%&#65533;
$&#65533;&#65533;
&#65533;g&#65533;`D&#65533;|&#65533;1&#65533;s&#1518;&#65533;&#65533;lj&#65533;)&#65533;xY&#65533;&#65533;V>@&#65533;&#65533;&#65533;&#65533;
&#1064;&#65533;&#65533;&#65533;1&#65533;h&#65533;(m&#65533;&#65533;QS&#65533;C&#65533;&#65533;,y&#65533;^&#65533;&#65533;K&#852;&#65533;&#65533;&#65533;%&#65533;&#65533;&#65533;Yh&#65533;0&#65533;3&#65533;&#65533;&#65533;9&#65533;&#65533;pV&#65533;z,&#65533;&#65533;i&#65533;&#65533;f&#65533;W&#65533;&#65533;v&#65533;&#1800;&#65533;&#65533;&#65533;&#65533;&#65533;&#65533;&#65533;T&#65533; `&#65533;K!&#65533;r &#512;xB&#65533;:h&#65533;&#65533;&#65533;3'm&#65533;%&#65533;jK7&#65533; &#65533;_&E&#65533;&#65533;_&#65533;Q&#65533;&#65533;&#65533;&#65533;R(")&#65533;.'&#65533;&#65533;h&#65533;G{&#1495;&#65533;
\&#65533;&#65533;&#65533;&#65533;p-7K&&#65533;]&#65533;&#65533;(&#65533;e&#65533;&#320;TL8`&#65533;&#65533;&#65533;P&#65533;RZ&#304;$<{&D&#65533;t&#65533;&#65533;DI&#65533;&#65533;i
 "&#1728;&#65533;ug&#65533;-V&#65533;&#65533;uU&#65533;&#65533;%q2&#65533;&#65533;/&#631;&#65533;c&#65533;8&#65533;f&#65533;&#65533;@S8H&#65533;&#65533;d&#65533;0	G .{]t&#65533;H&#65533;&#65533;&#1357;&#65533;o&#1864;KR&#28132;gI&#65533;&#65533;H&#65533;&#65533;"&#65533;&#65533;M&#65533; &#65533;&#65533;&#65533;&#65533;p8&#65533;n\&#65533;i&#65533;&#65533;".&#65533;dy7&#65533;&#65533;Fi&#65533;&#65533;U;+&#65533;&#65533;&#65533;et&#65533;&#65533;f`&#65533;@&#65533;`&#65533;D2%&#65533;&#65533;&#1096;{/P.&#65533;&#65533;0&#65533;N&#65533;I&#65533;OQ2&#65533;@&#65533;l&#65533;PH&<&#65533;P&#65533;|t&#65533;1&#65533;Id&#65533;&#65533;&#1873;&#65533;&#65533;&#65533;&#65533;&#65533;&#65533;og&#65533;"cC &#65533;L&&#65533;X0&#65533;&#65533;&#65533;&#65533;" &#65533;6&#65533;&#65533;&#65533;&&#65533;k&#65533;4&#65533;N&&#65533;&#65533;&#65533;&#59186;uo&#1832;&#805;&#65533;}&#65533;'N
&#65533;|-&#65533;r&#65533;jQ&#65533;P&#65533;&#65533;a&#65533;F&#65533;&#65533;&#65533;&#65533;v&#65533;&#65533;wZ&#65533;&#644;&#65533;&#65533;~mF&#65533;]&#65533;&#65533;s"&#65533;`&#65533;&#65533;)&#65533;p`&#65533;]&#65533;&&#1277;7n]u&#65533;&#65533;&#65533;M/l&#65533;&#797;(&#65533;&#65533;&#65533;&#65533;E &#65533;&#65533;2~)&#65533;&#65533;9&#65533;&#65533;Z
&#65533;&#65533;P:Z:&#65533;1v&#65533;<&#65533;&#65533;	v&#65533;&#65533;&#65533;&#65533;&#65533;&#65533;&#65533;U&#65533;o 2>\s&#65533;J&#1775;&#65533;&#65533;z8&#65533;&#65533;q s\V&#65533;6&#65533;&#65533;&#65533;/&#65533;$&#65533;so&#65533;&#65533;&#65533;P&#65533;&#65533;&#65533;U6&#1312;&#65533;&#65533;#&#65533;&#65533;&#65533;&#65533;FWAu&#65533;Vv&#1133;T&#65533;&#65533;&#65533;&#65533;D&#65533;&&#65533;3&#65533;&#65533;&#65533;p&#65533;:*&#1686;&#65533;&#65533;_&#65533;;&#65533;R&#1270;N&#65533;&#65533;&#65533;YR&#65533;&#65533;I&#65533;
E`&#65533;;J&#18935;mV&#65533;&#65533;&#65533;i&#65533;D&#1581;(&#65533;&#65533;=&#65533;.&#65533;&#65533;&#65533;{&#65533;]4&#65533;&#65533;&#65533;&#65533;&#311;1&#65533;p&#65533;&#65533;&#65533;8&#65533;'&#65533;&#65533; :&#65533;&#65533;M&#65533;;&#65533;I&#65533;&#65533;;&#65533;!q&#65533;&#65533;[&#65533;&#65533;q&#65533;&#65533;X#&#65533;C&#65533; M&#65533;_>UM&#65533;w=&#65533;&#1353;&#65533;&#65533;Y&#65533;&#65533;O$&#65533;Spm&#65533;F&#641;
.&#453;&#65533;1&#65533;&#65533;\-?&#65533;]ii&#65533;&#65533; &#65533;&#65533;&#65533;0&#65533;&#65533;IT&#65533;&#569;&#65533;S:k&#65533;3b9
;Ja&#532;  9T&#65533;&#65533;U&#65533;&#65533;&#65533;&#65533;oFH}7&#65533;o7&#65533;v&#65533;&#65533;Te.g&#65533;&#65533;t&#65533;NC"a	&#65533;&#65533;cHN&#65533;Z-&#65533;3Q4&#65533;&#65533;qm5&#65533;#*&#65533;&#65533;&#65533;&#65533;&#65533;x&#65533;@*&#65533;v)&#65533;&#580;&#65533;&#65533;L&#466;&#65533;Y&#65533;'&#65533;&#65533;AS&#65533;{&#171;!a&#65533;q&#65533;&#65533;op&#65533;1&#65533;tS.':F)K&#65533;&#65533;&#65533;!Q&#65533;&#65533;&#65533;C2Yv~&#65533;&#65533;&#65533;w&#65533;&#65533;k&#65533;&#65533;%*+&#65533;D;1Nd8 &#65533;&#65533;yr&#65533;t%&#65533;%P&#65533;:&#65533;#&#65533;'A&#65533;*
&#65533;&#65533;p&#65533;&#65533;&#65533;[&#65533;r&#412;&#65533;&#65533;&#1427;1&#65533;&#65533;=&#65533;&#65533;&#65533;&#65533;!&#65533; &#65533;	&#65533;&#65533;@ Ds&#65533;&#65533;:&#1680;&#65533;&#65533;u]&#65533;w*&#65533;&#65533;o<&#65533;&#65533;\:Id&#65533;DD&#65533;)D&#65533;&"&#65533;&#65533;&#65533;=&#65533;Z&#65533;-Fp&#65533;#&#1422;&#65533;&#65533;&#65533;s&#65533;&#65533;&#65533;)61&#65533;62&#65533;@&#65533;T&#65533;`&#65533;0&#65533;s&#65533;&#65533;M-&#1062;&#65533;&#65533;n&#65533;&#65533;{=&#65533;&#1744;w'pF&#65533;
,&#65533;rq:&#65533;UJ&#65533;q&#65533;&#65533;&#65533;&#65533; &#65533;T&#65533;TT`d&#65533;#FJ)n==&#65533;{&#65533;&#65533;#&#65533;&#65533;6n&#65533;&#65533;w'&#65533;&#65533;&#65533;s &#65533;&#65533;&#449;&#65533;&#1740;9&#65533;t$&#65533;a&#65533;&#65533;,H&#65533;&#65533;&#556433;&#65533;&#65533;Y&#65533;9Q&#65533;E&#1724;E&#65533;X&#65533;&#65533;&#65533;&#65533; &#65533;&#65533;y&#65533;ojH&#65533;&#65533;&#65533;T&#65533;&#65533;&#65533;6&#65533;&#1757;&#65533;&#65533;&#65533;&#65533;sV&#65533;N(&#65533;&#65533;&#65533;X&#65533;b&#65533;B&#65533;	G&#65533;&#65533; &#65533;yy&#65533;&#65533;}[&#65533;zj&#65533;oz&#65533;Sq&#65533;&#65533;V)&#65533;\&#65533;&#1116;&#65533;f&#65533;&#65533;M1bP(Ll&#65533;C&#65533;`9S&#65533;T&#65533;TTe"z+Z&#65533;&#1433;B7<&#65533;R&#1271;&#336;&#65533;&#65533;&#65533;aP&#65533;1C&#65533;;| &#65533;&#65533;&#65533;&#1195;X&#65533;&#65533;3Z-&#65533;&#65533;R&#65533;&#65533;2I&#65533;&#65533;I4Vb&#65533;d&#65533;n&#65533;(&#65533;&#65533;D&#65533;y&#65533;&#65533; &#65533;B&#65533;&#65533;j&#65533;&#65533;Z&#65533;|&#65533;&#65533;&#65533;&#65533;&#65533;50&#65533;&#65533;r&#65533;VA$&#65533;&#65533;LK&#65533;&#65533;b&#65533;&#65533;9&G  &#231;&#65533;:7&#65533;&#65533;&#65533;&#65533;&#65533;&#65533;&#65533;EQpGL\
PY#&#65533;&#39578;&#65533;&#65533;L(~?%8 Z&#65533;G$&#65533;&#1678;&#65533;	;1q]f&#65533;&#65533;&#65533;i0&#65533;&#263;U&#65533;&#65533;&#35609;&#65533;&#65533;r&#65533; L1&#65533;*&#558;&#65533;&#65533;&#65533;oT&#65533;&#65533;.&#65533;&#65533;&#1396;&#65533;&#65533;&#65533;&#65533;&#65533;:Q8&#65533;{H&#65533;&#65533;&#65533;&#65533;1&#65533;&#65533;DjHU6&#1313;j5&#65533;>&#65533;&#65533;4&#65533;&#65533;v&#65533;&#65533;]&#640;&#65533;&#65533;N)&#65533;&#65533;C&#980;&#65533;&#65533;&#65533;E&#65533;&#65533;z&#1652;&#65533;&#65533;$Y+!&#65533;ON&#65533;&#65533;<E&#65533;r. AN.&#65533;c&#65533;&#65533;&#65533;y&#65533;&#65533;iAQ&#65533;&#65533;&#65533;h&#65533;i}&#65533;a7<&#65533;q-&#1652;&#65533;[&#65533; &#65533;.&#65533;&#65533;\&#65533;m&#65533;]&#65533;&#65533;&#65533;+}&#65533;FX&#65533;&#65533;y&#65533;&#65533;&#65533;nKjN&#65533;Bm&#65533;&#65533;Y&#65533;&#65533;H&#65533;
R&#65533;1.7r&#453;&#65533;&#65533;OUSa*&#65533;&#65533;&#65533;&#65533;B[=K&#1911;&#65533;I&#65533;&#65533;`e&#65533;N&#65533;&#65533;#&#16658;=u}&#65533;uELs&#65533;&#65533;1&#65533;
^&#65533;&#65533;g&#65533;]sq!&&#65533;&#65533;b&#324;&#65533;&#65533;&#65533;&#65533;\&#65533;&#65533;2$0&#65533;2'1Na0&#65533;DDi&#65533;&#1142;&#65533;&#65533;l&#65533;&#65533;&#65533;&#65533;\&#65533;&&#65533;&#65533;tI&#65533;&#65533;2&#65533;&#65533;c)#&#65533;&#65533;n&#65533;FMV&#65533;HK&#65533;!&#65533;`&#527;&#65533;&#65533; p&#65533;&#1230;&#65533;&#65533;ZOp2wn]w&#65533;K}&#65533;&#65533;,&#65533;&#65533;4&#646;&#65533;neJb&#65533;&#65533;&#65533;&#65533;&#65533; &#65533; A&#65533;Jl0nt&#65533;&#65533;6&#1312;&#65533;&#65533;&#65533;6&#65533;&#65533;I&#65533;&#65533;&#65533;&#65533;&#65533;Om&#65533;&#65533;Q3&#1135;x2&#65533;t&#65533;&#65533;&#65533;PPC
&#65533;&#65533;&#65533;k5&#65533;&#65533;&#65533;&#821;&#65533;&#65533;FL&#65533;$um&#65533;&#65533;nb&#65533;t&#65533;Wt&#65533;AB&#65533;&#65533;,&#65533;C &#65533;&#65533; &#65533;&#65533; e?tR&#65533;v.&#65533;FXw&#65533;&#65533;q&#65533;;&#65533;&#65533;]&#65533;&#65533;}!&#65533;8	x&#65533;%&#65533;.&#65533;&#450; >Jn&#65533;3&#65533;&#23913;&#65533;&#65533;&#65533;&#65533;&#1915;&#65533;&#65533;qp2&#65533;l&#65533;xS5BU (&#65533;t&#65533;0a&#65533;"\&#65533;&#65533;&#65533;4&#65533; &#65533;Uj&#65533;&#65533;w{&#1082;&#65533;O&#65533;&#65533;&#65533;&#65533;&#65533;tY&#65533;p&#65533;&#65533;[&#65533;&#65533;&#65533;eL&#65533;w&#65533;R.&#65533;&#65533;\@0&#65533;&#65533;3&#65533;c!&#65533;=&#65533;&#65533;&#65533;&#65533;~>)'o$&#65533;&#1745;&#1282;&#179;&#65533;v &#65533;&#65533;&#65533;s&#65533;2&b9&#65533;&#65533;&#65533;AR0C&#65533;&#65533;!&#65533; &#65533;&#65533;&#65533;;&#65533;o&#65533;v&#65533;4sP M&#65533;\&#65533;9&#65533; #&#65533;dr&#65533;w&#65533;V&#65533;ya&#1910;&#65533;&#1424;&#65533;U&#65533;p&#65533;|n&#65533; &#65533;;PA1&#65533;&#65533;&#65533;r|t&#65533;U6&#1312;&#65533;&#65533;&#65533;&#65533;-&#65533;&#65533;M8&#65533;&#65533;&#65533;N&#65533;&#65533;S&#65533;&#65533;&#65533;58A(&#65533;&#65533;"&#65533;% &#65533;i?&#65533;&#65533;!5&#65533;&#1474;&#65533;&#65533;w%&#65533;&#65533;n&#65533;f"]&#65533;&#65533;&#65533;J&#65533;&#65533;&#65533;&#65533;&#65533;(&#65533;&#65533;D@C&#65533;yg&#65533;:&#65533;U &#65533;&#65533;&#65533;&#65533;S&#65533;&#65533;[&#65533;&#65533;&#65533;&#65533;#O`N&#65533;O&#65533;&#65533;o&#65533;&#65533;n&#65533;0Ra&#65533;B{=;.&#1207;&#65533;n+}&#371;"&#65533;Z>r6T&#65533;&#65533;&#65533;&#65533;q&#65533;e<M&#65533;c!&#65533;R'mjP&#65533;#%&#65533;&#65533;F&#1339;&#65533;&#65533;&#65533;&#65533;2&#65533;!!%&#65533;TA/&#65533;)7G(&#65533;&#65533;L&#65533;&#65533;;D&#65533; "]&#65533;]&#65533;&#65533;&#65533;&&#65533;&#65533;uC&#65533;&#65533;h&#65533;)&#65533;p&#65533;l&#65533;P&#65533;&	&#65533;e&#65533;P&#65533;m&#65533; &#65533;@C"&#65533;&#65533;iAQ&#65533;&#65533;z?Bi&#65533;&#65533;7&#65533;&#65533;&#65533;&#65533;gj&#65533;&#65533;Y&#65533;&#65533;D1&#65533;&#65533;&#65533;&#65533;&#65533;4&#65533;7&#65533;i3&#65533;&#65533;&#65533;op]&#65533;&#1779;&#313;aa{&#65533;&#65533;&#65533;&#65533;&#65533;&#65533;	p &&#65533;xY&#65533;&#65533;q&#65533;s&&#65533;&#1140;&#65533;&#65533;&#65533;&#633;&#65533;j<&#65533;y&#65533;)S&#65533;wZ&#65533;&#65533;s&#65533;qA&#1080;#&#65533;D&#65533;&#65533;&#65533;L<6C&#65533;&#65533;`&#65533;&#1353;[&#65533;)i&#65533;&#65533;&#65533;$&#65533;S0&#65533;&#1929;cev#&#65533;(&#65533;G7&#65533;&#65533;&#65533;&#65533;4&#65533;&#65533;J
&#65533;~&#65533;&#65533;_e&#65533;&#65533;&#65533;!&#65533;&#65533;&#65533;,iN>&#65533;}2u&#65533;Z&#65533;~BB&#65533;=&#65533;(r&&#65533;&#65533;&#65533;&#65533;&#65533;Da&#65533;&#65533;&#65533;:2n$#&#65533;!&#1942;B*b%&#1079;v&#65533;&#65533; &#65533;3&#65533;r&#65533;&#65533;&#65533;yy&#1235;T&#65533;T&#65533;m&#65533;Z&#65533;&#65533;&#65533;	&#65533;BVNi&#65533;%f&#65533;&#65533;&#65533;W&#65533;&#65533;PC&#65533;
 R&#65533;0&#65533;&#65533;&#65533;&#65533;%ANj&#65533;&#65533;t]&#65533;k&#65533;&#65533;SZa&#65533;&#65533;0v&#65533;&#65533;L
9&#65533;&#65533;&#65533;
%&#65533;&#65533;y&#65533;~vQ&#65533;&#65533;&#65533;&#65533;Mtu&#65533;&#65533;.K&#65533;m&#65533;&#65533;&#65533;&#65533;
&#65533;&#65533;b&#65533;A&#65533;{&#65533;&#65533;0&#65533;&#65533;&#65533;9&#65533;/&#65533;&#65533;w&#65533;E&#65533;&#65533;R|XB<q;b&#65533;&#65533;0&#65533;&#65533;&#65533;xj$&#65533;a!J&#65533;C&#65533;&#65533;&#65533;O&#65533;&#65533;RB&#65533;1
&#65533;&#65533;&#65533;&#65533;&#1313;&#65533;z7&#65533;<og&#65533;Zy;xJ&#1811;wE&#65533;F&#65533;"&#22853;&#65533;u&#784;&#65533;An&#65533;x `&#586;&#65533;&#65533;&#65533;  &#65533;&#65533;&#65533;i&#65533;&#65533;&#65533;NCJ&#65533;&#65533;i;=&#65533;&#65533;&#65533;&#65533;&#65533;&#65533;X&#65533;)&#65533; q&#65533;v`;)&#65533;)&#65533;&#65533;O&#65533;(V&#65533;&#65533;&#65533;&#65533;..b<&#65533;&#65533;}L7&#65533;&#65533;&#65533;R]&#1182;QS0Dv&#65533;&#65533;&#65533;x
&#65533;&#65533;&#65533;&#65533;9&#65533;&#65533;&#65533;t&#65533;&#65533;&#939;';sL\&#65533;&#920;&#65533;V&#65533;y&=}YL&#65533;&#600;&#65533;&#65533;Ha&#65533;29&#65533;jI&#65533;(&#65533;R&#65533;it&#65533;&#65533;&#65533;f&#65533;&#65533;-&#65533;&#65533;nrjV&#65533;&#65533;M&#65533;&#1264;re&#65533;H&#65533;PS"_D  N&#65533;vUh&#65533;&#65533;(&#65533;&#65533;QEEPQ@QE QEEPQ@QE QE&#65533;b:Dk&#65533;&#65533;6&#20743;T&#65533;&#65533;tL&#65533;NB&#65533;>Q)&#65533;&#65533;&#65533;&#65533;&#65533;vM(h&#65533;&#65533;&#65533;&&#65533;c&#65533;E.F&#65533;&#65533;.Ge&#65533;!0&#65533;&#65533;&#65533;<X&#65533;&#65533;&#65533;&#65533;p&#65533;&#65533;&#65533;Z&#65533;&#65533;&#65533;H0V&#65533;&#65533;}#bl&Z&#65533;ka+N&#65533;&#65533;4&#65533;&#65533;U&#65533;]&#65533;p&#65533;&#65533;
&#65533;&#65533;&#65533;8&#65533;&#65533;&#65533;&#65533;&#65533;&#65533;1Y"&#65533;&#65533;&#65533;(t&#65533;Y:&#65533;>&#65533;&#65533;&#65533;e0>a&#65533;&#65533;&#58330;&#65533;&#65533;k&#65533;&#65533;!&#65533;&#65533;&#1127;`/&#65533;&#65533;s&#65533;v&#65533;  &#65533;8&#65533;&#65533;&#65533;T+8&#65533;dj&#1122;m&#65533;O&#65533;) &#65533;&#65533;&#65533;W&#65533;&#65533;&#65533;V=&#65533;&#280;&#65533;}&#65533;w&#65533;&#65533;[kn%&#65533;&#65533;&#65533;)'&#65533;&#65533;z&#65533;>&#65533;&#65533;&#65533;F&#65533;&#65533;&#65533;&#65533;&#65533;&#286;&#65533;e&#65533;&#65533;IE&#65533;&#65533;S&#65533; &#65533;&#65533;r&#65533; 
D&#65533;&#65533;&#65533;`&#65533;&#1509;&#65533;H&#65533;&#181;$&#65533;&#65533; t&#65533;6A&#65533;F.&#1866;&#65533;_&#65533;&#65533;&#65533;D&#65533;hT&#65533; 
2&#65533;&#65533;y&#65533;?&#65533;&#65533;&#65533;&#65533;&#65533;&#65533;O&#65533;&#65533; &#65533;y&#65533;&#65533;H&#65533;&#65533;&#65533;&#1287;&#65533;&#65533; &#65533;&#65533;?km\N&#65533;&#65533;&#65533;T&#65533;?\&#65533;c&#65533;&#65533;&#65533;#&#65533;@y &#65533;#&#65533;&#65533;&#1458;tbdV&&#65533;&&#65533;U&#65533;%V&#65533;O&#65533;&#65533;&#65533;&#65533;M&#65533;&#65533;9&#65533;&#65533;&#65533;&#65533;&#65533;&#65533;&#65533;&#65533;~&#65533;&#65533;x&#65533;2ff&#65533;]&#65533;&#65533;{&#65533;&#307;6&#65533;&#65533;r5=&#65533;&#65533;&#65533;M_#&#1266;&#65533;&#65533;%\&#65533;m&#65533;
&#65533;V&#65533;&#65533;x&#65533;&#65533;1&#65533;&#65533;l&#65533;w&#65533;lg&#65533; &#65533;CN9F&#65533;&#65533;+0&#1640;,&#65533;&#65533;ND?3MK>Na&#65533;&#65533;9&#65533;U&#65533;&#44462;&#65533;&#65533;UJk&#65533;u&#65533;&#65533;&#65533;'&#65533;&#65533;&#65533;&#65533;5&#65533;=q&#65533;&#65533;&#65533;jW&#65533;e`k&#65533;'&#65533;S&#65533;&#65533;o&#65533;EZ&#65533;&#65533; &#65533;&#1738;D&#65533;&#664;&#65533;H&#65533;&#65533;%&#518;@&#65533;&#65533;&#65533;5&#65533;>&#65533;&#1770;&#65533;&#65533;}&#65533;&#65533;t&#65533;&#65533;S&#65533;&#65533;&#65533;|&#65533;M&#65533;
&#65533;?&#65533;+B9&#65533;&#65533;&#65533;D&#65533;&#65533;&#1866;&#65533;{&#65533;&#65533;&#65533;&#65533;!W&#65533;&#2040;&#65533;{/&#65533;;&#65533;&#65533;&#65533;&#65533;CXm&#2040;&#65533;}&#65533;&#65533;&#65533;&#65533;\D&#65533;&#65533;x{	g&#65533;&#65533;&#65533;&#65533;D&#65533;H&#1192;$d&#65533;P&#65533;&#65533;&#65533;B&#65533;*&#65533;&#65533;A&#65533;;^v&#65533;Z&#65533;}&#65533;>&#65533;&#1454;&#65533;|&#65533;U5ptX&#65533;&#65533;&#65533;&#65533;)&#65533;&#65533;s&#65533;&#65533;yW&&#65533;k&#65533;M=L7&#65533;&#65533;&#65533;&#65533;&#65533;.&#65533;&#65533;&#65533;&#65533;R&#65533;&#65533;&#65533;u&#65533;&#65533;&#65533;&#65533;&#65533;;&#65533;[_q&#65533;&#65533;&#65533;&#65533;;&#65533;&#65533;&#65533;;&#65533;Zb&#65533;&#65533;&#65533;&#1525;&#65533;b&#65533;&#65533;&#25337;g&#65533;&#65533;&#65533;&#65533;&#65533;T&#65533;&#65533;9*&#65533;&#65533;(&#1393;z&#65533;!&#65533;&#65533;&#65533;*&#65533;&#65533;)h&#1449;9n&#65533;b&#65533;&#65533;&#65533; q7&#65533;&#65533;b&#65533;QLLQ&#65533;9gw5&#65533;&&#65533;&#65533;y-&#1902;&#65533;&#65533;&#65533;j&#65533;&#65533;&#65533;y&#65533;&#65533;&#65533;~&#65533;&#65533;&#65533;Auv&#65533;O&#65533;o0O&#65533;&#65533;a&#65533;&#479;&#65533;&#65533;v3^&#65533;r3&#65533;&#1207;&#65533;&#65533;S&#65533;I&#65533;,&#65533;D&#65533;&#65533;&#65533;&#65533;(&#65533;&#65533;&#544;cJP 0&#65533;&#65533;L!&#890;&#65533;&#65533;i&#65533;<<T=&#65533;1v&#65533;;&#65533;wE&#65533;]&#65533;FT&#65533;&#65533;PxkJ %&#65533;&#65533;&#65533;C&#65533;s&#65533;&#65533;k&#65533;M=I&#65533;&#65533;&#65533;&#65533;_Aj&#65533;n&#65533;&#65533;c&#65533;w?&#65533;&#65533;&#65533;&#65533;&#65533;&#65533; &#65533;f>&#65533;u&#65533;&#65533;N&#65533;j&#65533;&#367;I&#65533;ID&#65533;Y&#65533;&#65533;&#65533;57&#65533;&#65533;r&#65533;"uEATGje&#1690;&#65533;&#65533;&#65533;7  &#65533;&#1210;&#251;&#65533;]&#65533;&#65533;	'nH[&#65533;q&#61098;&#65533;^EiN
 &#65533;x*&#65533;@&#65533;&#65533;`&#65533;&#65533;&#65533;c&#65533;&#65533;&#65533;OQ&#65533;&#65533;&#65533;&#65533;_CO&#65533;=&#65533;&#65533;)&#65533;&#65533;&#65533;~&#65533;&#65533;&#65533;&#65533; &#65533;f>&#65533;u&#65533;&#65533;&#65533;Z:&#65533;&#65533;&#65533;yo&#65533;J)&#65533;~&#65533;ILF&#65533;&#65533;&#65533;&#65533;4z&#676;s&#65533;N)&#65533;;y&#65533;i&#65533;)~&#638574;&#65533;4&#65533;&#65533;n&#65533;|^&#65533;'&#65533;-&#65533;&#65533;)&#65533;&#65533;]zw&#65533;&#65533;&#65533;1&#65533;K&#65533;B&#65533;&#65533;>&#65533;yM&#65533;&#65533;x&#65533;z&#65533;&#65533;v&#65533;/A&#2006;&#65533;&#65533;&#65533;&#65533;&#65533;.&#65533;wT&#65533;&#65533;o&#65533;&#65533;c&#65533;_&#65533;&#65533;&#65533;&#1020;&#65533;g&#65533;Sw5&#65533;&&#65533;&#65533;y-&#1903;&#65533;&#65533;C&#65533;&#65533;&#65533;&#65533;1&#65533;K&#65533;&#65533;&#65533;&#2014;&#65533;&#65533;&#65533;&#65533;&#65533;.&#65533;wK&#65533;&#65533;yF&#1020;&#65533;&#65533;k&#65533;M=F&#65533;[&#65533;_&#65533;&#65533;&#65533;&#65533;&#65533;&#65533;]~&#65533;&#65533;&#65533;q&#65533;&#65533;%&#65533;&#65533;&#65533;q&#65533;&#65533;&#65533;8yV&#65533;&#65533;x&#65533;z&#65533;&#65533;&#65533;v&#65533;&#65533;&#65533;&#65533;&#65533;q&#65533;&#65533;%&#65533;&#65533;&#65533;&#65533;&#65533;&#65533;&#65533;]~&#65533;&#65533;?&#65533;&#65533;&#65533;&#65533;&#65533;&#65533;5&#65533;&&#65533;&#65533;&#65533;Kwk&#65533;&#65533;&#65533;&#65533;>&#65533;/&#65533;K&#65533;&#65533;&#65533;&#2014;&#65533;2&#65533; D&#65533;&#65533;&#65533;-&#65533;yG&#65533;*n&#65533;&#65533;&#65533;&#65533;o%{&#65533;&#65533;z&#65533;&#65533;q&#65533;&#65533;%&#65533;&#65533;&#65533;&#65533;&#65533;&#65533;&#65533;&#65533;&#65533;~&#65533;&#65533;?&#65533;&#65533;p&#65533;&#65533;%7s]&#65533;i&#65533;7&#65533;&#65533;&#65533;&#65533;&#65533;O~&#65533;&#65533;3C&#65533;&#65533;&#65533;&#65533;-&#65533; &#65533;&#65533;}&#65533;&#65533;t&#65533;&#4568;>J&#65533;&#65533;)&#65533;&#65533;&#65533;OR&#65533;%{&#65533;&#65533;z~&#65533;&#65533; &#65533;f>&#65533;u&#65533;Q&#2018;&#65533;&#65533;&#65533;&#65533;&#65533;.&#65533;
[&#65533;&#65533;&#65533;6}&#65533;~Zn&#65533;&#65533;&#65533;&#1303;&#24309;&#65533;&#65533;Dw&#65533;&#65533;&#65533;1&#65533;K&#65533;B&#65533;&#65533;&#65533; &#65533;f>&#65533;u&#65533;R&#1991;&#65533;&#65533;&#65533;&#65533;&#65533;&#65533;&#65533;&#65533;k&#65533;O&#65533;w&#65533;&#65533;&#65533;&#65533;&#65533;G~&#65533;&#65533;3D&#65533;&#65533;*&#65533;&#65533;-&#65533; &#65533;&#65533;}&#65533;&#65533;t&#65533;&#65533;&#65533;&#65533;j&#65533;?&#65533;&#65533;&#65533;k&#65533;M=F&#65533;W&#65533;_&#65533;&#65533;&#65533;&#65533;o&#65533;&#65533;c&#65533;w_&#65533;&#65533;&#65533;D&#65533;f>&#65533;u&#65533;&#65533;[p&#65533;&#65533;%W&#65533;&#65533;&#65533;&#65533;&#65533;w&#65533;&#65533;&#65533;&#65533;J&#65533;k&#65533;&#65533;&#65533;&#65533;X&#65533;&#65533;}&#65533;&#65533;t&#65533;&#65533;&#65533;N&#65533;&#65533;v&#65533;1$&#65533;N&#65533;m&#65533;lc&#65533;&#65533;B&#65533;&#65533;2&#65533;&#65533;s&#65533;JB&#65533;&#38142;%&#65533;x&#65533;&#65533;&#65533; cZQ&#65533;&#65533;&#65533;!&#65533;"s&#65533;&#65533;/&#65533;&#1793;[w&#65533;5&#65533;&#65533;"&#65533;u&#65533;&#65533;p&#65533;&#247;&#65533;9<&#65533;4;&#65533;&#65533; &#65533;ui&#65533;v&#65533;Sf&#65533;&#65533;&#65533;&#65533;m&#65533;&#65533;&#65533;&#65533;<C]&#65533;&#65533;&#65533;&#1275;.j&#65533;&#65533;w2%&#65533;&#65533;\pI&#65533;&#65533;2Ll&#65533;&#65533;&#65533;0&#65533;l&#1815;&#65533;&#65533;i4p&#65533;&&#65533;&#65533;Qp&#65533;&#65533;&#1789;%&#65533;&#65533;&#65533;@ !&#65533;&#848;&#65533;hV&#65533;&#154;&#65533;OSKy-&#1902;&#65533;&#65533;&#65533;&#65533;&#1525;&#24393;M&#65533;w"!&#65533;&#65533;&#65533;XYj&#65533;&#65533;#H&#65533;&&#65533;1&#65533;&#65533;+xG&#527;&#65533;|&#437;&#65533;&#65533;@&#65533;&#65533;&#65533;&#65533;&#65533;&#65533;&#65533;N&#65533;&#65533;#&#65533;*&#65533;.=&#65533;&#65533;5&#10833;&#65533;PrcG&#65533;dk4^&#65533;&#1746;&#65533;&#65533;K&#65533;&#65533;&#65533;&#65533;&#65533;&#65533;&#65533;&#65533;&#65533;j)8h&#65533;&#65533;pb,Q8h@&#65533;&#65533;l&#65533;K&#65533;0T&#65533;Mw&#65533;&#65533;&#65533;&#65533;n&#65533;u&#65533;6V&#65533;&#65533;&#65533;v&#65533;&#65533;&#65533;&#65533;&#65533;p9&#65533;&#65533;&#65533;&#65533;&#65533;&#65533;&#65533;&#65533;j&#65533;&#65533;&#65533;&#65533;$OK&#65533;&#65533;8&#65533;&#65533;&#65533;&#65533;&#65533;&#65533;W;X&#65533;U&#342;&#65533;>&#1986;&#65533;y+v&#65533;4t&#65533;5&#65533;,&#65533;&#65533;;TU&#65533;&#65533;%(&#65533;&#65533;&#65533;G&#65533;&#65533; &#65533;&#65533;&#65533;Y&#65533;&#65533;&#65533;&#65533;,&#65533;&#1528;&#65533;&#65533;p&#65533;v&#65533;&#65533; R(&#65533;S&#65533;P1&#1015;v&#1168; s&#65533;&#65533;&#65533;&#65533;
&#65533;&#65533;&#65533;&#65533;4&#65533;&#65533;n&#65533;u&#65533;3S&#65533;T&#65533;G&#65533;x]&#65533;as&#65533;&#65533;&#65533;0&#65533;<P]P&#65533;&#65533;#&#65533;	&#65533;0&#65533;<&#65533;&#65533;	&#65533;&#65533;&#65533;V&#65533;&#65533;h&#65533;&#65533;&#65533;{&&#611;&#65533;&#65533;&#65533;]&#444;j):n&#65533; &#594;1|l&#65533;&#65533;b&#65533;&#65533;&#1432;j&#65533;&#65533;&#65533;&#65533;&#65533;^igSFhF)&#65533;&#65533;&#65533;&#65533;Q&#65533;&#65533;D&#65533;&#65533;#&#65533;&#1740;;&#65533;&#65533;v&#65533;<&#65533;jn&#65533;&#65533;&#65533;&#65533;&#65533;&#65533;&#65533;v&#65533;/B&#65533;&#65533;&#65533;&#65533;&#65533;&#65533;&#65533;&#21495;&#65533;.&#65533;g<&#65533;&#65533;}&#65533;&#65533;h&#1353;&#65533;&#372;&#65533;&#65533;&#65533;P&#65533;&#65533;,+&#65533;&#65533;&#65533;&#65533;&#65533;&#65533;>J&#65533;X&#65533;&#65533;~&#65533;C&#65533;&#65533;&#65533;"&#65533;]&#65533;&#65533;&#65533;&#65533;q&#65533;&#65533;x&#65533;&#65533;:
`<&#65533;&#65533;3`|&#65533;&#65533;P&#65533;&#65533;&#65533;&#65533;w5&#65533;&&#65533;&#65533;&#65533;&#65533;v&#65533;/A&#65533;&#65533;&#65533;M&#65533; &#65533;o,M&#65533;x0&#65533;C&#65533;&#65533;&#65533;$&#65533;/~k&#65533;2&#65533;D:&#65533;&#65533;-&#65533;}&#65533;>&#65533;&#65533;&#65533;w&#65533;&#65533;&#65533;&#65533;Kwk&#65533;&#65533;&#65533;&#65533;&#65533; &#65533;&#65533;}&#65533;&#1059;&#65533;5&#65533;&#65533;&#65533;&#65533;~&#65533;&#65533;?&#65533;&#65533;&#65533;&#65533;&#65533;nMw&#65533;&#65533;&#65533;&#65533;Kwk&#65533;&#65533;&#65533;&#65533;>&#65533;/&#65533;K&#65533;&#65533;&#65533;&#2014;&#65533;2&#65533; D&#65533;&#65533;&#65533;-&#65533;yG=&#65533;.Mw&#65533;&#65533;&#65533;w&#65533;&#65533;&#65533;&#65533;&#65533;G~x&#65533;&#65533;&#65533;&#65533;&#65533;tw&#65533;&#65533;&#65533;&#65533;&#65533;.&#65533;wK~&#65533;Q&#65533;&#65533;&#667;&#65533;&#65533;&#65533;4&#65533;&&#65533;W&#65533;_&#65533;&#65533;&#65533;&#65533;&#65533;&#65533;]~&#65533;&#65533;&#65533;q&#65533;&#65533;%&#65533;&#65533;&#65533;o&#65533;&#65533;&#65533;8yM&#65533;&#65533;x&#65533;z&#65533;&#65533;v&#65533;/A&#2014;&#65533;2&#65533; D&#65533;&#65533;&#65533;&#65533;&#65533;>&#65533;/&#65533;K&#65533;&#65533;&#65533;&#1734;`&#65533;(&#4568;>Jn&#65533;&#65533;&#65533;&#1339;&#65533;^&#65533;|^&#65533;'&#65533;<&#65533;e&#65533;&#65533;u&#65533;&#65533;;&#65533;&#65533;}&#65533;_&#65533;_&#65533;&#65533;&#65533;&#65533;(&#65533;&#65533;&#65533;7s]&#65533;i&#65533;7&#65533;&#65533;&#65533;&#65533;&#65533;G~&#65533;&#65533;3D&#65533;&#65533;&#65533;&#65533;-&#65533; &#65533;&#65533;}&#65533;&#65533;t&#65533;&#65533;&#65533;&#65533;l&#65533;&#65533;&#65533;&#65533;&#65533;&#65533;w&#65533;&#65533;&#65533;7&#65533;&#65533;&#65533;&#65533;&#65533;O~&#65533;&#65533;3D&#65533;&#65533;&#65533;&#65533;-&#65533; &#65533;L}&#65533;&#65533;t&#65533;&#65533;&#65533;&#65533;j&#65533;?&#65533;&#65533;&#65533;k&#65533;M=K&#65533;&#65533;&#65533;&#65533;&#65533;&#65533;";&#65533;[&#65533; q&#65533;&#65533;&#65533;&#65533;&#65533;&#65533;&#65533;o&#65533;&#65533;c&#65533;_&#65533;&#65533;&#65533;&#65533;&#65533;`Sw5&#65533;&&#65533;&#65533;&#65533;Kwk&#65533;&#65533;&#65533; >&#65533;1&#65533;;&#65533;&#65533;&#65533;&#2018;&#65533;3C&#65533;&#65533;&#65533;-&#65533;yG=&#65533;7s]&#65533;i&#65533;7&#65533;&#65533;&#65533;&#65533;&#65533;G~&#65533;&#65533;3C&#65533;&#65533;&#65533;&#65533;-&#65533; &#65533;&#65533;}&#65533;&#65533;t&#65533;&#65533;&#65533;&#65533;?&#65533;&#65533;&#606;&#65533;<>&#65533;y-&#1902;&#65533;&#65533;#&#65533;M&#65533;&#65533;o&#65533;]~&#65533;&#65533;6&#65533;&#65533;e&#65533;&#65533;u&#65533;&#65533;[&#65533;&#65533;&#65533;O&#65533;*&#65533;&#65533;{&#65533;&#65533;&#1307;&#65533;n&#65533;u&#65533;{&#65533;Q".&#65533;k]&#65533;">&#65533;w]&#65533; 8&#65533;]&#65533;
|&#65533;G y&#1268;H&#65533;G&Z&#65533;&#65533; &#65533;P&#65533;&#65533;&#65533;&#1700;&#65533;="DG&#65533;W&#65533;Q&#65533;ub&#65533;&#65533;&#65533;&#65533;Q&#65533;&#65533;b&#65533;?&#65533;&#65533;&#65533;&#65533;t&#65533;&#65533;u&#65533;a&#65533;&#65533; &#65533;&#65533;&#65533;n /&#65533;&#65533;&#65533;&#65533;&#65533;t&#65533;&#65533;&#65533;&#65533;&#65533;&#65533;^
&#65533;&#65533; 5&#65533;U&#65533;&#65533;&#65533;&#65533;&#65533;&#65533;&#65533;~&#65533;&#65533;&#65533;&#65533;&#65533;=C&#65533;&#65533; l&#65533;&#65533;&#65533;&#65533;q?&#65533;p&#65533;&#65533; &#65533;&#65533;&#65533;&#65533;&#65533;&#65533;[&#65533;c&#65533;&#65533;|.&#65533;&#65533;&#65533;<&#65533;^&#65533;&#65533;&#65533;M&#65533;&#65533;n_&#65533;&#65533;&#65533;&#65533;&#65533;&#259;&#65533;&#65533;.i&#65533;?&#65533;=&#65533;&#65533;&#65533;~&#65533;&#65533;&#65533;}P&#65533;QEEi&#65533;&#224;.&#65533;4&#65533;Zi\&#65533;&#913;&#65533;&#65533;=&#65533;s\&#65533;&#478;&=&#356;&#65533;A &#65533;E"&#65533;L&#65533;&#65533;&#65533;92&#65533;&#65533;&#65533;&#65533;
&#65533;&#65533;#&#65533;&#65533;&#65533;&#65533;&#65533;&#65533;&#65533;&#65533;&#65533;&#65533;?&#65533;&#65533;U&#65533;6X&#65533;&#65533;&#65533;&#65533;&#65533;p&#65533;%&#65533;%\&#65533;&#65533;&#65533;&#65533;&#65533;*M&#65533;I&#65533;0r(&#65533;&#65533;E"U&#65533;&#1034;v&#65533;&#65533;k&#65533;&#65533;c&#65533;&#65533;v&#65533;vI&#65533;&#65533;r&#65533;&#65533; &#65533;&#65533;M&#65533;&#65533;O&#65533;1&#65533;|&#65533;&#65533;r&#65533;&#65533;z0&#65533;j&#65533;ZW&#65533;&#65533;x34e&#65533;&&#65533;&#65533;sv0&#65533;n&#65533; $OoU;&#65533;8&#65533;&#65533;&#65533;&#65533;D&#65533;\&#65533;&#65533;q&#1566;&#65533;&#59020;&#65533;Yg&#65533;/>"-&#57959;&#65533;&#65533;&#65533;`b\&#65533;&#65533;{&#65533;&#65533;&#65533;&#65533;&#65533; &#65533;#&#65533;&#65533;l&#65533;(1&#65533;&#65533;&#65533;M],&#65533;&#65533;&#65533;&#1740;&#65533;o&#65533;\U&#65533;&#65533;+&#65533;N&#65533;a&#65533;2'&#65533;&#65533;&#65533;;P&#65533;y*&#65533;#~&#65533;\&#65533;&#65533;4&#1293;5&&#65533;&K&#65533;p&#65533;&#65533;&&#65533;D\&#494;&#65533;&#65533;8PEP?&#65533;&#65533;&#65533;9x&#65533;#N&#65533;&#65533;&#65533;&#65533;&#65533;&#65533;&#65533;'q&#1660;&#65533;&#65533;}j*[&#65533;&#65533;&#65533;C&#65533;.&#65533;,&#65533;&#65533;nL&#65533;&#65533;&#65533;&#65533;_&#65533;&#65533;'&#65533;&#65533;t&#65533;&#65533;(&vr&#65533;+&#65533;&#65533;&#65533;&#65533;&#65533;&#65533;d&#65533;&#65533;HD&#65533;]&#65533;L&#65533;&#65533;c&#65533;i&#65533;&#65533;N&#65533;&#65533;^&#65533;&#65533;X&#65533;I&#65533;3e&#65533;l&#65533;7&#65533;qgH &#65533;M0&#65533;&#65533;?&#65533;.&#65533;&#65533;S&#65533;&#65533;&#65533;&#65533;(8&#65533;&#65533;^&#65533;&#44811;&#65533;R&#65533;&#65533;&#1207;D&#65533;&#65533;z&#65533;L&#65533;H&#65533;&#65533;6&#548;S}&#65533;0)v&#65533;&#65533;&#65533;y&#65533;s&#65533;&#65533;G&#65533;l&#65533;Q&#65533;P&#65533;}q&#65533;d{&#561;&#65533;&#65533;3T
&#65533;r&#65533;&#65533;&#65533;XG
x@%Y&#65533;t&#65533;&#65533;&#65533;aaNj&#65533;&#65533;&#65533;&#65533;&#65533;H&#65533;&#65533;&#65533;G&#250;^9'a&#65533;&#65533;ge'&#1856;&#65533;@B&#65533;a:SYS&#65533;K|&#65533;e&#65533;&#65533;&#65533;&#65533;&#562;&#1070;&#65533;7~t@&#169;[&#65533;&#65533; &#65533;D&#1799;&#65533;K&#65533;&#65533;F&#65533;&#65533; CY&#65533;&#65533;=@&#65533;&#65533;&#65533;&#65533;Tm&#65533;m&#65533;k &#65533;(&#65533;&#65533;G3o" |&#65533;&#65533;>c	&#65533;&#65533;0&#65533;&#65533;'G&#65533;'&#65533;&#65533;/&#65533;&#65533;mlul&#65533;k&#65533;&#65533;w&#65533;&#65533;&#65533;&#1785;`R &#65533;&#65533;&#65533;&#1125;&#65533;,&#65533;Md&#65533;&#65533;&#65533;N&#65533;H8D&#65533;Y&#65533;&#912;d&#65533;&#65533;&#65533;&#65533; '&#65533;8&#65533;@G9-c&#65533;&#65533;Fn&#65533;f&#65533;X&#65533;:&#65533; &&#65533;&#65533;$&#65533;&#65533;D&#65533;&#65533;&#65533;`& aE&#65533;&#65533;D1&#65533;A&#65533;0v&#65533;C&#406;&#65533;z8&#65533;&#65533;&#65533;&#65533;4&#65533;F&#34414;&#65533;&#65533;&#49744;&#65533;}&#65533;@&#65533;s&#65533;&#65533;&#1278;&#65533;&#1501;&#65533;m&#65533;&#65533;.&#65533;&#65533;!&#65533;H&#506;&#65533;kht&#65533; F&#65533;t&#65533;&#65533;&#65533;)&#65533;&#65533;0PS@rP&#65533;*\i&#65533;JK+Q/&#65533;ZL&#65533;&#65533;:&#65533;S&#65533;n&#65533;z&#65533;p&#65533;D&#65533; QDbP]&#65533;&#65533;&#65533;P&#65533;&#1464;Y&#65533;/&#65533;&#65533;&#65533; &#65533;J&#65533;8&#65533;X&#65533;j&#65533;&#65533;o&#65533;R)&#65533;a&#65533;&#65533;&#65533;&#65533;PV&#65533;&#65533;5&#65533;4&#65533;&#65533;&#65533;y&#65533;&#65533;&#65533;&#65533;&#812;vN&#65533;Y1oF&#65533;v&#65533;&#65533;)&#65533;U@>L&#65533;&#65533;&#65533;&#65533;!&#65533;8.L#O&#1421;&#1751;]&#65533;i&#65533;>&#65533;&#65533;&#65533;y&#65533;&#45385;%&#65533;J&#65533;&#65533;)&#65533;&#65533;;v&#65533;i'#&#1186;&#65533;ga&#65533;&#1895;&#65533;&#65533;&#65533;EH,&#65533;$E&#65533;&#65533;&#65533;&#65533;2B &#65533; Oz`&#65533;`|&#65533;K]=$;&#65533;vh;&#65533;*A&#65533;&#65533;&#65533;}>xG&#65533;&#65533;&#65533;&#65533;"&#65533;S&#65533;  &#600;A(&#65533;&#65533;w!C@I P&#65533;&#820;o'&#65533;&#65533;&#871;&#65533;,&#65533;&#65533;&#65533;{&#65533;&#65533;&#65533;&#65533;iB5&#65533;&#65533;&#241;+8&#65533;M&#1798;&#65533;&#65533;l&#65533;EE &#65533;6&#65533;&#65533;D &#65533;,&#65533;lK&#65533;&#65533;&#65533;YW&#65533;%&#65533;IZg&#65533;I&#65533;&#65533;&#65533;I$C&#65533;*&#65533;R&#65533;&#65533;&#65533;!&#65533;'*x&#65533;p&#1011;#R&#65533;&#65533;**&#65533;&#65533;&#65533;&#65533;L&#65533;WK}7&#65533;&#1275;&#65533;&#65533;Vah&#65533;{u&#65533;5&#65533;NR=&#65533;gL&#65533;.&#270;&#65533;&#65533;&#65533;Nm&#65533;&#65533;R&#65533;&#65533;	&#65533;#H&#65533;&#65533;0mh&#65533;!q[&#65533;I<oiF&#65533;-d&#65533;&#65533;bV&#65533;&#1678;A0&#65533;&#65533;l	D&#65533;"#TP&#65533;;&#65533;@&#65533;=a&#65533;)eh&#65533;&#65533;(Y&#65533;&#65533;N&#65533;n&#65533;&#65533;&#65533;p&#65533;$&#65533;I&#65533;&#65533;DJm&#65533;&#65533;&#65533;d&#65533;&#65533;&#65533;W&#65533;3&#65533;&#65533;&#65533;&#65533;&#65533;&#65533;&#65533;'
;&#65533;&#65533;&#284;*&#65533;&&#1865;Y&#711;3&#65533;Sn&#65533;&#65533;BJq&#65533;&#65533;29&#65533;&#65533;,j&#65533;P&#65533;&#820;&#65533;&#65533;-Q&#65533;&#65533;&#65533;&#65533;oq&#65533;&#65533;&#65533;&#65533;ps&#65533;U&#65533;&#65533;:j&#65533;TMD&#65533; r&#65533;)&#65533;1L&#65533;&#65533;t&#65533;&#65533;&#65533;^&#65533;M]&#65533;8{l&#65533;&#65533;B1o&#65533;&#65533; &#664;p&#65533;Cn?3 &#65533;y	#E1C&#65533;7L}A&#65533;u&#65533;U&#65533;&#1769;+&#65533;&#406;%&#65533;t&#65533;&#65533;&#65533;&#65533;g&#65533;&#65533;&#65533;9&#65533;&#65533;&#65533;w&#65533;+&#65533;&#1231;&#65533;#xF&#65533;&#65533;&#65533;&#65533;2U&#65533;&#65533; 6&#65533;&#65533;)&#65533;  =&#65533;&#65533;&#65533;&#644;[&#65533;:*5&#65533;&#65533;&#65533;&#65533;>&#65533;&#65533;&#65533;Nsb&#65533;`&#65533;&#65533;&#1743;&#770;&#65533;0&#65533;&#65533;&#65533;pG
-&#65533;&#65533;
\&#65533;!&#65533;4&#65533;&#65533;&#65533;We\&#65533;u!z&#65533;wa&#65533;T{&#65533;&#65533;b&#65533;&#65533;&#18169;&#65533;R&#65533;N&#65533;	&#65533;d&#65533;9&#65533;0<&#421;KA&#65533;&#65533;J&#65533;E&#65533;H&#65533;&#65533;j[zF&#65533;&#65533;&#65533;&#65533;H\R&#65533;F&#65533;z&#65533;&#59118;&#65533;s*T&#65533;&#65533;&#65533;N&#65533;&#65533;Q&#65533;xc&#65533;&#65533;90R&#65533;&#65533;&#65533;gbZv&#65533;&#65533;&#65533;&#65533;U&#65533;&#65533;s&#65533;e
&#65533;&#65533;&#65533;]\&#65533;&#65533;uTlB	&#65533;(&#65533;&#65533;^&#65533;&#65533;:TPz&#42729;&#65533;&#65533;&#65533;k&#65533;e&#65533;g&#670;bBM&#65533;&#1810;&#65533;&#65533;&#1269;]&#65533;X&#65533;A1Tl0 &#65533;&#65533;&#65533;&#65533;j[=$&#65533;&#65533;5&#65533;&#65533;IU&#65533;&#65533;&#65533;&#65533;&#65533;+&#65533;&#65533;@s&#65533;w`&#1569;8bR&#65533;(	&#65533;&#65533;&#65533;<&#65533;E	E1p}1t&#65533;r&#65533;VBR&#1323;&#65533;&#65533;5&#65533;&#65533;t&#65533;&#65533;"XP&#65533;P&#65533;%&#65533;7p&#65533;&#405;&#65533;&&#65533;A&#65533;&#65533;&#65533;o0&#378;*&#65533;'Nj)x&#65533;r%&#65533;&#65533;UJQ1D&#65533;&#65533;xt&#65533;A50&#65533;M&#65533;4&#65533;&#65533;&#65533;z&#2008;q4&#65533;&#65533;&#65533;&#65533;&#65533;&#65533;&#65533;/h&#65533;y@&#65533;2&#65533;&#65533;&#65533;&#65533;&#65533;&#65533;&#65533;&#65533;|&#65533;&#65533;u&#65533;&#65533;&#65533;&#65533;&#65533;&#65533;&#65533;&#65533;&#65533;&#65533;&#65533;w&#65533;&#65533;&#65533;k&#65533;&#65533;&#65533;&#196;&#65533;&#1945;&#65533;L&#65533;&d((>;&#65533;&#65533;5`:`[&#65533;l&#65533;*&#65533;&
&#65533;&#65533;o&#65533;h&#65533; &#65533;x'&#65533;x&#65533;T) &#65533;p&#65533;&#65533;"&#65533;&#65533;&#65533;&#65533;&#599;&#15795;-&#65533;&#65533;&#65533;>&#65533;7}a&#65533;&#65533;&#65533;X&#65533;JI4\[/&#65533;x&#65533;&#65533;Ur&#65533;&#1544;`&#65533;&#65533;n&#65533;h(I&#65533;&#65533; 4&#65533;&#65533;gJ['H&#65533;&#65533;&#65533;{&#65533;&#1890;&#65533;&#65533;ty&#65533;&#65533;&#924;G7IS	S:&#65533;S &#65533;P(&#65533;ypl&#65533;JK)&#65533;&#65533;&#65533;I&#276;&#65533;&#65533;S&#65533;#&#65533;D&#313;t&#1617;&#65533;(&#65533;&#65533;d&&)&#65533;<&#464;3&#65533;&#65533;&#65533;&#65533;U7R?P&#65533;JK&#65533;&#65533;%nVn&#65533;&#65533;&#65533;h&#65533;L&#65533;&PE&#195;&#65533;(&#65533;C a}&#65533;&#65533;&#65533;]&#65533;S&#65533;h&#65533;&#65533;*F&#65533;&.;>%	g1i&#65533;Wh&#65533;s&#65533;}&#65533;&#65533;&#65533;&#65533;m&#65533;&#448; "8
}&#65533;&#65533;N!}&#65533;j.&#65533;&#65533;f&#65533;&#65533;SG{&#65533;e &#65533;wM&#65533;&#65533;&#65533;3&#65533;&#65533;&#65533;&#65533;I&#65533;&#65533;&#65533;HiA3&#65533;&#65533;&#65533;&#65533;b&#65533;&#65533; !H&#65533;]-n8{_RI&#65533;&#65533;&#65533;w&#65533;&#309;&#65533;])&#65533;&#65533;d&#65533;a&#65533;&#299;p2 s&#65533;)Na&#65533;&#65533;*&#65533;-	&#65533;&#65533;&#65533;&#65533;&#65533;&#1223;L&#65533;&#65533;q&#65533;&#65533;f&#65533;[&#65533;&#65533;aL&#65533;&#65533;&#65533;&#65533;.&#65533;L I@Oj&#65533;a&#1780;G>JP]}*,&#65533;&#65533;in\&#1674;U&#65533;&#65533;&#1686;I&#65533;#&#65533;&#65533;&#65533;&#65533;	3&#65533;p&#65533;a(c<&#65533;p8&#65533;&#65533;&#65533;'%&#65533;&#65533;&#65533;1t&#65533;&#65533;mi=&#65533;|C&#65533;:x&#65533;&#65533; &#65533;&#65533;U&#65533;7k&#65533;&#65533;F	(&#65533;(&#65533;01&#65533;&#65533;&#65533;&#65533;9&#1170;o&#65533;m&#65533;&#65533;p&#65533;&#65533; &#65533;3&#65533;7;&#65533;R&#65533;&#65533;:Z=&#65533;&#65533;&#65533;]2	8&#65533;&#65533;1&#65533; &#65533;P~&#65533;|tS<&#65533;&#65533;&#65533;&#65533;S=AYI;&#65533;&#65533;lW&#841;r&#65533;1pP: &#65533;&#65533; &#65533;=&#65533;0G&#65533;&#65533;Z&#65533;&#65533;&#1417;&#65533;&#65533;\&#65533;[&#65533;#z&#65533;&#65533;&#1378;&#65533;M&#65533;T&#65533;(&&#65533;La&#518;9 &#65533;&#65533;/&#65533;f&#65533;&#65533;Uc&#2000;wC&#65533;&#65533;e&#65533;&#366;@VZ&#65533;3&#65533;&#65533;&#65533;&#65533;@D&#65533;L@Q@0 &#65533;&#65533;&#65533;&#65533;Z,&#65533;di&#65533;&#65533;&#65533;u&#65533;&#65533;J=&#65533;&#65533;d&#65533;&#65533;&#65533;B&#65533;g&#65533;&#65533;SS0&#65533;r&#65533;1L&&#65533;C@>&#65533;S&#65533;L;)&#65533;&#42340;e&#65533;&#65533;(&#954;&#65533;\U&#65533;&#1537;^)&#65533;&#65533;&#65533;@&#65533;#N~&#65533;&#65533;M&#65533;&#65533;&#65533;|}&#65533;mHN@&#65533;&#1784;&#65533;b&#65533;&#65533;Q)&#65533;`&#65533;`&#65533; @@s@*(&#65533;&#65533;&#65533;S&#65533;,%&#65533;-aH-'u&#65533;&#819;&#65533;q Xu&#65533;&#438;T&#46090;&#65533;.@&#65533;.(G&#65533;&#65533;F&#65533;9&#65533;&#65533;&#65533;&#65533;&#65533;&#65533;&#65533;&#65533;!o&#65533;&#636;&#65533;F&#65533;D$&#65533;3&#65533;t&#65533;Y&#65533;&#65533;]9L&#65533;&#65533;"  <&#65533;&#65533;&#65533;&#65533;
&#65533;-&#394;&#65533;&#65533;&#65533;/#f:H\zU&#65533;I-&#65533;&#65533;&#65533;if&#65533;&#65533;EuV&#65533;&#161;&#65533;&#65533;D
&#1705;&#65533;&#65533;&#65533;*&#65533;&#65533;t&#65533;&#65533;+&#65533;&#65533;kn1&#65533;xu_><cE&#65533;&#65533;'&#65533;&#65533;2n&#65533;&#65533;&#65533;c&#65533;&#65533;&#65533;&#65533;`v&#65533;&#65533;&#65533;(>&#65533;S&#65533;WM&#57931;&#65533;>)Y&#487;&#65533;&#65533;&#65533;e]#&#65533;Z&#65533;3B&#65533;&#65533;&#65533;	 &#65533;m&#65533; ^z&#65533;7&#65533;P}"x-&#65533;&#65533;&#65533;&#65533;&#65533;W&#65533;&#65533;&#65533;z(&#1682;"yq&#65533;&#65533;x_d)@&&#65533;&#65533;&#24708;&#65533;&#65533;&#65533;&#65533;w|u&#65533;&#65533;VB\&#65533;&#65533;0[6m&#65533;&#65533;7&#258;&#65533;#&#65533;&#65533;&#65533;&#65533;&#65533; &#65533;I5
P*&#65533;RJ&#65533;&#65533;0y+j'&#65533;F&#65533;L\!&#1170;&#65533;D&#65533;$&#65533;Y&#65533;&#65533;`G&#65533;s&#531;`&#65533;(&#65533;3&#65533;&#65533;&#65533;!&#65533;r&#65533;&#65533;KeY&#65533;&#65533;&#65533;&#65533;:y&#65533;&#65533;&#1103;JA&#65533;#&#65533;&#413;&#160;^@&#65533;I&#65533;L&#1740;&#65533;rZ&#65533;t&#65533;&#65533;&#65533;j&#253;7i&#65533;i&#65533;&#65533;&#65533;G&#65533;M&#65533;+&#65533;Pf&#65533;&#65533;)&#65533;\&#65533;!&#65533;y&#65533;AA&#47259;&#65533;Y&#65533;&#65533;SE&#65533;&#65533;&#65533;]VK&#65533;.X&#65533;f&#65533;WN&#65533;,!&#65533;($S&#65533;&#65533;&#65533;X&#65533;t&#65533;K&#65533;?&#65533;&#65533;&#65533;g&#65533;H&#65533;&#65533;&#1359;&#65533;&#65533;&#65533;&#65533;&#65533;]<&#65533;&#65533;+]&#65533;&#65533;P&#65533;9x&#65533;&#65533;P&#65533;&#65533;E0&#65533;zji{;^&#2013;o+!*&#65533;&#65533;&#65533;&#65533;&#65533;&#65533;&#65533;]- &#65533;&#65533;.&#65533;N!L&#65533;cpg!\&#65533;&#65533;&#65533;<>&#65533;Y&#65533;9-&#65533;&#65533;&#65533;7u&#65533;$&#65533;K&#65533;Y19&#65533;TI&#65533;&#65533;n&#65533;&#65533;P&#65533;&#65533; &#65533;&#1076;$&#65533;&#65533;&#65533;t&#65533;&#65533;&#65533;~&#65533;wk&#65533;&#65533;xw&#65533;&#65533;{$&#65533;S&#65533;#Z<>67Q&#65533;&#65533;S&#65533;&#65533;&#65533;&#65533;&#65533;0 &#65533;q&#1602;&#65533;9f\&#65533;&#65533;&#65533;&#268;VRBa&#65533;&#65533;&#65533;t&#65533;&#1169;&#65533;9"b&#65533;&#65533;3&#65533;'f&#467;9&#65533;AA&#1890;&#65533;Wf&#65533;AY&#65533;&#363;iI&#65533;Q&#65533;&#65533;&#65533;e&#65533;c78&#65533;&#65533;&#65533;(D&#65533;@&#65533;G Q&#65533;8vYb&#65533;&#65533;&&#65533;H\m&#65533;&#65533;(&#65533;&#65533;&#65533;&#65533;&#65533;_-&#65533;1$(
&#65533;!&#65533;0}&#65533;&#65533;C&#65533;r&#65533; &#65533;&#65533;n&#65533;2&#65533;&#38246;V]&#65533;&#65533;&#2000;&#65533;}&#65533;b&#65533;62M&#10031;&#65533;A "+&#65533;!$&#65533;"b&#65533;&#65533;&#65533;7	k&#65533;&#65533;JK*CR$,vF&#65533;&#65533;&#65533;&#65533;p-&#65533;c
&#65533;fM&#65533;&#65533;aD&#65533;JN`g&#65533;D9&#65533;B&#65533;x&#65533;U&#65533;j&#65533;&#65533;&#65533;2X-{&#65533;a&#1919;9K}&#65533;&#65533;a&#1898;
6EaH&#65533;Cp&#65533;&#561;&#65533;2(&#65533;&#512;&#65533;
&#65533;j&#65533;Lh&#65533;&#65533;&#65533;F&#65533;&#65533;Y&#65533;&#65533;i&#65533;&#65533;&#65533;&#65533;u&#65533;8g&#65533;P &#65533;Q&#65533;&#65533;S&#65533;.&#65533;&#65533;&#65533;&#991;*&#65533;!+wUj=&#65533;&#65533;+m+&#65533;&#1530;&#65533;[&#65533;&#65533;7&#65533; `&#65533;&#65533;4\&#65533;K&#65533;&#65533;&#65533;&#65533;E&#666;&#65533;&&#65533;&#65533;&#451;&#65533;&#65533;&#1744;&#65533;}&#65533;&#65533;&#65533;D4&#65533;v&#65533;v&#65533;&#65533;&#65533;vB&#65533; X&#65533;v)g&#65533;W&#65533;eT#tJa*e&#65533;dG&#65533;1&#65533;&#65533;L&#65533;)T&#65533;S1-&#65533;&#65533;M!&#65533;{~&#65533;&#65533;&#65533;&#65533;&#65533;k&#65533;5&#65533;&#65533;<\&#65533;+b&#65533;&#65533; &#65533;&#65533;&#65533;&#65533;.&#65533;x&#65533;3&#65533;&#65533;&#131;&#65533;&#65533;&#65533;&#65533;
&#65533;o&#65533;&#65533;Q&#65533;&#65533;&#65533;v2&#65533;&#65533;&#65533;-&#65533;&#65533;>(&#65533;&#65533;@	&#824;&#65533;&#65533;{&#65533;Za&#65533;:ii|=&#65533;o&#65533;M&#65533;q8&#65533;X&#65533;]F)&#65533;&#715;&#65533;&#65533;D&#54145;I&#65533;"&#65533;!&#65533;&#65533;(D<&#65533;&#65533;&#65533;j\d&#65533;&#65533;&#65533;&#65533;&#65533;H2&#65533;&#65533;G|d&#65533;2:&#65533;&#65533; Dw `&#65533;Q&#65533;&#65533;&#65533;{(`+&#65533;d)&#65533;&#1230;&#65533;&#65533;k&#65533;&#65533;D<<&#65533;&#65533;w&#65533;M&#65533;&#65533;I&#65533;&#65533;&#65533;1FD&#65533;P1&#65533;&#65533;&#65533;&#65533;
&#65533;&#65533;`<2&#65533;&#65533;&#39910;Z&#65533;&#65533;%b&#65533;&#65533;*-&#65533;&#65533;O&#65533;C&#65533;m&#1064;&#65533;;&#65533;&#65533;&#65533;#&#65533;1&#901;&#65533;&#65533;&#65533;qL&#65533;&#65533;&#65533;&#65533;&#65533;&#65533;H&#65533;w &#65533;1&#65533;,O*D&#65533;F&#65533;&#65533;D&#65533;&#1826;+&#65533;&#65533;&#65533;A&#65533;&#65533;&#65533;"&#65533;&#65533;:hX&#65533;E&#65533;q&#65533;&#65533;&#65533;vH&#65533;&#65533;&#65533;&#65533;-l&#65533;.S &#65533;L&#65533;G&#65533; *P1&#65533;pQ&#518;v&#24708;&#65533;&#65533;Q&#65533;&#65533;&#65533;&#65533;&#65533;&#1527;&#65533;&#65533;Of.&#65533;SM\4PH$&#65533;&#1349;v&#65533;G$ &#651;&#65533;&#65533;&#65533;&&#65533;&#65533;3&#65533;&#65533;&#65533;]&#65533;&#65533;&#65533;&#65533;_k&#65533;7&#65533;&#65533;&#65533;&#65533;&#65533;,&#65533;1wO&#65533;Q&#65533;UN&#65533;d&#1816;D @&#65533;&#65533;C&#65533;&#65533;&#65533;&#46122;&#1412;\&#65533;%&#65533;&#65533;&#65533;&#65533;K&#65533;&#65533;qQ&#65533;&#65533;&#65533; &#65533;-o&#1025;EPQ@QE QEEPQ@6="&#65533;O&#65533;&#65533;!&#65533;&#65533;Nd &#65533; L&#65533;Q&#65533;cP=@:&#65533;&#65533;&#65533;&#65533;)&#65533;O&#65533;&#65533;&#65533;&#65533;&#65533;&#65533;h8&#65533;G;&#65533;&#65533;L&#65533;&#65533; 0&#65533;S[&#65533;&#65533;Evo&#65533;&#65533;&#961;&#65533;&#65533;W&#65533;6&#957;!	&#1567;&#65533;&#65533;&#65533;x&#65533;&#65533;#&#65533;S&#65533;&#65533;&#65533;z9h&#65533;&#65533;&#65533;&#65533;&#65533;&#65533;&#65533;)h&#65533;4K&#65533;&#65533;&#65533;&#65533;i&#65533;G&#65533;m&#65533;&#65533;A&#65533;&#65533;&#65533;i&#65533;&#65533;&#65533;;>&#65533;&#65533;&#65533;&#65533;o&#65533;)&#65533;W&#1248;Z&#65533;b5#6&#65533;&#65533;&#1415;&#65533;&#65533;&#65533;6&#65533;H&#65533;z&#765;UUW&#65533;&#65533;&#65533;MW&#65533;SO&#65533;&#65533;6&#65533;&#65533;&#65533;&#65533;M?&#65533;&#65533;&#65533;&#65533;Jz5&#65533;&#65533;&#65533;&#65533;uC&#65533;&#65533;&#65533;/&#65533;&#65533;|&#65533;Ap&#65533;`&#65533;&#65533;&#65533;&#65533;	&#65533;&#65533;&#65533;V&#65533;&#65533;N&#65533;o&#65533;$&#65533;&#65533;vD&#65533;&#65533;&#65533; &#65533;&#65533;7&#65533;R&#65533;&#65533;%`{&#65533;C&#65533;G&#65533;&#65533;+&#65533;&#65533;&#65533;|j[&#65533;8&#65533;&#65533;&#37968;I",P&#532;<&#65533;&#593;&#65533;u&#65533;&#65533;&#65533;nNnM&#65533;&#65533;&#65533;&#65533;"&#65533;*K&#65533;)9&#65533;KI&#65533;&#65533;NcU&#65533;Z&#65533;&#65533;/*C	/&#65533;7+&#65533;+&#65533;&#65533;&#65533;&#65533;]&#65533;&#65533;!Rd&#65533;&#65533;&#65533;&#65533;r&#65533;&#65533; 2&#65533;&#723;&#65533; &#677;`+&#65533;&#65533;&#65533;&#65533;\*&#65533;U!&#65533;lHv&#65533;zu&#65533;/&#1594;&#65533;Z&#65533;&#65533;O&#65533;-&#65533;&#65533;MJ&#65533;.&#65533;&#65533;&#65533;v&#65533;&#65533;t&#65533; &#65533;&#65533;_&#65533;+&#65533;#\Q?&#65533;B&#65533;#~&#65533;,&#65533;&#65533;J&#65533;4`+&#65533;&#65533;}&#65533;&#65533;{Y[&#65533;&#65533;&#65533;_VF&#65533;&#65533;T&#65533;q&#65533;v&#65533;g]>>&#65533;{^&#65533;&#65533;&#65533;&#65533;&#65533;&#1095;2&#65533;&#421;&#65533;hm&#279;[&#65533;&#65533;&&#65533;ON4"2.&#65533;&#65533;&#65533;&&#65533;Q&#65533;&#65533;&#65533;+&#65533;6&#65533;&#65533;tq&#65533;"a 6&#65533;}&#65533;<&#65533;&#65533;?E&#65533;~&#65533;&#65533;I&#65533;&#1534;;&#65533;Bz=N&#65533;<{&#65533;&#65533;&#676;&#65533;&#65533;&#65533;Jd&#65533; &#65533;&#65533;&#65533;&#65533;2$&#65533;&#65533;u&#65533;D&#65533;&#65533;&#65533;&#65533;&#65533;U:&#1952;&#65533;&#65533;&#65533;&#65533;*&#65533;Urb&#65533;#&#65533;0&#238;d&#65533;j.^&#65533;&#65533;&#65533;w&#65533;&#65533;&#65533;&#65533;&#65533;-IY&#65533;x&#65533;1k&#65533;:("&#1314;ffPL&#65533;&#65533;&&#65533;&#65533;&#65533;&#65533;&#65533;&#65533; v&#65533;g&&#65533;&#1911;&#65533;u&#65533;16F&#65533;&#65533;&#65533;&#65533;X&#1608;w&#65533;U&#65533;g&&#65533;0L&#65533; "'&#1945;&#65533;&#65533;zG0r&#65533;HV&#65533;?k&#65533;&#2020;Z&#65533;&#65533;&#65533;?k&#65533;&#2014;&#65533;1I&#65533;&#65533;p&#65533;&#65533;TM7&#65533;;&#65533;K&#1269;.A3&#65533;&#65533;&#65533;4&#65533;&#65533;;W&#65533;&#65533;&#65533;Ut&#65533;&#65533;S&#65533;&#1239;r&#65533;&#65533;l&#65533;&#65533;C&#65533;`o&#65533;:&#65533;o&#65533;T&#65533;&#65533;mF&#65533;g&#65533;&#65533;&#65533;t&#65533;&#65533;&#65533;@+F&#65533;&#65533;[&#65533;&#65533;1&#65533;Gq&#65533;&#65533;&#65533;@u&#65533;&#65533;&#65533;&#65533;{{&#65533;&#65533;&#65533;&#65533;&#65533;&#65533;&#65533;&#65533;&#65533;&#65533;S&#65533;&#65533;w&#65533;5i->&#65533;ya&#65533;&#65533;o&#65533;&#65533;d&#65533;NHU&#65533;&#65533;&#22438;&#65533;&#65533;)&#65533;Ea*j&#65533;Ln&#65533;&#65533;&#65533;&#65533;zb&#65533;Ym&#65533;&#65533;4R&#65533;&#65533;-o&#65533;$g&#65533;&#65533;& p>&#65533;&&#65533;D&#65533;&#65533;.&#65533;&#65533;&#65533;u&#65533;&#65533;&#65533;&#65533;&#65533;U}A&#65533;&#65533;&#65533;&#65533;&#65533;S&#65533;&#65533;0&#65533;5&#65533;8&#65533;;&#65533;&#1748;&#65533;&#65533;z&#65533;6v&#65533;~&#12721;M&#65533;^&#65533;]F&#65533;&#65533;b%P&#65533; /0&#65533;&#18788;P/&#65533;>&#1472;&#65533;&#65533;&#65533;&#65533;&#65533;P}&#65533;o~z&#1366;)&#65533;&#65533;Yu&#794;&#65533;]&#65533;m&#65533;P&#65533;&#65533;k&#65533;~z&#65533;UP&#65533;5&#65533;&#65533;&#65533;&#65533;&#65533;S&#65533;&#65533;0&#729;5&#65533;h&#65533;H&#65533;s&#65533;>&#1527;&#65533;J&#65533;&#65533;@8&#65533;k&#65533;&#2014;&#65533;&#65533;S&#65533;&#65533;&#238;t&#65533;[m&#65533;m":&#416;&#65533;^&#65533;&#65533;&#65533;&#65533;&#65533;&#65533;&#65533;&#65533;k&#65533;&#2014;&#65533;&#65533;W&#65533;&#65533;&#65533;.d&#65533;[m&#65533;m"E}A&#65533;&#65533;&#65533;&#65533;&#65533;}U^>&#65533;&#65533;^&#65533;&#65533;&#65533;&#65533;&#65533;&#65533;&#65533;&#65533;v&#65533;&#65533;.d&#65533;Z&#65533;&#65533;m"&#65533;&#65533;&#65533;&#65533;{{&#65533;&#65533;&#65533;&#65533;&#1973;&#65533;?p&#65533;&#65533;=o&#65533;&#65533;&#65533;&#65533;v&#65533;&#238;d&#65533;[&#65533;&#65533;m"z&#416;&#65533;^&#65533;&#65533;&#65533;&#65533;&#65533;&#65533;\&#65533;&#65533;&#65533;&#65533;&#65533;[&#43722;L&#65533;&#65533;a&#65533;2j.6&#1143;&#65533;&#65533;&#65533;"&#65533;P&#65533;&#65533;o~z&#65533;UcP&#65533;&#65533;o~z&#65533;Uc&#65533;L&#65533;&#65533;a&#65533;2j-&#65533;&#1142;&#65533;&#65533;P&#65533;&#65533;o~z&#65533;UcP}&#65533;o~z&#65533;Ue&#65533;L&#65533;&#1080;u&#794;&#65533;}&#65533;m&#65533;H8&#65533;?k&#65533;&#2014;&#65533;&#65533;GQ=&#65533;o~z&#65533;U1I&#65533;&#65533;:&#65533;ME&#65533;&#65533;6&#65533;#&#65533;&#65533;&#65533;&#1527;&#65533;=o&#65533;&#65533;>&#65533;{^&#65533;&#65533;&#65533;&#65533;&#65533;&#65533;&#65533;&#65533;&#65533;a&#65533;:j-&#65533;&#1142;&#65533;<}D&#65533;&#65533;&#65533;&#65533;&#65533;}UN>&#65533;{^&#65533;&#65533;&#65533;&#65533;&#65533;&#65533;&#65533;&#65533;&#238;t&#65533;[&#65533;&#65533;?&#65533;&#65533;m"8&#65533;&#65533;&#65533;{{&#65533;&#65533;&#65533;&#65533;&#65533;&#65533;'&#65533;&#65533;&#65533;&#65533;[&#65533;%&#65533;&#65533;&#238;t&#65533;Z&#65533;if&#65533;&#65533;"&#65533;&#65533;&#65533;&#65533;&#65533;&#65533;&#65533;&#65533;&#65533;&#65533;&#65533;&#65533;&#65533;&#65533;G&#65533;&#65533;^&#1966;.&#65533;&#65533;&#65533;'[&#65533;6&#65533;&#65533;&#65533;<.[q]|y&#65533;&#65533;B&#65533;W&#65533;&#65533;|&#65533;&#1729;.&#65533;&#65533;&#65533;&#65533;r&#65533;&#65533;&#65533;&#65533;&#65533;oH]&#65533;&#65533;&#65533;&#65533;T&#65533;&#65533;}&#65533;Fh&#65533;&#1834;&#65533;L@&#65533; s&#65533;&#65533;&#65533; &#65533;Lj&#65533;&#745;]&#65533;f&#65533;&#65533;tp*2)[TWj&#65533;&#65533;&#65533;XS:B#&#806;)N&#65533;&#65533;<b&#65533;&#65533;&#65533;^&#65533;&#65533;"&#65533;Uu&#65533;?q&#65533;&#65533;=o&#65533;&#65533;&#65533;)2;CS&#65533;&#65533;Q&#65533;&#65533;KJ&#65533;&#65533;&#65533;Ju&#1903;4&#50156;h&#65533;~U&#65533;9&#65533;<&#65533;;&#65533;&#65533;S&#65533;&#65533;C&#65533;
&#65533;&#65533;b&#65533;&#65533;M&#65533;&#65533;&#65533;J"!&#65533;&#65533;&#65533;&#65533;&#65533;|&#65533;=&#65533;pG&#65533;&#2021;&#65533;l&#65533;C&#65533;&#65533;.&#65533;wq&#65533;61&#65533;*B&#65533;a&#65533; L9ws&#65533;&#65533;&#65533;u&#65533;&#65533;&#65533;&#65533;V&#65533;&#65533;&#65533;&#65533;P}&#65533;o~z&#65533;U1I&#65533;&#65533;:&#65533;MF&#65533;U#&#65533;&#65533;&#65533;H&#65533;&#725;[&#65533;J>:i&#65533;&#65533;&#65533;W+7&#65533;*&#65533;&#65533;
"n&#65533;&#65533;&#65533;&#65533;&#65533;&#65533;&#65533;&#65533;&#65533;8&#65533;&#730;&#65533;&#59757;n$m=&#65533;&#65533;&#65533;X&#65533;q&#65533;3&#65533;%	q0PJQ"&#65533;(w&#65533;1&#644;7v`&#65533;Pt&#65533;&#1952;{^&#65533;&#65533;*&#65533;UW&#65533;&#65533;>&#1527;&#65533; H&#65533;&#65533;LRdv&#65533;&#65533;.d&#65533;&#65533;h&#65533;&#65533;&#65533;1&#42490;&#65533;K&#65533;j	;&#65533;&#65533;+&&#65533;&#65533;&#65533;\&#65533;1&#65533;&#65533;{Ln&#65533;IKK&#65533;c&#65533;&#65533;&#65533;&#65533;#&#65533;&&#65533;[&#65533;&#65533;hw[&#65533;j&#65533;]&#65533;&#65533; p&#65533;&#65533;&#65533;&#65533;&#65533;&#65533;&#65533;rQ&#65533;&#65533;w&#65533;n&#65533;&#65533;MU
&"fYP1&#65533;;D&#65533;YE&#928;&#65533;^&#65533;&#65533;*&#65533;U1I&#65533;&#65533;&#65533;&#65533;2jr&#65533;>&#65533;r&#65533;&#65533;&#65533;*&#65533;b=H&#65533;k\&#65533;n&#522;&#65533;(&#65533;&#65533;&#65533;&#65533;&#65533;~B!&#65533;&#65533;0|a&#65533;*r&#65533;&#65533;T&#65533;&#65533;Z&#65533;&#65533;{{&#65533;&#65533;&#65533;&#65533;&#65533;kP}&#65533;o~z&#65533;Ue&#65533;L&#65533;&#1080;u&#794;&#65533;}&#65533;m&#65533;P/&#65533;>&#1527;&#65533;=o&#65533;&#65533;>&#65533;&#65533;^&#65533;&#65533;&#65533;&#65533;&#65533;b&#65533;#&#65533;&s&&#65533;&#65533;mi&#65533;&#65533;k&#65533;&#2014;&#65533;&#65533;GP}&#65533;o~z&#65533;ULSr;A&#65533;\&#616;&#65533;&#65533;F&#65533;Eq&#65533;&#65533;&#65533;&#65533;&#65533;&#65533;Q&#65533;&#65533;k&#65533;&#2014;&#65533;&#65533;LSr;A&#65533;\&#616;&#65533;&#65533;F&#65533;Eq&#65533;&#65533;&#65533;&#65533;&#65533;&#65533;Q&#65533;&#65533;?k&#65533;&#2014;&#65533;&#65533;W&#65533;&#65533;&#238;d&#65533;Z&#65533;&#65533;m"x&#65533;&#65533;&#65533;{{&#65533;&#65533;&#65533;&#65533;&#65533;&#65533;&#65533;&#65533;&#65533;&#65533;[&#65533;qi&#65533;&#65533;:&#65533;ME&#65533;&#65533;6&#65533; &#65533;&#65533;'&#65533;&#65533;~&#1527;&#65533;=o&#65533;&#65533;>&#65533;&#65533;^&#65533;&#65533;&#65533;&#65533;&#65533;&#65533;&#1806;&#1080;u&#922;&#65533;m&#65533;m&#65533;OP&#65533;&#65533;o~z&#65533;U}C&#65533;&#65533;&#65533;&#65533;&#65533;}T&#65533;&Gh0&#65533;5&#65533;h&#65533;H&#65533;>&#65533;&#65533;^&#65533;&#65533;&#65533;&#65533;&#65533;8&#65533;&#65533;&#65533;{{&#65533;&#65533;&#65533;&#65533;&#65533;L&#65533;&#65533;a&#65533;:j-&#65533;&#1142;&#65533;<}D&#65533;&#65533;&#65533;&#65533;&#65533;}Tq&#65533;&#65533;&#65533;&#65533;&#65533;&#65533;S&#65533;&#65533;&#238;t&#65533;[m&#65533;o&#65533;&#65533;"x&#65533;&#65533;&#65533;{{&#65533;&#65533;&#65533;&#65533;&#65533;&#65533;&#65533;&#65533;&#65533;&#65533;[&#65533;)2;A&#65533;\&#39478;&#65533;F&#65533;D&#65533;&#65533;&#65533;&#65533;&#65533;&#65533;&#65533;Q&#65533;&#65533;?k&#65533;&#2014;&#65533;&#65533;LSr;Ba&#65533;2j-&#65533;&#1142;&#65533;<}C&#65533;&#65533;&#65533;&#65533;&#65533;}U^6&#65533;&#65533;^&#65533;&#65533;&#65533;&#65533;&#65533;&#65533;&#65533;&#65533;&#65533;	&#65533;\&#39477;&#65533;F&#65533;\mC&#65533;&#65533;&#65533;&#65533;&#65533;}UAWP&#65533;&#65533;o~z&#65533;U\Rdv&#65533;&#65533;&#65533;R&#65533;G&#65533;&#65533;&#65533;&#65533; &#65533;P&#65533;&#65533;&#65533;&#1027;M-&#1317;&#65533;&#65533;c&#65533;&#65533;#^&#65533;&#65533;e&#65533;&#65533;|x&#65533;&#65533;+&#65533;Y&#65533;&#529;&#65533;&#65533;Q&#1580;&#65533;&#298;(&#65533;&#65533;}&#65533;&#65533; 2O&#65533;&#65533;N&#65533;&#65533;&#65533;&#65533;v&#65533;%~&#65533;O&#65533;&#65533;&#65533;Q&#65533;I Q&#158;"E'&#65533;&#65533;s&#65533; +&#65533;Z&#65533; W&#65533;}:&#65533;O&#65533;HD6&#65533;qI&#65533;D&#65533; !&#65533;?&#65533;&#65533; &#65533;+&#65533;&#65533;S&#65533;q&#65533;&#65533;S &#65533;&#65533;k&#65533;&#65533;,&#65533;&#65533;0s&#65533;~&#65533;&#65533;&#65533;&#65533;&#65533;&#65533;.&#65533;&#65533;o&#65533;&#65533;&#65533;&#65533; &#65533; A&#65533;&#65533;/&#65533;&#65533;&#65533;H?hiqH}&#65533;&#65533;&#65533;&#259;&#65533;&#65533;&#65533;&#65533;T>@QEPi&#65533;&#299;&#65533;&#65533;K#&#65533;&#345;&#65533;z&#65533;1y&#65533;7&#65533;$&#65533;*Wj8&#65533;]tG&#65533;&#65533;(m&#65533;&#65533;B&#65533;&#65533;&#65533;&#65533;&#65533;&#1511;&#65533;\&#65533;&#65533;&#65533;&#65533;&#1878;>&#65533;&#65533;&#65533;#&#65533;&#454;9R IR&#65533;&#65533;&#65533;&#65533;@&#65533;&#65533;&#65533;lyD&#65533;&#65533;&#65533;&#65533;&#65533;&#65533;}Z&#65533;4&#65533;&#65533;{+1+&#65533;&#65533;mVp&#1099;&#65533;&#566;Y&#65533;A8&#65533;&#65533;&#65533;&#536;@&#65533;&#65533;&#65533;@F]n&#65533;u0&#65533;&#1126;S$b&#65533;&#65533;&#65533;&#65533;keX6&#65533;
&#65533;.&#65533;&#65533;&#65533;&#65533;D<a&#65533;&#65533;"&#65533;v&#65533;:6&#65533;E)&#65533;jSEd"&#65533;&#65533;`&#65533;t>&#65533;nVkN&#65533;H&#65533;Yv&#65533;&#65533;&#65533;&#65533;&#65533;&#65533;0&#65533;LG&#65533;m>&#65533;&#65533;[&#65533;&#65533;&#65533;&#65533;&#65533;&#65533;!g&#65533;r2n&#65533;&&#65533;I$:&#65533;&#65533;u6&#65533;&#65533;g&#65533;&#65533;&#65533;i&#65533;&#65533;vw	&#65533;&#65533;I&#65533;:&#65533;0@&#65533;\&#65533;&#65533; &#65533;&#65533;&#65533;&#65533;*&#65533;1yi&#65533;1&#65533;A&#65533;&#65533;&#65533;&#65533;&#65533;N&#401;&#65533;&#65533;&#65533;@&#65533;mw&#65533;@&#65533;<&#65533;&#65533;1&#65533;&#65533;&#65533;Y&#65533;/&#65533;=&#65533;&#65533;n:h&#1018;&#65533;rE+&#65533;&#65533;&#65533;&&#65533;)&#65533;-&#13641;&#65533;<&#65533;R|o&#65533;s&#65533;F&#65533;&#65533;&#65533;Q&#65533;9Rb&#65533;&#65533;&#65533;1&#65533;PH&#1776;&#65533;&#65533;&#65533;=&#65533;&#65533;&#65533;&#65533;&#65533;&#65533;O.m&#439;[&#65533;&#65533;nZ%h&#65533;&#65533;E)&#65533;o &#65533;qAU#&#65533;G&#65533;8&#65533;&#1935;&#65533;&#614;&#65533;Z&#65533;&#65533;v&#65533;r&#65533;&#65533;%xwk&#65533;&#65533;5YS&#65533;Q&#65533;&#65533;&#65533;.`&#65533;:jl&#65533;&#1723;&#65533;Yq&#65533;H&#65533;&#65533;[w&#59886;&#65533;Wj&#65533;&#1364;IR&#65533;@Q&#65533;.&#65533;HB&#65533;``y 1Sq=R&#65533;&#65533;L7&#65533;otB&#65533;&#65533;pe
&#65533;d2&#65533;J&#65533;06&#65533; r&#65533;\_&#65533;-&#65533;xj%&#65533;c&#65533;N&#65533;=&#65533;&#65533;M&#65533;5Q&#65533;
*&#65533;t&#65533;q*!&#65533;*l)DO&#65533;&#65533;|&#65533;&#65533;BTOtI&#1193;&#65533;&#65533;3&#65533;&#65533;H&#65533;&#65533;4&#1819;&#65533;&#65533;UH)&#65533;&#65533;ES&#22374; &#467;&#65533;&#65533;m(&#65533;nN&#65533;-&#65533;m&#65533;L&#65533;m&#600;u&#65533;(&#65533;
vn&#65533;&#65533;&#65533;d&#65533;@)&#1974;&#65533;&#1532;8J&#2040;&#65533;&#65533;UjpI&#65533;q&#65533;&#65533;p(=&#65533;D&#65533;&#65533;&#65533;&#65533;NR&#65533;&#65533;H&#65533;}&#65533;B&#65533;&#65533;M-&#65533;&#65533;+p&#65533;&#65533;&#65533;&#65533;}&#65533;8&#65533;&#65533;ZU&#1299;&#65533;&#65533;&#65533;&#65533;EC	&#65533;&#65533;`Q&#65533;O&#65533;0Z{zEim&#65533;1&#65533;_&#65533;VTdm&#65533;+e&#65533; &#65533;&#65533;9'@&#1516;&#65533;&#65533;&#65533;Im&#65533;&#65533;QL0&#65533;EHw&#65533;:m&#65533;&#65533;&#65533;&#342;&#65533;&#65533;&#65533;&#65533;&#1807;&#1112;&#65533;&#65533;&#65533;2HU8&#6373;&#65533;B&#65533;&#65533;R&#65533;1<&#65533;&#65533;f&#65533;z?&#65533;R&#65533;&#65533;&#65533;&#65533;&&#65533;a#&#65533;&#65533;&#634;%&#65533;J&#65533;&#65533;L&#65533;)&#65533;&#65533;j&#65533;sL 
 mr&#65533;&#65533;&#65533;&#65533;J6&#1312;&#65533;'z.&#65533;C8&#65533;p&#65533;!&#65533;&#65533;:&#65533;'|&#65533;&#318;v &#65533;&#65533;5&#65533;Wjb&#65533; &#65533;j&#65533;S!&#65533;&#65533;!&#65533;kZ&#65533;&#1085;u&#65533;&#65533;&#65533;"&#65533;&#65533;&#65533;T&#65533;&#65533;C&#65533;&#1830;*&#65533;4*&#65533;&#23099;L&#65533;&#65533;&#65533;NP&#65533;y&#477;N&#65533;&#65533;m&#65533;O;&#65533;t1&#1287;&#1960;$&#65533;&#1993;&#65533;&#65533;J\0&#65533;DJ&#65533;&#65533;H s4&#65533;&#65533;&#65533;&#65533;&#65533;w`K&#65533;( &#65533;3O&#1423;Y&#65533;&#65533;)&#65533;.&#65533;&#1339;&#65533;&#1165;&#65533;&#65533;HZ&#65533;!f&#65533;X&#65533;&#65533;&#65533;I&#65533;&#65533;1&#65533; B&#65533;&#976;&#65533;&#65533;&#65533;&#65533;J&#65533;&#65533;U-H&#65533;&#65533;:k&#65533;&#65533;H&#65533;&#65533;c&#65533;E&#65533;q&#65533;V&#65533;-&#65533;&#65533;&#65533;R}Ef"&#65533;r,&#65533;&#295;(&#65533;1~
ac:&#65533;-&#65533;i&#65533;&#65533;&#65533;wvV&#1606;w	-u-&#65533;&#65533;ER,&#65533;&#65533;!&#65533;0" &#65533;&#65533;{k&#1133;&#65533;&#65533;a*P&#65533;&#65533;zJ&#65533;&#65533;&#65533;w&#65533;&#65533;&#65533;&#65533;&#1381;d&#65533;&#65533;aYP#&#65533;0Q08P &#65533;&#65533; &#65533;&#222;&#65533;&#1679;W7G]`N&#65533;c&#65533;3&#65533;&#65533;j&#65533;5&#65533;&#65533;&#65533;4r&#65533;&#65533;'Hw&#65533;&#65533;]&#65533;&#65533;h&#65533;&#65533;l&#65533;&#65533;P$%(*@k[&#65533;&#65533;&#65533;a&#65533;d&#1939;&#65533;&#65533;4&#65533;&#65533;&#65533;&#65533;"&#65533;&#65533;&#1898;x&#65533;&#65533;&#65533;&#65533;&#65533;A&#65533;&#65533;*&#65533;&#261;7 6&#65533;`D&#65533;&#65533;&#65533;&#65533;m;&#65533;&#65533;&#65533;8H}H&#65533;&#65533;&#65533;&#1679;&#65533;&#65533;&#908;&#65533;PHTI50 &#65533;r@&#65533;q&#65533;<&#65533;N&#65533;&#65533;TT&#65533;&#65533;&#65533;F&#65533;&#65533;/N&#65533;&#65533;&#65533;F}v&#65533;&#65533;WW3&#65533;&#65533;D&#65533;GK&#65533;Q&#65533;U/&#65533;&#65533;&#65533;6&#65533;&#65533;&#65533;
&#65533;8&#65533;!U&#65533;&#65533;&#65533;d&#65533;7&#65533;&#65533;&#65533;&#65533;&#65533;@6*fC&#65533;&&#65533;0&#65533;B&#65533;o&#65533;&#65533;&#65533;*m&#65533;'&#65533;&#65533;&#65533;m&#65533;AS&#65533;&#65533;&#1929;&#65533;&#65533;&#65533;E&#65533;6	&#65533;&#65533;+%{G&#65533;&#65533;}&#65533;;&#65533;E$L&#65533;&#361;&#65533;&#65533;"Q9&#65533;a&#65533;8&#65533;]&#65533;_&#65533;&#65533;&#65533;&#65533;&#65533;&#65533;&#65533;&#65533;&#65533;&#65533;&#65533;&#65533;&#65533;BD&#65533;&#65533;z&#65533;&#4168;&#65533;&#65533;%t&#65533;U!&#65533;|"r&#65533;2&#65533;&#502;&#65533;&#65533;&#65533;H&#65533;&#65533;&#65533;d,{&#65533;E$#-&#65533;&#65533;&#65533;&#65533;&#65533;I&#65533;M0g&#65533;n&#65533;&#65533;S&#6816;&#65533;1O&#65533;r&#65533;~&#749;&#65533;&#65533;&&#65533;&#65533;E&#65533;c&#65533;o&#65533;&#414;&#65533;oD&#65533;&#65533;	D&#65533;&#65533;&#1194;&#65533;&#65533;2a&#65533;&#65533;  &#65533;C&#65533;J&#65533;L&#65533;P%(*@-<&#65533;}A&#65533;%&#65533;p&#65533;ilZ&#65533;s"&#65533;&#65533;&#65533;2&#65533;&#65533;&#65533;&&#65533;z$|&#65533;]B&#65533;&#65533;&#65533;|	3&#65533;&#65533;y&#65533;=&#65533;&#65533;&#65533;P&#65533;&#1885;&#65533;&#65533;&#65533;:&#65533;&#65533;&#65533;&#65533;h+l&#1775;&&#65533;.&#65533;!&#65533;SX&#65533;t`&#65533;1&#65533;&#65533;R}&#65533; &#32164;v&#65533;P$%R&#65533;&#65533;v'Q&#65533;&#65533;&#65533;E&#65533;c&#65533;&#65533;3.i&&#65533;&#65533;&#65533;%%A&#65533;FH&#65533;L(l0&#65533; A&#65533;&#65533;&#65533;&#65533;Gz?&#65533;&#40891;&#65533;N&#65533;&#3639;}ED[&#65533;&#65533;qK&#65533;Qf&#167;D&#65533;&#65533;&#65533;&#65533;&#65533;A3&#65533;&#65533;&#65533;x&#65533;&#65533;H&#65533;&#65533;&#65533;8&#65533;&#548;R&#65533;s `&#65533;&#65533;2a &#65533;&#65533;&#65533;&#695;v&#65533;	R&#1885;/&#65533;&#65533;J;v&#65533;&#65533;I&#65533;H&#65533;&#65533;Ge&#561;h-&#65533;&#65533;0a&#65533;&#65533;l{yV&#65533;&#65533;ts&#65533;&#65533;u:P&#65533;Vf.&#65533;BFG&#65533;q&#65533;EPI&#65533;U2&#65533; &#65533;*&#65533;@G&#65533;&#65533;Ka!*&#65533;&#65533;=&#65533;(*@&#65533;&#65533;&#65533;kS]&#65533;&#65533;otG&#65533;[&#65533;c&#65533;Tut,&#364;&#65533;%&#65533;&#65533;&#65533;&#65533;&#65533;9&#65533;n&#65533;v+.&#65533;&#1337;P&#65533;&#65533;2&#65533;oc&#930;H&#65533;K]&#65533;&#65533;a)&#65533;E2&#65533;g&#65533;HM&#65533;L B&#65533;>A&#65533;&#65533;%&#65533;i)AQ&#65533;&#65533;U&#65533;7.&#65533;i#&#65533;I&n&#65533;(&#65533;&#65533;&#1654;&#65533;&#65533;ut&#1803;W%T&#65533;
&#65533;&#65533;& b&#65533;&#65533;3&#65533;&#65533;&#65533;&#65533;^&#65533;&#65533;X([I&#65533;&#65533;g&#65533;&#65533;&#65533;j&#65533;[&#65533;j&#65533;+&#65533;&#1614;.&#65533;&#641;&#65533;-L&#65533;}&#65533;j&#65533;&#65533;g&#65533;=U&#65533;X-&#65533;AjE&#1775;l&#65533;&#65533;&#65533;&#65533;&#65533;&#65533;0W &#65533;$&#65533;p&#65533;&#65533;&#65533;l'&#65533;(r8&#65533;&#65533;E&#65533;E&#65533;&#1277;`&#65533;&#65533;b&#65533;&#65533;.-FetF&#65533;&#1482;U&#65533;le7d<  <&#65533;&#65533;G9*&#65533;jP&#65533;!&#65533;&#65533;z&#65533;pt&#65533;ix&#131;&#65533;m+]#&#1609;}q&#65533;&#65533;H&#65533;@ &#65533;&#65533; $pp)&#65533; &#65533;&#65533;&#65533;kzFtO&#65533;]T&#65533;&#65533;3&#65533;&#65533;&#65533;&#65533;JY&#65533;&#65533;&#65533;&#761;tP&#65533;f&#65533;&#65533;&#65533;&@0Sq8&#65533;&#65533;&#65533;&#65533;&#65533;W&#65533;&#65533;2&#65533;
&#65533;&JPT&#65533;z&#65533;&#65533;&#65533;&#65533;_`&#65533;{j&#65533;&#65533;&#65533;b&#65533;&#65533;GS &#65533;&#65533;b&#65533;l%$7 @&#65533;v&#65533;f&#65533;&#65533;&#65533;&#65533;KWu&#65533;DQ&#65533;&#65533;&#65533;&#65533;-&#65533;&#65533;&#65533;&#65533;]K1k&#65533;H&#65533;&#65533;&#65533; lX&#65533;8i&#65533; 9&#65533;&#65533;&#65533;&#65533;h&#65533;J
&#65533;&#65533;&#65533;&#65533;&#65533; &#65533;n5"&#669;&#65533;&#65533;&&#65533;d&#65533;R&#65533;j&#65533;gs&#65533;&#65533;f&#65533;)&#65533;&#65533;W&#65533;&#65533;A*&#65533; M3&#65533;"rE&#65533;&#65533;*&#55186;ZJ&#500;+&#65533;&#65533;#5n&#65533;&#65533;"*&#65533;:!EL&#65533;v&#65533;&#65533;&#65533;R&#65533;%i&#65533;BG&#65533;&&#65533;Rq&#65533;dER&#65533;"n&#65533;*&#65533;"&#65533;&#65533;&#65533;&#65533;&#65533;{&#65533;&#65533;H_th.&#65533;j	&#65533;b&#65533;E(&#65533;
&#65059;c&#65533;&#65533;acf*uV&#65533;
&#65533;q&#65533;&#6697;L$9 &#65533;D&#65533;nz!&#65533;D&#65533;&#65533;&#65533;l&#65533;&#65533;&#65533;]&#65533;&#65533;	&#65533;6=k&#65533;&#65533;B&#65533;&#65533;&#1793;&#65533;+&#65533;&#65533;&#65533;s&#1842;P&#65533;&#65533;!^&#65533;&#65533;&#65533;U&#65533;J
&#65533;w&#65533;V&#65533;_&#65533;&#65533;&#65533;&#65533;&#65533;3&#65533;-&#65533;&#65533;&#65533;&#65533;Zh&#65533;J&#65533;&#65533;&#65533;&#65533;&#65533;H&#65533;&#65533;]/&#65533;&#65533;rO&#65533;qJ^&#65533;&#65533;_u&#65533;&#1929;&#65533;&#65533;&#65533;&#65533;&#65533;&#65533;&#65533;&#65533;&#637;T&#65533;&#65533;v.P:'\&#65533;&$8&#65533;C&#452; n\&#65533;&#65533;&#65533;J &#65533;&#65533;&#65533;&#65533;&#65533;&#65533;F&#65533;h&#65533;&#65533;{&#65533;J&#65533;-&#65533;~N&#65533;uw&#65533;&#65533;&#65533;4&#65533; &#65533;&#65533;3&#65533;r)&#65533;&#65533;&#65533;"*&#65533;&#65533;&#65533;c&#65533;5&#65533;&#65533;&#65533;eu&#65533;&#65533;jumu/[J&#65533;4&#65533;]7&#65533;C&#65533;&#65533;
&#65533;2&#65533;&#65533;&#65533;&#65533;&#65533;J&#65533;&#65533;
;G&#65533;rP r&#65533;&#65533;h&#65533;"&#65533;z;|X&#65533;!&#65533;	;j&#65533;g'a]&#65533;&#65533;e&#65533;&#65533;&#65533;1EhE&#65533;&#291;&#65533;&#65533; s&#65533;}&#65533;YpY&#65533;&#65533;&#65533;y&#65533;+LA[r@&#65533;&#65533;&#65533;&#1589;W&#65533;&#65533;&#65533;l&#65533;q&#65533;H&#65533;&#65533;&#65533;/g3b&#65533;&#65533;&#65533;&#65533;&#65533;&#65533;t&#65533;A&#65533;&#65533;O&#65533;&#65533;&#65533;ZR&#65533;n&#9311;r&#297;&#65533;(&#65533;&#65533;xe&#65533; &#65533;G&#65533;&#65533;&#65533;U&#65533;n&#65533;^w&#65533;J&#65533;h&#1514;Z6c&#65533;)3&#65533;$r&#65533;PC&#53972;&#65533;&#65533;&#65533;I&#65533;&#65533;bR&#65533;&#65533;5&#65533;z1_&#65533;&#65533;&#65533;&#65533;&#65533;&#65533;L&#65533;&#65533;&#636;&#65533;f&#65533;Wd#U&#65533;;:b&#65533;&#65533;&#65533;;W &#65533;&#65533;`&#65533;&#65533;7E+&#65533;&#65533;&#65533;&#65533;&#65533;&#65533;,{&#65533;&#65533;&#65533;z&#65533;*ez^S&#65533;&#65533;&#65533;><}&#65533;!&#65533;&#65533;StHO&#65533;&#65533;JPT&#65533;&#65533;X&#65533;(&#65533;&#65533;t]&#65533;&#65533;B't=5&#65533;&#65533;&#65533;=&#65533;&#65533;&#65533;Y$&#65533;E&#65533;&#65533;N&#65533;&#65533;&#65533;&#65533;&#65533;)@&#65533;a&#65533;}&#65533;sR&#65533;E4&#65533;b&#65533;&#65533;=b&#65533;&#65533;n&#65533;M&#58064;&#65533;&#65533;&#65533;ER&#65533;&#65533;n&#65533;K&#65533;&#65533;&#65533;C&#65533;">^]&#65533;&#65533;p&#65533;U&#65533;T&#65533;v&#65533;&#65533;&#65533;&#65533;&#65533;e&#65533;&#65533;S(&#65533;&#65533;V&#65533;z&#65533;U`&#65533;&#65533;R<A&#65533;D&#65533;Ev&#65533;
&#65533;3&#65533;&#65533;~ZL&#65533;6&#65533;&#65533;&#411;&#65533;&#65533;,&#65533;_U&#65533;d&#65533;;&#65533;&#65533;;&#65533;&#65533;&#65533;&#65533;@
&#65533;
X&#65533;&#65533;&#65533;&#65533;1&#65533;&#65533;J&#65533;-	R&#65533;&#65533;T&#65533;z&#65533;&#65533;y&#65533;R&#65533;<}&#65533;z&#1815;&#65533;&#65533;&#65533;n&#65533;&#1830;&#65533;^&#65533;]&#65533;&#65533;n&#664;	&#65533;6&#65533;&#65533;&#65533;&#65533;&#65533;&#65533;T&#65533;KI5&#65533;&#1276;&#65533;v&#65533;U&#65533;n&#65533;\&#65533;&#65533;&#65533;&#65533;r&#65533;&#65533;J&#65533;S
&#682;&#65533;&#65533;`1>&#65533;&#65533;&#65533;8&#982;&#65533;F&#65533;&#65533;&#65533;&#65533;.&#65533;z&#65533;&#65533;&#65533;&#65533;&#65533;&#65533;xe&#65533;u&#65533;w&#1379;&#65533;1#&#65533;&#65533;Tt&#65533;&#65533;f&#65533;&#65533;\&#65533;LHS&#65533;&#65533;&#65533;&#65533;V&#65533;&#1037;B&#65533;&#65533;8&#65533;&#15661;&#65533;lKs&#65533;FV&#65533;&#65533;op&#65533;f&#65533;>&#65533;&#65533;&#65533;v&#869;r&&#65533;&#65533;&#65533;&#65533;Dj_		T&#65533;J
&#65533;s&#65533;A&#65533;G&#65533;&#65533;{&#65533;&#65533;a&#65533;+~M&#65533;&#1390;e&#65533;&#65533;q &#65533;&#65533;A&#65533;e&#642;&#65533;&#65533;&#65533;9&#65533;N'F+WH&#65533;>&#1794;&#65533;&#65533;4&#65533;&#65533;&#65533;&#65533;&#65533;&#65533;7&#65533;&#65533;=&#65533;m&#65533;&#65533;&#65533;N&#65533;&#65533;H&#65533;G{&#65533;&#1709;N*&#65533;Q&#65533;%9&#65533;8&#65533;&#584;&#65533;J8&#65533;&#65533;&#65533;"~!*&#65533;&#65533;&#65533;~&#65533;&#65533;C{&#65533;&#804085;&#65533;&#65533;&#65533;&#65533;&#65533;VT&#65533;I&#65533;N&#65533;&#65533;&#65533;&#65533;&#65533;dP&#65533;&#65533;0;M&#65533;v&#65533;S&#65533;!&#65533;w&#65533;>&#65533;&#65533;&#65533;-&#65533;n'eB#*Ef&#65533;&#65533;f3{&#65533;<&#65533;l&#65533;&#65533;.7C&#1920;&#65533;&#65533;K&#65533;&#65533;]&#65533;(fA&#65533;'&#65533;P&#65533;Q&#65533;oo&#65533;&#65533;&#65533;&#65533;&#65533;&#65533;bn&#65533;s&#65533;EWi8zm&#65533;P22B&#65533;EL&#65533;&#65533;&#65533;;sH&#65533;]&#65533;)&#65533;>&#65533;7&#65533;&#65533;&#65533;&#65533;I^&#65533;&#65533;Mc&#65533;sH&#65533;&#65533;&#537;N&#65533;&#65533;&#65533;&#65533;"S&#65533;&#65533;\&#65533; 9&#65533;z&!&#65533;6&#1152;&#65533;&#65533;wT&#65533;CR%&#65533;;&#65533;
&#65533;&#65533;6K&#65533;F&-&#65533;&#65533;\Y&#1707;&#65533;&#65533;&#65533;Y@)@)@&#65533;&#65533;&#65533;#Mc&#65533;&#65533;z&#65533;&#65533;q&#65533;&#65533;&#65533;&#65533;&#65533;&#1682;&#65533;1&#65533;z&#65533;&#65533;1&#1946;&#65533;9C&#65533;&#65533;lxD9{D&#65533;&#65533;
&#65533;U&#65533;J0&#65533;xi[&#65533;/&#65533;,+R=Y&#65533;&#538;n&#1104;&#65533;&#65533;p
&#65533;&#65533;(&#65533;w&#65533;&#65533;TN&#65533;(gx&#65533;j&#65533;&#1760;z&#65533;&#65533;&&#65533;&#65533;+&#65533;]&#65533;D&#65533;{%j&#65533;&#65533;&#65533;G,D&#65533;T&#65533;&#65533;&#65533;H&#65533;&#624;.09&#1690;&#65533;j&#65533;ZP&#65533;&#65533;&#65533;+m&#65533;&#65533;&#65533;cm&#65533;`&#65533;x:&#65533;&#65533;fn'&#65533;&$QF&#65533;n*&#65533;&#65533; Tr &#65533;>^u#&#65533;&#65533;&#65533;zGy&#65533;&#65533;Xw&#65533;O&#65533; :[&#65533;&#65533;&#65533;N&#65533;7&#65533;n&#65533;wm&#65533;p&#65533;@&#65533;)&#65533;!&#65533;(&#65533;&#65533;&#65533;&#65533;U0 G+R5r&#65533;&#65533;&#65533;&#65533;N&#1995;&#65533;l&#65533;9&#65533;&#65533;&#65533;&#65533;&#65533;&#65533;&#65533;&#65533;,&#65533;I&#65533;&#65533;&#65533;Q&#65533;&#65533;#&#65533;&#65533;&#65533;)y&#65533;Z&#65533;&#65533;?;&#65533;&#65533;&#65533;&#65533;&#65533;#&#842;]&#65533;&#65533;&#65533;ru&#65533;&#65533;$&#65533;@&#65533;!&#65533;&#65533;&#65533;K&#65533;0&#65533;&#1778;&#65533;h&#65533;&M&#65533;	"&#1897;
&#65533; r&#65533;&#65533;  r&#65533;~J&#65533;&#65533;B&#1282;6wCY&#65533;&#65533;"&#65533;cv&#1678;&#65533;)&#65533;-&#65533;&#65533;,&#65533;^&#935;A5\&#65533;&#65533;PSn&#65533;`&#65533;&#65533;m &#65533;&#65533;4&#65533;&#65533;U4&#65533;]?&#65533;,K~&#65533;qh&#65533;LF&#65533;&#65533;&#65533;pDHSDR.&#65533;2&&#65533;!&#65533;Q&#65533;9&#65533;'&#65533;&#65533;!*P&#65533;!&#65533;&#65533;&#65533;T&#65533;=&#1941;^V&#65533;M&#65533;7c&#65533;&#65533;&#65533;&#65533;q*A#&#65533;X&#65533;&#65533;&#65533;&#65533;&#65533;1w& `&#65533;8&#65533;'&#65533;z"j&#65533;&#65533;PQ&#65533;&#65533;Y[&#65533;JH&#41081;T&#65533;qo&#65533;v&#65533;&#65533;&#65533;r&#65533;+7&#65533;&#65533;%<&#65533;&#65533; &#65533;&#65533;'&#65533;&#65533;
&#65533;pl(&#65533;&#65533;&#65533;>&#65533;&#65533;&#65533;9	&#65533;Y"G&#65533;.
&#65533;&#65533;P&#65533;&#65533;&&#65533;&#65533;R&#65533;&#65533;&#65533;Z&#65533;EPQ@QE QEEPQ@5&#65533;$&#65533;&#65533;&#65533;&#65533;n&#65533;&#65533;PPM&#65533;r&#65533;K&#65533; &#65533;&#65533;&#65533;&#65533;&#65533;&&#65533;&#65533;&#65533;&#65533;U&#65533;&#65533;&#65533;0&#65533;&#65533;&#65533; &#65533;&#65533;x&#65533;&#1948;W&#65533;I&#65533;W&#65533;&#65533;&#65533;r-&#65533;0&#65533;&#65533;z6&#65533;C&#65533;/&#65533;&#65533;&#65533;W&#65533;&#262;&#65533;W:&#65533;>&#65533;$&#65533;&#65533;w&#65533; &#65533;&#1504;&#65533;&#65533;&#65533;/zq_5'&#65533;Gx&#65533;&#1948;W&#65533;I&#65533;W&#65533;&#65533;g&#65533;C&#65533;~&#65533;{&#65533;j&#65533;&#65533;&#65533;@&#65533;&#65533;&#65533;&#65533;&#65533;&#65533;&#65533;/&#65533;&#65533;&#65533;&#65533;>&#65533;&#65533;&#65533;8&#65533;&#65533;&#43260;u&#65533;&#65533;N+&#65533;&#65533;&#65533;&#65533;&#65533;4&#65533;z&#65533;q&#65533;&#661;&#65533;&#65533;<&#65533;&#65533;&#65533;&#65533;j&#65533;&#65533;&#65533;U&#65533;'x&#65533;&#1956;W&#841;&#65533;Q&#65533;:&#65533;&#65533;&#65533;&#65533;b}T&#65533;g&#65533;B&#65533;&#65533;{&#65533;j&#65533;&#65533;&#65533;&#65533;&#65533;&#715;&#65533;&#65533;?&#65533;&#65533;R&#65533;&#65533;&#65533;J&#65533;[6&#65533;g(&#65533;XX&#65533;q&#65533;&#65533; *&#65533;j&#65533;N&#1628;v&#65533;|&#65533;&#65533;A&#65533;l&#65533;e&#65533;&#65533;&#65533;&#65533;&#65533;-&#65533;I&#65533;&#65533;&#65533;&#65533;&#65533;j;&#65533;~&#65533;h&#65533;&#65533;&#65533;>&#570;&#65533;&#633;_&#341;&#65533;&#65533;&#65533;&#65533;&#65533;W"&#65533;&#65533; &&#65533;W&#65533;F&#65533;&#65533;~&#65533;C&#65533;#J&#65533;&#65533;/&#65533;h&#65533;&#65533;W`&#65533; &#1119;&#65533;k&#65533;f(A&#65533;&#65533;|?&#65533;M&#65533;a]&#65533;(Of_&#940;a&#65533;&#65533;&#65533;&#65533;+]}F5d&#65533;=hok&#65533;&#65533;)#&#1418;<&#65533;&#65533;&#65533;&#65533; &#65533;s&#65533;&#866;!&#65533;&#65533;AM&#65533;&#65533;{I&#65533;&#249;&#65533;w&#65533;&#65533;&#65533;&#65533;&#65533;`J&#1885;&#65533;&#65533;&#65533;D&#65533;&#65533;&#65533;&#65533;e&#65533;&#65533;A&#65533;S(&#65533;&#65533;&#65533;&#65533;&#65533;&#65533;g&#65533;[&#65533;&#65533;&#65533;]&#65533;l&#65533;a&#65533;E&#65533;&#65533;&#65533;J*&#65533;&#65533;ag9 y&#65533;in&#65533;&#55203;&#65533;&#65533;$&#65533;)&#283;&#65533;>&#65533;5&#65533;&#65533;!&#65533;9:&#65533;%&#1911;r&#65533;&#65533;&#65533;|&#65533;&#65533;P&#394;s!&#65533;&#65533;V&#1907;v&#65533;&#65533;&#65533;&#65533;J.jF&-&#65533;yWI&#684;&#65533;&#65533;&#65533;t&#65533;&#65533;&#65533;*&#65533;&#65533;|p&#65533;%.&#65533;&#65533;*&#65533;a&#65533;W>&#65533;LB]f&#65533;&#65533;&#65533;&#65533;E4p&#65533;?&#805;n
&#65533;&#65533;P@7&&#65533;&#65533;SL&#65533; ;&#65533;P&#641;]&#65533;mp&#65533;&#65533;&#396;%&#65533;)mA\Nu%&#65533;DAU&#65533;:7"*&#65533;La&#65533;B&&#65533;t&#65533;B&#65533;&#65533;"&#65533;(&#65533;GW2-&#1770;&#65533;&#65533;&#65533;&#65533;"&#65533;&#794;&#65533;&#65533;&#65533;
S&#65533; !&#917;B]Q&#65533;k&#65533;2&#12789;&#65533;M&#65533;&#65533;&#65533;&#65533;1&#65533;&#1709;J&#65533;%&#65533;vGEI0&#65533;x&#65533;&#65533;&#65533;&#65533;tm&#65533;K&#65533;&#65533;&#65533;w!tF&#65533;&#65533;&#65533;&#65533;b&#65533; i&#65533;&#65533;S!&#65533;	 &#65533;)&#65533;&#65533;E&#65533;L"&#65533;&#65533;&#65533;o&#65533;BHJ&#65533;&#65533;d&#65533;&#65533;^&#65533;[&#65533;m;AU &#65533;UA( &#65533;&#65533;&#65533;&#65533;&#32178;&#65533;D%&#65533;)&#65533;mH&#65533;&#65533;J5K&#65533;&#65533;&#65533;&#65533;&#65533;&#65533;&#65533;:E]a &#65533;C&#65533;`&#65533;&#65533;D@-&#65533;T&#65533;&#39867;&#65533;]&#65533;&#65533;!&#65533;&#65533;R&#65533;z&#65533;&#65533;&#65533;&#65533;&#65533;&#65533;+&#65533;&#552; o&#65533;
F&#65533;&#65533;qmX&#65533;&#65533;^&#65533;&#65533;&#65533;;&#65533;~&#65533;y*f&#65533;&#65533;9&#547;4lt7 &#65533;m&#65533;&#65533; &#65533;@&#65533;&#65533;JL&#65533;[!&#1138;&#779;&#65533;&#65533;&#65533;@&#501;&#65533;&#65533;&#65533;Vf&#65533;Y&#65533;&#65533;&#65533;&#65533;&#65533;b&#65533;&#65533;&#65533;*&#65533;&#65533;#&#65533;&#65533;#&#1729;&#65533;f&#65533;&#65533;&#196;&#65533;{z&#65533;J&#65533;&#65533;-&#65533;&#65533;&#65533;&#65533;E&#65533;7X&#65533;7)&#1800;q&#65533;g)3&#65533;&#65533;&#65533;&#65533;^AuN&#65533;&#65533;&#65533;\&#65533;j%&#65533;k&#65533;&#65533;&#1170;h&#65533;&#1735;]H&#65533;L"&#65533;i@8 &#65533; &#65533;&#65533;M&#65533;&#31543;&#352;&#65533;&#65533;&#65533;'6&#1916;&#65533;m&#65533;&#65533;&#65533;gp&#65533;&#65533;S&#65533;Cu@&#65533; &#65533;D&#65533;A&#65533;&#1656;0&#65533;;&#65533;&#65533;&#65533;&#65533;&#65533;&#65533;
n2&#65533;umI&#292;&#65533;,&#1386;.D&#65533;o(&#65533;&#65533; &#65533;/&#65533;&#65533;]&#65533;Gt&#65533;E&#65533;J&#65533;J&#65533;4&#65533;7&#65533;&#65533;D&#65533;U&#199;	"(&#65533;QLK&#65533;*eL@&#65533;P/-&#65533;q&#65533;TTQh&#65533;&#65533;&#1729;&#65533;&#65533;&#65533;.&#65533;&#65533;.&#65533;HB&#65533;&#65533;	&#65533;.Y 1J&&#2340;D&#930;&#65533;}&#65533;p[WB3&#65533;x&#65533;&#65533;&#65533;"&#65533;c&#65533;at&#65533;3&#65533;(&#65533;f&#65533;6C a&#65533;&#759;gm&#65533;&#65533;&#1915;&#65533;&#65533;&#65533;&#65533;)8Fp&#65533;&#65533;g8&#65533;3&#65533;&#65533;of&#65533;&#65533;&#1063;=P2&#65533;&#65533;%-&#65533;r&#65533;p&#65533;&#65533;&#65533;(&#65533;"W&#65533;&#65533;&#65533;a&#65533;qr"a&#65533;DD&#65533;F&#65533;&#65533;T&#65533;e?y&#65533;&#65533;xG&#65533;&#65533;&#65533;&#65533;&#65533;&#65533;&#65533;bV&#65533;&#65533;&#65533;W2j&#65533;&#65533;L&#65533;&#65533;R&#65533;H&#65533; 1&#65533;"%&#65533;&#65533;&#65533;ur&#65533;&#1289;~&#65533;n&#6009;=&#65533;&#65533;&#65533;&#65533;v&#65533;\&#65533;`&#65533;G&#65533;&q&#65533;QX&#65533;&v&#65533;&#65533;/1&#65533;&#65533;&#65533;&#25515;8&#65533;V&#890;&#65533;Y&#65533;|&#65533;&#65533;E&#65533;.&#65533;p)M`*&#65533;&#65533;&#65533;&#65533;~y&#65533;&#65533; &#65533;&#65533;&#65533;&#65533;&#65533;&#65533;&#1766;&#65533;&#65533;&#65533;[&#65533;}h&#65533;MmM&#686;&#65533;&#1180;W@&#65533;(
&#65533;&#65533;pb&#65533;C &#65533;TT&#1177;&#65533;&#65533;&#65533;	&#1883;1!$IK&#65533;&#65533;I"&#65533;b&#65533;&#65533;&#65533;&#65533;uDLjj&#65533;&#65533;&#65533;wD
D&#65533;A&#65533;&#65533;&#65533;J&#1917;&#65533;&#65533;2\E&#65533;&#65533;&#65533;U&#65533;&#65533;t&#65533;&#65533;!"&#65533;D#&#65533;T|&#65533;P&#65533;D&#65533;5;Lt1&#65533;n#$$&#65533;i	Y&#65533;&#65533;
W&#65533;0&#65533;+&&#65533;D&#65533;&&#65533;$&#65533;&#65533;rs&#65533;@DL"ae&#65533;&#1106;&#2043;4&#65533;&#65533;w&&#65533;.&#65533;&#65533;If&#65533;)\E&#65533;&#65533;:b&#65533;&#65533;&#65533;a!&#65533;&#65533;!&#65533;([&#65533;[&#65533;s&#65533;&#65533;u&#65533;&#65533;&#65533;&#65533;&#65533;zN&#65533;&#1202;&#65533;&#65533;g=&#65533;&#65533;+&#65533;&#65533;&#65533;1[&#65533;&#65533;w&#65533;T&#65533;&#65533;&#65533;&#65533;0r&#65533;&#65533;&#65533;:J&#65533;&#485;o,'FnF&#65533;%W4&#65533;+"*&#65533;V-&#65533;*&#65533;r&#65533; 9)&#65533;$a&#65533;&#65533;1&#23435;&#1933;&#65533;d&#65533;u&#65533;&#65533;d&#65533;bN&#65533;Y&#65533;&#65533;&#65533;&#65533;&#65533;&#65533;2&#65533; N&#65533;w.&#144;@yp&#65533;&#65533;&#65533;w'&#65533;&#65533;&#65533;&#65533;&#65533;&#65533;VVMgg&#65533;L&#65533;&#65533;&#65533;&#65533; &#65533;b&#65533;5P&#65533; &#1721;&#65533;&#65533;&#65533;&#65533;&#65533;J&#65533;.&#65533;&#65533;&#65533;~&#65533;&#65533;&#65533;&#65533;1o&#65533;&#65533;&#65533;&#65533;]&#65533;(&#65533;&#65533;(&#65533;&#65533;A&#743;&#65533;> $&#65533;!&#65533;0f&#65533;&#65533;Cy&#65533;^#&#65533;&#65533;&#65533;&#65533;&#65533;U&#65533;x&#65533;f&#65533;-#&#65533;H&#65533;2`;&#65533;&#65533;&#65533; (&#65533;@>&#65533;j&#1742;&#65533;	m&#65533;&#65533;&#65533;G$&#65533;&#65533;&#65533;%&#65533;x&#65533;e&#65533;&#65533;C&#65533;<d&#642;d v`&#65533;&#65533;Q@&#65533;&#65533;&#65533;]&#65533;$&#65533;n&#65533;Z&#65533;&#65533;&#65533;L&#65533;&#65533;6&&#65533;&#290; o7.|&#65533;&#65533;AuD&#65533;&#65533;j&#65533;&#65533;~^&#65533;,&#486;&#65533;i1e&#65533;m&#65533;&#65533;&#65533;J)&#65533;T&#65533;`lV&#65533;&#65533;&#65533;&#65533;&#65533;8&#65533;&#65533;0&#65533;9&#1456;&#65533;*&#65533;&#1348;&#65533;(F&#65533;&#65533;&#65533;&#65533;&#65533;	=-,&#65533;B&#65533;&#65533;&#65533;&#65533;t&#65533;I&#850;"&#65533;&#65533;1&#65533;&#65533; &#65533;Ag&#65533;&#65533;V&#1739;Q&#65533;#&#65533;&#65533;$Y^&#65533;:&#65533;&#65533;&#65533;"e&#65533;&#65533;D<1:&#65533;&#65533;&#65533;&#65533;&#519;!0&#65533;-%&#65533;k&#65533;&#65533;&#65533;C&#65533;@&#474;0&#65533;&#65533;]%&#65533;&#65533;&#65533;&#65533;&#65533;D&#65533;&#65533;&#65533;0&#65533;&#65533;&#65533;(&#65533;&#13336;yuMK&#65533;&#65533;t&#65533; M&#65533;&#65533;&#65533;&#65533;/&#65533;9ibB@&#65533;-&#65533;&#65533;*&#65533;E7&#65533;" "EP&#65533;!L <1&#65533;&#65533;vs&#65533;&#65533;i&#65533;&#65533;N&#1681;&#65533;en&#65533;&#65533;S&#1061;0&#65533;&#65533;&#65533;&#65533;&#65533;&#65533;&#65533;
&#65533;&#65533;DS&#65533; r\&#65533; &#65533;&#65533;G(&#65533;FI\r^]T&#65533;]&#65533;k4&#65533;+ &#65533;&#65533;L&#65533;&#65533;&#585;v&#65533;&#614;&#65533;&#65533;B &#65533;)&#65533;&#65533;<&#65533;3&#65533;PP&#65533;&#65533;y&#65533;&#65533;&#65533;FG&#65533;&#65533;%&#65533;&#65533;&#65533;)&#65533;&#65533;K&#65533;Y&#65533;R &#65533;C&#65533;P0&#65533;}&#65533; ~&#65533;&#1340;&#65533;&#65533;&#65533;.&#65533;l&#65533;&#65533;&#65533;p$&#65533;&#65533;T=&#65533;q1&#65533;UN&#65533;&#65533;&#65533;\&#65533;&#65533;&#65533; {#&#65533;u&#65533;&#65533;&#65533;&#65533;S&#65533;d\&#65533;%&#65533;&#65533;=&#65533;&#65533;&#65533;z&#65533;YJ*&#65533;&#65533;v&#65533;)@&#65533;&#65533;T&#479;&#65533;&#65533;&#65533;&#65533;k&#65533;~&#65533;&#65533;&#65533;&#65533;&#718;U'&#65533;&#65533;pH&#65533;I&#65533;&#65533;1Hf&#65533;3EUX &#18091;**(^&#65533;^&#65533;&#65533;&#65533;&#65533;&#65533;~&#1279;=T[&#65533;&#65533;&#1756;H&#1102;w&#65533;&#65533; PMS&#65533;J9T ((9&#65533;&#65533;.&#65533;&#65533;G&#65533;&#65533;+&#65533;&#65533;&#65533;y3&#65533;~&#65533;&#65533;1M&#65533;d&#1732;P
&#65533;&#65533;q&#65533;&#65533;%,;)&#65533;&#65533;&#65533;t&#65533;&#1960;&#65533;&#65533;.&#65533;O&#65533;&#65533;3&#65533;`0&#65533;1&#65533;P&#65533;&#65533;&#65533;&#1183;&#65533;Og&#65533;&#65533;[&#65533;K&#65533;d&#65533;&#65533;&#65533;&#65533;&#65533; &#1443;&#65533;Og&#65533;&#65533;/ &#65533;&#65533;J+&#65533;&#65533;&#65533;j8&#65533;&#65533;&#65533;R&#65533;&#65533;d&#65533;&#65533;&#65533;&#65533;&#65533; &#1450;&#65533;I&#65533;&#1445;&#65533;\&#65533;%&#65533;&#65533;d&#65533;_&#65533;&#65533;\&#65533;&#65533;&#65533;&#65533;R&#65533;?&#65533;"&#65533;&#65533;cO&#65533;C]|eM&#65533;/&#65533;&#65533;Sr.&#65533;/&#65533;&#65533;&#65533;&#65533;&#65533;]&#65533;'e&#65533;]&#65533;;&#65533;H&#65533;X&#65533;&#65533;5t&#65533;ET&#65533;(&#65533;&#65533;&#65533;(&#65533;>&#65533;=4m&#65533;p[&#65533;OxN&#65533;&#65533;&#175;Y&#65533;&#1028;4&#65533;f&#135;&#65533;D1&#65533;(5((}&#65533;p&#65533;&#65533;9f&#65533;&#65533;&#65533;&#65533;&#65533;&#65533;e&#65533;[R
&#65533;&#65533;)F&#65533;&#65533;e&#65533; &#65533;Q&#65533;D&#65533;!&#65533;yV&#65533;&#719;&#65533;M&#383;&&#65533;&#65533;h&#65533;&#536;&#65533;np)&#196;&#65533;&C2e&#65533;&#65533;&#43112;&#65533;&#65533;=&#65533;:&#65533;-)&#65533;&#65533;&#65533;\&#65533;$&#65533;&#65533;&#65533;&#65533;&#1962;&#65533;Q&#65533;3Df&#65533;LJ&#65533;G6&#65533;&#65533; |C&#65533;H&#65533;&#65533;.&#65533;.&#65533;&#65533;T&#65533;&#65533;w&#65533;&#858;&#552;&#65533;sdT&#65533;
m&#65533;&#65533;3&#65533;_&#65533;&#65533;E ip&#65533;h&#65533;>&#65533;JwM&#284;&#65533;T&#65533;&#65533;&#65533;a&#65533;8&#65533;p	&#65533;k&#65533;&#65533;&#65533;&#65533;  ;D &#65533;7iG"&#65533;`&#719;Im&#65533;&#65533;&#65533;&#65533;&#65533;)XfKG&#65533;H&#65533;&#1768;&#65533;&#604;q&#65533;&#65533;T@J>P(&#65533;&#65533;*&#65533;&#65533;&#65533;k&#65533;&#65533;&#65533;J&#65533;H&#726;@&#65533;&#65533;&#65533;:&#65533;/ &#65533;t&#65533;Yx&#65533;&#65533;Y2ch&#65533;I@ &#65533; m&#65533;&#65533;&#65533;&#65533;/&#65533;P&#65533;&#65533;&#65533;&#65533;&#65533;&#376;&#65533;<J2'&#65533;&#65533;h&#65533;&#65533;A&#65533;&#65533;)]&#65533;&#65533;PO&#65533;8&#65533;&#755;p&#65533;p!&#65533;R&#65533;&#65533;w&#65533;f!&#65533;&#1107;&#65533;&#65533;&#65533;O&#65533;&#65533;&#65533;&#65533;
&#65533;p*!@&#65533;!&#65533;4&#65533;&#65533;&#65533;HQ`&#65533;c&#65533;&#65533;L&#65533;v&#65533;&#1208;&&#65533;&#65533;y&#341;^V&#65533;n&#65533;@&#65533;&#554;"+&#65533;& &#65533;B*";&#65533;C&#65533;&#65533;v	&#65533;&#65533;P&#65533;Q&#65533;&#65533;&#65533;$&#65533;Md&#65533;&#65533;&#65533;&#65533;&#65533;R&#65533;&#1157;-&#65533;n6x&#65533;0V-&#65533;&#65533;&#1713;&#65533;(`1&#65533;&#65533;&#65533;&#65533;&#65533;&#65533;&#65533;X&#65533;&&#65533;\&#65533;l&#65533;&#65533;&#65533;&#65533;&#1872;V&#65533;1&#65533;&#65533;-&#65533;&#65533;&#65533;ch&#65533;&#65533;~&#65533;$uJ ;DJ)6&#65533;@@{&#1058;3&#65533;.	&#65533;+&#65533;&#65533;&#65533;&#65533;&#65533;'N&#65533;&#413;&#65533;&#65533;&#65533;M&#65533;M&#65533;%8&#65533;8h&#65533;&#65533;|&#65533;&#65533;[D&#65533;&#65533;Q&#65533;e&#65533;p[&#65533;$&#65533;MSG&#65533;&#65533;$B`&#65533;&#65533;&#65533;b&#65533;@ &#65533;&#65533; &#65533;[&#65533;(&#65533;&#65533;&#65533;^&#65533;p&#65533;&#65533;&#65533;&#65533;U&#65533;,kG)JG&#65533;&#65533;n&#65533;&#65533;d&#65533;(&#65533;NC&#65533;C9&#65533;!&#22796;&#65533;&#65533;]&#65533;y&#65533;&#65533;&#65533;&#65533;F&#65533;&#65533;&$&#65533;&#65533;c%&#65533;7QT&#65533;D&#65533;&#65533;9&#65533;w&#65533;&#65533;!N&#65533;&#65533;&#65533;&#65533;Jiy4&#65533;")n&#65533;RE&#65533;&#65533;I$&#65533;&#65533;B&#65533;&#65533;&#65533; &#65533;&#65533;5&#65533;&#65533;E&#65533;^N=&#65533;;&#65533;&#65533;a&#65533;&#65533;&#65533;&#65533;T&#65533;R&#65533;A&#65533;t&#65533;&#65533;e &#65533;vmL&#65533;&#65533;&#65533;/ &#65533;&#65533;9j&#65533;&#65533;Of_&#938;&#65533;	&#65533;&#65533; &#1451;yn&#65533;}g&#65533;&#65533;&#65533;j8&#65533;&#65533;&#65533;R&#65533;&#65533;_EY&#65533;'&#65533;&#65533; Z&#65533;!=&#65533;&#65533;&#1340;&#65533;&#65533;&#65533;&#65533;&#65533;U&#65533;B{?&#65533;&#65533;&#65533;&#65533;&#65533; &#65533;K&#65533;(&#65533;&#65533;U&#65533;B{?&#65533;&#65533;&#65533;&#65533;&#65533; &#65533;K&#65533;(&#65533;&#65533;U&#65533;B{?&#65533;&#65533;&#65533;&#65533;&#65533; &#65533;K&#65533;(&#65533;&#65533;U&#65533;B{?&#65533;&#65533;&#65533;&#65533;&#65533; &#65533;K&#65533;(&#65533;&#65533;U&#65533;B{?&#65533;&#65533;&#65533;&#65533;&#65533; &#65533;K&#65533;.&#65533;a}g&#65533;&#65533;&#65533;j8&#65533;&#65533;&#65533;R&#65533;&#65533;&#65533;_EY&#65533;'&#65533;&#65533; Z&#65533;!=&#65533;&#65533;&#1340;&#65533;&#65533;_EY&#65533;'&#65533;&#65533; Z&#65533;!=&#65533;&#65533;&#1340;&#65533;&#65533;_EY&#65533;'&#65533;&#65533; Z&#65533;!=&#65533;&#65533;&#1340;&#65533;&#65533;&#65533;&#65533;Vq	&#65533;&#65533; &#1443;y=&#65533;&#65533;&#1340;&#65533;&#65533;&#65533;&#65533;J&#65533;&#65533;&#65533; &#65533;&#65533;&#65533;zY&#65533;&#65533;z&#65533;o&#65533;Z&#65533; &#65533;&#65533;&#65533;zZ&#65533;9f&#65533;!/&#65533;&#65533;?#f'&#65533;3&#65533;&#65533;_&#65533;&#65533; &#65533;I&#65533;&#65533;H&#65533;{V&#65533;&#65533;&#65533;&#65533;p&#65533;U^&#65533;CmL&#65533;>Q&#65533;%#&#65533;&#65533;A&#65533;&#65533;Q&#65533;"{'&#65533;_9&#65533;rb&#65533;S&#65533;&#65533;&#65533;&#65533;&#65533;&#65533;&#65533;&#65533;]&#65533;&#65533;&#65533;,z&#65533;&#65533;&#65533;\XV&#65533;S&#65533;p?ez&#65533;_z&#65533;?&#65533;<&#65533;~B&#65533;&#65533;&#65533;0&#65533;&#65533;YS&#65533;&#65533;&#65533;D3&#65533;<&#65533;\R&#65533;U&#65533;&#65533;'Y&#65533;4&#65533;H&#65533;&#65533;#D&#65533;&#65533;{_&#65533; &#65533;&#65533;&#65533;&#65533;!&#65533;K&#65533;&#65533;&#65533;&#65533; &#65533;4&#65533;&#65533;&#65533;&#65533;&#65533;&#65533;&#65533;&#65533;*&#65533;&#65533;&#65533;(&#65533;&#65533;&#1512;&#65533;&#65533;&#65533;k&#65533;&#65533;&#65533;&#65533;&#65533;&#65533;&#65533;&#65533;&#65533;u&#65533;K&R>&#65533;VY&#65533;+c&#65533;&#65533;C&#65533;CpO&#65533;&#65533;9&#65533;&#65533;E3&#65533;&#65533;&#1182;&#65533;&#65533;{&#65533;>&#1691;o<&#65533;m&#65533;#H"&#65533;w&#65533;J` &#65533;A  &#65533;&#65533;&#65533;QA&#65533;&#65533;&#65533;&#65533;m&#65533;&#40733;&#65533;,&#65533;&#65533;6&#65533;0&#65533;he,s\ef&#65533;-&#65533;m&#65533;7P&#65533;(&#65533;&#65533;j&#65533;&#65533;4&#2045;&#65533;G&#65533;j&#65533;q &#65533;m&#65533;-Ra&#65533;&#65533;\&#65533;&#65533;c&#65533;&#65533;&#65533;&#65533;
`&&#1987;&#65533;]&#65533;n&#1308;&#65533;&#65533;#&#1716;&#65533;n&#65533;&#65533;U&#65533;#&#65533;&#65533;Q&#65533;&#65533;
Q\V"&#65533;1&#65533;&&#65533;e&#65533;\&#65533;&#65533;&#65533;9I&#65533;gT&#65533;&#65533;
A1&#65533;3&#65533;#&#65533;&#65533;ER	&#65533;&#65533;&#65533;z&#65533;!g&#65533;73}=&#1203;H=&#65533;\ W.d&#65533;* 9&#65533;&#65533;&#65533;<&#65533;b&#65533;&#65533;&#65533;4&#65533;&#65533;^bB&#65533;&#1259;v&#65533;qp[W&#65533;&#65533;q&#65533;Y&#65533;`&#65533;&#65533;+&#65533;&#65533;&#65533;P&#65533;L&#65533;&#65533;&#65533;&#65533;.&#65533;{&#65533;&#725;z1&#65533;:&#65533;	&#65533;+&#65533;&#65533;&#65533;WH#&#65533;)&#65533;&#65533;&#65533;P:G&#65533;&#65533;!&#65533;X&#65533;&#65533;c&#65533;&#755;&#65533;&#65533;&#65533;&#65533;&#65533;(*y&#65533;#&#65533;&#65533;&#65533;&#65533;w&#65533;7&#65533;&#65533;&#65533;.&#65533;A&#65533;&#65533;&#65533;T&#65533; %J%X&#65533;&#65533;)&#65533;&#65533;&#248;9m&#65533;&#65533;&#65533;@{&#65533;&#65533;&#65533;&#65533;UYi&#65533;&#65533;[&#65533;y&#65533;&#65533;&#65533;H&#65533;F&#65533;WM&#65533;&#65533;b&#65533;&#1679;@&.w&#65533;&#422;&#65533;)&#65533;>&#317;&#65533;&#65533;&#65533;&#65533;@L&#65533;wm/&#65533;&#980;;r?&#65533;&#65533;	S&#65533;n&#65533;m&#65533;=s&#65533;ev&#65533;&#65533;&#65533;&#65533;&#65533;"&#65533;x&#65533;&#65533;M&#323;&#65533;L&#65533;&#65533;&#65533;S&>&#65533;Cp&#625;S&#65533;GuM&#65533;&#65533;Y&#65533;&#65533;C&#65533;B%&#1431;k&#65533;f&#65533;&#65533;wL&#65533;Q6&#65533;&#65533;Q&#65533;&#65533;&#65533;&#65533;&#65533;7&#65533;&#65533;&#451;&#65533;&#65533;&#65533;<3y&#65533;&#65533;&#65533;T*&#65533;&#65533;&#65533;4&#65533;&#65533;&#65533;E&#65533;&#65533;.&#65533;8&#65533;^&#65533;&#&#65533;J7&#1686;Q&#65533;"`!&#65533;&#65533;&#65533;!&#65533;`&#65533;~ZZu&#65533;q6x>&#65533;&#65533;&#65533;5&#65533;V.&#65533;O&#65533;&#65533;&#65533;&#65533;&#65533;&#65533;=&#65533;}&#65533;&#65533;&#65533;&#65533;&#65533;T!&#65533;&#65533;&#65533;'&#65533;&#65533;&#65533;?&#65533;&#65533;e&#65533;dh&#65533;R'OufR$.&#1425;DtC&#65533;&#65533;&#452;zg &#65533;"I&#65533;n>e&#133;&#65533;&#65533;&#65533;&#65533;W'&#65533;&#65533;e&#65533;&#65533;&#65533;&#65533;O&#65533;&#65533;&#65533;&#65533;&#65533;&#65533;&#65533;&#65533;T&#551;&#65533;&#65533;&#65533;&#65533;&#65533;&#479;&#65533;tJ+&#65533;O&#65533;&#65533;<&#65533;&#65533;~o&#65533;v&#65533;(&#65533;|r~o&#65533;&#65533;P.&#65533;&#65533;&#65533;&#817024;&#65533;E'/&#65533;&#21918;Y&#65533;,&#65533;N&#65533;&#65533;&#65533;K&#65533;&#65533;8&#65533;&#65533;r&#65533;&#1792;`&#65533;&#65533;L<&#208;~^U&#65533;c &#65533;&#65533;m&#65533;q&#65533;&#65533;T&#65533;B&#65533;L   %`8&#65533;@mQM&#65533;h&#65533;g&#65533;y&#65533;xyX&#65533;!&#65533;]p&#65533;&#65533;/V&#65533;	 &#65533;&#65533;&#65533;&#65533;)&#65533; '&#65533;B&#65533;=&#65533;&#65533;&#65533;U&#65533;GM&#65533;&#65533;+&#65533;J&#65533;&#65533;&#65533;&#65533;&#65533;&#65533;2Q&#65533;&#65533;?&#65533;&#65533;&#65533;&#65533;&#65533;&#65533;&#65533;{?7&#65533;<&#65533;&#65533;&#65533;&#65533;&#65533;&#65533;&#65533;$&#65533; K&#65533;~&#65533;&#65533;E#&#65533;&#65533;<|}&#65533;g&#65533;&#65533;&#65533;&#65533;&#65533;4Y&#65533;*&&#65533;Aj	&#65533; &#65533;&#65533;&#65533;&#65533;&#65533;5d&#65533;&#65533;&#65533;/K&#65533;&#65533;i C&#65533;&#65533;H&#65533;AF&#65533;F&#65533;&#65533;&#65533;&#65533;	&cN`.l&#65533;&#65533;r8&#65533;h,&#65533;}`&#65533;{&#65533;&#65533;&#1787;&#65533;&#65533;G&#65533;&#467;&#65533;&#65533;&#65533;2&#65533;E<O&#65533;&#65533;&#65533;)"&#65533;&#65533;F'&#65533;&#65533;Y]]&#65533;v&#65533;4&#65533;)&#1300;&#65533;&#65533; +&#65533;`"&#65533;9&#65533;&#65533;TV \&#65533;?n&#65533;&#65533;&#65533;&#65533;&#1630;&#65533;&#65533;&#65533;&#65533;&#65533;&#65533;&#831;&#65533;&#65533;&#65533;(&#65533;B&#65533;&#65533;nr&#65533;&#65533; &#65533;&#65533;&#65533;&#65533;e&#65533;&#65533;o&#65533;C&#65533;&#65533;&#65533;&#65533;&#65533;&#65533;	&#65533;&#65533;&#65533;G&#65533;J)1&#65533;&#65533;&#65533;&#65533;v<&#65533;&#65533;1&#65533;,<+E^&#65533;3ro?&#65533;6&#65533;c&#65533;&#65533;&#65533;Z&#65533;iv[p&#65533;m&#65533;J2E&#65533;%[ `"&#65533;&#65533;; p!&#65533;&#65533;&#65533;b&#65533;&#65533;&#65533;&#65533;7n&#65533;&#65533;h&#65533;D&#65533;&#65533;&#65533;@ Dq&#65533;)&#65533;&#65533;&#65533;&#65533;y&#65533;&#65533;&#65533;!$&#65533;&#65533;o&#65533;	+&#65533;&#65533;&#65533;c>D&#65533;&#65533;&#65533;&#65533;&#65533;&#65533;\&#65533;&#65533;&#65533;&#65533;&#65533;|&#65533;p&#65533;_&#65533;&#65533;&#65533;h_Ec*&#65533;&#65533; [o&#65533;&#65533;&#65533;|t
&#65533;O&#65533;&#65533;O&#65533;&#65533;P&#65533;&#65533;C%&#65533;\&#65533;&#1623;&#65533;&#65533;&#65533;i/&#65533;z&#65533;&#65533;&#65533;{&#1750;U'&#65533;#&#65533;&#65533;&#1948;k%.;&#65533;$&#65533;	&#65533;&#65533;&#65533;~ &#527; &#65533;&#65533;4V&#65533;&#65533;&&#65533;  &#65533;&#65533;|._&#65533;<&#65533;&#65533;RfQ&#65533;'/&#65533;&#65533;&#65533;n&#65533;&#65533;$&#65533;&#65533;AgJ8d&#65533;M&#65533;
&#65533;&#65533;%&#65533; U&#65533;&#65533;&#65533;&#65533;[Ec&#65533;&#65533;;&#65533;&#65533;T&#65533;&#65533;?&#65533;&#65533;2&#65533;I&#65533;@&#65533;&#65533;4&#65533;&#475;&#65533;&#65533;8&#65533;&#65533;&#65533;d&#65533;&#65533;\oW&#65533;&#65533;D&#65533;&#65533;&#65533;&#65533; &#65533;&#65533;j&#65533;ot[&#65533;S&#65533;b7&#65533;j&#65533;&#65533;&#65533;S `"&#65533;&#65533; {p!&#65533;&#65533;:&#65533;U&#65533;&#65533;+&#65533;8i&#65533;~&#65533;<&#65533;&#65533;&#65533;&#65533;j&#65533;46&#65533;Ik^&#65533;&#51905;&#65533;yc&#65533;&#65533;&#65533;&#65533;0&#65533;D&#65533;yD&#65533;&#65533;L&#65533;&#65533; &#65533;&#65533;&#65533;y&#65533;4&#47551;&#65533;&#65533;&#65533; &#65533;o&#65533;&#65533;3&#65533;X&#65533;&#65533;x&#65533;&#65533;&#65533;5^?&#65533;(&#65533;V&#65533;&#65533;&#65533;x&#65533;&#65533;]&#65533;&#65533;v&#65533;&#65533;uVYC`&#65533;&#65533;&#65533;&#65533;&#65533;&#65533;  &#65533;&#65533;Z6&#65533;&#65533;|[q&#65533;S&#65533;&#65533;&#65533;D4x&#65533;v.&#65533;&#65533;@&#65533;&#65533;B&#65533;&#65533; &#65533;&#65533;&#65533;&#65533;+X'&#65533;&#65533;&#65533;`&#65533;&#65533;&#65533;_\
&#65533;g&#65533;P&#830;&#65533;&#65533;&#65533;'&#65533;-!&#65533;7X`&#65533;&#65533;KT&#65533;eu&#65533;&#65533;go1+d&#65533;&#65533;&#1219;&#65533;&#65533;9 )y&#65533;&#65533;&#65533;= &#65533;&#65533;&#65533;&#65533;&#12825;<_&#65533;&#65533;)/&#65533;Z&#65533;&#65533;z7xN&#65533;&#65533;&#924;&#65533;RqU&#65533; 8.C#&#65533;
&#65533;&#65533;&#65533;&#65533;S+&#65533;'&#65533;iJ&#65533;&#65533;&#65533;&#65533;J&#65533;&#65533;"m&#65533;M&#65533;p&#65533;&#466;&#65533;&#65533;&#65533;G&#65533;E&#65533;r&#65533;$&#65533;(&#65533;&#65533;TS&#65533;jv&#65533;&#65533; &#65533;xi&#65533; J9&#65533;B&#65533;&#65533;&#65533;i&#65533;Z&#65533;&#65533;&#65533;&#65533;a&#65533;&#65533;&#65533;&#65533;:&#65533;X&#905;&#65533;Ev&#65533;&#65533; &#65533;w |&#65533;r&#65533;&#65533;&#65533;O&#65533;&#65533;&#65533;T%L&#65533;V>-P&#65533;&#65533;&#65533;&#65533;y(J&#65533;h&#65533;&#65533;&#65533;&#65533;	m&#65533;AC&#65533;&#65533;"&#65533;Nqc&#65533;&#65533;n&#65533;&#65533;s&#65533;&#65533;&#65533;b&#65533; ;@&#65533;0&#65533;&#65533;]&#65533;pOf_&#65533;&#65533;&#65533;~Z&#65533;Ec&#65533;&#1623;&#65533;ua&#65533;&#65533;&#65533;1&#65533;&#65533;&#65533;&#848;&#65533;&#65533;8&#65533;&#65533;&#65533;MD&#65533;&#65533;{&#65533;&#1231;,&#65533;&#65533;&#65533;Dz&#65533;d&#65533;q"d:&#65533;!&#65533;%0&#65533;&#65533;p &#65533;*&#65533;X&#65533;{&#65533;&#65533;J+&#65533;>&#65533;&#65533;0}&#65533;&#65533;&#65533;r&#65533;~&#65533;j&#65533;&&#65533;A&#65533;LB&#65533;3&#65533;uc< N&#65533;u% |&#65533;7?&#65533;&#65533;@-&#65533;|r&#65533;J &#65533;&#65533;(&#65533;(&#65533;
(&#65533;&#65533;(&#65533;&#65533; &#65533;&#65533;(&#65533;(&#65533;
(&#65533;&#65533;(&#65533;&#65533; &#65533;&#65533;(&#65533;(&#65533;&#65533;QB&#65533;Q@P{+&#65533;uo&#65533;?%&#65533;&#65533;&#65533;&#65533;5&#1646;M&#65533;&#65533;MJ&#65533;,&#65533;&#65533;q&#65533;&#65533;&#65533;3&#65533;&#65533;V&#65533;&#65533;gKa&#65533;&#65533;qJ&#65533;&#65533;&#65533;h&#65533;&#65533;&#65533;&#65533;9&#65533;&#65533;n&#65533;t&#65533;H&#65533;&#65533;&#65533;&#65533;&#65533;K&#65533;T&#65533;&#65533;&#65533; &#65533;(&#65533;&#65533;&#65533;&#65533;&#65533;&#65533;jC&#65533;&#65533;q&#65533;&#65533;j2D_xBw&#65533;&#65533;&#65533;RI/&#65533;U{&#65533;&#65533;&#65533;9&#65533;&#65533;&#65533;&#65533;uEra &#65533;8&#65533;Q&#65533;^&#65533;0&#65533;&#65533;K&#65533;%&#65533;*;&#65533;&#65533;&#65533;9/&#65533;&#65533;&#65533;&#65533;uE0&#65533;r&#65533;&#65533;F&#802;&#65533;'&#65533;&#65533;&#65533;IJ&#65533;&#65533;&#65533;&#65533;K&#65533;5&#65533;*]QL$&#65533;1Q&#65533;(&#65533;&#65533;A	&#65533;&#20371;_&#1187;&#65533;'&#65533;&#65533;&#65533;MJ&#65533;TS	*Tl&#65533;!{&#65533;B{9/&#65533;&#65533;&#65533;&#65533;&#65533;A	&#65533;&#20371;_&#1189;&#65533;&#65533;&#65533;&#65533;1q&#65533;^&#65533;&#65533;&#65533;K&#65533;5&#65533;*;&#65533;B{9/&#65533;&#65533;&#65533;&#65533;uE0&#65533;r&#65533;&#65533;&#65533;&#65533;!{&#65533;B{9/&#65533;&#65533;&#65533;&#65533;&#65533;C&#51518;&#65533;_&#1189;&#65533;&#65533;&#65533;&#65533;1Q&#65533;^&#65533;&#65533;&#65533;K&#65533;5&#65533;*;&#65533;&#65533;&#65533;)/&#65533;W&#65533;&#65533;uE0&#65533;r&#65533;Tl&#65533;!{&#65533;&#65533;&#65533;)/&#65533;W&#65533;&#65533;&#65533;C&#51518;&#65533;_&#1189;&#65533;&#65533;A&#65533;1Q&#65533;(&#65533;&#65533;C&#51518;&#65533;_&#1187;&#65533;/&#65533;&#65533;&#65533;EJ&#65533;TS	*Tl&#65533;!{&#65533;B{9/&#65533;&#65533;&#65533;&#65533;&#65533;E	&#65533;&#20370;_&#1189;&#65533;&#65533;A&#65533;1Q&#65533;(&#65533;&#65533;E	&#65533;&#20370;_&#1194;w&#65533;&#65533;&#65533;r_I/&#65533;R&#65533;a &#65533;A&#65533;&#65533;&#65533;D'z(g%&#65533;&#65533;&#65533;&#65533;W&#65533;?&#65533;&#65533;&#65533;IJ&#65533;TS	*Tl&#65533;!{&#65533;&#65533;&#65533;9&#65533;&#65533;&#65533;&#65533;&#65533;C&#65533;&#65533;>&#65533;_&#1189;&#65533;&#65533;&#65533;&#65533;1Q&#65533;(&#65533;&#65533;G&#65533;>&#65533;_&#1194;&#65533;&#65533;&#65533;&#65533;rH&#65533;&#65533;R&#65533;a &#65533;A&#65533;&#65533;&#65533;D/z8g!&#65533;&#65533;&#65533;&#65533;&#65533;&#65533;&#65533;&#65533;&#65533;+&#65533;T&#65533;&#65533;&#65533;H9Pb&#65533;fQ&#1934;&#65533;&#65533;}"&#65533;&#65533;Gz8g!&#65533;&#65533;&#65533;.&#65533;&#65533;Q&#65533;&#65533;&#65533;D(&#65533;$'&#65533;&#65533;&#65533;IJ&#65533;&#65533;&#65533;&#65533;9&#65533;/&#65533;;&#65533;&#65533;l&#65533;&#65533;`&#65533;Y&#65533;&#65533;&#23004;&#1284;&#65533;?&#65533;[&#65533;&#65533;&#65533;O&#65533;CZQ&#65533;$XTo_&#65533;Sv&#65533;e&#65533;&#65533;&#65533;O&#65533;}&#65533;fY&#65533;\;&#65533;Y&#65533;7QQ&#65533;&#65533;&#65533;&#1322;&#65533;!2 &#65533;n&#65533;&#65533;B&#65533;,&#65533;&#65533;&#65533;&#65533;&#65533;|&#65533;P&#1592;e&#65533;&#65533;&#65533;&#65533;w&#65533;F&#65533;&#65533;&#65533;&#65533;(&#65533;&#65533;*@&#65533;B)&#65533;&#65533;97&#65533;b&#65533;*"&#820;U&#65533;C&#65533;&#65533;&#65533;3'&#65533;d&#65533;3q0&#65533;P&#65533;&#65533;&#452;P(n&#65533;@<&#1400;&#65533;&#65533;r&#65533;i50&#65533;&#65533;9&#65533;:&#65533;&#65533;&#1874;>X&#65533;&#65533;f+fh&#65533;q&#65533;($&#65533;L0g&#65533; ]+m&#65533;^
&#65533;&#65533;^	&#637;E&#65533;Z&#938;c
DB&#65533;&#65533; &#65533;" &.@2&#65533;U&#65533;<}@&#65533;{&#65533;
P#&#65533;U&#65533;P&#65533;&#65533;11&#65533;&#65533;]D&#65533;r&#65533;&#65533;&#65533;!92&#65533;9s8R&#65533;mN&#65533;&#65533;&#65533;&#65533;mG&#65533;&#65533;n&#65533;&#685;&#65533;&#872;&#65533;m&#65533;&#65533;s.&(
9*\!&#65533;&#65533;O&#568;)&#65533;&#65533;&#65533;&#65533;1Q&#65533;N&#65533;8}?&#65533;&#65533;&#65533;[&#65533;
8&#65533;&#65533;:)1&#65533;FeS &#65533;&#664;
&#65533;S0@ <&#65533;X&#65533;&#65533;&#1256;&#65533;7sn&#65533;>&#65533;&#65533;&#65533;&#65533;.&#65533;i&#65533;&#65533;B.Sl2B"~g &#65533;on@j:&#65533;&#65533;&#407;&#65533;&#1929;C&#65533;&#65533;t&#65533;&#1017;&#65533;Z&#1016;i&#65533;aI2&#65533;*&#65533;#&#65533;&#65533;&#65533; &#65533;9 B)&#65533;&#65533;8	m&#65533;&#65533;&#65533;p$d&#65533;H&#1770;&#65533;I&#197;&#65533;0&#65533;&#65533;&#65533;&#65533;&#7365;v&#65533;bq&#65533;(d@)&#65533;&#65533;&#65533;&#65533;&#65533;&#1620;w&#65533;&#65533;=?&#65533;!&#1365;&#65533;&#65533;ZN1&#65533;&#65533;k0&#65533;&#65533;&#65533;&#65533;1O&#65533;&#65533;&#65533;&#65533;&#65533;&#65533;&#65533;ZWi.3&#65533;Q&#65533;:$&#65533;v&#65533;&#43152;&#65533;&#65533;&#65533;&#65533;&#65533;&#983;&#65533;&#65533;&#65533;&#65533;=&#65533;&#65533;&#65533;&#65533;&#65533;!&#65533;&#65533;&#65533;&/	6&#65533;&#65533;&#65533;&#65533;S &#65533;L&#65533;&#65533;&#65533;&#65533;@\&#65533;0&#65533;"&#65533;5&#65533;`K&#65533;&#65533;(	&#65533;1\&#65533;Ok&#65533;w&#1439;&#65533;&#65533;!!&#1234;esD-k&#65533;&#65533;B5&#65533;&#65533;&#65533;c&#65533;Q:A&#65533;&#65533;<O&#65533;t&#65533;f "&#65533;&#65533;	@&#65533;a`&#65533;&*6a&#15587;4&#65533;Q&#65533;V&#1720;&#65533;#S&#65533;&#65533;:&#65533;&#65533;&#65533;!&#65533;&#65533;&#65533;&#65533;D9&#65533;{|&#65533;&#402;&#65533;&#65533;&#65533;{&#65533;&#65533;&#65533;&#65533;&#1876;&#65533;U&#65533;&#65533;fn'&#65533;!&#65533;TJQ&#65533;&#65533;&#65533;&#65533;&#65533;:r&#65533;&#65533;&#724;&#277;&#65533;&#65533;&#65533;1&#65533;&#65533;UTJ&#65533;&#65533;.b&#65533;&#65533;&#65533;&#65533;:&#65533;$&#65533;&#65533;&#65533;(n&#65533;c5&#1013;&#65533;5&#65533;&#65533;&#65533;w!r&#65533;:P&#65533;hw&#65533;D&#65533;&#65533;I2&#65533;EM&#65533;)&#65533;&#65533;0&#65533;XX9F*6aetI&#65533;-&#65533;1&#65533;{&#65533;&#65533;NO&#65533;G]M&#65533;&#65533;W&#65533;q0&#65533;w&#65533;&#65533;$0 &#65533;&#65533;R&#65533;X&#65533;}&#65533;&#65533;b2M&#65533;&#1575;Iu&#65533;^#*&#65533;&#65533;t&#65533;3&#65533;&#65533;&#65533;Tr&#65533;&#65533;&#65533;{&#65533;}&#65533;}&#65533;&#65533;&#65533;Q&#65533;&#65533;;RR8&#65533;z&#194;&#65533;(R&#65533;&#65533;&#65533; &#65533;&#65533;&#65533;S&#65533;M&#65533;&#65533;F&#65533;&#65533;&#65533;&#65533;~&#65533;<&#65533;&#65533;h&#65533;pD&#65533;J&#65533; &#2209;@&#65533;}&#65533;&#65533;k,&#65533;1&#65533;&#65533;_Ko&#65533;C&#65533;[&#65533;if$
AW&#65533;&#65533;&#65533;T&#65533;9 p&&&#65533;"&#65533;&#65533;aX&#65533;{&#65533;&#65533;.&#65533;S&#65533;^	&#65533;7&#65533;&#65533;bY&#65533;AX;R&#65533;&#65533;&#65533;V&#65533;&#65533;H&#65533;&#65533;&#373;f4,&#65533;&#65533;V&#65533;{&#65533;&#65533;Q'&#65533;&#821;9U&#65533;&#65533;(&#65533;&#65533;%O&#65533;88&#65533;&#65533;&#65533;&#65533;M&#65533;&#65533;p[&#65533;&#65533;&#65533;&#65533;5&#65533;&#65533;&#65533;&#65533;&#65533;&#65533;&#65533;fnc?e2Q(&#65533;0pE&#65533;v`&#65533;&#65533;&#65533;&#65533;&#65533;&#65533;\Tl&#241;t+&#65533;&#65533;<&#65533;#.&#65533;8y&#65533;&#43942;&#65533;!&#65533;C
c&#65533;&#65533;&#65533;(&#65533; &#65533; =&#65533;[&#65533;q&#65533;um&#65533;C&#65533;&#65533;&#65533;&#65533;&#65533;n&#65533;&#65533;mR&#65533;tV8&#65533;"~E9&#65533;%yp4&#65533;&#65533;&#65533;m}/&#65533;&#65533;8&#65533;@&#1684;&#1300;&#65533;&#974;W&#65533;s&#65533;3;t&#65533; nP(&#65533;R&#65533;<"&#65533;J$&#65533;dP&#65533;&#65533;&#65533;q;&#849;&#65533;u#a&#65533;[6{S@&#65533;D"2K&#65533;
"Qp`&#65533;0&#65533;r&#65533;Tl&#65533;&#65533;&#65533;&#308;&#65533;&#65533;G&#65533;-&&#65533;)9&#65533;Y&#65533;SK-&#65533;t&#65533;&#65533;&#65533;1~D&#65533;O>m&#65533;&#65533;&#65533;{N&#696;J&#65533;&#65533;&#65533;q &#65533;%&#65533;4|&#65533;y&#65533;&#65533;f&#65533;	@&#65533;&#65533;&#65533;&#65533;M&#65533;&#65533;88S!=+&#65533;&#65533;&#65533;4&#65533;Rn&#758;&#65533;p&#65533;EH&#65533;&#65533;u l&#65533;&#65533; &#604;&)
<&#65533;#&#65533;&#209;WSH-&#65533;&#65533;F&#65533;&#65533;qv&#65533;G&#65533;K&#65533;&#65533;&#65533;M&#65533;&#65533;z&#65533;&#65533;,&#65533;GI,&#65533;E"`"&#65533;&#65533;&#65533;&#65533;&#65533;H&#65533;&#408;X9F&6e&#65533;&#65533;&#334;&#65533;&#65533;{n7&#65533;p&#65533;&#65533;&#378;n&#65533;F&#65533;Yn:	)&#65533;&#65533;M&#65533;&#65533;@@&#65533;&#65533;&#65533;&#65533;iw&#65533;/4&#65533;7o$hu&#65533;ZuP&#1921;D&#65533;&#65533;G&#65533;Pm&#65533;&#65533;&#65533;&#65533;&#65533;&#65533;E&#1947;&#1052533;!&#65533;{&#65533;gbh&#535;I&#65533;n'2&#65533;&#1843;1R&#65533; s&#65533;&#65533;&#65533;~&#65533;qi&#65533;&#65533;&#65533;M&#65533;7h&#65533;X&#65533;&#65533;&#65533;&#65533;-&#65533;&#65533;f&#65533;2&#65533;&#65533;C&#65533;"+,b @&#47648;n&#972;=0&#65533;r&#65533;Tl&#65533;HHg&#65533;Ur7#&#65533;&#757;7&#65533;&#65533;z&#65533;yVFma(&#65533;8&#65533;&#65533;w&#65533;&#65533; &#65533;&#65533;9&#65533;JJO&#65533;&#65533;8d&#65533;&#65533;Y&#65533;&#65533;&#65533;lU&#65533;Zab&#65533;!r&#65533;&#65533;'&#65533;*&#65533;(h&#65533;R*&#65533;!.&#65533;#&#65533; &#65533;P3&#65533;99&#65533;&#65533;&#65533;-&#65533;0&#65533;r&#65533;&#65533;t&#65533;x[&#65533;&#65533;&#65533;&#65533;A&#65533;HS&#65533;&#65533;&#65533;&#65533;&#65533;B&#824;&#65533;&#65533;CP&#65533;&#65533;&#65533;&#65533;!&#65533;I&&#65533;G&#65533;6&#65533;LS&#65533;&#65533;.9J&a`&#65533;1&#65533;F&#65533;<&#65533;Yg&#65533;n&#65533;,T&#65533;&#65533;e&#65533;&#65533;&#65533;JroO&#65533;0P0&#65533;	&#65533;&#65533;&#65533;&#309;&#65533;eA&#65533;C&#65533;&#65533;&#65533;u&#65533;aak&#65533;&#65533;&#65533;&#65533;;&#65533;@&#65533;q"`'&#589;&#65533;p@nm&#65533;&#65533;&#65533;&#65533;{Qm&#65533;&#65533;&#1400;MI&#65533;u&#65533;c*&#65533;&#65533;e&#65533;&m&#65533;L x&#65533;&#65533;&#65533;&#65533;\&#65533;R
M&#65533;&#65533;&#65533;&#65533;&#65533;{R&#65533;b&#65533;+F)&#65533;d9e&#65533;*&#65533;&#65533;C&#65533;&#65533;AL&#65533;&#680;H&#65533;!0*&#65533;&#65533;S)&#65533;*6e&#65533;&#65533;}&#65533;&#65533;&#65533;wo&#65533;*&#65533;&#65533;&#1766;&#65533;&#65533;if&#14601;&#65533;%MA&&#65533;&#65533;DJ`|Z1&#65533;uk&#65533;&#65533;&#65533;\&#65533;io&#65533;T&#557;$&#65533;&#1189;n&#65533;&#65533;PR1D&#65533;| &#65533;&#65533;I&#65533;8s&#65533;y&#65533;Hjf&#65533;I&#43877;&#65533;{&#65533;>&#1796;&#65533;d&#65533;&#65533;:M@t/#&#65533; &#65533;&#65533;&#65533;&#65533;&#2578;c&#65533;&#65533;&#563;&#65533;&#65533;&#65533;&#65533;N&#695;"&#65533;&#65533;&#65533;!&#65533;u3sL1&#65533;:&#65533;I&#65533;U&#1732;&#1634;&#65533;&#1550; s
&#65533;f2 &#65533;&#65533;&#65533;&#65533;&#65533;1Q&#65533;)$dt&#65533;&#1483;&#65533;w &#65533;&#65533;&#25369;&#65533;u&#65533;8ZU`"I&#65533;&#65533;c&#65533;'&#65533;  &#65533;J&#65533;aeY&#65533;d&#65533;M&#15849;&#65533;E&#65533;&#65533;NUa0"&#65533;&#65533;&#65533;&#65533;&#65533;&#65533;&#65533;&#65533;R&#1877;&#65533;&#65533;&#65533;z&#65533;&#65533;=&#65533;l&#65533;&#65533;[&#65533;1&#65533;uj<5Jm&#65533;&#65533;2G&#65533;&#65533;aB&#65533;&#65533;&#65533;&#65533;z&#65533;*s&#65533;b&#65533;&#65533;e&#65533;M&#65533; &#65533;n<&#65533;d|&#65533;(f&#65533;X9I&#65533;&#65533;&#65533;Ewz(g%&#65533;&#65533;&#65533;&#65533;&#65533;a&#65533;&#65533;&#65533;&#65533;+&#65533;T&#65533;&#65533;&#65533;Rb&#65533;f&#65533;&#65533;a=&#65533;&#65533;&#65533;K&#65533;Tw&#65533;&#65533;&#65533;r_I/&#65533;R&#65533;a &#65533;&#65533;&#1604;'z(Og%&#65533;&#65533;&#65533;&#65533;&#65533;=&#65533;&#65533;&#65533;k&#65533;T&#65533;&#65533;&#65533;H9Pb&#65533;fQ	&#1930;&#65533;&#65533;}&&#65533;&#65533;GzOg%&#65533;&#65533;&#65533;&#65533;.&#65533;Q&#65533;&#65533;&#65533;i.{6&#1808;&#65533;7;&#219;&#65533;&#531;j&#65533;UP&#65533;&#65533;!&#65533;!N&#65533;)&#65533;&#65533;&#65533;&#65533; &#65533;&#65533;&#65533;zY&#65533;&#65533;&#65533;&#7505;"#R&#65533;&#65533;&#65533;&#65533;&#65533;!&#65533;^&#65533;&#65533;R&#65533;&#65533; &#65533;I&#65533;&#65533;I&#1183;U&#1873;+&#65533;&#65533;&#65533;&#65533;&#65533;x%)&#65533;|&#65533;`&#65533;J&#65533;&#65533;o&#65533;m!?&#65533;&#660;?&#65533;3_>&#65533;\&#65533;5&#65533;&#65533;&#65533;&#52650;&#65533;&#65533;&#65533;&#65533;t i;&#65533;_c&#65533;&#65533;?&#65533;&#65533; &#65533;
&#65533;[&#65533;/&#65533;W&#65533;i&#65533; i&#65533;e&&#65533;&#65533;&#248;&#65533;&#65533;&#625;C&#65533;Kn&#65533;&#65533;&#65533;&#65533; b&#65533;&#65533;&#65533;1#3&#65533;Y&#65533;LKDXZu)'4K&#65533;&#65533;&#65533;&#65533; &#65533;4&#65533;&#65533;>&#65533;T&#65533;&#65533;&#65533;A&#65533;&#407;&#65533;&#65533;>,QEPb&#65533;?&#65533;U&#65533;P}&#65533;m`&#65533;7&#65533;&#65533;&#65533;&#65533;&#65533;&#65533;3&#65533;&#65533;r2&#65533;9&#65533;a&#65533;r&#65533;&#65533;&#65533;&#65533;r>&#65533;&#65533;&#65533;&#65533;CT&#65533;&#65533;$&#65533;F&#65533;'w&#65533;&#65533;&#65533;&#65533;&#65533;&#65533;)L\=&#65533;&#65533;9T&#65533;&#65533;i&#65533;&#65533;&#65533;x&#65533;&#65533;&#65533;Wn&#65533;&#65533;$S<&#65533;&#65533;>
&#65533;Z&#65533;n\&#65533;&#65533;Jj&#65533;F&#65533;&#65533;&#65533;D&#65533;9G&#65533;j&#1286;&#65533;P&#65533;r&#65533;s&#65533;&#65533;&#65533;U&#65533;&#65533;&#65533;&#65533;	&#65533;&#65533;T&#65533;]&#65533;K&#65533;NM&#65533;&#366;&#65533;y&#65533;&#65533;I&#65533;&#65533;,)&#65533;&#65533;0&#65533;&#65533;&#65533;&#65533;&#65533;&#65533;&#65533;!&#65533;&#65533;+&#65533;>&#65533;&#65533;7&#65533;d&#1309;\&#65533;tv&#65533;_&#65533;&#65533;{L^\&#65533;&#65533;!j&#65533;&&#65533;&#65533;%&#65533;&#65533;&#65533;[&#65533;&#65533;@qgw&#65533;T&#65533;*yY&#65533;&#65533;V&#65533;&#65533;&#65533;&#65533;&#65533;&#65533;&#65533;t}puz&#65533;&#65533;N&#65533;&#65533;&#65533;&#65533;M &#65533;W-7&#65533;DHv&#65533;&#65533;l&#65533;&#65533;t&#65533;+&#65533;&#65533;&#65533;&#65533;&#65533;U&#65533;D&#65533;&#65533;;x4&#65533;&#65533;b"
T&#65533;&#65533;T&#65533;&#65533;&#65533;&#65533;&#65533;M&#65533;&#65533;&#65533;z&#65533;&#65533;&#1607;&#65533;S&#65533;&#65533;1&#65533;E&#65533;\F&#65533;&#65533;Sl&#65533;&#65533;8&#466;&#65533;1]p&#65533;
&#503;;&#1175;a]pJ+G&#65533;&#65533;@>
PT&#65533;6E&#65533;&#65533;&#65533;t&#65533;&#1321;&#1319;.&#65533;&#65533;,&#65533;D&#181;&#65533;\LI
&#65533;&#65533;S&#65533;c&#65533;&#65533;&#65533;&#65533;8&#65533;&#65533;3&#65533;	}%&#65533;m[&#65533;\P&#65533;&#65533;n&#65533;?&#65533;|&#65533;&#1989;&#65533;{$&#65533;&#65533;&#65533;uG&#65533;&#65533;D&#65533;;08&#65533;c^&#65533;&#65533;&#354;{&#914;I&#65533;u&#65533;&#65533;L&#65533;Q8&#65533;,&#65533;&#65533;1&#65533;ohA3&#65533;v&#65533;L[&#65533;1&#65533;^R@N0&#65533;&#65533;rB>^&#65533;&#65533;H&#65533;&#65533;K &#65533;&#65533;&#894;&#65533;&#65533;&#65533;w]&#65533;&#65533;&#65533;$$&#65533;&#65533;t*&#65533;&#65533;&#292;(go&#65533;&#545;&#65533;&#65533;&#65533;x&#65533;&#65533;U:Nk&#65533;}P&#65533;[&#65533;1&#65533;&#65533;&#65533;&#65533;&#65533;&#65533;f#&#65533;&#65533;:	&#65533;&#65533;AE2	&#65533;&#65533;&#65533;&#65533;z"&#65533;F&#65533;&#65533;&#65533;"i&#65533;&#65533;D&#65533;(&#65533; _6&#65533;&#65533;n&#65533;&#65533;9d&#65533;&#65533;M637&#65533;&#65533;d[ub&#65533;t&#65533;C a&#65533;?&#65533;LH&#65533;e_s&#65533;&#65533;&#65533;&#65533;WE&#65533;&#65533;&#65533;=!&#65533;p&#65533;&#65533;+&#65533;&#65533;&$P&#65533;&#65533;&#65533;rC&#65533;"9&#65533;&#65533;A5&#65533;}[&#65533;&#1412;&#65533;a&#65533;2&#65533;&#65533;&#1607;m&#65533;[&#65533;&#65533;&#65533;&#65533;L&#65533;&#65533;d &#65533;&#65533;
?c7&#65533;#&#65533;2&#65533;L&#65533;8I&#173;&#65533;U&#65533;%&#65533;&#65533;&#65533;1 q&#65533;`&#65533;&#65533;&#65533;kYR&#65533;&#247;&#65533;b&#65533;&#65533;s*S&&#1280; q	&#65533;@;DC?:&#65533;2&#65533;&#65533;.&#65533;&#1761;e[}/&#65533;&#65533;&#65533;&#366;&#65533;&#65533;Hc&#65533;Vy4&#65533;&#65533;O&#65533;;U&#74333;A &#65533;R&#65533;  &#65533;&#65533;&#65533;&#65533;'&#65533;&#65533;&#65533;&#65533;|&#65533;&#65533;l&#65533;&#65533;&#65533;&#65533;&#65533;&#65533;-&#1899;&#65533;I&#65533;	&#65533;,&#65533;02 &#65533;&#65533;&#65533;r&#65533; <&#65533;&#65533;sFG&#65533;&#65533;ruTHDL"&#65533;&#65533; &#65533;&#65533;&#65533;&#65533;&#65533; ?c&#65533;9&#65533;&#65533;&#65533;&#445;wn&#1973;&#65533;/m&#65533;&#1871;&#65533;&#65533; n&#65533;NC&#65533;&#65533;L&#65533;p&#65533;o&#65533;&#65533;w4&#65533;&#65533;z.u&#1198;&#65533;&#65533;#&#65533;&#65533;&#65533;&8&#65533;R&#&#65533;5
N[{)&#65533;&#65533;>&#65533;@&#65533;&#65533;{&#65533;m&#24548;&#65533;&#65533;&#2006;&#65533;t&#65533;&#1676;&#65533;Q&#65533;h&#65533;Y&#65533;&#65533;r&#65533;"F0&#65533;8&#65533; &#65533;&#65533;s{z)&#65533;&#65533;]7&#65533;j&#65533;&#65533;&#65533;&#65533;p&#65533;%&#65533;&#65533;#&#947;<&#65533;&#65533;&#65533;nv&#65533;[&#65533;&#65533;&#65533;&#65533;:.S&#65533;&#65533; `j&#65533;&#65533;u&#65533;&#65533;KJ&#65533;&#1430;&#65533;=&#65533;_k&#65533;&#65533;e&#65533;t&#65533;E&#153;\>HX&#65533;&#65533;LN&#962;&#677;&#65533;A(&#65533;&#65533;q&#65533;&#1700;&#65533;-&#65533;&#65533;&#65533;RA"DG&#65533;7&#65533;&#65533;"&#65533;&#65533;\&#65533;&#65533;L&#65533;&#65533;&#65533;&#65533;&#65533;\&#65533; D&#1577;5'iZ&#65533;&#65533;&#65533;&#619;Ig &#1131;U&#65533;R&#65533;&#324;A0&<3`&#65533;&#65533;A&#65533;&#65533;E&#65533;G&#371;&#41754;7d&#1854;&#65533;E!|&#1856;&#65533;*@&#65533;&#65533;_Og:Hj&#65533;M}&#65533;[&#65533;&#65533;&#65533;&#65533;&#65533;&+N&#65533;&#65533;lF&#65533;L&#65533;&#65533;rS&#65533;!&#65533; 
Dk&#65533;&#65533;&#65533;&#65533;&#65533;&#65533;&#65533;&#65533;&#65533;&#65533;&#65533;6dCNcZ&#65533;9nn &#65533; &#65533;3$`*&#65533;E&#65533;@&#65533;y&#65533;&#65533;zI%&#65533;D&#65533;H2j&#65533;&#65533;&#65533;'"&#65533;)&#65533;C&#65533;0	&#65533;&#65533;&#65533;&#65533;!&#65533;o&#65533;&#65533;&#65533;&#65533;(&#65533;wE&#65533;&#65533;&#65533;s&&#65533;DG&#65533;jyg=&#65533;R&#65533;&#65533;&#65533;&#65533;&#65533;&#65533;&#65533;&#65533;:EI&#65533;sM&#65533;OO&#65533;&#65533;Y"&#65533;Y&#65533;B&#65533;&#65533; c&#65533;&#65533;L&#65533;.&#65533;&#65533;F&#65533;=w#&#65533;&#65533;;&#1111;{&#65533;9&#65533;s&#65533;&#65533;&#65533;j&#65533;Mw&#65533;rT&#65533;&#65533;&#65533;&#65533;S&#65533;
d&#65533;/&#65533;&#65533;&#65533;z*11&#65533;ENv&#65533;&#65533;&#65533;P*&#65533;&#65533;Q&#65533; &#65533;0&#65533;T&#65533;L&#65533;P&#65533;&#65533;&#65533;d2e&#65533;E)@H_)@C&#65533;3&#65533;O2:%wj&#65533;,)hK&#65533;&#65533;&#58512;&#65533;&#65533;&#65533;[&#65533;R&#1193;&#65533; &#65533;&#65533;5&#65533;&#65533;"&#65533;k<S &&#65533;&#65533;2;&#65533;{h&#65533;&#65533;&#65533;&#1582;&#65533;Z&#65533;n&#65533;&#65533;%(&#65533;&#65533;&#59111;.13&#65533;&#65533;	&#65533;&#65533;&#65533;4&#65533;l&#65533;s&#65533;&#1088373;&#65533;&#199;&#65533;&#1719;p&#65533;&#65533;UD&#1748;&#65533;P~&#65533;@2o&#65533;[H&#65533;n&#1919;WI$&#65533;K&#65533;i&#65533;
\yy/-(O>uN+C}j&#65533;&#65533;&#65533;&#65533;&#65533;N&#65533;&#65533;&#65533;&#65533;&#65533;&#65533;p&#65533;;&#65533;&#14564;&#65533; &#65533;&#65533;nW&#65533;P&#65533;'&#65533;  %&#65533;!:bjKYIK&#65533;&#65533;&#1971;&#65533;&#65533;["&#1612;<|&#65533;&#65533;&#65533;&#65533;&#65533;*&#65533;&#65533;.CG&#65533;H&#65533;&#65533;&#65533;&#65533;C(}&#65533;80"&#65533;&#65533;&#1149;&#65533;&#891;&#65533;&#65533;&#433;n&#65533;&#65533;&#1834;h&#65533;!
&#65533;&#65533;&#65533;&#65533;&#65533;]&#65533;&#65533;&#65533;B(&#65533;&#65533;d&#65533;&#65533;E#&#65533;H&#65533;)&#65533;&#65533;&#65533;n&#65533;\d<&#1913;&#65533;HY'/~j&#65533;&#65533;y)$&#65533;sC&#65533;|&#65533;&#65533;]&#65533;Fr aXTMD&#65533;&#65533;&#65533;&#65533;Q&#65533;&#65533;d&#65533;&#65533;tl&#65533;x&#65533;&#65533;&#65533;&#65533;V&#65533;&#65533;V&#65533;v&#65533;N<&#65533;6k&#65533;aQ&#65533;P&#65533;2` Nn]&#65533;5&#40826;kj&#65533;f&#65533;N&#65533;&#65533;&#65533;&#65533;	&#65533;&#65533;<5Ry&#65533;&#65533;&#65533;&#65533;&#65533;&#65533;&#65533;r&#65533;&#65533;@&#65533;&#65533;R&#65533;7&#499;?&#65533;&#65533;&#1852;&#65533;&#65533;hr&#65533;&#65533;J
&#65533;o&#65533;&#1511;Rv&#65533;&#65533;k&#65533;&#65533;&#65533;&#65533;&#65533;&#65533;W&#65533;&#65533;&#65533;&#65533;&#65533;W&#65533;&#1664;&#65533;&#65533;&#65533;&#65533;&#65533;&#65533;&#65533;&#65533;*&#65533;&#65533;&#65533;&#65533;v&#65533;&#65533; !V&#65533;&#65533;<V&#65533;8&#65533;&#65533;kU&#65533;&#40858;>&#65533;&#65533;+&#65533;%Ub&#65533;Ft&#65533;p&#65533;#&#65533;&#65533;1DNB Q&#65533;&#65533;&#65533;^&#65533;Hl&#233;&#65533;&#65533;&#65533;3?W>&#65533;w7 &#65533;&#65533;&#49872;&#65533;G&#65533;M&#65533;6}&#65533;&#1815;!&#65533;C&#65533;&#65533;&#65533;M&#65533;I&#65533;&#65533;&#65533;&#65533;B&#65533;0'1&#65533;&#65533;"#&#65533;Z&#65533;&#65533;&#65533;&#65533;&#65533;&#65533;i&#65533;&#65533;'&#65533;y*&#65533;&#65533;&#65533;&#65533;+e$&#65533;xG&#65533;@&#65533;&#65533;aC&#65533;&#65533;&#65533;&#65533;L=&#65533;S&#65533;&#65533;I&#65533;&#65533;XWl&#65533;&#420;M&#65533;&#65533;&#65533;&#65533;&#65533;&#65533;RW3&#65533;0&#65533;|&#65533;&#65533;&#65533;&#65533;k&#65533;T&#65533;#&#65533;&#65533;&#65533;&#65533;'&#65533;R1R/&#65533;&#65533;&#65533;&#65533;&#65533;*&#65533;&#65533;&#65533;&#65533;8p&#1875;v&#65533;xK,&#65533;%)&#65533;&#65533;&#65533;&#65533;&#65533;&#65533;&#65533;(J&#65533;[h&#65533;&#65533;&#65533;&#65533;;&#65533;&#65533;+&#65533;s&#1388;&#65533;&#65533;&#65533;&#65533;&#65533;SNWI&#65533;_&#65533;&#65533;&#65533;&#65533;H$0&#65533;9&#1686;&#65533;?t[zEm&#65533;&#65533;F2q4&#636;&#1282;nl01&#456;'Y"&#65533;&#65533;&#65533;&&#65533; &#65533;0&#65533;*L3&#65533;&#65533;Dh&#1988;&#65533;&#65533;&#65533;2&#65533;]&#65533;6s&#65533;r&#65533;&#65533;m*&#65533;&#65533;#&#65533;H&#65533;&#65533;b&#65533;&#65533;  =&#65533; <&#65533;&#65533;!&#65533;A&#65533;V&#65533;&#65533;&#65533;&#65533;2&#65533;d&#65533;%&#65533;"0v&#65533;&#65533;&#65533;m&&#65533;"'&S&#65533;&#65533;(C \]P&#65533;&#65533;I&#65533;E&#65533;R&#65533;&#1423;&#65533;>Y&#65533;&#65533;&#65533;X&#65533;$*&#65533; &#65533;  &#65533;@>u1&#65533;&#65533;&#65533;P&#65533;&#65533;&#65533;&#65533;L&#65533;&#65533;&#65533;&#65533;&#65533;&#65533;"&#65533;&#65533;&#65533;&#65533;)&#65533;&#65533; &#65533;&#65533;&#65533;&#65533;&#65533;&#65533;GG&#65533;&#65533;&#65533;U&#65533;'9&#65533;%2&#65533; &#65533;G&#65533;&#65533;"&#65533;]QS&#65533;]<&#65533;&#65533;r&#65533;45&#65533;&#65533;&#65533;>&#65533;&#65533;J&#65533;	&#65533;&#65533;}&#65533;7	!EE0&#65533;x&#65533;C`&#572;&#65533;V&#65533;GJ&#65533;&#65533;=%&#65533;n&#65533;q&#65533;&#65533;&#65533;&#65533;Tn&#65533;&#65533;m&#65533;6&#65533;b&#65533;D&#65533;L&#65533;nb&#65533;uv	@&#65533;1&#65533;&#65533;#&#65533;
&#65533;&#65533;&#65533;&#65533;";&#65533;&#65533;&#65533;D&#65533;B&#65533;&#65533;<&#65533; &#65533;&#65533;X&#65533;[QN&#65533;&#65533;&#65533;&#65533;UI3&#65533;&#538;&#65533;&#65533;b&#65533;&#65533;&#65533;&#65533; &#65533;&#65533;R&#65533;&#65533;&#65533;&#65533;kX&#1149;w&#65533;&#65533;2W&#65533;&#65533;&#65533;&#65533;(&#65533;-f&#65533;`&#65533;&#65533;7X&#65533;&#65533;&#683;&#65533;&#65533;&#65533;*I&#65533; 
s&#65533;&#65533;&#65533;;sqC&#65533;zn\&#65533;&#65533;&#65533;}&#65533;&#65533;&#933;&#65533;&#65533;&#65533;&#65533;&#541;q0$&#65533;&#65533;R&#65533;&#65533;,B&#65533;G&#65533;B&#65533;&#65533;]	WPE+	xLXJ&#477;c&#65533;&#65533;h&#65533;:+&#65533;@C*&#65533;&#65533;&#65533;6@0|d9&#65533;k&#65533;&#65533;zmi>&#65533;&#65533;&#65533;&#65533;7&#65533;&#65533;bk*&#65533;e%&#65533;&#65533;&#65533;&#167;&#65533;&#65533;&#65533;K&#65533;c&#65533;  8J&#65533;&&#65533;m)&#65533;&#65533;&#65533;G+R&#65533;&#1274;-&#65533;&#65533;l&#65533;8&#65533;&#65533;&#65533;#&#65533;&#65533;fujwb	,&#65533;Jt&#313;&#65533; &#1280;&#65533;S&#391;OX-"I&#65533;{	l&#1966;#&#65533;Q|&#65533;&#65533;N&#1656;&#65533;A@D&#65533;D&#65533;P1&#65533;<&#65533;q&#65533;&#65533;Ir&#65533;G&#65533;&#65533;&#65533;&#65533;&#65533;rd&#65533;&#65533;&#65533;c&#65533;n&#65533; &#65533;&#697;&#65533;rv&#65533;&#65533;&#65533;VU&#65533;F\RW&#65533;&#65533;D*&#65533;B &#65533;D Lc
q&#65533;:&#65533;%O6zOM&#65533;&#65533;I&#309;N&#65533;x&#65533;&#65533;nf&#65533;L&#65533;U&#65533;7b&#1570;&#65533;&#65533; C&#65533;&#65533;E&#65533;&#65533;&#65533;&#65533;j4&#65533;&#65533;&#65533;&#65533;&#65533;-&#65533;{}&#65533;&#65533;&#65533;&#65533;&#65533;&#46084;@7&#65533;(&#65533;&#23605;L&#65533;Yb&#65533; q&#65533; \ &#65533;q&#65533;j&#65533;QR&#65533;v&#65533;Wj&#65533;&#65533;T&#65533;Q&#65533;@&#65533;&#65533; aAU{m&#65533;&#65533;&&#1806;&#65533;&#1723;#|pJ&#65533;&#65533;&#65533;&#65533;&#65533;D&#65533;1&#65533;c&#65533;.&#65533;ixM&#65533;&#65533;nT&#65533;&#65533;Wr&#65533;U:&#65533;x;
&#65533;&#65533;R&#65533;&#65533;`&#65533;&#65533;J&#65533;&#65533;ut&#65533;jCJ&#65533;2&#65533;&#2039;&#65533;-%Y)&#65533;f:&#65533;&#65533;&#65533;&#65533;&#65533;(&#65533;&#65533;&#65533;&#65533;.&#65533;&#65533;&#576; &#65533;&#65533;Q0d&#65533; !&#65533;^&#65533;DM=&#65533;&#65533;&#65533;v&#65533;&#65533;/&#65533;&#65533;IG&#65533;&#1613;&#65533;ZN&#65533;I	&#65533;t&#65533;B&#65533;&#65533;&#65533;`&#65533;(	s L!&#65533;&#65533;q&#65533;J&#65533;p?W&#65533;:&&#65533;&#65533;@D&#65533;,&#65533;2{^.&#65533;t&#65533;+&#65533;%2&#65533;W&#65533;&#65533;&#65533;"&#65533;&#65533;&#65533;!0 2S{L&#65533;&#65533;&#65533;&#65533;=&#65533;5&#65533;&#65533;&#65533;!l&#65533;&#65533;Y&#65533;8s&#65533;J
&#65533;&#65533;	@7&#65533;&#65533;96 &#65533;&#65533;i&#65533;ul&#65533;&#65533;7I&#65533;&#65533;&#65533;n&#65533;&#65533;+7!&#65533;Lv`0&#65533;&#65533;&#65533;p&#65533;[&#65533;n&#891;C&#65533;&#65533;<&#65533;LPT&#65533;.&#65533; &#65533;&#65533;&#65533;X-&#65533;&#65533;2&#65533;,\|S&#65533;+&#65533;&#1528;^&#565;z&#65533;U&#65533;E\&#65533;&3G!1&#65533;	s&#65533;0&#65533;&#1070;&#65533;3y&#65533;&#65533;8&#65533;&#65533;kR&#65533;&#65533;V&#65533;&#65533;&#65533;W3&#65533;[N&#65533;:O&#65533;p&#65533;&#65533;.R(&#65533;s)&#65533;o&#65533;(&#65533;?cn&#65533;E&#65533;:L&#65533;&#1714;IC	&#65533;&#65533;TJB&#65533;G&#65533;D
&#65533;k[V=&#65533;&#65533;&#65533;F3n&#65533;l&#65533;SE&#65533;JU3&#1744; &#65533;&#1313;jC[&#65533;A&#1278;&#65533;v&#1441;&#1578;&#65533;;&#65533;&#65533;&#65533;&#65533;]O\:&#65533;p&#65533;it&#65533;L:&#65533;& "tLq w&#65533;&#65533;&#65533;&#65533;&#65533;<&#65533;&#65533;&#65533;?P5&#65533;u&#1812;}&#65533;vI&#65533;t&#65533;P&#65533;&#65533;P`&#65533;v J&#65533;&#65533;(&#65533;&#65533;D&#65533;&#65533;&#65533;_&#65533;&#65533;&#65533;&#65533;&#65533;&#65533;&#65533;&#65533;&#65533;q&#65533;&#65533;&#65533;1&#65533;&#420;SE&#65533;C&#65533;D&#65533;6&#65533;:&#65533;&#65533;.&#65533;(r)@&#65533;&#65533;&#65533;&#1313;*@&#65533;&#65533;gO&:Lj&#65533;Z&#65533;x<&#65533;;&#65533;vF&#65533;&#65533;&#65533;6&#65533;1&#65533;&#65533;Bc9n	&#65533;&#65533;&#65533;&#65533;@&#65533;&#65533; 
N&#65533;L&#65533;&#1879;pt&#65533;-&#65533;'(&#65533;$Y[&#65533;(&#65533;&#65533;&#65533;.&#858;&#65533;&#65533;&#65533;91&#65533;&#65533;&#65533;D&#65533;&#65533;&#65533;B&#65533;}oFJ8IW&#65533;&#65533;^&#65533;&#65533;&#65533;$&#65533;&#65533;&#65533;T&#591;&#65533;&#65533;&#65533;&#65533;&#65533;&#412;EO&#65533;&#65533;&#1974;
s&#65533;p@&#65533;&#65533;J&#65533;&#65533;H!i8&#65533;5&#65533;&#65533;MR&#65533;&#65533;&#65533;Wx+M&#1798;&#65533;]&#65533;&#65533;!p&#65533;`YC&#65533;&#65533;&#65533;&#65533;
&#65533;B&#65533;&#65533;;D{&#65533;&#65533;&#65533;7ll&#65533;&#65533;v&#1745;&#65533;&#65533;&#1784;&#65533;d&#65533;j&#65533;Ju&#316;d&#65533;&#137;Tl&#65533;&#65533;&#65533;&#65533;L#&#65533;J&#65533;&#1674;f&#65533;&#65533;&#65533;&#501;n&#65533;C	&#65533;&#65533;(&#65533;&#65533;8&#65533;n@&#65533;&#65533;&#65533;GC2&#65533;nF&#65533;"&#633;|T[&#65533;T&#65533;J
&#65533;'&#65533;&#65533;&f&#65533;&#65533;&#65533;&#65533;4&#65533;V&#65533;w&#65533;&#65533;tLx#cB&#65533;&#65533;]&#65533;s5;S	&#65533;"&#65533;&#65533;&#65533;W%88&#65533;&#65533;:&#65533;&#65533;&#65533;&#418;%r&#65533;&#65533;%&#65533;&#65533;&#584;=&#65533;&#65533;&#37889;n&#65533;&#65533;&#65533;
&#65533;&#65533;&#65533;T&#65533;U&#65533;&#65533;0&#65533;^B&#65533;K&#65533;z2A&#65533;N&#501;v&#65533;2&#65533;H&#65533;&#65533;&#65533;s&#65533; D9&#65533;V=&#65533;&#65533;&#65533;:&#65533;[&#65533;j&#64216;&#65533;XD&#65533;&#65533;v	r&#65533;&#65533;vy&#65533;&#65533;&#65533;6^&#65533;&#65533;&#65533;9&#251;&#65533;^&#65533;x\&#65533;"&#65533;&#65533;&#533;L&#65533;tLD&#65533;&#65533;d&#65533;b&#65533;&#65533;&#65533;&#293;&#65533;-B&#65533;Z&#65533;&#65533;&#915;zh&#65533;n>2&#65533;&#65533;&#65533;^B&#1609;&#65533;Ip&#65533;&#65533;&#65533;&#65533;X0&#65533;&#65533;&#65533;&#65533;B&#65533; b&#65533;9+4&#65533;&#65533;B&#65533;/&#65533;]&#65533;&#65533;&#65533;V&#65533;6&#65533;;ut&#65533;&#65533;&#65533;r&#65533;+&#629;!D!&#65533;0@&#65533;&#65533;&#65533;&#65533;&#65533;by&#740;+&#65533;SM&#65533;I&#65533;&#65533;)&#65533;S&#65533;]&#314;&#65533;N	
xp&#65533;&#65533;Q2&#65533;i&#65533;R&#65533;!&#65533;>4&#65533;&#65533;&#65533;F&#972;&#65533;U&#65533;&#65533;	;%&#65533;+&#65533;&#65533;8op;D1YC"&#65533;T&#65533;U@&#65533; &#65533;G&#65533; r#&#957;5F&#1868;n&#65533;&#65533;{T&#65533;&#65533;&#65533;R4JP!&#65533;r&  &#65533;9&#65533;&#65533;&#65533;&#65533;&#65533;&#65533;&#1297;&#65533;S&#65533;J^p&#65533;w c&#65533;&#65533; &#65533;&#65533;R&#65533;&#65533;KT$&#65533;]+&#65533;&#65533;r&#65533;,&#65533;&#65533;6&#65533;&#65533; &#65533;UJ:&#65533;&#65533;]&#65533;J&#65533;'Y&#65533;$&#65533;&#65533;&#65533;&#65533;.D&#65533;#&#1745;&#65533;S&#65533;&#65533;&#1920;k&#1341;&#65533;|[*&#1641;&#65533;5&#44150;m&#65533;&#65533;_&#65533;&#65533; &#65533;f&#65533;&&#65533;&#65533;&#65533;t&#65533;&#65533;e)&#65533;&#65533;ez&#65533;h&#65533;Jqw&#65533;L&#65533;o&#65533;w>&#65533;&#65533;&#65533;&#65533;&#65533;&#65533;6&#65533;"&#65533;&#65533;;F&#65533;[&#65533;7&#65533;&#65533;JT&#65533;&#65533;(&#65533;3!%&#1124;&#65533;Z&#65533;&#65533;n&#65533;&#65533;:&#65533;qn]Y#&&#65533;%&#65533;&#231;Fp&#65533; &#65533;\&#65533;9&#65533;&#65533;&#30228;C;&#65533;&#65533;8&#65533;&#65533;&#1080;l&#65533;]&#65533;j>
&#65533;qi<&#65533;&#65533;KTD&#65533;.*3!&#65533;9J&#65533;&#65533;&#65533;"&#65533;&#65533;Jp&&#65533; &#65533;s&#65533;P&#65533;-&#65533;&#65533;&#65533;t&#65533;&#65533;.&#169;&#65533;7Dr &#65533;&#65533;g&#65533;Z&#65533;Z&#65533;&#65533;&#1784;I(&#65533;i$&#65533;&p&#65533;h&#65533;&#65533;TG&#65533;N &#65533;&#65533;&#65533;1&#65533;&#65533;&#65533;pV&#65533;&#65533;&#65533;&#65533;&#65533;&#65533;4W&#65533;&#65533;&#1760;&#65533;~&#65533;P;&#65533;&#65533;aT&#65533;&#65533;<&#65533;c`C&#65533;T&#65533;&#65533;Wv&#65533;&#65533;G&#65533;&#65533;q&#65533;JB&#65533;&&#65533;&#65533;5RIY&#65533;,p9&#65533;r&#65533;&#65533;U&#65533;&#65533;&#65533;  &#65533;Oq&#65533;&#65533;u#&#65533;x&#65533;g&#65533;/&#65533;Vfn^&#65533;Lm&#65533;&#65533;&#65533;&#65533;&#65533;&#486;D&#65533;&#65533;*I&#65533;J&#65533;e&#65533;&#65533;@ &#65533;&#65533;U%O>lT&#65533;&#65533;Mp&#65533;&#65533;&#65533; yCEYw;&#65533;&#65533;&#289;&#65533;8&#65533;&#65533;2&#65533;X&#65533;N&#65533;Dx&#65533;&#65533;LQ&#65533;< &#65533;&#65533;Ng&#65533;w&#1342;&#65533;&#65533;&#65533;zVV&#65533;&#65533;'&#65533;N&#65533;pf&#65533;&&#65533;sq&#65533;*&#65533;@S&#65533;M&#252;&#65533;&#65533;=&#65533;a&#65533;M4&#65533;&#65533;n&#65533;sW-&#65533;pp&#65533;u%$b&#65533;M&#65533;F9&#65533;l&#65533;H R&#65533;&#65533;A&#65533;M&#65533;DB&#65533;&#65533;&#65533;&#65533;!&#65533;n&#65533;0&#65533;&#65533;p&#65533;N "Q&#65533;r&#65533;C&#65533;>J&#65533;&#65533;f&#65533;};&#1476;&#65533;^&#21648;&#65533;&rp&#65533;&#65533;&#65533;,&#65533;&#65533;)2*&#65533;^&#38259;&#65533;&#65533;TJ@1&#65533;&&#65533;8&#65533;:&#24522;&#65533;o&#65533;z&#65533;&#65533;&#65533;&#65533;&#65533;^&#65533;&#65533;G6&#65533;&#65533;&#65533;p&#65533;&#65533;&#65533;&#65533;&#65533;E&#65533;&#65533;&#65533;)&#65533;&#65533;@&#65533;&#65533;5&#65533;XVQ&#65533;&#65533;&#1379;D[&#65533;)D&#65533;n&#65533;
R h@0&#65533;V&#65533;V&#65533;#vgh&#65533;;&#65533;(m&#65533;n&#65533;rG&#65533;"P&#65533;hJ&#65533;J&#65533;&#65533;&#65533;5&#65533;>&#65533;&#65533;&#65533;&#65533;Bv&#662;&#65533;8&#65533;Y&#65533;&#65533;t&#65533;&#65533;'&#65533;&#65533;L&#65533;&#65533;+&#65533;&#167;"&#65533;&#65533;&#65533;&ij&#65533;1&#65533;v'E&#65533;&#65533;S&#65533;d!&#65533;&#65533;R&#65533;|&#65533;A&#65533;&#65533;h&#65533;&#65533;2(&#1849;!&#65533;llL&#65533;r&#65533;&#65533;&#65533;dZj&#65533;&#65533;{vDP&#65533;s&#65533;&#65533;% &#65533;&#65533;a&#65533;s&#65533;&#1390;-&#65533;&#65533;&#65533;&#65533;X&#65533;&#65533;&#65533;)&#65533;&#65533;n&#65533;%2@ 9&#65533;`<&#65533;PT&#65533;&#65533;&#1724;&#65533;Vz'f7&#65533;k&#65533;^&#65533;&#1307;&#65533;&#65533;&#65533;I&#65533;&#65533;mcZ"&#65533;@&#65533;:&#65533;&#65533;`Qc&#65533;  	&#65533;a&#65533;&#65533;&#65533;kV&#65533;&#65533;c&#65533;r&#65533;u7&#65533;Q.&#65533;i&#65533;&#65533;&#65533;&#2040;.'&#65533;P&#65533;%&#65533;&#65533;&#65533;:)&#65533;&#65533;d&#678;&#65533;g&#65533;^&#65533;&#65533;l&#65533;8g&#65533;&#1356;j&#65533;}&#65533;~
&#65533;&#65533;I&#65533; lc9&#65533;&#437;&#65533;&#65533;3&#65533;&#65533;S2&#65533;c&&#65533;RNA&#65533;@C&#65533;&#65533;>&#65533;AR&#65533;&#65533;S&#65533;&#65533;&#65533;&#65533;&#1455;o&#65533;&#65533;&#65533;&#65533;c&#65533;j' &#65533;:&#65533;&#65533;&#1574;F&#65533;"B&#65533;&#65533;z&#65533; P&#65533; &#65533;F&#65533;&#65533;&#65533;#P&#1761;&#65533;&#65533;&#65533;>&#65533;q'a&#65533;&#65533;&#65533;&#1271;o&#65533;&#1561;&#1522;`&#65533;&#65533;"&#65533;3&#65533;\&#65533;	&#65533;@&#65533;&#65533;&#65533;&#65533;}.#S&#65533;	&#65533;&#65533;|&#65533;&#65533;V&#65533;[Z&#65533;&#65533;U&#65533;c6&#65533;L&#65533;9&#65533;RHc`&#65533;&#65533; d|&#65533;Z&#65533;&#264;&#65533;9&#65533;&#65533;M[&#1033;&#65533;&#65533;&#65533;&#65533;&#65533;&#65533;&#65533;=&#65533;&#65533;&#65533;RIvH$&#65533;&#65533;.)&#65533;Q#&#65533;&#65533;"&#65533;&#65533;&#65533;&#65533;C8&#65533;RoOl&#65533;r&#65533;&#65533;Q&#65533;w&#65533;&#65533;k&#65533;*&#65533;,&#65533;(&#65533;&#65533;&#65533;&#65533; #&#65533;T&#65533;"&#65533;j&#65533;0&#65533;&#65533;c&#65533;&#65533;r&#65533;q&#65533;&#65533;7|&#65533;/&#65533;&#65533;H&#65533;&#65533;p9&#65533;&#65533;&#65533;&#65533;j&#65533;a&#65533;7&#65533;t&#65533;&#65533;&#65533;&#834;&#65533;&#592;
"  0&#466;&#65533;&#65533;&#65533;&#65533;&#65533;GH&#65533;7z&#65533;b.*3P&#65533;o3j&#65533;&#958;|&#65533;&#65533;9L)&#65533;&#65533;.a"k&#65533;&#65533;J&#65533;h&#65533;&#65533;y8&#65533;7&#65533;w&#65533;%&#65533;&#65533;&#65533;&#65533;8e&#65533;$z&#65533;,&#65533;&#65533;Y&#65533;+&#65533;}&#223;&#65533;lGp&#65533;q&#65533;M&#65533;&#65533;&#65533;&#1677;&#65533;&#65533;M&#65533;E3H&#65533;^6&#65533;&#1744;&#65533;&#65533;&#65533;&#65533;&#65533;&#65533;x&#65533;&#1916;&#438;&#65533;&#65533;j&#65533;&#65533;&#65533;F&#65533;"&#65533;m&#1953;J '&#65533;`2!&#1728;&#65533; &#65533;(eS&#65533;~&#65533;&#65533;o&#65533;&#65533;&#1225;V&#65533;&#1907;&#65533;&#65533;LY&#65533;&#65533;	3MH$C&#65533;&#65533;dxH&#65533;&#65533;&#65533;.&#65533;&#65533;&#65533;&#65533;&#65533;b&#65533;&#65533;1%j&#65533;i&#65533;&#65533;J&#65533;6&#65533;|&#65533;&#65533;p9tpD&#65533; E&#65533;&#65533;0&#65533;&#65533;&#65533;&#65533;&#65533;&#65533;&#65533;&#65533;q9S&#65533;&#65533;&#65533;U&#65533;#&#1764;&#65533;O&#57993;Ac&#65533;&#65533;p&#65533;&#65533;&#65533;&#65533;V6&#65533;d[&#65533;\2&#65533;j&#65533;e&#65533;&#65533;7D&#65533;2&#65533;&#65533;0&#65533;d&#65533;&#65533;&#65533;(*Dn&#65533;R&#65533;&#65533; &#65533;M&#65533;B&#65533;umi+&#65533;&#65533;&#917;P&#65533;0d&#65533;P&#65533;LMu&#65533;10A9&#65533;&#65533;&#65533;&#65533;E/TR&#65533;7&#65533;&#65533;P&#65533;&#65533;&#65533;&#65533;&#65533;&#65533;&#65533;&#65533;i&#65533;L#&#65533;	&#65533;N&#65533; S,	&#65533;&#65533;&#65533;&#65533;&#65533;&#65533;&#65533;r^&#65533;?&#65533;&#65533;&#65533;&#65533;&#65533;&#65533;w&#65533;&#65533;&#65533;H&#65533;&#65533;!&#65533;80?&#65533;&#65533;^&#1804;p&#65533;V&#65533;&#501;;E3&#65533;&#65533;&#65533;&#65533;H|&#65533;&#65533;&#65533;&#65533;t&#65533;!6&#65533;M&#65533;3&#65533;&#65533; n&#65533;q&#65533;&#647;&#65533;&#65533;?2&#65533;Y@l&#65533;1J&#65533;&#65533;q&#65533;p8&#65533;I&#65533;&#65533;e&#65533;=&#65533;&#65533;n&#65533;v&#65533;&#65533;SD&#65533;R&#65533;&#65533; 
&#1633;&#65533;QEEPQ@QE QEEP&#65533;E&#542;&#65533;&#65533; k&#65533;V>&#65533;#&#65533;B&#65533;u`&#65533;&#65533;&#294;Mk&#65533;&#65533;&#65533;+W&#65533;{2~u&#65533;C&#1619;&#65533;&#65533;,&#617;&#65533;&#65533;&#65533;M&#65533;+W&#65533;(}&#1055;&#65533;Gt&#65533;&#65533;?:&#65533;&#65533;d&#65533;n&#2004;&#1698;&#65533;{&#65533;&#65533;&#65533;	&#65533;&#65533;wE&#65533;&#958343;&#65533;5&#65533;&#65533;6&#65533;&#65533;b=E_&#65533;&#65533;&#65533;&#65533;"9&#65533;&#65533;!Q[&#65533;&#65533;&#65533;E&#65533;Lj&#65533;&#65533;&#65533;p&#65533;&#65533;=&#65533;&#65533;^&#65533;&#65533;&#65533;&#65533;l&#65533;&#65533;|5&#65533;&#65533;O_a&#65533;&#65533;L~&&#65533;&#65533;k&#65533;-&#65533;Nwb)&#65533;.&#65533;&#1112;&#65533;&#65533;A&#65533;&#65533;&#65533;HXQ&#65533;&#65533;kE&#65533;&#65533;E&#65533;l&#65533;g/WS&#65533;&#65533; ;>:&#65533;z&#65533;v&#65533;&#65533;u=&#65533;&#65533;U&#65533;:&#65533;&#65533;m&#65533;&#65533;8#Z~&#65533;&#65533;&#65533;Y&#65533;&#65533;&#65533;#&#65533;&#65533;&#65533;&#65533;'?&#65533;{O&#65533;&#65533;7&#65533;&#65533;&#65533;h&#65533;&#65533;i&#65533; &#65533;F&#65533;&#65533;&#65533;&#65533;A&#65533;)&#65533;&#65533;&#65533;&#65533;&#65533;q&#65533;&#65533;&#65533;;&#65533;}&#65533;&#65533;&#65533;&#65533;&#65533;&#65533; v&#65533;u=&#65533;&#65533;wO&#65533;&#65533;7&#65533;&#65533;&#65533;jP&&#65533;&#65533;&#65533;mhei&#65533;&#65533;&#65533;l&#65533;&#65533; &#65533;&#64977;9&#65533;&#65533;&#65533;&#65533;&#65533;o&#65533;&#65533;&#65533;&#65533;}s&#65533;&#65533;F&#65533;&#65533;&#65533;&#65533;F&#65533;:Wm&#65533;I^w2&#65533;&#65533;%I&#65533;l&#1394;M&#65533;&#65533;0c=&#65533;&#65533;a&#65533;u&#65533;&#65533;Q&#1502;&#65533;&#65533;&#65533;!6sG6EE&#65533;&#65533;E2&#65533;&#65533;s&#1759;&#65533;&#65533;&#65533;Wq&#65533;&#65533;&#65533;9&#65533;V2&#65533;&#65533;&#65533;&#65533;&#65533;i6gg&#65533;&#65533;"ob]ej&#65533;&#65533;&#65533;i&#65533;iE%'&#65533;v&#65533;&#65533;\&#65533;7S&#1130;&#65533;I&#65533;?&#65533;`&#65533;7S&#1128;&#65533;'fi&#65533;h&#65533;&#65533;i&#65533;&#65533;\&#65533;&#65533;SG&#65533;&#65533; ?&#65533;+nJ&#65533;&#65533;,&#65533;&#65533;~&#65533;s
G&#65533;&V&#65533;r&#65533;&#65533;G&#65533;p>B&#65533;:&#65533;-&#65533;e&#952;&#65533;eS&#65533;&#65533;O3&#1661;&#65533;l4&#65533;&#65533;&#65533;&#65533;&#65533;&#65533;&#65533;j&#65533;W&#65533;&#65533;&#274;^&#65533;&#65533;&#1859;|&#65533;OF&#65533;&#65533;9`{&#65533;o&#65533;&#65533;&#65533;&#65533;f&#65533;&#65533;Fv&#65533;&#65533;C&#65533;&#65533;2g&#65533;$&#65533;9&#1113;l&#65533;D Q'0&#65533;&#65533;&#65533;&#65533;]&#65533;&#65533;n&#65533;qk&#65533;&#65533;	9&#65533;Su&#65533;&#65533;WC E@ &#65533;&#65533;&#65533; &#65533;&#65533;&#65533;m&#65533;i&#65533;sn18&#65533;N]&#65533;&#65533;8&#65533;&#881;&#65533;v&#65533;"&#65533;&#65533;Uy&#65533;&#65533;&#65533;^&#65533;&#65533;&#65533;&#65533;&#65533;&#65533;&#65533;&#65533;z5_\&#20559;&#65533;&#1150;n&#65533;&#65533;Q&#65533;&#65533;&#65533;&#65533;&#65533;&#65533;,&#699;&#65533;E&#65533;Q&#65533;&#65533;&#65533;C&#65533;r&#65533;h&#65533;0l&#65533;u&#65533;n&#65533;I&#65533;&#65533;(d&#1358;`wD&#65533;T&#65533;A&#65533; &#65533;&#65533;Z&#65533;v&#65533;&#28016;&#1719;&#65533;Jq&#65533;&#1004;&#65533;n&#65533;l&#65533;&#65533;&#65533;+&#1676;&#65533;&#65533;R&#65533;&#65533;&#65533;p&#65533;-&#484;&#65533;&#65533;&#1150;n&#65533;&#65533;G&#65533;sO&#65533;&#65533;?&#65533;&#65533;&#65533;j#i&#65533;&#65533;8&#1319;o&#65533;l&#65533;&#65533;I&#65533;#:2&#65533;.ro&#65533;'???&#65533;&#65533;&#65533;&#1346;&#65533;P&#65533;&#65533;&#65533;'`&#1402;|w&#65533;&#65533;(&#65533;[&#65533;&#65533;g&#65533;&#65533; &#65533;5&#65533;i&#65533;w&#1828;4[&#1855;/&#65533;&#1609;&#65533;&#65533;-&#65533;>;&#65533;v&#65533;&#65533;&#751;&#65533;WY/&#65533;s&#65533;&#65533;&#65533;&#65533;&#65533;&#65533;&#65533;W&#65533;;&#65533;&#65533;&#65533;&#65533;&#65533;z5&#65533;&#65533;&#65533;w&#65533;v&#65533;&#65533;w&#65533;-&#65533;'&#65533;&#65533;l"&#65533;&#65533; &#65533;&#65533;3&#1754;iWEVnn&#65533;L&#65533;&#65533;&#65533;&#65533;*&#65533;&#65533;H`&#65533;rVki&#65533;YDE{E&#65533;N?&#1810;a&#65533;
&#65533;&#65533;&#65533;&#65533;p^E&#47265;8}s&#65533;&#65533;F&#65533;&#65533;&#65533;&#65533;W&#65533;=&#65533;&#65533;&#65533;&#65533;&#65533;z5-4&#65533;yf&#65533;&#65533;&#65533;&#1285;&#65533;Q&#65533;&#65533;@&#65533;#&#65533;QS&#65533;@|&#65533;&#65533;&#65533;L&#65533;V&#65533;64$&#65533;&#65533;&#65533;[&#65533;&#65533;&#65533;&#65533;&#65533;&#65533;&#65533;  
d&#65533;Jq&#65533;|&#65533;&#65533;&#65533; &#65533;7&#65533;v&#65533;&#65533;:&#65533;}&#65533;S&#65533;&#65533;.5&#65533;&#65533;&#65533;7&#65533;!&#65533;"&#65533;Z&#65533;'&#65533;>4%&#65533;r&#65533;&#65533;h&#65533;7S&#1131;G&#65533;&#65533;&#65533;&#65533;&#65533;&#1092;?S&#1128;&#65533;1&#65533;Z}&&#65533;&#65533;Br&#65533;&#65533;&#65533;&#65533;L&#65533;r%8v&#65533;@04&#65533;&#65533;&#65533;&#65533;mAyq&#65533;&#65533;&#65533;X&#1450;&#65533;ELL a&#65533; >&#65533;
#&#65533;+7&#65533;&#65533;&#484;+&#65533;W-x"&#65533;&#65533;&#65533;&#65533;B&#1613;&#65533;&#65533;	&#65533;&#65533;&#65533;&#65533;&#65533;J'&#65533;R&#65533;&#65533;&#65533;%&#65533;&#65533;wO&#65533;&#65533;7&#65533;&#65533;&#65533;j&#65533;&#65533;&#65533;?&#65533;h&#65533; 7S&#1128;&#65533;&#65533;&#65533;|&#65533;R&#65533;&#65533;#eL&#65533;M&#65533;&#65533;rlx&#65533;&#65533;&#65533;&#19342;&#65533;&#65533;&#65533;Ca4&#65533;&#65533;&#65533;&#65533;b&#65533;+&#65533;TMPv&#65533;Dr&#982;&#65533;&#4468;&#65533;&#65533;ee&#65533;m&#65533;&#65533;J&#65533;&#65533;&#65533;&#65533;&#65533;'&#65533;&#65533;&#65533;bF&#65533;v&#65533;&#65533;n]D&#65533;&#65533;&#65533;X&#65533;&#65533;&#65533;z4z&#65533;4&#65533; &#1891;|&#65533;OF&#65533;&#65533;&#65533;kXQ&#65533;.&#65533;E&#1963;&#703;L&#65533;dZ&#65533;&#65533;S&#65533;`&#65533;9r&#65533;&#65533;]&#65533;&#65533;5&#65533;l&#65533;&#65533;-&#65533;w)+"&#65533;.V&#65533;&#65533;o*$&#65533;&#65533;/,&#65533;;&#65533;&#65533;~&#65533;s&#65533;&#65533;&#65533;pJ&#65533;&#65533;(&#65533;sUvog&#1096;&#65533;|Z&#65533;&#65533;&#65533;&#65533;b]&#65533;&#65533;$xt&#65533;&#65533;&#65533; v&#65533;&#65533;&#935;&#65533;G&#65533;wO&#65533;&#65533;?&#65533;&#65533;&#65533;j'&#1750;&#65533;&#65533;&#65533;IB&#65533;^&#65533;&#65533;&#65533;&#907;c&#65533;&#65533;r&#65533; a_.29g&#65533;K;&#65533;E&#65533;&#65533;1&#65533;v&#65533;&#65533;&#65533;&#65533;8DL&#65533;&#65533;$&#65533;yr&#65533;Q&#65533;&#65533;&#65533;&#65533;&#65533;e&#65533;&#65533;1&#65533;&#65533;&#65533;=&&#65533;&#65533;yy%&#65533;&#65533;&#65533; &#65533;&#65533;z&#65533;&#65533; &#1891;|&#65533;OF&#65533;&#65533;=&#65533;&#65533;&#65533;&#65533;&#65533;z5&#65533;&#65533;)&#65533;X>&#65533;gn&#65533;qQ&#65533;x&#65533;R&#65533;`&#65533;&#65533;&#208;&#65533;&#65533;&#65533;&#65533;+&#65533;&#65533;&#65533;l&#65533;&#65533; &#65533;z.i9&#65533;9&#65533;n&#65533;&#65533;`8M&#65533;&#65533;&#65533;
<&#65533;G&#65533;&#65533;&#65533;8[&#65533;ci&#65533;&#65533;&#65533;&#65533;gf&#65533;z<|:E&#65533;&#65533;&#65533;&#65533;&#65533;U:&#65533;JT&#65533;&#65533;&#65533;{O&#65533;&#65533;0&#65533;:&#65533;&#65533;W&#65533;;&#65533;&#65533;&#65533;&#65533;&#65533;z5&#65533;]&#65533;&#65533;&#1485;&#65533;N&#65533;nc&#65533;(&#65533;&#65533;}HM&#65533;9&#65533;.&#65533;k&#65533;1qsj&#65533;&#65533;&#65533;R]&#65533;HA+&#65533;&#65533;"a&#65533;c&#65533; &#65533;&#65533;&#65533;&#65533;&#65533;Z&#65533;iz#Y&#65533;&#65533;&#65533;&#1552;&#65533;;
&#65533;z2&#65533;q&#65533;T&#65533;p&#65533;&#1156;&#65533;&#65533;&#65533;i&#65533; &#65533;&#65533;&#65533;&#65533;&#65533;&#65533;&#65533;&#1875;&#65533;&#65533;OF&#65533;&#65533;Wuu~&#65533;Z[&#65533;=&#65533;&#65533;&#65533;&#65533;&#65533;&#65533;'/&#65533;{O&#65533;&#65533;&#65533;&#65533;&#65533;&#65533;&#46960;=&#65533;7&#65533;&#65533;&#65533;jn&#65533;&#65533;&#65533;&#65533;&#65533;V&#65533;&#65533;w6gx&#64977;8&#65533;&#65533;n&#65533;&#65533;h&#65533;7S&#43301;&#65533;&#65533;&#65533;l}&#65533;s&#65533;VWcw&#65533;n(&#65533;&#65533;&#65533;w&#65533;&#65533;&#65533;&#65533;.cQ GZ&#65533;v&#65533;&#65533;9Z&#65533;jp9&#65533;=&#65533;X&#65533;D{&#65533;&#63953;8O&#65533;gO&#65533;&#65533;&#65533;&#65533;u>&#65533;&#65533;&#65533;#&#65533;&#65533;=&#65533;&#65533;&#65533;=&#65533;U?&#65533;#&#65533;&#65533;&#65533;U+&#65533;&#65533;i&#65533;&#65533;&#65533;&#65533;&#65533;&#65533;&#65533;&#1629;&#65533;&#65533;D&#65533;'I-<O&#280;&#65533;&#65533;-O&#65533;&#65533;&#65533;&#65533;&#65533;&#65533;&#65533;&#65533;&#65533;7&#65533;&#65533;&#65533;&#65533;?&#65533;&#65533;&#65533;P&#65533;u&#65533;&#65533;&#65533;&#65533;&#65533;&#65533;(&#65533;&#65533;&#1629;&#65533;&#65533;D&#65533;&#65533;z{&#61046;&#65533;&#65533;YL&#65533;*&#65533;&#65533;&#65533;{&#65533;o&#65533;&#65533;m&#65533;&#65533;E&#65533;&#65533;&#65533;~&#65533;&#65533;&#23323;&#65533;&#65533;&#65533;&#65533;&#65533;&#65533;&#65533;&#65533;&#65533;-&#65533;yb;T&#65533;&&#65533;COS&#65533;&&#65533;^&#877;&#65533;&#65533;&#65533;&#683;&#65533;&#65533;&#65533;&#65533;&#65533;&#65533;&#65533;V?&#65533;&#65533;&#65533;w&#65533;Km&#1708;&#65533;&#65533;&#65533;(&#49185;6C&#65533;){&#65533;&#65533;`&#65533;&#65533;&#65533;&#65533;K&#65533;.&#65533;+`&#65533;d&#65533;OS&#65533;&#65533;&#65533;'&#65533;&#65533;I&#65533;(r&#65533; >0&#65533;;|&#65533;]&#65533;M&#65533;&#65533;!1b:xusT&#65533;&#65533;O=f6zf*Adg&#65533;kET&#65533;-9&#65533;iE%q:H&#65533;&#65533;i&#65533;$&#65533;&#65533;n&#65533;&#65533;P9&#65533;&#65533;&#65533;$t&#65533;&#65533;&#65533;&#65533;&#65533;n&#65533;|&#65533;&#65533;&#65533;Q&#65533;&#65533;Cj&#65533;2V&#65533;&#65533;O
&#65533;&#65533;T&#65533;2G&#65533;t&#718;&#65533;&#65533;0&#65533; `/-p&#65533;&#65533;Vgw&#65533;Z&#65533;&#65533;&#915;J&#65533;&#65533;<+L&#65533;& &#65533;g&#65533;&#65533;&#65533;&#65533;&#65533;Ak&#65533;&#65533;&#65533;&#65533;z&#65533;&#65533;&#65533;q&#65533;f&#65533;&#65533;&#65533;&#65533;&#65533;r'Z"&#65533;/&#65533;n&#65533;%&#65533;#&#65533;&#65533;<3K&#65533;&#65533;&#65533; &#65533;)&#65533;&#65533;&#65533;&#65533;&#65533;Ki&#65533;&#65533;X&#65533;&#65533;&#65533;|~B&#65533;7&#65533;&#65533;e&#65533;&#65533;&#65533;&#65533;&#65533;y&#65533;&#847;&#65533;@x&#65533;yvr&#65533;>zJ&#1594;^&#65533;{I&#65533;EH&#65533;&#65533;s$N&#65533;_&#65533;&#65533;&#65533;`	&#65533;;<!&#65533;&#65533;V%&#65533;l&#200;&#65533;j&#65533;^wR-W&#65533;0&#65533;&#65533;&#65533;;&#65533;$X&#65533;&#65533;&#65533;UJ':R&#65533;&#65533;u%	zHi&#65533;&#65533;_f&#65533;&#65533;&#65533;&#65533;&#65533; &#65533;&#65533;V&#65533;&#65533;&#65533;&#65533;&&#65533;&#65533;&#65533;&#65533;&#65533;&#65533;)&#65533;&#65533;mEm5&#1250;&#2035;&#65533;Pn&#65533;-$&#65533;&#65533;J@0B@&#65533;6{08&#65533;&#65533;&#65533;Xvs&#65533;&#65533;&#65533;a&#65533;5:&#65533;08S&#65533;Q)3&#65533;p=&#65533;%j&#65533;&#65533;&#65533;&#60969;&#65533;&#65533;&#65533;>&#65533;&#65533;&#65533;&#65533;&#65533;&#65533;3&#65533; &#65533;Dr&#65533;&#65533;i&#65533;&#65533;&#65533;%&#65533;&#65533;l9&#65533;&#65533;m&#65533;&#65533;&#65533;&#65533;&#65533;&#65533;&#65533;c&#65533;Z{&#65533;&#65533;\&#65533;&#65533;&#65533;&#65533;&#65533;OG&#65533;&#65533;&#65533;z&#65533;&#65533;&#65533;#&#65533;&#65533;uxc&#65533;&#760; r)s&#65533;&#65533;!&#65533;5vP&#65533;n&#65533;l&#65533;+&&#65533;RR]&#65533;B&#65533;&#65533;&#65533;C&#65533;&#65533;(v&#65533;&#65533;b&#65533;&#65533;&#65533;ki&#65533;&#65533;&#65533;&#65533;l6}+&#925;&#65533;x&#65533;Q6og`&#65533;&#65533;9%V&#65533;^UZp$'&#65533;OO|~&#65533;&#65533;&#65533; &#65533;e9|^/&#65533;d?I]=S&#407;7&#65533;M&#65533;&#65533;&#65533;&#65533;jz~	&#65533;&#65533;v&#65533;&#65533;&#65533;BA&#21454;&#65533;{wLb	f&#65533;&#65533;&#65533;&#65533;&#65533;aX?P&#65533;1E&#65533;<E &#65533;L" >ac&#65533;>&#1174;&#1707;Ve&#65533;&#65533;lou&#65533;&#65533;&#65533;&#65533;&#65533;&#65533;X&#65533;&#65533;,G&#65533;&#65533;S&#65533;&#65533;x&#65533;&#65533;Iq&#65533;%&#65533;&#65533;&#65533;v&#65533;&#65533;^V?<vg&#65533;&#65533;U&#65533;&#65533;&#65533;&#65533;&#65533;&#65533;&#846;?&#65533;&#65533;&#65533;&#65533;&#65533;&&#65533;&#65533;&#65533;&#65533;\&#65533;&#65533;E&#65533;&&#65533;&#597;  &#65533;&#65533;s&#65533;C&#65533;vn;B&#65533;&#65533;:w&#65533;QN4SP&#65533;m&#65533;d&#65533;&#65533;R&#65533;0&#65533;&#65533;q&#65533;&#65533;&#65533;&#65533;&#65533;m&#65533;&#65533;&#65533;&#1132;&#65533;-+T&#65533;q:&#65533;&#65533;3`Bsa&#65533;&#10972;&#65533;&#65533;F&#65533;&#65533;&#65533;&#65533;&#65533;Hp&#65533;#&#65533;&#65533;&#65533;&#65533; &#65533;&#65533;&#65533;&#65533;&#65533;Ct&#65533;&#65533;&#65533;&#65533;&#65533;7&#65533; &#65533;&#1128;&#65533;ei&#65533;&#65533;&#65533;n&#65533;&#65533;&#65533;F&#65533;X&#65533;&#65533;&#65533;&#65533;"_&#65533;.(Qd&#65533;/X{&#65533;A&#65533;&#65533;)!&#65533;)@&#65533;|J&#65533;>&#65533;D7&#65533;Wv&#65533;&#65533;u&#65533;Hm&#65533;&#65533;U8s&#65533;>&#65533;n&&#65533;&#65533;&#65533;"&#65533;3&#65533;&#65533;;&#19365;:&#65533;d&#65533;7I:Pww\&#1739;&#65533;&#65533; 6Pq&#65533;d&#65533;&#65533;&#65533;&#65533;&#65533;&#65533;&#65533;&#65533;&&#65533;&#65533;&#65533;e&#65533;*0i&#65533;&#65533;E&#65533;v&#65533;&#65533;&#65533;&#65533;&#65533;&#65533;&#65533;N@UB"
&#65533;(D;@y&#65533;j&#1878;&#65533;&#65533;&#448;&#65533;&#65533;&#65533;&#65533;2&#65533;&#65533;&&#65533;k&#65533;&#65533;&#65533; #&#65533;>G&#65533;+&#65533;&#65533;+]`&#65533;k&#65533;Dw&#974;&#65533;5&#1906;&#65533;L:Y"DW6&#65533;&#65533;J&#65533;p&#65533;;&#65533;%(t&#65533;&#65533;&#65533;&#65533;&#65533;pb&#65533;)&#65533; &#65533;&#65533;&#65533;W&#65533;&#65533;&#65533;&#65533;&#65533;K&#65533; &#65533;&#65533;j=>&#65533;;N&#65533;3X&#65533;&#65533;Q&#65533;&#178;T&#65533;&#1782;"&#65533;&#65533;&#65533;0&#65533;&#65533;&#65533;&#65533;&#65533;)=g&#65533;Vt&#65533;O&#65533;&#65533;S&#65533;9:)&#65533;&#65533;=&#65533;Bn&#65533;&#65533;x&#65533;W#&#65533;&#65533;&#65533;k&#65533;&#65533;kW&#65533;U<&#65533;6&#65533;&#65533;&#1022;&#65533;5&#65533;U&#65533;&#1421;Z/&#65533;&#65533;&#65533;J`&#65533;+&#65533;&#65533;&#65533;_&#65533;&#65533;&#65533;&#65533;0Q>&#65533;&#65533;z&#65533;&#65533;W7&#65533;&#65533; S&#65533;&#65533;&#65533;&#65533;&#65533;&#65533;]&#65533;=eYr
&#65533;&#65533;_k&#65533;&#65533;&#65533;&#65533;&#65533;&#65533;&#65533;&#65533;&#65533;r&#65533;i&#65533;i5&#65533;6-&#65533;p&#65533;Ob&#65533;1&#530;i&#65533;&#65533;p	&#65533;&#65533;&#65533;Qu&#65533;&#65533;n&#65533;k&#1354;&#65533;U&#65533;&#65533;&#65533;5&#65533;&#65533;&#65533;&#326;&#65533;R$UG-&#65533;&#65533;&#65533;{&#65533;I='t&#65533; &#1891;|&#65533;OF&#65533;'&#65533;&#65533; &#1891;c&#65533;&#65533;&#65533;&#65533;j*&#65533;&#65533;\{5&#65533;&#65533;eS&#65533;&#65533;&#65533;1:&#65533;&#65533;&#631;%!&#65533;&#65533;&#65533;&#65533;!&#65533;yR&#65533;&#65533;&#65533;&#65533;&#1047;4t&#65533;&#65533;9j&#65533;)&#65533;&#65533;&#65533; &#65533;&#65533;&#65533;&#696;&#65533;&#1910;&#65533;\&#65533;&#65533;%&#65533;u^3&#65533;&#65533;7&#65533;&#65533;l76,G_ET&#65533;UxpZ&#65533;&#65533;&#65533;&#65533;zOi&#65533;&#65533;F&#65533;&#65533;&#65533;&#65533;S&#65533;?&#65533;&#65533;&#65533;&#65533;&#65533;z5
.&#65533;#&#65533;7&#65533;~iF&#65533;16
&#65533;&#65533;&#65533;&#65533;&#65533;&#65533;&#65533;\&#65533;&#65533;&#65533;&#65533;&#65533;;F&#1386;&#65533;&#65533;&#65533;&#215;&#65533;z8?&#65533;&#65533;*44&#65533;&#1551;&#65533;&#65533;*V&#65533;&#65533;&#65533;*&#65533;&#65533;C&#65533;&#65533;&#65533;&#65533;&#65533;z4z&#65533;t&#65533;&#1891;|&#65533;OF&#65533;&#65533;&#65533;&#65533;&&#65533;=&#65533;&#65533;&#65533;&#65533;=No&#65533;&#345;&#65533;;&#65533;&#65533;N&#65533;]&#65533;&#65533;&#65533;o&#65533;&#65533;&#65533;&#65533;&#65533;&#65533;&#65533;&#65533;o&#65533;&#65533;&#65533;&#65533;QOm&#65533;&#65533;OQ&#65533;&#65533;&#65533;;&#65533;}&#65533;&#65533;&#65533;3&#65533;&#65533;&#65533;&#65533;3k&#65533;&#65533;J&#65533;&#65533;]&#65533;D&#65533;L&#65533;&#65533;&#65533;
`bS&#65533;SW&#65533;z;&#65533;i&#65533;&#65533;&#65533;&#65533;&#65533;?&#65533;W&#65533;&#1627;N5&#65533;
$x&#520;&#65533;>W&#65533;&#65533;,b&#65533;&#65533;&#65533;&#65533;&#65533;x&#65533;H&#65533;&#65533;&#65533;+&#65533;&#65533;&#65533;&#65533;m&#65533;Y?#&#65533;b>Jn&#65533;&#65533;&#65533;k&#65533;&#65533;xr&#65533;&#65533;&#65533;&#65533;x%&#65533;&#65533;5!&#65533;&#65533;'&#65533;&#65533;&#65533;J>Q&#65533;V&#65533;9&#65533;~&#65533;&#65533;&#65533;\&#65533;Y&#65533;U&#65533;N&#65533;r&#65533;&#65533;&#65533;&#65533;&#65533;? ?h)L&#65533;!&#65533;&#65533; &#65533;/&#65533;&#65533;?&#65533;8&#65533;&#65533;&#1429;&#65533;V&#65533;|&#65533;&#266;j&#65533;(b&#65533;&#65533;&#65533;&#65533;&#65533;&#65533;&#65533;&#65533;&#65533;f&#65533;&#65533;&#65533;<<DE&#65533;RKh&#65533;&#65533;Ok&#65533;$&#65533;iqH}&#65533;&#65533;&#65533;&#259;&#65533;&#65533;.+&#65533;&#65533;~}
(&#65533;&#65533;
(&#65533;&#65533;*&#65533;&#65533;&#65533;&#65533;=H&#65533;SW&#65533;&#1581;9&#65533;&#65533;#&#65533;&#65533;&#65533;x&#65533;&#65533;8&#65533;%p&#65533;xC&#65533;<&#65533;&#65533;&#65533;&#65533;kBl&#706;B&#65533;z&#65533;	7n.&#65533;)&#65533;M&#65533;&#65533;,q&#65533;e01 8@ &#65533;.&#65533;&#65533;j("&#65533;v&#65533;&#42325;9'7y&#65533;&#65533;&#65533;&#65533;8&#65533;)&#65533;&#65533;&#1740;[&#65533;&#65533;	&#65533;%&#65533;&#65533;&#65533;&#65533;&#1196;&#65533;&#65533;uG&#65533;&#65533;\[&#65533;&#65533;&#65533;|&#65533;i&#65533;dL&#65533;&#137;U&#65533;m _e s.;@)&#65533;OD&#65533;&#65533;&#65533;G&#65533;&#65533;d&#65533;z&#65533;j&#65533;&#65533;Q@&#65533;&#65533;-&#290;m&#65533;(&#65533;@D|&#65533;&#65533;JY=&#65533;&#65533;N&#65533;&#65533;&#65533;~&#65533;+Ih&#65533;&#65533;h&#65533;J>t&#65533;&#65533;:g"`&#65533;&#65533;&#65533;%P&#65533;&#65533; &#65533;y&#65533;]&#1102;&#65533;&#65533;&#65533;&#65533;&#65533;&#65533;W&#65533;X&#1730;v*&#65533;&#65533;&#65533;S&#65533;@&#65533;&#65533;&#65533;&#801;&#65533;
 &#65533;&#65533;&#65533;(&#65533;&#65533;&#513;&#65533;`9&#65533;`&#65533;#R&#65533;Lj-&#65533;&#65533;W&#65533;&#65533;&#65533;xHB&#826;&#65533;&#65533;N&#65533;&#65533;8l&#65533;&#65533;Sr&#65533;&#65533;r&&#65533;&#65533;5~N &#65533;$-.&#65533;&#65533;ec&#65533;&#65533;`&#65533;&#65533;FJ&#65533;&#65533;&#65533;+w&#65533;&#65533;
&#65533;&#65533;M&#65533;&#65533;&#65533;)&#65533;&#65533;G&#65533;Y&#65533;&#65533;{c&#1870;&#65533;8&#65533;CwU&#65533;K!&#65533;x&#65533;&#242;&#65533;&#65533;&#213;&#65533;E5&#65533;9R)&#65533;"` {&#65533;cBT&#65533;V&#65533;&#872;&#65533;O&#1075;B&#65533;&#65533;o&#65533;{uK&#65533;D&#65533;3&#65533;&#65533;N&#65533;[w&#65533;2`P&#65533; @&#65533;&#65533;&#65533;&#65533;&#65533;&#65533; &#65533;'Qt&#65533;7&#65533;&#65533;&#65533;we&#65533;z&#1712;N&#65533;)U&#65533;&#65533;+P@Ls&#65533;&#65533;&#65533;&#65533;T&#65533;&#65533;&#65533;&#65533;4&#65533;@ {{_&#65533;o&#65533;&#1942;&#65533;Qd&#65533;&#65533;&#65533;&#65533;FI&#693;&#65533;n&#65533;IJ$&#65533;&#65533;c&#65533; 2&#65533;	&#65533;&#65533;s<c&#65533;&#65533;&#65533;'E&#65533;:&#65533;K&#65533;+&#65533;&#65533;&#57641;Z&#65533;%V+&#65533;&#65533;+&#65533;&#65533;&#65533;A&#537;&#65533;U&#65533;&#527;&#65533;&#65533;9&#65533;&#65533;&#65533;H&#65533;u&#65533;&#1317;&#39329;&#65533;&#65533;HYZO1oE&#65533;u-o&#65533;"&#65533;$$&#65533;&#65533;&#65533;N&#65533;&&#65533;9C #&#991;k&#65533;&#65533;&#65533;T&#65533;&#65533;+&#65533;&#65533; +tZJ&#65533;&#65533;&#65533;UjEd&#65533;XMX&#65533;Y&#65533;%&#65533;&#65533;	" p &#65533;&#65533;}&#65533;&#65533;A&#65533;wv&#65533;&#65533; &#1698;&#611;5%]aA&#65533;&#65533;Mdx&#65533;*f&#65533;c&#65533;&#65533;&#65533;&#65533;&#65533;&#1705;&#65533;r&#65533;&#65533;bPj&#65533;td&#65533;7+&#65533;&#65533;&#65533;"&#65533;NC&#65533;&#65533; `0ma&#1610;&#65533;&#65533;g&#65533;"&#65533;&#65533;U&#49573;&#65533;&#65533;&#1506; l&#46204;
	&#65533;~&#65533;}&#65533;( &#65533;Wp&#65533;&#65533;s2&#65533;@s&#65533;&#65533;&#1470;&#65533;WF&#65533;&#43891;&#65533;&#65533;&#65533;&#65533;&#888;c&#65533;&#65533;"&#65533;f;&#65533;&#65533;&#65533;&#65533;&#65533;&#65533;&#65533;;&#65533;&#65533;&#65533;&#65533;&#65533;&#65533;o*p4{&#65533;Q&#65533;N&#65533;o&#65533;d&#65533;q9&#65533;&#65533;&#65533;&#1349;&#65533;~&#65533;V+&#65533;'7ZM&#65533;&#650;&#65533;&#65533;&#65533;&#65533;&#65533;f1&#65533;&#65533;&#65533;A&#65533;C&#65533;,&#65533;&#65533;&#65533;d&#65533;	&#65533;D&#65533;&#65533;W&#65533;&#65533;<"&#65533;,&#65533;&#65533;MaT&#65533;&#65533;9&#65533;&#635;p&#65533;&#65533;
&#65533;\&#65533;n9=g&#65533;&#65533;&#65533;&#65533;UgT&#65533;\&#65533;b&#65533;&#65533;!j&#65533;&#65533;&#65533;&#65533;_&#65533;YiVL&#65533;	m&#65533;&#65533;M&#65533;4&#65533;@>&#65533;&#65533;@&#65533;A~&#65533;&#65533;&#65533;!&#65533;-&#65533;g&#65533;&#65533;Ug&#65533;&#65533;z&#65533;&#65533;&#65533;P&#65533;&#65533;&#65533;L&#65533;O&#65533;&#65533;N&#65533;q&#65533;%id&#415;&#65533;&#1614;-&#165;&#65533;&#65533;M:&#65533;&#65533;&#65533;p&#65533;&#65533;&#65533;&#65533;8,*Dw~G<&#65533;R&#65533;&#65533;&#65533;+j&#472;&#65533;&#65533;&#65533;&#65533;&#65533;|&#65533;&#65533;v&#65533;&#65533;8&#65533;*aU6&#586;H@&#65533;&#65533;&#65533;&#65533;|&#65533;t%Hl&#228;n&#65533;&#65533;&#65533;&#65533;&#65533;&#65533;o6n#%.&#65533;B&#65533;N=1D&#65533;&#552;\&#65533;0q&#65533;C&#65533;&#65533;yj&#65533;&#65533;&#65533;z&#65533;&#65533;l&#65533;&#1189;a&#1958;&#65533;om&#65533;) &#65533;&#65533;(&#65533;yVW&#65533;&#65533;}&#65533;&#65533;G&#65533;&#65533;$&#65533;&#65533;G&#65533;&#65533;w&#65533;o$mV&#65533;+&#65533;I&#65533;&#65533;&#65533;&#65533;7&#65533;""&#35652;&#65533;&#65533;"";&#65533;&#65533;&#65533;v&#65533;t}&#65533;&#65533;-{&#65533;&#65533;wUb&#65533;i!&#65533;&#65533;o&#65533; v&#65533;xyT&#65533;&#65533;G&#65533;I&#65533;(&#65533;x&#65533;)&#65533;/Po&#65533;&#65533;&#65533;&#65533;[&#65533;*&#41588;&#65533;&#65533;&#65533;X&#65533;&#1097;8&#65533;F32*&#65533;&#65533;(&#65533;&#65533;)U)&#65533;a&#65533;ohv&#65533;s&#65533;s&#48044;_&#65533;&#65533;~&#65533;5&#65533;o&#65533;&#65533;U&#65533;Ycp*:]&#540;&#65533;s&#65533;@@@9&#65533;c&&#65533;&#65533;&#65533;[&#65533;&#65533;A.&#65533;&#65533;FBH&#65533;I'&#65533;$&#65533;&#65533;$c+&#65533;&#65533;p"&#65533;^X&#65533;&#65533;&#65533;y)@&#65533; B&#65533;&#65533;	K&#65533;A&#65533;"f{qE'&b&#65533;&#65533;J&#65533;` &#65533;"P6&#1152; &#65533;x &#984;&#65533;*&#65533;&#65533;&#65533;S&#65533;Jf&#65533;!&#65533;&#65533;&#65533;5&#1325;7=&#65533;C){&#65533;&#45457;&#65533;&#65533; &#65533;&#65533;\)&#65533;&#65533;i+&#65533;:&#65533;|^>&#65533;i&#65533;&#65533;;&#65533;&#65533;&#65533;&#65533;_&#65533;HM1&#65533;DNB &#65533;&#183;j&#65533;&#65533;"D&#65533;a&#65533;&#65533;&#65533;&#65533;&#588;&#65533;&#65533;2B&#65533;|&#65533;&#65533;;&#65533;aF&#1932;[&#65533;&#65533;&#65533;h&#65533;)K&#65533; s&#65533;(n6M&#65533;9&#25810;&#65533;t&#65533;b&#503;&#65533;'&#65533;d&#65533;&#65533;LcD&#65533;&#65533;&#65533;&#65533;`&RpU8&#65533;&#983;&#65533;&#65533;&#65533;=&#65533;R&#65533;&#65533;&#65533;k&#65533;&#65533;&#65533;vzv&#65533;&#65533;W&#65533;&#65533;q&#65533;CXw3n&#65533;&#65533;&#65533;&#65533;(9jUB.&#65533;\&#65533;&#65533;&#65533;LQ&&#1179;q&#65533;&#65533;	5&#65533;WUn'&#65533;}M{'%k&#65533;&#65533;&#65533;}Gw&#65533;&#65533;&#65533;Y&#65533;"&#65533; Qt050&#212;&#65533;p"
&#65533;&#65533;}&#65533;&#65533;Q&#65533;wV&#65533;&#1568;&#1768;&#1105;&#65533;&#65533;t&#65533;&#65533;'Q&#65533;*&#65533;e&#65533;1&#65533;&(&&#65533;_&#65533;&#65533;&#65533;<&#65533;&#65533;&#65533;&#65533;<,JJ&#65533;&#65533;=9W&#65533; (&#65533;&#65533;&#65533;&#65533;* Q=&#65533;l6J&#65533;&#65533;S{&#65533;^&#65533;&#65533;Y&#65533;&#65533;&#65533;&#1619;*Rl`O#&#65533;aO&#65533;HS&#65533;``{1L&#24172;W&#1941;&#65533;e&#65533;&#65533;&#65533;~&#65533;&#65533;&#65533;K&#65533;&#65533;&#65533;e&#65533;l1lB*&#65533;&#65533;&#65533;2{7&#65533;l&#65533;&#65533;&#65533;R&#65533;&#65533;&#1240;+&#65533;&#65533;wh&#65533;G&#65533;&#1912;&#65533;RZ?y&#65533;)&#65533;&#65533;&#65533;% !&#65533;&#65533;q&#65533;&#65533;*&#792;&#65533;&#65533;z&#65533;	n"&#65533;W&#65533;i&#65533;s&#65533; T&#65533;m&#65533;)&#65533; Q &#65533;*&#65533;N&#65533;Qjm&#65533;}&#65533;&#65533;&#65533;\&#65533;&#65533;)eI]Q&#65533;&#65533;#Y2v&#65533;&#65533;
!&#65533;+c&#65533;&#65533;&#65533;&#65533;"(&#65533;r&#65533;WI&#65533;jm&#65533; &#65533;m&#65533;&#65533;]M&#1207;5&#65533;&#65533;&#65533;&#65533;&#65533;&#245;,&#65533;Q-&#65533;s&#65533;D&#65533;&#65533;%0M&#65533;s&#65533;!ql&#65533;&#65533;&#65533;U&#65533;w|&#65533;&#65533;&#65533;yh&#65533;&#65533;n&#65533;&#201;'N$ &#65533;[&#65533;(&#65533;&#65533;&#65533;0&#65533;/&#65533;" \&#65533;&#65533;?D&#65533;1&#65533;K&#65533;Y&#65533;j&#65533;4S&#65533;]&#65533;&#65533;&#65533;&#65533;5nEJ &#65533;Pn*p&#65533; &#65533;&#65533;&#135;&#65533;C22&#65533;~&#65533;_&#65533;&#65533;&#65533;&#65533;in\m&#65533;&#65533;)&#65533;=&#65533;&#65533;!-&#65533;&#65533;TSp	&#65533;&#65533;d&#65533;2N'7! &#65533;&#379;&#65533;Uu3&#65533;%&#65533;&#65533;&#65533;o'-q&#65533;V&#1325;&#65533;&#65533;&#65533;z&#65533;&#65533;&#65533;(&q&#65533;&#65533; D G8&#65533;&#65533;&#65533;&#65533;&#65533;&#65533;&#65533;&#65533;i&#1909;&#140;&#65533;&#65533;rD&#65533;&#65533;&#65533;&#65533;!&#65533;r&&#65533;5P)&#65533;&#65533;&#65533;>Z&#65533;Bt|&#65533;-&#65533;Q&#65533;&#694;&#65533;&#466;&#65533;2&#65533;M&#65533;&#65533;B&#65533;&#65533;T@ &#65533;&#65533;&#65533;&#65533;M&#65533;&#65533;G&#65533;&#65533;cBT&#65533;-5&#65533;&#65533;&#65533;;&#65533;&#1528;/	g&#65533;&#65533;;&#65533;k:B&#1608;liP#t&#65533;5&#65533;!&#65533;&#65533;&#65533;&#65533;J B&#65533;9E?&#65533;k&#65533;S::&#65533;&#65533;&#65533;*z&#65533;&#65533;&#65533;hqY&#65533;h&#65533;qH&#65533;R1`D&#65533;HT.&#65533;(&#65533;&#65533;&#65533;}p&#65533;X&#1243;&#65533;.U&#65533;&#65533;&#65533;&#65533;$&#65533;&#65533;&#65533;K8E&#45340;DS"B&#65533;%J&#65533;&#65533;L&#65533;&#65533;&#65533;9.cZ-&#65533; ic;^b&#65533;ol&#65533;xyI6&#65533;N&#65533;&#65533;&#65533;&#65533;&#65533;&#65533;5&#65533;x&#65533;&#65533;l&#65533;D7&#65533;&#65533;M&#65533;Dj&#1060;^&#65533;&#65533;Ik&#65533;&#65533;&#65533;{	&#65533;&#65533;=D&#65533;8&#65533;&#65533;&#65533;&#65533;&#65533;E&#65533;&#65533;@&#65533;S&#65533;&#65533;P&#65533;&#65533;J&#1730;&#65533;q&#65533;&#65533;&#65533;&#65533;_&#1291;_&#65533;$:&#65533;&#65533;+)c&#65533;&#65533;&#177;&#65533;&#65533;&#65533;&#65533;E&#65533;r&#65533;VD8&#51182;9Q&#65533;&#65533;&#65533;Sr. #&#65533;rtO&#65533;&#65533;&#65533;&#65533;V&#54519;7\
#&#65533;t&#65533;&#45477;vt&#65533;8f]4&#65533;)&#65533;	&#65533;G&#65533;y+zg&#65533;&&#65533;&#65533;&#65533;&#65533;&#65533;&#65533;&#65533;RBu7	=/X|&#65533;&#65533;&#65533;&#65533;X&#65533;&#1348;&#65533;.)@  &#65533;2&#65533;&#937;*!zhke&#1124;v&#65533;&#65533;&#65533;&#65533;IBM&#65533;&#65533;&#65533;&#65533;&#65533;&#65533;&#65533;&#65533;}&#65533;s&&#65533;&#65533;R\J@0&#65533;p&#65533;c&#65533;xj&#65533;&#65533;&#65533;v&#65533;_&#65533;&#65533;&#65533;&#65533;2&#65533;Zz&#65533;E&#65533;&#65533;r&#65533;SH&#65533;S	 &#65533;`&#65533;#s&#65533;&#65533;R4&#65533;&#65533;&#65533;&#65533;m[~&#65533;o1&#65533;&#65533;s5[p`&#65533;&#65533;&#65533;1DS&#65533;&#65533;&#65533;J&#65533;&#65533;&#65533;&#65533;&#65533;n-&#65533;}&#65533;&#65533;&#65533;F&#65533;&#65533;.&#65533;&#65533;&#765;Yu6&#65533;wE&#65533;c&#65533; &#65533; c&#65533;H&#746;&#65533;4&#65533;&#65533;&#65533;'&#65533;$&#65533;p&#65533;LT&#65533;&#65533;X&#1128;&#65533;&#65533;r&#65533;&#65533;&#65533;&#65533;(&#65533;i&#65533;&#65533; l&#1591;&#65533;&#65533;&#65533;&#65533;&#65533;&#65533;&#65533;&#65533;/wZj&#65533;&#65533;&#65533;LLX&#65533;Pg&#65533; &#65533;R&#65533; &#65533;E r&#65533;&#65533;&#528;s&#65533;I&#65533;D&#65533;&#65533;&#65533;rbbN&#65533;&#65533;&!&#65533;&#65533;&#65533;&#65533;T&#65533;&#65533;>&#65533;G l n&#65533; &#65533;z:5k&#65533;)iI&#65533;?&#65533;&#65533;i&#65533;R>n2&#65533;f&#65533;&#65533;!&#65533;&#65533;&#65533;&6G&#65533;&#65533;sR&#65533;d&#65533;=O&#65533;t/&#65533;?-&#65533;&#65533;&#65533;ZbJ&#65533;&#65533;o&#65533;&#65533;$&#65533;N)E&#1962;U.&#65533;&#65533;&#65533;"#&#65533;&#65533;3&#65533;4&#65533;&#65533;&#1453;s&#65533;&#65533;3&#65533;&#65533;r&#65533;;&#65533;nV&#28257;Pb&#65533;&#65533;&#65533;DT&#65533;b(A)&#65533;&#65533;&#65533; &#65533;&#65533;=&#65533;$&#65533;z&#65533;$<]&#65533;&#65533;&#65533;&#65533;&#65533;&#65533;/&#65533;Z&#65533;Q&#65533;&#65533;&#65533;&#65533;&#265;&#65533;&#65533;&#2003;e /<b&#65533;az,i&#65533;&#65533;c&#65533;{xE&#65533;&#65533;&#65533;&#65533;&#65533;&#65533;y	7nUr@&#65533;TQQ9J&#65533; <&#65533;(OS&#65533;&#65533;&#65533;L&#65533;&#65533;*i&#65533;Yi	&#65533;&#65533;&#65533;i&#65533;AHv&#65533;&#65533;4Ud&#65533;&#65533;"&#65533;ho.J&0&#65533;&#65533;!\&#65533;&#65533;&#65533;&#65533;dEk&#65533;v&#1970;&#65533;&#65533;pD&#290;i7&#65533;|&#65533;TIDG&#65533;er"M&#65533;s&#65533;&#1323;&#65533;&#65533;&#65533;&#1853;=Mb<&#65533;Om&#65533;$&#65533;f&#65533;N^&#65533;&#65533;$"&#65533;&#65533;&#65533;&#65533;@&#65533;!&#65533;d9&#65533;&#65533;j&#65533;&#65533;&#1126;&#65533;&#65533;wA&-&#65533;&#65533;+t;l&#65533;Mb&#65533;X&#65533;&#65533;&#65533;v &#65533;&#65533;G!q&#65533;Oog:&#65533;&#420;O&#65533;&#65533;Y&#65533;V&#65533;&#65533;&#65533;V&#65533;&#65533;&#65533;&#65533;&#65533;x&#65533;Z&#65533;f.&&#65533;F	?&#65533;*&#52052;2'2~&#65533;&#65533;&#65533;9&#1880;&#65533;&#65533;I&#65533;v&#65533;&#1278;&#65533;&#65533;n&#65533;&#65533;&#65533;&#65533;&#65533;&#65533;&#65533;&#65533;#M&#65533;MWh&#65533;$ &#65533;&#65533;A&#65533;&#65533;&#65533;&#65533;O<gC&#65533;'&#65533;&#65533;&#65533;bIi"&#65533;>&#65533;I&#65533;&#65533;&#65533;t&#65533;&#65533;&#65533;)	&#65533;50&#65533;&#65533;0&#65533;;&#65533;@9
&#65533;&#65533;/M!&#65533;&#65533;;]G!d&#65533;7v&#65533;&#65533;n&#65533;&#65533;&#65533;&#65533;&#65533;&#65533;&#65533;TN CD
&#735;*&#65533;}&#65533;&#65533;&#65533;<&#65533;{&#65533;&#2047;X&#65533;&#65533;V&#65533;5&#65533;&#65533;Z5%R&#65533;&#65533;U&#65533;C&#65533;&#65533;&#65533;Rl&#1728;&#65533;&#65533;&#1458;&#65533;&#65533;&#65533;&#65533;t&#65533;~&#65533;&#65533;,VP&#65533;4E&#65533;&#65533;<&#65533;&#65533;&#65533;&#65533;&#65533;&#65533;2&2&#65533;&#65533;K$&#65533;&#65533;h&#65533;&#65533;&#65533;9&#523;&#65533;N&#65533;&#65533;e&#65533;&#65533;&#65533;&#65533;&#65533;P&#65533;&#65533;&#1658;&#65533;&#65533;$&#65533;&#65533;&#65533;&#65533;&#65533;5&#65533;&#65533;q
l|T&#65533;&&#65533;&#65533;I&#65533;\}&#65533;)$&#65533;&#65533;&#65533;&#65533;*&#65533;5L&#65533;)&#65533;&#65533;P 9&#65533;&#65533; cR&#65533;&#65533;<&#65533;&#65533;P_&#65533;&#65533;&#65533;RT&#65533;&#65533;K&#65533;K.&#65533;X&#65533;~5&#65533;&#65533;RHJ"U&#65533;&#65533;&#65533;&#65533;&#1694;&#65533;&#65533; M1&#65533;&#15542;&#65533;5&#65533;&#65533;&#1643;&#65533;RVM&#1428;&#65533;&#810;&#894;p*&#65533; s&#65533;`&#65533;jCK&#65533;6&#65533;Y&#65533;&#65533;&#65533;&#65533;O&#65533;Xv&#65533;&#65533;z&#65533;;&#65533;&#65533;5[j&#65533;&#65533;HDv+&#65533;9&#65533;&#65533;&#65533;&#65533;,+}&#344;&#65533;(C$&#65533;&#65533;&#65533;&#65533;Cu&#65533;&#65533;&#1371;&#65533;Q &#65533;&#65533;&#65533;&#65533;&#65533;<&#65533;&#65533;J
&#65533;GC&#65533;&#65533;^&#65533;G&#65533;u&#65533;&#65533;&#65533;&#65533;t-&#65533;b=h$P&#65533;`&#65533;B&#65533;SU&#65533;&#65533;&#65533;*&#65533;&#65533; &#65533;~s&#4608;S&#65533;&#1095;T&#65533;&#65533;&#65533;V&#65533;&#65533;\r&#65533;&#65533;4r&#65533;+u&#65533;b&#65533;&#65533;W #&#65533;&#65533;&#65533;&#65533;0 &#65533;D&#65533;&#65533;&#65533;&#65533;0&#65533;:&#65533;WD&#65533;4&#65533;{&#65533;&#65533;&#65533;o&#65533;*O&#65533;I4&#65533;9&#65533;&#65533;PPQl*
I&#65533;&#65533;9&#65533;P&#65533;U&#65533;&#65533;E4&#65533;&#65533;L;&#65533;&#65533;S&#65533;&#65533;2Z5&#65533;&#932;99&#65533;9QU(&#65533;"*{{&#65533;Gu&#65533;&#65533;y&#555;ESp&#65533;&#65533;U8&#65533;&#65533;&#65533;&#65533;!&#65533;&#65533;i)&#65533;&#65533;m&#65533;&#65533;\U&#65533;m53((&#65533;x-&#65533;&#65533;&#65533;&#65533;1	&#65533;	&#65533;""9&#1125;P&#65533;&#65533;0+EXU<&#65533;&#65533;&#65533; &#65533;m&#65533;&#65533;@[EWmZ=&#65533;3+EX*&#65533;&#65533;'&#65533;&#65533;P&#65533;T&#65533;U&#65533;~&#65533;O&#65533;&#65533;@_EX
U&#65533;EXU?&#65533;&#65533;&#65533;EP&#65533;T&#65533;>A&#65533;\&#65533;&#9929;@]EXc&#65533;@&#65533;&#65533;&#65533;&#65533;s&#65533;*]EP&#65533;
*&#65533;S&#65533;&#65533;&#65533; U_BQ@QE QEEPQ@QE QEEPQ@QE QEEPQ@5&#65533;#&#65533;:ZAr&#65533;1V&#65533;&#65533;D<2&#65533;s&#65533;&#65533;&#65533;&#65533;<&#65533;&#65533;~&#65533;&#65533;]z/zY&#65533;o&#65533;}&#65533;<&#65533;&#65533;#W&#65533;&#539;i&#65533;&#65533;q&#728;SP&#65533;*&#65533;:F&#65533;s&#65533;v,&#65533;&#65533;2&#1554;&#65533;&#65533;&#65533;&#65533;&#1398;Oh&#65533;&#65533;U&#65533;W*&#65533;8"&#65533;&#775;&#65533;u&#503;&#65533;~&#65533;&#65533;]u&#503;&#65533;~&#65533;&#65533; ]LY&#1881;&#65533;i?&#65533;&#65533;5A&#65533;}d&#65533;&#65533;O&#65533;!&#65533;W&#65533;&#65533;N&#65533;&#65533;&#65533;S&#65533;{uawk&#65533;B u&#65533;&#65533;q&#65533;c}uN&#65533;&#65533;&#65533;n?Lo&#65533;&#65533;-&#65533;&#1143;M&#65533;&#65533;&#65533;d&#65533;ddY5D&#65533;&#65533;E?&#65533;  &#527;&#65533;&#65533;E&#65533;T&#65533;W&#65533;&#65533;&#1825;\&#65533;.&#65533;&#65533;&#65533;br&#65533;/7mtV&#65533;&#65533;5f&#65533;}&#65533;&#65533;"&#65533;OIc&#65533;2&#1198;
&#65533;:&#1385;MMz&#65533;&#1774;?Lo&#65533;&#65533;/\xg&#65533;<&#65533;&#65533;&#65533;&#65533;l&#65533;W&#65533;E&#65533;J8p&#65533;&#65533;4&#65533;&1&#65533;|&#65533; &#65533;5&#65533;]H&#65533;&#1176;&#65533;)&#65533;
&#65533;&#65533;&#65533;&#65533;&#65533;&#65533;&#65533;&#223; r&#65533;&#65533;,&#65533;>v&#1225;r&#65533;;x&#65533;&#65533;&#875;f&#1552;w&#65533;&#65533;*&#65533;&#65533;D&#65533;&#65533;&#65533;]&#65533;K&#65533;[&#65533;&#65533;K#v&#65533;E:9&#65533;*"b&#65533;&#65533;{K&#65533;&#65533;?/&#65533;&#65533;J&#65533;&#176;&#65533;hF&#65533;&#65533;&#65533;R&#65533;)J\ &#65533;&#65533;&#65533;k&#65533;]&#65533;&#65533;d&#65533;@EWu&#65533;&#65533;i&#65533;&#65533;&#1588;&#65533;kM&#65533;e&#65533;F&#1490;'auQ]&#65533;&#65533;'o&#65533;&#65533;Jc&#65533;&#65533;`iEI&#65533;&#65533;&#65533;&#1940;&#65533;&#65533;j&#65533;&#65533;A&#65533;Y&#65533;&#65533;&#65533;&#303;&#65533;&#65533;&#65533;C&#65533;A&#65533;&#65533;&#65533;&#65533;^&#1704;+&#65533;&#249;&#65533;&#65533;i&#65533;&#65533;Z*&#65533;&#65533;&#65533;&#65533;&#65533;P?&#65533; ]&#65533;P&#65533;A&#1846;o&#65533;r&#65533;&#65533;&#65533;&#65533;/&#65533;&#65533;K&#65533;7c6&#65533;&#65533;2Y&#65533;N&#65533;&#65533;&#65533;&#65533;zCf&#65533;`k&#65533;&#65533;&#65533;&#65533;&#65533;&#65533;&#65533;(&#65533;/.*F&#65533;&#65533;y~JD&#65533;&#65533;-&#65533;W&#65533;g&#65533;&#65533;!&#65533;&#65533;Q&#65533;&#65533;|&#65533;&#65533;
&#65533;&#65533;&#65533;&#65533;c&#65533;&#65533;&#65533;$&#65533;&#65533;
&#65533;lf&#65533;Y#&#65533;*i&#65533;6&#65533;&#65533;<`~Q&#65533;wrY&#65533;$h&#65533;&#65533;S&#65533;"&#65533;Ju&#65533;%&#65533;&#65533;g&#65533;6f&#65533;%d7"&#65533;&#65533;&#65533;&#65533;&#65533;&#65533;&#892;xv&#65533;#&#65533;y&#65533;&#65533;r&#65533;&#65533;J&#1910;&#65533;D<*&#65533;"&#65533;&#65533;D&#65533;$ &#65533;&#65533;&#65533;&#65533;&#65533;S&#65533;&#65533;U&#65533;/&#65533;&#65533;&#65533;J&#65533;Z&#65533;^*t&#65533;A!&#65533;S*&#65533;`q&#65533;Di#&#65533;63&#65533;&#65533;&#65533;N&#65533;4p&#65533;B.W""S&#65533;&#65533;&#65533;,&#65533;&#65533;&#65533;=:&#65533;&#65533;&#65533;&#65533;&#65533;&#65533;3&#65533;9&#2014;&@&#65533;&#65533;c&#65533;&#65533;&#65533;&#65533;&#65533;&#65533;&#65533;%&#65533;E&#65533;&#65533;5&#1499;DDED&#65533;&#65533;&#65533;&#65533;u&#65533;75C|;&#65533;EUs&#65533;U8**&#65533;&#65533;v&#65533;>&#65533;&#65533;&#65533;&#65533;&#65533;&#65533;-&#65533;&#65533;&#65533;4@	&#65533;&#1264;&#65533;&#65533;8&#65533;&#65533;q&#65533;&#65533;h&#65533;&#65533;&#65533;&#65533;&#65533; &#65533;`&#65533;|&#65533;&#65533;m&#65533;&#65533;j|&#65533;&#65533;m}u}3&#65533;&#65533;z&#65533;&#65533;&#65533;&#65533;'&#65533;g&#65533;&#65533;&#65533;61&#65533;~&?-u&#65533;&#65533;&#65533;h&#65533;&#65533;Q*&#65533;DO&#65533;&#65533;n&#65533;X2&#65533;%&#65533;Q]v#\&#65533;&#65533;&#477;UTW&#65533;]&#65533;|&#65533;x&#65533;&#65533;3&#65533;&#65533;N&#65533;=&#65533;&#65533;&#65533;U&#65533;tH&#65533;N$G&#65533;&#65533;&#65533;&#65533; c|A&#65533;0&#65533; &#65533;M&#65533;&#65533;&#65533;&#65533;&#65533;&#65533;5f&#1007;&#65533;d&#65533;^&#65533;&#65533;8&#65533;s&#65533;}&#65533;&#65533;&#65533;9+&#65533;\i&#65533;+=&| M&#65533;8s&#65533;&#65533;GvNb%vV}&#65533;/+&#65533;&#65533;&#65533;op&#65533;&#1159;Ok&#65533;s&#65533;q&#65533;&#65533;&#65533; &#65533;a&#65533;j&#65533;&#65533;Z&#65533;&#65533;H&#65533;.&#65533;&#65533;N<E&#65533;&#65533;&#65533;p&#65533;Z}&#65533;~&#65533;&#65533;^&#65533;&#65533;!&#65533;B&#65533;&#65533;z &#1078;.&#65533;F&#65533;!&#65533;&#65533;g(&#65533;&#65533;72!&#65533;&#1011;u7&#65533;>&#65533;I\&#65533;6&#65533;&#65533;&#65533;a<
h&#65533;K&#65533;&#65533;Up8&#65533;&#65533;(|&#65533;&#65533;&&#65533;&#65533;&#65533;&#1305;K&#65533;&#65533;q
&#65533;T&#65533;#&#65533;&#65533;O&#65533;&#65533;&#65533;#&#65533;rA&#65533;&#65533;vn&#65533;&#65533;F&#65533;&#65533;D&#65533;'&#65533;'&#65533;&#65533;&#65533;!&#65533;&#65533;&#65533;&#65533;&#65533;r^s&#65533;x&#65533;&#65533;&#65533;D&#65533;&#65533;&#65533;h&#65533;J&#65533;&#65533;&#65533;&#65533;&#65533;q&#65533;&#65533;>? m&#65533;&#65533;&#590;_%h&#65533;&#65533;SS.&#65533;&#65533;&#65533;&#65533;&#65533;&#1783;&#65533;!&#65533;6?&#65533;&#65533;&#65533;&#65533;&#65533;=g&#65533;&#65533;[:V&#1075;A&#762; &#65533;g&#65533;PO&#65533;&#65533;&#65533;&#65533;&#65533;uu1&#65533;s&#65533;Ns&#65533;&#65533;DDDD|&#65533;&#65533;&#65533;Sq`B&#65533;l&#65533;7&#65533;&#65533;&#765791;#&#65533;Y&#65533;&f-&#65533;&#455;&#65533;K&#65533;&#65533;ET&#65533;&#65533;&#368;&#65533;..>&#65533;V&#1147;(&#65533;&#65533;QaY%&#65533;&#65533;S10c&#65533;&#65533;r9|&#500;)M&#65533;	X&#65533;&#65533;c&#65533;&#65533;&#39201;d&#65533;- b&#65533;&#65533;80&#65533;s&#65533;`&#65533;&#65533;Y&#65533;&#65533;i^V&#65533;Ds&#65533;&#65533;&#65533;&#65533;NU&#65533;&#65533;X(r ^@&#65533;&#65533;&#65533;&#65533;B&#65533;&#65533;&#65533;&#65533;jm&#65533;`&#65533;q&#65533;&#65533; Bm&#65533;&#65533;&#65533;/&#65533;&#65533;+&#65533;&#65533;&#65533;&#65533;lK0&#65533;s&#65533;&#65533;&#65533;&#65533;j&#65533;^(&#65533;#&#65533;&#65533;&#65533;&#65533;|&#65533;t&#65533;&#65533;&#65533;c&#65533;&#1514;&#65533;u&#681;&#65533;Q+&#65533;Uy&#65533;&#65533;b&#65533;,&#65533;g.&#65533;H[.&#1272;z&#676;&#65533;X'<&#1015;=&#65533;+&#65533;&#65533;&#65533;m&#65533;&#65533;&#1555;&#65533;D&#65533;&#65533;y$&#1856;&#65533;Bd
&&#65533;&#65533;&#65533;&#65533;&#65533;RnWU&#50759;&#59388;&#1222;&#765;r&#65533;&#65533;&#65533;&#65533;u&#65533;L#&#65533;0&#65533;&#65533;&#65533;YM;kj5&#65533;+&&#65533;U&#65533;&#2040;&#65533;I&#65533; &#65533;&#65533;Z&#65533;&#65533;@&#65533;6&#65533;&#65533;&#65533;UQ&#65533;&#65533;&#65533;&#1012;&#65533;K6nf&#65533;e&#65533;&#65533;^&#65533;Um&#65533;s&#65533;x':q&#65533;&#65533;ND&#65533;&#65533;`Y&#65533;&#12718;@&#65533;&#65533;L&#5876;&#65533;67&#65533;	&#65533;&#65533;&#65533;&#65533;T&#65533;&#65533;F-&#65533;ui&#65533;&#65533;s:b&#519;"&#65533;&#65533;&#65533;ED&#65533;&#65533;;@s&#65533;D&#65533;i&#65533;&#65533;&#65533;^J&#13557;&#65533;S&#65533;J&#65533;&#65533;&#1192;U &#65533;8&#65533;&#65533;p&#65533;<f&#65533;2er&#65533;r.-&#65533;&#65533;&#65533;&#65533;"e]&#65533;&#65533;&#65533;&#65533;l&#65533;&#65533;?&#65533;]&#65533;my'Db5Q&#65533;&#65533;Zp&#65533;N?s&#65533;u&#65533;j2EsU&#57865;{&#65533;sk&#65533;&#65533;&#65533;E_&#1460;&#65533;[&#65533;&#65533;
U8&#65533;&#65533;qSx&#65533;dG&#65533;&#65533;&#65533;&#65533;&#490821;&#65533;E&#65533;x&#65533;&#65533;)&#65533;&#65533;&#65533;&#65533;&#884;&#65533;&#65533;{
p&#65533;&#65533;;@@D|&#65533;I[&#65533;&#65533;&#65533;&#65533; ]2&#65533;&#65533;&#191;P&#65533;T^&#65533;&#65533;&#65533;Hr&#65533;1&#65533;mub&#65533;R&#1099;M&#65533;&#65533;&#65533;M&#65533;:&#521;&#65533;N&#65533;&#65533;vo  &#65533;&#728;&#65533;&#65533;h&#65533;&#65533;K4&L9]&#65533;&#65533;~$&#65533;&#65533;T&#1241;&#65533;%&#65533;&#275;c-"1V&#65533;&#65533;y&#65533;&#65533;&#65533;&#65533;&#65533;}&#65533;&#65533;&#889;&#65533;&#65533;&#65533;9N&#65533;Evq
 r&#65533;d&#65533;&#65533;!T&#65533;&#65533;&#65533;&#65533;&#65533;&#65533;)&#65533;&#65533;&#65533;_q\on&#65533;&#65533;&#65533;&#65533;^&#65533;&#65533;N!&#65533;&#65533;@&#65533;&#65533;(g&#65533; &#65533;&#1695;&#65533;=&#65533;$&#1597;&#65533;fg&#1370;&#65533;&#65533;&#65533;&#65533;&#65533;&#65533;&#65533;~&#65533;&#65533;w&#65533;&#65533;1&#65533;&#65533;u>Gw&#65533;&#65533;&#65533;9%2UX&#1404;&#65533;9&#65533; &#65533;&#65533;&#65533;[*tp&#65533;&#65533;Tw&#65533;&#65533;X&#65533;&#65533;&#65533;aT&#65533;&#65533;&#65533;&#65533;c&#65533;z&#65533;n&#65533;&#65533;&#65533;1&#65533;&#65533;V&#65533;v&#65533;x&#65533;&#65533;N.&#65533;%|&#65533;G&#65533;&&#65533;J&#65533;&#65533;|M'F&#65533;&#65533;_&#1083;}oxs&#65533;&#65533;&#65533;&#1743;&#65533;c&#65533;A&#65533;&#1944;&#1108;e&#1429;l"1&#65533;<L&#65533;ch&#65533;&#65533;&#65533;C&#65533;&#65533;&#65533;&#65533;&#65533;i&#65533;&#279;ItZ-&#65533;&#65533;&#65533;&#65533;&#65533;&#65533;&#65533;&#177;g!N,&#1752;&#65533;n&#65533;&#65533;v&#65533;DE&#65533;&#65533;&#65533;&#65533;&#65533;\&#65533;62&#65533;`&#65533;&#65533;l:&#65533;&#65533;&#65533;D&#65533;&#65533;p$  &#65533;&#65533;Q &#65533;&#65533;(TlP~&#65533;}&#65533;&#65533;CLR&#65533;&#65533;Dp&&#65533;&#65533;n&#65533;&#65533;&#65533;&#65533;;&#65533;&#65533;&#65533;&#65533;.&#65533;D&#65533;&#65533;e&#65533;s&#65533;&#65533;8&#65533;&#65533;Zln&#65533;8&#65533;y&#65533;:&#65533;&#65533;N&#65533;&#65533;R&#65533;g 3&#65533;&#65533;&#208;&#65533;+&#65533;&#65533;&#65533;C&#65533;~&#65533;&#65533;&#65533;&#1544;&#65533;&#65533;&#65533;&#65533;f%&#65533;&#563;q&#65533;&#65533;&#65533;Eo>&#65533;&#65533;]Q^T&#65533;K&#65533;5Z&#65533;&#65533;&#65533;\&#65533;J&#65533;V&#65533;TQE&#65533;*&#65533;h*R&#65533;&#65533;w&#1389;&#65533;e&#65533;&#65533;&#65533;N'&#65533;g&#65533;&#65533;&#65533;c5&#65533;&#65533;F}&#65533;&#65533;&#65533;b&#65533;&#65533;&#65533;&#185;&#65533;&#65533;w&#1576;&#65533;&#65533;&#65533;=&#65533;&#65533;E&#65533;&#65533;T&#65533;&#65533;&#65533;OXOY'&#65533;&#65533;6&#872;pM&#65533; &#65533;&#65533;&#65533;&#65533;&#2007;4&#65533;lT&#1181;$	|&#65533;Kq&#65533;&#41421;&#65533;y&#65533;&#65533;2&#65533;&#65533;&#65533;&#65533;&#65533;D4&#65533;6^&#65533;m$'&#65533;Z#&#65533;&#65533;&#4741;&#65533;&#65533;&#65533;&#65533;&#65533;&#65533;&#65533;)'&#65533;&#65533;&#65533; P_&#65533;]T&#65533;`&#601;8l&#65533;!&#65533;P&#65533;<&#65533;&#65533;ra&#65533;&#65533;U&#65533;rV^$Y&#65533;>&#65533;&#65533;&#65533;&#65533;^k&#65533;&#65533;&#65533;l&#65533;&#65533;&#65533;&#65533;!n&#65533;7&#65533;8&#65533;(&#65533;&#65533;&#1487;]N&#65533;HN&#65533;&#65533;&#65533;L&#65533;&#65533;cj\&#65533; =&#65533;&#65533;&#65533;;&#65533;&#65533;&#65533;c&#65533;&#65533;&#65533;6&#65533;C&#65533;&#65533;&#65533;	zZ(OH3H#&#65533;&#65533;&#65533;B&#65533;&#65533;&#65533;&#65533;&#65533;A^w{&#65533;l&#65533;&#353;&#1990;T&#65533;&#1654;v&#65533; G&#65533;#&#65533;&#65533;+&#65533;&#65533;RH&#65533;&#65533;&#65533;&#65533;&#65533;&#65533;T=&#65533;&#65533;&#65533;#&#65533;&#65533;R&#65533;R&#65533;NT&#65533;&#65533;9&#65533;&#65533;&#65533;L&#65533;&#65533;&#65533;?&#65533;J&#65533;&#65533;q&#65533;&#65533;L&#65533;`"]?&#65533;&#65533;&#65533;Es&#65533;&#65533;&#65533;&#65533;&#65533;G&#65533;&#65533;Q&#65533;&#40061;5&#65533;&#65533;&#65533;v|B!&#65533;8&#65533;&#65533; &#65533; &#65533;9&#65533;&#65533;&#65533;&#65533;|j&#65533;&#65533;&#65533;&#65533;sN&#65533;=&#65533;R&#65533;M&#65533;W& &#65533;&#65533;&#65533;%&#65533;, |U&#1846;&#1044;&#65533;2&#65533;&#65533;r&#65533;&#65533;j'&#1417;S&#65533;:&#628;#IB&#65533;F"%&#65533;9&#700;&#65533;UTN&#65533;&#65533;Wj&#65533;&&#1181;o&#65533;&#65533;)&#65533;h&#65533;J&#65533;&#65533;&#65533;\&#65533;&#65533;&#65533;&#65533;&#406;S&#65533;&#65533;zZ&#65533;&#65533; {79&#65533;&#65533;)"7yTX2o&#65533;7&#65533; 2&#65533;.&#65533;&#65533;&#65533; d&#65533;&#65533;&#65533;t&#65533;&#65533;XD&#65533; &#65533;&#65533;&#65533;&#65533;&#65533;|`U&#65533;5M&#65533;&#65533;d&#65533;&#65533;&#65533;1I_&#65533;&#65533;a&#65533;&#65533;&#65533;&#65533; F&#65533;:RQ&#65533;&#65533;3&#65533;&#65533;o&#65533;&#660;S&#65533;,9&#65533;&#855;&#65533;)Oq&#65533;&#203;&#65533;j&#65533;&#65533;&#65533;&#65533;S&#65533;&#605;N&#65533;&#65533;&#65533;W&#65533;u:&#65533;fs&#65533;K&#65533;9&#65533; &#65533;&#65533;&#65533;&#65533;&#65533;&#65533;5v&#65533;&#65533;&#65533;J&#65533;&#65533;&#65533;&#65533;>&#65533;&#65533;&#65533;"_&#65533;!\&#65533;:&#65533;WZz&#65533;&#65533;&#65533;Td&#65533;^&#65533;&#65533;&#65533;*&#65533;&#65533;&#65533;q&#65533;@C&#65533;&#1176;&#65533;&#65533;&#65533;+:&#65533;oo=xN&#65533;L&#65533;&#65533;&#65533;'&#65533;&9&#65533;J&#1219;5*&#65533;&#65533;x&#65533;.&#65533;4&#65533;j&#65533;Z&#65533;&#65533;&#65533;&#65533;3&#65533;RnN&#65533;x:&#65533;D&#65533;"-z&#65533;u&#65533;S=&#65533;p&#65533;)&#65533;4&#65533;&#65533;'&#65533;h&#65533;q|&#65533;&#65533;&#65533;&#65533;&{U;:&#65533;`gP&#65533;("&#65533;&#65533;saV&#65533;l&#65533;&#65533;&#65533;&#65533;<&#65533;&#604;&#65533;&#65533;c&#65533;{/&#65533;N&#65533;|Zq&#65533;&#65533;'l&#65533;%&#65533;6&#65533;&#65533;&#65533;HeDD@&#65533;\vr&#52150;Fei&#65533;/&#65533;Q&#1386;*U+&#65533;&#65533;-I5&#65533;B&#65533;&#65533;tEe(&#65533;TEED&#65533;&#19104;&#65533;&#65533;t&#65533; &#65533;&#65533;H	:&#65533;&#65533;7U&#65533;U&#832;&#65533;&#65533;0`@9&#65533;!&#65533;y&#65533;&#65533;&#65533;&#65533;	&#65533;-&#179;&#65533;&#65533;-&#65533;L&#65533;&#65533;&#65533;&#65533;g&#65533;9p+&#65533;A&#65533;&&#65533;`&#65533;yj&#65533;&#65533;&#65533;&#1178;&#65533;&#65533;&#65533;u&#65533;	&#65533;"&#65533;h&#65533;O&#65533;&#65533;&#65533;&#65533;@p&#65533;o<&#65533;j&#65533;&#65533;<&#65533;&#65533;&#65533;&#1222;&#65533;v&#65533;&#809;&#65533;3&#65533;bc&#65533;&#65533;&#65533;&#730;&#65533;3(&#65533;g&#65533;&#65533;&#65533;&#65533;/*&#65533;E&#65533;N&#65533;&#754;N&#1159;7
jf&#65533;&#65533;cS&#65533;r'U^<R&#65533;)Qu&#65533;r&#812;=9M&#65533;&#65533;e&#65533;3a&#65533;r&#65533;3&#65533; &#65533;&#65533;&#65533;&#65533;&#1272;&#65533;H&#65533;V{&#65533;&w&#65533;+&#65533;&#65533;@0&#65533;z&#65533;eLq&#65533;&#65533;v&#65533;&#65533;9&#65533;W&#65533;&#65533;&#65533;&#65533;&#23683;S3$Q&#817;&#65533;)&#65533;&#65533;T&#65533;&#65533;&#65533;<&#65533;(WVsW&#65533;'/&#65533;~&#65533;Uo&#65533;"E&#65533;o&#65533;Q&#979;vUnA&#65533;e%&#65533;&#65533;n""-;&#65533;&#65533;l&#65533;&#65533;9,uEjDW9R&#65533;m&#65533;&#65533;&#65533;"J:&#65533;&#65533;KBu&#65533;&#65533;1w&#65533;r&#65533;3&#65533;:&#65533;@&#65533;1&#65533;&#65533;j&#65533;Y{zM&#65533;Um&#65533;&#65533;i&A&#65533;e&#65533;&#65533;c&#65533;Dq&#65533;t&#65533;&#65533;&#65533;&#65533;&#65533;&#65533;]&#65533;&#65533;&#65533;!p&#65533;*&#65533;Q&#65533;&#65533; &#65533;#&#65533;a&#65533;&#65533;'.&#65533;&#65533;&#1307;&#65533;;X&#65533;)&#65533;&#65533;*C&#65533;&#65533;k&#65533;&#65533;`&#65533;&#65533;&#65533;/&#23482;rb^,&#65533;!&#136;&#65533;v&#65533;\y&#65533;&#65533;&#65533;&#65533;&#1203;&#65533;&#65533;&#65533;#G&#65533;&#65533;&#65533;&#65533;&#65533;&#65533;w&#65533;-R&#65533;E&#65533;e&#65533;m&#65533;&#65533;&#65533;&#65533;&#65533;&#65533;wp&#65533;&#1197;&#65533;7 &#65533;&#65533;&#65533;&#65533;&#65533;&#65533;&#65533;i&#65533;Z&#379;y&#65533;C&#65533;&#65533;i&#65533;&#65533;"}&#65533;&#65533; p&#65533; &#65533;&#65533;&#1218;&#65533;W&#65533;h&#65533;	J&#65533;&#65533;7&#65533;H&#65533;&#65533;n8&#65533;&#65533;p.7c&#65533;&#65533;&#65533;i&#65533;q8&#65533;N|&#65533;&#65533;M&#65533;,&#65533;&#65533;n&#65533;&#65533;&#65533; `&#65533;|&#65533;&#65533;?FBr&#65533;&#65533;Uy|&#65533;gid&#65533;M&#137;&#65533;Y&#65533;&#65533;Q}&#65533;&#65533;&#65533;xGI&#65533;p&#65533;ao&#65533;&#65533; &#2021;&#65533;fv&#65533;&#65533;&#65533;&#65533;&#65533;Z&#65533;[&#65533;Q&#1106;EF&#65533;&#65533;E@&#642;=&#65533;&#65533;&#65533;:g&#65533;F&#65533;E&#65533;M8,&#65533;&#65533;[&#65533;&#65533;~&#65533;<&#65533;&#65533;&#65533;&#65533;=&#65533;&#65533;&#65533;h[&#65533;m&#65533;~9&#65533;3&#65533;&#65533;&#65533;'&#65533;&#65533;&#65533;&#65533;
&#1089;
nf2&#65533;&#65533;&#65533;&#65533;&#223;4bX&#65533;q&#65533;&#65533;j+\&#65533;&#65533;&#65533;&#65533;x/g&#65533;&#65533;&#1351;&#65533;&#65533;[M&#65533;oP&#65533;&#65533;3r&#65533;6&#65533;?&#65533;b &#65533;#&#1740;c &#32148;&#65533;&#65533;pY/&#65533;&#65533;&#65533;&#65533;O&#65533;z&#65533;f&#65533;9&#65533;&#65533;&#65533;&#65533;_5&#65533;&#65533;&#65533;&#65533;&#65533;J.Q&#65533;&#65533;IB,C&#65533;&#65533;&#65533; &#596;&#65533;<3 &#65533;G&#65533; &#65533; =&#65533;&#65533;&#65533;5&#65533;&#1147;%%/&#65533;H=zb&#65533;YG<&#65533;&#65533; &#65533;&#65533;OK&#65533;lk&#65533;/&#65533;R&#65533;&#711;&#65533;&#65533;&#65533;,&#65533;&#65533;.&#65533;&#65533;&#763;G&#65533;&#65533;uUUZ&#65533;1&#65533; 2d&#65533;&#1023;&#65533;&#65533;&#65533;&#1144;^26&#65533;&#65533;k&#371;PC&#65533;&#547;&#65533;L   q&#65533;#&#65533;&#65533;&#65533;&#65533;5xX&#65533;F&#65533;Q&#65533;y&#65533;#&#65533;p\&#65533;&#65533;&#65533;9Q8/4&#65533;&#65533;&#65533;MWU&#65533;&#65533;&#65533;r&#1697;&#65533;&#65533;CvT&#65533;G?&#65533;;_&#65533;&#65533;&#65533; &#65533;&#65533;C&#65533;!&#65533;&#65533;&#65533;f&#65533;&#65533;&#65533;)&#65533;&#65533;&#65533;&#65533;&#65533;&#65533;#&#65533;:&#65533;>&#234;ab&#65533;O&#959;&#65533;&#65533;&#65533;_&#65533;&#65533;&#65533;/&#65533;&#65533;&#65533;&#65533;a&#1021;B}&#65533;&#65533;	O&#65533;&#65533;?5$&#65533;n&#65533;57&#65533;"&#65533;&#65533;F&#65533;?(&#65533;&#65533;UG&#65533;&#65533;?&#65533;&#65533;&#65533;&#65533; 5&#65533;?&#65533;j'&#65533;&#65533;&#65533;_&#65533;8D3&#1310;&#65533;&#65533;&#65533;&#65533;?&#65533;&#65533; &#65533;
P &#65533;&#65533;&#65533;&#65533;%?&#65533;L&#65533;a&#65533;&#65533;&#65533;&#65533;N]=?&#65533;ph&#65533;n&#65533;Q9&#817;&#65533;\&#65533;&#65533;&#65533;e &#65533;|F&#65533;Z&#65533;&#496;&#65533;&#65533;&#65533;2&#65533;&#65533;D&#65533;&#65533;<&#65533;%&#65533;S&#65533;&#65533; &#65533;&#65533;\R#D&#65533; &#65533;&#65533;_&#65533; &#65533;cKz&#65533;&#65533;%
(&#65533;&#65533;
&#65533;CU&#65533;a&#65533;&#65533;&#65533;
&#65533;&#65533;:E&#65533;Z&#65533;&#65533;YV&#65533;&#65533;&#65533;N&#65533;E&#65533;jdP&#65533;&pL&#65533;"% &#65533;s&#65533;&#65533;\&#65533;*b5&#65533;&#65533;&&#65533;t&#1333;,&#65533;;&#65533;&#8834;R&#65533;{!&#65533;&#65533;&#65533;]&#65533;&#65533;&#65533;&#1828;RE3D &#65533;&#65533;&#65533;n&#65533;cv&#65533;R7L&#65533;7&#65533;m&#65533;&#65533;&#65533;\f&#65533;]\&#65533;&#65533;&#65533;R5B2&#65533;&#65533;&#65533;&#65533;&#347;c&#65533;9&#65533;I&#65533;&#65533;t8&#65533;&#65533;&#65533;&#65533;&#65533;s(`1ZQ&#65533;b&#65533;&#65533;&#65533;&#65533;=?&#65533;&#65533;o&#65533;&#65533;&#65533;&#65533;BQ&#65533;[&#65533;&#65533;("WY&#65533;&#65533;.DQLD Sp\dsJ&#65533;&#922;&#65533;m&#65533;o&#65533;&#65533;<_|~&#25335;&#65533;&#439;&#65533;1&#65533;&#65533;#&#65533; A&#65533;&#65533;@px19`)b&#65533;BKR?M&#65533;&#65533;j&#1685;&#65533;&#65533;&-&#65533;&#65533;\n&#65533;&#65533;+&#65533;~pYe&#65533;@&#65533;* &#65533;&#65533;c&#65533;b&#65533;S&#65533;W&#65533;&#65533;&.&#65533;&#65533;&#65533;&#65533;R&#65533;ctI&#65533;8I Y&#65533;&#65533;&#65533; @&#65533;&#65533;&#65533;
&#65533;<&#65533;{c}9&#65533;CWm4&#65533;&#65533;&#65533;kl&#65533;M5YU
1&#65533;Tx&#65533;&#65533;B(QfS"sg&#65533;&#65533;&#65533;l]&#65533;&#65533;+c&#65533;&#65533;)&#65533;a&#65533;[&#65533;:fK&#65533;1&#65533;-\&#65533;&#65533;@j%&#6582;&#65533;!EB&#65533;&#65533;B&#65533;K&#65533;&#65533;&#65533;m&#1566;&#65533;&#65533;&#65533;bA$&#65533;<&#65533;C&#65533;D&#65533;&#964;&#65533;K!&#65533;%L9&#65533;#&#65533;U&#65533;&#65533;&#65533;z]D&#1737;&#65533;&#65533;.(&#65533;;&#65533;&#65533;I-&#65533;&#65533; &#65533;bd&#65533;&#65533;&#1010;&#65533;6&#65533;t&#65533;&#65533;&#65533;5&#962;&#65533;&#65533;({r>&#65533;&#65533;Zz&#65533;\&#65533;&#65533;4&#65533;!t&#65533;&#65533; &#65533;!&#65533;]&#65533;&#65533;!&#65533;N&#65533;oNI&#65533;U&#65533;eZ&#1714;y&#65533;B:J&#1237;Y&#65533; f&#65533;&#65533;&#65533;&#65533;&#65533;&#65533;`&&#65533;&#65533;rb`&#65533;<&#65533;9=c'i&#65533;&#65533;e&#65533;*KN&#65533;wk&#65533;&#65533;d!z&#65533;w-&#65533;AE8&#65533;NL &#65533;&#65533;#H&#65533;/&#65533;&#65533;&#65533;&#65533;c&#632;&#65533;Y&#580;&#65533;&#65533;&#65533;1Q&#65533;2h&#65533;f&#65533;"&#65533;&#65533;L&#65533;"|p&#457;&#65533;&#65533;&#65533;r&#65533;&#523;AO&#65533;o[u#^,&#65533;&#65533;&#65533;&#3360;&#65533;{Ra&#65533;X&#65533;+Y%\&#65533;P&#2064;L&#65533;2&#65533;&#65533;	|!m&#65533;i&#65533;&#65533;&#65533;&#65533;U&#65533;P&#65533;Z&#65533;&#65533;&#65533;&#65533;S&#65533;|&#65533;&#65533;&#65533;&#65533;$l&#65533;i'T@ r &#65533;G&#65533;?&#65533;/&#65533;&#65533;&#65533;oJ&#65533;&#65533;&#65533;&#65533;&#65533;ZD]:)AU0&#65533;y&#65533;&#65533;K&#36141;&#1642;&#65533;&#65533;^&#65533;&#65533;&#65533;gd&#65533;&#65533;:UFl&#65533;&#65533;I&#65533;I&#65533;a"&#65533;6&#65533;&#65533;pp&#65533;c !&#65533;&#65533;&#65533;&#65533;&#65533;	kf&#65533;&#65533;&#65533;&#65533;&#65533;&#65533;2q&#65533;j*"R*U@&#65533;	&#65533;&#65533;' 6;q&#65533;J~&#65533;W|&#65533;&#65533;&#65533;z
&#746;,xyK&#1395;E\3&#65533;Y&#65533;&#65533;\@E0:i&#65533;j&#65533;AM&#65533;1&#65533;@&#65533;  #KwZw&#65533;&#65533;W&#65533;w^B&#1101;ub&#65533;Q&#612;&#65533;R&#65533;Q&#65533;&#65533;&#65533;H&#65533;h&#65533;`WKV&#65533;Y&#65533;&#65533;Hi&#65533;&#65533;o\G&#65533;f&#65533;(\-&#65533;n&#65533;U"&#65533;%&#65533;&#546;a&#1011;-H&#65533;&#65533;O&#65533;-&#65533;&#65533;G=+m[&#65533;bt&#589;&#65533;&#65533;&#65533;&#65533;J&#65533;&#65533;&#65533;&#65533;&#65533;"&#65533;J&#65533;4M&#65533;)&#65533;&#12296;&#65533;&#65533;m&#65533;J&#65533;&#65533;;&#1252;&#65533;&#1918;&#65533;Nn&V)&#65533;KY&#65533;7z&#65533;&#65533;&#65533;&#65533;
&#65533;,R&#65533;&#65533;Hr@Y&#65533;<&#65533;&#65533;&#65533;:Q9&#65533;x&#65533;E&#65533;&#65533;&#65533;Ii&#65533;&#65533;m4Rl&#65533;d&#1858;&#65533;X&#154;&#65533; &#65533;&#65533;&#65533;&#65533;&#65533;&#65533;*n&#65533;&#65533;&#65533;&#65533;&#65533;!&#65533;n&#65533;&#65533;&#65533;7&#1995;F&#65533;T&#65533;&#65533;D&#65533;&#65533;p&#65533;2&#65533;&#65533; `&#65533;l!&#65533;C&#65533;D+&#65533;F\}1/&#65533;/g&#65533;q7&#1877;
&#65533;&#65533;&#65533;m&#65533;UQ&#65533;&#65533;&#616;&#65533;&#65533;&#65533;$t&#801;&#65533;!&#65533;9L`@r8&#65533;j&#65533;-&#65533;&#65533;n&#502;&#65533;}5&#65533;&#65533;4[h&#65533;&#65533;s&#65533;X&#65533;&#102849;&#65533;q&#65533;c&#65533;y&#842;X;&#65533;R&#65533;&#65533;|z&#65533;&#65533;&#65533;.&#65533;&#65533;-&#65533;y&#65533;M&#65533;D&#65533;&#65533;&#65533;DL&#65533;@1&#65533; &&#65533;&#65533;&#65533;K4&#65533;6&#65533;N&#65533; V&#65533;$&#65533;&#65533;k9;3&#65533;&#65533;&#65533;&#65533;`&#65533;&#65533;&#65533;,&#65533;&#643;&#755;&#65533;VB&#65533;5&#65533;&#65533;M&#497;&#65533;Oa^&#65533;&#65533;{M&#65533;&#65533;h&#65533;J&#65533;&#65533;Y&#65533;&#1217;J)&#65533;MT9&#65533;9&#65533;&#65533;0|&#65533;&#65533;*&#65533;&#65533;&#65533;&&#65533;&#65533;&#65533;&#65533;#$&#1771;9W&#65533;Y&#65533;8&#65533;MCp&#65533;&#65533;P&#65533;0"&#65533;3:% &#65533;&#65533;&#65533;9~&#65533;[&#65533;&#65533;mR+&#65533;n&#1898;&#65533;&#65533;`
&#65533;P&#65533;&#65533;&#65533;&#65533;Cxe d&#65533;}&#1170;h&#65533;&#65533;&#1782;;y7&#65533;&#65533;&#65533;&#65533;<H&#65533;T&#65533;&#65533;1&#65533;Q&#65533;&#65533;@&#65533;r&#65533;
"&#916;&#65533;m},&#65533;&#65533;&#65533;&#65533;]&#65533;&#65533;&#65533;g!&#65533;&#65533;&#65533;&#65533;&#65533;&#564;]&#65533;qpd&#65533;qH3`6ghr&#1178;K&#65533;&#65533;&#65533;i&#65533;&#65533;&#65533;&#65533;c[&#65533;Bw&#65533;6!&#65533;&#65533;LB &#65533;&#65533;HI&#1116;	 &#65533;&#65533;&#65533;Cf&#65533; F&#65533;&#65533;&#65533;Dx&#65533;mK&#65533;&#65533;&#65533;+&#65533;N&#13497;[&#65533;L8&#65533;=8&#65533;&#65533;&#65533;U61&#976;f&#65533;%:3K&#65533;;H&#65533;&#65533;%&#65533;w2&#65533;d&#65533;`&#65533;&#65533;"&#65533;&#65533;. U&#65533;&#65533;J;@DG&#65533;&#65533;7V&#65533;]&#1713;k&#65533;J&#65533;k'o&#65533;&#65533;5&#65533;&#65533;m&#65533;&#686;&#65533;&#65533; 9&#65533;w&#65533;LW/^:q&#65533;&#65533;&#65533;v&#65533;&#65533;&#65533;&#65533;&#65533;Y&#65533;Q<;&#728;&#65533;d&#65533;\&#65533;E5A&#65533;'&#65533;b&#65533;&#65533;&#65533;S&#65533;&#65533;&#65533;
&#65533;&#65533;&#65533;u&#65533;F&#65533;&#1502;#&#65533;&#1991;&#65533;ZOZ&#65533;p&#330;2&#65533;&#65533;qv&#65533;p&#65533;&#65533;&#65533;L&#65533;&#539; vS&#65533;&#65533;&#65533;&#65533;&#65533;&#65533;&#65533;j&#1671;&#65533;&#65533;	i+}M &#65533;&#65533;&#65533;&#65533;&#65533;&#65533;&c$U1&#65533;<&#65533;P&#65533;W&#65533;&#65533;&#65533;&#65533;&#65533;1&#324;&#65533;&&#1863;&#65533;nV&#65533;i&#65533;5[J&#566;U T&#65533;&#65533;&#65533;)p&#65533;&L&#65533;d9&#65533;&#65533;b&#65533;r&#65533;&#65533;Z7!b&#65533;V=V&#65533;&#65533;&#65533;0&#65533;&#65533;&#65533;s&#65533;&#65533;p&#65533;&#65533;1&#65533;&#65533;&#65533;&#65533;&#65533;0T&#65533;&#65533;&#65533;0&#65533;&#65533;&#65533;2
&#65533;/9G&#65533;&#65533;2&#65533;L&#65533;[&#65533;j&#65533;Z&#65533;D&#65533;H&#65533;&#65533;&#65533;&#65533;&#65533;&#65533;&#65533;#&#65533;D *&#65533;2&#65533;^&#65533;pY&#65533;V&#65533;&#65533;&#65533;%q"h&#65533;%bt&#65533;FNSKCjI&#65533;&#65533;7&#65533;<&#65533;A&#65533;&#65533;&#65533;&#65533;X&/&#65533;I&#65533;KjuH(&#65533;&#604;&#65533;;&#65533;Ru&#65533;1&#65533;

H&#65533;Cg&#65533;F&#65533;&#65533;&#65533;s&#65533;&#65533;&#65533;]w[&#65533;X&#65533;B1&#65533;Y&#65533;dA&#65533;&#65533;.2@&#65533;
&#65533;&#169;O&#65533;C)&#65533;!&#65533;&#65533;&#65533;&#65533;G&#65533;,o&#65533;?k&#65533;I&#65533;+&#65533;&#65533;&#65533;&#65533;&#65533;N"u&#65533;&#65533;9&#65533;&&#65533;&#65533;sI&#65533;&#65533;&#65533;&#535;&&#65533;&#65533;M&#65533;X&#65533;d&#65533;A&#65533;{%h	&#65533;&#65533;d&#65533;&#65533;%(wys&#65533;T2A&#65533;&#65533;&#65533;?&#65533;a&#65533;&#65533;u"&#65533;&#65533;&#65533;l&#65533;S&#65533;#&#65533;&#65533;#1<&#65533;&#65533;`&#65533;&#65533;&#65533;&#65533;"&#1780;&#65533;"e9&#65533;&#65533;&#65533;@k&#65533;&#65533;&#65533;b&#65533;&#65533;x&#65533;&#65533;&#65533;J=&#65533;&#1445;&#41810;&#65533;id&#65533;V&#65533;r&#65533;&#65533;X&#65533;&#65533;&#65533;'L|" &#65533;	&#65533;&#65533;B&#65533;&#36244;&#65533;&#65533;m&#65533;q&#65533;BHi&#1625;a6&#65533;a3v&#65533;X&#65533;*&#193;&#65533;"#&#1601;&#65533;%&#65533;7&#65533;L&#65533;n&#65533;p&#65533;&#65533;&#65533;&#65533;Y&#65533;&#65533;QU|&#65533;h&#65533;J  C&#65533; y m&#65533; P&#65533;C&#65533;&#65533;&#65533;&#65533;&#65533;&#65533;&#65533;&#65533;&#65533;l&#65533;&#65533;m7&#65533;&#65533;&#65533;&#65533;&#65533;&#65533;&#65533;IE&#65533;^&#65533;&#65533;&#65533; dGv&#65533;&#65533; &#65533;&#954;Z&#65533;&#65533;b&#65533;&#1085;'&#65533;&#65533;&#65533;V&#1335;c&#65533;&#65533;V0&#65533;af&#946;+&#65533;&#65533;&#65533;mp&#65533;&#65533;&#65533;T&#65533;&#65533;6(&#65533;4&#65533;&#65533;&#65533;Z&#65533;!&#65533;&#65533;%ee{&#249;&#65533;2&#65533;v&#65533;&#65533;&#65533;&#65533;&#65533;lgvp86C&#65533;;+Bc&#65533;&#65533;&#65533;&#65533;c&#65533;&#1751;&#1957;&#65533;&#65533;&#65533;8j&#65533;6IF&#65533;Z&#65533;&#65533;s&#65533;&#65533;<2`N">&#49266;<&#65533;(J&#65533;&#65533;iGL&#65533;Xv^&#65533;&#65533;e	}^(&#1067;&#65533;fyIv&#65533;&#65533;&#65533;&#65533;QQc$S&#65533;&#65533;&#65533;&#65533; &#65533;&#65533;&#65533;T&#65533;&#65533;L&#65533;&#65533;=;J&#65533;&#65533;ql&#65533;Yc&#65533;RZ&#1234;;&#65533;*  <C&#65533;C&#65533;&#65533;	&#65533;Rv&#65533;&#65533;&#65533;&#65533;&#989;&#65533;WT&#65533;$'d8<&#65533;&#65533;AV@L&#65533;i&#65533;-&#65533;&#65533;&#65533;&#2014;&#65533;&#65533;<&#65533;^&#65533;&#65533;&#65533;@&#65533;&#65533;%&&#65533;bN&#65533;RbM&#65533;&#65533;&#65533;lU9@H&#65533;E&\ r&#65533;DG4
&#65533;-t&#65533;&#65533;&#1288;&#65533;&#65533;u4&#65533;&#65533;&#65533;&#65533;&#65533; O&#30023;&#65533;X&#65533;&#65533;IT&#65533;Te&#65533;DR&#65533;&#1198;Q&#65533;>xU&#65533;&#65533;'NGZr$&#65533;t&#65533;Y&#65533;}&#65533;&#65533;&#65533;&#65533;&#65533;&#347;"N L&P(&#65533;Q0 &#65533;#I&#65533;g&#65533;}&#746;3&#65533;s]&#65533;&#65533;c&#65533;^&#65533;;Z&#65533;j&#1913;Q&#65533;j5W&#65533;%JE&#65533;&#65533;&#65533;Q&#65533;	&#65533;i&#65533;&#65533;&#65533;&#1998;5&#65533;+&#65533;r&#1719;/n&#65533;yXV-&#65533;&#65533;U&#65533;D&#65533;&#65533;&#65533;&#65533;I&#65533;&#65533;0&#65533;&#65533;&#65533;"*&#65533;&#65533;"&#65533;
&#65533;&#65533;	wi&#65533;&#65533;i@&#65533;&#65533;&#65533;{&#65533;&#65533;NjZMD&#65533;&#65533;
&&#65533;S6&#65533; A&#65533;&#65533;&#65533;&#65533;'t&#65533;&#65533;&#1731;&#65533;f&#65533;I7&#65533;d#&#65533;z&#65533;|&#65533;&#65533;*&#65533;&#65533;@&#65533;&#65533;;&#65533;!w&#65533;s1&#65533;&#65533;&#1013;&#1203;:;&#65533;&#65533;&#65533;&#65533;@&#65533;&#1365;}&&#65533;&#65533;&#65533;&#65533;&#65533;~&#65533;&#65533;*DH&#65533;[&#65533; 2bP&#65533;	&#65533;ss&#65533;&#65533;&#65533;M&#65533;t >&#65533;&#65533;t&#65533;&#65533;&#65533;='`&#65533;&#65533;p&#65533;\5jTAb&#65533;IA!@&#65533;0&#65533;&#65533;&#65533;A&#65533;&#65533;h&#65533;E&#65533;&#65533;&#65533;U&#1165;&#65533;G8&#65533;i&#65533;&#65533;Vn&#65533;zv&#65533;T&#65533;|c&#1729;
Qg+m)
&#65533;*8&#65533;7J&#65533;&#65533;&#65533;&#65533;c&#65533;v1&#65533;V&#65533;&#65533;&#65533;&#65533;&gQ&#65533;U&#65533;f&#65533;&#65533;&#65533;1Q&#65533;&#65533;(s&#65533;_&#65533;&#65533;[=N=$&#65533;&#65533;^&#65533;&#65533;&#65533;<&#65533;zI*&#65533;c&#65533;&#65533;E
$P&#65533;!&#65533;b&#65533;&#65533;x
M&#65533;&#65533;&#1946;>&#65533;&#696;/YIi&L&#65533;3&#65533;&#65533;&#65533;&#65533;,ESL&#65533;&R&#65533;S &#65533; &#65533;|!&#65533;&#65533;T\&#65533;~&#65533;G&#65533;>&#65533;&#65533;^rV&#65533;J=$&#659;&#65533;&#65533;X&#65533;&&#65533;D{&#65533;1C&#65533;D&#506;&#65533;|X}%]&#65533;&#65533;&#65533;	&#65533;>&#65533;&#65533;&#65533;&#65533;-&#65533;&&#65533;&#65533;	At&#65533;i&#65533;B&P_8&C!&#976;&#65533;&#1455;i,f&#65533;i|&#65533;&#65533;pq&#65533;$&#65533;R:&#65533;&#65533;U#&#65533;@&#65533;U1&#65533;&#65533; 0|^jf&#65533;t(4&#65533;&#65533;!+~&#65533;&#65533;&#65533;u&#65533;q{X&#65533;&#65533;"&#1656;5LQ&#65533;&#65533; D&#65533;%&#65533;"">_&#65533;(A&#65533;&#65533;(&#65533;&#65533;tFC&#65533;&#65533;&#65533;R&#65533;&#65533;"&#65533;HDG&#1651;&#65533;&#65533;x&#65533;&#65533;&#1753;pf&#65533;3&@MUS&#65533;(&#65533;&#65533;&#65533;@y&#65533;F&#65533;&#65533;&#65533;&#65533;>&#65533;&#65533;F&#65533;\&#65533;&#65533;&#65533;&#1165;;d[&#65533;&#65533;&#65533;Gi9]@L=*&#65533;'&#1358;C	&#65533;&#65533;&#65533;&#65533;&#65533;&#65533;&#65533;&#65533;=7MV&#65533;5Br&#65533;d&#65533;i&#65533;c&#65533;y&#65533;#4&#65533;@&#65533;&#65533;D&#65533;&#682;@  9s&#65533;&#65533;&#65533;nF&#65533;&#65533;&#65533;&#65533;&#65533;1tM]4VX&#65533;&#65533;Y&#65533;&#65533;PUn&#65533;A&#65533;`8D&#65533;&#65533;&#65533;&#65533;&#65533;UE&#65533;&#65533;&#65533;&#65533;&#65533;G&#65533;M&#65533;&#65533;&#65533;ssP6&#65533;&#65533;&#65533;&#65533;&#65533;&#65533;&#65533;Q4L@;e&#65533;)&#65533;&#618;&#65533;G Q(&#65533;D&#65533;&#65533;zZ&#65533;T&#65533;&#65533;m5&#65533;[O&#65533;&#65533;&#65533;]&#1116;K&#65533;n  &#65533;&#65533;!&#65533;?&#65533;&#65533;`&#65533;/1&#624;&#65533;!&#65533;~bCO&#65533;;J&#65533;&#65533;Y&#65533;&#65533;&#65533;&#65533;1]ah&#65533;M&#65533;&#65533;!)&#65533;&L!w&#65533;!&#65533;M&#65533;&#65533;C &#1608;&#65533;&#65533;&#65533;&#65533;&#65533;&#65533;L<Y&#65533;-&#65533;&#65533;=&&#65533;!%Q&#65533; V7,&#65533;&#65533;y.cT&#65533;&#65533;;&#65533;&#47709;&#65533;&#65533;&#40795;&#65533;B&#65533;&#65533;&#921;;&#65533;MV&#628;M3&#65533;Jo&#553;&#65533;&#65533;L&#65533;S&#65533;&#65533;*&#65533;]&#65533;n&#65533;&#65533;,L&#65533;):&#65533;&#65533;r&#65533;&#65533;&#65533;&#65533;Q&#65533;m&#65533;+(&#65533;&2@
'&#65533;JL&#65533;NP&#65533;'=&#65533;/S4~&#1713;&#65533;&#65533;&#65533;~&#1396;&#65533;#&#65533;&#65533;&#65533;&#65533;l&#65533;&#65533;:&#65533;&#65533;d&#65533;P&#65533;H` &#65533;@&#65533;&#65533;	&#65533;&#65533;3&#65533;&#65533;&#65533;P&#65533;&#65533;U&#65533;o&#699;&#65533;owp&#65533;]&#45518;&#65533;A&#65533;&#65533;L&#65533;&#5930;v&#65533;p&#65533;vP&#65533;j&#65533;&#65533;i&#65533;&#65533;&#65533;&#65533;&#65533;&#65533;&#65533;&#65533;&#65533;&#65533;kg&#65533;Z&#1656;L&#65533;EAT&#937;Wh&#65533;	&#65533;&#65533;0
#&#65533;P&#65533;+v&#65533;&#65533;7&#65533;&#65533;&#65533;&#1336;&#65533;&#65533;
J&#65533;&#65533;yX&#1417;"k&#65533;I"J)  FeIu&#65533;A)@6&#65533;&#65533;&&#65533;&{_tgq9m&#65533;&#65533;&#1011988;&#261;&#65533;q&#65533;r&#65533;H&#795; gj&#65533;b&B&#65533; Tq&#65533;&#65533;s&#65533;kjDx-Hy&#65533;n&#65533;d&#65533;{&#1073;&#65533;1&#65533;&#65533;&#65533;&#65533;&#65533; 8&#65533;&#65533;u 2&#65533;p7<&#65533;&#65533;&#65533;&#65533;&#65533;&#936;l&#65533;F&#65533;&#65533;&#65533;&#65533;1&#65533;&#65533;&#65533;mD&#65533;]mb&#65533;&#65533;h&#65533;&#65533;&#1971;r&#65533;&#65533;&#290;*3&#65533;0c&#65533;&#65533;&#65533;us^o$&#65533;@&#65533;k&#65533;V&#65533;l&#65533;&#65533;x@&#65533;&#65533;&#65533;&#65533;&#65533;3&&#65533;&#1756;&#65533;M4&#65533;S"&#65533;2&#65533;<!&#65533;&#65533;&#65533;tvV&#255;&/[&#65533;&#65533;&#65533;&#65533;A&#65533;Q&#65533;&#65533;&#65533;I&#65533;&#1889;L	&#65533;&#65533;E&#65533;L"c&#65533;|&#1387;&#65533;&#65533;O~jCK&#65533;&#1726;&&#65533;+&#65533;&#65533;C
&#65533;&#65533;ZH.&#65533;&#65533;`a9
&#65533;K&#65533;&#65533;N}&#65533;&#65533;y&#65533;&#65533;V`&#65533;Z+&#65533;%&#1937;&#65533;p&#65533;{p&#65533;B&#65533;&#65083;&#65533;&#65533;yK&#65533;d&#65533;#&#65533;"&#65533;&#65533;&#65533;(&#65533;&#1244;&#65533;0&#65533;(&#65533;G<&#65533;&#65533;&#65533;FN&#65533;&#65533;Fi&#65533;&#65533;4Z&#65533;&#65533;t&#65533;&#65533;&#65533;Qj&#65533;&#65533;&#65533;$l	&#65533;W&#65533;H&#65533; b&#65533;&#65533;aM&#65533;WAFV&#65533;&#65533;a1&#65533;&#65533;i&#65533;K&#65533;&#65533;#&#65533;&#878;&#65533;&#65533;s;l&#65533;&#1166;VEt &#65533;b&#65533;S!&#65533;&#65533;t&#65533;&#65533;V[&#65533;.&#65533;e&#65533;a&#65533;&#65533;&#65533;&#65533;"&#65533;+&#65533;0&#65533;&#65533;"&#65533;&#65533; &#65533;&#65533;&#65533;&#65533;&#65533;Nz_&#1847;&#65533;&#617;&#65533;&#65533;[p&#65533;-4d&#65533;&#65533;w&#644;&#65533;&#65533;&#65533;0&#65533;e&#65533;A0&#65533; &#65533;&#65533;n&#65533;|&#65533;&#65533;?G&#65533;&#65533;&#65533;&#1680;&#65533;&#65533;}&#65533;&#65533;*&#65533;&#65533; &#65533;_&#65533;y s&#65533;mo%&#65533;C&#65533;&#65533;&#65533;K&#65533;&#65533;&#65533;&#65533;Z&#65533;&#65533;&#65533;d&#65533;&#65533;&&#65533;&#65533;&#65533;y*&#65533;&#65533;H&#65533;e@&#65533;&#65533;I&#65533;&#65533;&#65533;&&#65533;&#65533;J&#65533;w&#65533;&#65533;w&#65533;W%&#65533;&#65533;&#65533;&#65533;P&#65533;&#65533;M&#65533;$2{Nbq&#65533;C">@&#65533;v&#65533;&#65533;H&#65533;]{&#65533;&#65533;S&#65533;&#65533;&#65533;Vv&#65533;rz&#65533;&#65533;Q&#65533;a &#65533;
)&#65533;&#65533;&#65533;>@ R&#65533;r>jem&#65533;&#65533;&#65533;&#65533;&#65533;&#65533;&#65533;&#65533;&#65533;&#65533;&#65533;p\nmf&#65533;&#65533;zb&#65533;&#65533;&#65533;&#11795;p".&#65533;w>&#65533;y&#65533;&#65533;B&#65533;&#65533;8&#65533;&#65533;\&#65533;y&#65533;VD&#65533;q&#65533;&#65533;E&#65533;&#65533;HR9TIP&#65533;&#65533;S>&#65533;&#65533;*k&#65533;&#65533;	&#65533;&#65533;&#65533;&#65533;d&#65533;&#65533;p%p#s-v&#65533;\&#612;&#65533;2|&#65533;&#65533;&#65533;lP&#65533;	&#65533;"Q/&#65533;&#65533;(TZ&#65533;&#65533;&#65533;&#65533;k&#65533;&#65533;&#1413;&#65533;&#65533;`&#65533;g.&#65533;&#65533;n&#65533;aeZ&#65533;($'E3(f&#65533;&#65533;H&#65533;O&#65533;@&#65533;&#65533;HP 0q[&#65533;T/&#65533;&#65533;%&#65533;_SM&#65533;.&#65533;}9Na&#65533;[9&#65533;&`&#134786;&#65533;`&#65533;&#65533;P*&#65533;d&#65533;)T&#65533;&#65533;&#65533;&#65533;&#65533;g &#65533;]&#65533;&#65533;&#65533;>wSg&#65533;]&#65533;s&#65533;&#65533;"&#65533;&#65533;&#65533;lU&#65533;&#65533;Rm&#640;&#65533;a&#65533;G=&#65533;&#65533;&#65533;M&#65533;&#65533;&#65533;&#65533;&#65533;&#65533;&#65533;&#65533;!p>&#65533;&#65533;-&#65533;&#65533;&#65533;&#65533;VE"&#65533;&#65533;&#65533;&#65533;&#65533;
&#65533;&#65533;&#65533;A&#65533;&#65533;@ &#65533;&#65533;WHj&#65533;&#65533;P&#65533;{&#65533;U&#65533;&#65533;P\&#65533;^>vv&#65533;l&#65533;&#65533;&#65533;&#65533;LB&#65533;&#65533;9&#65533;c)I&#1617; &#65533;&&#65533;t&#65533;&#65533;&#65533;&#65533;F&#65533;&#65533;*&#65533;&#65533;A}]&#868;&#65533;&#65533;&#65533;&#65533;l&#627;g
&#65533;&#684;&#65533;&#65533;2&#65533;&#32037;(&#65533;&#65533;&#65533;D&#65533;5&#65533;Zz&#65533;&#65533;&#65533;1}TI&#65533;&#65533;p&#65533;&#65533;\&#65533;
D&#65533;xNx&#65533;F&#65533;c&#1077;&#65533;U&#65533;&#65533;M&#65533;&#65533;&#65533;r&#1721;lr&#65533;oq5ITU&#65533;&#65533;&#65533;&#554;&#65533;&#65533;)&#65533;&#65533;& &#65533;&#65533;P&#65533;&#1181;r&#65533;&#65533;&#65533;E/	&#65533;'v&#65533;K&#65533;&#1443;L&#65533;U&#65533;&#65533;2&#65533;m898&#65533;#&#65533;&#65533;@B&#65533;<^x&#65533;W&#65533;&#65533;&#50236;4&#65533;&#65533;}nZM&#65533;&#65533;&#65533;p&#65533;&#65533;&#65533;C&#65533;&#65533;H&#65533;'( &#65533;&#733;q.&#65533; &#65533;&&#65533;`&#65533;uX&#65533;$[{u&#65533;-@&#65533;J&#45278;&#65533;&#65533;[&#65533;6YU?&#65533;&#1409;DD&#65533;1	r Q/<rV&#65533;E&#65533;&#65533;&#65533;j&#277;&#65533;t-v&#65533;\&#65533;&&#65533;&#376138;P\ &#65533;5q0&#65533;&#65533;&#454;!&#65533;@mt;&#65533;&#65533;&#65533;5C_}Y$&#1892;&#65533;{&#65533;&#65533;J&#65533;&#65533;z&#65533;&#65533;&#65533;&#65533;&#65533;&#65533; Tr&#65533;&#65533;G;&#65533;&#65533;&#65533;&#65533;>Z&#1535;:R&#65533;=&#1770;&#65533;&#65533;{
&#2013;&#65533;&#1237;&#65533;&#57486;&#65533;l&#65533;&#65533;Gj&#65533;&#65533;&#65533;	&#65533;&#65533;&#65533;&#65533;9{&#65533;	&#65533;utnB&#611386;$&#65533;&#1611;&#65533;&#65533;R&#65533;EH&#65533;$ R&#65533;R&#65533;i@1&#65533;'&#65533;&#65533;&#65533;}&#65533;&#65533;P&#1421;x;&#65533;&#65533;&#3244;&#714;M&#65533;&#65533;5&#65533;}&#65533;&#65533;&#65533;JlX&#65533;&#65533;&#65533;&#65533;&(&#65533;&#65533;&#65533;&#65533;V&#65533;z&#65533;&#65533;&#65533;&#65533;&#1433;Y&#65533;&#65533;&#65533;-X&#748;&#65533;W&#65533;&#65533;A&#65533;&#65533;&#65533;&#65533;&#65533;q1&#65533;&#65533; &#65533;9?.&#65533;&#65533;&#65533;&#861;&#65533;|G&#1580;]i%&#65533;<02H&#65533;)U&#65533;5&#65533;&#65533;&#65533;C&#65533;)&#65533;d9&#65533; p0&#65533;&#65533;&#65533;&#65533;>&#65533;jC&#65533;&#65533;g&#65533;5&#65533;&#65533;&#65533;F/ix&#1716;6Q&#65533;&#65533;C&#65533;&#65533;{&#65533;&#65533;)&#65533;	&#65533;)_-?&#65533;&#65533;&#65533;F&#65533;nDE&#65533;&#65533;w&#65533;E
&#65533;x&#65533;IC&#65533;&#65533;:`=&#65533;&#65533;9&#65533;J&#65533;3&#65533;yN&#65533;&#65533;&#65533;&#65533;&#65533;(&#65533;&#65533;&#65533;&#1610;.Z'<&#65533;k4E&#65533;&#65533;&#65533;&#65533;f"K&#65533;`Sr&#65533;&#65533;&#65533;a&#65533;w@k&#65533;&#65533;&#65533;$&#65533;&#65533;w&#65533;E=&#65533;&#65533;&#1938;&#65533;h&#65533;&#65533;d}&#65533;;&#65533;	&&#65533;&#65533;&#65533;&#65533;+w&#65533;&#65533;)Nr&#65533;K&#65533;&#65533;&#65533;4&#65533;&#65533;&#65533;d&#65533;&#65533;Uw w&#65533;HF&#65533;B&#65533;I&#65533; LJ&#65533;&#65533;3&#65533;&#65533;>&#65533;U&#65533;&#65533;>&#65533;&#65533;&#65533;W&#65533;n}J&#65533;&#65533;!&#65533;&#489;&#65533;&#65533;{2&#65533;&#65533;5L&#65533;R&#1962;&#65533;&#65533;`&#65533;#&#65533;#&#65533;&#65533;TeV&#65533;IxkGFMP&#65533;Ok&#65533;&#65533;&#65533;&#65533;&#65533;q7+&#65533;%c&#595;&#65533;&#65533; @&#65533;&#65533;P&#65533;Jc2Kf"&#65533;
&#65533;YZeg&#65533;&#65533;V&#65533;&#65533;;2&#65533;&#65533;Qt@&#566;H&#65533;C&#65533;E&#65533;7&#65533;|0&#65533;&#65533;U&#65533;B&#65533;<R&#65533;&#65533;&#65533;&#65533;k&#65533;v&#65533;&#65533;&#65533;ZX&#794;&#65533;2&#65533;"*
i
&#65533;&#65533;&#65533;&#65533;&#65533;&#65533;&#65533;&#65533;&#65533;&#65533;&#65533;&#65533;J7&#65533;&#65533;&#65533;&#65533;&#65533;Uk}&#65533;&#65533;,&#65533;=&#65533;&#65533;D&#1561;&#298; &#65533;j&#65533;	&#65533;^a&#65533;h*%&#65533;t&#891;&#65533;BR&#461;&#65533;&#65533;>&A&#65533;&#65533;i&#65533;&#65533;!&#65533;)36#2&#65533;&#65533;PY#&#65533;i&#65533;L;&#65533;&#65533;&#65533;x
&#65533;&#65533;&#65533;&#65533;&#65533;&#65533;&#65533;&#65533;W&#65533;K^
bbA&#65533;k&#65533;&#65533;&#65533;UTJE&#65533;&#65533;D&#65533;+qA%&#65533;&#65533;&#65533;x&#65533;&#65533;e8E{L&#65533;;Vv	&#65533;&#65533;&#65533;[v&#65533;&#65533;&#65533;F&&#65533;b&#65533;&#65533;c&#65533;&#65533;&#65533;s-#&#65533;&#65533;&#65533;&#65533;&#1267;&#1399;/&#65533;&#65533;)&#65533;U&#298;&#65533;&j&#65533;q:r
&#65533;U&#65533;)&#65533;Q(	&#65533;v&#65533;9&#65533;&#65533;&#65533;&#444;?&#65533;v&#65533;IHB&#65533;]&#65533;&#65533;&#65533;&#65533;E&#65533;&#65533;&#65533;&#65533;&#65533;5&#65533;b&#65533;&#65533;&#65533;&#65533;&#65533;&#65533;!&#65533;&#65533;jm&#65533;e&#65533;&#65533;&#65533;&#65533;&#65533;&#65533;&#65533;=&#65533;&#65533;(&#65533;&#65533;&#65533;&#65533;&#65533;&#65533;&#65533;&#65533;&#546;*/&#65533;7&#65533;&#65533;+&#65533;&#65533;&#65533;&#65533;&#65533;&#65533;&#223;n*MP&#65533;QEQE QEEPQ@QE QEEPQ@QE QEEPQ@V1&#65533;U&#65533;6>&#65533;T&#65533; &#65533;&#65533;C&#65533;&#65533;&#65533;e7Z&#65533;&#65533;&#65533;Za~&#65533;~&#65533;"`&#65533;n&#65533;&#65533;>&#65533;y&#65533;%&#65533;&#65533;4&#65533;&#1454;&#65533;M&#65533;N&#65533;	n7&#65533;&#65533;w2MG&#65533;>&#65533;&#1891;&#65533;&#65533;&#65533;D&#65533;)Ws&#65533;
&#65533;&#65533;t&#65533;&#65533;&#1834;&#65533;La'o`c&#65533;+&#65533;v&#65533;&#1330;R&#65533;&#65533;&#65533;&#65533;*&#65533;U&#1629;&#65533;&#65533;h&#65533;jv&#65533;&#65533;&#925;k&#65533;r&#65533; &#65533;I&#65533;H&#65533;;&#65533;W&#65533;S	&#65533;fSa6&#65533;&#65533; &#65533;<&#65533;&#989;j&#65533;v\&#65533;&#65533; /&#65533;&#65533;VFp&#65533;&#1768;l&#65533;.|c&#65533;9&#65533;&#65533;&#65533;K&&#1049;&#65533;OT&#65533;&#65533;&#65533;&#65533;|g&#65533;/&#65533;&#65533;>&#256;{&#65533;&#65533;E&#65533;bEXqiG&#65533;5+V&#65533;&#65533;&#65533;&#65533;2&#65533;&#65533;&#65533;&#65533;#&#65533;&#65533;y+*&#65533;&#65533;&#65533;bb&#65533;UQ&#65533;&#65533;&#65533;&#65533;Osm&#65533;L&#65533;&#65533;&#65533;&#65533;&#1645;E{xp&#65533;^&#65533;&#65533; &#65533;&#65533;G&#65533;&#65533;x&#65533;&#65533;NR&#65533;&#65533;P&#65533;U&#65533;Qh&#65533;&#65533;>(g&#65533;,&#65533;S&#65533;B}&#65533;e\P&#65533;&#65533;&#65533;ee &#65533;&#65533;HPZ&#65533;D&#65533;??&#65533;N&#500;#,y&#65533;+&#65533;&#65533;&#65533;&#65533;V0\Q&#65533;&#666;u.&#65533;&#65533;*&#65533;&#65533;&#65533;\k&#65533;8&#65533;&#65533;&#65533;&#65533;Y]&#65533;&#65533;&#65533;h&#65533;&#65533;rn&#65533;&#65533;jK&#65533;edk&#65533;//&#65533;&#65533;&#65533;#U;F&#65533;&#65533;&#65533;&#615;r6&#65533;k&#65533;&#65533;2&#65533;6MS&#65533;&#65533;&#65533;&#65533;J#&#65533;S&#65533;mo&#65533;&#65533;t&#65533;&#65533;E&#65533;&#65533;s&#65533;&#65533;q&#65533;&#65533;&#65533;J&#65533;4`+&#65533;o&#65533;&#65533;];,&#65533;1&#65533;&#65533;&#65533;&#65533;Kj&#65533;G&#65533;$&#65533;&#65533;K&#65533;2&#65533;&#65533;&#65533;J&#65533;&#1542;&#65533; c&#1861;&#65533;&#1743;&#65533;&#65533;&#46630;&#65533;i{&#65533;%b\&#65533;&#65533;&#852;tE;&#65533;&#28738;&#65533;1EN& &#65533;8&#65533;&#65533;&#65533;dC&#65533;q&#990;&#65533;&#65533;	&#65533;J}%l&#65533;H&#65533;&#1873;z&#65533;F&#65533;<W &#65533;>K&#65533;&#65533;1&#65533;.&#65533;cH}2&#65533;&#65533;&#65533;&#65533;$&#65533;&#65533;&#65533;Y&#65533;&#65533;	=&#65533;&#65533;,&#65533;&#65533;&#65533;/ &#65533;&#65533;&#65533;x&#65533;&#65533;&#65533;&#65533;DY&#65533;&#65533;t0&#65533;O&#65533;_&#65533;_1&#65533;W&#65533;V&#65533;7Q&#65533;&#65533;&#65533;X&#65533;H&#65533;&#65533;&#724;&#65533;0 &#65533;&#65533;&#65533;+)z0i&#65533;&#65533;&#65533;:&#65533;&#717;&#65533;&#59073;&#65533;f@&#65533;H(&#65533;r&#186;&#65533;Y=Pi&#65533;B6i&#65533;O^Km&#65533;&#65533;&#65533;&#65533;,&#777;&#65533;&#65533; ^&#65533; &#65533;&#65533;ba
&#65533;&#65533;&#65533;&#65533;&#65533;f&#65533;&#1323;d&#1170;q&#65533;&#65533;&#65533;I&#508;*&#65533;&#65533;&#65533;A&#1774;e&#65533;7&#65533;&#65533;P&#65533;w
y&#65533;0&#65533;;&#65533;n&#65533;N&#65533;&#65533;&#65533;%&#65533;%&#65533;&#65533;te&#65533;6&#65533;'9&#65533;Q&#65533;d&#65533;A&#1740;)&#65533; hK&#65533;N&#65533;&#65533;p&#65533;t&#65533;&#65533;UQ&#65533;&#65533;2&#686;&O&#65533; S!Q&#65533;fAK.&#1813;&#65533;&#65533;&#258;&#65533;yr&#65533;&#65533;t&#65533;&#65533;1&#65533;&#65533;&#37332;p9/&#18906;&#65533;&#65533;KA=/&#65533;&#65533;&#65533;||&#65533;&#65533;&#65533;&#65533;YHs&#65533;y@;U&#65533;BxN&#65533;(*n(&#65533;0&#65533;J&#65533;DY&#65533;&#65533;|(^&#65533;&#65533;&#65533;%&#65533;%&#65533;!&#65533;MEC&#65533;&#65533;&#65533;&#65533;.b&#65533;E&#65533;C=&#65533;&#65533;'*&#319;F&#65533;-f&#65533;&#65533;`&#65533;sx&#65533;RYp&#677;3_zH7&#65533;&#65533;}Pw)	&#65533;N&#1359;^I&#65533;&#65533;Gb&#65533;&#65533;`&#65533;A&#65533;;
!&#65533;  &#65533;&#65533;y{\&#1786;&#1012;&#65533;&#65533;&#65533;&#65533;!&#65533;&#65533;Z7&#65533;:E&#65533;E5H&#65533;&#65533;&#65533;&/<&#65533;q&#65533;f&#65533;DY&#65533;&#65533;|)&#65533;:n&#65533;&#65533;&#65533;&#65533;&#65533;&#65533;&#65533;&#65533;&#65533;&#1382;&#65533;&#65533;c-&#65533;/Qr&#65533;yeO6*&#65533;:3i&#65533;&#65533;&#65533;tbN&#65533;&#65533;&#65533;NMs .Y;y&#65533; &#65533;!+&#65533;&#335;n&#65533;&#65533;&#65533;7&#276;"7r&#65533;3&#65533;!J&#65533;&#65533;A!&#65533;&#65533;Hq&#65533;&#65533;\1RsK&#65533;=K&#65533;n4&#65533;&#65533;&#65533;]&#65533;UT&#65533;&#65533;&#65533;&#65533;	&#289;&#65533;&#65533;"D&#65533;!&#65533;g&#65533;&#65533;)&#65533;p&#65533;
y&#65533;&#65533;&#65533;%&#65533;%&#65533;8>&#65533;&#65533;0&#65533;S&#65533;&#65533;&#65533;&#65533;&#65533;&#65533;&#65533;Q}&#65533;&#65533;&#65533;&#65533;gj&#65533;t&#65533;&#65533;&#65533;&#65533;V0Qp&#65533;&#65533;I&#65533;*&#65533;L&#65533;=&#65533;
&#65533;&#65533;M&#65533;&#65533;@&#65533;&#65533;h&#1975;WU&#65533;`&#65533;&#65533;&#65533;&#65533;&#65533;"o&#65533;g&#65533;`*&#65533;&#65533;b}&#65533;x/&#65533;f&#65533;&#65533;%&#65533;&#698;&#65533;&#65533;&#65533;&#65533;&#65533;&#65533;>&#65533;J&#65533;CXws&#65533;f&#65533;&#65533;y,bq&#65533;&#65533;&su0MC&#65533;&#65533;8jH%&#65533;a0xB4&#65533;;&#65533;g&#65533;<&#65533;M&#65533;&#65533; &#65533;&#65533;W]4&#65533;&#65533;~+&#65533;&#65533;n&#65533;@&#65533;E% d{"&#65533;~
&#65533;N&#65533;&#65533;f&#65533;&#65533;&#65533;Q&#760;&#65533;&#65533;&&#65533;0b!&#65533;9&#65533;<&#65533;&#65533;h&#65533;BjE&#65533;o&#65533;&#65533;V&#65533;&#893;-&#65533;&#65533;&6&#65533;D&#65533;"&#65533;:&#65533;J&#65533;&#65533;&#65533;/&#65533;&#65533;&#65533;A&#65533;&#65533; K&#65533;&#65533;H&#65533;j&&#65533;&#65533;&#65533;&#65533;v&#65533;&#1908;&#65533;&#65533;E&#65533;&#65533;*uS!&#65533;$H&#65533;h&#65533;M&#65533; J P&#65533; &#65533;;&#65533;o&#65533;<&#65533;MZ&#65533; &#65533;&#65533;&#1005;&#65533;L&#65533;e?rNB)&#65533;&#65533;&#59084;!&#65533;&#65533;&#65533;9&#65533;F2&#65533;.&#65533;+&#65533;/&#65533;b&#65533;E&#65533;@9&#65533;&#65533;vSn:q&#65533;&#65533;9&#65533;Rk(xw&#65533;&#65533;2v&#65533;&#332;&&#65533;pDL&#65533;{L&#65533;&#65533;L&#65533; &#65533;&#65533;&#1096;&#65533;&#65533;%&#65533;&#65533;=T&#65533;&#1395;&#65533;M%o&#65533;M&#65533;&#65533;&#65533;&#65533; &#65533;a&#65533;1&#65533;P &#65533;	&#65533;:&#65533;ePH'&#65533;g&#65533;&#65533;zn&#65533;&#65533;&#65533;&#65533;&#65533;&#65533;y&#65533;td&#65533;&m&#947;&#65533;&#247;D&#65533;&#65533;ZM&#65533;@&#65533;"*r&#65533;G&#65533;F&#65533;&#65533;&#1806;%nllX&#1195;&#65533;G=&#65533;S&#65533;*&#65533;&#65533;x&#35539;&#65533;&#65533;x$&#65533;&#65533;&#65533;&#65533;;&#65533;&#65533;&#65533; U<&#65533;*&#65533;&#65533;7&#65533;&#65533;&#65533;D@HQ&#65533;!P@9S3~&#65533;G&#65533;)q&#65533;V|dL&#65533;&#65533;&#65533;&#65533;n&#65533;W&#649;bR&#65533;>&#65533;v&#65533; &#65533;POo &#65533;! 9&#65533;^&#65533;&#65533;&#65533;&#65533;xP&#486;&#65533;O&#65533;&#65533;|&#65533;&#285;t&#65533;F&#65533;U(&#65533;U&#65533;|e*&#65533;&#65533;>10j&#65533;&#65533;&#65533;&#65533;&#65533;X&#65533;'/&#65533;U%&#65533;&#65533;*T&#65533; &#65533;&#65533;&#65533;&#65533;@$&#65533;&#1985;&#65533;&#65533;6v&#65533;&#65533;&#65533;&#65533;&#65533;W&#65533;&#65533;&#65533;t&#65533;A"ePG&#65533;a&#65533;&#65533;$0G%&#65533;s&#65533;&#65533;F&#65533;j&#65533;&#65533;&#65533;&#65533;&#65533;&#65533;&#65533;&#65533;5K&#65533;z*`pO&#65533;(&#65533;  &#65533;&#65533;&#65533;=&#65533;&#65533;<&#65533;&#57936;&#65533;&#65533;C.&#65533;&#65533;&#65533;%&#65533;%&#65533;rta&#65533;57&#65533;T&#65533;&#65533;&#65533;&#622;8&#65533;b&#65533;&#65533;&#65533;%a?F&#65533;*MB1r&#65533;&#65533;L.&#65533; &#65533;&#65533;M&#784;=&#65533;&#65533;d&#65533;=C&#65533;"&#65533;FC&#65533;%&#65533;&#65533;K=&#65533;H&#65533;&#294;&#65533;L9q&#65533;E@&#65533;d&#65533;&#65533;/n&#65533;&#65533;9&#65533;,&#65533;&#227;&#65533;&#65533;&#65533;&#65533;&#65533;y&#65533;&#65533;%m&#65533;&#65533;$&#65533;D&#65533;Yv&#65533;&#65533;'&#65533;&#65533;&#65533;&#65533;3C&#65533;&#65533;yb&#65533;&#65533;?&#65533;&#65533;'M&#65533;&#65533; &#65533;&#65533;)z3&#65533;r&#65533;&#65533;&#65533;9&#550;@&#65533;,&#65533;&#65533;&#65533;&#65533;&#65533;9&#65533;O&#65533;&#65533;&#65533;&#65533;&#65533;&#65533;Huw&#65533;Y7!&#65533;a&#65533;2&#65533;j&#65533;&#65533;3&#65533;$&#65533;b&#65533;RJ&#65533;&#65533;j(&#65533;Rv&#65533;I&#65533;O&#65533;b&#65533;|&#65533;&#65533;&#65533;f&#65533;&#65533;Jo&#65533;&#65533;&#65533;oH&#65533;I&#65533;T&#65533;9&#65533;&#65533;m&#65533;&#65533;(&#65533;&#65533;E&#65533;T&#65533;Q&#65533;&#65533;SGtE&#65533;&#65533;7D'MZ&#65533;&#65533; &#65533;&#65533; &#35687;&#65533; &#65533;&#65533;E&#65533;&#65533;(&#65533;&#65533;q&#65533;&#65533;&#65533;E&#65533;&#65533;s&#65533;&#65533;w&#65533;h&#65533;&#65533;"C&#65533;g&#65533;NZ&#65533; &#65533;&#65533;&#65533;_N=&#65533;_&#65533;?&#65533;&#65533;&#65533;&#65533;&#65533;&#65533;&#65533;D_&#65533;?&#65533;&#65533;v&#65533;&#65533;g&#65533;&#65533;&#65533;&#65533;S&#65533;_&#65533;_1&#65533;&#65533;&#65533;&#39928;&#65533;&#65533;"&#65533;&#65533;&#65533;o&#65533;kN=&#65533;_&#65533;7?&#65533;&#65533;z&#65533;&#65533;gw&#65533;t&#1895;&#65533;/&#65533;/&#65533;&#65533;z&#65533;4&#65533;&#65533;E&#65533;&#65533;s&#65533;&#65533;=kZq&#65533;"&#65533; I&#65533;&#65533;&#65533;;&#65533;U&#65533;{?&#65533;o&#65533;&#65533;v&#65533;&#319;&#318;cE&#65533;Z&#1231;q&#65533;M&#65533;&#65533;(&#65533;&#65533;i&#504;&#65533;&#65533;&&#65533;&#65533;&#65533;&#65533;&#65533;N&#65533;&#65533;&#65533;&#65533;&#65533;Pt&#1895;&#65533;/&#65533;/&#65533;&#1051;&#65533;&#924;d"&#65533; H&#65533;&#65533;&#65533;%&#65533;&#65533;&#65533;,&#65533;&#65533;s&#495;&#65533;&#65533;1;r&#65533;O&#65533;.@&#65533;n`|&#65533;:&#65533;&#65533;&#65533;%&#65533;&#65533;b&#65533;&#65533;&#65533;&#1229;d&#566;$4H-&#12105;&#1574;&#65533;j&#65533;Xq+0&#65533;	&#65533;{S&#65533;pC&#65533;&#1436;{&#65533;&#65533;&#65533;.yTS&#65533;&#26448;?&#65533;N&#65533;s&#65533;&#1180;[&#65533;&#1482;&#65533; &#1418;&#65533;d&#65533;&#65533;c&#65533;/&#65533;&#65533;&#65533;&#65533;0d@@{@*&#65533;&#65533;&#65533;&#65533;&#65533;}&#65533;EE&#65533;k\&#8881;&#65533;,S*&#1843;&#65533;&#65533;&#65533;&#65533;J]&#65533;)2&#65533;&#65533;V&#65533;DY&#65533; &#65533;
&#65533;m&#65533;&#65533; &#65533;&#65533;&#65533;G&#65533;-&#65533;u&#65533;&#65533;wgnUTnaQ&#65533;&#268;Eq!&#65533;%1&#65533;C(&#65533;&#65533;a&#698;&#65533;&#65533;sN=&#65533;_&#65533;?&#65533;&#65533;&#65533;&#65533;&#65533;4&#65533;L&#65533;&#65533;&#65533;
/N&#65533;&#65533;&#65533;ibuW&#65533;,P]A&#65533;@ &#65533;&#65533;&#65533;@7?&#65533; &#65533;,&#65533;&#65533;&#65533;&#65533;&#65533;1&#65533;&#65533;&#65533;)&#65533;&#65533;&#65533;&#65533;&#65533;&#65533;&#65533;&#65533;&#65533;C&#65533;c8	&#65533;&#65533;('&#65533;&#65533;&#65533;&#965;&#65533;&#65533;&#65533;&#65533;&#65533;&#65533;'L&#65533;&#65533; &#65533;&#65533;Z&#65533;{&#65533;&#65533;&#65533;.y@t\&#1231;q&#65533;A&#65533;&#65533;)&#65533;&#65533;n&#65533;;.&#65533;&#1131;
&#65533;t&#65533;&#65533;N&#65533;e&#65533;&#65533;G
&#65533;&#65533;&#65533;&#65533;3&#65533;&#65533;a6L&#65533;q0?%<&#295;&#65533;&#65533;&#65533;&#65533;/I&#65533;*&#1336;p&#65533;&#65533;}+w&#65533;Y&#65533;&#65533;&#65533;&#65533;B &#65533;&#65533;&#65533;d*j.pH|&#65533;&#65533;C&#65533;C&#65533;&#65533;&#65533;|#&#65533;m?&#65533;&#65533;|&#65533;|&#65533;&#65533;&#65533;?&#65533;&#65533;&#65533;&#65533;&#65533;A&#65533;&#65533;U&#65533;&#1948;x&#65533;&#65533;_&#65533;&#65533;&#65533;&#65533;L&#1754;_i&#65533;VU&#65533; &#65533;&#50964;&#65533;Xd&#65533;Y&#65533;&#65533;&#65533;&#65533;H&#65533;&#65533;l1@&#65533;J&#65533;&#65533;&#65533;#&#65533; 8&#65533;&#65533;K&#65533;&#65533;4}&#410;wMh&#65533;8;&#65533;&#65533;d{{&#65533;W-M0&#65533;L.Y&#65533;]B&#65533;&#65533;&#65533;%2"~yG `0&#65533;&#65533;"&#65533;&#65533;&#65533;O"&#65533;&#1895;&#65533;/&#65533;/&#65533;&#65533;&#1948;'&#65533; &#65533;&#65533;/&#65533; p&#65533;&#65533;=t&#65533;?&#65533;%&#65533; &#65533;&#65533;&#65533;&#45408;^&#2044;/P&#65533;&#1227;2a&#65533;,$@&#65533;&#65533;&#65533;i&&#65533;&#65533;Y&#65533;&#65533;QLJNi&#65533;&#65533;r""&#65533;=&#65533;&#65533;&#65533;&#1968;^&#65533;j&#65533;&#65533;&#65533;"e&#65533;&#65533;7&#65533;&#65533;Y&#65533; $r&#65533;h&#65533;D&#65533;&#65533;&#65533;	L&#65533;&#65533;;&#65533;o&#65533;MZ&#65533; &#65533;&#65533;&#65533;tY&#1221;<XE&#65533;&#65533;s&#65533;&#673;&#65533;.i&#504;&#65533;&#65533;&#65533; &#65533;&#65533;&#65533;&#65533;2&#65533;V&#65533;&#422;je&#65533;%'&#65533;&#65533;7&#65533;&#65533;&#65533;&#65533;b&#65533;N&#65533;&#234;*x&#65533;D&#537;R8`L"#&#65533;&#65533;O&#65533;=wg&#65533;_
0&#65533;[&#65533;*&#65533;&#65533;f&#65533;&#65533;&#65533;WH &#65533;&#65533;S&#65533;&#65533;&#65533;N&#65533;&#65533;&#65533;g&#65533;*&#65533;E&#65533;&#65533;3&#131;&#65533;&#65533;?&#65533;&#65533;|&#835;t[&#1231;&#65533;&#65533;\&#65533;&#65533;A&#65533;&#65533;(&#65533;:p&#65533;&#65533;D_&#65533;?&#65533;&#65533;&#65533;&#65533;[&#65533;&#65533;&#65533;&#65533;HXGR&#65533;Z&#1621;q&#65533;S*&#65533;&#65533;&#65533;H&#65533;&#65533;*"a6&#65533;1&#65533;&#65533;9&#65533;DM&#65533;W*&#65533;m&#65533;6&#65533;&#65533;[&#65533;&#65533;v&#65533;&#65533;+&#616;DR&#65533;+&#65533;\-<WN&#65533;Mb80&#65533;x&#65533;:J(l&#65533;;1&#65533;6&#65533;&#65533;&#65533;r&#65533;o&#65533;	&#65533;v&#65533;&#319;&#318;c&#65533;t&#65533;&#65533;E&#65533;&#65533;q&#65533;&#65533;&#65533;cN=&#65533;_&#65533;&#65533;&#65533;&#65533;&#1268;&#65533;+&#65533;L&#65533;@&#65533;%]2&#65533;&#65533;&#65533;J&#65533;&#65533;&#65533;W&#65533;&#65533;&#65533;&#65533;]*&#65533;I&#65533; 8D&#65533;I4&#65533;.&#65533;7&#65533;&#65533;&#65533;&#65533;.=&#65533;&#65533;r&#65533;Q&#65533;&#65533;R&#943;&#65533;t&#65533;d&#65533;&#65533;`Q&#65533;RG)&#65533;&#65533;&#65533;J& &#65533;&&#65533;s&#65533;DY&#65533;&#65533;<)&#65533;:n&#65533;&#65533;&#65533;&#65533;&#65533;&#65533;{=kzm&#65533;*&#65533; H&#65533;&#65533;&#65533;Z=t&#65533;?&#65533;&#65533;&#65533;&#65533;.yMTv&#65533;-x^&#65533;&#65533;K&#65533;&#1395;&#65533;i+o&#65533;|&#65533;$&#65533;&#65533;&#65533;H&#65533;#&#65533;
fH&#65533;&#65533;H&#65533;s&#65533;!]&#65533;&#65533;r&#65533;&#52930;cO&4&#65533;&#65533;L&#65533;&#65533;<&#65533;EDUv&#65533;&#65533;&#65533;S<!)W&#65533; &#65533; &#65533;\U&#65533;;&#65533;g&#65533;&#65533;v&#65533;&#319;&#318;b&#65533;z-i&#65533;&#65533;&#65533;&#65533;~&#65533;&#65533;&#65533;&#65533;&#504;&#65533;~&#65533;s&#65533;&#65533;f&#65533;&#65533;7&#65533;g&#65533;&#65533;&#65533;&#65533;pK&#65533;Y&#65533;H&#427;,aL&#65533;hut&#65533;M0&#65533;x&#65533;r^A&#65533;nia&#65533;/&#65533;&#65533;&#65533;k&#65533;&#65533;&#2045;M[&#65533;&#65533;g50&#65533;R*)K&#65533;&#65533;&#65533;R&#65533;D&#65533;&#512; &#65533;a&#65533; &#65533;z"&#65533;&#65533;&#65533;&#65533;&#65533;&#65533;%&#65533;%&#65533;$&#1517;cM&#65533;&#65533;s&#65533;N&#65533;&#65533;Y&#1231;q&#65533;&#65533;{&#65533;&#65533;&#65533;&#65533;&#65533;KilK&#65533;&#65533;HmY&#65533;I&#65533;,b&#65533;&#65533;p&#65533;9%\&#65533;&#65533;m&#295;&#65533;`&#65533;a&#65533;a&#65533;G&#65533;q^&#65533;m&#65533;&#65533;V&#1287;&#65533;t&#65533;&#1479;&#65533;q&EY&#1675;5 ;&#65533;`s&#65533;M&#65533;&#65533;L&#65533;|0&#65533;`0 &#65533;?&#65533;f&#65533;&#65533;:n&#65533;&#65533;&#65533;&#65533;&#65533;&#65533;w&#65533;j&#65533;w&#65533;
&#65533; H9&#65533;&#65533;7E&#65533;;&#65533;&#65533;\&#65533;t&#65533;&#65533;&#1099;)&#65533;J&#584;&#65533;m&#65533;&#65533;&#605;&#65533;*&#1919;XW&#65533;&#65533;&#65533;&#65533;=, &&#65533;&#65533;&#65533;&#65533;
&#65533;&#65533;&#65533;&#65533;&#65533;E&#65533;&#65533;&#65533;7&#65533;&#65533;!&#65533;^,k&#65533;k&#65533;qu&#65533;\N&#65533;&#65533;&#65533;" &#65533;&#65533;&#65533;/&#65533;N&#65533;&#65533;&#65533;&#65533;&#32998;&#65533;?&#65533;&#65533;|&#65533;|&#65533;t&#65533;&#65533;&#65533; &#65533;}:&#65533;&#65533;&#65533;{&#65533;&#65533;&#65533;yQa(GjX&#65533;&#65533;&#65533;F&#65533;&#65533;+&#65533;R&#65533;:&#65533;-A&#65533;pDVQp2&#65533;Gg&#65533;SiG&#65533;&#65533;&#65533;&#65533;&#441;\t&#65533;&#65533;&#65533;|&#65533;$k&#65533;I&#65533;Z+&#65533;Ph"&#65533;2&#65533;&#65533;4D&#10777;>|&#832;&#65533;U&#65533;;&#65533;o&#65533;<&#65533;MZ&#65533; &#65533;&#65533;:-i&#65533;&#65533;&#65533;&#65533;"&#65533;&#65533;&#65533;E&#65533;5&#65533;&#65533;&#65533;&#65533;?yL&#65533;&#65533;I&#957;N&#1716;&#65533;$&#65533;Y&#65533;F&#65533;op&#65533;j&#65533;&#65533;&&#65533;S&#65533;2&#65533;c&#65533;(81&#65533;s&#65533;&#65533;Q&#65533;jz&#65533;5R+T-^=d&#65533;&#65533;g &#65533;&#65533;L&#65533;&#65533;&#65533;&#65533;&#65533;$v&#65533;&#65533;&#65533;8&#65533;S1 ztE&#65533;&#65533;7&#158;C&#65533;&#65533;?&#65533;&#65533;|&#65533;c&#1457;&#65533;
&#65533;7?H9&#65533;&#65533;&#65533;&#65533;8&#65533;{&#65533;&#65533;&#65533;?&#65533;&#65533;&#65533;^&#65533;&#65533;P&#65533;&#65533;5&#65533;c$.K&#65533;&#65533;vo&#65533;&#65533;h&#65533;t{&#65533;AE@P&#65533;8&#65533;&#65533; (c&#65533;&#65533;N&#65533;&#65533;&#278;^&#65533;&#65533;&#65533;	-/SN.&#577;n&#65533;&&#65533;t&#65533;&#65533;&#65533;&#65533;&#65533;
&#65533;T&#65533;&#65533;C&#65533;&#65533;	&#65533;&#65533;h&#65533;Z&#65533;g&#65533;&#65533;&#65533;O&#65533;_&#65533;_1{&#65533;Y&#65533;_p&#65533;&#65533;E&#65533;&#65533;(&#65533;&#65533;i&#504;+&#65533;&&#65533;&#65533;&#65533;N&#65533;&#65533;&#65533;&#65533;N&#65533;'&#1467;&#65533;l&#65533;R	&#65533;t%r"&#65533;T(&#65533;Q&#65533;&#65533;&#65533;c&#65533;z&#65533;C&#65533;&#65533;&#65533;<(N&#65533;&#65533;&#65533;%&#65533;%&#65533;/Z&#412;{&#65533;&#65533;&#65533;n&#65533;yG&#65533;_M&#65533;&#65533;q&#65533;&#65533;&#65533;&#65533;S&#65533;E^&#65533;&#65533;&#65533;&#65533;&#65533;P&#65533;9i&#65533;K&#65533;K&#65533;4>&#65533;}6&#65533;&#65533;&#65533;~&#65533;=t&#65533;&#65533;%&#65533;&#65533;u&#65533;&#65533;w&#65533;&#65533;&#65533;p&#65533;
&#65533;-?&#65533;&#65533;|&#65533;&WB,&#65533;
z&#1682;&#65533;&#65533;:&#65533;&#65533;&#65533;7&#65533;&#65533;e9D0c&#65533;y&#65533;O&#65533;&#65533;&#65533;&#65533;-&#65533;&#65533; k&#65533;&#65533;'&#65533;&#65533;k&#65533;R^&#65533;H&#65533;&#65533;&#65533;jv"&#65533;Q&#65533;&#65533;&#65533;&#65533;=^&#65533;&#65533;&#65533;&#65533;|&#65533;&#65533;&#48028;-&#65533;&#65533;x g&#65533;!&#65533;&#65533;&#65533;-=&#65533;&#65533;&#65533;&#65533;2)&#65533;&#65533;&#65533;&#65533;*&#65533;&#65533;/&#65533;&#65533;&#65533;V&#65533;&#65533;}&#298;&#65533;&#65533;&#65533;&#65533;&#65533;&#65533;G&#65533;&#65533;&#65533;&#65533;fH&#65533;&#65533;&#65533;&#65533;O&#65533;(&#65533;f&#65533;&#65533; Tw_&#65533;&&#65533;aK&#65533;Bk&#65533;&#65533;Ew~$o&#65533;&#65533;&#65533;ky&#65533;s&#65533;v&#65533;Uv&#65533;&#65533;E&#65533;cKzDh&#65533;&#65533;Yk&#65533;$&#65533;ioU
QEPQE QAh&#65533;*uZQ&#65533;&#65533;&#65533;!EPQ@QE QEEPQ@QE U&#65533;/&#65533;&#65533;&#65533;&#65533;&#65533;U&#65533;Q@&#65533;Q&#65533;&#65533;i&#65533;&#65533;&#65533;&#65533;Q@P&#65533;EEPQ@i&#65533;&#65533;&#65533; &#65533;WQ@a#b'&#65533;s&#65533;3&#65533;&#65533;&#65533;Q@QE QEEPQ@QE&#65533;Z&#65533;&#65533;?&#65533;&#65533;m&#65533;&#65533;@QE QEPF&#65533;&#65533;QC0&#65533;&#65533;(&#65533;(&#65533;
(&#65533;&#65533;(&#65533;&#65533;&#65533;EP&#288;&#65533;j&#65533;%&#65533;&#65533;&#65533;&#65533;&#65533;PQ@QE QEEPQ@QE QEEPQ@QE QEEPQ@QE QEEPQ@QE&#985;&#65533;i&#65533;WoU+v&#65533;&#65533;Nu&#65533;0H&#65533;""<&#65533;#&#65533;IGwJ&#65533;"-&#65533;Te&#778;&#65533;&#65533;Tp&#65533;K&#65533;e/&#65533;&#65533;<&#65533;*G&#65533;&#65533;&#65533;&#65533;&#65533;&#65533; &#65533;2;|&#65533;$C-&#513;&#65533;&#65533;=&#65533;O&#65533;Q&#65533;&#1425;w{r;&#65533;&#65533;&#65533;&#65533;&#65533;&#65533;&#65533;&#65533;JK&#65533;1U&#65533;&#65533;S&#65533;&#65533;&#65533;f&#65533;C&#65533;a&#65533;&#65533;&#65533;8&#65533;&#65533;j&#65533;&#65533;^_Q&#65533;"[<x&#65533;]&#65533;&#65533;?%ff&#65533;T]%&#65533;H&#65533;tGyH&#65533;	&#65533;0&#65533;`<&#65533;&#65533;&#65533;&#65533;&#65533;o&#65533;~q&#65533;&#65533;=h&#65533;&#65533;&#65533;&#65533;8&#65533; U|&#65533;,Uy!)&#65533;&#65533;mM&#65533;&#65533;:Q~&#65533;&#65533;I&#65533;&#1874;dI&#65533;&#65533;I2&#65533;2&#65533;&#65533;  ` 0nU&#65533;&#65533;I~&#65533;e&#65533;&#839;&#1198;&#65533;&#65533;&#65533;&#65533;&#65533;w&#65533;&#65533;&#1423;x{~;&#65533;&#65533;&#65533;Wr&#65533;[H&#1314;^&#65533;&#65533;c&#65533;&#65533;&#65533;sC&#65533;)&#65533;&#65533;m&#65533;&#65533;&#65533;&#65533; &#65533;G&#65533;&#65533;&#65533;&#65533;&#65533;&#65533;&#65533;U&#65533;&#65533;&#65533;&#65533;&#1869;&#65533;&#65533;&#65533;Tz&#65533;on&#65533;&#65533;q&#65533;&#65533;&#65533;&#65533;&#65533;&#65533;mI&#65533;&#65533;&#65533;&#65533;i&#65533;:&#65533;j&#65533;&#65533;yI&#65533;f&#65533;"r5M1K&#65533;&#65533;&#65533;b#&#65533;&#65533;&#65533;&#65533;&#65533;&#65533;Jc&#65533;<&#65533;&#65533;&#1943;&#65533;J&#65533;&#65533;U&#65533;&#65533;xD&#65533;N&#65533;c`&#65533;s&#65533;&#65533;i&#65533;(W&#65533;l6&#65533;$&#65533;r&#65533;&#65533;&#65533;|Oh&#65533;&&#65533;I&#65533;!M&#65533;U>&#65533;&#65533;QEz&#65533;&#65533;r.&#65533;&#65533;&#65533;&#65533;&#65533; W&#65533;F&#65533;&#65533;&#65533;=&#65533;9&#65533;&#65533;&#65533; W&#65533;J5&#65533;&#65533;/&#65533;&#65533;&#65533;Z"-}c&#65533;gmF&#65533;;y&#65533;&#65533;6&#65533;&#65533;v&#65533;;&#65533;&#65533;&#65533;X&#37814;[&#65533;&#1308;&#65533;	&#65533;&#65533;Gf&#65533;iC&#65533;&&#65533;&#65533;&#65533;
&#50689;&#65533;]|6M\o&#65533;&#65533;z&#65533;&#65533;"Ko&#65533;]}&#65533;&#1705;j&#65533;(&#65533;&#65533;s%&#65533;&#65533;i:&#65533;>&#65533;B@D&#65533;n@@&#65533;&#65533;8i- &#65533;&#65533;&#65533;H8&#65533;{&#65533;-^&#65533;,qUWN,&#65533;N&#65533;&#65533;#&#65533;1&#65533;(dG<&#65533;]iV>&#65533;%&#65533;&#65533;&#65533;&#65533;VIB*&#65533;<24&#1594;	&#65533;Bb&#65533;&#65533;&#544;*&#65533;&#65533;&#65533;&#65533;\&#65533;:&#65533;;9z8Kzb&#65533;f&#65533;&#65533;[&#65533;H&#65533;o&#65533;z&#65533;&#65533;A1g "&#65533;@&#65533;&#65533; J"&#65533;=&#65533;&#65533;x&#65533;z&#65533;o%&#65533;&#65533;&#65533;zS&#65533;evLG&#65533;&#65533;&#1610;LJ&#65533;&#65533;<}j.&#65533;&#65533;&#65533;9&#65533;2" &#65533;&#65533;&#65533;&#65533;z&#65533;i&&#65533;&#1778;FK&#65533;&#837;p&#65533;.&#65533;&#65533; @&#65533;cY &#65533;{28&#65533;&&#65533;G&#65533;&#65533;&#65533;[W&#65533;&#65533;&#65533;Y&#65533;6EY&#65533;@&#65533; &#65533;&#65533;&#65533;&#65533;A"U &#65533;*&#65533;@k&#65533;&#65533;rjC&#65533;)&#65533;&#65533;a&#65533;&#65533;	&#65533;aM&#65533;(&#65533;L&#65533;&#65533;&#65533; &#65533;&#65533;&#65533;&#65533;&#65533;&#65533;&#65533;4&#65533;&#65533;n&#65533;|^&#65533;:>&#65533;&#65533;b&#65533;hvV&#65533;&#65533;Gf&#65533;&#65533;k&#65533;&#65533;&#65533;$&#65533;&c&#65533;Ba&#65533;`&#65533;&#65533;+&#65533;&#65533;J&#65533;&#65533;&#65533;d&#65533;&#65533;r&#65533;&#65533;&#65533;!&#65533;&#65533;&#65533;{Er*&#65533;&#305217;&#65533;&#65533;@{|&#65533;&#65533;&#65533;&#1515;fS&#65533;&#65533;8,&#635;&#65533;&#499;a&#65533;
T&#65533;n&#65533;b&#65533;&#65533;&#65533;9&#65533;90<&#1645;{w]&#65533;&#65533;LB4qj\&#65533;Q&#65533;&#65533;&#65533;-(&#65533;&#65533;n&#65533;&#65533;1T
 1&#65533;S&#65533;O8&#65533;xX
n&#65533;&#65533;&#65533;&#65533;o%&#65533;&#65533;&#65533;zjU&#65533;&#65533;<&#65533;&#65533;&#65533;G&#65533;&#65533;&#65533;&#65533;ky&#1105;&&#65533;O&#65533;D&#65533;!&#65533;W*&#65533;&#65533;+&#65533;&#65533;.&#65533;;0&#65533;&#65533;I&#65533;IiKQg!s&#65533;&#65533;&#65533;"&#65533;_*&#65533;&#65533;z
&#65533;&#1291;&#65533;&#65533;i&#65533;&#65533;&#65533;*)&#65533;&#65533;&#65533;Kj*&#65533;&#65533; &#65533;H&#65533; l)&#65533;&#65533;&#65533;&#65533;&#65533;I&#65533;&#65533;&#1212;5&#65533;&#65533;&#65533;&#65533;Ki&#65533;&#65533;9r&#65533;&#65533;<$&#65533;N%$DDT&#65533;&&GqG&#65533;f&#65533;&#65533;&#65533;&#65533;4&#65533;&#65533;n&#65533;|^&#65533;z&#65533;&#65533;[&#65533;=&#65533;)&#65533;=I&#65533;L&#65533; &#65533;&#1790;&#65533;&#65533;Y$9 x2"&#65533;&#65533;&#65533;%l[W&#65533;&#65533;e&#65533;U&#65533;&#65533;l&#65533;&#65533;h&#65533;&#65533;&#65533;ol&#65533;nA7 &#65533; D@p &#65533;&#65533;]!&#65533;G&#65533;&#65533;&#65533;&&#65533;U&#65533;&#65533;t&#65533;1&#65533;Z&#65533;'((&#65533;p&#65533;&#65533;s&#65533;&#65533;&#65533;&#65533;y&#215;*Z&#65533;;&#65533;&#65533;,&#65533;&#65533;&#1746;V&#1189;TI&#65533;&#21128;,  &#65533;8g9v&#65533;q&#65533;&#65533;n&#65533;&#65533;&#65533;&#65533;o%&#65533;&#65533;&#65533;z&#65533;f4&#65533;;&#65533;&#65533;Ql&#65533;	t&#65533;{&#65533;&#65533;Y~&#65533;&#1601;&#65533;/vq&#65533;9&#65533;O&#65533;i&#65533;&#65533;915fbb?h&#65533;&#65533;&#65533;&#65533;&#737;&#65533;&#65533;m9&#65533;|&#65533;y{+m&#65533;H&#65533;w&#65533;$&#65533;&#65533;&#65533;p-i,&#64018;&#65533;+"&#65533;&#65533;*&#65533;@`.&#65533;0&#65533;'&#65533;>06&#65533;&#65533;mM&#65533;&#65533;I6&#65533;&#65533;r&#65533;&#234;d%e!&#65533;V&#65533;&#65533;PP&#65533;9N&#65533;&#65533;&#65533;)&#65533;a&#65533;r&#65533;&#65533;k&#65533;M=F&#65533;[&#65533;_&#65533;&#65533;w&#65533;u&#65533;&#65533;itZ&#65533;.&&#65533;&#65533;&#65533;&#65533;2&#65533;&#727;!&#65533;&#65533;/'&#65533;&#65533;_&#65533;:&#65533;&#65533;!&#65533;&#65533;&#65533;&&#65533;&#65533;&#65533;t&#65533;M&#65533;&#65533;H&#65533;&#65533;S&@&#65533;&#65533;$ (r&#65533;&#65533;_]ay&#65533;&#1804;&#65533;&#65533;&#65533;&#65533;#I0&#65533;;|&#65533;&#65533;Na*n&#65533;&#65533;M2&#65533;@M&#65533;&#65533;&#65533;&#65533;&#65533;k&#65533;&#65533;R&#65533;7&#65533;'tH&#65533;&#65533;j(&#65533;&#65533;Y$&#65533; %8 &#65533;8&#65533;&#65533;&#65533;&#65533;w5&#65533;&&#65533;&#65533;y-&#1903;&#65533;&#65533;&#65533;&#65533;Pl&#65533;&#65533;&#65533;4q&#65533;V&#65533;LS&#65533;EKq&#1045;&#65533;&#65533;&#65533;@2`(&#65533;"// &#65533;vU&#65533;_&#65533;;&#65533;&#65533;J&#65533;H&#65533;V&#65533;&#65533;5&#65533;&#65533;[&#65533;&#65533; &#65533;;@&#65533; c&#65533;&#65533;ok&#365;tX&#65533;&#65533;&#65533;g#.'&#65533;&#482;&#65533;j&#65533;&#65533;)&#65533;%&#65533;#&#65533;&#65533; &#65533;&#65533;&#65533;&#21550;&#65533;=Z&#65533;y&#65533;&#65533;$&#65533;N&#65533;&#65533;h.&#801;&#65533;&#65533;&#65533;&#65533;&#65533;S&#30341;*&#536;&#65533;&#65533;B&#65533;7s]&#65533;i&#65533;7&#65533;&#65533;&#65533;&#65533;&#65533;&#65533;}X&#65533;&#65533;:&#65533;W&#65533;&#65533;v1L&#65533;&#65533;&#65533;K&#65533;"&#65533;%2"&#65533;^&#65533;&#65533;&#65533;t&#65533;2=R&#65533;&#602;6&#722;"&#65533;&#65533;&#65533;&#65533;pS &#65533;&#65533;C&#65533;>ZR&#1914;&#65533;&#65533;&#1528;@&#65533;!10&#65533;5&#1299;vq&#65533; &#65533;R t&#65533;&#65533;@Nr&#65533;Er&#65533; &#65533;vi7ek&#65533;W&#65533;&#65533;&#65533;s&#1623;#(&#65533;&#65533;7&#65533;&#65533;&#65533;#b&#65533;h&#65533;)&#65533;&#65533;C&#65533;V1&#65533;&#65533;&#65533;&#65533;&#40666;&#65533;OQ&#65533;&#65533;&#65533;&#65533;&#65533;&#65533;VZ&#65533;&#65533;gu&#65533;;q&#65533;]F&#65533;GV&#1749;M&#65533;9&#65533;'K&DGa&#65533;&#65533;&#65533;&#65533;&#65533;\i&#65533;EtH+!7`&#65533;1 &#65533;@&#65533;&#65533;}g&#65533;&#65533;&#65533;   &#65533;&#65533;&#65533;Dp J8M{&#65533;.7&#65533;j&#1915;&#65533;G&#65533;&#65533;X&#65533;&#65533;f&#65533;&#65533;&#65533;&#65533;T &#65533;&#65533; 9r&#65533;&#65533;&#65533;&#65533;&#65533;oV6_q&#65533;&#65533;*&#65533;&#65533;(&#65533;"THT&#65533;r=&#65533;&#65533;&#65533;&#65533;&#65533;OQ&#65533;&#65533;&#65533;&#65533;&#65533;&#65533;$&#65533;5&#647;"&#65533;&#65533;&#65533;&#65533;dE&#65533;V&#65533;&#65533;&#65533;B&#65533;(&#65533;`R&#65533;&#65533; &#65533;X&#65533;&#65533;&#65533;[H&#288;_%&#65533;&#38779;4&#65533;&#65533;@&#65533;!&#65533;&#601;28(&#65533;&#65533;&#65533;r&#65533;&#65533;:&#65533;&#65533;Ui&#65533;n&#65533;&#65533;&#559;L&#65533;&#65533;&#65533;G(&#65533;&#65533;&#65533; Hq/&#65533;9F&#65533;q&#65533;"&#65533;KoP&#65533;&#65533;&#65533;&#65533;&#65533;I,&#65533;D6&#65533; &#65533;D&#65533;t&#65533;G!&#65533;&#65533;&#65533;&#65533;&#65533;&#65533;&#65533;&#65533;w5&#65533;&&#65533;&#65533;y/&#1903;&#65533;&#65533;&#65533;&#65533;T-&#65533;&#65533;&#65533;L&#65533;B8X&#65533;*6&#65533;&#65533;U8&#65533;&#65533;6&#65533;a&#65533;v&#65533;&#65533;&#65533;&#65533;)h&#65533;&#65533;&#65533;&#65533;&#65533;w&#65533;&#65533;&#65533;&#344;&#65533;&#65533;i&#65533;pPo&#65533;/1&#65533;&#65533;&#65533;&#65533;&#1004;&#65533;&#65533;&#65533;rZP&#65533;b;&#65533;3&#65533;&#794;[&#65533;n\&#65533;&#65533;2&#65533;&#65533;
c&#65533;&#65533;`>S&#65533;&#65533;&#65533;&#65533;&#65533;k&#65533;M=I&#65533;&#65533;&#65533;&#65533;_A]k&#65533;&#65533;&#65533;z&#65533;&#65533;&#65533; &#65533;&#65533;~&#65533;&#65533;&#65533;o&#65533;Rs&#65533;7&#65533;&#65533;&#65533;&#65533;&#2044;&#65533;o&#65533;Sw5&#65533;&&#65533;&#65533;&#65533;&#65533;v&#65533;&#65533;>&#65533;&#65533;&#65533; &#65533;'>&#65533;y&#65533;&#65533;;&#65533;@{R{&#65533;7&#65533;&#65533;&#65533;&#65533;&#2044;&#65533;o&#65533;&#65533;&#65533;&#65533;&#65533;4&#65533;&#65533;l&#65533;&#65533;&#65533;&#65533;&#65533;&#65533;&#65533;9&#63518;~&#65533;&#65533;&#65533;o&#65533;Rs&#65533;7&#65533;&#65533;&#65533;&#65533;&#2044;-~&#65533;&#65533;&#65533;w&#65533;&#65533;&#65533;&#65533;Kd]}~&#65533;&#1683;&#65533;A&#65533;&#65533;&#65533;&#65533;m&#65533; jN}&#65533;&#65533;T&#65533;&#65533;&#65533;&#65533;m&#65533;&#65533;n&#65533;&#65533;&#65533;&#65533;o%&#65533;.&#65533;&#65533;&#65533;l&#65533;&&#65533;&#65533;y&#65533;&#65533;;&#65533;[&#65533;&#1244;&#65533;	&#65533;&#65533;{&#65533;&#65533;(&#65533;&#65533;&#65533;ws]&#65533;i&#65533;7&#65533;&#65533;_A:&#65533;o&#65533;R{&#65533;'&#65533;&#65533;&#65533;u&#65533;&#65533;&#65533;&#62197;&#65533;&#65533;K&#65533;'J&#65533;&#65533;R&#250;1&#65533;	&#65533;{&#65533;&#65533;&#65533;&#65533;)&#65533;9?&#65533;vje&#65533;|&#65533;i&#65533;&#436;cC&#65533;&#65533;&#65533;&#65533; 9&#65533;|&#65533;&#65533;n&#65533;&#278;&#65533;&#65533;^]&#65533;4&#65533;&#65533;&#65533;{Zo&#65533;7&#65533;&#65533;&#65533;&#65533;&#65533;&#65533;N&#65533;-w&#65533;&#1275;fA&#382;&#65533;S&#65533;&#65533;4&#65533;&#65533;&#65533;
&#65533;^)&#65533;`&#65533;`DN"a&#65533;F&#65533;&#738;RB&#248;&#65533;'&#65533;&#65533;5&#65533;&#546;&#65533;&#65533;&#65533;eNB&#65533;3g.t&#1011;&#65533;0&#65533;&#65533;1u&#65533;&#1257;&#65533;Q1&#65533;&#65533;&#65533;X\:#&#65533;hdR."&#8710;&#65533;  #&#65533;b&#65533;&#65533;s]&#65533;i&#65533;i&#65533;%&#65533;&#65533;&#65533;z&#65533;R&#65533;[&#12790;&#65533;&#65533;&#65533;)&#196;&#65533;&#65533;#o&#65533;&#65533;"B!&#65533;&#65533;S&#65533;&#65533;&#65533;>J-t4&#65533;&#65533;p&#65533;&#65533;&#65533;&#65533;1U&#65533;&#65533;&#65533;&#65533;&#65533;&#65533;&#65533;na2$&#65533;^b &#65533;&#65533;/ &#65533;]kSR&#65533;~&#1691;&#65533;&#1339;Q&#65533;&#65533;&#65533;,&#65533;;4&#65533;&#65533;f&#65533;UK&#65533;"&#65533;`&#65533;U&#65533;7%(&#65533; &#65533;9s&#65533;&#65533;&#65533;Oz&#65533;H&#65533;&#65533;&#65533;&#65533;&#65533;&#65533;&#65533;b&#65533;&#65533;X&#65533;8I&#65533;&#65533;&#65533;&#65533;*&#65533;QPH U1&#65533;!&#65533;&#1834;n&#65533;&#65533;&#65533;&#1339;&#65533;n&#65533;u&#65533;0-u&#65533;&#65533;4V&#1808;U&#65533;&#65533;&#65533;&#65533;&#65533;&#65533;xdt&#65533;$L&#65533;&#65533;&#65533;&#65533;&#65533;&#65533;&#65533;&#65533;Zr&#65533;ze9o&#65533;
B&#65533;x&#65533;(&#65533;&#65533;&#65533;&#65533;T&#65533;&#65533;&#65533;#&#65533;8&#65533;+	d&#65533;&#65533;&#65533;&#65533;&#65533;&#65533;&#65533;N&#65533;&#65533;n_j]&#65533;M&#65533;&#65533;&#65533;&#65533;&#1125;j&#65533;7&#65533;X&#65533;V &#65533;&#65533;&#65533; #&#65533;&#65533;&#1382;&#65533;&#65533;&#65533;&#65533;&#65533;&#65533;&#641;&#65533;&#65533;&#65533;&#65533;|&#65533;=&#65533;;^UTZ,d&#65533;X&#65533;9&#65533;&#65533;&#65533;Q(&#65533;<r&#65533; &#65533;@)&#65533;&#65533;&#65533;OR_&#65533;&#65533;&#65533;&#65533;&#65533;h[&#65533;&#65533;ki&#65533;H&#65533;Q&#65533;y#U]f&#65533;}&#65533;E%(&#65533;&#65533; &#65533;'8&#65533;&#65533;y&#65533;G#W\3Zkv)&y&#65533;Q&#1321;&#18086;&#65533;&#65533;[&#65533;&#65533;&#65533;L&#65533;t&#65533;`&#65533;&#65533;Lc&#65533;&#65533;G&#65533;:PGkE-;&#65533;bbJ&#65533;qn&#65533;&#338;&#65533;|B&#65533;&#65533; &#65533;(N&#65533;&#65533;&#618;S&#65533;&#65533;&#65533;by&#65533;&#65533;p`2&#65533;&#65533;J&#65533;Wz&#65533;&#65533;SJ,&#65533;&#65533;b+&#65533;|e!jq1&#65533;&#65533;9*&#65533;0&#65533;&#65533;P&#65533;<&#65533;)&#65533;&#65533;&#65533;OQ&#65533;&#65533;&#65533;&#65533;&#65533;&#65533;sl&#1731;N&#65533;&#65533;&#65533;&#65533;&#65533;&#65533;%GJ&#65533;&#65533;L&#65533;&#65533;&#65533;
@ &#65533;S0&#65533; 2#&#65533;&#65533;&#65533;&#65533;.&#65533;<&#65533;}P8&#65533;&#65533;8&#65533;&#65533;`&#65533;^-m&#65533;9&#65533;&#65533;+&#65533;,n&#65533; &#65533;@&#65533;.&#65533;&#65533;c&#65533;&Rv&#1301;&#65533;+d&#65533;&#65533;&#65533;8j&#65533;P&#65533;)&#65533;5&#65533;1&#65533;Pi&#65533;@%&#65533;&#65533;2E&#65533;&#65533;x&#65533; T&#65533;g&#65533;Z&#65533;/Wi!p5U&#65533;&#65533; [&#65533;q&#65533;BL;S&#65533; B&#65533;&#65533;&#65533;&#65533;4&#65533;&#65533;~&#65533;|^&#65533;.&#65533;&#65533;&#65533;&#65533;&#65533;q7=c&#65533;&#65533;&#65533;pBW&#65533;-&#65533;E &#65533; (&#65533;|&#65533; &#65533;R&#65533;&#65533;&#65533;Y&#65533;&#65533;&#65533;A%(Ht&#65533;&#65533;@bhb&#65533;n8b&#65533;&#65533;&#65533;V&#65533;&#65533; &#65533;&#46597;&#65533;t&#65533;V&#65533;$ZMUq!&#65533;&#65533;&#65533;&#65533; Y0(.&#65533;l&#65533;C&#65533;9&#65533;&#1170;&#65533;&#65533;OPz~{&#65533;&#65533;#&#65533;&#65533;&#65533;&#65533;&#65533;(&#65533;.8*&#65533;&#65533;L&#65533;&&#65533;&#65533;&#65533;wm&#65533;"&#65533;n&#65533;&#65533;&#65533;&#65533;o%&#65533;&#65533;&#65533;zk)&#1432;i&#65533;&#65533;-&#65533;E&#65533;;&#65533;&#65533;#S,&#65533;&#65533;y&#65533;&#65533;A&#65533;&#65533;@&#65533;0&#65533;
&#65533;](&#65533;&#65533;&#65533;EY&#65533;#&#65533;Je'&#1742;&#65533;P9&#65533;)&#65533;&#65533;&#65533;&#65533;&#65533;&#65533;@3&#65533;&#65533;&#65533;!o&#65533;&#998854;&#65533;&#65533;Z1Q-:&#65533;&#246;.&#65533;&#65533;&#65533;&#65533;*&#65533;@&#65533;&#65533;&#65533;j&#65533;&#65533;&#65533;&#65533;m&#65533;&#65533;mIK(&#65533;&#65533;&&#65533;&#65533;&#65533;&#65533;&#65533;)&#65533;&#65533;c&#65533;]&#65533;}&#65533;&#65533;&#65533;&#65533;&#65533;M&#65533;&#65533;x&#65533;z&#65533;&#65533;v&#65533;/A7,&#65533;&#65533;&#65533;'&#65533;	+1&#65533;&#65533;*&#65533;&#65533;t&#65533;&#65533;&#65533;EE&#65533;&#65533;b`6&#65533;&#65533;"Wik&#65533;&#65533;q &#65533;&#65533;&#65533;&#65533;Gv&#65533;&#65533;&#65533;&#65533;&#65533;^n;&#65533;&#65533;MQ3&#65533;&#65533;lB&#65533;S&#65533;&#65533;[&#65533;&#65533;W&#65533;&#65533;P&#65533;&#65533;5&#65533;&#162;&#65533;&eD&#65533;&#65533;'9&#65533;0&#65533;&#65533;` &#65533;&#65533;7*&#65533;w&#65533;&#65533;wj^b&#65533;&#65533;%c&#65533;n&#65533;&#65533;&#65533;.&#65533;B&&&#65533;T&#65533;&#65533;&#667;&#65533;&#65533;&#65533;4&#65533;&#65533;~&#65533;|^&#65533;~F&#65533;&#1257;I&#65533;f&#65533;&#65533;L,V&#65533;;&#65533;-&#65533;b&#65533;&#65533;T G&#65533;&#966;q&#65533;"8&#65533;&#65533;&#65533;D&#65533;&#65533;%#&#65533;&#65533;&#65533;&#65533;+%UJ&#65533;&#1120;^o@ 
Q&#65533;d &#65533;R&#65533;> &#65533;&#65533;&#65533;&#65533;&#65533;&#65533;.+}&#65533;&#65533;_<&#65533;$YUE&#65533;;g'nq)&#65533;9H &LD79c<&#65533;&#484;&#65533;&#65533;-{&#65533;&#65533;&#65533;&#616;xX&#65533;&#65533;&#65533;K=b&#65533;&#65533;&#65533;T: D&#65533;1&#65533;w&#65533;X&#65533;&#65533;y&#65533;i&#65533;&#65533;&#65533;OQ&#65533;&#65533;&#65533;&#65533;&#65533;&#65533;tT&#65533;&#65533;&#65533;G	*{e&#65533;&#65533;FHf&#65533;&#65533;&#65533;b$x%&#65533;+&#65533;&#65533;^>&#65533;Y&#65533;&#65533; &#65533;&#65533;o'c&#65533;z&#65533;U&#65533;8D&#65533;[&#65533;>&#418;&#65533;
&#65533;&#65533;0&#65533;!9&#65533;L>q&#65533;6&#65533;&#65533;&#65533;|&#65533;<{&#65533;&#65533;*y$&#65533;&#65533;C'&#65533;&#33446;&#65533;&#65533;@0&#65533;&#65533;&&#65533;&#65533;&#65533;Q;Q&#65533;&#415;&#65533;&#1744;&#65533;2&#65533;#,&#65533;&#65533;'&#65533;&#65533;N&#65533;T"+&#65533;&#1996;gn D3&#65533;n&#65533;&#65533;&#65533;&#65533;o%&#65533;&#65533;&#65533;z	&#65533;.&#65533;&#65533;R&#65533;&#65533;&#65533;3UE&#65533;&#65533;5&#65533;&#65533;J&#65533;&#65533; &#65533;/&#65533;&#65533;&#65533;C?Wv6kM`&#65533;&#65533;&#65533;#&#65533;GQ&#65533;Q&#65533;
&#65533;&#65533;6&#65533;&#65533;$&#65533;&#65533;6&#65533;T &#65533;&#65533;>zS2&#65533;8w&#65533;&#65533;&#65533;O&#65533;&#65533;&#65533;d&#65533; &#65533;&#65533;&#65533;&#65533;&#65533;F&#65533;6&#65533;!EA(&#65533;&#65533;&#65533;&#65533;&#65533;&#1446;&#984;&#65533;&#65533;c&#65533;&#65533;d&#65533;&#65533;&#65533;&#65533;q&#65533;H&#65533;$%QELT&#65533; 
&#65533;c&#65533; &#65533;7s]&#65533;i&#65533;7&#65533;&#65533;&#65533;&#65533;&#65533;Y5&#65533;N&#65533;Vl&#65533;R&#280;Y&#65533;&#65533;p]&#65533;N&#65533;s&#65533;12&#65533;&#65533;P@>&#65533;i&#65533;&#65533;&#65533;H&#65533;&#65533;K7&#65533;&#65533;&#65533;&#65533;&&#65533;&#65533;v&#65533;&#65533;0+&#65533;O&#65533;0&#65533;!&#65533;"9&#65533;&#65533;&#65533;[&#65533;<&#65533;&#65533;&#65533;&#65533;&#65533;&#65533;&#65533;&#65533;!Ub&#65533;"&#65533;&#65533;8E&#65533;&#65533;&#65533;q&#65533;&#65533;E)&#65533;&#65533;&#65533;&#65533;&#65533;<&#65533;&#65533;&#65533;N&#65533;D&#65533;w$&#65533;;&#65533;&#65533;*&#65533;&#65533;&#65533;KS&#65533;&#65533;&#871;3&#65533;&#65533;$&#65533;2=&#65533;&#65533;&#65533;&#65533;&#65533;&#65533;&#65533;4&#65533;&&#65533;[&#65533;_&#65533;&#65533;V&#65533;&#65533;&#65533;&#65533;&#65533;&#65533;&#65533;&#65533;&#65533;[~C&#65533;&#65533;&#65533;T&#65533;&#65533;&#65533;&#65533;&#65533;'XQK&#65533;&#65533;&#65533;>q&#65533;&#65533;&#65533;&#65533;&#643;M&#65533;YC&#65533;7#&#12462;&#65533;X'&#65533;g0&T&#65533;)xC&#65533;&#65533;/? *&#65533;&#22373;7j&#440;h&#65533;&#65533;&#65533;R#&#65533;&#65533;&#65533;&#65533;j
&#65533;&>G&#65533;j&^Q
BZ&#65533;'mk&#65533;J&#65533;|F4xv&#65533;&#65533;B1&#65533;z&#65533;)&#65533;YWD&#65533;&#65533;G&#65533;!&#65533;1D3M&#65533;&#65533;x&#65533;z&#65533;y-&#1903;&#65533;&#65533;&#65533;i\&#65533;{a&#65533;;Kv&#1810;&#65533;n&#65533;zm`^!SL&#65533;]&#65533;!JP  b&#65533;n&#65533;:i&#65533;:&#65533;&#65533;&#65533;j&#65533;&#65533;1&#65533;&#65533;&#65533;&#65533;:&#65533;X&#65533;&#65533;0*&#65533;&#65533;&#65533;3&#65533;k&#65533;#&#65533;&#65533;&#65533;z&#65533;&#65533;J&#65533;q&#65533;7&#65533;&#65533;&#65533;^l&#65533;&#65533;&#65533;x&#65533;&#65533;&#220;&#65533;NDW8*c&#65533;&#65533;)&#65533;-~z&#65533;&#65533;&#65533;h&#65533;:&#65533;&#65533;&#65533;&#65533;&#1960;&#65533;BQ&#65533;&#65533;%(4&#65533;&#65533;&#65533;"j,U*&#65533;y&#65533;q&#65533;&#65533;&#65533;k&#65533;M=F&#65533;[&#65533;_&#65533;&#213;&#65533;&#1129;&#566;&#65533;&#65533;&#65533;E&#65533;2f&#65533;&#65533;M&#1754;&#65533;vIU&#65533;\&#65533; &#65533;!9&#65533;~&#65533;&#65533;U&#1430;&#65533;&#65533;&#65533;&#65533;&#65533;_E*&#65533;%&#65533;EF&#65533;&#65533;&#65533;2eTS@&#65533;)&#65533; &#146;y&#65533;&#65533;.{)i&#65533;p7&#283;F&#65533;11&#65533;e:y
 &#65533;&#65533;rU&#65533;&#65533;&#65533;&#65533;C@&#65533;9(U&#65533;E&#65533;&#65533;&#65533;&#65533;k&#65533;n=&#65533;&#65533;&#874;&#65533;J&#65533;&#65533; &#65533;B%&#65533;NP@t&#922;&#65533;&#65533;&#65533;.i&#65533;&#65533;&#65533;OQ&#65533;&#65533;&#65533;&#65533;&#65533;&#65533;q&#65533;j=&#65533;)!&&#65533;&Y&#65533;&#65533;&#65533;&#65533;&#65533;,&#65533;&#65533;&#65533;&#65533;%Ow&#1593;&#65533;J8&#65533;WO&#65533;]&#65533;&#65533;I&#992;&#65533;~&#42459;~&#65533;yM&#65533;&#65533;x&#65533;z&#65533;y-&#65533;u&#65533;}&#65533;&#65533;&#65533; jN}&#65533;&#65533;Tw&#65533;&#65533;&#65533;9&#65533;&#65533;&#65533;R&#65533;o&#65533;Q&#65533;&#65533;+-&#65533;&#65533;x&#65533;z&#65533;&#65533;&#65533;v&#65533;&#65533;>&#65533;&#65533;&#1310;&#65533;&#65533;&#60061;&#65533; =&#65533;9&#65533;&#65533;&#65533;R&#65533;o&#65533;U_&#65533;/&#65533;&#65533;;&#65533;&#65533;&#65533;4&#65533;.&#65533;[&#65533;]}&#65533;&#65533;&#1288;&#65533;&#65533;R&#65533;j&#636;&#65533;&#65533;'&#65533;&#65533;)&#65533;r`
&#65533;Q0(v&#65533;g&#65533;q?%"u&#65533;&#65533;&#65533;&#65533;&#65533;&#51094;&#361;*&#65533;H&#65533;&#65533;U&#65533;&#65533;X&#65533;&#326;&#713;D+EWdh!5&#65533;&#65533;&#65533;&#65533;&#65533;7&#65533;
]&#65533;\?&#65533;+&#65533;&#65533;#~&#65533;&#65533;P&#65533;E&#65533;&#65533;_&#65533; &#65533;cKzD&#65533;&#65533;Wk~$&#65533;imQ&#65533;&#65533;(&#65533;
e`\&#65533;&#65533;&#65533;&#65533;&#65533;&#65533;&#65533;&#65533;<&#65533;9&#65533;*&#227;&#65533;&#65533;&#65533;&#65533;&#65533;S&#65533;&#65533;h&#65533;F&#65533;{*&#65533;4&#65533;m&#65533;*7&#65533;8&#65533;G&#65533;&#65533;&#65533;p1~P&#65533;&#65533;.&#65533;C&#65533;&#65533;&#65533;&#65533;2&#65533;&#65533;V"`&#65533;2&#65533;&#65533;@T&#65533;l&#65533;`G&#65533;H&#65533;&#65533;F&#65533;Nkt&#65533;d&#65533;n&#65533;&#65533;8&#65533;/&#1689;V&#65533;rQ&#65533;`g&#65533;&#65533;&#1509;&#65533;|MO?q2&#65533;
&#65533;.&#65533;&#65533;&#65533;&#65533;&#65533;2&#65533;&#65533;8S&#65533;&#65533;&#65533;9&#65533;;|&#65533;&#65533;"M&#65533;&#65533;U&#65533;Uh&#65533;N&#1245;t&#65533;&#65533;a&#65533;&#65533;&#65533;(&#65533;=&#65533;Ux&#1163;&#666;&#65533;~&#65533;&#65533;}N"s&#65533;&#65533;&k&#65533;D#&#65533;&#65533;Hd&#65533;&#65533;&#65533;D{s&#65533;b&#65533;&#65533;&#65533;&#1488;&#65533;&#65533;&#65533;o*&#65533;&#65533;G&#65533;&#65533;qE&#65533;1D2  !&#65533;&#65533;&#65533;&#65533;&#65533;&#65533;&#65533;&#65533;wy&#65533;&#65533;7M&#65533;&#65533;b&#65533;&#65533;="%.&#65533;&#65533;y&#65533;&#65533;>\&#181;.&#65533;F&#65533;%&#65533;&#65533;7\&#65533;J-&#65533;j&#65533;O&#65533;&#65533;&#65533;P&#65533;&#65533;&#65533;	@<,?%r$&#65533;&#65533;*&#1286;&#65533;&#986;}}&#976;&#65533;&#65533;&#65533;z'*&#65533;S&#65533;&#65533;_&#65533;&#65533;;&#65533;k-&#65533;&#65533;&#1297;&&#65533;M&#65533;*GX&#65533;0 &#65533;C R&#65533;<!&#475;5^&#65533;6&#65533;&#65533;&#65533;&#65533;wa&#65533;PD&#65533;&#65533;&#65533;&#65533;&#65533;&#65533;&#65533;1&#65533;&#1918;3H]T&#1273;&#65533;8KI&#65533;3E&#65533;X&#65533; &#65533;&#65533;9RTJd&#65533;nLM&#65533;&#65533;(&#65533;&#65533;&#65533;I&#65533;&#65533;&#65533;ORrJ&#65533;W#&#65533;7o&#65533;X&#65533;&#65533;&#65533;<H&#65533;@&#65533;
%(K&#65533;&#65533;|&#65533;&#65533;&#65533;&#65533;=&#65533;F"&#65533;+&#65533;N&H&#65533;&#966;&#1515;&#1482;&#1242;v&#65533;&#65533;\j;&#65533;&#65533;{s&#65533;
~&#38148;&#65533;X[&#65533;1&#65533;l&#65533;p&#65533;(2&#65533;&#65533;)&#65533;&#65533;d?&#65533;(|4&#65533;&#65533;G&#65533;b&#65533;-$nk&#65533;O&#65533;x&#65533;Vt&#65533;&#65533;%&#65533;&#1577;&#65533; @N!&#65533;&#65533;&#65533;i&#65533;G&#65533;2~Ws'$v&#65533;&#65533;&#65533;D&#65533;:)&#65533;&#65533;&#65533;&#65533;^}u&#65533;3&#65533;E&#1629;pQEEPQ@Q@ QEEPQ@QE QEEPQ@QE QEEPQ@QE QESuZ(&#65533;&#65533;(&#65533;&#65533; &#65533;h&#65533;&#65533;HQE
QT&#65533;P&#65533;&#65533;(&#65533;(&#65533;(&#65533;&#65533;&#65533;Q@QE QEEPQ@QE QEEPQ@QE QEEPQ@QE QEEPQ@QE QEEP&#65533;	&#65533;(&#65533;O5W!F&#65533;&#65533;2y&#65533;&#65533;O5&#65533;&#65533;P&#1715;o&#65533;&#1452;&#65533;&#65533;|3&#65533;&#65533;v&#65533;$.&#65533;,&#65533;&#65533;&#65533;&#65533;#&#664;&#65533;&#1765;&#65533;&#65533;	&#65533;i&#65533;i&#65533;&#65533;&#65533;I&#65533;4~18&#65533;&#65533;&#65533;&#65533;WW7h&#65533;H&#65533;&#65533;w&#65533;~&#65533;m#d&#65533;&#65533;N&#65533;-	]&#65533;&#65533;&#65533;{H&#65533;&#65533;Y-KIITJ&#65533;K&#65533;G&#49800;&#65533;&#65533;&#65533;&#65533;&#65533;&#65533; &#65533;D&#65533;_&#65533;+&#65533;z'&#65533;4SSg&#65533;&#65533;q&#65533;1 &#65533;;&#65533;&#65533;;1M&#1047;&#65533;?&#65533;&#65533;&#65533;&#65533;l&#65533;~(&#65533;&#999;&#65533;&#1385;V&#626;&#65533;5&#65533;>&#65533;e&#65533;&#65533;b>&#65533;-&#65533;S&#65533;9&#65533;N}%&#65533;&#65533;^nU&#65533;8&#65533;&#65533;&#65533;1!E8	&#65533;&#65533;#&#65533;&#65533;/8&#1258;Q&#65533;%E&#65533;&#65533;&#65533;L\&#65533;o&#65533;$K&#65533;&#65533;&#65533;R&#65533;&#65533;^&#65533;&#65533;&#65533;&#65533;;$&#584;&#65533;W/&#647;&#65533;v&#65533;F&#65533;iD&#65533;&#65533;Ou&#65533;&#65533;&#65533;QE&#65533;&#65533;4Z`&#65533;M&#65533;_&#65533;nW&#65533;edk&#65533;=&#65533;&#634;&#65533;&#2003;&#65533;Y_&#65533;&#65533;&#65533;&#65533;e&#477528;?&#1940;/&#65533;h&#65533; &#65533;
&#65533;i&#65533;&#65533;&#1214;&#65533;M&#65533;&#65533;gEG&#65533;&#65533;&#65533;&#65533;E\&#65533;`c85t&#65533;Z&#65533;&#65533;&#65533;&#1069;&#65533;V&#65533;8&#65533;c}&#65533;6&#65533;@&#65533;&#65533;&#65533;C&#65533;%m&#65533;8&#65533;o&#65533;&#65533;&#65533;&#65533;&#65533;|&#65533;w[&#65533;iQ&#65533;c&#65533;&#65533;&#65533;r &#65533;&#65533;?:e&#65533;&#65533;&#1391;r\%&#65533;&#65533;R&#65533;&#65533;&#65533;&#65533;H&#65533;&#65533;&#65533;&#65533;G&#65533;&#65533;&#1801;&#65533;07	&#65533;!&#65533;&#65533;)s&#65533;&#65533;&#65533;&#65533;
Z&#65533;&#65533;&#65533;/&#1069;&#65533;Q&#255;&#65533;&#65533;&#65533;&#65533;*&#65533;&#65533;.E&#65533;&#65533;&#65533;&#65533; :&#65533;R&#1478;&#65533;&#65533;&#65533;bc&#65533;)K&#65533;&#65533;S&a&#65533;G&#65533;l&#65533;&#65533;&#65533;2.&#65533;UJdxj&#65533;@&#65533;&#65533;\s&#65533;&#65533;s&#65533;&#65533;]&#65533;r^n&#65533;*&#65533;E&#65533;#&#65533;)&#65533;&#65533;&#65533;&#65533;t[&#65533;\&#65533;
"'*
Gs(8&#65533;:&#65533;&#65533;&#65533;&#65533;&#65533;/&#1069;&#65533;UAA&#65533;&#65533;&#65533;V&#65533;&#65533;&#65533;\&#65533;7?&#900;{&#65533;&#65533;&#65533;&#65533;&#65533;&#65533;&#537;&#65533;S&#65533;\X&#65533;qO&#65533;*U&#65533;d&#65533;&#724;&#65533;&#65533;B 91p&#65533;@(&#1261;&#65533;Z&#65533;!&#65533;H&#65533;&#65533;&#65533;B)Vd1&#65533;I9l-&#265;&#65533;`&#65533;
j&#65533;&#65533;:&#65533;`Q1S)J&`pQWp&#65533;&#65533;m&#65533;~&#65533;oJ&#65533;N&#65533;&#65533;&#65533;&#65533;V&#65533;&#65533;&#65533;\&#65533;7?&#899;)k&#65533;&#65533;e&#65533;&#65533;/=&#65533;&#65533;&#65533;MI	&#65533;T[&#65533; &#65533;P"&#65533;\&#65533;B&#65533;q!&#65533;&#65533;&#65533;&#65533;x
[]&#942;?^r&#65533;&#65533;&#65533;&#65533;lc&#65533;e8&#65533;$)&#65533;&#65533;r&#65533;:&#65533;S&#65533;&#65533;H@6&#65533;pf&#65533;&#65533;&#65533;&#65533;&#65533;j&#65533;+zU@N&#65533;&#65533;&#65533;&#65533;V&#65533;&#65533;&#65533;\&#65533;7?&#900;&#65533;&#65533;[&#65533;&#65533;[Ss&#65533;}&#65533;+&#1447;ff&#65533;&#65533;&#65533;&#65533;&#65533;&#65533;&#65533;YL&#65533;@&#65533;&#65533;\&#65533;&#65533; T&#764;
q.&#65533;n &#65533;&#65533;J&#65533;&#65533;N&#65533;w&#65533;&#65533;t[-&#810;&#65533;&#65533;&#65533;T&#65533;&#65533;vp9C'*&#65533;&#65533;&#65533;&#65533;&#65533;?, &#65533;-@&#65533;&#65533;&#65533;&#65533;&#65533;&#65533;_&#65533;&#1728;&#65533;
&#1941;1&#65533;t&#65533;&#65533;A&#65533;&#65533;&#30337;&#65533;zmi&#65533;+&#1225;8&#65533;&#274;&#65533;p&#65533;&#65533;Q&#65533;"R&#65533;W&#65533;'&#65533;&#65533;&#65533;&#65533;&#65533;&#65533;&#65533;<:&#1847;W&#65533;&#65533;}&#65533;&#65533;iaK]&#65533;rY&#65533;L&#65533;{&#65533;&#65533;l&#65533;:X&#65533;	&#65533;&#65533;&#65533;&#522;gP&#65533;O&#65533;&#65533;	r>8\-@&#65533;&#65533;&#65533;V&#65533;&#65533;&#65533;&#65533;&#65533;&#1728;&#65533;
&#1941;\B&#65533;Q&#65533;L&#65533;3&#65533;{&#65533;&#65533;/G9&#65533;&#65533;y|G&#65533;&#65533;&#65533;a^&#65533;&#65533;*<v&#65533;&#65533;&#65533;&#65533;Me@&#65533;&#65533;&#65533;d&#65533;Na&#65533;r&#1912;m&#65533;@&#65533;[&#65533;&#65533;1&#65533;&#65533;&#65533;p&#65533;;&#65533;&#65533;P&#65533;&#65533;%&#65533;S&#65533;&#65533;K&#65533;&#65533;@@2.&#65533;P}&#65533;&#65533;&#65533;*&#65533;P}&#65533;&#65533;&#65533;*&#65533;&#65533;&#547;s&#65533;&#65533;1&#1012;n&#65533;&#65533;&#65533;4&#65533;&#65533;&#65533;&#65533;&#65533;&#65533;;&#65533;wt&#65533;&#65533;HS&#65533;v&#1384;&#65533;\Lpq8 $&#65533;@{A#&#65533;f&#65533;zE&#65533;&#65533;&#65533;&#65533;&#65533;&#65533;wx#p&#65533;wl&#65533;&#65533;&#65533;c&#65533;pWi&#65533;&#65533;&#65533;&#65533;D
 #&#65533;L&#65533;<&#65533;&#65533;pu&#65533;P&#65533;[&#1194;p5&#65533;&#65533;[&#1190;!r(&#65533;&#65533; :&#706;&#1683;y&#65533;&#65533;d&#65533;M&#65533;;)V&#65533;n.UUY&#65533;e&#520;&#65533;Js&#65533;&#65533;&#65533;<&#65533;&#65533;&#65533;^F&#65533;&#65533;M&#65533;&#65533;&#65533;&#65533;&#65533;&#65533;&#65533;&#65533;b&#65533;&#65533;T&#65533;&#65533;1&#65533;#&#65533;4&#65533;L&#65533;&#1747;&#65533;&#65533;b&#65533;&#65533;&#65533;&#65533;j&#65533;+zTpu&#65533;p7[&#1190;!r(&#65533;&#65533; :}&#47447;&#368;&#65533;&#65533;k&#65533;&#65533;&#65533;p!-&#65533;b&#65533;&#65533;&#65533;&#65533;NP!&#65533;&#65533;&#65533;(&#65533;V&#65533;.&#65533;&#65533;@w	&#65533;&#65533;w\&#65533;&#65533;&#65533;&#65533;vX&#65533;&#65533;&#1819;&#65533;=&#43354;&#65533;&#65533;D8&#65533;C&#65533;&#65533;&#65533;&#65533;`3&#65533;x&#65533;&#65533;&#65533;&#65533;&#1477;&#65533;>&#1728;&#65533;
&#1941;-A&#65533;&#65533;&#65533;V&#65533;&#65533;&#65533;\&#65533;7?&#899;&#65533;&#65533;&#65533;v&#65533;+&#1091095;&#65533;n/U*&#65533;&#65533;j&#65533;,}&#65533;*&#65533;\&#65533;&XO&#65533;n&#65533;&#65533;&#65533;&#65533;&#65533;^o4~&#54518;&#65533;&#65533;K&#65533;&#233;&#25033;Qb&#65533;&#65533;OWTA#&#65533;"P9B&#65533;&#65533;&#65533;a&#65533;$)T5H&#65533;&#65533;&#65533;j&#65533;+zT
:&#65533;&#65533;&#65533;&#1069;&#65533;S~&#65533;&#65533;s&#65533;&#65533;3w&&#65533;&#65533;z&#65533;&#65533;&#65533;&#65533;VaKP&#65533;5k
&#65533;F&#65533;&#65533;B&#65533;T&#65533;&#65533;G&#65533;&v&?.{H&#65533;y&#65533;&#65533; &#65533;&#65533;e&#65533;,&#65533;'&#65533;&#65533;&#25053;Y&#65533;G&#65533;bc&#65533;P&#65533;&#65533;&#65533;&#65533;&#65533;&#65533;&#65533;\N&#65533;{n&#65533;+zTpu&#65533;P&#65533;[&#1190;!r)&#65533;&#65533;&#65533;&#65533;\&#1378;4&#65533;&#65533;&#65533;&#65533;&#65533;>n&#65533;&#65533;GP=&#65533;&#65533;u&#65533;*&#65533;&#65533;&#570;&#65533;&#65533;-&#65533;&#65533;&#65533;&#65533;GP}&#65533;&#65533;&#65533;*8:&#65533;&#65533;&#65533;&#1069;&#65533;S&#65533;a&#65533; &#65533;&#65533;&#65533;&#65533;Q&#65533;&#65533;&#65533;&#65533;&#65533;&#65533;&#65533;?B&#65533;&#65533;GP}&#65533;&#65533;&#65533;*b"&#65533;?&#65533;&#65533;u!&#65533;Z&#65533;&#65533;&#65533;&#1069;&#65533;Q&#65533;&#65533;m@~&#65533;oJ&#65533;&#65533;&#547;&#65533;&#65533;.h&#65533;?P=&#65533;&#65533;&#65533;*8Z&#65533;&#65533;&#65533;&#1069;&#65533;S&#65533;n?&#65533;&#65533;&#144;&#65533;h&#65533;-&#65533;&#65533;y&#65533;&#65533;&#65533;d/&#65533;m@~&#65533;oJ&#65533;&#65533;&#65533;/V&#65533;y[&#65533;&#65533;&#65533;&#65533;&#65533;&#65533;&#65533;&#65533;&#65533;<.[pnA&#65533;&#1103;&#65533;H^&#65533;&#65533;&#65533;&#65533;m&#65533;&#65533;&#65533;_}9te&#65533;&#65533;/&#65533;&#65533;&#65533;f&#65533;&#65533;&#65533;q&#1118;&#65533;&#65533;&#65533;&#65533;&#65533;fO&#65533;&#65533;I&#65533;n&#65533;&#65533;&#65533;&#65533;&#65533;&#65533; )&#65533; &#65533;y&#65533;!&#65533; &#1271;&#65533;&#65533;m@~&#65533;oJ&#65533;&#255;&#65533;&#65533;&#65533;&#65533;*&#65533;&#302;E&#65533;&#65533;&#65533;&#65533; :!t&#65533;&#65533;&#65533;u&#65533;Ei&#65533;&#1358;&#65533;A&#65533;&#65533;&#65533;&#65533;&#65533;d&#65533;&#65533;+TS&#65533;&#65533;D&#65533;D
&#65533;@|&#1328;^oR&#65533;&#65533;b&#65533;bv&#65533;yX&#65533;$&#65533;&#65533;Qr/2"h&#65533;&#65533;v&#65533;&#65533;`0&#65533;&#65533;&#65533;&#65533; L&#65533;%U&#65533;/&#65533;m@~&#65533;oJ&#65533;%&#65533;&#65533;&#65533;&#1069;&#65533;U&#65533;.E&#65533;&#65533;A&#65533;KA.&#65533;}M*w&#65533;t&#65533;/qKx&#360;&#65533; &#65533;&#65533; &&#65533;&#65533;*&#65533;&#65533;<r&#65533;&#501;0&#65533;F&#65533;&#1227;&#65533;O&#65533;[&#65533;[x"&#65533;>&#65533;}q$&#65533;ieY&#65533;|U&#65533;@&#65533;p&#65533;&#65533;1y&#65533;&#65533;k&#65533;{j&#65533;+zU@-&#65533;&#65533;&#65533;&#1069;&#65533;T&#65533;.E&#65533;&#65533;A&#65533;&#65533;-&#65533;K&#65533;&#65533;b&#65533;[&#65533;&#823;&#65533;N&#65533;&#65533;&#65533;U&#65533;2j&#65533;*&#65533;U&#1938;&#65533;&#65533;&#49755;a@&#65533;*e0&#65533;&#65533;1&#1428;&#65533;v&#65533;{&#65533;&#65533;&#65533;u.&#1682;&#65533;m6v&#65533;&#65533;]<&#65533;&#65533;&#65533;2&#65533;&#65533;*"K&#65533;&#65533;@&#65533;0&#65533;J#&#65533;&#65533;&#65533;&#65533;&#65533;&#65533;&#65533;V&#65533;&#65533;&#65533;&#65533;&#65533;&#1728;&#65533;
&#65533;&#65533;&#65533;!r(&#65533;&#65533; :&#65533;&#65533;&#65533;my&#65533;&#65533;Uc&#65533;-{I&#65533;2&#1754;&#65533;%&#65533;.AX\,S&#65533;&#65533;&#65533;P&#65533;`&#65533;&#65533;8B &#65533;4&#65533;&#1675;o&#65533;&#65533;e}&#65533;&#65533;&#65533;&#65533;;+&#65533;&#65533;pb&#65533;NrUD&#65533;aT&#65533; Dv2lc!&#65533;&#1255;&#65533;&#65533;&#65533;&#65533;&#65533;&#65533;&#65533;+zU]&#65533;&#65533;&#65533;&#65533;?B&#65533;&#65533;W&#65533;n&#65533;%&#392;-m&#2007;&#65533;&#65533;&#65533;&#65533;&#65533;&#65533;(&#65533;&#65533;&#65533;&#65533;&#65533;&#65533;&#65533;"'&#65533;&#65533;R6&#65533;&#65533;@~&#65533;9&#65533;&#65533;iI&#2010;&#65533;>&#65533;q&#65533;&#65533;&#65533;&#65533;&#65533;Q&#65533;
&#65533;5&#65533;9&#65533;&#65533;&#65533;i7o&#65533;&#65533;-)&#65533;w&#65533;&#65533;&#65533;?B&#65533;&#65533;F&#65533;&#65533;&#65533;P&#65533;[&#1190;!r(&#65533;&#65533; :&#65533;M&#65533; &#65533;&#65533;eo&#65533;j&#65533;N&#65533;2 &#65533;&#65533;&#560;~P8	&#65533;&#65533;&#65533;aOyD&#65533;f&#65533;r&#65533;JC&#65533;&#65533;.&#45506;&#65533;&#65533;&#65533;&#1812;&#65533;t&#65533;X&#65533;&#65533;&#65533;&#65533;n&#65533;&#65533;&#65533;fj&#65533;(e
&#65533;I&#65533;O&#65533;i&#65533;&#65533;&#65533;!&#65533;}&#65533;_&#65533;&#1664;&#65533;&#65533;aoJ&#65533;N&#65533;&#65533;&#65533;&#65533;V&#65533;&#65533;&#65533;&#65533;&#65533;&#65533;&#547;s&#65533;&#65533;&&#65533;&#65533;u"&#50442;&#65533;}g&#65533;g&#65533;&U:&#65533;&#65533;&#65533;]&#65533;Q9
&#65533;0H&#1777;&#65533;1M&#65533;T&#65533;&#65533;CnM&#65533;e_o,&#65533;M&#65533;-CF2&#65533;_G&#65533;&#65533;&#65533;4&#65533;*5r&#1873;&#65533;&#65533;	&#65533;EQ:&#65533;4&#65533;&#65533;&#65533;\&#65533;&&#65533;xI{n&#65533;+zTW&#65533;&#65533;&#65533;?B&#65533;&#65533;S&#65533;n&#65533;&#65533;'xi&#65533;w&#1325;&#65533;&#65533;&#65533;&#1464;e]&#65533;i9&#65533;n8|&#65533;&#65533;Sx&#65533;*&#65533;&#65533;vV'&#65533;MpLh&#65533;&#65533;&#1691;e18&#65533;Y&#65533;oPO&#65533;XU@&#65533;&#65533;&#65533;Ja &#980;2<&#65533;&#65533;&#65533;j&#65533;&#65533;&#65533; &#65533;&#65533;&#65533;Q&#65533;&#65533;m@|&#65533;oJ&#65533;&#65533;&#548;&#65533;&#65533; 2&#65533;omL&#65533;#$&#65533;&#65533;&#65533;&#65533;&#65533;&#65533;q&#65533;&#65533;&#65533;&#65533;&#65533;&#1732;A"&#65533; H&#65533;&#65533; &#65533;Q&#65533;p^&#65533;%-&#65533;&#65533;N&#65533;&#1918;&#65533;&#65533;p&#65533;&#65533;$&#65533;Z&#65533;i1!0&#65533;&#65533;&#65533;E&#65533;&#65533;XT&#65533;It&#65533;#&#795;@&#605;@{i&#65533;&#65533;j&#65533;&#65533;>n&#65533;&#65533;GP}&#65533;&#65533;u&#65533;*b"&#65533;s&#65533;&#65533;2m4&&#65533;&#65533;&#65533;&#65533;&#65533;&#65533;&#65533;&#65533;&#65533;&#65533;&#65533;&#65533;&#384;&#65533;\&#65533;WJ&#65533;l&#65533;&#65533;Q6e"g&#65533;9w&#65533;&#65533;o&#65533;d=&#65533;o&#218;&#65533;H&#65533;+&#65533;&#65533;E&#65533;p&#65533;.&#65533;b&#65533;IdS&#65533;%1NSL\&#65533;&#65533; 9.C&#65533;&#65533;m@|&#65533;oJ&#65533;&#65533;{j&#65533;&#65533;zT&#65533;.E&#65533;&#65533;A&#65533;&#65533;&#65533;&#1291;&#65533;&#65533;&#65533;&#65533;!&#65533;Y;&#65533;Y&#65533;&#65533;wE+&#65533;&#65533;;3&#65533;&#65533;&#65533;M&#65533;3&#65533;&#65533;\d&#65533;&#65533;&#65533;7d7
r&#65533;&#65533;&#65533;&#65533;&#65533;&#65533;&#65533;IF&#65533;o&&#65533;in&#65533;&#65533;&#65533;0\&#65533;(up&#65533;s	&#65533;&#65533; &#65533;&#65533;&#65533;&#65533;&#65533;z8:&#65533;&#65533;&#65533;/&#1069;&#65533;Q&#65533;&#65533;mA|&#65533;oJ&#65533;!r(&#65533;&#65533; :	&#65533;WF&#65533;&#65533;&#65533;&#1322;&#65533;&#65533;&#65533;p&#65533;7)&#65533;&#65533;FA&#65533;c&#65533;&#65533;&#65533;)&#65533;K&#65533;9&#65533;|5H]&#65533;&#65533;1b&#65533;g=&#65533;&#65533;4&#65533;&#65533;&#65533;7n&#65533;&#65533;G&#65533;ln&#65533;&#65533;v&#1403;&#65533;.U@&#65533;&#65533;&#65533;&#65533;O&#65533;@|"&#65533;r&#65533;p\H~&#65533;{j&#65533;&#65533;zTpu&#65533;P_7[&#1190;!r(&#65533;&#65533; :&#65533;&#65533;&#65533;s&#65533;&#65533;E&#65533;K&#65533;&#65533;+&#65533;&#65533;&#65533;V6&#65533;J&#65533;[
&#836;&#65533;&#65533;DW&#65533;R&#65533;&#65533;&#65533;B &#65533;P&#65533;&#65533;i&#65533;&#65533;}]&#65533;&#65533;&#65533;&#65533;*&#65533;'&#65533;,&#65533;&#65533;&#65533;&#65533;b+J&#65533;v&#832;r&#1290;pN&#65533;&#794;&#65533;&#65533;&#65533;9&#65533;&#65533;&#65533;&#65533;{j&#65533;&#65533;zTpu&#65533;P&#65533;[&#1190;!r(&#65533;&#65533; :&#65533;&#1382;&#65533;&#65533;&#65533;&#65533;&#65533;&#65533;&#65533;&#65533;iw@&#65533;&#65533;=&#65533;DM&#65533;gv/&#65533;P6&#65533;&#65533;@"p&#65533;&#65533;&#65533;&#65533;5&#65533;t&#65533;W$&#65533;wa&#65533;&#65533;n&#1809;&#65533;&#65533;&#65533;j&#65533;&#798;&#65533;""	"&#65533;eU&#65533;`(&#65533; &#65533;&#65533;<&#65533;K&#65533;{j&#65533;+zTp&#65533;&#65533;P7[&#1193;&#65533;\&#65533;7?&#898;&#1311;W&#65533;&#65533;&#65533;&#1664;&#65533;&#65533;&#1941;S&#65533;&#65533;>&#1719;&#65533;n&#65533;&#65533;W&#65533;&#65533;&#65533;AsV&#65533;#&#65533;&#65533;&#1664;&#65533;&#65533;&#1941;@&#65533;&#65533;&#65533;&#65533;&#65533;&#65533;&#65533;\&#65533;0&#65533; &#898;&#65533;&#65533;&#65533;(&#65533;GP}&#65533;o&#65533;&#65533;oJ&#65533;&#65533;&#65533;j&#65533;&#65533;&#65533;&#1941;1&#65533;F&#65533;&#65533;&#616;&#65533;"&#65533;&#65533;&#65533; k&#65533;&#65533;&#65533;KBSOs&#65533;u&#65533;%ma&#65533;R&#65533;{&#65533;&#65533;&#65533;J&#65533;&#65533;ls1&#65533;N&#65533;A&#65533;:&#65533;u&#65533;&#65533;&#65533;&#65533;&#65533;&#65533;&#65533;6%QK&#65533;&#65533;&#65533;&#65533;M &#65533;&&#65533;TWw&#65533;F&#65533;aK&#65533;Bk&#65533;&#65533;Ew~$o&#65533;*&#65533;&#65533;Wk~$&#65533;imH&#65533;&#65533;+&#65533;&#65533;&#65533;4&#65533;&#65533;Q&#65533;QWQT&#421;&#65533;u&#65533;cPT&#65533;&#65533;&#65533;&#65533;&#65533;2&#65533;&#65533;~3H&#65533;>&#65533;&#65533;)u]s#T&#65533;+[n<&#65533;6&#65533;0&#65533;&#65533;&#65533;C&#65533; &#65533;&#65533;9&#1162;&#567;&#65533;V?P&&#65533;w&#65533;&#346;&#65533;&#65533;&#65533;lbL&#65533;&#65533;q S&#65533;&#65533;@&#65533;Co1'6[&#65533;.G&#65533;o&#1719;]&#65533;y&#65533;&#65533;/&#65533;u&#65533;q&#65533;8;&#65533;&#65533;Bm@&#65533;8A&#65533;&#65533;hH&#65533;,&#65533;_Y,&#65533;&#65533;]&#65533;!&#65533;"&#65533;&#1937;&#65533;&#65533;Un&#65533;@&#65533;C 	Q&#65533;`K&#65533;&#65533;&#65533;^&#65533;&#65533;W)D&#182;&#65533;&#65533;`;DM&#65533;c&#65533;&#65533;&#65533;j&#65533;]&#65533;&#65533;&#65533;&#65533;\Z&#65533;U&#65533;&#65533;.&#65533;9X&#65533;(&#65533;.&#65533;b&#65533;&#65533;&#65533;&#65533;&#65533;&#65533;sQL&#65533;&&T&#65533;ny&C&#65533;&#65533;&#65533;&#65533;Rx&#1956;@&#65533;Y&#65533;&#65533;&#65533;.#&#65533;&#65533;&#65533;&#65533;$`Rz&#65533;@&#65533;"&#65533;U&#65533;e&#65533;`2bq &#65533;yy@q&#65533;P&#65533;&#65533;I&#65533;I&#65533;"&#65533;v&#65533;M&#65533;&#65533;V2&#65533;&#65533;&#65533;&#65533;G&#65533;=&#65533;&#65533;&#65533;ZM&#65533;&#65533;\&&#65533;&#65533;&&#65533;!&#65533;&#65533; &#65533;"a&#65533;u&#65533;&#65533;&#65533;zh&#65533;&#65533;&#65533;SojX&#65533;&#227;M&#65533;&#65533;RV&#65533;&#65533;&#65533;Ia)z&#65533;l&#65533;&#65533;3&#65533;9&#65533;N&v&#65533;@&#65533;VM"&#65533;	&#65533;&#65533;&#65533;&#65533;&#611;&#706;=&#65533;&#65533;6O&#65533;|E&#65533;$H&#65533;I n`\C&#65533;~&#65533;&#65533;h^&#65533;&#65533;&#1743;M2&#65533;[&#65533;#ci&#65533;&#65533; 7`&#65533;&#65533;&#65533; j&#65533;yF&#65533;c&#65533;u&#65533;&#65533;&#65533;n&#10491;&#65533;&#65533;&#65533;&#65533;&#1738;&#65533;6&#65533;G&#65533;&#65533;&#65533;y&#65533;&#65533;&#65533;&#1722;&#65533;&#65533;mH2B3Y#uF&#65533;!&#65533;&#65533;(&#65533;
&#65533;&#65533;&#65533;b&#65533;#+6&#65533;&#65533;&#65533;&#65533;t&#65533;SP&#65533;&#65533;x&#65533;G"&#65533;&#65533;&#138;FMlp&#65533;&#746;&#65533;&#65533;7{s&#900;D&&#65533;&#65533;&#65533;&#65533;&#911;&#1351;&#65533;"&#65533;&#65533;%&#65533;N&#65533;2&#65533;*<<&#65533;Q&#65533;g&&#65533;C&#65533;L&#65533;&#65533;&#65533;&#65533;&#65533;&#65533;&#65533;&#65533;&#65533;n&#65533;m&#65533;&#65533;&#65533;&#65533;W	&#65533;n&#65533;&#65533;x&#65533;&#65533; &#65533;&#65533;\p&#65533;&#65533;&#65533;I&#65533;&#65533;&#65533;;&#65533;& &#65533;&#65533;0&#65533;&#65533;P(@ &#586;&#1630;&#65533;&#65533;#zg\&#65533;&#65533;.K&#65533;&#65533;G&#65533;&#65533;M&#1776;&#387492;&#65533;&#65533;|&#65533;n`&#65533;&#65533;W&#65533;<L@&#65533;"&#65533;&#65533;P&#65533;(0;&#65533;&#65533;&#674;&#65533;&#65533;&#65533;&#65533;2n&#65533;&#65533;\&&#65533;&#65533;b&#65533;i&#65533; 9&#65533;0#&#65533;&#65533;&#65533;&#65533;E(&#65533;&#65533;a&#65533;&#658;E&#65533;&#65533;&#65533;&#65533; (&#65533;D{*&#65533;Wk&#65533;'KK&#65533;&#65533;&#65533;&#65533;:&#65533;&#65533;l&#65533;&#65533;Q&#65533;&#1402;&#65533;&#698;&#65533;&#65533;&#65533;&#65533;&#65533;}&#65533;&#1856;a&#65533;&#65533;OJ&#65533;&#65533;&#65533;|&#65533;C{i&3&#65533;&#1975;,&#65533;&#65533;&#65533;H&#65533;B&#65533;z&#65533;&#65533;S&#65533;&#65533;&#65533;&#65533;=&#65533;&#937;(I0&#65533;n&#65533;b&#65533;&#65533;&#65533;]&#65533;&#65533;p&#65533;&#65533;&#65533;&#65533;a&#65533;VD&#65533;$&#65533;3&#65533;#&#65533;]&#65533;&#65533;&&#65533;&#65533;8&#65533;&#65533;:l}Gco&#65533;&#65533;&#65533;"&#65533;T&#65533;&#65533;=&#65533;=&#65533;&#65533;,Y:Y&#65533;C&#65533;&#264;
e&#65533;&#65533;
&#65533;&#65533;A:`bg &#65533;&#65533;&#65533;CH.&#65533;37x&#65533;&#1524;&#65533;&#65533;
&#65533;&#65533;XQQ&#65533;1 &#65533;&#65533;&#65533;v&#65533;&#65533;@&#65533;A&#65533;5Z&#1724;&.8&#553;4\;&#65533;&#1859;$&#65533;&#65533;&#65533;&#65533;&#65533;	r!&#65533; &#65533;&#65533;C&#65533;&#65533;x&#65533;&#65533;&#65533;&#65533;&#65533;&#65533;&#1545;@&#65533;7&#65533; `&#65533;&#65533;&#65533;^y7&#65533;&#65533;&#65533;.&#65533;&#65533;U{q&#65533;@|y%&#65533;&#65533;,b&#65533;&#65533;&#65533;U&#65533;!&#65533;&#65533;&#1776;&#642;&#65533;!&#65533;&#65533;&#65533;&#65533;5}&#65533;aZZ?&#65533;KJ&#65533;&#131;9&#65533;#E&#65533;&#65533;n+&#65533;)y&#65533;R2&#65533;&#65533;&#65533;I&#65533;A)&#65533;%(JR&#20217;(ZCU&#65533;&#65533;+K&#65533;&#65533;&#65533;I&#65533;&#65533;TSM&#5785;&#65533;&#1860;:&#65533;&#65533;&#65533;"!&#65533;  &#65533;,&#65533;.&#65533;4&#1259;&#65533;&#65533;&#65533;&#65533;&#65533;&#1787;&#65533;S&#65533;J!&#65533;&#65533;+&#65533;&#65533;&#65533;C&#65533;&#65533;in&#65533;eRb&#517;&#65533;&#65533;**D&#65533;E &#65533;;b(&M&#65533;&#65533;(F&#65533;<C9&#65533;&#65533;&#65533;K&#65533;T,&#65533;\&#65533;&#65533;&#65533;&#65533;-&#65533;&#65533;&#65533;&#65533;&#65533;c9&#65533;&#1096;(&#65533;A&#65533;m&#65533;
&#65533;&#65533;&#65533;A&#65533; cvr&#65533;-D&#65533;&#65533;&#65533;=&#65533;!6B) &#1883;s&#65533;&#65533;(*u&#65533;&#65533;Gj`&#65533;q&#65533;8&#65533;VF&#65533;krY&#65533;&#65533;&#65533;8&#65533;JI&#65533;n
&#65533;X&#65533;&#65533;t7&#65533;&#65533;D|&#65533;&#65533;_%y&#63504;&#65533;wJ+5&#65533;#&#65533;l&#428;&#65533;&#65533;D&#65533;&#65533;X&#65533;&#1259;&#65533;W,&#65533;Dv&#65533;&#65533;"Qq&#65533; &#65533;&#65533;&#65533;Z&#1674;Hh&#1229;h&#65533;q'&#65533;]&#65533;&#65533;W&#65533;&#65533;X&#65533;2&#65533;(D&#65533;l,)	10g&#65533;&#65533;&#917;%H&#65533;&#65533;&#65533;V&#65533;&#820;&#65533;_&#65533;'&#65533;6&#65533;&#65533;&#65533;&#65533;{3&#65533;&#65533;G&#1924;&#878;V}&#65533;R&#65533;I&#65533;wY&#402518;u&#65533;&#65533;&#65533;&#65533;-&#65533;wg&#65533;&#65533;&#65533;&#65533;&#65533;.y&#65533;&#1116;&#65533;tG&#65533;&#65533;WF<&#65533;&#666;zP&#65533;&#65533;&#65533;&#65533;v.&#65533;&#1053;p@Aa/&#65533;x"&#65533;&&#1616;.*&#65533;&#65533;&#65533;	&#65533;&#65533;8:DU3&#65533;&#65533;&#65533;&#65533;N`&#65533;D&#65533;>&#65533;g&#65533;(&#65533;&#65533;9&#861;&#65533;)&#65533;L &#65533;h&#65533;y&#65533;&#65533;&#65533;&#65533;&#65533;&#65533;&#65533;&#65533;&#65533;&#65533;h&#65533;V&#65533;|&#65533;:F&#65533;&#65533;&#1967;2tW=P&#65533;^&#65533;&#65533;&#65533;&#65533;O&#65533;&#65533;@&#65533;{&#65533;J&#65533;,TV&#65533;&#65533;&#1334;PK7&#65533;6&#65533;&#65533;&#65533;&#65533;&#65533;&#65533;Sl3BA s&#65533;Q&#65533;q&#65533;
90&#65533;y&#65533;J&#65533;QL&#65533;xF&#65533;&#65533;Nr&#65533;/&#65533;&#65533; (&#65533;&#65533;&#65533;&#65533;,&#65533;%&#65533;&#65533;"&#65533;scj&#65533;8	y&#65533; sY&#519;/&#65533;&#65533;1&#65533;6&#65533;Z&#65533;&#65533;&#65533;q,&#65533;&#65533;&#65533;&#65533;I&#1192;G&#65533;f&#65533;&#65533;&#65533;&#65533;&#65533;&#65533;&#65533;.&#65533;i(&#65533;i&#65533;&#65533;&#65533;&#65533;&#65533;,&#65533;3^~&#556;&#65533;G&#65533;I&#65533;&#65533;=n&#65533;&#65533;&#46508;&#65533;CB&#248;&#65533;&#65533;T&#65533;&#65533;hG*4@&#65533;&&#65533; &#65533;D&#65533;&#65533;1DC&#65533;&#65533;&#65533;!&#65533;j&#65533;&s&#65533;&#65533;nS	LdL `D;&#65533;&#65533;&#65533;&#65533;&#65533;G
&#65533;8MS&#65533;m&#65533;*g&#1544; &#65533;&#65533;k&#65533;&#65533;&#65533;&#65533;&#1643;:2&#65533;IG&#1734;&#65533;&#65533;&#65533;{&#65533;&#65533;K&#65533;h&#65533;&#554;&#65533;&#65533;&#65533;P(&#65533;&#65533;1C&#65533;&#65533;&#65533;&#33604;y&#65533;d&#65533;{&#65533;&#65533;v&#65533;&#466;$&#65533;{^&#1494;j&#65533;&#65533;&#65533;&#65533;&#65533;Uv+&#65533;pY&#65533;j&#65533;&#65533;&#65533;>;KB&#65533;&#65533;&#65533;&#65533;&#65533;&#65533;8&#65533;&#65533;;n&#65533;&#65533;jeT&#65533;a&#65533;3&#65533;<&#65533;&#65533;d3Y[K7y&#65533;&#65533;*&#65533;&#65533;L&#65533;NT&#65533;H>a &#65533;&#65533;&#65533;&#65533;&#1144;&#65533;&#65533;wb[O&#65533;&#65533;&#65533;
&#65533; g&#65533;&#65533;#&#65533;D&#65533;&#65533;&#29848;&#65533;"&#65533;&#65533;Oy
QTD@&#65533;Sq&#65533;,&#65533;&#65533;&#65533;&#65533;&#65533;&#65533;&#65533;&#65533;&#65533;&#65533;&#10585;"&#65533;&#65533;&#65533;&#65533;&#65533;&#65533;9E&#65533;&#65533;ezeJ^#&#65533;&#65533;&#65533;&#539;&#65533;&#65533;&#65533;5*(z&#65533;U&#65533;zd;&#65533;&#65533;!&#65533;&#65533;&#65533;YR&#65533;|&#65533;/&#65533;&#65533;!\u&#65533;&#65533;&#65533;&#65533; G&#65533;&#65533;y*t&#65533;d&#65533;&#65533;&#65533;&#65533;>&#65533;&#65533;&#65533;%&#65533;&#65533;&#65533;^&#65533;s\&#65533;Ne&#65533;3T&#65533;&#65533;&#65533;&#65533;&#65533;8&#65533;&#65533;0&#65533;1&#65533;24&#65533;&#65533;O&#65533;wr&#65533;BH*&#65533;Y&#65533;8b&#65533;^!&#65533;]>&#65533; )&#65533;&#65533;&#65533;&#65533;!&#65533;,y*&#65533;&#65533;.&#65533;ktf&#65533;3&#65533;]&#501;t&#637;&#65533;<&#65533;&#65533;p&#65533;&#865;&#65533;U&#65533;H*(\ &#65533;>>nt&#65533;	&#65533;]_&#65533;u&#65533;N&#65533;&#65533;&#65533;&#65533;&#1612;&#65533;;&#65533;&#65533;g&#65533;&#65533;^d&#65533;h&#65533;,&#65533;&#65533;&#65533;&#65533;)El$u&#65533;&#65533;&#1483;6&#65533;&#65533;,&#65533;LS2&#65533;(o3sp&#65533;r ?^&#65533;&#1013;&#65533;?V&#65533;EM&#65533;eh&#65533;n&#1591;&#65533;^&#65533;r&#65533;;&#65533;dD&#65533;Fj&#65533;#&#65533;&#65533;J P6&#65533;T&#65533;&#65533;M&#65533;&&#65533;&#65533;&#65533;&#65533;9N&#65533;&#65533;1T)&#65533;J &#65533;&#65533;&#65533;`M4&#65533;&#65533;W&#65533;'&#65533;7&#65533;&#65533;&#65533;&#65533;&#65533;C&#65533;&#65533;+&#65533;d&#65533;Wf&#65533;&#65533;&#65533;{=&#65533;+&#65533;hX&#65533;&#65533;&#65533;"&#65533;R&#65533;&#65533;:	&#65533;&#650;&#65533;1&#65533;&#65533;&#65533;&#512;d)&#65533;&#1245;&#65533;&#65533;p&#65533;.&#65533;&#65533;&#65533;&#65533;&#65533;&#65533;&#65533;&#1515;F&#65533; &#17112;=&#65533;&#65533;&#65533;A&#65533;&#65533;q&#65533;&#65533;&#65533;-&#65533;E	&#65533;Iv&#65533;&#65533;N;&#65533;&#65533;&#65533;&#65533;&#65533; &#65533;&#65533; &#65533;H-#&#65533;&#65533;&#65533;\&#65533;&#65533;&#65533;&#65533;7p&#596;&#65533;&#65533;%&#65533;&#65533;iw&#65533;&#65533;`(&#65533;`yq&#65533;&#65533;s&#65533;&#65533;<4&#65533;&#65533;<&#65533;H}'&#65533;&#65533;&#65533;&#65533;&#65533;n9K&#65533;&#65533;Y&#65533;&#65533;'m&#1907;n&#65533;&#65533;OO;2&#65533;@&#65533;&#65533;(`&#65533;]&#65533;5;}?ws2&#65533;>&#65533;&#65533;&#1449;E&#65533;6-&#1770;&&#65533;'(c.&#65533;q&#65533;&#65533;P&&#65533;d*Z!&#65533;f&#65533;p&#559;XG&#65533;cJ&#65533;&#65533;&#65533;q&#65533;`&#31916;&#65533;@&#747;&#65533;&#65533;[o&#65533;&#65533;a)&#65533;&#65533;a&#65533;k&#65533;Y&#65533;Y&#65533;&#65533;fj\e&#65533;&#65533;A&#65533;&#65533;&#65533;j5&#65533;&#65533;&#65533;&#65533;&#65533;5&#65533;H$&#65533; d&#65533;7	D&#65533; &#65533;)s&#65533;&#65533;K&#65533;&#65533;&#65533;&#65533;<d&#65533;&#65533;I&#65533;&#65533;&#65533;me!&#65533;&#65533;&#65533;&#58889;8b&#65533;&#65533;)&#65533;&#65533;\&#65533;D&#65533; a}&#65533;Q@&#1436;h&#65533;>*&#65533;&#65533;&#65533;[@&#65533;C &#65533;&#65533;9&#65533;mm&&#65533;%<2&#65533;&#65533;&#1790; &#65533;u&#65533;&#486;1&#65533;ziI&#65533;j,-&#65533;&#1116;&#65533;&#65533;&#65533;&#65533;o&#65533;@&#65533;&#65533;&#65533;s&#65533;@&#65533;z&#65533;r&#596;&#65533;AD&#65533;&#65533;&#65533;]&#1794;&#65533;&#65533;&#65533;;p]&#65533;&#65533;&#1750;&#65533;K&#65533;&#1394;ec`&#65533;n&#65533;`&#65533;PI! > &#65533;{y&#65533;C4u&#65533;&#65533;'k&#65533;&#65533;&#370;I&#1257;&#65533;0F&#65533;U$@&#65533;#&#65533;&#65533;o&#65533;a&#65533; &#65533;*&#65533;&#65533;&#65533;&#65533;yM7&#65533;&#65533;m&#65533;]]&#65533;&#65533;rC&#65533;&#65533;DN&#65533;u0&#65533;B$&#65533;&#65533;'6&#65533;&#65533;&#65533;&#65533;&#65533;&#65533;&#65533;&#65533;xk&#65533;P4&#65533;&#65533;r&#65533;&#65533;]&#65533;J&#65533;&#65533;+&#1746;&#65533;K&#528;H &#444117;&#65533;(&#65533;&#65533;8&#65533;  ;Cf 1Y,k#OXtD&#1515;0&#65533;&#65533;-uN<&#65533;*&#65533;g&#1829;J&#65533;E&#65533;Y&#65533;)&#65533;i&#65533;&#65533;2|<&#65533;,&#65533; 
&#65533;&#65533;])<&#65533;e &#65533;tzN&#65533;"&#65533;E&#65533;8o(@G&#65533;&#65533;<&#65533;&#65533;&#65533;0&#1146;&#65533;*&#65533;&&#65533;&#65533;6&#65533;q&#65533;G&#65533; &#65533;y&#65533;g&#65533;&#65533;&#65533;&#65533;J&#65533;KW&#65533;_b&#65533;HY&#65533;&#65533;a&#65533;i&#65533;&#65533;=&#760;&#65533;P&#65533;&#65533;4J`;&#65533; d7&#65533;v&#65533;jj&#65533;m<SS55]M&#65533;&#65533;&#65533;d&#65533;&#65533;&#314;k&#65533;&#65533;&#65533;&#65533;&#65533;&#65533;&#65533;&#65533;S(&#65533;nx&#65533;&#65533;p&#65533;n&#65533;*8&#65533;+0&#1146;&#65533;$w	&#65533;U&#65533;B&#65533;&#65533;~&#65533;&#65533;&#65533;yvU&#65533;I&#65533;o&#65533;z&#65533;&&#65533;I&#65533;&#65533;&#65533;>`&#65533;h&#65533;&#65533;&#65533;&#65533;h&#65533;&#824;4&#65533;&#65533;[&#65533;&#65533;MN
&#65533;&#65533;&#65533;=&#65533;g&#65533;(*`&#506; lMr&#65533;&#65533;|/7c!S;&#65533;&#65533;&#65533;;&#65533;M&#65533;ou]q'Nv	&#65533;{ED&#65533;6*B\&#65533;&#65533;GL}&#65533;&#1190;4&#65533;&#631;&#65533;K&#65533;&#65533;&#65533;&#65533;xn&#65533;q&#65533;v&#65533;g&#65533;&#65533;j&#65533;&#65533;&#65533;
&#65533;E#&#65533;&#65533;QR&#65533;r=&#65533;&#65533;C&#65533;x&#65533;*+&#65533; &#65533;q&#65533;&#65533;/]{&#65533;&#65533;4z&#65533;a&#65533;F&#241;[m&#1336;y&#65533;&#65533;a&#65533;@&#65533;&#65533;&#65533;O&#65533;3M#/&#65533;d&#65533;1!-i5a&#65533;&#65533;&#65533;EC&#65533;6&#65533;#e&#65533;EQ&#65533; T&#65533;&#65533;&#65533;8&#65533;&#65533;G&#65533;$&#65533;h&#65533;&#65533;&#65533;G	&#65533;&#65533;i&#665;&#65533;&#65533;A&#65533;`&#65533;y&#65533;&#65533;h&#65533;C&#65533;%SUT&#884;&#65533;&#65533;"A&#65533;@&#65533;~
&#65533;&#65533;&#65533;&#65533;&#65533;&#65533;i&#65533;{&#65533;&#730;&#65533;&#65533;&#65533;&#65533;H,S)&#65533;&#65533;TN&#65533;&#65533;&#65533;&#65533;-&#65533;&#65533;0&#65533;\&#65533;&#65533;\&#65533;ck&#65533;&#6237;&#65533;#%&#65533;^I&#65533;<6&#65533;:p&#65533;&#65533;'P&#65533;&#65533;x&#65533;&#65533;&#65533;&#65533;&#65533;&#65533;&#65533;DJ9&#65533;&#65533;!&#65533;*(z=&#65533;?&#1773;&#65533;Q?&#65533;&#65533;&#65533;P	&#65533;|_&#65533;&#65533;^&#65533;&#65533;DN&#65533;&#65533;|&#65533;&#65533;&#65533;%&#65533;c"&#542;&#65533;c&#65533;SA:&#65533;H&#65533;#&#65533;nP29&#65533;Am3&#65533;&#65533;J&#65533;&#65533;]&#65533;&#65533;&#65533;6b&#65533;n&#65533;T&#65533;&#65533;&#65533;K&#65533;&#65533;&#133259;&#65533;Q&#65533;&#65533;?&#65533;^@&#65533;Z&#65533;gG&#65533;&#65533;V&#65533;;&#65533;&#65533; &#65533;ZN18xu&#65533;2&#65533;&#65533;\u68&#65533;&#65533;Q&#65533;&#65533;C&#65533;!J&#65533;&#65533;&#65533;&#65533;&#65533;&#65533;'M&#65533;Z!N&#65533;T8 &#65533;&#65533;@v&#65533;&#65533;y&#65533;m-*&#1146;&#65533;W	&#65533;&#65533;i
c&#65533;	&#65533;&#65533; &#65533;5&#65533;&#446;&#442;&#65533;&#1483;&#65533;&#1404;&#65533;++}&#65533;$q&#65533;GW&#65533;'$&#65533;uD&#65533;C&#65533;&#65533;&#65533;\q&#65533;&#65533;9&#65533;`r&#65533;w5&#65533;&#65533;o&#65533;&#65533;M&#65533;;0&#65533;&#65533;&#65533;&#65533;Q&#65533;P&#65533;\Z&#65533;&#1070;&#65533;r&#65533;a&#65533;&#65533;85&#65533;oP&#65533;&#65533;v&#65533;&#65533;pR&#65533;P&#65533;&#65533;%x&#65533;%_HCX&#65533;&#65533;&#65533;Q.&#65533;=&#227;\&#65533;&#65533;I5&#65533;&#65533; ,Q2b&#65533;&#65533;? &#65533;&#65533;&#65533;`V&#65533;(&#65533;
(&#65533;&#65533;(&#65533;&#65533; &#65533;&#65533;(&#65533;(&#65533;
(&#65533;&#65533;(&#65533;&#65533; &#65533;&#65533;(&#65533;(&#65533;
(&#65533;&#65533;(&#65533;&#65533; &#65533;&#65533;(&#65533;(&#65533;
(&#65533;&#65533;(&#65533;&#65533; &#65533;&#65533;(&#65533;(&#65533;
(&#65533;&#65533;(&#65533;&#65533; &#65533;&#65533;(&#65533;(&#65533;1&#65533;2&#65533;
Ck>&#65533;&#65533;L&#65533;f&#65533;e&#65533;V*&#610;TL&#65533;&#65533;&#65533;0&#65533;G&#65533;&#65533;u&#65533;Mt&#65533;&#65533;&#65533;w'&#65533;n&#65533;cJ(&#65533;&#65533;	&#65533;w&#65533;^R&#65533;&#65533;	k%&#1783;&#65533;&#65533;&#65533;H{Keg-&#65533;&#65533;!*6h&#65533;&#65533;&#65533;&#65533;u{k}&#65533;b&#65533;&#65533;]#&#65533;&#32099;a&#65533;8&#65533;&#65533;&#65533;0w&#65533;K&#65533;&#65533;&#65533;&#65533;&#65533;&#65533;&#65533;&#65533;&#65533;i&#1990;&#65533;&#65533;&#65533;@&#65533;){C&#65533;w&#65533;&#65533;G&#65533; &#65533;&#65533;no&#65533;&#65533;&#65533;#&#65533;ql-&#65533;&#65533;&#65533;]&#65533;Rh&#65533;&#65533;&#65533;&#65533;9)&#65533;&#65533;&#65533;R&#65533;&#65533;&#65533;&#65533;|&#65533;6&#65533;Z&#65533;&#65533;&#65533;2m&#65533;^&#65533;g&#65533; l&#65533;&#65533;aBI&#65533;E&#65533;&#65533;&#65533;&#65533;A?rJ&#1871;:&#65533;&#1283;&#65533;&#65533;e&#65533;"&#65533;E&#65533;&#65533;&#65533;L&#65533;p}&#65533;&#671;&#65533;&#1689;G&#65533;D@;1R&#65533;&#65533;&#65533;&#65533;VvM&#65533;&#65533;&#65533;E&#491;&#65533;&#65533;&#65533;&#65533;(&#65533;4&#65533;&#65533;&#65533;6f&#65533;&#65533;%&#1094;&#65533;
&#65533;H&#65533; a&#65533;7h&#65533;&#65533;YC&#65533;I&#65533;&#65533;X&#65533;o&#65533;^<T&#65533;&&#65533;&#1650;&#65533;l&#65533;&#65533;
&#65533;U&#65533;&#769;M&#65533;&#65533;!&#65533;q&#65533;)7v&#65533;& &#65533;&#65533;&#1342;&#65533;&#65533;(&#65533;&#65533;&#65533;My&#65533;8&#65533;p86&#65533;|&#65533;&#65533;^&#65533;&#65533;&#65533;~:&#65533;&#65533;&#65533;H&#65533;&#401;&#65533;&#65533;&#1509;&#65533;&#65533;&#65533;&#65533;[;!-4&#65533;#1&#65533;T&#65533;M_&#65533;&#65533;9'&#65533;&#65533;-X&#65533;E&#65533;:&#65533;&#65533;&#65533;&#65533;27&#65533;h&#65533;&&#65533;_ WD&#65533;&#65533;x&#65533;W&#65533;&#65533;&#433;(&#1314;v'#&#65533;ns&#65533;-&#65533;&#65533;W&#65533;V&#65533;(&#65533;&#65533;W&&#65533;&#65533; &&#65533;W&#65533;F&#65533;&#65533;&#65533;\&#65533;&#65533;&#1654;&#65533;W&#65533;F&#65533;&#65533;~&#65533;C&#65533;#J&#65533;&#65533;/&#65533;h&#65533;&#65533;W]C}&#65533;&#65533;&#65533;X&#65533;&#65533;(^a&#65533;&#65533;&#65533;u&#65533;`&#65533;&#65533;&#65533;a	&#65533;q&#65533;QQw&#65533;&#65533;FZ&#65533;&#65533;&#65533;.&#65533;+j&#13302;&#65533;&#65533;&#65533;&#65533;EFG&#65533;&#65533;+&#65533;&#65533;&#65533;|EL]&#65533;&#65533;&#65533;@&#65533;&0&#65533;a;&#65533;&#65533;&#65533;K&#65533;n&#1996;&#65533;gf7&#65533;&#1716;,&#65533;&#65533;&#65533;&#65533;&#767;]XHAP@&#65533;&#65533;%&#65533;&#65533;q8&#65533;.&#65533;{&#65533;:)%&#65533;[&#65533;&#65533;&#65533;&#65533;!k&#65533;\K&#65533;8&#65533;&#65533;P_&#65533;El&#65533;&#65533;&#65533;&#65533;J&#65533;p&#65533;L #Y]h&#65533;&#65533;&#65533;I&#65533;W[&#65533;I&#1635;&#1036;t&#65533;&#65533;&#65533; &#65533;&#65533;&#65533;.&#1294;b)&#65533;q&#65533;^@&#65533;&#65533;`80&#65533;j&#65533;&#65533;D&#65533;&#65533;&#65533;vNEi&#65533;G&#65533;&#1893;w*&#65533;Zi&#65533;QY n&#65533;&#65533;&#65533;&7#&#65533;[&#65533;i&#65533;&#65533;&#65533;T&#65533;&#65533;(g&#65533;[&#65533;N&#65533;&#247;&#65533;&#65533;&#65533;&#65533;&#65533;Wl\cy&#1666;K8d&#65533;R&#65533;R&#65533;&#65533;&#1194;&#65533;   ;@@s&#65533;&#65533;G&#65533;1p&#1031;&#65533;&#65533;&#65533;n&#65533;&#65533;n&#65533;	r,	9r&#65533;w#&#65533;b&#65533;&#65533;(&#65533;Tp"B&#65533;@&#65533;	&#65533;h+*: &#65533;&#65533;.&#65533;	&#65533;&#65533;O1&#65533;p&#65533;d&#65533;B&#65533;&#65533;	"_$&#65533;2&#65533;a&#580;L#XUk"&#65533;L&#65533;i&#65533;&#65533;&#65533;&#65533;c&#65533;&#65533;&#65533;&#65533;Y&#65533;&#65533;&#65533;4~&#65533;&#65533;&#65533;g&#65533;nb&#65533;<&#65533;D&#65533;&#65533;&#65533;;Jt&#65533;&#65533;D@z&#65533;&#65533;&#65533;&#65533;&#65533;E7h&#6121;&#65533;r2=&#794;&#65533;(&#65533;pzqEH@&#65533;&#65533;X&#65533;&#65533;&#65533;5n&#65533;`n&#65533;/&#65533;&#65533;Y&#65533;\9WR&#65533;&#65533;&#65533;ur&#65533;&#65533;	VQ#&#65533;A&#65533;&#951;&#65533;&#65533;&#65533;fLG&#65533;d&#65533;4&#65533;&#65533;&#65533;',&#65533;Q&#65533;D&#65533;&#65533;E:EI4&#65533;&#65533;4&#65533;!K&#65533;9&#65533;U&#65533;&#65533;&#718;&#65533;&#65533;q&#65533;&#65533;&#65533;&#65533;1K\	c<Q&#65533;\&#65533;K&#65533;9XD&#65533;0&#65533;&#1801;C?6z&#65533;&#65533;&#65533;&#407;&#65533;&#65533;&#65533;&#65533;&#65533;&#65533;&#65533;J"B>&#65533;o ph&#65533;&#65533;V\&#65533;&#65533;&#65533;bQ0	1&#65533;x&#1815;&#65533;&#65533;th&#65533;&#65533;&#65533;&#1265;#&#65533;x&#65533;i7i&#65533;A&#65533;3&#65533;M&#65533;r&#65533;mTl&Q3x9U1&#65533;^&#65533;qe:8&#65533;&#65533;]&#65533;i;&#65533;FN&#65533;<y&#1400;l&#65533;r2_&#65533;&#65533;) R&#65533;&#65533; La&#536;N9&#65533; &#65533;
)&#65533;&#65533;+&#65533;k&#65533;R@&#65533;{&#65533;&#65533;8)&#65533;&#65533;&#65533;eH&#65533;&#65533;&#65533;&#65533;&#65533;&#65533;&#65533;&#65533;IKk^%Y&#45482;&#65533;&#65533;B&#65533;Ij&#65533;&#65533;&#65533;&#65533;d&#65533;p*Z.&#65533;&#65533;.&#65533;&#65533;09&#65533;}&#65533;uCH,&#65533;&#65533;&#65533;{&#65533;&#65533;&#65533;&#65533;V&#65533;A&#65533;&l&#65533;&#65533;&#1823;1&#65533;&#65533;&#65533;&#65533;&#65533;5&#65533;]2&#65533;n%&#65533;"&#65533;&#65533;&#397;&#65533;~&#65533;&#65533;I&#65533;&#65533;G&#65533;$&#65533;I&#65533;&#65533;&#65533;&#65533;&#65533;Y&#65533;D@ku&#65533;!&#65533;&#65533;U&#48696;&#65533;C&#65533;&#65533;[&#65533;&#65533;F&#65533;&#65533;&#65533;(
~&#536;&#65533;7&#65533;&#65533;A70&#1907;&#65533;r&#65533;&#65533;&#65533;&#65533;&#65533;&#65533;T&#65533;S&#65533;&#65533;G&#65533;%U&#65533;&#65533;Y6&#65533;3e&#65533;j&#65533;&#65533;"R&#65533;n%&#65533;&#65533;-[tm&#65533;&#65533;&#65533;	+0&#65533;\&#65533;&#65533;VEy&#65533;&#65533;>X&#65533;A&#65533;b&#65533;&#65533;D|&#65533;>y&#65533;l&#65533;t~&#65533;&#65533;&#57746;q&#65533;*G&#501;&#65533;4&#65533;XV&#65533;&#65533;7T&#65533;&#65533;R'&#65533;&#65533;&#65533;
`&#65533;&#65533;&#65533;BP&#65533;&#65533;=E&#65533;&#65533;&#65533;/T&#65533;E&#65533;&#65533;ds(&#65533;&#65533;&#65533;&#65533;A&#65533;	&#65533;&#65533;&#65533;&#65533;&#65533;&#65533;e&'&#65533;&#65533;yih&#65533;]&#65533;tM&#65533;>](&#65533;&#65533;d&#1976;&#65533;0 &#65533;&#65533;&#65533;.&#65533;H{J*&#65533;P&#65533;& &#65533;<#+&#65533;(VuC)Z*&#65533;&#65533;Q&#65533;&#65533;&#65533;*&#65533;&#65533;&#65533;h&#65533;!&#65533;
2p&#65533;P]P&#65533;&#65533;&#65533;&#65533;(&#65533;y&#149;AuB&#65533;&#65533;&#65533;&#65533;&#65533;&#65533;&#65533;&#65533;V&#65533;2p&#65533;!&#65533;
U&#65533;
(&#65533;p&#65533;x&#65533;&#65533;&#65533;&#65533;AuK&#65533;&#65533;x&#65533;&#65533;&#65533;&#65533; y&#65533;&#65533;P]R&#65533;*&#65533;&#65533;&#65533;&#65533;&#65533;&#65533;p&#65533;P]P&#65533;&#65533;&#65533;<&#65533;F&#65533;&#65533;*&#65533;&#42338;&#65533;&#65533;&#65533;*&#65533;&#65533;R&#65533;.&#65533;i&#65533;)fX&#65533;&#65533;&#65533;&#415;&#49559;'0y&#144;&#65533;n;&#65533;_\&#65533;&#65533;F&#65533;&#65533;F&#65533;#&#65533;oa}&#65533;&#65533;&#65533;wQ~&#65533;&#65533;5&#65533;&#62512;&#65533;~&#34634;:iI&#65533;nR7p&#65533;n#s&#65533;&#65533;&#65533;&#65533;&#2047;b&#65533;&#65533;IY;i&#399;&#65533;I&#1431;&#292;&#65533;&#65533;&#65533;vgs&#65533;&#65533;&#65533;v&#65533;#s&#65533;^C&#65533;&#65533;1>&#65533;w&#65533;&#65533;&#65533;&#1819;&#65533;apC&#65533;&#65533;&#65533;j&#65533;&#65533;{&#65533;N&#65533;&#65533;U&#65533;ES9D&#65533;)&#65533;y&#65533;)kh]&#65533;k&#65533;4&#65533;"&#65533;r&#65533;&#1570;v&#65533;{&#65533;(&#65533;&#65533;2L&#65533;&#65533;&#65533;&#65533;a&#65533;&#65533;%&#65533;&#1729;&#65533;q[&#65533;CJ&#65533;52lf&#65533;}&#65533;&#65533;&#65533;Y&#65533;;&#65533;6&#65533;%]&#65533;&#237;&#65533;&#65533;ASTjV&#65533;!
%PH&#65533;&#65533;&#65533;&#65533;"c&#65533;wv&#65533;&#65533;]doz&#65533;oo	&#65533;]&#65533;9&#65533;&#65533;Q&#65533;&#507;&#337;&#65533;&#65533;2&#65533;&#65533;bU1&#65533;&#65533;S&#65533; 6&#65533;+&#65533;tv&#65533;&#65533;&#65533;2:H?4c@&#65533;&#65533;&#65533;K)&#65533;`6&#65533;6&#65533;m&#65533;&#65533;&#65533;K&#65533;&#65533; &#65533; @+5&#65533;&#65533;&#65533;&#1083;%%^&#65533;,&#65533;~&#65533;`d&#65533;&#65533;&#65533;.&#1652;&#65533;&#65533;@&#65533;Y"
a&#65533;G&#65533; !XU&#65533;&#65533;/&#65533;7e&#65533; &#65533;&#65533;&#65533;&#65533;&#65533;&#65533;h&#65533;&#65533;g&#65533;,&#65533;
-&#65533;;&#65533;&#65533;"&#65533;&#65533;L&#65533;	&#65533;DK&#65533;rP &#65533;&#1178;#]&#65533;&#65533;&#65533;&#65533;&#65533;&#65533;&#65533;G&#65533;&#65533;&#65533;&#65533;&#65533;q|Q&#65533;t&#65533;&#780;*y&#65533;&#65533;u0&#65533;$T<&#65533;&#65533;&#65533;{NBA&#1779;&#65533;*&#65533;&#65533;9Q\&#65533;(&#65533;&#65533;@&#65533;&#65533;&#65533;v&#65533;&#65533;*&#1467;4&#765;.&#65533;&#65533;N40&#65533;=(&#65533;n\&#65533;u&#65533;&#65533;&#65533;% &#65533;&#65533;&#65533;&#65533;>&#1160;&#65533;y*&#65533;&#65533;5&#65533;&#65533;&#65533;&#65533;&#65533;tI&#65533;M&#65533;
L=&#65533;&#65533;N&#65533;j&#65533;&#65533;1L&#65533;Nm&#65533;X&#65533;q&#65533;""&#65533;&#65533;o&#65533;&#65533;&#65533;&#65533;&#65533;&#1207;&&#65533;jz&#65533;_&#65533;l&#65533;&#65533;2n&#65533;&#65533;&#65533;mZ&#65533;L&#65533;9&#65533;&#65533;2&#65533;&#65533;1&#65533; n&#65533;\&#65533;S&#65533;7fE&#65533;&#65533;&#65533;&#242;&#65533;&#65533;85UY&#65533;&#554;d&#65533;&#65533;T&#65533;%
`F &#65533;&#65533;;G!&#65533;(&#65533;&#65533;b&#65533;K>2&#2008;&#65533;&#65533;hQ#&#65533;&#65533;	&#65533;z&#65533;Gy&#521; &#65533;&#2161;2&#65533;&#65533;Y&#65533;E"&#65533;&#65533;{=&#65533;&#65533;&#65533;oU&#65533;?&#65533;&#922;6*Z&L&#65533;G09&#65533;@*&#65533;c&#65533;!U2c&#65533;&#65533;@&#65533;1&#65533;u&#65533;&#65533;W&#65533;l&#65533;-&#65533;s&#65533;eet[p&#65533;]M&#65533;R1&#65533;.&#65533;B&#65533;&#65533; &#65533; "&#65533;&#65533;&#65533;&#65533;/a9T&#65533;GM&#65533;&#65533;&#65533;&#65533;J&#65533;#&#65533;&#65533;2&#685;&&#65533;&#65533;&#65533;&#65533;qQ"&#65533;p&#65533;&#65533; &#65533;&#65533;&#65533;X[&#65533;&#65533;&#1957;.&#65533;g&#65533;D&#65533;|&#65533;G+(TR&#65533;(&#65533;&#65533;&)  >1&#65533;"5&#65533;P&#65533;FJ&#65533;&#65533;&#1608;}pJ&#53715;ZWM[&#1681;&#65533;&#65533;&#65533;&#65533;&#65533;&#65533;&#65533;r&#65533;&#65533;L}&#65533;@&#65533;b&#65533;yR&#65533;s(hi&#65533;&#65533;;&#65533;&#65533;&#65533;&#65533;&#65533;&#65533;JA&#65533;&#65533;*&#65533;&#65533;BGi(&#65533;5M`&#65533;T&#65533;&#65533;&#65533;&#65533;A"&#65533;&#65533;r&#65533;&#65533;z9kXj*x&#65533;&#65533;ty"&#65533;5&#65533;RR,&#65533;&#65533;D
a&#65533;&#65533;@&#65533;@;
&#460;&#65533;&#65533;cA&#65533;qV&#65533;S70&#65533;&#65533;&#65533;&#65533;}&#65533;{&#65533;Qr&#65533;U&#65533;s&#65533;&#65533;XqJ"&#65533;&#65533;g&#65533;&#65533;0 &#65533;&#65533;6&#65533;&#65533;&#65533;&#334;&#65533;&#1847;&#65533;&#65533;&#65533;&#65533;I&#65533;&#1802;&&#65533;&#65533;|B&#65533; &#65533;&#65533;\(L&#65533;&#65533;`&#65533;@9Lq)&#65533;&#65533;162=)8&#65533;&#65533;&#65533;&#65533;&#65533;o&#65533;&#65533;$&#65533;Y&#65533;rO"&#65533;&#65533;,&#65533;%&#65533;&#65533;3&#65533;&#65533;!&#65533;&#65533;8&#65533;&#65533;&#65533;&#65533;:&#65533;&#65533;!&#65533;&#65533;m&#65533;D&#65533;&#65533;&#65533;dd&#65533;&#65533;X&#65533;&#65533;y&#65533;&#65533;e&#65533;&#65533;vK&#65533;&#65533; &#65533;Y&#65533;&#65533;&#65533;&#712;7O]&#65533;I&#65533;Y&#65533;N&#65533;&#65533;&#65533;&#1237;&#65533;4Y!MD&#65533;H&#65533;&e|&#65533;&#65533;&#65533;PQF&#65533;&#65533;&#65533;&#65533;&#65533;&#65533;&#65533;&#65533;VB&#65533;k!&#1905;&#65533;[7qEW&#65533;&#65533;p"&#65533;7%:&#65533;aV &#65533;m&#65533;U &#65533;&#1195;:/&#65533;w"&#65533;;Q&#65533;&#437;&#65533;!m&#65533;(a&#65533;D&#65533;=j&#65533;AT&#65533;0	J9)&#65533;D{1&#65533;S&#65533;&#65533;&#65533;&#409670;JNM&#65533;&#65533;d&#65533;&#17698;&#65533;VQT&#65533;r"1&#851;&#65533;&#65533;&#292;&#65533;@&#248;w:Uz&#65533;&#65533;&#65533;q&#65533;h&#65533;c&#65533;a&#65533;*&#65533;&#65533;&#65533;&#65533;&#65533;&#65533;&#65533;&#65533;&#65533;&#1893;&#576;9iTQBEZA&#65533;U&#65533;}&#1203;&#65533;&#65533;R&#65533;U2t&#65533;!&#65533;JU&#65533;+ES!&#65533;J2t&#65533;P]R&#65533;U2t&#65533;!&#65533;JU&#65533;+E&#65533;&#65533;n8R&#65533;.&#65533;QV&#65533;&#65533;-@&#65533;&#65533;J&#65533;(&#65533;&#65533;U&#65533;@&#65533;&#65533;G<&#65533;&#65533;&#1192;(&#65533;&#65533;U&#65533;@&#65533;&#65533;G<&#65533;&#65533;&#1192;(&#65533;&#65533;U&#65533;&#65533;&#65533;F&#65533;&#65533;&#65533;R&#65533;(&#65533;&#65533;U&#65533;&#65533;&#65533;&#65533;8{:UF&#65533;8xV&#65533;&#65533;&#65533;&#65533;&#65533;=,&#65533;4&#65533;&#65533;QZ&#65533;&#65533;&#65533;?d&#65533;&#65533; &#65533;i&#65533;_&#65533;~F&#65533;O&#7213;Q[&#65533;&#65533;R[&#65533; &#65533;K&#65533;&#65533;#~&#65533;&#65533;&#65533;!&#65533;&#65533;&#65533;&#65533;&#65533;&#65533; 7&#65533;
&#65533;&#65533;+&#65533;U&#65533;_&#65533;&#65533;[R+E&#65533;&#65533;&#65533;k&#65533;@&#65533;cKZ!&#65533;&#65533;QT&#65533;EPZd&#65533;&#65533;&#65533;B&#65533;&#65533;&#65533;&#65533;&#65533;H&#65533;&#65533;S&#65533;&#65533;&#65533;&#65533;?j&#1966;&#65533;&#65533;&#65533;O&#65533;&#65533;&#65533;&#65533;&#65533;y&#65533;&#65533;&#65533;E&#65533;&#65533;&#65533;Sa&#65533;g!q&#65533;&#65533;(`1&#1600;&#65533;*&#65533; O&#65533;!I&#65533;n&#65533;J&#65533;{G&#65533;&#65533;&#65533;&#65533;&#65533;&#65533;&#65533;?&#65533;/&#65533;T&#65533;%&#65533;&#65533;&#65533;&#65533;&#65533;&#1742;&&#65533;&#65533;<&#65533;&#65533;U&#65533;P&#362;^&#1547;&#65533;cw&#65533;&#65533;&#1631;=n&#65533;&#65533;&#65533;L&#65533;&#1783;v&#65533;&#65533;&#65533;;;+%&#65533;L&#65533;&#65533;&#65533;)<&#65533;	C&#65533;;&#65533;DH&#65533;{B&#65533;&#65533;&#65533;&#65533;&#65533;yU&#65533;P&#65533;Oa&#65533;)&#65533;&#65533;&#65533;1@C&#65533;g*&#65533;&#65533;(b&#65533;.&&#65533;{&#65533;&#65533;&#1908;3&#65533;6q&#65533;|&#65533;J'&#65533;&#65533;&#65533;&#65533;&.C&#65533;&#51988;P&#65533;&#1402;&#65533;:I&#65533;&#65533; &#65533;c&#65533;&#27329;x|&#65533;&#65533;m&#1783;hclvb&#65533;&#65533;&#65533;n5&#65533;Dc5&#65533;)YY&#65533;&#65533;&#65533;&#65533;&#1435;&#65533;&#65533;3N&#65533;&#65533;&#65533;J(,b&#65533;E!1&#65533;&#65533;&#65533;-X&#65533;^&#1996;&#65533;&#65533;d&#65533;x&#65533;&#65533;H&#1387;r&#65533;DL&#65533; B&#65533;&#65533; >&#65533;(&#65533;&#65533;&#65533;{
&#65533;[&#65533;&#65533;&#65533;^x&#65533;&#65533;Lq&#65533;&#986;&#65533;Q@X%&#65533;:&#65533;"&#65533;L]&#65533;6&#65533;&#519;&#65533;G&#65533;B&#65533;&#65533;&#65533;&#65533;&#65533;&#65533;&#65533;EC&#65533;x)NOc&#65533;>&#65533;i,V&#65533;Xn&#65533;IS&#65533;i&#65533;V&#65533;F;J&#65533;w)&#65533;L D 7&#65533;P&#65533;G\&#65533;@an&#65533;&&#37892;!HB&#65533;&#65533;~^^Q&#65533;&#1428;&#65533;y&#65533;9&#65533;&#65533;&#65533;&#65533;&#65533;&#65533;&#65533;&#65533;3u&#65533;r&#65533;	&#65533;&#65533;S`G&#65533;r&#65533;:&#65533;&#65533;@1&#65533;c&#65533;:&#65533;&#65533;;&#65533;2&#65533;<&#65533;&#65533;u&#65533;E&#65533;Q&#65533;R&#65533;$&#65533;&#65533;&#65533;{s&#65533;&#528;  &#65533;&#65533;&#65533;&#65533;&#65533;$O~&#266;M&#65533;&#65533;&#65533;#&#65533;v&#65533;&#65533;Y(&#65533;1&#65533;&#65533;Jx&#65533;&#65533;M&#65533;&#65533;&#65533;&#65533;~~~_&#65533;&#65533;*dO&#65533;!I&#65533;&#65533;	@9&#65533;h&#65533;uu&#65533;&#65533;<2l.&#65533;x&#65533;&#65533;&#65533;&#65533;s&#65533;&#65533;~&#65533;&#65533;&#65533;&#65533;&#65533;&#65533;&#65533;c&#65533;&#65533;&#65533;&#65533;$D&#65533;Bl&#65533;_&#65533;T	&#65533;&#2032;&#65533;&#65533;&#65533;&#65533;&#65533;1&#65533;j&#65533;(`&#65533;/&#65533;&#65533;&#65533;&#65533;c`dD;G&#65533;ud&#65533;?&#65533;&#65533;&#65533;&#65533;&#65533;&#65533;&#65533;%2&#65533;I4&#65533;N
{&#65533;h`> &#65533;
&#65533;&#65533;ID&#65533;&#65533;9&#65533;&#65533;&#65533;&#65533;yU&#65533;P&#65533;&#65533;%&#65533;t&#65533;9&#65533;&#65533; &#65533;f&#65533;Wp&#65533;&#65533;*&#65533;(}]!&#65533;&#65533;.&#65533;x&#65533;)@~1&#65533;&#65533;5K&#65533;?	=&#65533;&#65533;28&#65533;&#65533;&#65533;#Yh&#65533;1&#65533;&#65533;%!&#65533;g&#65533;&#65533;q@p>p&#65533;l&#65533;&#65533;7&#65533;S&#65533;6&#65533;&#65533;.p>p&#65533;`&#65533;5&#65533;&#65533;&#65533;K&#65533;C&#65533;&#65533;&#65533;&#65533;)&#65533;&#65533;&#65533;|&#65533;&#65533;&#1307;-H&#65533;&#65533;&#1738;&#65533;&#65533;A7xbq^A&#65533;&#65533;v&#65533;&#65533;D&#65533;P% 	G&#65533;&#65533;]r&#65533;&#65533;!&#65533;&#65533;&#1226;&#65533;&#65533;&#65533;E&#65533;&#65533;&#65533;jF&#65533;&#65533;&#65533;0&&#65533;C a1&#65533;&#65533;&#65533;&#65533;G<&#65533;&#65533;xQ'&#65533;/&#65533;&#65533;x!&#65533;&#65533;&#65533;&#65533;Z(`&#65533;=&#65533;6&#65533;DO~&#266;M&#65533;6&#1152;g&#65533;&#65533;me&#65533;m&#65533;jc*)p&#65533;l.&#65533;n&#65533;&#65533;<&#65533;&#65533;A&#65533;&#65533;'&#65533;|@&#65533;&#65533;&#65533;&#65533;&#65533;+-2-U&#65533;&#1661;$&#1015;&#65533;.&#65533;&#65533;~&#65533;*&#65533;&#65533;&#65533;&#65533;&#65533;9&#65533;S&#65533;&#65533;)&#65533;P&#65533;|C&#65533;&#65533;1&#65533;&#65533;I&#65533;uH&#65533;dYLoP&#65533; &#65533;"&#65533;&#65533;&#65533;QC
(&#65533;&#65533;
(&#65533;&#65533;(&#65533;&#65533; &#65533;&#65533;(&#65533;(&#65533;
(&#65533;&#65533;(&#65533;&#65533; &#65533;&#65533;(&#65533;(&#65533;
(&#65533;&#65533;(&#65533;&#65533; &#65533;&#65533;(&#65533;(&#65533;
(&#65533;&#65533;(&#65533;&#65533; &#65533;&#65533;(&#65533;(&#65533;
(&#65533;&#65533;(&#65533;&#65533; &#65533;&#65533;(&#65533;(&#65533;8}&#65533;|E&#65533;0&#1071;c&#65533;0&#65533;l&#65533;&#65533;&#65533;&#65533;C&#65533;>Uo>&#65533;i &#363;*d?&#65533;7&#65533;19&#65533;`)&#65533;&#65533;Zr&#65533;M?dI&#65533;)&#65533;;W&#65533;&#65533;&#65533;&#65533;r&#1074;]&#65533; IZ&#65533;i&#1377;&#65533;E&#1382;&#65533;E&#65533;&#65533;:&#65533;Y&#65533;E&#65533;A&#65533;?dD~9C&#65533;|x&#65533;l&#65533;&#65533;&#65533;&#65533;&#65533;{&#65533;&#65533;*^&#65533;&#65533;$7&#65533;Q&#65533;zX&#65533;&#65533;&#65533;&#65533;S&#65533;&#65533;1L\&#65533;&#65533;&#65533;&#65533;^},&#1779;z&#65533;k&#65533;w&#65533;&#65533;G`&#65533;8&#65533;&#65533;q&#65533;&#65533;&#65533;&#65533;&#65533;E&#65533;&#65533;&#65533;&#65533;&#65533;&#65533;&#65533;&#65533;V&#65533;&#65533;&#65533;&#142;&#65533;&#1385;&#65533;Z&#65533;U4#&#65533;&#65533;&#65533;n&#65533;&#65533;&#65533;$&#65533;&#65533;S&#65533;&#65533;W&#65533;&#65533;> 9@3&#65533;&#65533;?9&#65533;&#65533;[t&#1682;&#65533;&#65533;Q&#65533;b&#65533;j&#65533;d1&#65533;&#65533;&#65533;&#65533;% &#65533;^a&#65533;&#65533; &#65533;&#65533;&#65533;&#65533;w[&#39724;A&#65533;&#65533;h_Q&#65533;&#65533;	&#65533;&#65533;<&#65533;?&#65533;&#65533;&#65533;&#65533;F;;'&#65533;Vd&#65533;>&#65533;&#65533;$8~A&#65533;|!]&#65533;n&#65533;j&#152;&#65533;9q&#9886;&#65533;&#65533;F&#65533;[&#65533;&#65533;&#65533;(&#65533;EE&#65533;V&#65533;&#65533;&#65533;&#65533;&#65533;H&#65533;&#401;&#65533;&#65533;&#65533;zX&#65533;&#65533;&#65533;&#65533;U&#65533;H&#65533;C&#65533;&#65533;S&#65533;oh~P&#65533;&#65533;w&#65533;&#65533;w&#65533;&#65533;&#65533;.&#65533;b&#65533;&#65533;bW&#65533;&#65533;(`G&#65533;W.&#65533;&#65533;2&#65533;[&#65533;&#1610;&#65533;;&#65533;&#65533;&#65533;l&#65533;&#23674;&#65533;)E&#65533;&#65533;&#188;z&#65533;&#65533;&#65533;&#65533;&#65533;6:C&#65533;&#1146;&#65533;&#1425;j&#65533;&#65533;L&#65533;QQ'(&#65533;G&#65533;&#65533;>o&#65533;&#65533;&#1157;}&#65533;Vj&#65533;4&#65533;o5z&#65533;&#65533;3R&#65533;&#18604;&#65533;&#65533;n&#65533;9&#65533;uQ[f&#65533;A&#65533;5&#65533;'&#65533;?'&#65533;&#65533;&#65533;&#65533;5&#1710;E&#65533;&#65533;M&#65533;&#65533;,&#65533;&#65533;q&#65533;&#65533;&#65533;3&#65533;&#65533;V&#65533;&#65533;WJ&#65533;&#65533;[qK'&#65533;&#65533;h&#65533;&#65533;&#65533;!&#65533;@&#65533;&#65533;&#65533;&#65533;:Gn}&#65533;&#65533;&#65533;ny]&#65533;(?&#65533;(_&#65533;&#65533;&#65533; f&#65533;T&#65533;D&#65533;&#65533;&#65533;y&#65533;N&#65533;cV&#65533;rb&#65533;&#65533;&#47626;&#65533;In}&#65533;&#65533;&#65533;f&#65533;&#863;&#65533;UIm&#2041;<&#65533;M&#65533;&#65533;)&#65533;&#65533;&#65533;-}PM&#65533;&#65533;&#931;&#65533;&#65533;&#65533;&#65533;&#65533;&#65533;&#1117;&#65533;% &#65533;&#65533;lb&#65533;8)	V&#65533;\&#160;&#65533;&#65533;&#65533;e&#65533;m&#65533;kZ5.&#65533;ks&#65533;l|\TY&#65533;&#65533;&#65533;Uj&#65533;&#65533;&#65533;Q &#65533;u@&#65533;&#65533;c%&#65533;`6&#65533;s&#581;&#65533;&#65533;<\&#65533;x&#65533;&#65533;&#65533;z+w&#65533;o>&#65533;u&#65533;&#65533;Hm&#65533;?&#65533;}&&#65533;&#65533;&#65533;&#65533;&#65533;&#65533;p]&#65533;c>&#65533;t&#65533;&#371;1u&#65533;&#65533;p&#65533;&#65533;&#916;&#65533;Mz&#65533;H&#65533;&#642;"+$eP&#65533;m&#65533;&#65533;&#65533;5&#65533;R&#65533;KX=P=&#65533;&#65533;&#65533;_&#65533;&#65533;U&#65533;&#18265;&#65533;@b@U&#65533;&#65533;&#65533;&#65533; &#65533;,&#65533;&#65533;*\&#65533;x&#65533;&#65533;&#65533;&#65533;&#65533;&#65533;&#65533;&&#65533;&#65533;&#65533;^&#65533;&#65533; &#65533;&#65533;&#65533;&&#65533;&#65533;&#65533;&#893;&#65533;}G&#65533;7J6&#65533;VB&#65533;HG&#65533;&#65533;&#65533;.&#65533;.@c&#65533;	&#1012;&#65533;&#65533;h&#65533;o&#1658;1c&#65533;&#65533;&#65533;&#65533;Z&#65533;&#65533;.!&#65533;$Js&#65533;n&#65533;&#65533;{&#65533;B&#65533;&#65533; a&#65533;?z&#65533;&#65533;&#65533;&#65533;2c&#65533;]GW&#65533;&#65533;&#65533;&#65533;w&#65533;I&#65533;&#65533;&#65533;Z:?o&#65533;&#65533;&#65533;I&#65533;&#65533;&#65533;G&#65533;&#65533;zn&#65533;B&#65533;&#65533;&#1741;&#1434;&#65533;&#65533;&#65533;7I&#65533;&#65533;cN&#65533;g&#65533;6Aa@Q&#65533;&#65533;d&#65533;&#65533;dy&#65533;7&#65533;p&#65533;&#65533;i;&#65533;)m;&#65533;&#65533;z&#65533;}H,&#677;Y&#65533;&#65533;&#65533;?TM2nSo&#65533;9&#65533;f&#65533;@&#65533;&#65533;&#643;3&#65533;.&#65533;&#65533;&#65533;&#65533;l&#65533;&#65533;I2,&#65533;&#65533;.&#65533;&#65533;&#65533;k>z&#65533;&#65533;P)L  c&#65533;Ci&#65533; `&#65533;9&#65533;Lt&#65533;&#65533;&#65533;&#65533;&#65533;J&#65533;&#65533;&#65533;0w=&#65533;&#65533;.+X!&#65533;&#65533;r&#65533;&&#65533;TX&#65533;&#65533;8IF&#65533;;&#65533;$ 9#r&#65533;p&#65533;&#65533;&#65533;&#65533;N_F;&#65533;W&#65533;&#65533;&#65533;&#65533;{i&#65533;4&#65533;&#65533;H&#65533;r&#65533;}&#65533;&#65533;&#65533;&#65533;	&#65533;A0&#65533;&#65533;#T&#65533;&#65533;&#643;3&#65533;.&#65533;&#508;&#65533;&#65533;&#65533;&#65533;J&#65533;&#65533;&#65533;]&#65533;z&#65533;&#65533;&#65533;&#997;]~&#65533;=T;&#65533;&#65533;&#65533;T&#65533;US$&#65533;&#65533;0&#65533;&#65533;&#65533;&#673;&#65533;G&#65533;
uja /&#65533;I&#65533;&#65533;&#65533;Q&#65533;z&#65533;&#65533;&#65533;&#65533;]~&#65533;&#65533;&#65533;&#65533;&#65533;}*&#65533;&#65533;&#65533;&#65533;&#65533;&#65533;8F2c:&#65533;";&#65533;[&#65533;p}&#65533;&#65533;&#65533;&#65533;U&#65533;&#65533;&#65533;&#2040;?&#65533;U&#65533;&#65533;)sE0p2&#65533;d&#65533;u&#65533;Cw&#65533;&#65533;~&#65533;&#65533; &#65533;W_&#65533;&#65533;&#65533;&#65533;&#65533;&#65533;&#65533; J&#65533;&#65533;&#65533;.h&#65533;Q&#65533;&#65533;&#954;&#65533;~&#65533;&#65533;&#65533;&#65533;&#65533;&&#65533;&#65533;&#65533;N&#65533;&#65533;&#65533;&#1823;&#65533;&&#65533;&#65533;&#65533;&#65533;&#65533;&#65533;8F2c:&#65533;!&#65533;&#65533;&#1791;p}&#65533;&#65533;&#65533;&#65533;Q&#65533;~&#65533;&#65533;&#65533;&#65533;&#65533;~&#65533;S(&#65533;&#65533;&#65533;&#65533;&#65533;&#65533;&#65533;Cn&#65533;&#65533;&#65533; &#65533;n&#65533;yT&#65533;?n}&#65533;&#65533;&#65533;n&#65533;yK&#65533;)&#65533;&#65533;&#65533;c&3&#65533;&#65533;&#65533;&#65533;&#65533;7&#65533;I&#65533;&#65533;&#65533;&#65533;m&#2041;&#65533;&#65533;M&#65533;&#65533;)qE\&#65533;1&#65533;u&#65533;&#65533;m&#2041;&#65533;&#65533;M&#65533;&#65533;(&#65533;Cn&#65533;&#65533;&#65533;&#65533;n&#65533;yK&#65533;*`&#65533;e&#65533;&#65533;&#65533;u&#65533;&#65533;m&#2041;&#65533;&#65533;M&#65533;&#65533;(&#65533;Cn&#65533;&#65533;&#65533;&#65533;n&#65533;yK&#65533;*&#65533;&#65533;e&#588;&#47623;&#65533;Eo&#65533;&#65533;&#65533;&#65533;n&#65533;yGzw&#65533;O~&#65533;u&#65533;&#65533;\QS(&#65533;&#65533;&#65533;&#65533;&#65533;&#65533;&#65533;An&#65533;&#65533;&#65533;&#65533;n&#65533;yGzw&#65533;O&#65533;&#65533;u&#65533;&#65533;\QL&#65533;1&#65533;u&#65533;&#65533;+s&#65533;>&#65533;u&#65533;&#65533;GZ&#65533;k
&#65533;&#65533;&#65533;&#65533;'&#65533;&&#65533;)
W&#65533; y&#65533;&#65533;&#514;&#65533;/m<&#65533;&#65533;zB&#1631;&#65533;-&#65533;&#65533;q&#65533;&#65533;!&#65533;8&#65533;&#65533;R$$&#65533;&#65533;&#65533;&#65533;&#1879;&#65533;&#65533;&#65533;E&#65533;&#1495;o&#65533;&#65533;&#65533;+w&#65533;O>&#65533;u&#65533;&#65533;&#65533;c&#65533;&#65533;T&#65533;&#65533;&#65533;&#65533;&#5994;&#65533;&#65533;&#65533;&#65533;&#65533;ps&>c -&#65533;&#65533;&#65533;&#65533;&#65533;&#65533;&#65533;M&#65533;&#65533;<Q&#65533;$&#65533;Gz&#65533;&#65533;&#65533;&#65533;&#65533;^8&#65533;%&#65533;&#65533;&#65533;&#65533;@C&#65533;p!&#912;rIi|;&#65533;|&#65533;t&#65533;[{&#65533;&#65533;;&#65533; S^&#65533;J@&#65533;`2&#65533;FGp'&#65533;)&#712;$&#452;![&#65533;8M,\&#65533;x&#65533;&#65533;v&#65533;&#65533;&#65533;&#65533;&#65533;vcH&]&#65533;fY&#65533;&#65533;&#65533;"@W &#65533;&#65533;L&#65533;p&#65533;&#65533;&#65533;Lb&#65533;n&#65533;9&#65533;b0x&#65533;.-G&#65533;&#65533;t&#65533;F&#65533;^N&#65533;&#65533;o&#65533;&#65533;*&#65533;&#65533;O&#65533;&#65533;&#65533;&#147;B&#65533;B&#65533;p&#65533;0&#65533;O&#65533;*&#65533;o&#65533;&#65533;o&#65533;@i9t.&#65533;K&#65533;}p&#65533;&#65533;u&#65533;Z&#65533;&#1111;2&#65533;&#65533;&#65533;K&#65533;&#65533;&#65533;&#65533;&&#65533;H&#65533;%J&#65533;3&#65533;&#65533;&#65533;)qs=&#65533;&#65533;I&#470;M&#65533;&#65533;	&#1801;Z&#65533;&#65533;&#65533;i&#65533;&#65533;8&#65533;l&#65533;C&#65533;U^&#177;Y&#65533;&#65533;&#65533;&#65533;NA&#65533;i&#65533;&#65533;d"&#65533;h&#65533;&#65533;r&#65533;R&#1586;_]&#65533;&#65533;s&#65533;&#65533;&#1842;f&#65533;&#65533;&#65533;!&#65533;u42&#65533;'&#65533;&#65533;%&#65533;&#65533;&#65533;&#467;&#10613;&#65533;iA\&#437;2&#65533;&#65533;&#65533;&#65533;j&#65533;&#65533;"&#65533;&#65533;D&#65533;Ia &#65533;0@9r&#65533;|&#65533;&#65533;&#65533;1s&#65533;&#65533;,B&#65533;&#65533;&#65533;&#65533;&#65533;|"&#65533;
e=P&#65533;&#65533;r <nC&#65533;&#65533;&#65533;5RY&#65533;~&#65533;s&#65533;$&#65533;gn&#65533;&#65533;&#65533;X&#65533;&#65533;&#65533;!&#65533;87!/&#65533;j<8&#65533;&#65533;#&#65533;;&#65533;zY&#65533;=&#65533;&#65533;Y)8&#65533;&#65533;RQ&#65533;ef&#65533;&#65533;&#65533;r g"P&#65533;&#65533;9&#65533;y&#65533;R&#65533;P&#65533;&#65533;@B1&#65533;&#65533;&#65533;u^&#65533;&#65533;bC&#65533;&#65533;&#65533;`&#65533;Ll&#65533;&#65533;&#65533;#&#65533;&#65533;!&#65533;Q&#65533;&#65533;&#65533;Q&#1307;&#65533;lX{nBu"&#65533;&#65533;&#65533;bN+&#65533;&#65533;&#65533;.&#65533;&#65533; d&#65533; &#65533;<&#65533; &#65533;&#65533;&#65533;&#65533;&#65533;}&#65533;&#65533;&#65533;&#65533;&#33453;&#65533;M,&#65533;LGh
&#65533;&#65533;&#65533;&#65533;&#65533;&#65533;<>&#65533;&#65533;b2&#1016;&#65533;&#65533;I&#65533;X;m&#65533;&#65533;d&#65533;&#65533;C&#65533;&#65533;/&#1732;&#65533;l)&#65533;&#65533;&#65533;1DT&#65533;=p\&#65533;&#65533;'u&#65533;Z&#65533;D&#1234;&#65533;$c&#65533;&#65533;6&#65533;&#65533;W2&#65533;PX&#65533;0(&#65533;&#609;&#65533;&#65533;&#65533;&#65533;&#65533;&#686;Q&#65533;&#65533;&#65533;RC-&#65533;&#65533;}&#65533;R&#65533;K&#65533;pH&#65533;&#65533;&#65533;&#65533;pR&#65533;^c&#65533;y|Cm(&#65533;^'&#65533;&#65533;]&#65533;M&#65533;]&#65533;&#65533;:&#65533;&#65533;&#65533;A^&#1792;&#65533;&#65533;&#65533;&#1353;&#65533;&#65533;&#65533;?F&#65533;#\&#65533;|&#65533;&#65533;&#65533;&#65533;6@&#65533;;w"Q&#65533;5&#65533;&#65533;L&#65533;&#65533;&#65533;&#65533;&#65533;|&#65533;&#65533;rW)1s=&#65533;&#65533;*&#65533;&#65533;&#1790;&#65533;}&#65533;&#65533;&#65533;&#65533;Q&#65533;~&#65533;&#65533;&#65533;&#65533;]~&#65533;&#65533;S)1&#65533;=&#65533;&#65533;";&#65533;&#1790;&#65533;}&#65533;&#65533;&#65533;&#65533;Q&#65533;~&#65533;&#65533;&#65533;&#65533;]~&#65533;&#65533;S(&#65533;L&#65533;&#65533;&#65533;&#65533;&#65533;?n&#65533;]&#65533;&#1198;&#65533;yGy&#65533;w&#65533;&#65429;u&#65533;&#65533;[&#65533;L&#65533;3&#65533;.&#65533;#&#65533;&#65533;&#65533;&#65533;&#65533;J&#65533;&#65533;&#65533;&#65533;&#2040;>&#65533;U&#65533;&#65533;)oEL&#65533;&#65533;&#65533;&#65533;&#65533;&#65533;&#65533;&#65533;=n&#65533;&#65533;&#65533;&#1198;&#65533;yT&#65533;;n&#65533;&#65533;&#65533; &#1198;&#65533;yK&#65533;*&#65533;&#65533;e&#588;&#47623;&#65533;;n&#65533;&#65533;&#65533;&#1198;&#65533;yGy&#65533;w&#65533;~&#65533;u&#65533;&#65533;\QL&#65533;1&#65533;u&#65533;&#65533;m&#2040;=&#65533;U&#65533;&#65533;*&#65533;&#65533;&#2040;>&#65533;U&#65533;&#65533;)oE0p2&#65533;d&#65533;u&#65533;Dw&#65533;&#65533;~&#65533;&#65533;&#65533;W_&#65533;&#65533;&#65533;&#65533;&#65533;&#65533;&#65533;J&#65533;&#65533;&#65533;-&#65533;Q&#65533;&#65533;&#954;&#65533;~&#65533;&#65533;&#65533;&#65533;}*&#65533;&#65533;&#65533;^&#65533;6&#65533;&#65533;}&&#65533;&#65533;&#65533;&#65533;&#65533;&#65533;8F2c:&#65533;";&#65533;[&#65533;r&#65533;&#65533;&#65533;&#65533;Q&#1922;&#65533;&#65533;&#65533;&#996;&#65533;~&#65533;&#65533;S(&#65533;Lg]DGz(&#65533;=&#65533;M&#65533;&#65533;*&#65533;&#65533;-&#65533; &#65533;=&#65533;M&#65533;&#65533;)mT50&#65533;2&#65533;d&#65533;u&#65533;Ew&#65533;&#65533;&#65533;&#65533;&#65533;&#65533;7?&#65533;&#65533;&#65533;[&#65533; ry&#65533;&#65533;&#65533;&#65533;R&#1418;`&#65533;e.*g&#65533;]F&#65533;&#65533;&#65533;&#65533;i&#65533;"&#65533;*&#65533;&#65533;D>&#65533;&#65533;eCS&#65533;q&#65533;Q:Hj?&#65533;&#65533;&#65533;&#65533;&#65533;&#65533;&#51094;!&#65533;\r&#65533;k"&#65533;&#65533;NQ&#65533;>#&#65533;UJ&#65533;E&#65533;aHmo&#65533;&#65533;.&#65533;&#269;&#65533;&#151;4&#65533;&#65533;&#65533;&#65533;&#65533;&#65533;H&#2028;*(2&#65533;&#65533;&#65533;&#65533;&#65533;&#65533;P&#65533;&#65533;ij&#65533;&#65533;&#65533;&#65533;"&#65533;[n&#452;&#65533;$&#65533;Y&#65533;&#65533;)Y&#65533;`!&#65533;G &#65533;&#65533;&#65533;&#65533;&#65533;:t&#65533;U&#65533;&#65533;V&#65533;k&#65533;u&#65533; &#65533;TX&#65533;EO&#65533;&#65533;lKM&#526;l&#65533;&#65533;&#65533;Tw&#65533;Q&#65533;&#65533;]N&#65533;{&#65533;&#65533;&#65533;+z4z&#65533;t&#65533;&#65533;G1[&#1129;&#65533;~&#65533;&#65533;AZ&#65533;&#65533; 
&#65533;&#65533;&#65533;7SC&#65533;&#1263;u|&#65533;oF&#65533;]N&#65533;{&#65533;&#65533;&#65533;+z4&#65533;?&#65533;o&#65533;t&#65533;&#65533;&#65533;&#65533;&#65533;n&#65533;u4>&#65533;&#65533;:&#65533;Q&#65533;&#65533;V&#65533;h&#65533;&#65533;&#65533;&#1530;&#65533;>b&#65533;&#65533;N&#65533;&#65533;&#65533;&#65533;&#65533;&#65533;AZ&#65533;&#65533; 
&#65533;&#65533;&#65533;7SC&#65533;&#1263;u|&#65533;oF&#65533;]N&#65533;{&#65533;&#65533;&#65533;+z4&#65533;?&#65533;o&#65533;t&#65533;&#65533;&#65533;&#65533;&#65533;n&#65533;&#65533;A&#65533;&#1263;u|&#65533;oF&#65533;]F&#65533;{&#65533;&#65533;&#65533;+z4&#65533;?&#65533;o&#65533;t&#65533;&#65533;&#65533;&#65533;&#65533;&#65533;M&#65533;&#65533;N&#65533;&#65533;q&#65533;&#65533;=uu&#59599;&#65533;&#65533;&#65533;&#1254;,&#65533;&#65533;&#65533;!&#65533;V&#65533;&#65533;?&#163;&#65533;E4&#65533;&#65533;:&#65533;Q&#65533;&#65533;V&#65533;h&#65533;&#65533;i&#2042;&#65533;>b&#65533;&#65533;N&#65533;&#65533;&#65533;&#65533;&#65533;&#65533;AZ&#65533;&#65533; 
&#65533;&#65533;&#65533;z&#65533;4&#65533;&#65533;G1[&#1123;&#65533;Q&#65533;~&#65533;8&#65533;&#65533;&#1933;:b&#65533;&#65533;&#65533;&#65533;j|3&#65533;*;&#65533;SA&#65533;&#1279;u|&#65533;oF&#65533;]F&#65533;&#65533;&#65533;&#65533;&#65533;+z5:f&#65533;&#65533;&#65533;&#65533;A&#65533;V&#65533;&#65533;?&#163;&#65533;&#65533;&#65533;&#65533;&#65533;&#65533;&#65533;4&#65533;&#65533;G1[&#1123;&#65533;Q&#65533;~&#65533;8&#65533;&#65533;&#1933;:f&#65533;&#65533;&#65533;&#65533;A&#65533;V&#65533;&#65533;?&#163;&#65533;&#65533;&#65533;&#65533;&#65533;&#65533;&#65533;4&#65533;&#65533;G1[&#1123;&#65533;Q&#65533;~&#65533;8&#65533;&#65533;&#1933;^&#65533;&#65533;&#65533;&#65533;&#65533;Bt&#65533;&#65533;&#65533;&#65533;&#65533;n&#65533;u4>&#65533;&#65533;;&#65533;Q&#65533;&#65533;V&#65533;h&#65533;&#65533;i&#2042;&#65533;>b&#65533;&#65533;S&#65533;l&#65533;&#65533;&#65533;$/AZ&#65533;&#65533; 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&#65533;&#65533;&#65533;7SC&#65533;&#1279;u|&#65533;oF&#65533;]F&#65533;&#65533;&#65533;&#65533;&#65533;+z4&#65533;?&#65533;o&#65533;AZ&#65533;&#65533; 
&#65533;&#65533;S!M&#65533;&#65533;N&#65533;&#65533;q&#65533;}=u:w&#60111;&#65533;&#65533;&#65533;&#1254;l&#65533;&#65533;&#65533;$j|3&#65533;+&#65533;;&#65533;j&#65533;&#65533;i=t&#65533;{&#60111;&#65533;&#65533;&#65533;&#65533;B&#65533;&#65533;b&#65533;&#65533;G&#65533;&#65533;&#65533;&#65533;o&#65533;p&#65533;&#65533;&#65533;&#65533;@LP&#65533;&#65533;e&#65533; &#65533;#[&#65533;&#65533;&#65533;0&#65533;b&#65533;P&#65533;&#65533;t&#65533;&#65533;&#65533;&#65533;Q&#866;&#65533;&#65533;&#65533;&#65533;+%v&#65533;&#915;&#65533;QT&#65533;Uh&#65533;(&#65533;
(&#65533;&#65533;(&#65533;&#65533; &#65533;&#65533;(&#65533;(&#65533;
(&#65533;&#65533;(&#65533;&#65533; &#65533;&#65533;(&#65533;(&#65533;
(&#65533;&#65533;(&#65533;&#65533; &#65533;&#65533;(&#65533;(&#65533;
(&#65533;&#65533;(&#65533;&#65533; &#65533;&#65533;(&#65533;(&#65533;
(&#65533;&#65533;(&#65533;&#65533; &#65533;f&#65533;Eh&#65533;&#65533;-]Ef&#65533;&#65533;&#65533;v$&#65533;&#1003;&#65533;F&#65533;&#65533;/b&#65533;&#65533;"&#65533;&#65533;s]&#65533;+&#65533;$q&#65533;&#65533;DEO&#65533;&#65533;
,HKz&#65533;*rTZ&#65533;&#65533;&#65533;v&#65533;&#1671;Z&#1682;U&#65533;&#65533;b&#65533;w&#65533;T&#65533; &#65533;q~<&#65533;&#65533;&#65533;0&#1486;&#65533;]&#65533;"&#65533;4&#65533;B&#65533;T&#65533;&#65533;v&#1314;&#65533;_&#65533;@2_&#65533;@+&#1077;&#294;KS:EGi&#65533;&#65533;&#65533;&#65533;;&#65533;&#65533;M2&#65533;&#65533;&#65533;&#65533;f~
&#65533;&#24051;&#65533;K&#65533;{&#65533;_>&#65533;&#65533;P&#65533;&#1898;&#65533;_	&#65533;&#65533;%h&#65533;&#65533;&#65533;Q&#65533;&#65533;bo&#65533;&#65533;&#65533;rm&#65533;&#65533;/&#65533;7&#65533;R&#65533;&#65533;&#65533;he&#65533; m_w&#1736;Kk&#65533;&#65533;JD&#65533;&#65533;m&#65533;(&#65533; @&#65533;P&#65533;&#65533;&#6632;&#65533;&#65533;z &#65533;1&#65533;&#65533;&#65533;D&#65533;&#65533;&#65533;&#65533;Q,&#361;,hj&#65533;-*&#65533;&#65533;&#65533;]EW&#65533;<&#65533;AW"&#65533;&#65533;nO&#65533;edk&#65533;=&#65533;&#570;&#65533;&#65533;J&#65533;(&#65533;&#65533;qD&#65533;
&#65533;p&#65533; &#65533;&#65533;k&#65533;&#65533;S+j)&#65533;&#65533;&#1947;D&#65533;m&#65533;&#65533;2 &#65533;]3&#65533;<:&#65533;&#65533;&#65533;&#65533;&#65533;&#957;
RY&#65533;-(S&#65533;/&#65533;?&#65533;Z&#65533;$&#65533;&#65533;&#65533;7G&#65533;&#65533;&#65533;H&#65533;&#65533;&#65533;&#65533;]}F&#65533;.&#65533;^&#65533;&#65533;&#1565;&#65533;&#65533;&#65533;&#65533;&#65533;D&#65533;&#65533;&#378;&#65533;L&#65533;Hl&#65533;U0L(`&#65533;<&#65533;&#65533;w&#65533;i&#1440;(&#65533;&#65533;&#65533;&#65533;UVe1&#65533;&#65533;&#65533;&#65533;&#65533;&#65533;P0K&#65533;!Yn&#914;v&#65533;&#65533;&#65533;&#65533;%Z>n&#1149;&#65533;&#65533;&#906;@1W&#65533;&#65533;&#65533;&#65533;``&#65533;&#65533;~&#65533;&#65533;&#65533;&#65533;&#1004;&#65533;&#65533;&#65533;!q&#65533;&#65533;"&#65533;${)TD&#65533;Pq&#1429;Q$D
;&#65533;&#65533;&#65533;&#65533;
&#65533;r&#65533;5&#65533;&#65533;g&#65533;M=&#65533;v&#65533;&#65533;&#65533;W}&#65533;&#65533;~&#65533;n>e&#65533;V&#65533;kV&#65533;&#65533;&#65533;4NR&#65533;&#65533;L<&#65533; `<&#65533;
&#65533;J{O&#65533;&#65533;;zK]&#65533;&#65533;&#65533;NYg&#65533;&#1793;&#65533;xB&#65533;&#65533;	&#65533;&#65533;P&#65533;&#65533; WR/V^&#65533;Q&#65533;+&#65533;&#282;&#65533;&#65533;&#65533;&#922;,&#65533;&#65533;8IQH&#65533;s&#65533;aD&#65533;&#65533;&#65533;&#65533; &#65533;&#65533;&#65533;" 5&#65533;&#944;&#65533;7&#65533;~&#65533;&#65533;t&#65533;Wqt&#65533;K&#65533;&#65533;!HGh&#1743;&#65533;Ww3&#65533;4&&#65533;_"&#65533;&#65533;`&#65533;&#65533;[^e&#65533;z&#65533;&#65533;&#22379;&#65533;&#65533;2&#65533;&#65533;&#65533;PX
%&#65533;&#65533;&#65533;@&#65533;0g&#65533;&#65533;&#65533;k&#65533;&#65533;w*&#65533;T&#65533;$&#65533;$&#65533;+:,#&#65533;&#65533;&A0&#65533;Q&#65533;&#65533;&#65533;C&#65533;&#65533;&#65533;&#65533;&#1445;]&#65533;&#65533;&#65533;&#65533;&#848;&#65533;&#65533;&#65533;I&#1305;%&#65533;;3&#65533;&#65533;pD&#608;&#65533;&#65533;e 7&#65533;&#65533;( &#65533;9&#65533;&#65533;&#1003;ej&#65533;&#65533;&#65533;r>>N&#794;&#65533;I$&#65533;&#65533;c&#65533;<2+&#65533;pB&#65533;)&#65533;&#65533;&#65533;	&#65533;i&#65533;v&#65533;&#29448;%&#604;&#65533;&#65533;%&#65533;|&#65533;&#65533;&#65533;&#65533;&#65533;&#65533;&#65533;v&#2004;i'&#65533;&#65533;2&#65533;j&#65533;,&#65533;&#65533;m&#65533;@d&#65533;&#65533;0&#65533;B&#916;&#65533;&#1846;#&#65533;M&#366;&#65533;&#65533;&#65533;[}&#65533;NEcT&#65533;t(&#65533;&#65533;0&#65533;&#65533;%v	&#65533;M&#65533;&#65533;&#65533;&#65533;e)|\&#65533;TQ&#65533;&#65533;Kv&#65533;&#65533;e&#65533;&#65533;]&#65533;&#65533;T&&#65533;&#65533;&#65533;&#65533;y&#65533;Ht&#65533;&#65533;&#1334;&#65533;'I&#65533;&#65533;&#65533;m&#65533;&#65533;ZF&#65533;&#65533;&#65533;l&#65533;&#65533;O&#65533;@ 9s&#65533;&#65533;&#65533;&#65533;g:h]&#65533;E&#65533;&#65533;&#65533;esX&#65533;&#65533;&#65533;onI%'&#65533;Q&#65533;\,&#65533; &#65533;&#65533;dH&#65533;&#65533;9&#65533;SI2d|&#65533; &#65533;&#65533;&#65533;op8&#65533;JY)&#65533;M&#65533;h&#65533;&#65533;&#65533;:TI3&#596;&#243;&#65533;N|&#65533;p&#65533;X&#65533;&#65533;w'&#65533;&#65533;ET&#65533;&#65533;p%&#65533;&#65533;&#65533;=&#65533;7s=&#65533;h7&#65533;&#65533;_A&#65533;&#65533;&#65533;{^&#1739;o,&#587;|&#65533;&#65533;L&#65533;Dp<&#65533;a&#65533;&#65533;]&#65533;0&#65533;&#1308;&#65533;&#65533;&#65533;&#65533;w&#65533;'&#65533;&#65533;&#65533;r{&#65533;M&#65533;&#65533;x&#65533;{-&#1902;&#65533;&#65533;&#65533;T?&#65533;'>&#65533;u&#65533;&#65533;;&#65533;&#65533;&#65533;Rs&#65533;g~&#65533;/z&#65533;=&#65533;&#65533;ub{&#65533;Ww3&#65533;&&#65533;{-&#1902;&#65533;&#65533;&#65533;T?&#65533;'>&#65533;u&#65533;U;&#65533;C&#65533;Rs&#65533;G_&#65533;&#65533;&#65533;W'&#65533;&#65533;Tub{&#65533;M&#65533;&#65533;x&#65533;&#65533;v&#65533;&#65533;.&#65533;P&#65533;&#1308;&#65533;&#65533;&#65533;&#65533;&#65533;&#65533;&#65533;I&#993;&#65533;z&#65533;&#65533;&#65533;&#65533;?&#65533;&#65533;&#65533;Oa&#65533;&#65533;n&#65533;{&#65533;&#65533;oe&#65533;&#65533;&#65533;&#65533;Aw&#65533;&#65533;&#65533;&#65533;&#1038;&#65533;wG~&#65533;jN}&#65533;&#65533;t&#65533;&#65533;&#65533;&#65533;&#65533;\&#65533;&#65533;&#65533;`&#65533;&#606;&#65533;4&#65533;n&#65533;u&#65533;]&#65533;!&#65533;&#65533;9&#65533;#&#65533;&#65533;&#65533;;&#65533;C&#65533;Rs&#65533;G_&#65533;&#65533;&#65533;UG&#65533;~&#65533;:&#65533;=&#65533;&#43771;&#65533;&#65533;A&#65533;&#65533;&#65533;&#65533;_A&#2030;&#65533;3&#65533;B:&#65533;(&#65533;&#65533;&#65533;&#993;z&#65533;&#65533;&#65533;&#65533;GUG&#65533;~&#65533;&#65533;&#65533;&#65533;&#65533;4.&#65533;[&#65533;]}~&#65533;h&#65533;}&#65533;&#1059;&#65533;\?&#65533;g>&#65533;u&#65533;R&#65533;&#65533;&#65533;~&#65533;:&#65533;^&#65533;&#65533;Sw3&#65533;&&#65533;{-&#1902;&#65533;&#65533;&#65533;\?&#65533;g>&#65533;u&#65533;Q&#2030;&#65533;3&#65533;B:&#65533;){&#65533;Q&#65533;&#65533;&#65533;&#65533;Oa&#65533;&#65533;&#65533;&#65533;&#65533;A&#65533;&#65533;&#65533;&#65533;_A&#2030;&#65533;3&#65533;B:&#65533;(&#65533;&#65533;&#65533;&#993;z&#65533;&#65533;&#65533;&#65533;U&#65533;&#65533;&#65533;&#65533;]&#65533;&#65533;x&#65533;&#65533;v&#65533;&#65533;&#65533;p&#65533;&#1116;&#65533;&#1505;U&#65533;&#65533;&#65533;&#993;]~&#58877;X&#65533;&#65533;&#65533;Q&#1353;&#65533;U7s=&#65533;h7&#65533;&#65533;&#65533;&#65533;&#65533; &#65533;&#65533;C&#65533;Rs&#65533;G_&#65533;&#65533;&#65533;&#65533;&#65533;&#65533;&#65533;&#65533;&#957;
^ub{&#65533;U&#65533;&#65533;&#65533;&#65533;&#65533;&#65533;g&#65533;M	&#65533;&#65533;&#65533;&#65533;_A mh&#65533;&#65533;&#65533;&#65533;&#1070;&#65533;
I[Z&#65533;&#65533;&#65533;&#65533;\&#65533;&#65533;&#65533;Gm&#65533;lc&#65533;0&#65533;%d>&#65533;OQ&#1747;&#65533;&#65533;&#65533;z$&#65533;|g&#65533;kO&#65533;9&#65533;u&#65533;&#65533;;&#65533;uzs&#65533;&#65533;)&#65533;$&#65533;&#65533;/&#65533;k&#759;&#65533;"&#65533;k<?&#65533;&&#65533;&#65533;u&#65533;W&#65533;&#65533;&#65533;&#65533;&#65533;C&#65533;&#59548;:6\-m*&#65533;&#65533;&#65533;&#65533;T&#65533;L?&#65533;&#65533;uz\&#65533;&#65533;&#65533;7q&#65533;&#65533;G&#308;U&#65533;}&#65533;
&&#65533;q&#65533;&#65533;&#674;L&#65533;M&#65533;&#65533;}hd&#65533;&#65533;&#65533;&#65533;&#65533;&#65533;wwF&#65533;"b&#65533;:&#65533;U&;C"&#65533;d&#65533;C #&#65533;RdDkww3&#65533;45$&#65533;v&#65533;&#65533;&#65533;&#65533;&#65533;&#65533;&#65533;Vy&#65533;&#65533;&#65533;)&#65533;&#65533;&#65533;Y$&#65533;&#65533;J&#65533;&#65533;T&#65533;<&#65533;&#65533;&#65533;:&#65533;j&#65533;&#65533;&#65533;s&#65533;I&#65533;&#65533;&#65533;4
&#65533;E&#65533;&#65533;8&#65533;&#65533;,G&#734;&#65533;-!f[&#65533;i]&#231;N&#65533;]&#65533;&#65533;&#65533;&#65533;G&#65533;}4&#65533;K&#65533;b&#65533;&#65533;&#65533;Dv&#65533;&#65533;r &#65533;%&#65533;&#65533;&#65533;5&#65533;x)&#65533;m&#65533;a&#65533;J&#65533;&#65533;V>iM&#65533;c&#65533;8hw&#65533;&#65533; 1&#65533;&#65533;I&#65533;`lc)y&#65533;.L&#65533;M&#65533;n&#65533;u&#65533;$sMS&#65533;&#65533;&#65533;V&#65533;2&#65533;&#65533;P&#65533;!&#796;&#65533;&#65533;&#65533;&#65533; @&#65533;&#65533;@D <&#65533;NT&#65533;[&#65533;&#65533;&#65533;bEJWF2&#65533;&#65533;p&#65533;&#65533;`7&Y&#65533;Le&#65533;x&#65533;&#1836;b.&#65533;QRof$&#65533;&#65533;&#65533;P,&#65533;E
&#65533;&#290;@&#65533;&#65533;&#65533; 8&#65533;&#65533;&#65533;&#65533;&#65533;SR&#65533;sGn&#65533;K~&#12785;&#65533;~&#65533;E&#65533;?&#65533;&#65533;R5&#65533;` &#65533;&#65533;&#65533;&#65533;&#65533;T&#65533;K&#65533;9&#65533;A~[&#65533;]}zF&#65533;&#65533;%"&#65533;&#65533;}m:w&#65533;&#65533;&#65533;3qn,t&#65533;D&#65533;&#65533; D9&#65533;qZ&#65533;U&#65533;&#65533;&#65533;i)C*E&#65533;&#65533;&#65533;&#65533;'&#65533;Bgi&#65533;&#65533;`&#65533;&#65533;|&#65533;&#65533;M&#65533;&#65533;&#65533;&#1060;&#249;n/'&#65533;1,&#65533;&#65533;&#65533;&#65533;*)&#65533;P&#1970;&#65533;&#65533;&#29233;&#65533;&&#65533;&#65533;&#65533;D&#65533;&#65533;<&#885;&#65533;MJ<&#65533;y&#65533;&#65533;&#65533;&#65533;;K&#65533;m&#65533;&#65533;D&#65533;3v&#65533;[&#65533;C&#65533;DR&#65533;&#65533;~&#1798;LZn&#65533;s&#65533;&#65533;&#65533;&#65533;E&#65533;&#65533;r&#65533;u&#1177;S&#65533;&#65533;
A&#65533;&#657;&#65533;&#65533;&#65533;&#65533;]A&#65533;@LL&#65533;!&#65533; !&#65533;8&#65533;v&#65533;&#65533;m3L&#65533;7&#65533;&#65533;n&#65533;&#65533;c&#65533;4`&#65533;&#65533;a&#65533;&#65533;>b""#&#65533;&#65533;&#65533;){\&#1954;&#65533;K&#65533;g&#1676;&#65533;
&#65533;iT&#65533;@&#65533;&#65533;&#33309;E&#65533;& &#65533;#&#65533;&#65533;&#65533;.&#65533; 65v&#65533;&#65533;=&#65533;o&#40861;[&#65533;&#65533;X&#65533;&#65533;R&#65533;e
r&#65533;&#65533;t&#65533;SHL@	V\&#65533;&#65533;\&#65533;
&#65533;&#65533;&#65533;g:h/&#65533;&#65533;k&#65533;&#65533;&#65533;%&#65533;&#65533;&#65533;l&#65533;4JH&#65533;&#1624;&#65533;j&#65533;m&#65533;&#65533;&#65533;&#65533; QL&#65533;<@@1&#65533;Vf:&#65533;nE&#65533;&#65533;i,&#65533;&#65533;?'.&#65533;DM&#65533;L9&#65533;&#65533;&#65533;&#65533;c&#65533;t&#65533;k{&#65533;^.K)&#65533;d&#65533;&#65533;+^R&#65533;=&#65533;&#65533;*&#65533;\&#65533;* o&#65533; &#65533;B&a8&#65533;&#65533;&#65533;&#65533;l &#65533;s7&#65533;sy&#65533;&#65533;&#65533;&#65533;n&#65533;&#65533;E&#65533;&#65533;&#65533;&#65533;&#65533;&#65533;&#317;pVnN&#65533;4&#65533;S&#65533;P&&#65533;Dn&#65533;g:h7&#65533;&#65533;_Av&#65533;&#65533;&#65533;JH*&#541;&#65533;;&#65533;R*&#65533;&#65533;,c&#65533;X&#65533;0&#65533;&#65533;@&&#65533;(&#65533;L 8&#65533;q&#65533;[&#65533;a=&#65533;5&#65533;3&#65533;&#65533;&#65533;&#65533;i&#65533;&#65533;&#65533;&#65533;_U&#65533;&#65533;S@&#65533;<&#65533;fT&#65533;&#65533; Q\#&#65533;&#65533;&#65533;
 	&#65533;w&#65533;0o[&#1715;;&#65533;&#65533;k&#65533;&#65533;jz&#65533;}&&#65533;&#65533;kr&#65533;&#65533;&#65533;U &#65533;&#65533;&#65533;\S&#65533;&#65533;	&#65533;&#65533;&#65533;&#65533;t&#65533;_&#65533;&#65533;&#65533;_A&#65533;h&#65533;&#65533;&#65533;&#65533;&#65533;&#65533;
&#65533;~&#65533;jM}
&#65533;&#1060;&#65533;&#65533;&#65533;&#65533;&#1294;&#65533;v&#65533;&#65533;W&#65533;&#65533;&#65533;&#65533;;&#65533;&#65533;&#65533;&#65533;&#65533;&#65533;>&#1347;j	^^	&#833;&#65533;&#65533;&#65533;)sN&#65533;&#16587;&#65533;A'0&#65533;&#65533;x&#65533;&#65533;<\&#65533;&#65533;$}&#65533;*!&#1781;b$&#65533;>)a&#65533;6&#65533;s&#65533;A~[&#65533;]}H&#65533;L?&#65533;&&#65533;&#65533;L&#65533;&#1066;&#65533;C&#65533;Rk&#65533;w^&#65533;"&#65533;&#65533;d5&#65533;&#65533;&#1360;&#65533;&#30746;A&#65533;,c`&#65533;&#65533;E3&#65533;&#65533;<&#65533;s(" |&#65533;h&#65533;kjL&#65533;&#65533;pZ&#65533;&#65533;&#65533;&#65533;,&#65533;&#65533;&#65533;Q&#65533;[IPvb&#65533;Sm)&#65533;Q0 &#65533;&#65533;{irg:h/&#65533;wk&#65533;&#65533;";&#65533;&#65533;&#65533;Vk&#65533;w^&#65533;W&#65533;D?&#65533;'>&#65533;u&#65533;T~^Z&#65533;NN&#135;&#65533;&#65533;}8U&#65533;I&#65533;N&#65533;-&#65533;&#65533;n&#65533;&#65533;&#65533;&#65533;&#65533;R	&#65533;< f&#28375;L&#65533;&#65533;\&#65533;&#65533;Ep&#65533;&#65533;$&#65533;p&#65533;57&#65533;4&#134;LR&#65533;&#65533;)&#65533;$(	&#65533; o&#65533;-[&#65533;9&#65533;A~[&#65533;]}&#65533;&#65533;L?&#65533;&&#65533;&#65533;u&#65533;Q&#2030;#&#1683;_C:&#65533;)&#65533;&#65533;&#65533;&#65533;(}&#65533;.^&#65533;&#65533;&#65533;|&#65533;&#65533;rmu&#65533;%&#65533;&#65533;&#65533;F>&#65533;W _&#65533;E`\&#65533;&#65533;B<&#65533;VhMZ&#65533;&#65533;4&#1893;&#65533;u&#65533;&#65533;&#65533;&#65533;&#65533;-'WAJU&#65533;&#65533;&#65533;&#65533;&#65533;&#65533;&#65533;	J&#65533;D|&#1738;&#65533;&s&#65533;&#65533;&#65533;&#65533;v&#65533;&#65533;_~&#65533;&#65533;i5&#65533;+&#65533;7&#65533;V&#65533;&#65533;{&#65533;Y&#65533;h&#65533;&#65533;&#65533;7U&#65533;&#65533;&&#65533;&#65533;\&#65533;Q0&#65533;&#65533;$&#65533;&#884;&#65533; &#65533;RT&#65533;$&#65533;&#255;^&#65533;_r&#65533;&#65533;&#65533;:k,&#47929;n&#65533;1&#569;ACx`\ &#65533;&#65533;&#65533;&#65533;m&#65533;&#65533;A8&#65533;&#65533;&#65533;JbvZ2>&#1234;g&#65533;&#65533; b.,&#65533;r/T6&#65533;(&r P 
P&#65533;DDF&#65533;&#65533;&#65533;&#65533;&#65533;Kwk&#65533;&#65533;&#65533;&#65533;&#65533;&#65533;&#65533;&#65533;&#1070;&#65533;wT&#65533;&#65533;&#65533;I&#65533;&#65533;&#65533;z&#65533;&#65533;wP9k&#65533;n&#65533;&#65533;&#65533;m&#65533;&#65533;3q&#65533;&#65533;&#65533;i2I&#65533;&#65533;&#65533;n&#65533;&#65533;x&6&#65533;`&#65533;&#65533;&#65533;&#65533;&#791;&#65533;&#65533;A&#65533;&#65533;f&#65533;&#65533;&#65533;&#65533;)&#65533;NK&#65533;&#65533;&#65533;e
&#65533;]&#65533;~3.L&#65533;M~[&#65533;]}&#65533;&#65533;L?&#65533;&&#65533;&#65533;u&#65533;U{&#65533;&#65533;&#65533;Rk&#65533;W^&#65533;11&#942;+@&#65533;uA&#65533;&#65533;p8&#65533;n&#65533;'&#65533;_;*&#65533;_&w&#65533;&#65533;&#65533;&#65533;b\&#65533;D&#65533;&#65533;&#65533;(&#65533;&#65533;&#65533;&#65533;&#65533;&#65533;7S&#65533;y&#65533;}K&#65533;E&#65533;&#65533;&#65533;w2h&#65533;&#65533;bK&#65533;&#65533;&#65533;\&#65533;yy&#65533;\&#65533;&#922;&#2006;&#570;&#65533;W~&#65533;jM}&#65533;&#1059;&#65533;D?&#65533;&&#65533;&#65533;w&#65533;&#65533;[&#65533;&#65533;<l&#65533;K&#65533;&#65533;&#65533;y&#65533;&#23357;X&#65533;&#65533;&#65533;U&#65533;&#65533;&#65533;&#65533;&#65533;&#65533;&#65533;wk&#65533;&#65533;&#65533;&#65533;&#65533;&#65533;I&#65533;&#65533;&#65533;&#65533;w&#65533;&#65533;&#65533;&#65533;&#65533;&#65533;&#65533;
^ub{&#65533;T&#65533;&#65533;&#65533;&#65533;&#65533;&{&#65533;&#65533;oe&#65533;&#65533;&#65533;&#65533;Bw&#65533;&#65533;&#65533;&#65533;&#65533;&#65533;&#65533;
;&#65533;C&#65533;Rk&#65533;g&#65533;&#65533;&#65533;W'&#65533;&#65533;UN&#65533;Oc&#65533;&#65533;&#65533;&#65533;&#65533;Boe&#65533;&#65533;&#65533;&#65533;Bw&#65533;&#65533;&#65533;&#65533;&#1070;&#65533;
&#65533;k<?&#65533;&&#65533;&#65533;u&#65533;R&#47827;&#65533;&#65533;&#65533;:&#65533;=&#65533;&#1189;&#606;&#65533;4&#65533;n&#65533;u&#65533;&#65533;&#65533;Q&#65533;&#65533;q&#65533;td&#65533;W&#65533;&#65533;&#65533;s&#65533;&#65533;&#65533;. &#65533;&#65533;c&#65533; &#65533;;&#65533;&#65533;"&#65533;	.&#65533;&#962;Ru&#65533;&#65533;&#65533;5-	X&#65533;#&#65533;$K&#65533;U&#65533;Y&#65533;1a&#65533;&#65533;Q&#34954;&#65533;M &#65533;.&#65533;Tw_&#65533;F&#65533;aK&#65533;B&#65533;w&#65533;Gu&#65533;$o&#65533;&#65533;y&#65533;&#65533;&#65533;&#65533;&#65533;&#65533;^j&#65533;&#65533;&#65533;&#65533;&#65533;&#65533;&#430;&#65533;&#65533;3&#65533;&#65533;"}T&#65533;&#65533;g&#65533; &#65533;&#65533;&#65533; &#65533;&#65533;(&#65533;3&#65533;
(&#65533;&#65533;(&#65533;&#65533;&#65533;QE	@&#65533;&#65533;(@&#65533;&#65533;(&#65533;(&#65533;
(&#65533;&#65533;(&#65533;&#65533; &#65533;&#65533;(&#65533;(&#65533;
(&#65533;&#65533;(&#65533;&#65533; &#65533;&#65533;(&#65533;(&#65533;
(&#65533;&#65533;(&#65533;&#65533;&#65533;&#65533;&#65533;m&#65533;U&#65533;]&#65533;h&#65533;n&#65533;uZ*&#65533;&#65533;&#65533;@V&#65533;&#65533;&#65533; QEEPU7P&#65533;&#65533;&#65533;&#65533;@]E[EQ5R&#65533;(&#65533;(&#65533;
(&#65533;&#65533;7|T}&#65533; &#65533;?&#65533;E&#65533;-&#65533;GpQ&#65533;&#1214;&#65533;&#65533;X&#65533;&#65533;h&#65533;LB&#65533;&#65533;&#65533;&#65533;D1&#65533;&#65533;&#65533;C&#991;o&#65533;&#65533;&#65533;&#65533;yC&#65533;1iHC&#65533;M&#65533;U>&#1574;&#65533;&#65533;D>&#65533;~&#65533;9&#65533;&#65533;h&#1939;V$&#65533;$!^&#65533;&#65533;&#65533;n&#65533;iC&#65533;&#65533;ygoo&#65533;&#65533;&#21365;Q&#65533;f&#65533;goZ-&#65533;&#65533;&#65533;&#65533;+J&#65533;&#65533;&#65533;&#1342;G&#65533;E&#65533;&#65533;&#65533;&#65533;iH&#65533;&#65533;&#65533;4&#65533;&#2007;&#65533;S[@&#65533;%5&#65533;&#65533; 6a&#65533;&#65533;&#65533;|&#65533;)&#65533;Mo&#65533;&#65533; &#65533;U&#65533;I9&#65533;&#65533;H&#65533;&#61215;&#65533;&#65533;&#65533;&#65533;=g&#65533;&#1649;V&#65533;&#65533;N&#65533;&#65533;f&#65533;&#65533;U&#65533;&#65533;xQEEPQ@QE QEEPQ@QE QEEPQ@QE QEEPQ@QE QEEPU2h&#65533;wQ&#65533;&#65533;&#65533;&#65533;&#65533;uW!B&#65533;CT!&#65533;Q&#65533;q&#65533;&#65533;U&#65533;&#65533;7&#65533;sP&#65533;&#65533;H&#65533; &#65533;&#65533;&#65533;P&#65533; &#65533;^m&#65533; &#65533;'&#65533;&#65533;&#65533;&#65533;N&#65533;&#65533;&#65533;/&#65533;&#65533;Ag&#65533;&#65533;&#65533;yq&#65533; &#65533;K&#65533;&#65533;&#65533;hvTR&#65533;c&#65533;<&#65533;&#65533; &#805;&#65533;&#65533;R&#65533;;+{e?&#65533;&#65533;&#65533;gY&#65533;&#65533;&#65533;q&#65533;/&#1069;Q^&#65533;&#65533;&#65533;&#65533;&#65533;&#65533;I&#65533;&#65533;&#65533;_&#65533;&#65533;&#65533;&#65533;&#518;k&#65533;t'&#65533;&#65533;&#65533;&#65533;&#65533;&#65533;&#65533;*&#65533;&#65533;&#65533;&#65533;Yd&#65533; &#65533;0&#65533;&#65533;&#65533;&#65533;]&#65533;&#65533;&#65533;jjmVz&#65533;&#65533;n+&#65533;&#65533;A&#65533;&#65533;UOaUf&#65533;&#65533;&#65533;0;&#65533;&#65533;&#65533;&#65533;Z&#65533;&#59773;&#65533;%}:&#65533;&#65533;&#813;&#65533;&#65533; &#65533;&#64985;&#65533;[&#65533;E&#65533; &#65533;!&#65533;u&#65533;&#65533;&#65533;&#65533;u&#65533;&#65533;M&#65533;[&#65533;_&#65533;&#65533;E&#65533;R=X33	s&#65533;*&#65533;&#65533;'&#65533;&#65533;&#65533;&#65533;^&#65533;&#65533;&#65533;w&#65533;&#65533;[n&#65533;A&#65533;&#65533;&#65533;|&#65533;p&#65533;I&#65533;&#65533;&#65533;&#65533;&#65533; 	&#65533;H'&#65533;q0l&#65533;~g&#65533;Ox&#65533;&#65533;ou`>d&#65533;&#65533;(;-F&#65533;yK{&#65533;&#65533;&#65533;oN&#65533;1K&#65533;;&#65533;&#65533;qa&#65533;&#65533;&#2047;&#65533;&#65533;-&#65533;&#65533;&#65533;2&#65533;&#65533;&#65533;&#65533;&#65533;&#65533;,&#65533;2W*k&#65533;z&#65533;D&#65533;I&#65533;TT9?&#65533;1*&#65533;#&#65533;&#65533;&#416;NtKw&#65533;.&#65533;&#65533;B2a;3&#65533;&#65533;p&#65533;&#65533;# &#65533;&#65533;&#65533;&#65533;&#65533;&#65533; 80&#65533; c&#65533;)&#65533;&#65533;Z&#65533;&#65533;&#65533; um&#65533;&#65533;b&#65533;&#65533; &#2026;&#65533;]F&#65533;^&#65533;K~&#65533;)&#65533;&#1790;&#65533;c&#65533;F&#65533;&#65533;&#65533;&#65533;&#1332;d&#65533;&#1237;FK&#65533;yW&#65533;"&#65533;&#65533;&#65533;<Y&&#65533;&#65533;&#65533;&#65533; &#65533;Cm1&#65533;&#65533;vg#Z[&#65533;Spz&#65533;!eHi&#65533;(&#65533;I&#65533;&#65533;'J&#65533;>@E1H&#1385;P&#65533;mT@&#65533;P*C&#65533;&#65533;&#65533;s&#65533;&#65533;&#65533;{&#65533;ox?&#65533;&#65533;&#65533;kJ8&#65533;&#65533;&#65533;&#65533;=&#65533;&#65533;&#65533;&#65533;4nAUg5T&#65533;L&#65533;&#65533;&#65533;&#65533;<&#408;&#65533;&#65533;&#65533;&#65533;&#65533;o&#65533;7&#65533;&#65533;p&#65533;&#65533;Nn&#65533;&#65533;&#65533;T&#65533;&#65533;&#65533;)WM\[&#65533;k&#65533;Q&#65533;G:&#65533;&p&#65533;c&#65533;b&#65533;&#65533;d>+&#65533;&#65533;&#65533;5-(&#65533;&#65533;k&#65533;'&#65533;&#65533;&#65533;&#65533;F&#1420;G&#65533;D&#236;&#65533;@G&#65533;A&#65533;&#65533;<&#65533;K&#273;&#65533;7)&#65533;RK&#65533;&#676;b&#65533;&#545;Y*  !&#65533;'f<&#65533;y&#65533;&#65533;7&#65533;&#65533;&#65533;&#789;&#65533;&#65533;^&#65533;&#65533;o2a&#65533;&#2047;&#65533;&#65533;&#65533;nvp&#50922;CT&#1766;C&#65533;&#65533;&#65533;&#65533;P&#65533;!&#65533;&#65533;&#65533;o:&#65533;&#65533;{&#65533;o|&#65533;o&#1406;&#65533;&#65533;&#65533;&#65533;&#65533;&#65533;&#65533;1W&#1254;%{&#65533;}&#65533;&#65533;&#65533;&#65533;&#65533;&#65533;&#65533;u-H&#65533;Z&#65533;&#65533;&#65533;&#65533;&#65533;W&#65533;jO&#65533;&#65533;&#65533;&#65533;U&#65533;&#65533;K&#65533;&#65533;}&#65533;&#65533;&#65533;&#65533;&#65533;&#65533;&#65533;Q&#65533;&#65533;&#65533;uF&#65533;R&#65533;&#65533;&#65533;&#65533;&#65533;GQ&#65533;&#1335;&#65533;b&#65533;&#65533;YbW&#65533;w&#65533;&#65533;a&#65533;&#2047;&#65533;&#65533;&#65533;u&#65533;M&#65533;Q&#1311;u-&#63019;&#65533;&#65533;&#65533;u'&#65533;Kw&#65533;*&#65533;u&#65533;%&#65533;&#1790;&#65533;c&#65533;F&#65533;&#65533;&#65533;&#65533;&#65533;&#65533;&#65533;&#65533;O&#65533;&#65533;&#65533;&#65533;V&#65533;&#65533;&#65533;:&#65533;&#59773;&#65533;&#65533;:b]&#1915;&#65533;&#65533;0&#65533;&#65533;o&#65533;&#65533;p&#65533;}U&#65533;&#65533;n&#65533;&#65533;&#65533;&#65533;&#65533;o|&#65533;oN&#65533;&#65533;&#65533;>&#65533;[&#65533;1[&#1254;%&#65533;&#1790;&#65533;c&#65533;F&#65533;&#65533;&#65533;&#65533;&#65533;&#65533;oz&#65533;&#65533;&#65533;&#65533;o|&#65533;oN&#65533;&#65533;&#65533;>&#65533;&#65533;&#65533;1[&#1260;&#65533;+&#1915;&#65533;&#65533;0&#65533;&#65533;7&#65533;&#65533;8_&#65533;G&#65533;S{&#65533;5'&#65533;{{&#65533;+ztuI&#65533;^&#65533;&#65533;&#65533;&#1949;c&#65533;wv&#64984;&#167;x&#2047;&#65533;&#65533;~u&#65533;M&#65533;P&#1311;u&#65533;&#63021;&#65533;&#65533;&#65533;5'&#65533;{{&#65533;+zt&#315;&#65533;w&#65533;&#65533;aS&#65533;o&#65533;&#65533;p&#65533;:&#65533;&#934;&#65533;&#65533;jO&#65533;&#65533;&#65533;&#65533;V&#65533;&#65533;&#65533;&#65533;&#61309;&#65533;&#65533;:b]&#1915;&#65533;&#65533;0&#65533;&#65533;7&#65533;&#65533;8&#65533;&#65533;T&#65533;}&#65533;7}CR}&#1527;&#65533;b&#65533;&#65533;GP&#1311;u&#65533;&#63021;&#65533;&#65533;X&#65533;&#65533;&#65533;&#65533;&#65533;T&#65533;&#65533;&#65533;_&#931;&#65533;&#65533;:&#65533;&#59773;&#65533;&#65533;:&#65533;P&#1311;u-&#63019;&#65533;&#65533;8&#65533;wn&#65533;y&#65533;/&#65533;&#65533;&#65533;?&#931;&#65533;&#65533;:&#65533;&#59771;&#65533;}::&#65533;&#65533;&#65533;&#65533;o|&#65533;_N&#65533;&#65533;wn&#65533;y&#65533;/&#65533;&#65533;&#65533;&#65533;h&#65533;&#65533;7&#65533;"_&#65533;&#65533;&#65533;,u#&#65533;[{&#65533;w&#65533;
&#1949;i&#65533;`I&#65533;z&#65533;D&#65533;Y&#65533;&#65533;x&#887;&#65533;&#65533;&#65533;&#65533; Ds&#65533;&#65533;|{&#65533;&#65533;"&#65533;S&#65533;_&#65533;Nv@&#65533;*&#65533;E&#65533;&#65533;&#65533;T&#65533;=&#65533;tZ&#44345;O&#132;Ed&#65533;&#65533;&#65533;P &#65533;*&#65533;&#795;&#65533;]&#65533;FC&#65533;ivZ&#65533;u&#65533;&#65533;&#65533;&#65533;l&#65533;&#65533;c&#65533;&#1364;&#65533;&#65533;(;G&#65533;&#65533;&#65533;&#65533;&#65533;@>!!D!V&#65533;&#65533;&#65533; -z&#65533;&#65533;&#65533;&#65533;&#65533;x&#65533;&#65533;|b&#65533;&#65533;&#65533;)&#65533;&#65533;&#65533;&#65533;&#65533;&#65533;&#65533;_&#65533;&#65533;U;~H&#65533;&#65533;&#65533;}&#65533;&#65533;$&#65533;&#65533;@A&#65533;U&#65533;1&#65533;S&#65533;
&#65533; &#65533;N &&#65533;b&#65533;)&#65533; &#65533;&#1622;&#65533;&#65533;&#65533;t2p&#65533;&#65533;5&#65533;:TTi&#65533;+&#65533;I&#65533;!&#65533; &#65533;PL&#65533;	Ja L&#1868;&#65533;q&#689;&#65533;&#65533;n&#65533;&#65533;P&#65533;&#65533;]&#65533;u'n+l&#65533;&#65533;f7&#65533;&#65533;x&#65533; &#65533;
&#65533;&#65533; &#65533;&#65533;@&#65533;&#65533;CM&#65533;F&#65533;&#65533;&#65533; Rv!ti&#65533;&#65533;"&#65533;>&#65533;B`&#65533;-r!&#65533;aS&#65533;8/<eqt&#65533;V&#1995;y&#65533;&#65533;&#65533;d&#65533;[&#65533;&#65533;@&#65533;ctR7$q&#65533;&#65533;&#65533;s9!L`X&#65533;9W*&#65533;&#65533;<&#65533;&#65533;LX&#65533;2&#403;&#65533;&#65533;lop1v&#65533;&#65533;&#65533;TQ&#65533;)&#65533;&#65533;&#65533;&#65533;&hR&#65533;&#65533;@<|&#65533;&#740;Z|\E&#65533;&#65533;$&#65533;!!&#65533;&#65533;4&#65533;&#65533;:&#65533;&#65533;ED&#65533;&#65533;P
q&#65533;&#65533; C&#65533;H%&#65533;[:_&#65533;:&#65533;r&#65533;&#131;&#65533;&#65533;z&#65533;(&#65533; &#65533;$z*`&#65533;&#65533;8&#65533;!&#65533;&#65533;-&#65533;r&#38546;&#65533;&#65533;&#65533;n-&#65533;P&#65533;&#65533;EX&#65533;;Ad&#65533;.&#65533;UEN@L&#65533; e&#65533;0&#65533;&#65533;l\vP&#65533;&#65533;&#65533;vd&#65533;&#65533;t&#65533;!)y&#65533;b&#65533;&#65533;&#65533;4$&#65533;&#65533;&#266;&#65533;&#65533;?&#65533;&#65533;&#65533;pP&#65533;&#65533;Y&#65533;&#65533;>&#65533;&#65533;I&#65533;&#65533;&#1937;&#65533;4{" &#65533;T&#65533;&#65533;l&#4210;p&#65533;P&#65533;G<&#65533;#&#65533;)&#65533;m}&#65533;W&#65533;GXH)&#65533;3&#817;v&#65533;&#65533;&#65533;U&#1764;&#1859;&#65533;&#65533;e`Cw `&#65533;&#65533;M&#65533;LT&#65533;z'c&#65533;&#65533;%&#65533;&#65533;OM&#65533;Z&#65533;b&#65533;M'&#65533;L&#65533;&#65533;9&#65533;&#65533;
*&#65533;&#65533;R&#65533;I&#65533; &#65533;D7	@&#65533;&#877;&#65533;~.&#65533;ps&#65533;&#65533;[&#65533;$&#65533;&#39621;&#65533;u&#65533;&#65533; &#65533;S&#65533;@&#65533;6&#65533;5&#65533;&#1261;1&#65533;4&#65533;&#65533;&#65533;m&#65533;T&#65533;d&#65533;A&#65533;&#65533;&#65533;&&#65533;
&#65533;&&#65533; &#65533;&#65533;2&#65533;&#65533;a&#65533;n6&#65533;&#65533;&#65533;yz\z&#65533;k&#65533;&#65533;&#65533;&#65533;d&#65533;&#620;&#65533;w&#65533;&#65533;$k1Q9B&#65533;!7&#65533;s*&#65533;|&#65533;&#65533;&#65533;^j&#65533;# {SZ&#65533;N&#65533;>&#65533;&#65533;6&#65533;&#65533;&#1375;&#65533;x&#65533;&#65533;&#65533;&#65533;>)|&#65533;o&#65533;1&#846;fH&#65533;&#65533;&#65533;)B&#65533;IA&#65533;}ei$WhK&#65533;;}&#65533;7&#65533;eY8gpW-&#65533;&#65533;U&#65533;A&#28840;&#65533;&#65533;bs &#65533;&#65533;lG&#1722;Ik&#65533;&#65533;&#65533;1I&#65533;|&#65533;&#65533;T]>&#65533;&#65533;v&#65533;D@]*&#65533;&#65533;,&#65533;&#65533; &#65533;p&#65533; ([z%&#367;&#65533;qg&#65533;VU&#283;4&#65533;QF&#65533;1&#65533; &#65533;v Qa&#65533;_ V&#65533;&#65533;&#65533;&#65533;&#65533;&#65533;&#65533;&#65533;&#65533;&#65533;|&#65533;&#65533;&#65533;)Z&#65533;M
s`88&#65533;&#65533;@&#65533;&#65533;<&#65533;
8&#65533;g&#65533;Q}\&#65533;&#65533;&#65533;&#65533;&#65533;t&#65533;&#65533;&#65533;&#65533;&#65533;K&#332;`Sq6&#65533;&#65533;0&#65533;&#65533;&#65533;&#65533;DDK&#65533;&#65533;&#1286;&#65533;Z&#65533;&#65533;&#65533;{&#65533;]&#1039;&#65533;&#472;n&#65533;&#65533;&#65533;&@&#65533;&#65533;$&#65533;&#65533;1&#65533;&#65533;:b&#65533;&#65533;&#65533;&#65533; &#65533;&#65533;r&#65533;m&#65533;&#65533;Aki&#65533;NX&#65533;&#779;&#1817;!&#65533;;&#65533;&#65533;"y9&#65533;p(	&#65533;&#65533;^M&#65533;"&#65533;4&#65533;&#65533;n&#1127;qRD&#65533;Y&#1110;]&#65533;&#65533;&#65533;&#65533;!&#65533;9&#65533;yg&#65533;f`u-&#65533;+?N&#65533;&#65533;&#65533;3q&#65533;&#65533;&M&#65533;&#65533;&#65533;(&#65533;&#65533;(&#65533;&#65533;&#65533;&#192;c&#65533;&#65533;[V&#65533;&#65533;&#372;&#65533;&#65533;T&#65533;&#65533;&#65533;z&#65533;V&#65533;p&2&#65533;&#65533;&#65533;&#65533;)D&#209;&#65533;Pv&#65533; &#65533;&#65533;&#65533;&#65533;&#65533;K&#65533;&#65533;CEn++&#65533; &#65533;{[&#65533;&#65533;&#65533;C&#65533;-?&#65533;P&#65533;&#65533;8 )&#65533;&#65533;&#65533;| &#65533;R&#65533;P&#65533;&#1850;&#65533;0&#65533;&#65533;R&#1488;&#65533;qe&#243;4A2r&#65533;&#65533;&#65533;T`"	K&#65533;K&#65533;_-J&#65533;Py&#65533;&#65533;3O\&#65533;^&#65533;&#65533;n-)YdJG&#65533;&#65533;&#65533;jE&#65533;
U&#65533;m P&#65533;O&#65533;&#65533; Wa&#65533;F&#65533;i&#65533;&#65533;&#65533;&#65533;&#65533;&#65533;o11&#601;&#65533;o&#1281;B)&#65533;&#65533;&&#65533;&#65533;&#65533;_&#65533;&#65533;&#65533;"&#65533;&#65533;5SP.&#65533;&#65533;NX&#65533;3&#1075;`_&#65533;>&#65533;ncQ8=1)&#65533;p&#65533;&#65533;&#65533;&#65533;8&#65533;&#65533;.&#895;)&#65533;&#65533;&#65533;&#65533;mvL}K&#65533;&#65533;y1)AQ|&#65533;UjT8&#65533;&#65533;#&#65533;&#65533;&#65533;&#65533;&#65533;Ly*TP&#65533;7&#65533;E&#65533;zw2&#855764;&#65533;J=%&#1589;&#65533;&#65533;&#65533;)	U18&#65533;&#65533;&#65533;8&#65533;$&#65533;&#65533;&#65533;5&#1781;4&#65533;&#65533;M&#65533;&#65533;I9)&#65533;Rs&#65533;d&#65533;I&#65533;&#65533;E7 @P7&#65533;D\&\y&#65533;&#15769;&#746;N	&#154;x&#50669;&#65533;:&#2042;&#65533;&#65533;,yT&#65533;&#1820;D&#65533;Tv&#65533;p&#65533;&#65533;&#65533;>&#65533;J&#65533; "&#65533;&#65533;&#65533;w&#233;e&#65533;&#1037;&#65533;&#65533;&#65533;ZzE&#65533;r&#187;2&#65533;&#65533;*&#65533;&#170;&#65533;2&#65533; ;&#65533;b `&#65533;"&#65533;&#65533;G"&#65533;&#65533;&#65533;8&#65533;&#65533;>&#65533;V&#65533;p&#65533;!&#65533;&#65533;ic&#1280;&#65533;&#751;
"&#65533;&#65533;&#65533;&#65533;3	s&#65533;c<&#65533;-&#998;&#65533;&#65533;&#65533;&#65533;+&#65533;U&#65533;&#65533;{T_<NH&#65533;)&#65533;9&#65533;l&#65533;j&#65533;	&#65533;&#65533;&#65533;0&#65533;b&#65533;&#65533; &#65533;b&#852107;&#65533;!&#65533;&#65533;V=&#65533;R&#65533;&#65533;o&#65533;,b&#65533;r<&#12859; 1&#65533;XS&#65533;}&#65533;&#1180;&#65533;!n&#65533;&#65533;^&#65533;&#65533;&#65533;&#65533;&#65533;&#65533;&#65533;Zv
zy&#795;&#65533;&#65533;&#65533;&&#1915;&#65533;MT"&#65533;L&#65533;&#65533;n&#65533;Qs&#65533;&#65533;>&#65533;1&#756;.SH&#65533;&#65533;m[&#65533;a&#65533;\&#65533;&#65533;&#65533;&#65533;6s&#65533;-G&#65533;"&#65533;&#65533;00&#520;&#65533; a&#65533;&#65533;&#65533; &#65533;\&#65533;&#65533;&#65533;N8&#65533;FK&#65533;&#65533;J&#65533;H#\IB&#1830;dW&#65533;!@5&#65533;&#65533;&#65533;(&#65533;&#65533;r&#65533;&#65533;
eIN&#65533;&#65533;&#65533;&#65533;v&#1867;+&#65533;&#1275;&#65533;&#65533;*&#65533;&#65533; =L&#65533;*&#65533;Q@)&#65533;&#65533;&j&#65533;~G&#65533;&#65533;&#65533;iS&#65533;&#65533;&#65533;&#65533;;&#65533;I&#65533;HX&#65533;&#65533;nX&#696;y&#65533;&#65533;&#65533;&#65533;&#65533;&#65533;x{p&#65533;&#65533;&#65533;&#65533;&#65533;m,&#65533;&#65533;[&#65533;&#65533;&#65533;&#65533;D&#431;	d&#65533;K&#65533;&#65533;&#65533;*&#65533;D&#65533;9&#65533;&&#65533;&#65533;&#65533;&&#65533;9&#65533;sv&#65533;7&#65533;&#65533;'&#65533;&#65533;%&#65533;7-*&#65533;&#65533;&#614;d:&#1696;T	&#65533;`&#65533;<&#65533;`r&#65533;)&#65533;D&#65533;&#65533;&#35305;&#65533;wg&#65533;J&#65533;&#65533;&#65533;&#65533;&#65533;&#65533;j@l&#65533;&#65533;!&#65533;Jpds&#65533;mlkm&#1818;9&#65533;&#65533;Z&#65533;&#65533;J@&#65533;q<&#1309;H&#65533;i&#65533;D&#65533;b &#65533;@&#65533;%d.&#65533;&#65533;<|S&#65533;&#65533;HAG&#65533;&#65533;o%u*&#65533;j&#65533;<P&#65533;"&#65533;&#65533;)&#65533;)L&#65533;D  C&#65533;&#65533;&#65533;YO&#65533;&#65533;#/9&#397;%$&#65533;&#1168;&#65533;B&#65533;2*&#65533;&#65533;&#65533;&#65533;cm&#65533;C&#65533;4&#65533;&#65533;
8&#65533;i:V&#65533;&#65533;&#65533;-+&#65533;&#65533;:&#65533;[A4h&#65533;&#65533;Jt&#65533;qS`&#65533;&#65533;w&#65533;&#65533;JF\&#65533;&#65533;&#65533;&#65533;&#65533;	|z&#65533;&#65533;K#&#1984;&#1032;&#65533;&#65533;l&#65533;,&#65533;U&#65533;&#65533;&#65533; &#65533;&#65533;1&#65533;&#65533; M&#65533;Z7&#65533;J<&#65533;&#65533;&#65533;HU#s&#65533;S&#65533;&#65533; cc9&#65533;&#65533;&#65533;B&#65533;&#65533;&#65533;&#65533;Q&#65533;&#65533;&#65533;&#65533;&#500;&#65533;q&#65533;&#65533;&#65533;&#65533;&#65533;&#65533;wD&#65533;&#65533;q~Lk[{e&#1224;nlX&#65533;<Wh;&#65533;&#65533;N&#65533;&#65533;p&#65533;&#65533;C&#665;e&#65533;&#65533;	<VT&#65533;&#65533;&#65533;&#65533;&#65533;&#65533;%my&#65533;>&#65533;2&#65533;&#65533;&#273;&#65533;&#65533;8T&#65533;L&#65533;S7EB&#65533;&#65533;&#65533;&#65533;>&#65533;&#65533; veRP&#65533;N&#65533;Z3p&#1890;&#65533;I&#237;&#65533;E eD
" P&#580; &#65533;&#65533;#V&#65533;Y&#65533;&#65533;dG&#65533;&#65533;d)&#65533;&#1831;9
l&#65533;C9 &#65533;&#65533;!u&#65533;&#65533;%&#65533;a&#65533;&#65533;&#65533;<&#65533;n&"d6&#65533;f&#65533;(&#65533;&#65533;&#65533;MB&#65533;)&#65533;Q&#65533;5&#65533;&#65533;&#65533;&#304;&#65533;^rj&#65533;&#65533;&#65533;w$&#65533;&#1307;&#65533;C"t&#65533;RE0&#65533;RE1&#65533;_&#65533;D|#F&#65533;&#65533;&#65533;QC0&#65533;eV&#65533;=&#65533;"&#65533;&#65533;G&#65533;&#65533;&#65533;&#65533; &#65533;&#65533;&#65533;&#65533;&#65533;&#573;&#65533;&#65533;&#65533;&#65533;m&#65533;&#65533;]&#65533;=,I&#65533;Zp&#65533;&#65533;&#65533; &#65533;&#1545;&#65533;&~e&#65533;QEn&#65533;H]n&#65533;&#65533;&#65533;&#269;&#65533;&#151;T&#65533;&#65533;&#65533;&#65533;&#65533;&#65533;H&#2028;*)P&#65533;&#65533;&#65533;&#65533;&#65533;&#65533;&#65533;&#426;&#65533;B&#65533; H&#65533;7&#65533;&#65533;vW&#65533;&#65533;&#65533;>&#65533;~&#1459;&#65533; &#65533;B&#65533; &#65533;~&#65533;h&#65533;&#65533;&#65533;;&#65533;&#65533;(&#65533;(&#65533;*P&#65533;&#65533;&#65533;+ES!U&#65533;J &#65533;&#65533;&#65533;B&#65533;&#65533;QBP(&#65533;&#65533;&#65533;E&#65533;EQE QE&#65533;@U&#65533;&#65533;&#65533;&#65533;&#65533;&#65533;&#65533;Q&#65533;&#65533;&#65533; QEPh&#65533;&#65533; &#65533;&#65533; (&#65533;&#65533;&#65533;&#62080;(&#65533;&#65533;j&#65533;j &#65533;&#65533;(&#65533;*&#65533;bP&#65533;&#65533;j&#65533;	&#65533;&#1920;(&#65533;&#65533; &#65533;&#65533;&#65533;&#65533;&#65533;&#65533;Q@PU&#65533;)EPQ@PF&#62080;(&#65533;&#65533;#@R&#65533;(&#65533;
(&#65533;&#65533;&#65533;PE(^&#65533;v&#65533;1&#65533;&#65533;&#2020;&#65533;&$&#65533;>m&#65533;&#279;&#65533;&#65533;@w&#65533;&#65533;y&#65533;&#65533;&#65533;&#65533;&#65533;&#65533;&#65533;5&#65533;H&#65533;3|D&#65533;.&#65533;/Zu)&#65533;&#65533;v<&#65533;&#65533;aM2&#65533;&#65533;&#1439;C&#65533;&#65533;f&#45883;$&#65533;1&#65533;/Z&#65533;&#1570;&&#65533;?(g&#65533;&#65533;<&#65533;&#65533;&#65533;&#65533;&#65533;&#895;&&#65533;&#65533;L&#65533;&#777;&#65533;V&#65533;d&#618;&#65533;1s&#65533;&#65533;&#65533;&#65533;
&#65533;ZQ&#65533;P&#65533;E&#65533;&#65533;&#65533;t&#65533;&#65533;&#65533;c&#65533;&#65533;9&#65533;o&#65533;.;|&#65533;&#65533;&#65533;i&#65533;&#65533;
C&#65533;FD&#65533;O&#65533;&#65533;&#65533;&#65533;M&#65533;
&#65533;`&#65533;&#65533;ju}G~&#65533;&#65533;E~&#65533; &#65533;W&#65533;&#1525;&#65533;&#65533;&#65533;&#65533;(&#65533;&#65533;
(&#65533;&#65533;(&#65533;&#65533; &#65533;&#65533;(&#65533;(&#65533;
(&#65533;&#65533;(&#65533;&#65533; &#65533;&#65533;(&#65533;(&#65533;
(&#65533;&#65533;(&#65533;&#65533; &#65533;&#65533;(&#65533;(&#65533;
(&#65533;&#65533;(&#65533;&#65533; &#65533;&#65533;(&#65533;(&#65533;1&#65533;@ &#978;&#65533;)&#65533;&#65533;&#65533;&#65533;B&#65533;m&#65533;&#65533;"&#65533;*&#65533;J&#65533; &#65533;&#65533;8&#65533;@w0&#65533;&#65533;&#65533;-!&#65533;&#65533;)&#65533;W&#65533;&#65533;&#65533;&#65533;,x&#53552;&#65533;U+&#65533;&#65533;&#65533;l&#65533;K~&#65533;uiEOS&#1166;1>&#65533;O&#65533;>&#65533;8&#65533;&#65533;&#65533;>P&#65533;&#65533;&#65533;n&#65533;H&#65533;&#65533;&#65533;&#65533;JzUN&#65533;&#65533;&#65533;&#65533;&#65533;&#65533;*zU&#65533;}&#65533;gp&#65533;&#65533;&#65533;&#65533;i&#65533;S&#190;g&#65533;\b}&#1055;(}tq&#65533;&#65533;B|&#65533;&#65533;&#1498;&#65533;&#1361;&#65533;M&#65533;&#65533;T&#65533;&#65533;&#60703;&#65533;o&#65533;r&#65533;&#65533;On&#65533;&#65533;.&#65533;&#65533;g&#65533;S&#190;g&#65533;|t&#65533;&#65533;&#65533;*&#65533;&#65533;T&#65533;&#65533;&#65533;&#65533;&#65533;~&#65533;S`^&#65533;&#65533;&#1182;&#65533;k&#65533;&#65533;&#65533;&#65533;YGvq8&#65533;&#65533;&#65533;D{+&#65533;&#65533;&#65533;&#65533;-yd&#65533;HWx&#1461;=F&#65533;&#65533;lK
uf&#65533;&#65533;R&#65533;&#65533;&#65533;&#785;&#65533;&#503;&#65533;&#65533;Y&#65533;V&#65533;eE&#65533;c&#65533;&#1848;&#65533;&#805;&#65533;&#65533;R&#65533;&#65533;_E&#65533;O&#65533;&#65533;&#65533;&#65533;m&#65533;&#65533; \&#65533;&#65533;~&#65533;&#65533;QE{&#65533;rn&#65533;&#65533;ZW&#65533;E`k&#65533;a&#65533;E&#65533;o&#65533;nW&#65533;E`k&#65533;/&#65533;&#65533;&#65533;&#65533;Yc&#65533;&#65533;&#65533;&#65533;?&#65533;&#65533;2&#65533;&#65533;&#65533;&#65533;z&#65533;&#65533;&#65533;M&#65533;
&#65533;o&#65533;&#65533;&#65533;&#65533;&#65533;&#65533;q&#65533;w&#65533;&#65533;#&#65533;&#65533;b&#65533;&#65533;&#65533;&#7924;&#65533;	&#65533;FwZ&#65533;[&#65533;&#65533;&#65533;I&#1416;41B&#65533;@&#65533;x#&#65533;&#65533;4&#65533;&#65533;&#65533;&#65533;&#65533;&#65533;&#65533;n	!}7&#65533;&#65533;]r&#65533;S|BB&#65533;&#15132;&#65533;RWq&#65533;&#65533;&#65533;&#65533;&#65533;NL&#65533;&#588;Pwm&#65533;q6&#65533;&#65533;j&#65533;$&#65533;G&#65533;&#65533;RM&#65533;&#65533;&#65533;&#65533;&#65533;(&#65533;3&#65533;L&#65533;&#65533;&#65533;W}(&#65533;&#65533;Yw&#65533;&#65533;y&#65533;B&#65533;8t&#65533;&#65533;u1&#65533;&#65533;&#65533;&#65533;uL#&#65533;&#65533;&#65533;&#65533;c&#65533;&#65533;!Y&#65533;:(&#65533;&#65533;&#65533;&#65533;&#65533;&#65533;&#65533;@hTf&#65533;J&#589;o'1&#65533;#&#65533;&#65533;]@Q )G&#65533;$Y@&#65533;&#65533;T&#65533;&#698;&#65533;&#1709;=g&#65533;&#65533;&#65533;4&#65533;&#65533;&#65533;k&#65533;&#65533;;w'&#65533;&#65533;&#65533; C &#65533;OpU&#65533;NS&#65533; &#65533;&#65533;&#65533;&#65533;&#65533;&#65533;K>>a&#65533;D&#65533;pI&#65533;x&#65533;
>T&#65533;&#65533;&#65533;PM&#65533;4&#65533;\|&#691;&#65533;R&#1137;&#65533;&#65533;&#65533;G&#65533;U&#65533;'&#1101;&#65533;&#65533;# &#65533;&#1794;&#65533;&#65533;t&#65533;L&#65533;&#65533;r1G<&#65533;!&#65533;&#65533;&#65533;QFMf&#65533;uRB&#1333;&#65533;9FQ&#65533;&#65533;w.&#65533;&#65533;fA&#1282;&#65533;yDL/&#65533;R&R&#65533;@&#65533;&#65533;L&#65533;&#65533;S&#65533;&#65533;k&#65533;X&#65533;&#65533;.&#1738;&#65533;d&#65533;&#65533;j&#65533;&#65533;S&#65533;&#65533;&#65533;&#65533;Ut&#1710;&#65533;&#65533; &#65533;&#65533;&#65533;S&#65533;6&#65533;&#65533;\&#65533;&#65533;&#65533;&#65533;F=l&#65533;{N&#1474;&#65533;JB+e&#65533;&#65533;y&#65533;d&#65533;6D&#65533;&#1823;q&#65533;8&#65533;&#1728;D&#65533;&#65533; 5b&#65533;,&#65533;p&#65533;HYfN"&#65533;-*&#65533;&#65533;Y5&#65533;x&#65533;&#65533;&#65533;2J&#65533;&#65533;&#65533;m&#65533;&#65533;9&#65533;&#65533;f1&#65533;&#65533;
(&#65533;&#65533;&#65533;&#65533;&#65533;&#65533;&#65533;&>&#65533;ivF&#65533;&#65533;+&#65533;9I&#65533;&#65533;K9b&#65533;E&#65533;&#65533;&#65533;&#65533;&#65533;L&#65533;@&#65533;&#65533;Hp/m-4k&#65533;'r&#299;'p*&#65533;h&#57850;&#65533;&#65533;&#65533;"&#65533; &#65533;&#65533;[q&#65533;&#65533;%9&#65533;&#65533;&#65533;&#65533;dv&#65533;A&#900;&#65533;2iF&#65533;w9 v&#65533;K &#65533;&#65533;wv&#65533;p(&#65533;&#65533;&#65533;&#1747;&#65533;D&#65533; &#65533;9&#65533;&#65533;&#65533;}&#65533;&#65533;&#65533;<&#65533;&#65533;&#65533;T&#65533;&#65533;}$&#65533;G.\&#65533;&#65533;@2&#65533;&#65533;(d &#65533;&#65533;&#65533;;iyfl&#65533;&#65533;&#65533;&#65533;&#65533;&#65533;.99&#65533;N&#65533;&#65533;]s&#65533;&#65533;&#65533;\+&#65533;&#65533;&#65533;T&#65533;>m&#65533;H&#65533;&#65533;&#65533;&#65533;g&#65533;)&#65533;&#65533;9I[&#65533;>&#65533;d&#65533;;)&#65533;U&#65533;&#65533;Cd&#65533;&#65533;#&#65533;&#65533;}&#65533;R:&#65533;&#65533; &#65533; vo&#65533;&#65533;&#65533;RCO&#65533;&#65533;&#65533;Z&#65533;<&#65533;&#65533;.&#65533;&#65533;W
N*&#65533;
&#65533;9&#65533;CqGyD&#65533;&#65533;&#65533;1&#65533;J&#65533;h&#65533;p&#65533;$V&#50786;F&#65533;"^&#65533;&#65533; &#65533;&#65533;&#65533;QN&#65533;&#1709;a&#65533;Q&#293;PQL&#65533;V&#65533;<&#65533;U&#65533;&#65533;&#65533;&#65533;
)&#65533;&#65533;&#65533;&#65533;&#65533;&#65533;&#65533;7&#1192;(&#65533;Z+<&#65533;U&#65533;&#917;AE2&#65533;Xx&#65533;&#65533;
8&#65533;&#65533;
U&#704;&#65533;X&#65533;&#65533;&#65533;
8&#65533;&#65533;
U&#704;&#65533;X&#65533;&#65533;&#65533;
8&#65533;&#65533;
U&#704;&#65533;X&#65533;&#65533;&#65533;
8&#65533;&#65533;
U&#704;&#65533;&#65533; y&#142; y&#149;AE3QXx&#65533;&#65533;
8&#65533;&#65533;
U&#65533;U&#65533;&#65533;&#65533;&#65533;&#65533;8R&#65533;(&#65533;&#65533;&#65533;&#65533;8Ux&#65533;*&#65533;&#65533;^p&#65533;&#65533;f&#65533;"&#65533;&#65533;Z&#65533;[&#65533;P&#65533;&#65533;&#65533;T;&#65533;^&#65533;&#65533; &#65533;Z&#65533; &#65533;&#65533;)&#65533;&&#65533;&#65533;&#65533;)&#65533;&#65533;&#65533;&#65533;&#65533;&#65533;&#65533;*/&#65533;&#65533;~&#1491;&#65533;&#65533;Y&#65533;xFh&#65533;&#65533;&#1373;sH&#65533;2a&#65533;&#65533;~&#65533;s&#65533;,6&#65533;&#65533;\&#65533;&#65533;Q&#65533;&#65533;&#65533;&#65533;&#65533;&#65533;&#65533;&#65533;R&#65533;&#65533;J&#65533;N&#65533;&#65533;&#65533;qLw&#65533;p &#65533;&#65533;&#65533;a&#65533;&#65533;&#65533;&#65533;=q&#65533;&#65533;&&#65533;&#65533;v&#65533;`&#65533;&#65533;7H&#65533;&#65533;J&#65533;&#65533;	T&#65533;"&#65533;!&#65533;&#65533;Ld&#65533;&#65533;&#65533;&#65533;]&#65533;&#65533;vj&#65533;F&#65533;&#65533;C?&#65533;&#65533;_2v&#65533;&#65533;&#65533;&#65533;-&#65533;&#65533;&#65533;#n&#65533;&#65533;>&#65533; &#65533;&#65533;&#864;ny&#65533;&#65533;&#65533;h&#65533;1Ek&#65533;&#271;&#65533;J&#65533;un>p&#65533;v7b&#65533;)&#65533;&#65533;uN`"f"&#65533;;&#65533;S&#65533;@&#65533;9&#65533;RL\.T6>&#65533;YWe&#65533;}&#65533;&#65533;l&#65533;-wg&#65533;&#65533;p&#65533;Q8&#65533;K&#65533;O&#65533;&#454;&#65533;
>fH>P&#65533;&#65533;Q&#65533;&#65533;vi#-/V&#65533;{&f&#65533;&#65533;&#65533;&#65533;(&#65533;#&#65533;	&#65533;GI(&#65533;q&#65533;D&#65533;n	wplpi&#65533;&#65533;&#65533;;H&#65533;&#1019;.	Hy&#65533;&#65533;.&#65533;&#65533;\t&#65533;&#65533;"p&#65533; s&#65533;r\&#65533;&#65533;&#65533;&#65533;&#65533;&#65533;C&#65533;&#65533;&#65533;&#65533;v&#1272;Kjr&#65533;V&#65533;d&#65533;I&#65533;v&#65533;&#65533;-"J`P&#65533;&#65533;)&#65533;.
<&#65533;&#65533;<&#65533;&#65533;&#65533;&#65533;&#1420;&#65533;[&#65533;&#65533;&#1623;&#65533;&#65533;.&#65533;&#65533;oTD&#65533;S6&#65533;&#65533;T&#65533;@&#133;&#65533;&#65533;&#65533;&#65533;
&#65533;&#65533;O&#65533;\&#65533;S&#65533;J&#65533;p&#587;[&#65533;&#65533;k&#65533;+u&#65533;;&#65533;D&#65533;n&#65533;L&#65533;&#65533;&#65533; &#65533;&#65533;i|&#65533;&#65533;0&#65533;F&#65533;\&#65533;5&#65533;&#65533;>-&#65533;&#65533;'_(G/&#65533;L&#65533;&#65533;c&#65533;&#65533;s)&#65533;&#65533;q&#65533;++&#65533;&#65533;c&#65533;;x9&#65533;&#65533;%H@!&#65533;G&#65533;0&#277;;&#65533;`H&#65533;&#65533;w&#65533;&#65533;&#65533;rQ&#65533;&#65533;&#65533;Z&#65533;u&#65533;&#1287;&#65533;&#65533;&#65533;PBI[&#65533;&#65533;&#65533;Va&#65533;,&#65533;"q&#514; &#65533;&#65533;&#65533;b(P0&#65533;&#193;1w 	&#65533;(:uw&#65533;]
&#42985;&#65533;&#65533;N&#65533;o4&#65533;&#65533;&#65533;&#65533;&#65533;&#65533;&#65533;h&#65533;nP&#65533;&#65533;:&#65533;.&#65533;`&#65533; &#65533;:&#65533;&#65533;&#65533;R&#65533;&#1432;&#65533;&#65533;b>&#1233;&#65533;J>&#664;&#65533;&#65533;c$D&#65533;&#65533;M&#65533;&#65533; &#65533;J@8&#65533;S( !&#65533;&#65533;n1&#65533;&#65533;#/ &#65533;;&#65533;Z&#65533;&#65533;&#65533;|&#65533;&#65533;1k&#65533;P&#65533;&#65533;&#65533;2L&#65533;#w'!E(&#65533;s&#65533;m&#65533;&#65533;&#65533;&#65533;&#65533;k&#65533;&#65533;&#65533;1&#65533;#&#65533;C&#65533;&#65533;x)&#65533;&#65533;&#65533;RK1E&#65533;&#65533;&#65533; PM&#65533;]&#65533;&#65533;&#65533;&#65533;&#65533;&#65533;&#65533;#g&#65533;&#377;6&#65533;f&#65533;('&#65533;dte&#65533;&#65533;&#65533;&#65533;
c&#65533;&#65533;<A&#65533;E
&IO&#65533;&#65533;&#65533;@OI&#65533;&#65533;&#65533;&#65533;&#65533;.&#2033;&#65533;&#65533;,&#65533;Ee6&#850;M(&#65533;@O&#65533;&#65533;&#65533;&#65533;	&#65533;0&#65533;&#65533;&#65533;&#695;&#65533;&#65533;&#1092;&#65533;&#65533;rrB	$&#65533;&#65533;f&#65533;&#65533;&#65533;&#65533;,&#65533;&#65533;&#65533;&#65533;L@&#65533;d&#65533;&#65533;C&#65533;Nb&#65533;&#65533;&#65533;;&#65533;=&#65533;&#65533;&#65533;&#65533;&#65533;M&&#65533;u &#65533;&#65533;&#65533;&#65533;P&#776;&#65533;Rl@:&#65533;0&#65533;@pb&#65533;>:e-&#65533;Z&#50169;-&#65533;[&#65533;&#65533;&#65533;c&#854;U5f&#65533;M&#65533;&#65533;&#65533;o&#65533;E&#595;L&#664;@&L)&#65533;&#65533;&#65533;&#65533;&#65533;Z^&#65533;-&#65533;&#65533;&#65533;v&#1148;&#65533;UT/ MU&#65533;L&#65533;r9&#580;&#65533;&#65533;&#65533;K&#65533;.&#65533;&#65533;&#65533;&#65533;a_&#65533;q&#65533;h&#65533;Bq&#65533;,cJ&#65533;"&#65533;&#855;8&#65533;&#65533;&#65533;)&#65533;Q)&#65533;&#576;&#65533;T~&#65533;Z&#65533;%&#65533;&#65533;!.&#65533;N$&#65533;GL&#65533;&#65533;&#65533;&#65533;{L%8&#65533;d&#65533;y&#65533;&#569;R4&#65533;&#65533;&#65533;4&#65533;&#65533;q&#1351;|&#65533;!&#65533;&#65533;e
Q&#65533;v&#1646;&#65533;x@&#65533;&#65533; &#65533;(g&#65533;S0}&#65533;aiz\:'&#65533;&#65533;&#65533;&c&#65533;&#65533;:v&#65533;i&#65533; &#65533;6&#854;zs&#65533;&#65533;('8&#65533;F&#65533;R&#65533;r&&#65533;&#65533;&#65533;&#65533;&#65533;&#65533;WG&#1397;&#65533;k&#65533;z&#65533;&#65533;$bgqk&#65533;Y&#65533;&#65533;J4 &#65533;&#65533;I*"Cv&#65533;9q&#65533;&#65533;5&#65533;u&#65533;&#65533;&#65533;&#65533;w&#2012;&#65533;&#65533;1Bi&#65533;q&#1556;&#65533;Q&#65533;"&#65533;&#65533;&#65533;&#65533;&#65533;s&#65533;&#65533;&#65533;~A&#728;e(&#65533;&#65533;e&#65533;&#65533;&#65533;&#65533;K*V&#65533;-&#65533;&#65533;g&#65533;&#65533;LTG&#65533;&#65533;(&#65533;\&#65533;$$:g&#65533;&#65533;rQ.G&#65533;s.{&#65533;&#65533;{u&#65533;&#65533;&#1272;&#65533;Fq&#65533;&#65533;E&#65533;&#65533;&#65533;PROE&#65533;&#65533;J S&#65533;&#65533;&#65533;&#65533;&#65533;&#65533;<&#65533;&#65533;1&#65533;8O&#65533;&#65533;
&#65533;&#65533;#&#65533;&#65533;^bN>&#65533;+rFID&#65533;K&#65533;&#65533;&#674;e&#65533;)DNSg`y&#65533; dy&#65533;k&#65533;K&#65533;y8&#65533;&#65533;y5'*&#371;w&#65533;&#65533;&#65533;&#65533;&#65533;h7&#65533;7nS&#65533;&#65533;&#65533;8&#65533;w`g&#65533;+]&#889;yHZz)&#65533; &#65533;&#65533;be&#65533;:&#65533;Y&#65533;&#1897;&#65533;&#65533;&#65533;"&#65533;0&#65533;P&#65533;CA&#65533;&#65533;]:1+|j&#65533;&#65533;&#65533;#1=iwB&)&#65533;L&#65533;[&#65533;$&#65533;&#65533;&#65533;W{&#65533;&#65533;&#65533; &#65533;:y&#65533;#&#65533;&#65533;&#65533;
&#65533;n&#65533;&#65533;&#65533;5
&#510;;&#65533;&#65533;&#65533;&#65533;LW&#65533;n&#65533;H&#65533;"J&#65533;5
&#65533;b
&#65533;u &#65533;D3&#65533;7&#65533;&#65533;&#65533;5*&#507;&#65533;&#65533;h&#65533;&#65533;KO&#65533;s&#65533;$mIT&#65533;&#65533;G&&#65533;]00r&#65533;&#65533;Sf&#65533;&#1061877;&#65533;&#65533;l5"f!&#65533;Xr&#418;&#65533;&#2024;&#65533;1N&&#65533;d&#65533;%Qm&#65533;&#65533;`&#65533;&#65533;j&#65533;&#65533;&#65533;&#65533;L&#65533;b&#65533;2D&#1476;|&#65533;&#65533;&#65533;&#65533;|&#65533;X&#65533;&#1689;&#65533;
*&#65533;&#643;&#65533;&#65533;'&#1656;&#65533;&#65533;r&#65533;G&#65533;Y^-&#65533;&#65533;&#65533;&#65533;&#65533;&#65533;i&#65533;&#65533;X&#65533;IAuD&#65533;:&#65533;&#65533;&#65533;eD&#65533;D&#65533;	&#65533;&#65533;&#65533;*/&#65533;&#65533;E&#65533;&#65533;&#65533;x&#65533;Y&#65533;&#65533;Rb&#1164;&#65533;&#65533;;&#65533;&#65533;$&#65533;$R&#65533;`E2
g0&#65533; &#65533;&#65533;&#734;)&#65533;&#65533;&#65533;&#1815;&#65533;G90&#65533;}t&#65533;&#65533;N&#65533;l&#65533;&#65533;&#65533;A>:&#65533;
%2i&#65533;&#65533;80&#65533;&#65533;&#65533;&#65533;oG&#377;so&#1905;&#65533;6&#65533;&#65533;&#65533;&#65533;&#65533;R&#65533;7&#65533;&#65533;&#65533;&#65533;&#65533;&#65533;e6&#65533;(^|&#65533;x&#387;&#65533;jje&#65533;v)&#65533;&#65533;)m\
7&#65533;&#65533;4&#265;&#65533;&#65533;%LN&#65533;&#65533;1&#65533;%&#65533; $&#65533;.&#65533;&#178;&#65533;L&#65533;z&#635;&#65533;;J&#65533;&#65533;&#65533;&#65533;C&#65533;&#65533;S&#65533;0&#65533;L5&#65533;&#65533;"/v&#65533;,z&#65533;{w=#&#65533;&#65533;&#65533;LN5QE @&#65533;&#65533;&#1613;&#65533;&#65533;R &#65533;&#65533;DrZ&#65533;&#65533;&#65533;c6&#65533;J=&#65533;M&#65533;&#65533;&#65533;&#1748;&#65533;S&#65533;9&#65533;&#65533;&#65533;&#65533;{&#65533;8&#65533;D&#65533;#&#65533;M]&#65533;?&#65533;"S&#65533;<&#65533;`V&#65533;&#65533;%[&#65533;cE5Z[&#1105;&#65533;:&#65533;{V&#65533;N'/&#65533;a&#65533;&#65533;D&#65533;&#65533;&#65533;8g&#65533;&#65533;z&#65533;&#65533;8&#65533;&#65533;U0&#65533;E(&#65533;&#65533;C"!&#65533;&#65533;&#65533;&#65533;&#65533;&#65533;_&#65533;&#65533;/&#65533;K&#65533;(&#65533;&#65533;&#2025;&#65533;B7L&#65533;&#65533;&#65533;8;&#65533;h&#65533;!&#65533;&#65533;1&#65533;k\&#65533;&#65533;b&#65533;px&#65533;gp&#1851;QX&#65533;&#65533;'H&#65533;8&#65533;C&#11118;/&#65533;U&#65533;R&#65533;
)w &#65533;o&#65533;&#65533;.&#65533;n&#65533;|Ub&#65533;n&#65533;H&#65533;I$&#65533;&#65533;P  &#65533; &#65533;&#65533;(&#65533;&#65533;U8&#65533;&#65533;
^AE3QXw&#65533;w&#65533;&#65533;q&#65533;2&#65533;&#65533;&#65533;q&#65533;@&#65533;K&#65533;cEz&#65533;&#65533;5&#65533;&#65533; l!&#65533;&#65533;KvR'P&#65533;&#65533;)m}&#65533;&#65533;a&#65533;=-&#65533;5&#65533;&#65533;&#65533;?#j/&#65533;]EV&#65533;&#65533;&#65533;&#65533;&#65533;&#65533;&#65533;H&#2028;)uH]n&#65533;&#65533;&#65533;&#269;&#65533;&#162;&#65533;?&#65533;&#65533;!&#65533; &#2028;j&#65533;&#65533;T/&#65533;&#65533;3~&#65533;&#65533;&#65533;-N&#65533;&#65533;&#65533;S&#65533;&#65533;&#65533;&#65533;R&#65533;S&#65533;
(&#65533;&#65533;&#65533;v
(&#65533;&#65533;;&#65533;e&#65533;;&#65533;rge&#1260;&#65533;&#65533;VP&#65533;H<&#65533;c> &#65533;&#65533;&#65533;&#46562;&#65533;&#65533;wV7&#65533;c&#65533;0&#1999;&#65533;3&#65533; *p&#65533;.&#65533;K&#65533;&#65533;&#65533;&#65533;{&#65533;&#65533;&#65533;<S3&#65533;@8&#65533;`>`&#65533;&#65533;f&#16053;&#65533;&#1041;;&#65533;Y	v&#65533;J}&#65533;M&#65533;f&#65533;9&#65533;J%&#65533;&#65533;&#65533;&#65533;k&#65533;p&#65533;&#65533;	I(SP&#65533;&#65533; 5o&#65533;O&#65533;L[v&#65533;&#65533;h&#469;&#65533;&#65533;&#65533;Ih&#65533;&#65533;n&#65533;&#65533;&#65533;4&#65533;N_&#65533;&#65533;&#65533;N<5&#65533;p:J&#65533; &#65533;&#65533; &#65533;+wM&#65533;&#65533;cTTx&#65533;:&#65533;S;@!&#65533;&#65533;'1y8&#65533; y&#65533;&#65533;3U5&#65533;&#65533;&#1341;:&#65533;&#65533;:&#61060;MT&#65533;&#65533;&#65533;&#65533;&#65533;&#65533; &&#65533;&#65533;&#65533;d&#470;&#65533;]&#65533;&#65533;7G&#65533;&#65533;&#65533; &#65533;&#65533;&#65533;
&#720;&#65533;j&#215;&#65533;&#65533;&#1052;&#65533;&#65533;&#65533;&#65533;&#65533;#[v&#65533;
$&#65533;v\&#65533;&#65533;D&#65533;&#65533;S&#65533;A:&#65533;<g&#65533;D&#65533;&#65533;?&#65533;V+&#65533;*&#65533;E!&#65533;E3&#65533;c&#65533;5&#65533;U5WP"5&#65533;e?"&#1347;w{Eb&#65533;&#65533;
" "A&#65533;/&#65533;&#65533;&#65533;&#65533;&#65533;&#65533;&#65533;&#65533;&#65533;<&#65533;&#65533;&#65533;5L&#65533;+&#65533;b&#65533;&#57849;&#65533;V&#1487;Q&#65533;+i&#65533;&#65533;23f!Q&#523;E&#65533;&#65533;&#65533;XV4&#65533;&#65533;&#65533;*(&#65533;&&#65533;D&#817;E&#521;K&#65533;0#&#65533;&#65533;
r&#65533;h&#1503;&#65533;"L&#65533;&#65533;&#65533;&&#65533;&#65533;&#65533;&#65533;_&#65533;+&#65533;&#65533;hg*Rt&#65533;&#65533;&#65533;&#65533;&#65533;&#1039;&#65533;&#65533;u&#65533;#[&#65533;&#65533;&#65533;7&#65533;Q&#65533; P&#65533;+)9,&#1374;&#65533;k&#65533;&#65533;T&#65533;Fv&#65533;&#65533;l-&#65533;&#65533;\&#65533;F&#65533;&#65533;E&#65533;+&#65533;&#65533;F&#65533;}o&#65533;q&#65533;&#65533;&#65533;&#868;&#65533;I&#65533;D&#65533;( &#65533;&#65533;&#65533;&#65533;&#65533; &#65533;g*k &#65533;c&#65533;&#65533;&#65533;&#65533;&#65533;&#65533;&#65533;X&#65533;h&#65533;9&#65533;&#65533;Ih&#65533;~&#65533;B&t&#65533;&#65533;)&#65533;&#65533;&#65533;&#1728;&#65533;&#974;&#65533;&#65533;v&#65533;io&#65533;&#65533;&#1873;
T&#65533;b&#65533;d&#65533;&#65533;S&#65533;a '1|f&#1461;l&#65533;Hrp&#65533;&#65533;q&#65533;(&#65533;f&#65533;&#65533;mO&#308;b&#65533;V&#65533;"&#65533;&#65533;TV&#65533; &#65533;&#65533;@&#65533;&#65533;@+&#65533;l&#1682;&#65533;&#65533;&#65533;#&#65533;&#1267;s6&#65533; 2&#65533;c&#65533;&#65533;\&#65533;&#65533;}&#65533;R&#65533;T&#65533;L&#65533;]h&#65533;9&#65533;\0&#376;O&#65533;&#65533;&#65533;&#1586;,&#65533;&#65533;"&#65533;&#65533;&#65533;&#65533;&#65533;;&#65533;&#65533;&#65533;"X&#65533;s&#65533;6&#65533;J"vq&#65533;Q&#1250;&#1451;-&#65533;$&#65533;Qp`&#65533;&#65533; &#65533;3&#65533;?%7z&#65533;&#65533;&#65533;.&#65533;&#65533;&#65533;&#65533;&#65533;&V0&#65533;&#65533;rF&#65533; 9&#65533;&#65533;~&#65533;ii&#65533;&#65533;z&#65533;n\&#65533;&#65533;H=&#65533;A&#65533;1&#65533;Q&#65533;r&#65533;&#65533; \C&#461;&#65533;&#65533;]&#65533;~&#65533;&#65533;&#65533;&#65533;&#65533;	8&#65533;&#1273;&#65533;&#65533;&#65533;U$&#65533;&#65533;&#65533;9D1&#65533; &#65533;K1%d*D&#65533;GB{S&#65533;&#65533;&#65533;&#65533;&R&#1271;&#65533;&#65533;S&#65533;&#65533;/#9&#65533;&#65533;K&#65533;&#65533;u'&#65533;2&#65533;&#65533;&#65533;(&#65533;nO&#65533;=dD&#65533;&#1744;B&#1224;=&#65533;0&#65533; &#418;&#65533;LF&#65533;t?&#65533;&#65533;_~ o&#65533;-t:@j]&#65533;nj&#65533;&#65533;|,&#65533;&	&#65533;&#65533;&#65533;&#65533;&#65533;&#65533;&#65533;D&#65533;&#65533;yyk&#65533;N&#1011;&#65533;e&#65533;vi&#65533;r&#65533;&#65533;=&#1242;&#1141;&#65533;x&#65533;&#65533;&#65533;&#65533;&#65533;j5&#65533;&#65533;&#65533;s&#65533;n&#65533;&#65533;&#65533;z&#65533;W/&#65533;&#65533;&#65533;&#65533;gd&#65533;&#65533;&#65533;&#65533;uo&#65533;&#65533;A&#65533;&#1743;#&#65533;&#65533;0&#65533;@&#65533;~aKN&#65533;&#65533;&#65533; p&#65533;O+&#65533;&#65533;&#65533;D&#65533; &#1941;%&#65533;OYm&#65533;&U&#65533;&#65533;&#65533;UE&#65533;<%&#65533;&#65533;0@&#65533;~?(&#65533;[1&#985;&#65533;
&#65533;\&#65533;r&#65533;U&#1863;u+1k&#65533;&#65533;&#65533;3hDdF&#65533;&#65533;Dg:&#65533;(&#65533;&#65533;&#65533;W&#65533;&#65533;Gn&#65533;&#65533;BF&#65533;&#65533;G&)&#65533;&#65533;&#65533;/&#458;&#65533;u&#65533;d&#65533;&#65533;x&#65533;] %&#1767;&#65533;T&#65533; &#65533; v&#65533;&#1805;&#65533;<&#65533;s&#720;<$&#65533;Q&#1788;d{L&#65533;&#1154;&#65533;&#65533;&#65533;&#65533;&#65533;&#65533;&#65533;w&#65533; &#1729;m&#65533;&#65533;&#65533;*&#65533; &#65533;&#65533;<&#65533;}&#705311;&#65533;&#65533;&#65533;TC&#65533;A&#65533;;r_&#65533;k&#65533;&#65533;Y&#65533;D&#65533;U&#65533;&#65533;&#65533;5i&#65533;&#65533;&#65533;y	[f&#2012;&#65533;&#65533;&#65533;&#65533;c&#1215;&#65533;O&#65533;J&#65533;0&#65533;'&#65533;&#65533;&#65533;&#65533;&#65533;&#65533;-m=(&#65533;&#65533;&#65533;&#65533;{&#65533;&#65533;j&#65533;3qNUJ90&#65533;&#65533;a&#65533;&#65533;&#65533;!\{&#65533;f:~&#58642;&#65533;n&#65533;X&#65533;K
&#610;&#65533;D&#65533; d GG&#65533;&#65533;&#65533;<`&#65533;:'E2&#65533;&#65533;&#65533;&#10844;&#65533;&#65533;U0&#281;q&#65533;W&#65533;&#65533;&#65533;&#65533;,u&#65533;&#65533;&#65533;&#426;&#1527;&#65533;&#65533;&#1469;&#65533;3
&#65533;`&#65533;&#529;\&#1319;Z'Z&#65533;&#65533;w&#65533;&#65533;:P&#65533;x&#65533;& 
&#65533;\&#65533;LG&#65533;DC&#65533;&#65533;&#65533; ?-':/_&#65533;&#65533;&#65533;$&#65533;&#65533;(&#65533;Ql&#65533;&#65533;&#65533;&#65533;&#65533;` &#65533;)Eik&#65533;&#65533;&#65533;&#865;bH&#65533;7:MC'U&#65533;&#65533;b&#65533;&#65533;&#65533;w0&#65533;G&#65533;+&#65533;&#1115;R&#65533;&#65533;&#65533;&#65533;u/*&#65533;i&#65533;&#65533;&#65533;&#65533;&#65533;S0  0&#65533;&#65533;&#65533;&#65533;&#65533;R&#946;":&#65533;&#65533;&#65533;&#65533;&#65533;&#65533;&#65533;&#65533;S&#65533;&#65533;Z&#65533;A#N&#65533;&#65533;&#65533;&#65533;rqrv&#65533;dsU3&#65533;&#65533;&#65533;1EJa)&#65533;0`H 8&#65533;&#65533;WB&#1719;&#65533;&#65533;s&#65533;&#65533;I&#65533;z&#65533;&#65533;Sp&#65533;&&#65533;  &#1223;&#65533;%&#65533;5&#65533;&#65533;VD&#65533;&#65533;&#65533;&#65533;&#65533;L3&#65533;Sx"8&#65533;&#65533;&#65533;&#65533;i&#65533;&#65533;&#65533;KF&#26849;&#65533;&#65533;&#65533;P&#65533;P&#65533;:&#65533;v&#65533;&#65533; &#65533;@ &#65533;kJN&#65533;&#65533;N&#65533;&#1928;&#65533;:&#65533;&#65533;&#65533;C&#65533;&#65533;6&#65533;e&#65533;&#65533;Q&#65533;CU&#65533;&#65533;&#65533;8'j&#65533;&#65533;&#1256;&#65533;g+&#65533;O&#1717;&#65533;Q&#65533;&#697; &#65533;^&#65533;"  &#65533;~G&#65533;&#65533;&#65533;	&#65533;&#65533; jR&#65533;&#65533;<&#65533; &#65533;c&#65533; &#65533;&#65533;&#65533;&#65533;&#65533;&#1160;&#65533;5&&#1935;&#65533;3&#65533;,&#65533;&#65533;&;&#65533;&#65533;x &#65533;&#65533;m=&#65533;&#65533;U&#65533;&#65533;&#65533;K&#538;&#65533;&#65533;&#65533;kD&#65533;a&#65533;&#65533;2&#65533;z&#65533;*&#65533;&#65533;&#65533;&#65533;t&#65533;H&#1311;&#65533;A&#65533;&#65533;Hs&#65533;$&#65533;;&#65533;(c"9&#65533;G&#65533;&#65533;&#65533;&#65533;&#65533;}&#65533;Di
&#65533;&#65533;;7gi@ DLa&#65533; `&#65533;&#65533;&#65533;&#65533;!&#65533;[Q&#65533;v&#65533;&#1549;cwc&#65533;1&#888;&#65533; &#65533;&#65533;&#65533;&#65533;&#18935;O&#65533;&#65533;m"&#65533;&#65533;&#65533;&#65533;+u&#65533;Krgp82&#65533;&#65533;c&#65533;&#65533;C&#65533;.	&#65533;&#65533;&#65533;5&#65533;&#241;`&#65533;&#65533;.c	&#65533;&#65533;^<UO;if$l&#65533;q"5_1&#65533;&#65533;pD&#65533;_&#65533;P&#65533;&#65533;&#65533;&#65533;re6&#65533;T&#65533;&#65533;,&#65533;TAp2&#65533;&#65533;`D~K	&#65533;&#65533;&#65533;_&#65533;j|z_&#65533;Ha&#65533; g&#65533;&#65533;Y4cO,&#65533;v&#65533;W&#65533;&#65533;&#65533;&#65533;]	&#65533;\&#65533;	&#65533;a (s8&#65533;&#65533;&#65533;&#65533;Z&#50443;i&#275;&#65533;&#65533;&#1463;&#65533;W&#65533;&#65533;&#65533;v&#65533;&#1068;H6&#65533;&#65533;+&#65533;&#65533;&#65533;&#65533;&#1512;F&#65533;&#65533;&#65533;?OMx&#65533;&#469;[&#65533;&#65533;&#65533;h&#65533; r&#65533;g ?&#65533;&#65533;&#1691;&#65533;6&#65533;&#65533;&#65533;&#65533;-(&#778;&#65533;&#65533;&#618;&#65533;T.&#65533;NQ&#65533;v*g&#65533;T&#65533;6&#65533;9uUEmU{Tl&#65533;&#65533;5lA&#65533;i&#65533;TD&#65533;$&#65533;."gUB&#65533;&#65533;&#65533;&#65533;
D&#65533;&#65533;'0&#65533; &#65533;&#65533;&#65533;N&#63575;&#65533;m%9*&#65533;@IC&#65533;&#65533;&#65533;&#161;L~&#65533;&#65533;R&#483;&#320;&#1121;&#65533;&#65533;&#1313;"&#545;&#65533;q&#65533;&#65533;N@&#655;&#65533;&#65533; &#65533;D|&#65533;NoJWD&#65533;&#65533;V&#65533;&#65533;.&#1302;v&#65533;B&#65533;&#65533;&#65533;&#65533;C?&#65533;&#65533;	+
&#1617;g&?*&#65533;&#65533;&#65533;Sh&#65533;DV&#65533;0d%)r&#65533;#&#65533;&#65533;&#65533;&#65533;'&#1032; QB&#65533;&#65533;&#65533;`.&#65533;(&#65533;&#65533; &#65533;&#65533;&#65533;R&#65533;&#65533;&#65533;w(&#65533;t&#65533;&#65533;L}&#65533;g$  &#65533;s&#65533;&#65533;s&#65533;m(&#65533;&#65533;O&#65533;&#65533;&#65533;`rFxE&#65533;&#65533;&#65533;q&#65533;&#65533;&#65533;&#65533;~P&#65533;GT&#65533;&#65533;&#65533;&#65533;f S&#65533;ld<y&#65533;+&#65533;&#65533;	@&#65533;&#65533;+&#65533;&#65533;&#65533;&#65533;I&#65533;^&#65533;&#65533;o&#65533;;&#65533;N&#1483;-i2^&#1100;c&#65533;&#65533; &#65533;u&#65533;3&#65533;&#65533;&#65533;{EE1d&#65533;e#=TJe { C&#65533;&#9431;&#1946;\p&#65533;$&#65533;Z&#65533;0&#65533;NP?9&#65533;&#65533;y&#718;&#65533;&#65533;O&#65533;&#65533;&#65533;0&#65533;&#65533;&#65533;&#65533;FX&#65533;Ye&#65533;%( D9DG&#65533;&#65533;&#65533;2>&#65533;&#65533;p&#65533;	&#775;S:&#65533;L &#65533;G<&#65533;&#849;/&#65533;5&#65533;&#65533;v{&#65533;$&#65533;]&#65533;UU&#65533;#&#65533;&#65533;&#65533;{VA&#65533;&#65533;F&#65533;&#65533;&#65533;%8&#65533;&#932;>&#65533;&#65533;&#65533;&#65533;&#65533;&#65533;&#65533;v&#65533;0["&#1401;&#65533;&#65533;g" 62 \g&#65533;&#65533;&#65533;[:%&#65533;1&#65533;&#65533;8&#65533;N&#65533;5&#65533;%]]&#65533;)x&#65533;#&#802;a&#65533;C&#65533;x&#65533;&#1331;&#65533;;&#65533;&#1491;&#65533;&#65533;&#65533;&#65533;&#65533;&#65533;cb&#65533;&#65533;D	&#65533;	&#65533;&#65533;
?l0s&#65533;u&#65533;&#65533;w&#65533;Y&#65533;Q&#65533;h&#65533;&#65533;V&#65533;m&#65533;S&#65533;E&#65533;&#65533;j&#65533;&#1173;UN&#65533;O&#65533;737&#65533;n&#65533;U1&#65533;&#65533; "!&#65533;d)K&#65533;&#65533;t&#65533; Sg&#1355;&#65533;]&&#65533;&#65533;&#65533;\E&#65533;"M&#65533;  &#65533;&#65533;&#65533;&#65533;&#157;&#65533; &#65533;&#65533;4&#65533;&#65533;?=&#65533;KR&#65533;&#65533;&#65533;&#65533;&#65533;	8I&#65533;&#65533;&#65533;)&#65533;&#65533;+&#65533;&#65533;$&#65533;5=&#65533;&#65533;&#65533;&#65533;&#65533;D=&#65533;iF&#65533;&#65533;&#65533;&#65533;&#65533;G]D&#65533;&#65533;&#65533;&#65533;&#65533; &#65533;&#65533;V(&#65533;&#65533;zU&#65533;&#1792;&#1568; &#65533;&#65533;p#&#65533;&#65533; &#65533;&#65533;!n&#65533;&#65533;x&#948;T&#65533;U\&#65533;&#65533;T+&#65533;&#1996;v &#65533;p#&#65533;m-z&#65533;Q&#65533;&#65533;&#65533;&#65533;q&#65533;&#65533;B3"&#65533;s&#65533; &#65533;0&#65533;&#521;&#65533; &#65533;&#65533;v&#65533;&#65533;\o&#65533;&#889;U&#65533;X&#65533;$&#65533;&#65533;P&#65533;A0&#65533;A  &#65533;~9&#65533;&#65533;W-eY&#65533;&#65533;C&#65533;7Z&#65533;Z6&#65533;&#65533;&#65533;s&#65533;&#65533;&#65533;f4&#65533;&#65533;&#65533;&#65533;&#65533;Er&#65533;qr&#1194;&#65533; &#65533;&#65533;[&#65533;&#65533;=n&#65533;WM&#65533;b&#65533;&#65533; L&#65533;&#65533;@&#65533;&#65533;08&#65533;&#65533;&#65533;&#65533;&#65533;&#65533;&#65533;&#65533;&#65533;&#65533;&#65533;&#65533;R&#65533;&#65533;&#135;$&#65533;&#65533;&#65533;&#65533;?&#1263;&#65533;&#65533;F*&#4636;n&#65533;R;&#65533;&#65533;Im&#65533;&#65533;S&#65533;&#65533;&#65533;;y&#65533;)&#65533;q&#65533;&#65533;&#65533;mT&#65533;G&#65533;&#65533;dQ.&#65533;L*:W #&#65533;&#65533;&#65533;"8&#65533;&#65533;&#65533;&#1013;&#65533;&#65533;&#65533;Gr&#65533;&#65533;&#65533;&#65533;&#65533;{&#1625;&#65533;&#558;&#65533;e&#65533;K57&#65533;&#65533;&#65533;y"&#65533;Q&#65533;&#65533;&#65533;4^&#65533;&#65533;Y&#1931;f&#65533;H&#65533;]&#65533;+%&#65533;T &#65533;&#65533;Cw/&#65533;>`&#65533;&#65533;&#65533;&#65533;&#65533;J}&#65533;-h&#65533;t&#1619;&#65533;&#65533;&#65533;&#65533;y&#65533;&#65533;
Q@&#65533;I&#65533;&#65533;&#65533;9>0 9_*lX1o&#65533;&#65533;&#65533;&#65533;T&#65533;&#1798;&#65533;G&#65533;d&#65533;&#65533;;&#65533;D&#65533; &#65533;&#65533;&#65533;&#65533;&#65533;rk&#65533;&#65533;U&#65533;r&#65533;&#65533;&#65533;N&#65533;&#564;&#65533;H&#65533;i]s&#65533;&#65533;&#65533;S&#65533;D5&#65533;[KP&#65533;4&#65533;"&#65533;&#65533;&#65533;*E3&#65533;2&#65533;y&#65533;&#65533;&#65533;>Z/&#65533;%&#65533;&#65533;j&#65533;&#65533;*&#65533;&#65533;&#65533;!c!&#65533;&#65533;0&#65533;3&#65533;T&#65533;&#65533;&&#65533;-&#65533;q&#65533;f&#65533;&#65533;&#872;&#65533;&#65533;\&#65533;&#1916;&#65533; &#65533;x&#65533;&#65533;&#65533;/&#65533;&#65533;>t&#65533;&#65533;~9,&#65533;]&#65533;j&#2015;&#65533; &#65533;&#1609;]z%&#65533;-&#65533;&#65533;Y[K1j[Xf&#65533;&#65533;&#65533;&#65533;&#65533;&#65533;W&#65533;6&#65533;&#1102;&&#65533;&#65533;E&#65533;'&#65533;&#65533;8#t&#65533;1&#65533;G&#65533;&#65533;&#65533;R&#65533;&#65533; &#65533;&#506;}s&#65533; &#65533;&#65533;H&#65533;U(T&#65533;s&#65533;&#65533;P&#65533;&#65533;#&#65533;&#65533;J.&#65533;&#65533;A7&#65533;Q&#65533;&#65533;&#65533;`&#65533;&#65533;&#65533;&#143;&#65533;&#65533;&#65533;q&#65533;&#65533;1&#65533;"&#65533;n)&#65533;.&#65533;5&#1903;0Sa&#65533; L&#65533;>O&#23486;VB]&#65533;M&#65533;n&#65533;&#65533;D^&#65533;&#65533;;9&#65533;Zn&#65533;&#65533;yf&#65533;&#65533;&#65533;j'r&#65533;CF&#65533;&#65533;&#65533;.&#237;*&#65533;&#65533;1w'+&#65533;9g&#65533;&#65533;|&#65533;H&#65533;&#65533;M&#65533;&#65533;&#65533;&#65533;&#65533;e&#65533;*&#65533;&#65533;]oIA&#65533;c&#65533;&#65533; >j]&#65533;H&#65533;&#65533;&#1759;&#65533;kM;&#65533;&#65533;E2l*d&#65533;c1&#65533;&#65533;dq&#65533;&#65533;CN&#65533;.k&#65533;&#65533;a$&#65533;L&#65533;j0E&#65533;&#65533;&#65533;&#65533;_&#65533;71&#65533;&#65533;&#65533;V&#754;&#65533;&#65533;&#65533;d&#65533;&#65533;&#65533;i[&#700;&#65533;&#1782;&#65533;#K&#308;&#65533;#-.&#65533;Q&#873;&#65533;&#65533;bV&#65533;$l;#=z`&#1908;&#65533; )
&#65533;a&#65533;C&#65533;
r%z-&#65533;&#65533;&#65533;vT&#65533;&#65533;&#65533;&#65533;G&#65533;&#65533; &#65533;&#65533;?%:-&#65533;&#65533;&#65533;[&#65533;R&#65533;&#65533;&#65533;|)&#65533;&#65533;&#65533;$&#65533;&#65533;&#65533;0&#65533;ZHh&#65533;&#65533;\WF&#65533;$&#65533;JIGq&#65533;&#65533;S&#65533;&#65533;B&#65533;&#65533;prm &#65533; &#65533;&#65533;&#65533;X&#65533;&#65533;&#65533;&#65533;@&#65533;*&#1997;&#651;&#65533;&#65533;{hmX&#65533;3+g]&#65533;&#65533;&#65533;*&#65533;v&#65533;"&#38778;&#65533;Id&#65533;&#65533;&#65533;&#65533;Ht&#65533;&#65533;sKkFn}GO&#65533;F3"3&#65533;&#65533;&#65533;]&#65533;0&#65533;@&#65533;~v&#65533;gI&#65533;@&#65533;&#65533;&#65533;&#65533;V&#65533;*=&#65533;M18&#65533;`LM&#65533;&#65533;K&#65533;S&#65533;&#65533;SK&#65533;&#65533;&#65533;&#304;&#65533;&#65533;&#65533;Z&#65533;,&#65533;H&#65533;&#65533;0&#65533;s|8 &#65533;&#65533;kZZ&#195;<&#65533;&#874;&#65533;&#65533;&#65533;u&#65533;s&#65533;O4&#65533;&#65533;H"$Y&#65533;&#65533;I&#1343;r>_&#65533;-ui&#65533;n&#65533;&&#65533;%&#65533;&#65533;c&#65533;&#65533;>&#65533;<&#65533;x &#65533;&#65533;,&#65533;|4&#65533;b&#65533;&#65533;&#65533;&#65533;&#1717;n&#65533;&#65533;NI&#65533;&9&#65533;&#65533; &#65533;&#65533;&#1339;&#65533;k&#65533;&#1451;&#65533;|&#65533;u&#297;&#65533;&#65533;&#65533;&#65533;d&#65533;&#65533; 7(C8 &#65533;&#65533;&#65533;&#65533;su/&#713;WD*&#929;I&#1362;2&#65533;&#65533;m&#65533; &#65533;&#65533;'&#65533;&#65533;&#65533;,[x&#65533;&#65533;r&#65533;8&#65533;&#65533;&#65533;&#65533;&#1689;&#65533;iy&#65533;O5,
'K^Bu&#65533;E{&#65533;&#65533;[U8&#426;&#65533;7&#65533;&#65533;&#65533;"&#65533;&#65533;M&#65533;&#65533;&#65533;+g&#65533;>M&#65533;&#65533;&#65533;&#65533;&#65533;.&#65533;&#65533;&#65533;b&#65533;>&#65533;&#15773;=F&#65533;k&#65533;'U&#65533;Tk*&#65533;1&#65533;&#65533;&#65533;c&#65533;&#65533;&#65533;&#65533;	&#65533;&#1731;&#65533;9&#65533;vS&#65533;&#1162;&#65533;L#&#65533;4&#65533;&#65533;&#65533;&#65533;*"&#65533;&#65533;&#65533;&#65533;*&#65533;G&#65533;&#65533;q&#65533;W$k*F4&#65533;W#&#65533;&#65533;])kr&#1303;&#65533;&#65533;e&#65533;u&#65533;&#65533;&#65533;:&#65533;&#65533;&#65533;M&#1154;B&#65533;&#65533;F&#65533;'RN4&#65533;)2&#65533;A&#65533; `;9&#65533;&#65533;&#65533;5*&#65533;nH&#726;='&#65533;&#65533;&#65533;z&#65533;B&#65533;"&#600;&#65533;&#65533;&#65533;p)Mbj4&#65533;&#65533;u&#65533;w&#65533;!L!&#65533;h&#65533;L&#65533;&#65533;&#65533;.y&#65533;&#65533;&#65533;&#65533;&#65533;&#1172;&#65533;7W3&#65533;&#65533;6&#65533;a`N&#65533;b&#995;_&#925;K&#65533;z"&#65533;&#65533;&#26285;+&#65533;&#65533;-GM&&#65533;&#65533;>\&#65533;&#65533;X&#65533;&#65533;&#65533;&#65533;A&#65533;&#65533;&#65533;&#65533;:e&#65533;&#65533;&#65533;&#65533;I&#65533;&#551;&#65533;&#65533;$&#65533;$"&#65533;&#65533;+\&#65533;&#65533;QEn&#65533;AEPQ@QE QEEPQ@QE QEEPQ@QE QEEPQ@QE &#65533;&#65533;0&#65533;&#65533;%&#65533;&#65533;5n&#65533;&#65533;C&#65533;&#65533;&#65533;0`@y &#65533;o,s&#65533;g&#65533;i&#65533;&#65533; &#65533;&#65533;&#65533;jD&#65533;kJBM&#65533;S5]&#65533;Y6&#65533;&#65533;.&#14881;&#65533;&#65533;&#65533;"=&#65533;&#65533;N&#1618;3&#65533;&#65533;&#65533;1S&#65533;W&#65533;&#65533;l&#65533;f&#1139;&#65533;&#65533;d&#65533;+Q&#65533;&#65533;8&#65533;&#65533;&#65533;&#65533;!&#65533;&#65533;?&#65533;~&#65533;&#65533;Ho|R?&#65533;K&#1125;&#65533;K+s&#65533;&#65533;&#65533;e&#65533;&#65533;&#65533;&#65533; %&#65533;&#65533;c	@%iG&#65533;&#307;+&#65533;&#65533;p{%[&#65533;>&#65533;&#65533;&#65533;&#65533;fZ&#65533;v&#65533;_S&#1654;sl\&#65533;&#65533;_&#65533;&#65533;&#65533;&#65533;&#65533;&#65533;&#65533;&#65533;?&#65533;^&#65533;W&#65533;c&#65533;&#65533; &#65533;&#65533;&#65533;&#19829;&#65533;o&#453;&#65533;E&#65533;E&#65533;J&#65533;&#65533;0&#988;&#65533;&#65533;?-)&#65533;s]&#65533;+&#458;&#65533;&#65533;&#65533;"&#65533;&#65533;&#65533;&#65533;,M&#65533;&#65533;&#65533;=Y;&#65533;&#65533;&#1673;&#65533;GOY&#65533;7&#65533;'&#65533; &#65533;O&#65533;B&#65533;&#65533;|O&#65533; F&#65533;&#65533;R6&#65533;&#65533;&#65533;r&#65533;&#65533;SS&#65533;&#65533;&#65533;o&#65533;WD&#65533;&#65533;$&#65533;&#65533;ZO! &#6939;&#65533;&#65533;p
C`(ch&#65533;&#65533;&#65533; <&#65533;Nq@&#65533;}&#65533;&#65533;J&#65533;&#65533;&#65533;&#65533;&#65533;&#65533;&#65533;S&#65533;&#65533;s&#65533;&#30892;y&#65533;^z&#65533;&#65533;Q[F&#65533;A&#65533;E&#65533;&#65533;&#1839;&#65533;&#65533;&#65533;&#65533;b&#65533;W&#65533;7+&#65533;&#65533;&#65533;&#65533;5&#65533;=&#65533;9!~6&#65533;KL-&#1494;&#65533;:&#65533;j&#65533;&#65533;&#65533;0&#65533;v&#65533;D&#65533;=&#65533;~U&#65533;&#65533;Om{U&#65533;&#65533;V&#65533;&#65533;d&#65533;P&#65533;&#65533;&#65533;&#65533;]&#65533;&#1415;-X&#1716;&#1803;5&#65533;&#65533;&#65533;&#65533;G&#65533;&#65533;&#65533;&#65533;&#65533;&#65533;&#65533;zuN&#65533;&#65533;&#1525;|&#65533;oN&#65533;4VxX9N,Tl&#65533;#&#65533;&#65533;[^&#65533;q&#65533;&#1405;:;&#65533;[^&#65533;q&#65533;&#1405;:X&#65533;L,&#65533;X&#65533;&#65533;&#65533;Q&#1946;&#65533;&#65533;&#65533;&#65533;&#65533;&#65533;&#65533;&#65533;&#1946;&#65533;&#65533;&#65533;&#65533;&#65533;&#65533;&#65533;&#65533;&#394;a`&#65533;&#65533;&#65533;&#65533;Q&#1942;&#65533;&#65533;&#65533;&#65533;&#65533;&#65533;&#65533;&#65533;;&#65533;[^&#65533;q&#65533;&#1405;:YQL,&#65533;:&#65533;#{&#65533;[^&#65533;q&#65533;&#1405;:;&#65533;[^&#65533;q&#65533;&#1405;:YQL,&#65533;:&#65533;#{&#65533;[^&#65533;q&#65533;&#1405;:;&#65533;[^&#65533;q&#65533;&#1405;:YQW(&#65533;&#65533;&#954;&#65533;&#65533;&#65533;&#65533;&#1525;\|&#65533;oN&#65533;&#65533;v&#1013;|&#65533;oN&#65533;TS(&#65533;&#65533;&#954;&#65533;&#65533;&#65533;v&#1013;|&#65533;oN&#65533;&#65533;v&#1013;|&#65533;oN&#65533;TT&#65533;&#65533;&#65533;c&#65533;&#65533;&#65533;Dgz;k&#1678;>z&#65533;&#65533;Gz;k&#1678;>z&#65533;&#65533;K:*&#65533;eB&#65533;&#65533;&#65533;]Dgz;k&#1678;>z&#65533;&#65533;Gz;k&#1678;>z&#65533;&#65533;K:*a`&#65533;&#65533;&#65533;&#47628;&#65533;Em{U&#65533;&#65533;V&#65533;&#65533;&#65533;&#65533;j8&#65533;&#65533;&#1949;,&#65533;&#65533;&#65533;&#65533;&#65533;.>u&#65533;Fw&#65533;&#65533;&#65533;&#65533;&#65533;&#65533;ztw&#65533;&#65533;&#65533;&#65533;&#65533;&#65533;zt&#65533;&#65533;&#65533;hPb&#65533;&#65533;]Doz;g&#1678;>z&#65533;&#65533;T&#65533;Gm{Q&#65533;&#65533;V&#65533;&#65533;gE0&#65533;2&#65533;&#65533;&#65533;&#954;&#65533;&#65533;&#65533;v&#1525;|&#65533;oN&#65533;&#1934;&#65533;&#65533;&#65533;&#65533;&#65533;&#65533;&#65533;&#65533;&#650;a&#65533;eA&#65533;&#65533;&#65533;u&#65533;&#65533;&#65533;&#65533;j8&#65533;&#65533;&#1949;&#65533;&#65533;&#65533;j8&#65533;&#65533;&#1949;,&#65533;T..6u&#65533;F&#65533;&#65533;&#65533;}&#65533;&#65533;&#65533;ztw&#65533;&#65533;&#65533;&#65533;&#65533;&#65533;zt&#65533;&#65533;&#65533;hF.>u&#65533;F&#65533;&#65533;&#65533;&#65533;&#65533;&#65533;&#65533;zu^&#65533;V&#1525;\&#65533;&#65533;oN&#65533;4 &#65533;*T&#65533;u&#65533;F&#65533;Im&#65533;j&#65533;&#65533;&#1405;:F&#1690;mo&#65533;&#65533;/&#65533;j&#65533;	&#65533;&#65533;&#65533;&#65533;U&#65533;DG&#65533;&#65533;:x&#65533;&#65533;H[7&#65533;&#381;&#948;&#65533; cZ&#22564;HTo_&#65533;Sj&#65533;ud_}yt6V&#1179;]&#65533;g9&#1720;)&#65533;&#65533;ul 1&#65533;&#65533;<&#65533;&#65533;&#65533;IoIc&#65533;&#65533;&#65533;=L&#65533;9&#65533;&#65533;&#65533;P&#65533;&#65533;&#65533;&#65533;&#65533;b&#65533;&#65533;C!]&#65533;&#65533;&#65533;w&#65533;&#65533;&#65533;&#65533;&#65533;z&#65533;f&#65533;&#65533;&#889;&#65533;&#65533;&#65533;&#65533;&#65533;2&#535;&#65533;&#65533;t&#65533;B }&#65533;6&#65533;e&#65533;ij&#65533;&#65533;&#65533;&#65533;&#65533;&#1789;&#65533;&#65533;&#65533;h&#65533;&#65533;E&#65533;&#65533;b&#65533;H&#65533;/&#65533;&#65533;HL&#65533;&#65533;`DLY&#65533;,&#65533;j&#65533;3&#65533;&#65533;&#65533;6gE&#65533;%&#65533;eq&#443;|&#65533;&#65533;&#65533;M&#1242;>&#65533;O&#65533;&#65533;|[79&#65533;&#65533;&#720;$|&#65533;&#65533;8w&#65533; &#65533;&#65533;&#65533;9L7&#65533;!&#65533;&#65533;&#65533;:
&#65533;o&#65533;&#65533;;&#65533;&#65533;A&#65533;&#65533;/4&#65533;,&#65533;6l&#65533;@N&#65533;n1&#65533;`2EX&#65533;DS& &#65533;&#65533;&#65533;~&#65533;&#65533;&#330;&#65533;&#65533;&#65533;&#65533;&#65533;e.7/&#65533;&#65533;&#65533;d&#65533;&#65533;&#65533;&#65533;&#65533; (&#65533;
&#65533;-&#65533;&#65533;9&#65533;*:&#65533;;S&#65533;&#65533;&#65533;&#65533;8&#65533;p&#65533;{w&#65533;h&#65533;Gj&#65533;&#65533;&#65533;&#65533;&&#65533;DO&#65533;1&#65533;@&#65533;&#19242;Y&#65533;wP&#65533;>&#581;&#65533;&#65533;&#65533;&#65533;IN1&#65533;E@.&#65533;&#65533;@&#65533;&#65533;&#65533;*7/v&#47487;jZ&#65533;&#65533;||d}&#65533;i&#65533;c&#65533;>Z<&#65533;&#65533;.&#629;&#65533;&#65533;"&#65533;&#65533;&#65533;I&#65533;&#65533;W'h&#65533;t&#65533;k7&#65533;&#65533;&#65533;t2'q&#65533;*&#2036;&#65533;&#65533;&#65533;S$L&#65533;m&#2009;7MTh.)&#65533;3<S&#65533;&#65533;&#65533;
5p&#65533;r&#65533;qS&#65533;Q&#65533;&#65533;&#65533;u&#65533;7&#65533;&#65533;Tt&#65533;"'&#65533;%ru&#65533;(&#65533;d&#65533;7&#65533;LB&#65533;L!&#65533; &#65533;4&#65533;&#65533;&#65533;"&#65533;&#65533;8&#65533;	7&#65533;7j&#65533;]A:&#65533;&#65533;&#65533;
&#65533;&#65533; G&#65533;3&#65533;&#1940;&#65533;&#65533;&#65533;u&#65533;F>&#65533;i&#65533;&#65533;&#65533;z&#65533;&#65533;&#65533;Dh &#65533;&#65533;&#65533; &#65533;D2&#65533;&#65533;&#65533;&#1777;&#65533;&#65533;&#280;&#65533;&#65533;&#65533;;&#65533;v<&#65533;h&#493;&#65533;e&#65533;&#65533;&#65533;b&#65533;m&#65533; &#65533; X
|x&#65533;&#65533;&#65533;&#65533;&#65533;L4&#65533;LT&#65533;u&#65533;z&#65533;l&#65533;
rBV>=b&#65533;{&#65533;Q|&#1916;&#65533;&#65533;;eP9J&#65533;&#65533;&#65533;:&#65533;&#1941;&#65533;&#65533;&#65533;q)&#65533;j&#65533;&#65533;&#65533;&#65533;Yc&#65533;&#65533;p &#65533;	&#65533;;{|&#65533;&#65533;i&#65533;&#65533;&#65533;&#65533;o&#65533;&#65533;&#65533;E&#65533;+{5u1 &#65533;D&#65533;U&#59587;&#65533;&#38058;&#65533;Q &T&#65533;u&#65533;&#65533;&#1945;C&#65533;w4&#65533;&#65533;&#65533;&#65533;&#65533;&#65533;O,y8#L^&#65533;&#65533;5qj&#65533;&#65533;&#65533;y,N#&#65533;7	pT&#65533;&#65533;&#65533;&&#65533;&#65533;@L"&#65533;x9P&#65533;&#65533;&#65533;&#65533;&#65533;JF&#65533;=&#65533;&#65533;u&#65533;&#65533;R&#65533;f&#65533;&#65533;Vti5 &#65533;&#65533;&#65533;Q&#543;&#65533;&#65533;x;{s&#758;&#65533;6&#65533;&#65533;5&#65533;4&#65533;&#65533;&#1734;&#65533;Q&#65533;	]q&#65533;D&#65533;d&#65533;&#65533; 	*&#65533;T&#65533;&#586;&#65533;h&#65533;&#65533;s&#65533;&#65533;&#65533;&#65533;&#65533;&#65533;r&#65533;M&#65533;&#65533;>.&#65533;
&#65533;&#136;&#65533;&#65533;`&#65533;U&#301;&#65533;(&#65533;M&#65533;bo&#65533;(&#65533;\&#65533;9&#1438;&#65533;&#65533;&#65533;&#65533;&#65533;T&#65533;,&#65533;&#65533;12.Ks9G*&#65533;&#65533;q&#65533;6 a!&#65533;&#65533;0.rQ&#65533;Yh9Pb&#65533;3&#65533;&#65533;&#65533;^&#305;&#65533;&#65533;2&#65533;T&#65533;$&#65533;&#277;Y&#65533;SH*
&#65533;&#65533;b@P&#65533;|&#65533;T&G&#61617;&#65533;&#65533;,)Gm&#65533;&#65533;&#65533;-PE&#65533;e&#65533;TL&#65533;&#65533;P8@&#65533;&#65533;&#65533;&#65533;&#65533;&#65533;&#65533;&#65533;=&#65533;&#65533;&#65533;&#65533;b&#691;&&#65533;&#65533;&#65533;Kv&#2010;,L&#1179;&#65533;&#65533;&#65533;Q&#65533; E&#1362;&#65533;3g&#65533;&#65533;&#65533;?i&#65533;G&#65533;&#65533;}&#65533;MD&#65533;z&#65533;&#65533;H&#65533;Nn\&#65533;f@&#65533;&#65533;G&#65533;&#65533;&#65533;0s!&#65533;&#65533;&#65533;&#65533;0"&#65533; s&#65533; &#65533;A&#65533;1S&#65533;Qf&#65533;N&#65533;E&#65533;I&#65533;&#65533;&#65533;&#65533;*F&#65533;&#65533; &#65533;&#65533;&#65533;C&#65533;aS&#65533;&#65533;|*&#726;M,&#65533;&#65533;&#65533;v&#65533;N&#65533;&#65533;w&#65533;&#65533;IBa&#65533;:&#65533;|&#65533;@&#65533;&>s&#65533;;k&#65533;&#65533;&#65533;xK&#65533;J&#65533; &#65533;&#65533;G&#65533;&#65533;I&#65533;I&#65533;.&#1206;t&#65533;&#65533;U&#65533;&#65533;`&#65533;&#65533;0A&#65533;&#65533;{&#65533;+&#65533;&#65533;G&#65533;&#65533;&#65533;JG&#65533;&#65533;(x&#188;D&#65533;AH&#65533;T&#478;&#1109;(&#65533;&#65533;&#65533;&#65533;g:&#65533;h9P&#65533;&#65533;&#65533;&#65533;Q&#65533;g9&#65533;&#65533;&#65533;7&#65533;&#65533;Uo&#65533;&#65533;&#1900;Ye6&#65533;D&#65533; *w&#65533;&#65533;&#65533;&#65533;zZ&#65533;&#65533;&#65533;}&#65533;N$&#65533;&&#378;&#552;&#65533;%&#65533;T&#65533;Q4&#65533;T0&#65533;&#65533;&#65533;'&#65533; &#65533;1&#65533;W&#65533;&#65533;D&#65533;"<&#65533;&#65533;&#65533;z&#65533;&#65533;
&#65533;$|,` p(&#65533;c
qp ~&#65533;4&#65533;&#65533;&#65533;&#65533;&#65533;O&#65533;':&#65533;&#65533;&#65533;&#65533;{o&#65533;`L&#65533;l&#65533;&#65533;&#65533;vJ{&#65533;&#65533;P&|d&#65533;^&#65533;!&#65533;$&#65533;&#65533;&#65533;Lg]E&#1405;/&#65533;&#65533;d&#65533;P&#65533;&#65533;|&#65533;&#65533;&#65533;&#65533;Ye&#65533;&#65533;
'&#65533;&#65533;v&#65533;&#65533;<&#65533;(&#65533;&#65533;B&#187;&#65533;&#65533;"&#65533;&#65533;h&#65533;&#695;:&#65533;&#65533;P&#65533;U3	 &#65533;&#65533;&#65533;`&#65533;)&#65533;wq;&#65533;&#65533;&#65533;!UnW+8&#65533;D&#65533;A Q&#65533;&#65533;(!&#65533; &#65533;@9&#65533;a M&#65533;&#65533;&#65533;&#1048;&#65533;&#65533;&#65533;&#65533;l&#632;Fp&#65533;3&#65533;I;&#65533;4l&#65533;&#65533;Hw&#65533;"EC&#65533;$&#65533;&#65533;D&#65533;*c&#65533;&#65533;&#65533;&#65533;&#65533;&#65533;&#65533;&#643;1&#65533;u&#65533;$tj>&#65533;V	&#65533;&#65533;&#65533;a&#65533;&#65533;&#65533;fjL&#65533;MQ&#65533; '&#65533;na&#65533;&#65533;
&#65533;r9&#65533;&#65533;>aX&#65533;&#65533;&#65533;qRi&#65533;EN&#65533;&#1322;&#65533;T|&#65533;0&#65533;&#65533;&#65533;&#65533;&#65533;&#65533;p8&#65533;&#65533;o&#65533;.?\-&#719;&#65533;&#65533;IHN&#65533;(&#65533;.<&R4&#65533;&#65533;&&#65533;l &#65533;&#65533;&#65533;&#65533;&#65533;&#278;&#65533;j$&#65533;&#65533;&#65533;&#65533;&#65533;&&#65533;j&#65533;M&#1901;9&#65533;&#65533;&#12560;p
&#65533;*&#65533;L<&#65533;&#65533;a&#65533;&#65533;&#65533;&#65533;&#65533; &#65533;&#65533;&#65533;ok&#65533;&#65533;v&#65533;6&#65533;&#65533;R*&#402;RIR&#65533;	&#65533;@
a0&#65533; "&#65533;&#65533;+&#65533;&#65533;W&#65533;X=&#65533; &#65533;&#65533;W1J&#65533;X&#616;&#65533;&#65533;#&#1656; &#65533; ?&#65533;qI&#913;2iJt[&#65533;|&#65533;A&#65533;&#1302;E&#65533;&#65533;n&#65533;&#65533;N &#65533;&#65533;0&#65533;&#65533;&#65533;&#65533;k&#65533;5&#65533;&#65533;u&#65533;SLu&#150;&#65533;4i%-[&#65533;z.&#65533;M&#65533;S	&#65533;&#65533;&#65533;U}&#65533;&#521;!&#65533;`&#65533;0&#65533;r&#65533;T&#65533;u&#65533;{&#65533;Ci&#65533;&#65533;yif&#65533;&#65533;&#65533;&#65533;&#65533;<NUC$&#65533;DDAb&#65533; H%&#65533;=&#65533;&#65533;&#65533;&#65533;&#65533;&#65533;b&#65533;0<&#338;TA&#1545;@&#65533;&#65533;&#65533;
cr&#65533; &#65533;eE&#65533;+&#65533;E&#65533;;&#65533;&#1501;&#65533;krX&#65533;H&#65533;&#65533;l&#65533;&#65533;&#65533;vm&#65533;Ql&#65533;&#65533;p&#65533;&#65533;&#65533;&#65533;&#65533;&#65533;=&#65533;&#65533;0o&#65533;&#65533;Yb2h&#65533;-u&#65533;&#65533;&#65533;&#65533;_&A:Q&#1613;tUX&#65533;8&#65533;J&#65533;&#65533;)&#65533;&#65533;!&#65533;P&#65533;2&#65533;A&#65533;LT|&#65533;;&#65533;>&#65533;z&#65533;&#65533;9&#65533;&#65533;}&#65533;&#65533;&#65533;z&#65533;u&#65533;&#65533;qq&#65533;7&#65533;&#65533;&#65533;&#65533;&#65533;&#65533;[2&#65533;x&#65533;&#65533;M&#65533;&#65533;<J&#65533;'&#65533;d&#65533;~U&#1696;&#65533;&#65533;r&#65533;&#65533;0y*1&#65533;Z&#65533;e[}&#65533;i&#1307;u&#65533;_&#65533;Eu#G&#65533;&#65533;&#819;I&#65533;&#65533;WWo&#65533;&#206; &#65533;:7&#65533;8&#1919;&#65533;.&#65533;J&#65533;5&#65533;2&#65533;+)Y&#65533;h&#65533;F&#1740;iB%&#65533; f&#65533;&#65533;Q&#10529;v&#65533;#&#65533;&#65533;)&#65533;&#65533;&#65533;*c:&#65533;-&#65533;&#65533;&#65533;^F&#65533;{r&#500;;&#393;>o&#278;P8&#65533;&#65533;&#65533;/&#65533;&#806; &#65533;&#65533;I\&#65533;%&#65533;;&#65533;u&#434;&#65533;Idz&#306;&#65533;&#65533;&#65533;&#65533;b&#65533;&#65533;&#65533;p8&#65533;b&#65533;x&#65533;&#65533;&#1873;QSl-&#65533;&#65533;&#65533;&#65533;&#65533;L&#65533;,&#65533;x:VD&#65533;J&#65533;"r 	y&#65533;&#65533;&#65533;&#65533;)&#65533;&#65533;g&#65533;&#65533;K_J&#65533;&#65533;k<&#65533;&#65533;<`&#65533;I&#65533;p*. p&#65533;28(&#65533;,&#65533;,S*:&#65533;fysh&#65533;z&#65533;&#65533;&#65533;&#65533;nw&#65533;&#65533;"&#65533;0&#65533;	&#65533;1&#65533;P~v&#65533;&#65533;&#65533;&#65533;&#65533;&#65533;&#65533;&#1879;y&#65533;V&#65533;|d&#65533;&#65533;&#65533;&#851;)$&#65533;&#790;ZUP	&#65533;i&#65533;&#65533;&#65533;2g>t&#65533;^&#65533;[{O&#65533;&#65533;&#65533;uo8;1&#65533;&#65533;f&#65533;4&#65533;oX*&#65533;&#65533;&#65533;NL	@&#65533;&#65533;&#65533;&#65533;k5&#65533;wA7&#65533;!&#65533;&#65533;&#65533;&#65533;&#1682;qn&#65533;&#65533;7&#65533;bK&#65533;M&#65533;+("&#65533;J'&#65533;6L%)&#65533;"UK&#65533;&#65533;&#65533;Xh9P&#65533;&#65533;&#65533;&#65533;{Xi&#65533;&#65533;(&#891;&#65533;&#65533;(&#6338;T&#65533;E&#65533;&#65533;"&#65533;&#65533;&#65533;~&#65533;&#65533;&#65533;&#1525;\|&#65533;oN&#65533;}&#65533;&#65533;&#65533;&#65533;Ks&#65533;&#65533;&#65533;H&#65533;&#65533;&#65533;T8&#65533;o&#65533;P&#65533;
&#65533;&#65533;P8 &#65533;
q*&#65533;`&#65533;Bb&#65533;gQ&#1950;&#65533;&#65533;&#65533;&#65533;&#65533;&#65533;&#65533;&#65533;;&#65533;&#1790;&#65533;[&#65533;zt&#65533;&#65533;e0&#65533;r&#65533;:&#65533;5&#65533;m&#65533;oH[N7P&#65533;&#65533;Y&#65533;g
&#65533;&#65533;&#65533;Ci&#65533;O&#65533;R?Q&#65533; &#65533;&#65533;&#65533;t?d&#65533;&#65533;-q&#65533;cY&#65533;&#1319;"&#65533;{&#65533;Cb&#65533;UT&#65533;&#65533;(&#65533;&#65533;H)&#65533;&#65533;&#65533;&#65533;&#65533;&#65533;&#65533;XR&#42042;&#65533;&#65533;Q&#65533;&#65533;&#65533;&#65533;E*&#65533;&#65533;C~&#65533;]]V&#65533;&#65533;C~&#65533;]T;+&#65533;&#65533;&#65533;&#65533;&#65533;&#65533;U?kY&#65533; &#65533;!&#65533;?B&#65533;QEj&#65533;2&#65533;	(&#65533;P=&#65533;&#65533;M5
&#65533;&#65533;7
&#65533;E5p&#65533;5O&#65533;*78&#65533;9@9N&#65533;&#65533;>&#65533;&#65533;&#65533;e?V&#65533;K&#65533;jT&#65533;7&#65533;&#65533;u&#65533;&#65533;&#65533;&#65533;%&#65533;&#65533;y &#65533;>0&#65533;o[&#65533;NF&#726;Q.&#65533;&#65533;J7&#65533; &#65533;7&#65533;&#65533;&#65533;&#65533;8(&#65533;&#65533;I&#65533;]^&#65533;&#1219;+&#65533;G&#65533;vf&#65533;*&#65533;s&#65533;  &#65533;&#65533;&#65533;$a&#65533;R&#65533;&#1058;Y&#65533;&#65533;1&#65533;&#363;Ot&#65533;m&#65533;&#478;&#65533;&#65533;&#1478;&#65533;b&#65533;x9+&#65533;'o!K&#65533;&#65533;Gm]V#&#65533;&#65533;&#65533;A&#65533;w&#65533;G&#65533;&#776;#&#65533;&#65533;2  &#65533;D3&#65533;&#65533;&#65533;\&#65533;&#65533;&#65533;&#1146;&#65533;&#65533;&#65533;7&#65533;&#65533;&#65533;&#65533;&#65533;Y&#65533;&#65533;&&#65533;&#65533;&#65533;fN&#65533;&#65533;&#65533;&#65533;&#65533;&#865;&#65533;&#65533;:&#65533;&#65533;&#65533;&#65533;&#463;-"&#65533;&#65533;{s&#65533;q&#65533;r&#65533;&#65533;&#65533;Pk~# C&#65533;%&#65533;&#65533;&#65533;z&#65533;&#65533;NU:&#65533;o&#65533;~&#65533;M$G+&#65533;&#65533;&#65533;&#65533;:TV^})&#65533;&#65533;N{]&#757;Z-&#65533;&#65533;d&#65533;;@r #&#65533;&#65533;&#65533;m&#65533;&#1194;*&#65533;&#65533;&#9397;&#65533;U&#65533;e*&#65533;:B &#65533;&#65533;|&#65533;J&#65533;&#1259;&#65533;&#63002;%&#395;R?[&#65533;TL&#65533;L$&#65533;@1&#65533;&#65533;&#65533;&#65533;&#65533;	n&#65533;&#65533; &#65533;&#65533;&#65533;&#65533;&#65533; N&#65533;'h&#65533;&#65533;&#65533;Ej&#65533;&#1219;yzl&#65533;!B|W9"""&#65533;s&#65533; &#65533;ItO(&#65533;&#65533;C&#65533;5q&#65533;&#65533;>:&#65533;&#65533;J&#65533;&#65533;6&#65533;@&#65533;f&#65533;&#65533;1&#65533;!&#65533;&#65533;&#65533;&#1745;X&#65533;)L&#65533;F&#65533;&#65533;&#1445;&#65533;&#65533;&#65533;&#65533;&#65533;.&#65533;6&#65533;x&#65533;&#65533;Qv&#65533;ek&#65533;&#65533;6&#65533;\&#65533; &#65533;M&#65533;&#65533;/Z2Sx	\&#65533;G-&#65533;&#65533;eiI%&#65533;&#65533;&#65533;&#1546;&#65533;Xh&#65533;j&#65533;GXu&#65533;L&#65533;&#65533;&#65533;{Q&#65533;k&#65533;&#65533;2&#65533;`&#65533;S)&#65533;!&#65533;&#65533;&#65533;sQ&#65533;&#65533;&#65533;^&#1314;&#65533;t&#65533;d&&#65533;&#65533;p$&#65533;C&#65533;L &#65533;d 
&#65533;&#65533;RL&#65533;&#65533;(&#65533;A'&#65533;Q&#65533;&#65533;rb,&#65533;&#65533;b&#65533;&#65533;&#65533;&#65533;~!&#65533;&#65533;&#65533;&#1909;}&#65533;&#65533;e&#65533;&#65533;&#1727;&#65533;&#65533;&#65533;s%&#65533;P&#65533;q&#65533;&&#65533;X&#65533;J#&#65533;&#65533;Z&#65533;&#65533;&#65533;H&#65533;&#65533;&#65533;&#65533;ca!&#65533;i&#65533;~QV&#65533;K"&#65533;t&#65533;&#65533;p&#65533;	'N&#65533;SM&#65533;&#65533;Ar&#65533;&#65533;&#65533;&#65533;&#65533;<&#65533;&#735;&#65533;&#65533;6&#65533;&#65533;&#65533;&#65533;Y'&#65533;o&#65533;S&#65533;&#65533;kQ#&#65533;D&#65533;&#65533;&#65533;\&#65533;&#65533;&#65533;&#65533;&#65533;&#65533;&#65533;c&#65533;q&#65533;~g(g&#65533;@&#65533;n_}]&#65533;&#65533;F&#65533;M&#65533;d&#65533;`&#65533;*&#65533;U&#28508;&#65533;;8&#65533;&#857;#%&#65533;ve&#65533;DV&#65533;
'Z&#65533;:6&#65533;L8W&#65533;&#65533;I&#65533;',T&#65533;2&#65533;&#65533;%&#1612;&#65533;&#65533;&#65533;&#65533;w&#1944;ZZ&#65533;e8&#65533;m&#65533;6$&#65533;&#65533;&#65533;&#65533;&#65533;6&#65533;&#65533; #&#65533;&#65533;&#65533;{0!&#65533;&#65533;"gz,&#65533;&#65533;&#65533;&#65533;&#930;&#65533;R&#65533;&&#65533;&#65533;&#65533;N&#65533;< &#65533;&#65533;3&#65533;&#65533;&#668;&#65533;tq&#65533;sGu&#1208;q&#65533;&#65533;2&#65533;&#65533;#&#65533;&#977;&#65533;P&#65533;_&#65533;&#65533;ez&#65533;&#65533;&#65533;&#245;&#65533;&#65533;&#65533;"&#65533;&#65533;*xI&#65533;&#65533;aE&#65533;g&#65533;&#65533;&#65533;'&#65533;&#392;4=M&#65533;&#65533;Y&#65533;&#65533;&#157;}L&#65533;&#65533;7&#65533;&#65533;WV&#65533;Q!&#65533;ID&#65533;pv`&#65533;&#65533;&#18843;&#65533;&#36922;&#65533;&#65533; >&#65533;&#65533;-9z&#65533;&#1149;}G&#65533;&#65533;&#933;<&#65533;$&#65533;"d&#65533;&#65533;&#65533;&#65533;&#65533;&#65533;&#65533;&#65533;&#65533;&#65533;&#65533;J&#65533;t&#65533;X&#566;&#65533;^h&#65533;&#65533;3&#65533;&#65533;A&#65533;D&#65533;&#65533;&#65533;C&#65533;&#65533;&#65533;&#905;&#65533;'d:^&#188;f&#65533;^&#65533;&#65533;&#65533;K&#65533;rC&#65533;&#65533;<&#65533;&#65533;&#65533;&#65533;Yq&#65533;&#65533;g&#65533;f&#65533;1&#65533;(&#65533;&#65533;&#65533;>Z&#65533;&#65533;&#65533;j&#65533; G&#65533;Kr&#65533;&#1587;&#65533; &#65533;&#65533;aM&#65533;&#65533;&#65533;&#1203;W&#721;&#65533;{u&#65533;&#65533;K&#65533;&#65533;0&#65533;m&#65533;&#65533;&#65533;&#65533;&#65533;&#65533;
&#1165;I&#65533;&#65533;&#1416;&#65533;&#65533;&#65533;C&#65533;&#65533;s<&#65533;	&#65533;&#65533;b>&#65533;U&#65533;&#65533;&#65533;&#65533;&#65533;&#65533;&#65533;e)oQ&#65533;\&#65533;L&#65533;&#65533;&#65533;+`|&#65533;H&#65533;0&#976;1N&#65533;-&#1511;&#65533;!&#65533;&#65533;;d&#65533;,Rn3Wm&#65533;&#65533;&#65533;&#65533;qDC=&#65533;R&#65533;*&#65533;j&#65533;&#65533;1&#65533;&#65533;'&#65533;&#65533;Qh&#65533;&#65533;g9J
&#65533;&#65533;9&#65533;Dp  !&#65533;&#65533;A&#65533;&#65533;&#65533;}&#65533;&#1730;ZaN&#649;&#65533;(xI&#65533;NB""a&#527;.&#65533;\&#65533;&#65533;&#65533;6&#1223; L]&#65533;/&#65533;i&#65533;&#65533;&#65533;&#65533;&#65533;H&#65533;&#65533;&#65533;[&#1062;&#65533;&#65533;&#65533;&#65533;&#65533;&#65533;&#65533;&#65533;&#65533;&#65533;5,&#65533;&#65533;s&#65533;T&#65533;*&#65533;6P&#1894;MS`3&#65533;&#65533;&#65533;&#65533;&#65533;&#65533;&#65533;&#65533;&#65533;&#65533;mv&#65533; &#65533;3m&#65533;&#65533;&#65533;&#65533;'/&#65533;WE&#65533;4&#65533;&#1940;&#65533;$&#65533;&#65533;X&#65533;&#65533;&#65533;B&#65533;"&#65533;H&#65533;&#65533;&#65533;U&#65533; i&#65533;&#1529;&#65533; T&#65533;p&#65533;&#65533;^c&#65533;&#65533;F&#65533;&#65533;&#65533;&#65533; X&#65533;W&#65533;&#65533;H2&#65533;S.&#65533;&#65533;#&#65533;&#65533;O} &#65533;&#65533;&#65533;JI&#65533;_&#65533;;&#943;j&#65533;&#65533;&#65533;&#65533;&#881;%y&#65533;7&#65533;&#65533;k&#65533;&#65533;&#65533;&#65533;B&#65533;ar(g&#65533;&#65533;-J&#65533;&#1430;&#65533;FU\&#65533;f&#65533;7	@
&#65533;&#65533;&#65533;2(y&#65533;&#65533;#&#65533;&#65533;G:mgX&#65533;&#65533;H&#65533;&#1749;D&#65533;\&#1892;&#65533;&#65533;@&#65533;&#65533;s&#65533;&#65533;&#65533;&#1105;&#65533;&#65533;p-++x&#680;a&#65533;&#65533;a&#65533;&#65533;y&#65533;&#65533;&#65533;&#65533;&#65533;&#65533;w&#65533;u&#65533;&#916;I&#65533;,GGzu&#65533;{&#65533;&#65533;&#30390;6&#65533;Z&#1567;YY&#65533;&#65533;&#65533;f/"&#65533;&#65533;S&#65533;vz}&#65533;&#65533;6&#65533;a&#65533;&#1978;TU1&#65533;&#65533;&#472; s&#65533;   &#65533;)W&#65533;&#65533;&#65533;X&#65533;&#65533;&#65533;q&#931;&#65533;&#65533;rc&#65533;&#65533;&#65533;G&#65533;&#65533;s&#65533;N&#65533;&&#65533;&#65533;kA&#65533;H&#65533;$&#65533;)&#65533;&#65533;&0!&#65533;&#65533;&#65533;[&#65533;`.&#65533;&#65533;&#65533;&#65533;d&#65533;&#65533;^Y&#65533;&#65533;Z&#65533;do&#65533;}+&#494;&#65533;&#65533;&#65533;&#65533;-&#265;[&#65533;,5&#65533;&#156;(92&#65533;&#65533;&#65533;&#65533;&#65533;u&#65533;&#65533;Ww&#65533;&#65533;&#65533;&#65533;H&#65533;8m&#65533;:&#65533;&#65533;~D5t&#65533;b&#65533;&#65533;&#1872;#&#65533;&#65533;f|&#65533;}e&#65533;&#65533;Odtr&#65533;&#65533;&#65533;%I&#65533;&#65533;&#65533;&#65533;&#65533;I&#65533;~&#65533;z&#65533;&#65533;=&#65533;&#65533;&#1817;&#65533;h&#65533;&#65533;lW7d&#65533;K&#65533;&#65533;D[&#65533;&#65533;&#65533;&#65533;c&#65533;&#65533;\wT&#65533;&#65533;b&#65533;&#1779;&#65533;!&#65533;&#65533;&#65533;v&#65533;vr &#1203;&#65533;&#321973;&#65533;&#65533;1&#65533;su&#65533;&#65533;1&#65533;DD[&#65533;""#&#65533;9&#65533;n&#65533;'aM&#65533;K&#65533;o&#65533;NG&#1217;u&#65533;&#65533;&#65533;q&#65533;&#65533; &#65533;&#1391;%!&#65533;m(or&#65533;W&#65533;&#65533;&#65533;&#65533;&#65533;e&#65533;&#65533;&#65533;&#65533;1&#65533;&#65533;a&#65533;}&#65533;&#65533;L&#932;G&#65533;&#65533;&#65533;&#65533;S&#65533;&#802;d)&#65533;c0&#65533;1&#65533;A<&#65533;Ghg0&#65533;5>.&#65533;E&#65533;";`&#65533;&#65533;&#65533;_&#65533;51&#65533;o&#65533;&#65533;J&#1591;]KN5&#65533;&#65533;Oe&#1392;&#65533;&#65533;'$&#65533;&#65533;K&#65533;&#65533; &#65533;&#65533; &#65533;?Y*4&#39758;&#65533;P&#65533;6P&#65533;}&#65533;%&#65533;(&#65533;&#65533;&#65533;*%&#65533;a&#65533;r&#65533;s&#65533;)u&#65533;&#65533;&#65533;&#65533;&#65533;&#65533;)&#65533;/&#65533;Z&#65533;Z}~=&#65533;k&#65533;&#&#65533;A&#752;L&#65533;&#65533;|&#65533;&#65533;a&#65533;/ &#65533;Am&#65533;NJ&#65533;&#65533;&#65533;&#65533;S&#65533;l&#65533;L&#65533;&#65533;>&#65533;O&#65533;+&#65533;t}&#65533;CC&#65533;&#65533;&#65533;YY&#65533;&#65533;&#65533;&#65533;H"^*&#65533; *&#65533;0&#65533;(&#65533;&#65533;J&#65533;w&#65533;&#65533;&&#65533;~1&#65533;lk&#65533;&#65533;	&#65533;&#65533;&#65533;&#65533; &#65533;&#65533;&#65533;5k&#65533;&#442;&#1760;&#65533;&#65533;&#65533;;@M&#65533; Y&#65533;&#65533;&#65533;W&#65533;7&#65533;>&#65533;&#65533;&#65533;d&#65533;W&#65533;&#65533;t&#65533;&#1603;&#65533;<`s&#65533;5&#65533;!L&#65533;&#65533;&#65533;&#65533;&#200;&#65533;&#65533;EJrD&#65533;<|&#293;&#65533;f&#339;&#65533;Q&#65533;&#65533;TZ&#65533;\&#65533;J&#65533;&#1931;&#65533;&#65533;&#65533;H:K&#65533;&#65533;3A!&#65533;n&#65533;(q&#65533;&#65533;C&#65533;!\M%&#65533;&#65533;&#65533; IX&#65533;UGw[&#65533;xr&#65533;\&#65533;&#65533;&#65533;,|&#65533;Km>&#65533;V&#65533;&#65533;k&#65533;&#65533;T&#65533;JBe&#707;&#65533;R&#65533;h&#65533;	 G&#65533;7&#65533;&#65533;&#65533;&#65533;d&#926;&#1146;&#65533;e&#635;c$S&#65533;&#65533;"L&#65533;&#65533;&#65533;"?-yH&#65533;a&#65533;&#209;&#65533;&#65533;&#65533;&#65533;&#65533;&#65533;W&#65533;&#65533;&#65533;&#65533;b&#65533;&#1012;&#65533;&#65533;=&#65533;n&#65533;)&#65533;w&#65533;'&#65533;=1&#65533;&#65533;B&#65533;&#65533;L&#65533;&#65533; &#65533;zr&#65533;1B7&#65533;&#65533;EU&#1779;&#65533;&#65533;&#65533;&#65533;&#65533;&#65533;q&#65533;Uf&#65533;i&#65533;u&#65533;
f&#1816;fC&#65533;S	Pw&&#65533;G&#65533;@v&#65533;&#65533;&#65533;&#65533;7S$X&#65533;&#65533;&#65533;#j$&#65533;5&#65533;&#65533;&#65533;$Ov&#65533;&#65533;&#65533;&#65533;3&#65533;&&#65533;&#65533;&#65533;&#65533;&#65533;&#65533;&#65533;"[&#65533;j&#65533;j&#65533;&#65533;I&#65533;N&#65533;rvD*&#65533;f&#65533;&#65533;QxQT&#65533;-TU6dK&#65533;b&#65533;&#65533;)NR&#65533;v&#65533; &#65533;g&#933;C&#65533;&#65533;&#65533;&#65533;&#511;&#65533;&#65533;*)&#65533;s&#65533;R&#65533;&#65533;&#65533;&#65533;,&#723;#&#65533;&#65533;&#65533;&#65533;&#287;]x&#65533;&#65533;}m$&#65533;c&#65533;&#65533;m&#65533;&#65533;:&#65533;?&#65533;&#65533;/&#911;&#65533;rO&#65533;hi&#65533;&#65533;T&#65533;&#65533;N&#65533;&#65533;&#65533;p&#65533;/a&#65533;&#65533;"&#65533;&#65533;q&#65533;;&#65533;dFn&#65533;Y&#65533;E&#65533;g&#65533;&#65533;
^&#65533;A&#65533;v&#65533;N&#65533;&#65533;E&#65533;o66`&#65533;&#65533;	K&#65533; (|&#65533;o&#65533;&#65533;&#65533;&#65533; ^rk&#65533;&#65533;S&#65533;R&#1695;&#65533;svt&#65533;Uo&#65533;&#65533; &#65533;DEH&#65533;&#65533;&#65533;&#65533;&#65533;|&#65533;&#65533;)&#65533;C&#65533;-0&#65533;jt)>&#2043;&#65533;&#65533; &#65533; &#65533; u;o&#65533;&#65533;&#812;&#65533;&#65533;nI#&#65533;v&#65533;P&#65533;T
%&#65533;&#65533; R&#65533;&#65533;Z&#65533;tm<F&#65533;&#65533;&#65533;4&#65533;s&#65533;"&#65533;&#65533;&#514;ePT6&#65533;&#65533;>M&#65533;cg? r&#65533;B&#65533;w&#1682;2K&#65533;&#65533;h&#65533;&#65533;&#65533;M2&#372;&#65533;&&#65533;p&#1974;&#65533;Z/&#65533;#G&#65533;R&#65533;'j&#65533;&#65533;wu&#65533;N%&#65533;&#65533;&#65533;&#65533;XS&#65533;&#65533;&#65533;s{K&#65533;&#65533;f&#65533;&#65533;;d&#65533;3t&#65533;&#65533;x&#65533; R&#65533;&#65533;&#65533;&#65533;&#65533;3Q&#65533;&#65533;&#65533;&#65533;&#65533;&#65533;&#1164;dr&#65533;i&#65533;&#65533;:&#65533;&#65533;)&#65533;7&#65533; >\@9ys&#65533;j&#342;&#65533;&#65533;]&#65533;.&#65533;&#65533;iJ&#65533;&#1581;&#65533;&#65533;y@&#65533;Dy&#65533;D ~Z&#65533;&#65533;O&#65533;-&#65533;9&#65533;&#65533;&#65533;&#65533;&#65533;&#65533;&#65533;t&#65533;[&#65533;&#65533;&#65533;-]&#65533;9U&#1896;&#65533;Z&#65533;&#65533;?Du&#65533;&#65533;HI[&#65533;;j&#65533;&#65533;&#65533;&#65533;2Bd &#65533;9DG&#65533;&#65533;&#65533;&#65533;?ju&#65533;&#65533;P&#65533;&#65533;D&#65533;n&#65533;&#65533;)&#294;!P &#65533;7g&#65533;&#65533;Z1&#65533;nBN&#65533;eY&#65533;&#265;
y)O '1&#65533;&#65533;Q&#65533;r&#65533;&#65533;v&#65533;&#65533;&#317;&#65533;&#65533;&#65533;&#65533;&#65533;u&#65533; G&#65533;&#65533;@
&#65533;q&#65533;&#65533;^n&#65533;&#65533;2&#771;&#65533;&#65533;=&#65533;&#65533;C&#65533;l&#65533;%&#65533;&#65533;S&#65533;&#65533;&#65533;W&#65533;/p&#65533;&#65533;&#65533;t?&#65533;&#65533;?&#65533;&#65533;`&#65533;B&#65533;&#65533;'&#65533;&#65533;&#65533;&#1371;&#65533;&#65533;&#65533;Z&#1030;&#65533;&#65533;&#65533;5&#453;&#65533;&#65533;U&#65533;&#65533;&#65533;&#65533;&#65533;&#65533;?`C&#65533;&#65533;k&#65533;&#65533;&#65533; 3y&#65533;wl?&#65533; &#65533;&#65533;&#36626;v&#65533;&#65533;|&#65533;&#65533;&#757;&&#65533;&#65533;&#65533;&AP&#65533;&#65533;yC&#65533;T}2&#65533;q&#65533;ev&#65533;T0&#65533;s}&#65533;"<&#65533;&#65533;&#65533;"oE&#65533;rI&#65533;&#65533;&#65533;a&#65533;&#65533;*&#65533;&#65533;&#65533; M&#65533;i&#65533;Z&#65533;}&#65533;&#65533;&#65533;wF&#65533;&#65533;&#65533;E0 (&#65533;<&#65533;&#65533;
&#65533;vY&#65533;N&#773;&#917;_&#65533;&#65533;[2q&#65533;]h[1&#65533;&#65533;'&#1129;O&#65533;&#65533;&#1027;&#65533;&#65533;oq&#65533;&#65533;&#65533;&#65533;&#1768;&#65533;8&#65533;l&#65533;"r&#65533;&#65533;&#65533;&#65533;N&#65533;&#65533;&#65533;&#65533;&#65533;P&#65533;&#65533;!&#65533;xvj&#65533;&#65533;p&#65533;&#65533;&#65533;B&#65533; &#65533;&#65533;J<&#65533;&#65533;r&#65533;&#65533;v&#65533;&#65533;&#65533;$$d&#65533;&#65533;4?%&#65533;&#65533; c0&#65533;.&#65533;/&#65533;Q&#65533;&#65533;&#36373;&#65533;h&#65533;M&#65533;}QT&#65533;&#65533;P <&#65533;&#65533;+&#65533;&#65533;&#1651;|&#65533;&#65533;&#563;&#1893;^&#65533;T&#65533;&#65533;]&#65533;'iZM&#65533;&#65533;"-&#65533;Z1&#65533;Z%W&#65533;&#65533;&#65533;&#65533;&#65533;@
&#65533;.&#65533;&#65533;rnu&#65533;=&#65533;T&#65533;&#65533;>&#65533;&#65533;&#65533;?&#65533;&#65533;&#65533;&#65533;&#65533;&#65533;&#65533;I&#65533;O&#65533;&&#65533;&#10327;hU0R&#65533;9C#&#65533;@C?&#65533;(4&#739;&#65533;&#65533;&#65533;&#65533; qp;&#65533;n&#65533;c~(&#65533;M<&#65533;&#65533;&#65533;&#65533;&#65533;(&#65533;q&#65533;]&#1428;9&#65533;x&#65533;?T+&#65533;&#65533;&#65533;&#65533;Iy&#65533;&#65533;&#65533;&#65533;&#65533;&#65533;&#65533;Z~&#65533;&#65533;&#65533;&#65533;o&#65533;&#65533;&#65533;T&#65533;&#65533;&#65533;~&#65533;&#65533;t&#65533;&#65533;&#65533;.&#65533;9|^&#65533; ~^&#65533;&#65533;&#65533;?%3&#65533;&#65533;%zj[&#65533;1&#661;VQ&#65533;+v&#65533;&#65533;)&#65533;1&#65533;&#65533;n&#65533;&#725;?&#65533;Lt&#65533;&#65533;E&#65533;&#65533;n&#65533;E#&&#65533;N|&#65533;1 9B`&#65533;&#65533;&#65533;&#65533;~&#65533;E&#65533;&#65533;&#65533;x&#65533;&#1854;t8&#65533;Z%&#65533;&#65533;.va(&#65533;&#65533;&#65533;&#65533;U&#65533;&#65533;Ot5'&#65533;&#65533;uo&#65533;L&#65533;&#65533;&#65533;&#65533;E&#65533;&#65533;
n,&#65533;Po&#65533;&#65533;&#65533;q;Wq&#10109;Y&#65533;&#65533;1(&#65533;&#65533;&#65533;9&#65533;p~^\&#65533;&#65533;"&#65533;tp&#1161;&#65533;d&#65533;|s&#65533;s&&#65533;&#65533;8&#65533;&#65533;pB&#65533;&#65533;&#65533;&#65533;&#65533;&#65533;&#65533;.&#65533;&&#65533;y
f&#65533;`&#65533;THN&#65533;&&#65533;ds&#65533;&#65533;"&#65533;(&#65533;v&#1444;&#65533;&#65533;&#65533;&#209;&#65533;k&#65533;"&#65533;UV&#65533;&#65533;>Jo&#65533;2&#65533;&#1247;&#65533;&#65533;t""Q8&#65533;&#65533;>&#65533;&#65533;w&#1594;as&#939;{&#65533;&#65533;n&#65533;C&#65533;[&#65533;&#65533;1"&#65533;  &#65533;0r`&#65533;Z&#47379;G&#65533;	$&#65533;&#65533;&#65533;&#65533;d&#65533;I&#65533;&#65533;&#65533;&#65533;rN&#65533;&#65533;M&#65533;&#65533;&#65533;))&#782;&#65533;&#65533;5km(b&#65533;&#65533;e.qH=&#65533;&#65533;&#65533;=&#65533;&#65533;UgJ[&#65533;<&#65533;&#65533;&#65533;&#65533;\Q5&#65533;p&#65533;	&#65533;&#65533;&8&#65533;0&#65533;i&#65533;&#65533;&#65533;B&#65533;X&#65533;)+4&#65533;&#65533;&#65533;R&#65533;&#65533;&#65533;T&#65533;&#65533;&#65533;~zJ&#65533;gE&#65533;&#65533;&#65533;T&#65533;&#421;8}H&#65533;&#65533;&#65533;PZ&#65533;&#65533;&#65533;5xj&#65533;d&#65533;)&#65533;&#65533;Q3&#65533;&#65533;&#65533;~&#65533;ZM&#1169;&#65533;7
*&#65533;&#65533;;i&#548;&#65533;)r&#65533;&#65533; 8ls&#816547;&#65533;&#65533;&#65533;&#65533;&#1012;&#65533;,&#65533;&#65533;&#65533;ju~&#1393;$&#65533;[&#65533;&#65533;&#1521;z&#65533;&#65533;&#65533;y&#65533;&#65533;zOX&#65533;E&#65533;u&#65533;"&#604;&#65533;&#65533;5t O^{X&#65533;;&#65533;b)&#65533;&#65533;&#65533;6&#65533;Y/&#65533;EO&#65533;&#65533;~&#65533;3&#65533;&#65533;{&#65533;&#65533;&#65533;&#65533;&#65533;&#65533;,|&#65533;K&#65533;&#65533;7&#65533;d&#460;y&#65533;5&#65533;&#65533;i%&#65533;4F?&#1865;&#1597;C&#942066;S&#65533;3&#65533;#=&#65533;Y&#65533;9}G4&#65533;uc!&#65533;W&#65533;^&#65533;&#65533;+EP5Z&#65533;Q@QE QEEPQ@QE QEEPQ@QE QEEPQ@bW&#65533;&#65533;&#65533; &#65533;zDj&#65533;&#65533;&#65533;&#65533;q&#65533;&#65533;,j&#145;S(&#65533;*^F8&#65533; r&#65533;6{j\&#65533;E&#65533;{n&#986;&#65533;!&#65533;&#65533;&#65533;(Cy&#65533;&#65533;Q
&#65533;&#65533;&#65533;&#65533;&#65533;1&#65533;?/&#65533;&#958;_&#65533;v&#65533;HP&#65533;)i{&#65533;m&#65533;~&#65533;,&#65533;S&#65533;OEmnr&#65533;oo&#65533;o&#65533;&#65533;&#65533;&#689;%&#65533;&#65533;&#65533;r&#65533;&#65533;M&#65533;&#65533;}&#65533;J5&#65533;&#65533;&#65533;zU&#65533;oedW	u&#65533;d&#65533;!&#65533;&#65533; &#65533;0#&#65533;&#65533;&#65533;&#65533;&#1759;&#65533;&#65533;z&#65533;3Y(&#65533;&#65533;&#65533;P&#65533;~&#536;d9v&#65533;&#65533;r&#65533;%6:bf]#&#65533;DET&#65533;!&#65533;ghR&#65533;&#65533;N&#65533;&#65533;J&#65533;h&#65533;&#65533;&#65533;y&#65533;p?&#65533;&#65533;&#65533;&#65533;t&#65533;'&#65533;&#65533;&#65533;&=&#65533;r&#65533;v	G&#65533;/&#65533;&#65533;S&#65533;G5-M&#65533;&#663;&#65533;N&#65533;&#65533;m&#65533;g&#65533;&#65533;v&#65533;0&#65533;&#65533;C-]&#65533;&#65533;&#65533;&#65533;&#65533;&#65533;&#65533;&#65533;eX&#65533;E&#65533;&#65533;&#65533;">\|X&#65533;#&#65533;&#65533;&#65533;vw&#65533;&#65533;9&#65533;&#65533;'&#65533;:&#65533;?&#65533;& Q&#65533;d&#65533;&#65533;&#65533;l&#65533;&#65533;{2&#65533;&#65533;F&#65533;&#65533;&#65533;M&#65533;&#65533;&#65533;&#65533;,t&#65533;&#65533;&#65533;&#65533;J-{S&#65533;I&#65533;Z&#65533;&#65533;%__nC&#65533;QE@QE5&#824;&#65533;;&#65533;~@&#65533;&#65533;&#65533;:&#65533;&#65533;&#65533;&#65533;Q&#65533; c&#15257;&#65533;&#65533;&#65533;\&#65533;&#552;d&#1402;&#65533;&#65533;ylj(&#65533;z5&#65533;&#65533;&#65533;U&#65533;&r&#65533;5nB &#65533;_8u{&#65533;F{Fc&#65533;&#65533;&#65533;W&#65533;j+U&#65533;&#65533;&#65533;"#&#65533;.&#65533;&#65533;UV/&#65533;&#65533;&#65533;&#65533;&#65533;&#65533;&#65533;j&#65533;&#65533;&#65533;=&#65533;1&#65533;b&#65533;&#65533;+&#65533;F*&#1807;&#65533;	~E&#65533;Hw&#1036;&#65533;&#65533;&#65533;&#1099;&#65533;4w&#1036;&#65533;&#65533;&#65533;&#1099;&#65533;4&#65533;&#65533;&#65533;#&#65533;A~E&#65533;Hw&#1164;&#65533;&#65533;&#65533;&#1099;&#65533;5o}&#65533;iL}&#65533;&#65533;KQ&#65533;\&#65533;&#65533;&#65533;9WQ&#65533;F3&#65533;SF/&#65533;&#65533;&#65533;F3&#65533;SF/&#65533;&#65533;&#65533;b&#65533;&#65533;:h/&#65533;&#698;&#65533;&#65533;&#65533;1&#65533;&#1176;&#65533;1F&#65533;&#65533;F3&#65533;SF/&#65533;R&#65533;b&#65533;#&#65533;M&#65533;WQ&#65533;J7&#65533;SF/&#65533;&#65533;&#65533;J7&#65533;SF/&#65533;&#65533;&#65533;b&#65533;#gM&#65533;WQ&#65533;J3&#65533;SE&#65533;&#65533;U;&#65533;F{Jc&#65533;&#65533;&#65533;X&#65533;K&#65533;&#65533;&#65533;&#65533;&#65533;&#65533;&#65533;&#65533;&#65533;&#65533;)&#65533;&#65533;&#65533;&#65533;*&#65533;&#65533;&#65533;=&#65533;1&#65533;b&#65533;&#65533;,h&#65533;&#65533;&#65533;&#65533;A~E&#65533;Gw&#1164;&#65533;&#65533;&#65533;&#1099;&#65533;5^&#65533;Q&#65533;&#1176;&#65533;-B&#65533;V7#&#65533;&#65533;&#65533;]D}(&#65533;iL}&#65533;&#65533;T&#65533;&#65533;)&#65533;&#65533;&#65533;icE.G&#65533;/&#65533;&#570;&#65533;&#65533;q&#65533;&#1176;&#65533;1B&#65533;&#65533;J7&#65533;SF/&#65533;&#65533;&#138;&#65533;#&#65533;M&#65533;9Q&#65533;J7&#65533;SF/&#65533;&#65533;&#65533;J7&#65533;SF/&#65533;&#65533;&#138;&#65533;#&#65533;&#65533;&#65533;]D}(&#65533;iL}&#65533;&#65533;G}(&#65533;iL}&#65533;&#65533;K
)r>q~E&#65533;G&#65533;&#1165;&#65533;&#65533;&#65533;&#1099;&#65533;4w&#1165;&#65533;&#65533;&#65533;&#1099;&#65533;4&#65533;&#65533;&#65533;&#65533;&#65533;&#65533;A~E&#65533;G&#65533;&#1165;&#65533;&#65533;&#65533;&#1099;&#65533;4w&#1165;&#65533;&#65533;&#65533;&#1099;&#65533;4&#65533;&#65533;&#65533;&#65533;&#65533;&#65533;&#65533;9Q&#65533;J3&#65533;SE&#65533;&#65533;Q&#65533;J3&#65533;SE&#65533;&#65533;R&#138;&#65533;#&#65533;M&#65533;9Q&#65533;J3&#65533;SF/&#65533;Q&#65533;J3&#65533;SF/&#65533;R&#65533;b&#65533;#gM&#65533;WQ:&#65533;&#65533;|&#65533;&#1099;&#65533;4&#65533;&#65533;/v&#65533;&#65533;&#65533;&#65533;&#65533;X&#65533;&#65533;&#65533;M&#65533;&#380;=&#65533;&#65533;&#1846;&#65533;&#65533;&#65533;&#65533;&#65533;(}&#65533;p>W&#65533;&#65533;&#65533;&#65533;?#&#65533;&#65533;&#65533;1&#65533;&#65533;&#65533;&#65533;b;&#65533;&#65533;g&#65533;&#65533;_F/&#65533;&#1377;&#65533;1^&#65533;&#65533;w&#65533;&#65533;)p&#65533;E&#65533;&#65533;&#65533;6&#65533;5&#65533;&#65533;&#65533;&#65533;&#65533;9Q&#65533;F'&#65533;&#65533;&#65533;&#65533;&#65533;&#65533;*&#65533;&#65533;&#65533;&#65533;2c&#65533;&#65533;&#65533;Kr&#65533;&#65533;T&#65533;&#65533;F&#65533;\&#65533;&#65533;&#65533;/&#65533;&#570;&#65533;&#65533;&#65533;(&#65533;s&#65533;>&#65533;_&#1066;&#65533;&#65533;{&#65533;1&#65533;R&#65533;&#65533;-6&#65533;&#65533;&#65533;&#65533;&#65533;&#65533;&#65533;&#65533;&#65533;&#65533;&#65533;&#65533;&#65533;Q&#65533;&#65533;>c&#65533;&#65533;&#65533;&#65533;iT&#65533;&#65533;l&#65533;&#65533;Kz&#65533;&#65533;Q&#65533;&#65533;&#65533;&#65533;&#65533;A~E&#65533;F&#65533;E{&#65533;1&#65533;R&#65533;&#65533;S&#65533;&#65533;?&#65533;&#65533;&#65533;&#65533;&#65533;&#761;K&#65533;&#65533;&#65533;KL
\&#65533;&#65533;4&#65533;&#65533;]D`j&#65533;W&#65533;&#65533;&#65533;&#65533;&#65533;&#65533;&#65533;*&#65533;&#65533;&#65533;&#65533;&#65533;~r&#65533;&#65533;&#65533;R&#65533;m
\&#65533;&#65533;4&#65533;&#65533;]DXj&#65533;W&#65533;&#65533;E/&#65533;U{&#65533;Ex&#65533;&#65533;&#65533;&#65533; V/&#65533;R&#65533;hy&#65533;&#65533;B&#65533;#g&#65533;&#65533;r.&#65533;8uR+&#65533;&#65533;&#65533;&#65533;&#65533;&#65533;*&#65533;&#65533;&#65533;&#65533;L}&#65533;&#65533;KM&#65533;&#65533;hy&#65533;r>&#65533;&#65533;"&#65533;"&#65533;S&#65533;&#65533;&#792;&#65533;)oB&#65533;&#65533;&#65533;|&#65533;&#65533;K&#65533;&#65533;&#65533;F&#65533;\&#65533;&#65533;4&#65533;&#65533;]D_}&#65533;s&#65533;<m&#65533;&#65533;&#65533;|&#65533;%&#65533;b&#65533;&#984;&#65533;&#65533;&#65533;R&#65533;&#65533;-6&#1142;&#65533;#&#65533;M&#65533;9Q&#65533;&#65533;|&#65533;&#65533; &#65533;)B&#65533;mO&#65533;S&#460;&#65533;&#65533;)B&#65533;&#65533;B&#65533;&#65533;K&#65533;&#65533;&#65533;&#65533;&#65533;9Q&#65533;B+&#65533;&#65533;|&#65533;&#65533;c&#1829;&#65533;T"&#65533;&#984;&#65533;_&#65533;&#65533;Zm
6&#65533;.F&#65533;&#65533;&#65533;&#65533;]DY&#65533;B)O>`&#65533; &#65533;&#65533;&#65533; &#1834;&#65533;&#1098;&#65533;>c&#65533;&#65533;Y&#65533;m.F&#65533;&#65533;&#65533;&#65533;]DJ&#1687;&#65533;3&#65533;X&#65533;eH&#65533;v&#65533;&#65533;&#65533;X@&#65533;<&#65533;$&#65533;&#65533;TOR&#65533;&#65533;&#65533;BFK&#65533;&#65533;K&#65533;&#65533;X1&#65533;`&#65533;&#65533;&#65533;&#65533;&#65533;&#65533;F&#65533;\&#65533;&#65533;4-&#65533;QmO&#65533;&#65533;>[&#35197;
;&#65533;&#65533;{&#65533;1&#65533;b&#2027;m,&#65533;&#65533;)r6&#65533;/&#65533;&#570;&#65533;&#65533;jtJ&#65533;<|&#65533;&#65533; 
)oB&#65533;&#65533;&#549;<&#65533;&#65533;}&#65533;&#65533;K)r6&#65533;&#65533;"&#65533;$Sc=&#65533;1&#65533;b&#1933;W&#65533;|g&#65533;&#65533;>&#65533;[&#1125;u&#65533;&#65533;&#65533;&#65533;B_&#65533;&#65533;u=&#65533;&#65533;=&#65533;1&#65533;b&#1933;&#65533;&#65533;&#65533;&#1174;&#65533;5oF&#65533;&#65533;l&#65533;+&#65533;&#65533; &#65533;*&#65533;6&#65533;&#917;&#65533;!n7d&#65533;Sz2i,s,&#65533;R&#65533;&#65533;"&&#65533;&#65533;|&#65533;&#65533;5M&#65533;W&#65533;b&#65533;&#65533;X&#65533;W-UI"9&#65533;J"&#65533;&#65533;+d&#65533;
B&#65533;w&#65533;Gu&#65533;$o&#65533;&#65533;&#65533;.&#65533;Tw_&#65533;F&#65533;aQJ&#65533;&#65533;&#65533;&#65533;&#65533;&#1990;o&#65533;U&#673;&#65533;7&#65533;&#65533;&#65533;C&#65533;&#65533;-N&#65533;&#65533;&#65533;S&#65533;&#65533;&#65533;&#65533;R&#65533;S&#65533;+EV&#65533;&#1541;Q@ZE&#65533;&#65533;Y#&#65533;%&#65533;6H&#65533;f1&#65533;&#65533;)&#65533;&#65533;&#65533;m&#65533;D&#65533;&#65533;x^&#493;&#65533;&#65533;&#65533;&#65533;)9&#65533;&#65533;hV&#65533;9&#65533;&#1087;&#65533;&#65533;o&#65533;T&#1165;'-2&#65533;&#65533;&#65533;&#65533;&#65533;&#1672;&#65533;&#65533;&#65533;8&#65533;pw&#65533;(&#65533;&#158;:&#65533;&#65533;0&#65533;Q&#65533;k<t&#65533;&#65533;}&#65533;&#976;p&#65533;&#65533;&#65533;&#65533;17c&#65533;8~_&#65533;&#65533;&#65533;9&#65533;,D}&#65533;r&#1526;&#65533;Ne&#65533;&#65533;&#65533;&#65533;J&#315;&#65533;D&#65533;&#65533;&#65533;sq{&#65533;&#65533;&#65533;&#65533;&#65533;&#65533;&#65533;&#65533;&#65533;&#65533;	A&#65533; &#65533;&#65533;&#65533;u&#226;&#65533;&#65533;&#65533;&#65533; quS[&#65533;&#65533;&#65533;&#65533;&#65533;&#65533;9g&#65533;o&#39655;&#1883;vVEQ)&#65533;<&#65533;"&#65533;&#65533;V&#65533;&#65533;{.&#65533;=t&#65533;&#65533; N"&#65533;h&#65533;D~&#65533;&#65533;&#65533;k &#65533;\&#1559;n&#65533;ZvW&#65533;ln!_&#65533;]K&#1317;h&#65533;. &#65533;
&#65533;&#65533;&#65533;6
&#65533;&#65533;y&#65533;&#65533;&#65533;qG&#65533; &#65533;&#65533;&#65533;&#65533;TQY"&#65533;&#65533;&#65533;b&#26843;u&#137;&#65533;&#65533;]&#65533;&#65533;7&#65533;$&#65533;On&#1172;&#65533;M&#65533;&#65533;F&#65533;&#65533;2&#65533;f&#259;&#65533;&#65533;&#65533;7&#65533;&#65533;&#65533;&#65533;&#65533;&#65533;sA&#65533;V&#65533;T&#222;&#65533;&#65533;w&#65533;&#456;&#65533;^&#65533;T&#51866;p&#65533;e`&#65533;y
5{Q&#65533;&#65533;l&#65533;&#1541;&#65533;{&#65533;0`Tn&#65533;&#65533;8&#65533;q&#65533;&#65533;&#65533;H/{&#65533;&#65533;&#65533;/&#65533;&#65533;&#65533;%d&#65533;Xiu&#65533;TO&#65533;&#65533;bI&#65533;Fu&#65533;&#65533;&#65533;W&#65533;Q&#1647;k&#65533;&#65533; &#65533;&#65533;&#65533;&#65533;&#65533;&#65533;8p&#65533;&#65533;&#826;&#43579;&#65533;'Qc	&#65533;a&#65533;og&#65533;C&#65533;W &#65533;|&#65533;X&#65533;H&#65533;U&#65533;&#65533;&#65533;)XV&#65533;&#W&#65533;t&#65533;n&#65533;&#65533;sq"&#65533;&#1968;!&#65533;&#65533;kg!s&#65533; &#65533;&#65533;7\&#65533;&#65533;&#1989;)4&#65533;&#65533;~&#65533;&#65533;&#65533;&#65533;_&#65533;8&#65533;\&#65533;+<T&#65533;&#65533;&#65533;&#65533;&#65533;eV&#65533;Sy&#65533;&#65533;6&#65533;m&#65533;&#65533;D&#65533;
&#65533;^-&#65533;&#65533;&#728;0u($0&#65533;{|&#1380;&#65533;&#65533;x&#65533;UUT&#682;&#65533;&#65533;&#65533;P&#65533;&#65533;&#65533;&#65533;Dj&#65533;f&#65533;%qou&#65533;&#65533;N\M&#65533;&#65533;&#65533;Q&#65533;yR&#65533;&#65533;J&#1264;&#65533;'z&#65533;	&#65533;&#65533;&#65533;!&#65533;
W'&#65533; v s&#65533;&#65533;&#65533;&#65533;&#65533;&#65533;I|&#65533;&#65533; ]p&#65533;l\&#65533;x&#65533;&#65533;&#65533;&#65533;&#65533;&#65533; i&#65533;!&#65533;&#65533;E&#1307;&#65533;&#65533;&#65533;&#65533;&#65533;\`&#65533;&#65533;&#65533;s`;#&#65533;&#65533;?-ch&#65533;&#65533;&#65533;&#7850;7p&#65533;&#65533;DDJ`;9&#65533;&#65533;X&#65533;&#65533;&#65533;&#65533;&#65533;~&#65533;^u&#65533;&#65533;I3v&#65533;&#65533;&#65533;Jp6&#65533;&#65533;&!&#65533;&#65533;zb&#65533;$3&#65533;Lq b "<&#65533;:&#65533;&#65533;&#65533;K&#65533;&&#65533;)&#65533;&#65533;&#65533;&#65533;@ 9&#65533;&#953;&#65533;]&#65533;Y&#65533;&#65533;V&#65533;&#65533;x*&#1498;Xh*&#65533;j&#65533;(&#65533;(&#65533;N&#1665;&#65533;&#65533;&#65533;&#1736;&#65533;	8h&#65533;&#65533;8O&"&#604;J`&#65533;!&#65533;&#65533;k&#65533;&#65533;VqNg;&#65533;&#1506;&#65533;&#65533;T^&#65533;6_J=&#65533;_&#65533;&#65533;&#12743;(`&#65533;&#65533;&#65533;&#65533;&#527;ek&#65533;`j&#65533;Us&#65533;&#65533;&#65533;&#65533;&#65533;&#65533;&#65533;&#65533;&#65533;&#65533;&#1543;D&#65533;&#65533;&#65533;u#J<3&#65533;N&#65533;g&#65533;m&#65533;&#65533;{9V&#65533;&#65533;&#65533;&#65533;&#65533;_&#65533;?&#65533;&#65533;d&#65533;*&#65533;&#1673;^+D(r&#65533;mo&#65533;&#65533;&#65533;&#65533;h-^&#65533;<t&#1495;&#65533;VXLP&#65533;f G&#65533;h&#65533;&#11107;^&#65533;"&#65533;*&#65533;/><&#65533;&#65533;&#200;&#65533;&#65533;*&#65533;%T&#65533;t&#65533;&#65533;&#65533;&#65533;&#65533;A&#65533;&#65533;&#65533;,&#65533;e&#65533;!&#65533;x?sv&#65533;&#65533;Wu&#65533;&#33673;K&#683;D&#65533;Uy!!A&#65533;&#65533;&#65533;&#65533;Uj&#65533;Nj&#65533;gR&#46775;1"&#65533;&#65533;F&#65533;&#65533;2mV1J?&#65533;miHH&#65533;&#65533;xgO&#65533;8z&#65533;&#65533;&#65533;+89&#65533;?(&#65533;e`7&#65533;&#65533;<G&#65533;v&#65533;Z'UV&#65533;% 2"&#65533;l4G/]&#65533;&#65533;&#65533;&#65533;&#65533;&#65533;(&#65533;*&#65533;|&#65533;&#65533;Ird&#1772;b &#65533; 2 &#976; ~J&#1130;&#65533;mq&#65533;&#65533;g&#65533;&#65533;&#65533;&#65533;&#65533;d&#65533;S&#65533;R&#65533;d^&#65533;h&#65533;Pp&#65533;N&#65533;}&#65533;]3&#65533;&#65533;&#65533;@>z&#65533;+.&#65533;y&#1629;I<U&#65533;&#65533;&#65533;\&#65533;cm&|&#65533;&#437; 24m&#65533;&#65533;&#65533;.&#65533;*&#65533;^4&#65533;Y;&#65533;&#65533;^D&#65533;-8&#65533;&#65533;~&#65533;&#65533;;1&#65533;9&#65533;&#65533; :&#65533;\&#65533;&#65533;f&#65533;dN&#65533;&#65533;&#65533;&#630;&#65533;&#844;&#65533;c&#65533;p&#498;&#65533;&#65533;
<XH&#65533;&#661;&#65533;S&#65533;,&#65533;&#41866;&#65533;u9UhS6&#1900;&#65533;&#380;#&#65533;N&#65533;j&#65533;{ns&#65533;(ea&#65533;&#65533;&#65533;G&#65533;&#65533;&#65533;&#65533;&#65533;s>"6&#65533;&#1674;&#65533;&#65533;&#65533;&#65533;&#65533;&#65533;&#65533;r&#65533;+2&#65533;&#65533;p&#65533; &#65533;]&#65533;&#65533;^]&#65533;&#65533;&#65533;&#65533; WV&#65533;&#65533;Uk7&#393;oDr&#65533;&#65533;&#1446;e&#65533;K&#65533;&#65533;-F&#65533;b"!&#65533;&#65533;E&#65533;c&#65533;&#65533;&#65533;&#65533;&#796;`C&#65533;&#65533;&#65533;Smd2NA&#65533;RA&#65533;&#65533;E&#65533;&#231;K:q&#65533;&#65533;&#65533;Ln]&#65533;aZ&#65533;&#65533;Uq&#65533;&#65533;&#65533;&#65533;&#65533;V&#65533;&#65533;&#65533;^&#65533;-&#65533;;&#65533;&#65533;%&#65533;U&#65533;&#65533;!qKK4j&#65533;&#17111;L&#65533;c&#65533;&#65533;&#65533;	&#65533;&#65533;&#65533;&#65533;&#65533;V(&#1625;u&#65533;&#65533;\2&#65533;9&#65533;&#65533;bn &#65533;&#65533;&#65533;:&#1258;q&#946;X&#65533;U&#65533;&#65533;r&#1526;&#65533;N$&#65533;&#65533;&#65533;,$b]^iN;&#65533;&#65533;&#65533;/w&#65533;v&#65533;&#65533;:&#65533;&#65533;&#65533;:&#65533;&#2040;AB&#65533;:j91&#65533;!&#65533;&#65533;&#65533;:&#65533;&#65533;Y&#65533;&#65533;&#165;&#45018;&#65533;Ig&#693;j&#65533;&#65533;&#65533;Dxg)&#65533;s&#65533;qTLD<&#65533; <&#65533;&#65533;u&#65533;}&#1810;l:&#65533;&#65533;&#65533;Mv&#12579;&#65533;	D;0!&#65533;a\:&#65533;&#65533;Y,4T&#65533;&#65533;D^&#65533;&#65533;&#65533;Rg#&#65533;&#65533;&#65533;UUC&#65533;&#65533;&#65533;y&#65533;&#65533;&#65533;&#65533;+zrJ&#65533;\&#65533;&#65533;?u&#65533;&#65533;e&#65533;b&#65533;&#65533;&#65533;&#65533;Eq&#65533;#&#65533;&#65533;-&#65533;9&#65533;&#65533; &#202;&#65533;&#65533;F&#65533;&#65533;&#65533;*U&#65533;&#65533;&#65533;K&#65533;r+)$&#65533;IR&#65533;&#65533;v&#65533;&#65533;&#65533;&#65533;#&#65533;&#65533;&#500398;&#43912;&#65533;&#65533;}&#65533;U&#65533;^d&#65533;n&#65533;;&#59624;:lz&#65533;.4&#65533;&#65533;&#65533;&#65533;&#65533;&#65533;&#472;9&#65533;y1\1&#65533;"&#65533;&#65533;&#248;&#65533;71&#65533;&#65533;G&#65533;&#65533;&#65533;@&#65533;&#65533;&#330;&#65533;b9V&#65533;&#65533;&#65533;aRWBb5W&#65533;&#65533;F&#65533;E&#65533;m&#65533;Q@{g
&#65533;pG&#65533;3uS9Lv&#65533;&#65533;&#65533;&#974;&#65533;&#65533;&#65533;k&#65533;&#65533;^j&#65533;&#65533;{&#65533;\&#65533;BEiWJU&#65533;&#65533;&#65533;&#65533;&#65533;BI&#65533;N`AT&#65533;&#65533;&#65533;&#65533;&#65533;*OFL4&#65533;f&#65533;&#65533;Nv&#65533;B &#65533;D&#850;&#65533;&#65533;C&#65533;&#1498;&#65533;
Y&#65533;&#939;&#65533;i&#65533;&#65533;&#65533;<&#65533;&#1843;r)&#65533;&#65533; &#65533;Q&#65533;&#65533;.k&#65533;6&#65533;&#279;&#65533;&#65533;y&#65533;&#65533;&#1415;&#65533;6&#65533;`&#65533;L&#65533;b&#65533;&#65533;]&#65533;[&#1343;N&#65533;&#65533;P&#65533;&#65533;k&#65533;Z&#65533;&#65533;&#65533;&#65533;&#65533;&#65533;f&#65533;E(qX-&#65533;P&#65533;&#65533;"&#65533;b&#65533;!&#65533;&#65533;&#65533;&#65533;&#1509;&#65533;`&#65533;1"Ar9&#65533;&#65533;|jV<&#65533;U&#65533;0&#65533;k&#65533;&#65533;&#65533;}f&#65533;&#65533;5&#65533;j&#65533;&#65533;(&#65533;(&#65533;
(&#65533;&#65533;(&#65533;&#65533; &#65533;&#65533;(&#65533;(&#65533;
(&#65533;&#65533;(&#65533;&#65533; &#65533;&#65533;(&#65533;(&#65533;
(&#65533;&#65533;(&#65533;&#65533;&#65533;&#65533;*&#65533;&#65533;&#65533;&#243;&#65533;&#65533;2&#65533;P&#65533;!&#65533;&#65533;2'y&#65533;/&#65533;S&#65533;&#65533;&#65533;&#65533;&#65533; }NN&#65533;I&#65533;4~s&#65533;A#|&#65533;&#65533;&#65533;&#65533;&#65533;&#65533;d?&#65533;Sn)&#65533;&#65533;&#65533;_&#65533;E&#65533;&#65533;W&#65533;?S&#65533;G&#65533;&#65533;&#65533;y&#65533;_&#65533;&#65533;&#65533;1&#65533;b&#65533;	&#65533;$&#65533;&#65533;` &#65533;~&#65533;&#65533;&#65533;&#65533;&#65533;&#65533;&#65533;&#65533;I=&#65533;m&#65533;&#65533;!&#65533;g&#65533;U&#65533;&#65533;^&#65533;&#1484;&#65533;&#65533;*&#65533;&#65533;&#65533;&#65533;kQ&#65533;] &#65533;&#65533;&#65533;&#65533;&#65533;r&#65533;&#65533;#&#65533;&#65533;-&#65533;&#65533;&#65533;]&#65533;Q%Ho&#65533;&#65533;&#65533;&#65533;#&#65533;&#65533;OY&#65533;&#65533;&#65533;7&#65533;&#65533;&#65533;&#65533;&#65533;sR5RcS&#65533;2V`&#65533;&#65533; &#65533;B&#65533;(s&#65533;s&#65533;&#65533;&#65533;VE&#65533;!&#65533;&#65533;SQ&#65533;$&#65533;&#65533;Hr1p`&#65533;&#65533;<&#65533;&#65533;y&#65533;J^%&#65533;&#65533;&#65533;&#65533;&#65533;&#572;&#65533;&#65533;&#65533;X&#65533;&#65533;m&#65533;lJo&#65533;&#65533;&#455;\OG&#65533;WT.&#65533;W&#65533;&#65533;&#65533;?Do&#65533;&#65533;&#65533;&#65533;^&#65533;&#1484;&#65533;	&#65533;*&#65533;g&#65533;6gj&#65533;|&#65533;+k+u&&#65533;j&#65533;&#65533;tw&#65533;i&#65533;O&#65533;&#65533;o0&#65533;B&#65533;&#65533;I&#65533;&#65533;X&#65533;(&#65533;&#65533;D9&#65533;r
}&#65533;s^&#65533;Fv&#65533;& &#65533;&#65533;.&#1075;&#65533;&#1619;.&#65533;&#65533;&#65533;&#65533;&#65533;+EW`u&#65533;EPQ@QE QEEPQ@QE QEEPQ@QE QEEPQ@QE QEEPQ@QE
&#65533;EP&#553;F&#65533;V&#65533;&#65533;1P&#65533;&#65533;(@&#65533;&#65533;(&#65533;(&#65533;
(&#65533;&#65533;(&#65533;&#65533; &#65533;&#65533;(&#65533;(&#65533;
(&#65533;&#65533;(&#65533;&#65533; &#65533;&#65533;(&#65533;(&#65533;
(&#65533;&#65533;(&#65533;&#65533; &#65533;j&#44421;@&#65533;&#65533;(dQET(&#65533;&#65533;(&#65533;&#65533; &#65533;&#65533;(&#65533;&#65533;&#65533;&#65533;Q&#65533;&#65533;&#65533;&#65533;.&#65533;&#65533;&#65533;&#65533;&#65533;&#65533;&#65533;&#65533;XTR&#65533;&#65533;&#65533;x&#65533;&#65533;3~&#65533;&#65533;&#65533;V&#65533;&#65533;&#65533;#~&#65533;&#65533;&#65533;&#65533;&#65533;fs&#65533;&#65533;O&#65533;&#65533;&#65533;&#65533;&#65533; &#65533;&#10209;Z(&#65533;&#65533;&#65533;&#65533;(&#65533;&#65533; &#65533;DsWU&#65533;EPQ@QE QEEPQ@QE QEEPQ@QE QEEPQ@QE QEEPQ@QE QEEPQ@QE QEEPQ@QE QEEPQ@}YW&#65533;Q@QE QEV&#65533;]E	C#GN.&#65533;&#65533;&#65533;j&#65533;&#65533;dN$0<&#65533;!&#65533;5#&#65533;&#65533;&#65533;1&#195;yx&#65533;&#65533;)D&#65533; &#65533;0&#65533;`&#65533;xA&#65533;&#65533;&#65533;EwVm&#65533;3f>&#65533;p&#65533;&#65533;<&#1905;`&#65533;[0&#65533;L7&#65533;rT&#25061;1&#65533;&#563;I&#65533;e&#65533;&#65533;%qL&#65533; !&#65533;&#65533;hV&#65533;MPL&#65533;~wL&#65533;V&#65533;Q&#65533;&#689;&#65533;&#65533;&#65533;&#65533;G&#65533;G&#65533;<&#65533;0t&#65533;X&#65533;&#65533;-&#65533;&#65533;
&#65533;&#65533;&#725;&#65533;(`S&#65533;g&#65533;_&#65533;9~Z&#65533;e&#65533;&#65533;2&#1434;]U&#65533;&#65533;&#65533;&#65533;&#65533;&#65533;;{eglUW&#65533;_&#65533;&#65533;&#65533;&#65533;&#65533;&#65533; !U&#65533;E?&#65533;&#1517;<@QEEPQ@QE QEEPQ@QE QEEPQ@ u&#65533;&#65533;}vi&#65533;&#65533;Tc~&#65533;&#65533;&#65533;!&#65533;O~2`0G&#65533;vTJ&#65533;z&#65533;&#65533;&#65533; &#65533;O&#1193;&#20515;^Z&#65533;&#65533;&#65533;[Z*E&#65533;&#65533;&#65533;&#65533;N
{;jg,(.&#65533;,&#65533;&#65533;&#65533;&#65533;&#65533;s&#65533;/{&#65533; &#65533;&#65533;~&#65533;Pz9j&#65533;#&#65533;&#65533;*&#65533;X
0&#65533;&#65533;g&#65533;v&#65533;&#65533;&#65533;&#65533;&#65533;Z&#65533;&#65533;&#65533;&#65533;,:9j&#65533; &#65533;&#65533;&#65533;~&#65533;W&#65533;&#65533;~&#65533;&#65533;&#65533;S&#65533;&#65533;y&#65533;(&#65533;S&#1561;&#65533;&#65533;&#65533;&#65533;-l&#65533;&#65533;&#1281;~&#65533;C&#65533;&#65533; &#65533;O&#1187;&#65533;&#2024;^&#65533;&#65533;)&#65533;U=0`)&#65533;M&#65533;&#65533;&#1683;&#65533;&#65533;j&#65533;n&#65533;&#65533;u&#65533;&#230;-&#65533;14&#65533;&#65533;R#&#65533;&#65533;"f&#65533;&#65533;&#65533;`&#65533;&#65533;&#65533;Q&#65533;&#65533;&#65533;Z&#65533;6|&#65533;+:K&#65533;UTN&#65533;&#65533;&#1686;&#65533;[Zi&#65533;q&#65533;&#65533;&#65533;@&#65533;&#65533;+&#65533;:&#65533;&#65533;&#65533;(&#65533;(&#65533;
(&#65533;&#65533;(&#65533;&#65533; &#65533;&#65533;(&#65533;(&#65533;
(&#65533;&#65533;(&#65533;&#65533; &#65533;&#65533;(&#65533;(&#65533;
(&#65533;&#65533;(&#65533;&#65533; &#65533;&#65533;(&#65533;(&#65533;
(&#65533;&#65533;(&#65533;&#65533; &#65533;&#65533;(&#65533;(&#65533;
(&#65533;&#65533;(&#65533;&#65533;&#65533;T&#65533;T&#65533;&#65533;&#65533;&#65533;(&#65533;&#65533;QEEPQ@QE QEEPQ@QE QEEPQ@QECR&#65533;(d&#65533;EP&#65533;EP&#65533;QEB&#65533;(&#65533;
(&#65533;&#65533;)&#65533;&#65533; &#65533;&#65533;&#65533;&#65533;&#65533;XR&#42042;&#65533;&#65533;Q&#65533;_&#65533;&#65533;&#65533;E*&#65533;&#65533;C~&#65533;]W&#65533;Giq&#65533;T&#65533;a&#65533;`&#65533;&#65533;uZG&#65533;&#65533;&#65533;p}u&#65533;vr&#65533;18u&#65533;&#65533;F&#973;	&#65533;O&#159;&#65533;&#65533;&#65533;&#65533;&#65533;&#65533;&#65533;&#65533;]q&#65533;&#65533;&#65533;&#65533;&#65533;&#1429;&#65533;&#65533;&#65533;&#65533;y&#65533;&#65533;Ea&#65533;&#65533;&#65533;?&#65533;&#65533;&#65533;&#65533;&#65533;&#65533;S&#65533;&#65533;&#65533;&#65533;q&#65533;&#65533;}2&#65533;&#65533;~&#65533;&#1425;&#65533;&#65533;&#65533;]i&#65533;'&#65533;&#65533;&#65533;&#65533;&#65533;&#65533;&#65533;d2&#65533;&#65533;h&#65533;&#65533;&#65533;.&#65533;&#65533;&#1875;&#65533;&#65533;&#65533;&#65533;&#65533;H&#65533;&#65533;?&#65533;&#65533;&#65533;&#65533;]&#65533;<&#65533;e&#65533;&#65533;&#1140;~
&#65533;&#1425;&#65533;&#65533;&#65533;]S&#65533;&#65533;&#65533;T&#65533; 8>&#65533;\`&#65533;&#65533;&#774;m&#65533;m&#65533;]i&#65533;'&#65533;&#65533;&#65533;&#65533;&#1425;&#65533;&#65533;&#65533;]7o&#65533;&#65533;y&#65533;&#758;&#65533;&#65533;&#65533;&#65533;#&#65533;d&#65533; 8>&#65533;:&#65533;?vO&#65533;&#65533;&#65533;&#65533;&#65533;2v&#1142;&#65533;&#65533;&#65533;&#65533;&#65533;&#65533;&#65533;G[K&#65533;&#65533;p}t&#1919;&#65533;o&#65533;&#65533;C6&#65533;6&#65533;&#65533;&#65533;&#65533;S&#65533;&#65533;&#65533;&#65533;&#65533;i}&#65533;?&#65533;&#65533;&#65533;&#65533;&#65533;&#65533;<&#65533;f&#65533;F&#65533;&#65533;&#65533;&#65533;&#65533;&#65533;&#65533;]m/&#65533;&#65533;&#65533;&#65533;&#65533;&#65533;v&#65533;&#65533;o&#65533;&#65533;C6&#65533;6&#65533;&#65533;&#65533;&#65533;S&#65533;&#65533;&#65533;&#65533;&#65533;i}&#65533;?&#65533;&#65533;&#65533;&#65533;&#65533;1&#65533;mk[K&#65533;&#65533;p}tu&#65533;&#65533;&#65533;&#65533;&#65533;M&#65533;&#65533;&#65533;c6&#65533;6&#65533;&#65533;&#65533;&#65533;S&#65533;&#65533;&#65533;&#65533;&#65533;i}&#65533;?&#65533;&#65533;&#65533;&#65533;&#65533;&#65533;<&#65533;m&#65533;m&#65533;=m/&#65533;&#65533;&#65533;&#65533;&#65533;&#65533;&#65533;&#65533;&#65533;&#65533;&#65533;]7o&#65533;&#65533;y&#65533;&#65533;h&#65533;Xz&#65533;_uO&#65533;&#47341;&#65533;&#65533;T&#65533; 8>&#65533;n&#65533;&#65533;7&#65533;&#65533;!&#65533;mk[K&#65533;&#65533;p}tu&#65533;&#65533;&#65533;&#65533;&#65533;M&#65533;&#65533;&#65533;d3m&#65533;ma&#65533;i}&#65533;?&#65533;&#65533;&#65533;&#65533;&#65533;&#65533;S&#65533;&#65533;&#65533;&#65533;`&#65533;&#65533;&#774;m&#65533;m&#65533;=m/&#65533;&#65533;&#65533;&#65533;&#65533;&#65533;z&#65533;?vO&#65533;&#65533;&#65533;&#65533;&#65533;2v&#1142;&#65533;u&#65533;~&#65533;&#65533;&#65533;GZG&#65533;&#65533;&#65533;p}t&#1919;&#65533;o&#65533;&#65533;C.&#65533;6&#65533;>&#65533;&#65533;&#65533;S&#65533;&#65533;&#65533;&#65533;i&#65533;'&#65533;&#65533;&#65533;&#65533;v&#65533;&#65533;&#65533;&#65533;&#65533;&#65533;h&#65533;X&#65533;&#65533;?vO&#65533;&#65533;&#65533;&#65533;~&#65533;&#65533;&#65533;M&#65533;&#65533;&#65533;d2m&#65533;mb&#65533;H&#65533;&#65533;?&#65533;&#65533;&#65533;&#65533;&#65533;&#1875;&#65533;&#65533;&#65533;&#65533;`&#65533;&#65533;&#774;]&#65533;m&#65533;]i&#65533;'&#65533;&#65533;&#65533;&#65533;&#1425;&#65533;&#65533;&#65533;]7o&#65533;&#65533;y&#65533;&#758;&#65533;&#65533;&#65533;&#65533;#&#65533;d&#65533; 8>&#65533;:&#65533;?vO&#65533;&#65533;&#65533;&#65533;&#65533;2v&#1142;&#65533;u&#65533;~&#65533;&#65533;&#65533;GZG&#65533;&#65533;&#65533;p}t&#1919;&#65533;o&#65533;&#65533;C.&#65533;6&#65533;>&#65533;&#65533;&#65533;S&#65533;&#65533;&#65533;&#65533;i&#65533;'&#65533;&#65533;&#65533;&#65533;v&#65533;&#65533;&#65533;&#65533;&#65533;&#65533;h&#65533;X&#65533;&#65533;?vO&#65533;&#47341;#&#65533;d&#65533; 8>&#65533;n&#65533;&#65533;7&#65533;&#65533;!&#65533;mkZG&#65533;&#65533;&#65533;p}uN&#65533;&#65533;&#65533;S&#65533;&#65533;&#65533;&#65533;`&#65533;&#65533;&#774;m&#65533;m&#65533;]i&#65533;'&#65533;&#65533;&#65533;&#65533;:&#65533;_uO&#65533;&#65533;&#65533;&#65533;&#65533;2&#65533;&#1142;&#65533;&#65533;&#65533;&#65533;&#65533;&#65533;&#65533;G[K&#65533;&#65533;p}t&#1919;&#65533;o&#65533;&#65533;C6&#65533;6&#65533;.&#65533;&#65533;&#1875;&#65533;&#65533;&#65533;&#65533;m/&#65533;&#65533;&#65533;&#65533;&#65533;&#65533;v&#65533;&#65533;&#65533;&#65533;&#65533;&#65533;h&#65533;X&#65533;&#65533;?vO&#65533;&#65533;&#65533;&#65533;~&#65533;&#65533;&#65533;M&#65533;&#65533;&#65533;d2m&#65533;mb&#65533;H&#65533;&#65533;?&#65533;&#65533;&#65533;&#65533;&#65533;&#1875;&#65533;&#65533;&#65533;&#65533;a7&#65533;&#65533;!&#65533;m]Xz&#65533;?uO&#65533;&#65533;u&#65533;~&#65533;&#65533;&#65533;Wv&#65533;&#65533;&#65533;&#65533;&#65533;&#65533;V&#65533;&#65533;&#1875;&#65533;&#65533;&#65533;&#65533;i/&#65533;'&#65533;&#65533;&#65533;&#65533;&#1919;&#65533;o&#65533;&#65533;C5&#65533;&#65533;%&#65533;d&#65533; 8>&#65533;:&#65533;_vO&#65533;&#65533;&#65533;&#65533;&#65533;}2&#65533;&#65533;=i/&#65533;'&#65533;&#65533;&#65533;&#65533;&#1426;&#65533;&#65533;&#65533;]7o&#65533;&#65533;y&#65533;&#65533;Ea&#65533;I}&#65533;?&#65533;&#65533;&#65533;&#65533;&#65533;&#65533;S&#65533;&#65533;&#65533;&#65533;`&#65533;C&#774;j+YG&#65533;&#65533;p}u^&#65533;&#65533;&#1867;&#65533;&#65533;&#65533;&#65533;v&#65533;&#65533;&#65533;&#65533;&#65533;&#364;&#65533;&#65533;&#65533;C&#65533;$&#65533;&#65533;&#65533;&#65533;Dw$&#65533;&&#65533;b&#65533;!&#65533;&#65533;>Z&#65533;&#65533;	}&#1599;&#65533;]&#65533;/&#65533;&#65533;&#65533;&#65533;Fo&#65533;&#65533;"&#65533;91V&#65533;&#65533;&#65533;&#65533;&#65533;IA&#65533;&#65533;)_&#65533;w&#65533;j&#65533;"L&#65533; Cs&#65533;	&#65533;<Q&#65533;&#65533;9|U$&#65533;H"&#65533;&#65533;n&#65533;UEB&#65533;"&#65533;&#65533; !&#65533;-y&#65533;&#65533;&#65533;&#65533;&#65533;]/&#65533;&#65533;]&&#65533;&#65533;&#65533;n&#65533;&#65533;xq&#65533;&#65533;Q &#65533;&#65533;~&#65533;&#65533;_K&#65533;v&#65533;4@&#65533;EV&#65533;Gv}O&#65533;m&#65533;&#65533;&#65533;Y&#65533;1&#526;&#65533;mx~D&#65533;P*Ssek&#65533;&#65533;zE&#65533;&#65533;&#65533;&#65533;>&#65533;!&#1788;T&#65533;&#65533;3c&#65533;&#65533;&#65533;)P-&#65533;&#65533;&#65533;&#65533;&#65533;^&#65533;}jfGbD&#65533;&#65533;E>Iw&#65533;&#65533;&#65533;&#65533;&#65533;&#65533;&#65533;&#65533;&#65533;&#65533;|q?=K&#1187;&#65533;&#65533;&#65533;'&#65533;zU&#65533;p&#65533;)=&#65533;&#65533;&#65533;&#65533;&#65533;&#1341;*;&#65533;&#65533;>&#65533;&#65533;~z&#65533;&#65533;@(h&#65533;&#65533;|k&#65533;O&#65533;R&#65533;&#65533;&#65533;m{&#65533;&#65533;&#65533;^&#65533; &#65533;&#65533;&#65533;&#65533;&#65533;-&#65533;|?=O&#1194;w&#65533;&#65533;&#65533;&#65533;D&#65533;&#65533;?J&#65533;QQI&#65533;W&#65533;&#1534;&#65533;&#65533;&#65533;&#65533;Q&#65533;&#65533;&#65533;&#65533;&#65533;&#65533;&#65533;*EE'&#65533;&#65533;[>&#65533;"~z&#65533;&#65533;U&#65533;m{&#65533;&#65533;&#65533;^&#65533; &#65533;&#65533;&#65533;&#65533;&#65533;-&#65533;|Q?=K&#1187;&#65533;&#65533;&#65533;'&#65533;zT&#65533;&#65533;Ow&#65533;&#65533;}&#65533;&#65533;&#65533;&#65533;/J&#65533;&#65533;6&#1022;8&#65533;&#65533;&#65533;&#65533;P
)=&#65533;
&#65533;&#65533;&#65533;&#65533;&#1341;*;&#65533;[^&#65533;&#65533;~z&#65533;&#65533;@(h&#65533;&#65533;|+_&#65533;O&#65533;R&#65533;&#65533;&#65533;k&#65533;&#65533;&#65533;&#65533;^&#65533; &#65533;&#65533;&#65533;&#65533;&#65533;m|q??K&#1187;&#65533;&#65533;&#65533;'&#65533;&#65533;zT34R{&#65533;&#65533;&#65533;'&#65533;&#65533;zTw&#245;&#65533;&#65533;&#65533;&#65533;&#65533;/J&#65533;P&#65533;I&#65533;&#65533;v&#65533;&#65533;8&#65533;&#65533;%&#65533;Q&#65533;&#65533;&#65533;&#65533;&#65533;&#65533;*
);&#65533;&#65533;&#65533;&#65533;&#65533;&#65533;&#65533;*;&#65533;&#65533;&#65533;&#65533;&#65533;~~&#65533;&#65533;@(&#65533;&#65533;&#65533;|;_&#65533;O&#65533;&#65533;&#65533;&#65533;&#65533;k&#65533;&#65533;&#65533;&#65533;^&#65533; &#65533;&#65533;&#65533;&#65533;&#65533;|q?=K&#1187;&#65533;&#65533;&#65533;'&#65533;zT&#65533;&#65533;N&#65533;&#181;&#65533;&#65533;&#65533;&#65533;&#65533;/J&#65533;&#65533;V&#65533;&#65533;8&#65533;&#65533;&#65533;&#65533;P
*);&#65533;
&#65533;&#65533;&#65533;&#65533;&#1341;*;&#65533;Z&#65533;&#65533;&#65533;~z&#65533;&#65533;@(&#65533;&#65533;&#65533;|+_&#65533;O&#65533;R&#65533;&#65533;&#65533;k&#65533;&#65533;&#65533;&#65533;^&#65533; &#65533;&#65533;&#65533;&#65533;&#65533;|q?=K&#1187;&#65533;&#65533;&#65533;'&#65533;zT&#65533;&#65533;Ow&#182;&#65533;&#65533;&#65533;&#65533;&#65533;/J&#65533;&#65533;V&#1534;8&#65533;&#65533;&#65533;&#65533;P
)=&#65533;
&#65533;&#65533;&#65533;&#65533;&#1341;*;&#65533;[^&#65533;&#65533;~z&#65533;&#65533;@(h&#65533;&#65533;|+k&#65533;O&#65533;R&#65533;&#65533;&#65533;m{&#65533;&#65533;&#65533;^&#65533; &#65533;&#65533;&#65533;&#65533;&#65533;|q?=K&#1187;&#65533;&#65533;&#65533;'&#65533;zT&#65533;&#65533;Ow&#182;&#65533;&#65533;&#65533;&#65533;&#65533;/J&#65533;&#65533;V&#1534;8&#65533;&#65533;&#65533;&#65533;P
)=&#65533;
&#65533;&#65533;&#65533;&#65533;&#1341;*;&#65533;[^&#65533;&#65533;~z&#65533;&#65533;@(h&#65533;&#65533;|+k&#65533;O&#65533;R&#65533;&#65533;&#65533;m{&#65533;&#65533;&#65533;^&#65533; &#65533;&#65533;&#65533;&#65533;&#65533;|q?=K&#1187;&#65533;&#65533;&#65533;'&#65533;zT&#65533;&#65533;Ow&#182;&#65533;&#65533;&#65533;&#65533;&#65533;/J&#65533;&#65533;V&#1534;8&#65533;&#65533;&#65533;&#65533;P
)=&#65533;
&#65533;&#65533;&#65533;&#65533;&#1341;*;&#65533;[^&#65533;&#65533;~z&#65533;&#65533;@(h&#65533;&#65533;|+k&#65533;O&#65533;R&#65533;&#65533;&#65533;m{&#65533;&#65533;&#65533;^&#65533; &#65533;&#65533;&#65533;&#65533;&#65533;|q?=K&#1187;&#65533;&#65533;&#65533;'&#65533;zT&#65533;&#65533;Ow&#182;&#65533;&#65533;&#65533;&#65533;&#65533;/J&#65533;&#65533;V&#1534;8&#65533;&#65533;&#65533;&#65533;P
)=&#65533;&#65533;&#65533;&#65533;&#65533;&#1341;*;&#65533;&#65533;>&#65533;&#65533;~z&#65533;&#65533;@(h&#65533;&#65533; |k&#65533;O&#65533;R&#65533;&#65533;&#65533;m{&#65533;&#65533;&#65533;^&#65533; &#65533;&#65533;&#65533;&#65533;&#65533;&#65533;&#65533;|q?=K&#1187;&#65533;&#65533;&#65533;&#65533;'&#65533;zT3R&#65533;&#65533;&#65533;&#65533;'&#65533;zTz&#65533;&#65533;}&#65533;&#65533;&#65533;&#65533;?J&#65533;QQI&#65533;&#65533;k&#65533;O&#65533;R&#65533;&#65533;&#65533;&#65533;-&#65533;|Q?=K&#1185;&#65533;&#65533;&#65533;&#65533;&#65533;&#65533;-&#65533;|Q?=K&#1187;&#65533;&#65533;&#65533;'&#65533;zT&#65533;&#65533;&#65533;z&#65533;&#65533;&#65533;&#65533;&#65533;&#65533;&#65533;/J&#65533;W&#65533;&#1534;8&#65533;&#65533;&#65533;&#65533;P&#65533;+&#65533;&#65533;&#65533;&#65533;&#65533;&#65533;&#65533;&#1341;*=_&#65533;^&#65533;&#65533;~z&#65533;&#65533;@w&#65533;&#65533;&#65533;k&#65533;O&#65533;R&#65533;&#65533;&#65533;m{&#65533;&#65533;&#65533;^&#65533;&#2018;&#65533;&#65533;&#65533;&#65533;|q?=K&#1187;&#65533;&#65533;&#65533;&#65533;'&#65533;zT~&#65533;&#65533;z&#65533;&#65533;&#65533;&#65533;&#65533;&#65533;&#65533;/J&#65533;W&#65533;&#1534;8&#65533;&#65533;&#65533;&#65533;P&#65533;+&#65533;&#65533;&#65533;&#65533;&#65533;&#65533;&#65533;&#1341;*=_&#65533;^&#65533;&#65533;~z&#65533;&#65533;@w&#65533;&#65533;&#65533;k&#65533;O&#65533;R&#65533;&#65533;&#65533;m{&#65533;&#65533;&#65533;^&#65533;&#2018;&#65533;&#65533;&#65533;&#65533;|q?=K&#1187;&#65533;&#65533;&#65533;&#65533;'&#65533;zT~&#65533;&#65533;z&#65533;&#65533;&#65533;&#65533;&#65533;&#65533;&#65533;/J&#65533;W&#65533;&#1534;8&#65533;&#65533;&#65533;&#65533;P&#65533;+&#65533;&#65533;&#65533;&#65533;&#65533;&#65533;&#65533;&#1341;*=_&#65533;^&#65533;&#65533;~z&#65533;&#65533;@w&#65533;&#65533;&#65533;k&#65533;O&#65533;R&#65533;&#65533;&#65533;&#65533;-&#65533;|Q?=K&#1184;;&#65533;R&#65533;&#65533;&#65533;&#65533;'&#65533;&#65533;Tz&#65533;&#65533;&#65533;&#65533;&#65533;&#65533;&#65533;/J&#65533;b&#65533;&#65533;O&#65533;&#65533;&#65533;&#65533;&#65533;&#65533;&#65533;&#65533;/J&#65533;W&#65533;&#1534;8&#65533;&#65533;&#65533;&#65533;P

)=&#65533;
&#65533;&#65533;&#65533;&#65533;&#1341;*;&#65533;Z&#65533;&#65533;&#65533;~z&#65533;&#65533;@(h&#65533;&#65533;|_&#65533;O&#65533;&#65533;&#65533;&#65533;&#65533;k&#65533;&#65533;&#65533;&#65533;^&#65533;&#65533;&#65533;k&#65533;&#65533;&#65533;&#65533;^&#65533;&#65533;&#65533;|q?>K&#1184;4R{&#65533;&#65533;&#65533;'&#65533;&#65533;zUN&#65533;v&#65533;&#65533;8&#65533;&#65533;&#65533;&#65533;P
*B&#65533;&#65533;Gu~$o&#65533;&#65533;&#65533;k&#65533;&#65533;&#65533;&#65533;^&#65533;#5&#65533;&#65533;&#65533;i]&#659;{&#65533;-&#171;41H&#65533;n&#65533;1&#65533;r  c&#65533;TR&#65533;&#65533;&#65533;C&#65533;&#65533;&#65533;&#65533;+&#65533;Q&#65533;&#65533;S&#65533;&#65533;?&#65533;&#2018;Q\G(QEVQEb&#65533;(&#65533;&#65533;QE&#65533;
(&#65533;&#65533;(&#65533;&#65533;&#65533;QC0&#65533;&#65533;(&#65533;(&#65533;(&#65533;&#65533; &#65533;&#65533;(&#65533;(&#65533;@QE&#65533;
(&#65533;&#65533;!EPP&#65533;QC%-&#65533;&#65533;(bQEEETEPQ@QE QEEPQU QE@QE3
(&#65533;&#65533;(&#65533;&#65533; &#65533;&#65533;(&#65533;(&#65533;
(&#65533;&#65533;(&#65533;&#65533;&#65533;QC&#65533;(&#65533;&#65533; U&#65533;&#65533;&#65533;&#65533;)EPYET&#65533;&#65533;&#65533;&#773;&#65533;V+EP&#65533;&#65533;_&#65533; &#65533;&#468;j&#65533;&#65533;&#65533;&#65533;&#65533;2&#65533;&#65533;|&#65533;&#65533;&#65533; 6&#65533;&#65533;(&#65533;&#65533;&#65533;&#65533;&#65533;&#65533;(&#65533;
(&#65533;&#65533;*&#65533;(&#65533;
(&#65533;&#65533;*&#65533;&#65533;&#65533;&#65533;(&#65533;&#65533;&#65533;&#65533;&#65533;Q@]EP&#65533;E ^&#685;P&#65533;EPQBQUQE U&#65533;Q@&#65533;&#65533;&#65533;&#65533;QEB&#65533;Q@QEpvUh&#65533;&#65533;*&#65533;&#65533;E&#65533;QER QE
QE QEEPQ@QE QEEPQ@QE QEEPQ@QE
QER&#65533;&#65533;QBQ@QE QEEPQ@QE QEEPQ@QET UKEP&#65533;h&#65533;&#65533;&#65533;-&#65533;&#65533;(P&#65533;&#65533;(
&#65533;&#65533;ER QEEUBQE
&#65533;&#65533;&#65533;j_&#65533;_&#65533;
(&#65533;T?&#65533;&#65533;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MX" dirty="0"/>
          </a:p>
        </p:txBody>
      </p:sp>
      <p:sp>
        <p:nvSpPr>
          <p:cNvPr id="3" name="2 Marcador de fecha"/>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37C481E9-FB08-43EF-8D16-CCF8F97A8285}" type="datetimeFigureOut">
              <a:rPr lang="es-MX" smtClean="0"/>
              <a:t>20/10/2017</a:t>
            </a:fld>
            <a:endParaRPr lang="es-MX" dirty="0"/>
          </a:p>
        </p:txBody>
      </p:sp>
      <p:sp>
        <p:nvSpPr>
          <p:cNvPr id="4" name="3 Marcador de imagen de diapositiva"/>
          <p:cNvSpPr>
            <a:spLocks noGrp="1" noRot="1" noChangeAspect="1"/>
          </p:cNvSpPr>
          <p:nvPr>
            <p:ph type="sldImg" idx="2"/>
          </p:nvPr>
        </p:nvSpPr>
        <p:spPr>
          <a:xfrm>
            <a:off x="104775" y="750888"/>
            <a:ext cx="6678613" cy="3757612"/>
          </a:xfrm>
          <a:prstGeom prst="rect">
            <a:avLst/>
          </a:prstGeom>
          <a:noFill/>
          <a:ln w="12700">
            <a:solidFill>
              <a:prstClr val="black"/>
            </a:solidFill>
          </a:ln>
        </p:spPr>
        <p:txBody>
          <a:bodyPr vert="horz" lIns="96616" tIns="48308" rIns="96616" bIns="48308" rtlCol="0" anchor="ctr"/>
          <a:lstStyle/>
          <a:p>
            <a:endParaRPr lang="es-MX" dirty="0"/>
          </a:p>
        </p:txBody>
      </p:sp>
      <p:sp>
        <p:nvSpPr>
          <p:cNvPr id="5" name="4 Marcador de notas"/>
          <p:cNvSpPr>
            <a:spLocks noGrp="1"/>
          </p:cNvSpPr>
          <p:nvPr>
            <p:ph type="body" sz="quarter" idx="3"/>
          </p:nvPr>
        </p:nvSpPr>
        <p:spPr>
          <a:xfrm>
            <a:off x="688817" y="4759643"/>
            <a:ext cx="5510530" cy="4509135"/>
          </a:xfrm>
          <a:prstGeom prst="rect">
            <a:avLst/>
          </a:prstGeom>
        </p:spPr>
        <p:txBody>
          <a:bodyPr vert="horz" lIns="96616" tIns="48308" rIns="96616" bIns="48308"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es-MX" dirty="0"/>
          </a:p>
        </p:txBody>
      </p:sp>
      <p:sp>
        <p:nvSpPr>
          <p:cNvPr id="7" name="6 Marcador de número de diapositiva"/>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3D20EC5B-3EB3-45A3-96DE-2B3EE3EE9F43}" type="slidenum">
              <a:rPr lang="es-MX" smtClean="0"/>
              <a:t>‹Nº›</a:t>
            </a:fld>
            <a:endParaRPr lang="es-MX" dirty="0"/>
          </a:p>
        </p:txBody>
      </p:sp>
    </p:spTree>
    <p:extLst>
      <p:ext uri="{BB962C8B-B14F-4D97-AF65-F5344CB8AC3E}">
        <p14:creationId xmlns:p14="http://schemas.microsoft.com/office/powerpoint/2010/main" val="3148540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3D20EC5B-3EB3-45A3-96DE-2B3EE3EE9F43}" type="slidenum">
              <a:rPr lang="es-MX" smtClean="0"/>
              <a:t>3</a:t>
            </a:fld>
            <a:endParaRPr lang="es-MX" dirty="0"/>
          </a:p>
        </p:txBody>
      </p:sp>
    </p:spTree>
    <p:extLst>
      <p:ext uri="{BB962C8B-B14F-4D97-AF65-F5344CB8AC3E}">
        <p14:creationId xmlns:p14="http://schemas.microsoft.com/office/powerpoint/2010/main" val="2710653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D20EC5B-3EB3-45A3-96DE-2B3EE3EE9F43}" type="slidenum">
              <a:rPr lang="es-MX" smtClean="0"/>
              <a:t>9</a:t>
            </a:fld>
            <a:endParaRPr lang="es-MX" dirty="0"/>
          </a:p>
        </p:txBody>
      </p:sp>
    </p:spTree>
    <p:extLst>
      <p:ext uri="{BB962C8B-B14F-4D97-AF65-F5344CB8AC3E}">
        <p14:creationId xmlns:p14="http://schemas.microsoft.com/office/powerpoint/2010/main" val="2583471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1606157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3370178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E9BD141-610D-4540-AE92-561661C128BB}" type="slidenum">
              <a:rPr lang="es-MX" smtClean="0"/>
              <a:t>‹Nº›</a:t>
            </a:fld>
            <a:endParaRPr lang="es-MX"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104028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2777310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E9BD141-610D-4540-AE92-561661C128BB}" type="slidenum">
              <a:rPr lang="es-MX" smtClean="0"/>
              <a:t>‹Nº›</a:t>
            </a:fld>
            <a:endParaRPr lang="es-MX"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080790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79484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2371596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3361915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2109352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2346232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3879977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2348453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3373269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30197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1002501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B95A7C0-63FE-4A0F-BE03-B3CD2B0217B8}" type="datetimeFigureOut">
              <a:rPr lang="es-MX" smtClean="0"/>
              <a:t>20/10/2017</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5E9BD141-610D-4540-AE92-561661C128BB}" type="slidenum">
              <a:rPr lang="es-MX" smtClean="0"/>
              <a:t>‹Nº›</a:t>
            </a:fld>
            <a:endParaRPr lang="es-MX" dirty="0"/>
          </a:p>
        </p:txBody>
      </p:sp>
    </p:spTree>
    <p:extLst>
      <p:ext uri="{BB962C8B-B14F-4D97-AF65-F5344CB8AC3E}">
        <p14:creationId xmlns:p14="http://schemas.microsoft.com/office/powerpoint/2010/main" val="2061574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B95A7C0-63FE-4A0F-BE03-B3CD2B0217B8}" type="datetimeFigureOut">
              <a:rPr lang="es-MX" smtClean="0"/>
              <a:t>20/10/2017</a:t>
            </a:fld>
            <a:endParaRPr lang="es-MX"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E9BD141-610D-4540-AE92-561661C128BB}" type="slidenum">
              <a:rPr lang="es-MX" smtClean="0"/>
              <a:t>‹Nº›</a:t>
            </a:fld>
            <a:endParaRPr lang="es-MX" dirty="0"/>
          </a:p>
        </p:txBody>
      </p:sp>
    </p:spTree>
    <p:extLst>
      <p:ext uri="{BB962C8B-B14F-4D97-AF65-F5344CB8AC3E}">
        <p14:creationId xmlns:p14="http://schemas.microsoft.com/office/powerpoint/2010/main" val="3109176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txt"/><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ccgm.mx/"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fernandovasquezrodriguez.wordpress.com/2012/10/27/etica-gastronomica/" TargetMode="External"/><Relationship Id="rId2" Type="http://schemas.openxmlformats.org/officeDocument/2006/relationships/hyperlink" Target="https://es-es.facebook.com/Recuga-401880266688082/about/" TargetMode="External"/><Relationship Id="rId1" Type="http://schemas.openxmlformats.org/officeDocument/2006/relationships/slideLayout" Target="../slideLayouts/slideLayout2.xml"/><Relationship Id="rId5" Type="http://schemas.openxmlformats.org/officeDocument/2006/relationships/hyperlink" Target="http://www.celiagastronomia.com.ar/" TargetMode="External"/><Relationship Id="rId4" Type="http://schemas.openxmlformats.org/officeDocument/2006/relationships/hyperlink" Target="https://turismoactiva.com/"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25059" y="67000"/>
            <a:ext cx="8229600" cy="5890666"/>
          </a:xfrm>
        </p:spPr>
        <p:txBody>
          <a:bodyPr>
            <a:noAutofit/>
          </a:bodyPr>
          <a:lstStyle/>
          <a:p>
            <a:pPr algn="ctr"/>
            <a:r>
              <a:rPr lang="es-MX" altLang="es-MX" sz="2400" b="1" dirty="0">
                <a:solidFill>
                  <a:srgbClr val="0070C0"/>
                </a:solidFill>
                <a:latin typeface="Arial" pitchFamily="34" charset="0"/>
                <a:cs typeface="Arial" pitchFamily="34" charset="0"/>
              </a:rPr>
              <a:t>UNIVERSIDAD AUTÓNOMA DEL ESTADO DE MÉXICO</a:t>
            </a: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
            </a: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FACULTAD DE TURISMO Y GASTRONOMÍA</a:t>
            </a: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
            </a: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LICENCIATURA EN GASTRONOMÍA</a:t>
            </a:r>
            <a:r>
              <a:rPr lang="es-MX" sz="2400" dirty="0">
                <a:solidFill>
                  <a:srgbClr val="0070C0"/>
                </a:solidFill>
                <a:latin typeface="Arial" pitchFamily="34" charset="0"/>
                <a:cs typeface="Arial" pitchFamily="34" charset="0"/>
              </a:rPr>
              <a:t/>
            </a:r>
            <a:br>
              <a:rPr lang="es-MX" sz="2400" dirty="0">
                <a:solidFill>
                  <a:srgbClr val="0070C0"/>
                </a:solidFill>
                <a:latin typeface="Arial" pitchFamily="34" charset="0"/>
                <a:cs typeface="Arial" pitchFamily="34" charset="0"/>
              </a:rPr>
            </a:br>
            <a:r>
              <a:rPr lang="es-MX" sz="2400" b="1" dirty="0">
                <a:solidFill>
                  <a:srgbClr val="0070C0"/>
                </a:solidFill>
                <a:latin typeface="Arial" pitchFamily="34" charset="0"/>
                <a:cs typeface="Arial" pitchFamily="34" charset="0"/>
              </a:rPr>
              <a:t/>
            </a:r>
            <a:br>
              <a:rPr 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
            </a: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UNIDAD DE APRENDIZAJE: </a:t>
            </a:r>
            <a:r>
              <a:rPr lang="es-MX" sz="2400" b="1" dirty="0">
                <a:solidFill>
                  <a:srgbClr val="FF0000"/>
                </a:solidFill>
                <a:latin typeface="Arial" pitchFamily="34" charset="0"/>
                <a:cs typeface="Arial" pitchFamily="34" charset="0"/>
              </a:rPr>
              <a:t>MÉTODOS Y TÉCNICAS DE INVESTIGACIÓN 2017-A</a:t>
            </a:r>
            <a:r>
              <a:rPr lang="es-MX" altLang="es-MX" sz="2400" b="1" dirty="0">
                <a:solidFill>
                  <a:srgbClr val="008000"/>
                </a:solidFill>
                <a:latin typeface="Arial" pitchFamily="34" charset="0"/>
                <a:cs typeface="Arial" pitchFamily="34" charset="0"/>
              </a:rPr>
              <a:t/>
            </a:r>
            <a:br>
              <a:rPr lang="es-MX" altLang="es-MX" sz="2400" b="1" dirty="0">
                <a:solidFill>
                  <a:srgbClr val="00800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
            </a: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MATERIAL DIDÁCTICO: DIAPOSITIVAS</a:t>
            </a:r>
            <a:br>
              <a:rPr lang="es-MX" altLang="es-MX" sz="2400" b="1" dirty="0">
                <a:solidFill>
                  <a:srgbClr val="0070C0"/>
                </a:solidFill>
                <a:latin typeface="Arial" pitchFamily="34" charset="0"/>
                <a:cs typeface="Arial" pitchFamily="34" charset="0"/>
              </a:rPr>
            </a:br>
            <a:r>
              <a:rPr lang="es-MX" altLang="es-MX" sz="2400" b="1" dirty="0">
                <a:latin typeface="Arial" pitchFamily="34" charset="0"/>
                <a:cs typeface="Arial" pitchFamily="34" charset="0"/>
              </a:rPr>
              <a:t/>
            </a:r>
            <a:br>
              <a:rPr lang="es-MX" altLang="es-MX" sz="2400" b="1" dirty="0">
                <a:latin typeface="Arial" pitchFamily="34" charset="0"/>
                <a:cs typeface="Arial" pitchFamily="34" charset="0"/>
              </a:rPr>
            </a:br>
            <a:r>
              <a:rPr lang="es-MX" altLang="es-MX" sz="2400" b="1" dirty="0">
                <a:solidFill>
                  <a:srgbClr val="FF0000"/>
                </a:solidFill>
                <a:latin typeface="Arial" panose="020B0604020202020204" pitchFamily="34" charset="0"/>
                <a:ea typeface="Calibri" panose="020F0502020204030204" pitchFamily="34" charset="0"/>
                <a:cs typeface="Arial" panose="020B0604020202020204" pitchFamily="34" charset="0"/>
              </a:rPr>
              <a:t>TÍTULO:</a:t>
            </a:r>
            <a:r>
              <a:rPr lang="es-ES" sz="2400" dirty="0">
                <a:solidFill>
                  <a:srgbClr val="FF0000"/>
                </a:solidFill>
                <a:latin typeface="Arial" panose="020B0604020202020204" pitchFamily="34" charset="0"/>
                <a:cs typeface="Arial" panose="020B0604020202020204" pitchFamily="34" charset="0"/>
              </a:rPr>
              <a:t> </a:t>
            </a:r>
            <a:r>
              <a:rPr lang="es-ES" sz="2400" b="1" dirty="0">
                <a:solidFill>
                  <a:srgbClr val="FF0000"/>
                </a:solidFill>
                <a:latin typeface="Arial" panose="020B0604020202020204" pitchFamily="34" charset="0"/>
                <a:cs typeface="Arial" panose="020B0604020202020204" pitchFamily="34" charset="0"/>
              </a:rPr>
              <a:t>INVESTIGACIÓN CUALITATIVA: ESTUDIO DE CASOS</a:t>
            </a:r>
            <a:r>
              <a:rPr lang="es-ES" sz="2400" dirty="0">
                <a:solidFill>
                  <a:srgbClr val="0070C0"/>
                </a:solidFill>
                <a:latin typeface="Arial" panose="020B0604020202020204" pitchFamily="34" charset="0"/>
                <a:cs typeface="Arial" panose="020B0604020202020204" pitchFamily="34" charset="0"/>
              </a:rPr>
              <a:t/>
            </a:r>
            <a:br>
              <a:rPr lang="es-ES" sz="2400" dirty="0">
                <a:solidFill>
                  <a:srgbClr val="0070C0"/>
                </a:solidFill>
                <a:latin typeface="Arial" panose="020B0604020202020204" pitchFamily="34" charset="0"/>
                <a:cs typeface="Arial" panose="020B0604020202020204" pitchFamily="34" charset="0"/>
              </a:rPr>
            </a:br>
            <a:r>
              <a:rPr lang="es-MX" altLang="es-MX" sz="2400" b="1" dirty="0">
                <a:solidFill>
                  <a:schemeClr val="tx2">
                    <a:lumMod val="60000"/>
                    <a:lumOff val="40000"/>
                  </a:schemeClr>
                </a:solidFill>
                <a:latin typeface="Arial" panose="020B0604020202020204" pitchFamily="34" charset="0"/>
                <a:ea typeface="Calibri" panose="020F0502020204030204" pitchFamily="34" charset="0"/>
                <a:cs typeface="Arial" panose="020B0604020202020204" pitchFamily="34" charset="0"/>
              </a:rPr>
              <a:t/>
            </a:r>
            <a:br>
              <a:rPr lang="es-MX" altLang="es-MX" sz="2400" b="1" dirty="0">
                <a:solidFill>
                  <a:schemeClr val="tx2">
                    <a:lumMod val="60000"/>
                    <a:lumOff val="40000"/>
                  </a:schemeClr>
                </a:solidFill>
                <a:latin typeface="Arial" panose="020B0604020202020204" pitchFamily="34" charset="0"/>
                <a:ea typeface="Calibri" panose="020F0502020204030204" pitchFamily="34" charset="0"/>
                <a:cs typeface="Arial" panose="020B0604020202020204" pitchFamily="34" charset="0"/>
              </a:rPr>
            </a:br>
            <a:r>
              <a:rPr lang="es-MX" altLang="es-MX" sz="2400" b="1" dirty="0">
                <a:solidFill>
                  <a:srgbClr val="0070C0"/>
                </a:solidFill>
                <a:latin typeface="Arial" pitchFamily="34" charset="0"/>
                <a:cs typeface="Arial" pitchFamily="34" charset="0"/>
              </a:rPr>
              <a:t>AUTOR: DR. RUBÉN DURÁN CARBAJAL</a:t>
            </a:r>
            <a:br>
              <a:rPr lang="es-MX" altLang="es-MX" sz="2400" b="1" dirty="0">
                <a:solidFill>
                  <a:srgbClr val="0070C0"/>
                </a:solidFill>
                <a:latin typeface="Arial" pitchFamily="34" charset="0"/>
                <a:cs typeface="Arial" pitchFamily="34" charset="0"/>
              </a:rPr>
            </a:br>
            <a:endParaRPr lang="es-MX" sz="2400" dirty="0">
              <a:solidFill>
                <a:srgbClr val="0070C0"/>
              </a:solidFill>
            </a:endParaRPr>
          </a:p>
        </p:txBody>
      </p:sp>
      <p:sp>
        <p:nvSpPr>
          <p:cNvPr id="3" name="2 Marcador de contenido"/>
          <p:cNvSpPr>
            <a:spLocks noGrp="1"/>
          </p:cNvSpPr>
          <p:nvPr>
            <p:ph idx="1"/>
          </p:nvPr>
        </p:nvSpPr>
        <p:spPr>
          <a:xfrm>
            <a:off x="1981200" y="6381328"/>
            <a:ext cx="8229600" cy="360040"/>
          </a:xfrm>
        </p:spPr>
        <p:txBody>
          <a:bodyPr>
            <a:noAutofit/>
          </a:bodyPr>
          <a:lstStyle/>
          <a:p>
            <a:pPr marL="0" indent="0" algn="r">
              <a:buNone/>
            </a:pPr>
            <a:r>
              <a:rPr lang="es-MX" sz="2400" dirty="0">
                <a:latin typeface="Arial" pitchFamily="34" charset="0"/>
                <a:cs typeface="Arial" pitchFamily="34" charset="0"/>
              </a:rPr>
              <a:t>Toluca, México a 25 de septiembre de 2017</a:t>
            </a:r>
          </a:p>
        </p:txBody>
      </p:sp>
    </p:spTree>
    <p:extLst>
      <p:ext uri="{BB962C8B-B14F-4D97-AF65-F5344CB8AC3E}">
        <p14:creationId xmlns:p14="http://schemas.microsoft.com/office/powerpoint/2010/main" val="8734405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0"/>
            <a:ext cx="8596668" cy="831273"/>
          </a:xfrm>
        </p:spPr>
        <p:txBody>
          <a:bodyPr/>
          <a:lstStyle/>
          <a:p>
            <a:pPr algn="ctr"/>
            <a:r>
              <a:rPr lang="es-MX" dirty="0"/>
              <a:t>Grupo focal de discusión</a:t>
            </a:r>
          </a:p>
        </p:txBody>
      </p:sp>
      <p:sp>
        <p:nvSpPr>
          <p:cNvPr id="3" name="Marcador de contenido 2"/>
          <p:cNvSpPr>
            <a:spLocks noGrp="1"/>
          </p:cNvSpPr>
          <p:nvPr>
            <p:ph sz="half" idx="1"/>
          </p:nvPr>
        </p:nvSpPr>
        <p:spPr>
          <a:xfrm>
            <a:off x="0" y="1860144"/>
            <a:ext cx="4184035" cy="3880772"/>
          </a:xfrm>
        </p:spPr>
        <p:txBody>
          <a:bodyPr>
            <a:normAutofit fontScale="92500" lnSpcReduction="10000"/>
          </a:bodyPr>
          <a:lstStyle/>
          <a:p>
            <a:pPr algn="just"/>
            <a:r>
              <a:rPr lang="es-ES_tradnl" dirty="0"/>
              <a:t>Las técnicas de investigación cualitativa, se basan en una participación directa del investigador con los sujetos motivo de la investigación a través de diferentes estrategias, entre éstas se encuentra el “Grupo Focal de Discusión”, el cual requiere de una planeación muy detallada. Recordemos que la investigación cualitativa se apoya en la observación de personas a través de entrevistas, narraciones, trascripción de grabaciones en audio y video, la comprensión y la interpretación de los hechos obtenidos de esta técnica.</a:t>
            </a:r>
            <a:endParaRPr lang="es-MX" dirty="0"/>
          </a:p>
        </p:txBody>
      </p:sp>
      <p:sp>
        <p:nvSpPr>
          <p:cNvPr id="4" name="Marcador de contenido 3"/>
          <p:cNvSpPr>
            <a:spLocks noGrp="1"/>
          </p:cNvSpPr>
          <p:nvPr>
            <p:ph sz="half" idx="2"/>
          </p:nvPr>
        </p:nvSpPr>
        <p:spPr>
          <a:xfrm>
            <a:off x="4232366" y="1319350"/>
            <a:ext cx="7959634" cy="4998324"/>
          </a:xfrm>
        </p:spPr>
        <p:txBody>
          <a:bodyPr>
            <a:normAutofit fontScale="92500" lnSpcReduction="10000"/>
          </a:bodyPr>
          <a:lstStyle/>
          <a:p>
            <a:pPr marL="0" indent="0">
              <a:buNone/>
            </a:pP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2619" y="789710"/>
            <a:ext cx="767412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4821382" y="5959964"/>
            <a:ext cx="6096000" cy="369332"/>
          </a:xfrm>
          <a:prstGeom prst="rect">
            <a:avLst/>
          </a:prstGeom>
        </p:spPr>
        <p:txBody>
          <a:bodyPr>
            <a:spAutoFit/>
          </a:bodyPr>
          <a:lstStyle/>
          <a:p>
            <a:r>
              <a:rPr lang="en-US" dirty="0"/>
              <a:t>“Stewart, D. W., Shamdasani, P. N. &amp; Rook, D. W. 2007”</a:t>
            </a:r>
            <a:endParaRPr lang="es-MX" dirty="0"/>
          </a:p>
        </p:txBody>
      </p:sp>
    </p:spTree>
    <p:extLst>
      <p:ext uri="{BB962C8B-B14F-4D97-AF65-F5344CB8AC3E}">
        <p14:creationId xmlns:p14="http://schemas.microsoft.com/office/powerpoint/2010/main" val="3516914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801A5E8-8576-45AE-8CE7-5F2D85BB558F}"/>
              </a:ext>
            </a:extLst>
          </p:cNvPr>
          <p:cNvSpPr>
            <a:spLocks noGrp="1"/>
          </p:cNvSpPr>
          <p:nvPr>
            <p:ph type="title"/>
          </p:nvPr>
        </p:nvSpPr>
        <p:spPr>
          <a:xfrm>
            <a:off x="748355" y="112450"/>
            <a:ext cx="8596668" cy="890727"/>
          </a:xfrm>
        </p:spPr>
        <p:txBody>
          <a:bodyPr/>
          <a:lstStyle/>
          <a:p>
            <a:pPr algn="ctr"/>
            <a:r>
              <a:rPr lang="es-MX" dirty="0">
                <a:solidFill>
                  <a:srgbClr val="92D050"/>
                </a:solidFill>
              </a:rPr>
              <a:t>Concepto de gastronomía</a:t>
            </a:r>
          </a:p>
        </p:txBody>
      </p:sp>
      <p:sp>
        <p:nvSpPr>
          <p:cNvPr id="3" name="Marcador de contenido 2">
            <a:extLst>
              <a:ext uri="{FF2B5EF4-FFF2-40B4-BE49-F238E27FC236}">
                <a16:creationId xmlns:a16="http://schemas.microsoft.com/office/drawing/2014/main" xmlns="" id="{A5EEBE75-4C4B-46D7-9009-92370DC08CFF}"/>
              </a:ext>
            </a:extLst>
          </p:cNvPr>
          <p:cNvSpPr>
            <a:spLocks noGrp="1"/>
          </p:cNvSpPr>
          <p:nvPr>
            <p:ph idx="1"/>
          </p:nvPr>
        </p:nvSpPr>
        <p:spPr>
          <a:xfrm>
            <a:off x="677333" y="1003177"/>
            <a:ext cx="10206689" cy="5038185"/>
          </a:xfrm>
        </p:spPr>
        <p:txBody>
          <a:bodyPr/>
          <a:lstStyle/>
          <a:p>
            <a:pPr algn="just"/>
            <a:r>
              <a:rPr lang="es-ES" sz="2800" dirty="0">
                <a:latin typeface="Arial" panose="020B0604020202020204" pitchFamily="34" charset="0"/>
                <a:cs typeface="Arial" panose="020B0604020202020204" pitchFamily="34" charset="0"/>
              </a:rPr>
              <a:t>“Se considera una disciplina fundamental para la prestación del servicio de alimentos y bebidas con calidad, ya que esto favorece el crecimiento de la actividad turística en nuestro país. Por ello se requiere reforzar los esquemas de profesionalización de recursos humanos, y fomentar la investigación, función sustantiva de la Universidad que permite la identificación de problemas, y la generación de propuestas que establezcan nuevos derroteros para la formación de cuadros especializados.” (Plan de Estudios de la Licenciatura en Gastronomía, 2003: 12-13)</a:t>
            </a:r>
            <a:endParaRPr lang="es-MX" dirty="0"/>
          </a:p>
        </p:txBody>
      </p:sp>
    </p:spTree>
    <p:extLst>
      <p:ext uri="{BB962C8B-B14F-4D97-AF65-F5344CB8AC3E}">
        <p14:creationId xmlns:p14="http://schemas.microsoft.com/office/powerpoint/2010/main" val="918357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2094" y="152400"/>
            <a:ext cx="8596668" cy="579120"/>
          </a:xfrm>
        </p:spPr>
        <p:txBody>
          <a:bodyPr>
            <a:normAutofit fontScale="90000"/>
          </a:bodyPr>
          <a:lstStyle/>
          <a:p>
            <a:pPr algn="ctr"/>
            <a:r>
              <a:rPr lang="es-MX" dirty="0">
                <a:solidFill>
                  <a:srgbClr val="92D050"/>
                </a:solidFill>
              </a:rPr>
              <a:t>Quién es el licenciado en gastronomía</a:t>
            </a:r>
          </a:p>
        </p:txBody>
      </p:sp>
      <p:sp>
        <p:nvSpPr>
          <p:cNvPr id="3" name="Marcador de contenido 2"/>
          <p:cNvSpPr>
            <a:spLocks noGrp="1"/>
          </p:cNvSpPr>
          <p:nvPr>
            <p:ph idx="1"/>
          </p:nvPr>
        </p:nvSpPr>
        <p:spPr>
          <a:xfrm>
            <a:off x="677334" y="929641"/>
            <a:ext cx="8596668" cy="5111722"/>
          </a:xfrm>
        </p:spPr>
        <p:txBody>
          <a:bodyPr>
            <a:normAutofit/>
          </a:bodyPr>
          <a:lstStyle/>
          <a:p>
            <a:pPr algn="just"/>
            <a:r>
              <a:rPr lang="es-ES" sz="2000" dirty="0">
                <a:latin typeface="Arial" pitchFamily="34" charset="0"/>
                <a:cs typeface="Arial" pitchFamily="34" charset="0"/>
              </a:rPr>
              <a:t>“Es un profesional que contará con las competencias necesarias para la administración de los establecimientos de alimentos y bebidas turísticos, hospitalarios y comedores industriales; vinculando la gastronomía y el turismo; así como para la elaboración, diseño y presentación de platillos dietéticos, nacionales e internacionales con sanidad e higiene; fomentar el patrimonio gastronómico mediante el uso de la tecnología, ingeniería de alimentos y el empleo de los idiomas básicos de la gastronomía. Asumirá basado en lo anterior, una actitud profesional, responsable y ética en la prestación del servicio, en su desempeño en el ambiente organizacional, en el cuidado del medio ambiente y su repercusión en los ecosistemas locales, regionales y universales, comprometido con la sociedad. </a:t>
            </a:r>
            <a:r>
              <a:rPr lang="es-ES_tradnl" sz="2000" dirty="0">
                <a:latin typeface="Arial" pitchFamily="34" charset="0"/>
                <a:cs typeface="Arial" pitchFamily="34" charset="0"/>
              </a:rPr>
              <a:t>Deberá demostrar actitudes de servicio, conciencia ambiental, fundamentadas en valores tales como responsabilidad, honestidad, respeto y colaboración.</a:t>
            </a:r>
            <a:r>
              <a:rPr lang="es-ES" sz="2000" dirty="0">
                <a:latin typeface="Arial" pitchFamily="34" charset="0"/>
                <a:cs typeface="Arial" pitchFamily="34" charset="0"/>
              </a:rPr>
              <a:t>” (Plan de Estudios de la Licenciatura en </a:t>
            </a:r>
            <a:r>
              <a:rPr lang="es-ES" sz="2000" dirty="0" smtClean="0">
                <a:latin typeface="Arial" pitchFamily="34" charset="0"/>
                <a:cs typeface="Arial" pitchFamily="34" charset="0"/>
              </a:rPr>
              <a:t>Gastronomía</a:t>
            </a:r>
            <a:r>
              <a:rPr lang="es-ES" sz="2000" dirty="0">
                <a:latin typeface="Arial" pitchFamily="34" charset="0"/>
                <a:cs typeface="Arial" pitchFamily="34" charset="0"/>
              </a:rPr>
              <a:t>, 2003; 34)</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3075758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100445"/>
            <a:ext cx="8596668" cy="450273"/>
          </a:xfrm>
        </p:spPr>
        <p:txBody>
          <a:bodyPr>
            <a:noAutofit/>
          </a:bodyPr>
          <a:lstStyle/>
          <a:p>
            <a:pPr algn="ctr"/>
            <a:r>
              <a:rPr lang="es-ES" sz="3200" dirty="0">
                <a:solidFill>
                  <a:srgbClr val="92D050"/>
                </a:solidFill>
              </a:rPr>
              <a:t>La colaboración del Licenciado en Gastronomía en la sociedad</a:t>
            </a:r>
            <a:endParaRPr lang="es-MX" sz="3200" dirty="0">
              <a:solidFill>
                <a:srgbClr val="92D050"/>
              </a:solidFill>
            </a:endParaRPr>
          </a:p>
        </p:txBody>
      </p:sp>
      <p:sp>
        <p:nvSpPr>
          <p:cNvPr id="3" name="Marcador de contenido 2"/>
          <p:cNvSpPr>
            <a:spLocks noGrp="1"/>
          </p:cNvSpPr>
          <p:nvPr>
            <p:ph idx="1"/>
          </p:nvPr>
        </p:nvSpPr>
        <p:spPr>
          <a:xfrm>
            <a:off x="742648" y="1264920"/>
            <a:ext cx="8596668" cy="5774819"/>
          </a:xfrm>
        </p:spPr>
        <p:txBody>
          <a:bodyPr/>
          <a:lstStyle/>
          <a:p>
            <a:pPr algn="just">
              <a:lnSpc>
                <a:spcPct val="150000"/>
              </a:lnSpc>
              <a:spcBef>
                <a:spcPts val="0"/>
              </a:spcBef>
            </a:pPr>
            <a:r>
              <a:rPr lang="es-ES" sz="2000" dirty="0">
                <a:solidFill>
                  <a:schemeClr val="tx1"/>
                </a:solidFill>
                <a:latin typeface="Arial" pitchFamily="34" charset="0"/>
                <a:cs typeface="Arial" pitchFamily="34" charset="0"/>
              </a:rPr>
              <a:t>“Satisfacer necesidades sociales radica principalmente en: la alimentación de turistas o individuos en general que demandan servicios en establecimientos turísticos,  comedores industriales, hospitales, centros recreativos,  entre otros; aprovecha los recursos gastronómicos nacionales e internacionales; investiga,</a:t>
            </a:r>
            <a:r>
              <a:rPr lang="es-ES" sz="2000" dirty="0">
                <a:latin typeface="Arial" pitchFamily="34" charset="0"/>
                <a:cs typeface="Arial" pitchFamily="34" charset="0"/>
              </a:rPr>
              <a:t> </a:t>
            </a:r>
            <a:r>
              <a:rPr lang="es-ES" sz="2000" dirty="0">
                <a:solidFill>
                  <a:srgbClr val="FF0000"/>
                </a:solidFill>
                <a:latin typeface="Arial" pitchFamily="34" charset="0"/>
                <a:cs typeface="Arial" pitchFamily="34" charset="0"/>
              </a:rPr>
              <a:t>rescata</a:t>
            </a:r>
            <a:r>
              <a:rPr lang="es-ES" sz="2000" dirty="0">
                <a:latin typeface="Arial" pitchFamily="34" charset="0"/>
                <a:cs typeface="Arial" pitchFamily="34" charset="0"/>
              </a:rPr>
              <a:t>, </a:t>
            </a:r>
            <a:r>
              <a:rPr lang="es-ES" sz="2000" dirty="0">
                <a:solidFill>
                  <a:srgbClr val="FF0000"/>
                </a:solidFill>
                <a:latin typeface="Arial" pitchFamily="34" charset="0"/>
                <a:cs typeface="Arial" pitchFamily="34" charset="0"/>
              </a:rPr>
              <a:t>conserva</a:t>
            </a:r>
            <a:r>
              <a:rPr lang="es-ES" sz="2000" dirty="0">
                <a:latin typeface="Arial" pitchFamily="34" charset="0"/>
                <a:cs typeface="Arial" pitchFamily="34" charset="0"/>
              </a:rPr>
              <a:t> y </a:t>
            </a:r>
            <a:r>
              <a:rPr lang="es-ES" sz="2000" dirty="0">
                <a:solidFill>
                  <a:srgbClr val="FF0000"/>
                </a:solidFill>
                <a:latin typeface="Arial" pitchFamily="34" charset="0"/>
                <a:cs typeface="Arial" pitchFamily="34" charset="0"/>
              </a:rPr>
              <a:t>promueve</a:t>
            </a:r>
            <a:r>
              <a:rPr lang="es-ES" sz="2000" dirty="0">
                <a:latin typeface="Arial" pitchFamily="34" charset="0"/>
                <a:cs typeface="Arial" pitchFamily="34" charset="0"/>
              </a:rPr>
              <a:t> </a:t>
            </a:r>
            <a:r>
              <a:rPr lang="es-ES" sz="2000" dirty="0">
                <a:solidFill>
                  <a:schemeClr val="tx1"/>
                </a:solidFill>
                <a:latin typeface="Arial" pitchFamily="34" charset="0"/>
                <a:cs typeface="Arial" pitchFamily="34" charset="0"/>
              </a:rPr>
              <a:t>la gastronomía mexicana; planifica el desarrollo de los servicios de alimentos y bebidas para el turismo; proyecta y realiza eventos gastronómicos de naturaleza turística; proporciona un servicio de alimentos y bebidas de excelencia; incorpora a la comunidad en la actividad turística; brinda productos alimenticios de calidad e innovadores.” </a:t>
            </a:r>
            <a:r>
              <a:rPr lang="es-ES" sz="2000" dirty="0">
                <a:latin typeface="Arial" pitchFamily="34" charset="0"/>
                <a:cs typeface="Arial" pitchFamily="34" charset="0"/>
              </a:rPr>
              <a:t>(Plan de Estudios de la Licenciatura en Gastronomía, </a:t>
            </a:r>
            <a:r>
              <a:rPr lang="es-ES" sz="2000" dirty="0" smtClean="0">
                <a:latin typeface="Arial" pitchFamily="34" charset="0"/>
                <a:cs typeface="Arial" pitchFamily="34" charset="0"/>
              </a:rPr>
              <a:t>2003: </a:t>
            </a:r>
            <a:r>
              <a:rPr lang="es-ES" sz="2000" dirty="0">
                <a:latin typeface="Arial" pitchFamily="34" charset="0"/>
                <a:cs typeface="Arial" pitchFamily="34" charset="0"/>
              </a:rPr>
              <a:t>38) </a:t>
            </a:r>
            <a:endParaRPr lang="es-MX" sz="2000" dirty="0">
              <a:solidFill>
                <a:schemeClr val="tx1"/>
              </a:solidFill>
              <a:latin typeface="Arial" pitchFamily="34" charset="0"/>
              <a:cs typeface="Arial" pitchFamily="34" charset="0"/>
            </a:endParaRPr>
          </a:p>
          <a:p>
            <a:pPr>
              <a:lnSpc>
                <a:spcPct val="150000"/>
              </a:lnSpc>
              <a:spcBef>
                <a:spcPts val="0"/>
              </a:spcBef>
            </a:pPr>
            <a:endParaRPr lang="es-MX" dirty="0"/>
          </a:p>
        </p:txBody>
      </p:sp>
    </p:spTree>
    <p:extLst>
      <p:ext uri="{BB962C8B-B14F-4D97-AF65-F5344CB8AC3E}">
        <p14:creationId xmlns:p14="http://schemas.microsoft.com/office/powerpoint/2010/main" val="882854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226148"/>
            <a:ext cx="8596668" cy="719425"/>
          </a:xfrm>
        </p:spPr>
        <p:txBody>
          <a:bodyPr/>
          <a:lstStyle/>
          <a:p>
            <a:pPr algn="ctr"/>
            <a:r>
              <a:rPr lang="es-MX" dirty="0">
                <a:solidFill>
                  <a:srgbClr val="92D050"/>
                </a:solidFill>
              </a:rPr>
              <a:t>Tres funciones en la gastronomía</a:t>
            </a:r>
          </a:p>
        </p:txBody>
      </p:sp>
      <p:sp>
        <p:nvSpPr>
          <p:cNvPr id="3" name="Marcador de contenido 2"/>
          <p:cNvSpPr>
            <a:spLocks noGrp="1"/>
          </p:cNvSpPr>
          <p:nvPr>
            <p:ph sz="half" idx="1"/>
          </p:nvPr>
        </p:nvSpPr>
        <p:spPr>
          <a:xfrm>
            <a:off x="39621" y="1474789"/>
            <a:ext cx="2454197" cy="3880772"/>
          </a:xfrm>
        </p:spPr>
        <p:txBody>
          <a:bodyPr>
            <a:normAutofit lnSpcReduction="10000"/>
          </a:bodyPr>
          <a:lstStyle/>
          <a:p>
            <a:r>
              <a:rPr lang="es-MX" sz="3200" dirty="0"/>
              <a:t>Rescatar </a:t>
            </a:r>
          </a:p>
          <a:p>
            <a:r>
              <a:rPr lang="es-MX" sz="3200" dirty="0"/>
              <a:t>Conservar </a:t>
            </a:r>
          </a:p>
          <a:p>
            <a:r>
              <a:rPr lang="es-MX" sz="3200" dirty="0"/>
              <a:t>Difundir</a:t>
            </a:r>
          </a:p>
          <a:p>
            <a:endParaRPr lang="es-MX" dirty="0"/>
          </a:p>
        </p:txBody>
      </p:sp>
      <p:sp>
        <p:nvSpPr>
          <p:cNvPr id="4" name="Marcador de contenido 3"/>
          <p:cNvSpPr>
            <a:spLocks noGrp="1"/>
          </p:cNvSpPr>
          <p:nvPr>
            <p:ph sz="half" idx="2"/>
          </p:nvPr>
        </p:nvSpPr>
        <p:spPr>
          <a:xfrm>
            <a:off x="3998924" y="2254107"/>
            <a:ext cx="4184034" cy="3880773"/>
          </a:xfrm>
        </p:spPr>
        <p:txBody>
          <a:bodyPr>
            <a:normAutofit lnSpcReduction="10000"/>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i="1" dirty="0"/>
          </a:p>
          <a:p>
            <a:endParaRPr lang="es-MX" i="1" dirty="0"/>
          </a:p>
          <a:p>
            <a:r>
              <a:rPr lang="es-MX" i="1" dirty="0"/>
              <a:t>www.ubj.edu.mx/gastronomia/</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3819" y="1392381"/>
            <a:ext cx="6102120" cy="3664874"/>
          </a:xfrm>
          <a:prstGeom prst="rect">
            <a:avLst/>
          </a:prstGeom>
        </p:spPr>
      </p:pic>
    </p:spTree>
    <p:extLst>
      <p:ext uri="{BB962C8B-B14F-4D97-AF65-F5344CB8AC3E}">
        <p14:creationId xmlns:p14="http://schemas.microsoft.com/office/powerpoint/2010/main" val="4267213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DD277AF-8C72-46DF-8ADC-3751021AEE41}"/>
              </a:ext>
            </a:extLst>
          </p:cNvPr>
          <p:cNvSpPr>
            <a:spLocks noGrp="1"/>
          </p:cNvSpPr>
          <p:nvPr>
            <p:ph type="title"/>
          </p:nvPr>
        </p:nvSpPr>
        <p:spPr/>
        <p:txBody>
          <a:bodyPr>
            <a:normAutofit/>
          </a:bodyPr>
          <a:lstStyle/>
          <a:p>
            <a:pPr algn="ctr"/>
            <a:r>
              <a:rPr lang="es-MX" sz="5400" dirty="0">
                <a:latin typeface="Arial" panose="020B0604020202020204" pitchFamily="34" charset="0"/>
                <a:cs typeface="Arial" panose="020B0604020202020204" pitchFamily="34" charset="0"/>
              </a:rPr>
              <a:t>Rescatar</a:t>
            </a:r>
          </a:p>
        </p:txBody>
      </p:sp>
      <p:sp>
        <p:nvSpPr>
          <p:cNvPr id="3" name="Marcador de contenido 2">
            <a:extLst>
              <a:ext uri="{FF2B5EF4-FFF2-40B4-BE49-F238E27FC236}">
                <a16:creationId xmlns:a16="http://schemas.microsoft.com/office/drawing/2014/main" xmlns="" id="{BAC4AA7E-27C4-4CF5-A216-9F3C7C8897F0}"/>
              </a:ext>
            </a:extLst>
          </p:cNvPr>
          <p:cNvSpPr>
            <a:spLocks noGrp="1"/>
          </p:cNvSpPr>
          <p:nvPr>
            <p:ph idx="1"/>
          </p:nvPr>
        </p:nvSpPr>
        <p:spPr/>
        <p:txBody>
          <a:bodyPr/>
          <a:lstStyle/>
          <a:p>
            <a:pPr algn="just"/>
            <a:r>
              <a:rPr lang="es-ES" sz="2400" dirty="0">
                <a:latin typeface="Arial" panose="020B0604020202020204" pitchFamily="34" charset="0"/>
                <a:cs typeface="Arial" panose="020B0604020202020204" pitchFamily="34" charset="0"/>
              </a:rPr>
              <a:t>“El propósito fundamental de la carrera es </a:t>
            </a:r>
            <a:r>
              <a:rPr lang="es-ES" sz="2400" b="1" dirty="0">
                <a:solidFill>
                  <a:srgbClr val="FF0000"/>
                </a:solidFill>
                <a:latin typeface="Arial" panose="020B0604020202020204" pitchFamily="34" charset="0"/>
                <a:cs typeface="Arial" panose="020B0604020202020204" pitchFamily="34" charset="0"/>
              </a:rPr>
              <a:t>rescatar</a:t>
            </a:r>
            <a:r>
              <a:rPr lang="es-ES" sz="2400" dirty="0">
                <a:latin typeface="Arial" panose="020B0604020202020204" pitchFamily="34" charset="0"/>
                <a:cs typeface="Arial" panose="020B0604020202020204" pitchFamily="34" charset="0"/>
              </a:rPr>
              <a:t> los aportes culturales de la comida tradicional, para hacerlos atractivos al mercado turístico. El Estado de México presenta una gran variedad de alimentos que lo colocan entre las regiones de mayor riqueza gastronómica del mundo, ya que esto se fundamenta en el consumo de productos animales y vegetales propios de su ámbito geográfico.” (Plan de Estudios de la Licenciatura en Gastronomía, 2003: 15)</a:t>
            </a:r>
            <a:endParaRPr lang="es-MX" sz="2400"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1885048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BDAF03A-87A0-4470-9667-81A72426D532}"/>
              </a:ext>
            </a:extLst>
          </p:cNvPr>
          <p:cNvSpPr>
            <a:spLocks noGrp="1"/>
          </p:cNvSpPr>
          <p:nvPr>
            <p:ph type="title"/>
          </p:nvPr>
        </p:nvSpPr>
        <p:spPr>
          <a:xfrm>
            <a:off x="695089" y="74128"/>
            <a:ext cx="8596668" cy="1320800"/>
          </a:xfrm>
        </p:spPr>
        <p:txBody>
          <a:bodyPr/>
          <a:lstStyle/>
          <a:p>
            <a:pPr algn="ctr"/>
            <a:r>
              <a:rPr lang="es-MX" dirty="0"/>
              <a:t>El estudio de casos como método para el rescate cultural</a:t>
            </a:r>
          </a:p>
        </p:txBody>
      </p:sp>
      <p:pic>
        <p:nvPicPr>
          <p:cNvPr id="5" name="Marcador de contenido 4">
            <a:extLst>
              <a:ext uri="{FF2B5EF4-FFF2-40B4-BE49-F238E27FC236}">
                <a16:creationId xmlns:a16="http://schemas.microsoft.com/office/drawing/2014/main" xmlns="" id="{877B9C7C-B55B-4169-8A94-E53C42AB890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45351" y="1593048"/>
            <a:ext cx="7739407" cy="4221663"/>
          </a:xfrm>
        </p:spPr>
      </p:pic>
      <p:sp>
        <p:nvSpPr>
          <p:cNvPr id="3" name="Rectángulo 2">
            <a:extLst>
              <a:ext uri="{FF2B5EF4-FFF2-40B4-BE49-F238E27FC236}">
                <a16:creationId xmlns:a16="http://schemas.microsoft.com/office/drawing/2014/main" xmlns="" id="{8A14DC86-9EC4-4808-B4F8-54301610650B}"/>
              </a:ext>
            </a:extLst>
          </p:cNvPr>
          <p:cNvSpPr/>
          <p:nvPr/>
        </p:nvSpPr>
        <p:spPr>
          <a:xfrm>
            <a:off x="3262604" y="6012831"/>
            <a:ext cx="6096000" cy="646331"/>
          </a:xfrm>
          <a:prstGeom prst="rect">
            <a:avLst/>
          </a:prstGeom>
        </p:spPr>
        <p:txBody>
          <a:bodyPr>
            <a:spAutoFit/>
          </a:bodyPr>
          <a:lstStyle/>
          <a:p>
            <a:r>
              <a:rPr lang="es-MX" i="1" dirty="0">
                <a:solidFill>
                  <a:srgbClr val="000000"/>
                </a:solidFill>
              </a:rPr>
              <a:t>https://es-es.facebook.com/Recuga-401880266688082/about/</a:t>
            </a:r>
            <a:endParaRPr lang="es-MX" dirty="0"/>
          </a:p>
        </p:txBody>
      </p:sp>
    </p:spTree>
    <p:extLst>
      <p:ext uri="{BB962C8B-B14F-4D97-AF65-F5344CB8AC3E}">
        <p14:creationId xmlns:p14="http://schemas.microsoft.com/office/powerpoint/2010/main" val="4250078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5A0D6D3-70AE-4AE9-BD7E-B9BC2CF2F420}"/>
              </a:ext>
            </a:extLst>
          </p:cNvPr>
          <p:cNvSpPr>
            <a:spLocks noGrp="1"/>
          </p:cNvSpPr>
          <p:nvPr>
            <p:ph type="title"/>
          </p:nvPr>
        </p:nvSpPr>
        <p:spPr/>
        <p:txBody>
          <a:bodyPr>
            <a:normAutofit/>
          </a:bodyPr>
          <a:lstStyle/>
          <a:p>
            <a:pPr algn="ctr"/>
            <a:r>
              <a:rPr lang="es-MX" sz="5400" dirty="0"/>
              <a:t>Conservar</a:t>
            </a:r>
          </a:p>
        </p:txBody>
      </p:sp>
      <p:sp>
        <p:nvSpPr>
          <p:cNvPr id="3" name="Marcador de contenido 2">
            <a:extLst>
              <a:ext uri="{FF2B5EF4-FFF2-40B4-BE49-F238E27FC236}">
                <a16:creationId xmlns:a16="http://schemas.microsoft.com/office/drawing/2014/main" xmlns="" id="{397AD635-4152-46FB-9020-78FF7CD0CF48}"/>
              </a:ext>
            </a:extLst>
          </p:cNvPr>
          <p:cNvSpPr>
            <a:spLocks noGrp="1"/>
          </p:cNvSpPr>
          <p:nvPr>
            <p:ph idx="1"/>
          </p:nvPr>
        </p:nvSpPr>
        <p:spPr/>
        <p:txBody>
          <a:bodyPr>
            <a:normAutofit/>
          </a:bodyPr>
          <a:lstStyle/>
          <a:p>
            <a:pPr algn="just"/>
            <a:r>
              <a:rPr lang="es-ES" sz="3200" dirty="0">
                <a:latin typeface="Arial" panose="020B0604020202020204" pitchFamily="34" charset="0"/>
                <a:cs typeface="Arial" panose="020B0604020202020204" pitchFamily="34" charset="0"/>
              </a:rPr>
              <a:t>“Recuperar, </a:t>
            </a:r>
            <a:r>
              <a:rPr lang="es-ES" sz="3200" b="1" dirty="0">
                <a:solidFill>
                  <a:srgbClr val="FF0000"/>
                </a:solidFill>
                <a:latin typeface="Arial" panose="020B0604020202020204" pitchFamily="34" charset="0"/>
                <a:cs typeface="Arial" panose="020B0604020202020204" pitchFamily="34" charset="0"/>
              </a:rPr>
              <a:t>conservar</a:t>
            </a:r>
            <a:r>
              <a:rPr lang="es-ES" sz="3200" dirty="0">
                <a:latin typeface="Arial" panose="020B0604020202020204" pitchFamily="34" charset="0"/>
                <a:cs typeface="Arial" panose="020B0604020202020204" pitchFamily="34" charset="0"/>
              </a:rPr>
              <a:t> y promover  la cultura </a:t>
            </a:r>
            <a:r>
              <a:rPr lang="es-ES" sz="3200" dirty="0" smtClean="0">
                <a:latin typeface="Arial" panose="020B0604020202020204" pitchFamily="34" charset="0"/>
                <a:cs typeface="Arial" panose="020B0604020202020204" pitchFamily="34" charset="0"/>
              </a:rPr>
              <a:t>gastronómica.” </a:t>
            </a:r>
            <a:r>
              <a:rPr lang="es-ES" sz="3200" dirty="0">
                <a:latin typeface="Arial" panose="020B0604020202020204" pitchFamily="34" charset="0"/>
                <a:cs typeface="Arial" panose="020B0604020202020204" pitchFamily="34" charset="0"/>
              </a:rPr>
              <a:t>(Plan de Estudios de la Licenciatura en Gastronomía, 2003: 36)</a:t>
            </a:r>
            <a:endParaRPr lang="es-MX"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536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38B1362-F1B3-485A-B0DC-6F9232783944}"/>
              </a:ext>
            </a:extLst>
          </p:cNvPr>
          <p:cNvSpPr>
            <a:spLocks noGrp="1"/>
          </p:cNvSpPr>
          <p:nvPr>
            <p:ph type="title"/>
          </p:nvPr>
        </p:nvSpPr>
        <p:spPr>
          <a:xfrm>
            <a:off x="1019644" y="0"/>
            <a:ext cx="8596668" cy="1320800"/>
          </a:xfrm>
        </p:spPr>
        <p:txBody>
          <a:bodyPr>
            <a:normAutofit/>
          </a:bodyPr>
          <a:lstStyle/>
          <a:p>
            <a:pPr algn="just"/>
            <a:r>
              <a:rPr lang="es-MX" dirty="0"/>
              <a:t>El estudio de casos como métodos para conservar los alimentos para su consumo</a:t>
            </a:r>
          </a:p>
        </p:txBody>
      </p:sp>
      <p:pic>
        <p:nvPicPr>
          <p:cNvPr id="5" name="Marcador de contenido 4">
            <a:extLst>
              <a:ext uri="{FF2B5EF4-FFF2-40B4-BE49-F238E27FC236}">
                <a16:creationId xmlns:a16="http://schemas.microsoft.com/office/drawing/2014/main" xmlns="" id="{F347BC0B-EF4E-4535-92CD-10BA1D44005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12176" y="2000843"/>
            <a:ext cx="4566165" cy="4857157"/>
          </a:xfrm>
        </p:spPr>
      </p:pic>
    </p:spTree>
    <p:extLst>
      <p:ext uri="{BB962C8B-B14F-4D97-AF65-F5344CB8AC3E}">
        <p14:creationId xmlns:p14="http://schemas.microsoft.com/office/powerpoint/2010/main" val="1993959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40999F4-7AE4-4676-8717-5B2B9B2EFF04}"/>
              </a:ext>
            </a:extLst>
          </p:cNvPr>
          <p:cNvSpPr>
            <a:spLocks noGrp="1"/>
          </p:cNvSpPr>
          <p:nvPr>
            <p:ph type="title"/>
          </p:nvPr>
        </p:nvSpPr>
        <p:spPr/>
        <p:txBody>
          <a:bodyPr/>
          <a:lstStyle/>
          <a:p>
            <a:pPr algn="ctr"/>
            <a:r>
              <a:rPr lang="es-MX" dirty="0"/>
              <a:t>Difundir</a:t>
            </a:r>
          </a:p>
        </p:txBody>
      </p:sp>
      <p:sp>
        <p:nvSpPr>
          <p:cNvPr id="3" name="Marcador de contenido 2">
            <a:extLst>
              <a:ext uri="{FF2B5EF4-FFF2-40B4-BE49-F238E27FC236}">
                <a16:creationId xmlns:a16="http://schemas.microsoft.com/office/drawing/2014/main" xmlns="" id="{BA72532C-1ACA-4E52-8D6C-E7ABFC0CFA90}"/>
              </a:ext>
            </a:extLst>
          </p:cNvPr>
          <p:cNvSpPr>
            <a:spLocks noGrp="1"/>
          </p:cNvSpPr>
          <p:nvPr>
            <p:ph idx="1"/>
          </p:nvPr>
        </p:nvSpPr>
        <p:spPr/>
        <p:txBody>
          <a:bodyPr>
            <a:normAutofit/>
          </a:bodyPr>
          <a:lstStyle/>
          <a:p>
            <a:pPr algn="just"/>
            <a:r>
              <a:rPr lang="es-ES" sz="3600" dirty="0">
                <a:latin typeface="Arial" panose="020B0604020202020204" pitchFamily="34" charset="0"/>
                <a:cs typeface="Arial" panose="020B0604020202020204" pitchFamily="34" charset="0"/>
              </a:rPr>
              <a:t>“</a:t>
            </a:r>
            <a:r>
              <a:rPr lang="es-ES" sz="3600" b="1" dirty="0">
                <a:solidFill>
                  <a:srgbClr val="FF0000"/>
                </a:solidFill>
                <a:latin typeface="Arial" panose="020B0604020202020204" pitchFamily="34" charset="0"/>
                <a:cs typeface="Arial" panose="020B0604020202020204" pitchFamily="34" charset="0"/>
              </a:rPr>
              <a:t>Difundir</a:t>
            </a:r>
            <a:r>
              <a:rPr lang="es-ES" sz="3600" dirty="0">
                <a:latin typeface="Arial" panose="020B0604020202020204" pitchFamily="34" charset="0"/>
                <a:cs typeface="Arial" panose="020B0604020202020204" pitchFamily="34" charset="0"/>
              </a:rPr>
              <a:t> el patrimonio gastronómico nacional e internacional.” (Plan de Estudios de la Licenciatura en Gastronomía, 2003: 65) </a:t>
            </a:r>
            <a:endParaRPr lang="es-MX"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7476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3592" y="0"/>
            <a:ext cx="8596668" cy="629265"/>
          </a:xfrm>
        </p:spPr>
        <p:txBody>
          <a:bodyPr>
            <a:normAutofit fontScale="90000"/>
          </a:bodyPr>
          <a:lstStyle/>
          <a:p>
            <a:pPr algn="ctr"/>
            <a:r>
              <a:rPr lang="es-MX" dirty="0"/>
              <a:t>Guión explicativo</a:t>
            </a:r>
          </a:p>
        </p:txBody>
      </p:sp>
      <p:sp>
        <p:nvSpPr>
          <p:cNvPr id="3" name="2 Marcador de contenido"/>
          <p:cNvSpPr>
            <a:spLocks noGrp="1"/>
          </p:cNvSpPr>
          <p:nvPr>
            <p:ph idx="1"/>
          </p:nvPr>
        </p:nvSpPr>
        <p:spPr>
          <a:xfrm>
            <a:off x="677334" y="560439"/>
            <a:ext cx="8596668" cy="5480923"/>
          </a:xfrm>
        </p:spPr>
        <p:txBody>
          <a:bodyPr/>
          <a:lstStyle/>
          <a:p>
            <a:pPr marL="0" indent="0" algn="just">
              <a:lnSpc>
                <a:spcPct val="150000"/>
              </a:lnSpc>
              <a:spcBef>
                <a:spcPts val="0"/>
              </a:spcBef>
              <a:buNone/>
            </a:pPr>
            <a:r>
              <a:rPr lang="es-MX" dirty="0"/>
              <a:t>El presente material didáctico  esta relacionado con la Unidad de Aprendizaje: Métodos y Técnicas de la Investigación en la Licenciatura en Gastronomía y, con la Unidad de Competencia III, en su apartado Investigación cualitativa.</a:t>
            </a:r>
          </a:p>
          <a:p>
            <a:pPr marL="0" indent="0" algn="just">
              <a:lnSpc>
                <a:spcPct val="150000"/>
              </a:lnSpc>
              <a:spcBef>
                <a:spcPts val="0"/>
              </a:spcBef>
              <a:buNone/>
            </a:pPr>
            <a:r>
              <a:rPr lang="es-MX" dirty="0"/>
              <a:t>La idea de este material es dar a conocer al alumnado que en la gastronomía también se puede hacer investigación; en este caso, cualitativamente. La importancia de esta investigación es comprender las relaciones sociales que se tejen al amparo de la gastronomía. </a:t>
            </a:r>
          </a:p>
          <a:p>
            <a:pPr marL="0" indent="0" algn="just">
              <a:lnSpc>
                <a:spcPct val="150000"/>
              </a:lnSpc>
              <a:spcBef>
                <a:spcPts val="0"/>
              </a:spcBef>
              <a:buNone/>
            </a:pPr>
            <a:r>
              <a:rPr lang="es-MX" dirty="0"/>
              <a:t>El conocer a las personas que forman parte del mundo de la gastronomía es fundamental para conservar la tradición alimentaria, por considerarse ésta, parte de nuestra cultura. </a:t>
            </a:r>
          </a:p>
          <a:p>
            <a:pPr marL="0" indent="0" algn="just">
              <a:lnSpc>
                <a:spcPct val="150000"/>
              </a:lnSpc>
              <a:spcBef>
                <a:spcPts val="0"/>
              </a:spcBef>
              <a:buNone/>
            </a:pPr>
            <a:r>
              <a:rPr lang="es-MX" dirty="0"/>
              <a:t>El comprender, interpretar y transformar la realidad es una responsabilidad del Licenciado en Gastronomía, que a través de sus estudios podrá rescatar, conservar y difundir la gran riqueza gastronómica de México.</a:t>
            </a:r>
          </a:p>
          <a:p>
            <a:pPr marL="0" indent="0" algn="just">
              <a:lnSpc>
                <a:spcPct val="150000"/>
              </a:lnSpc>
              <a:spcBef>
                <a:spcPts val="0"/>
              </a:spcBef>
              <a:buNone/>
            </a:pPr>
            <a:endParaRPr lang="es-MX" dirty="0"/>
          </a:p>
          <a:p>
            <a:pPr marL="0" indent="0">
              <a:buNone/>
            </a:pPr>
            <a:endParaRPr lang="es-MX" dirty="0"/>
          </a:p>
        </p:txBody>
      </p:sp>
    </p:spTree>
    <p:extLst>
      <p:ext uri="{BB962C8B-B14F-4D97-AF65-F5344CB8AC3E}">
        <p14:creationId xmlns:p14="http://schemas.microsoft.com/office/powerpoint/2010/main" val="1237510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970B279-2CA7-48E8-A47B-C4F7CDC38E58}"/>
              </a:ext>
            </a:extLst>
          </p:cNvPr>
          <p:cNvSpPr>
            <a:spLocks noGrp="1"/>
          </p:cNvSpPr>
          <p:nvPr>
            <p:ph type="title"/>
          </p:nvPr>
        </p:nvSpPr>
        <p:spPr/>
        <p:txBody>
          <a:bodyPr/>
          <a:lstStyle/>
          <a:p>
            <a:pPr algn="ctr"/>
            <a:r>
              <a:rPr lang="es-MX" dirty="0"/>
              <a:t>La </a:t>
            </a:r>
            <a:r>
              <a:rPr lang="es-MX" dirty="0">
                <a:solidFill>
                  <a:srgbClr val="FF0000"/>
                </a:solidFill>
              </a:rPr>
              <a:t>difusión</a:t>
            </a:r>
            <a:r>
              <a:rPr lang="es-MX" dirty="0"/>
              <a:t> de la gastronomía para el fomento del patrimonio cultural</a:t>
            </a:r>
          </a:p>
        </p:txBody>
      </p:sp>
      <p:pic>
        <p:nvPicPr>
          <p:cNvPr id="13" name="Marcador de contenido 12">
            <a:extLst>
              <a:ext uri="{FF2B5EF4-FFF2-40B4-BE49-F238E27FC236}">
                <a16:creationId xmlns:a16="http://schemas.microsoft.com/office/drawing/2014/main" xmlns="" id="{B640922C-D9C2-4158-943D-4D990045223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64941" y="2160588"/>
            <a:ext cx="5822155" cy="3881437"/>
          </a:xfrm>
        </p:spPr>
      </p:pic>
      <p:sp>
        <p:nvSpPr>
          <p:cNvPr id="14" name="Rectángulo 13">
            <a:extLst>
              <a:ext uri="{FF2B5EF4-FFF2-40B4-BE49-F238E27FC236}">
                <a16:creationId xmlns:a16="http://schemas.microsoft.com/office/drawing/2014/main" xmlns="" id="{AB219FBA-06E6-44EE-8FB6-65FDDBB113D9}"/>
              </a:ext>
            </a:extLst>
          </p:cNvPr>
          <p:cNvSpPr/>
          <p:nvPr/>
        </p:nvSpPr>
        <p:spPr>
          <a:xfrm>
            <a:off x="4298165" y="6272213"/>
            <a:ext cx="7177862" cy="369332"/>
          </a:xfrm>
          <a:prstGeom prst="rect">
            <a:avLst/>
          </a:prstGeom>
        </p:spPr>
        <p:txBody>
          <a:bodyPr wrap="none">
            <a:spAutoFit/>
          </a:bodyPr>
          <a:lstStyle/>
          <a:p>
            <a:r>
              <a:rPr lang="es-MX" i="1" dirty="0">
                <a:solidFill>
                  <a:srgbClr val="000000"/>
                </a:solidFill>
              </a:rPr>
              <a:t>Conservatorio de la Cocina Gastronómica de México www.ccgm.mx/</a:t>
            </a:r>
            <a:endParaRPr lang="es-MX" b="0" dirty="0">
              <a:solidFill>
                <a:srgbClr val="000000"/>
              </a:solidFill>
              <a:effectLst/>
            </a:endParaRPr>
          </a:p>
        </p:txBody>
      </p:sp>
    </p:spTree>
    <p:extLst>
      <p:ext uri="{BB962C8B-B14F-4D97-AF65-F5344CB8AC3E}">
        <p14:creationId xmlns:p14="http://schemas.microsoft.com/office/powerpoint/2010/main" val="312826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5713DB7-3E16-420E-9780-BDD33009C52E}"/>
              </a:ext>
            </a:extLst>
          </p:cNvPr>
          <p:cNvSpPr>
            <a:spLocks noGrp="1"/>
          </p:cNvSpPr>
          <p:nvPr>
            <p:ph type="title"/>
          </p:nvPr>
        </p:nvSpPr>
        <p:spPr>
          <a:xfrm>
            <a:off x="807962" y="96415"/>
            <a:ext cx="8596668" cy="1620417"/>
          </a:xfrm>
        </p:spPr>
        <p:txBody>
          <a:bodyPr>
            <a:normAutofit fontScale="90000"/>
          </a:bodyPr>
          <a:lstStyle/>
          <a:p>
            <a:pPr algn="just"/>
            <a:r>
              <a:rPr lang="es-MX" sz="2200" dirty="0"/>
              <a:t>El estudio de casos por ser un </a:t>
            </a:r>
            <a:r>
              <a:rPr lang="es-MX" sz="2200" dirty="0">
                <a:solidFill>
                  <a:srgbClr val="FF0000"/>
                </a:solidFill>
              </a:rPr>
              <a:t>método integral</a:t>
            </a:r>
            <a:r>
              <a:rPr lang="es-MX" sz="2200" dirty="0"/>
              <a:t> permite una mejor comprensión de lo investigando; por lo tanto, nos ayuda a conocer, comprender e interpretar un contexto determinado los datos recogidos durante el transcurso de la investigación. Al respecto STAKE (1998) propone unas características a considerar en el estudio de casos.</a:t>
            </a:r>
            <a:r>
              <a:rPr lang="es-MX" dirty="0"/>
              <a:t/>
            </a:r>
            <a:br>
              <a:rPr lang="es-MX" dirty="0"/>
            </a:br>
            <a:endParaRPr lang="es-MX" dirty="0"/>
          </a:p>
        </p:txBody>
      </p:sp>
      <p:pic>
        <p:nvPicPr>
          <p:cNvPr id="9" name="Marcador de contenido 8">
            <a:extLst>
              <a:ext uri="{FF2B5EF4-FFF2-40B4-BE49-F238E27FC236}">
                <a16:creationId xmlns:a16="http://schemas.microsoft.com/office/drawing/2014/main" xmlns="" id="{B3DD7FF9-1EC8-4EF9-A90B-759D4C5562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5075" y="2148289"/>
            <a:ext cx="8229600" cy="3988106"/>
          </a:xfrm>
        </p:spPr>
      </p:pic>
      <p:sp>
        <p:nvSpPr>
          <p:cNvPr id="10" name="Rectángulo 9">
            <a:extLst>
              <a:ext uri="{FF2B5EF4-FFF2-40B4-BE49-F238E27FC236}">
                <a16:creationId xmlns:a16="http://schemas.microsoft.com/office/drawing/2014/main" xmlns="" id="{CFB9D65B-6CB2-4A13-B5C1-B9758E996543}"/>
              </a:ext>
            </a:extLst>
          </p:cNvPr>
          <p:cNvSpPr/>
          <p:nvPr/>
        </p:nvSpPr>
        <p:spPr>
          <a:xfrm>
            <a:off x="5619269" y="6198520"/>
            <a:ext cx="3465308" cy="369332"/>
          </a:xfrm>
          <a:prstGeom prst="rect">
            <a:avLst/>
          </a:prstGeom>
        </p:spPr>
        <p:txBody>
          <a:bodyPr wrap="none">
            <a:spAutoFit/>
          </a:bodyPr>
          <a:lstStyle/>
          <a:p>
            <a:r>
              <a:rPr lang="es-MX" i="1" dirty="0">
                <a:solidFill>
                  <a:srgbClr val="000000"/>
                </a:solidFill>
              </a:rPr>
              <a:t>www.celiagastronomia.com.ar/</a:t>
            </a:r>
            <a:endParaRPr lang="es-MX" b="0" dirty="0">
              <a:solidFill>
                <a:srgbClr val="000000"/>
              </a:solidFill>
              <a:effectLst/>
            </a:endParaRPr>
          </a:p>
        </p:txBody>
      </p:sp>
    </p:spTree>
    <p:extLst>
      <p:ext uri="{BB962C8B-B14F-4D97-AF65-F5344CB8AC3E}">
        <p14:creationId xmlns:p14="http://schemas.microsoft.com/office/powerpoint/2010/main" val="6477258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7E7B1FF-3E02-451B-B3B6-DFAB916DF892}"/>
              </a:ext>
            </a:extLst>
          </p:cNvPr>
          <p:cNvSpPr>
            <a:spLocks noGrp="1"/>
          </p:cNvSpPr>
          <p:nvPr>
            <p:ph type="title"/>
          </p:nvPr>
        </p:nvSpPr>
        <p:spPr>
          <a:xfrm>
            <a:off x="677334" y="77756"/>
            <a:ext cx="8596668" cy="2450840"/>
          </a:xfrm>
        </p:spPr>
        <p:txBody>
          <a:bodyPr>
            <a:noAutofit/>
          </a:bodyPr>
          <a:lstStyle/>
          <a:p>
            <a:pPr algn="just"/>
            <a:r>
              <a:rPr lang="es-MX" sz="2400" dirty="0"/>
              <a:t>“Es </a:t>
            </a:r>
            <a:r>
              <a:rPr lang="es-MX" sz="2400" dirty="0">
                <a:solidFill>
                  <a:srgbClr val="FF0000"/>
                </a:solidFill>
              </a:rPr>
              <a:t>holístico</a:t>
            </a:r>
            <a:r>
              <a:rPr lang="es-MX" sz="2400" dirty="0"/>
              <a:t>: La contextualización está bien desarrollada; está orientado al caso (el caso se entiende como un sistema acotada); evita el reduccionismo y el elementalismo; y </a:t>
            </a:r>
            <a:br>
              <a:rPr lang="es-MX" sz="2400" dirty="0"/>
            </a:br>
            <a:r>
              <a:rPr lang="es-MX" sz="2400" dirty="0"/>
              <a:t>es relativamente no comparativo, y busca comprender su objeto más que comprender en que se diferencia de otros. (STAKE, 1998: 49-50)</a:t>
            </a:r>
            <a:br>
              <a:rPr lang="es-MX" sz="2400" dirty="0"/>
            </a:br>
            <a:r>
              <a:rPr lang="es-MX" sz="2400" dirty="0"/>
              <a:t/>
            </a:r>
            <a:br>
              <a:rPr lang="es-MX" sz="2400" dirty="0"/>
            </a:br>
            <a:endParaRPr lang="es-MX" sz="2400" dirty="0"/>
          </a:p>
        </p:txBody>
      </p:sp>
      <p:pic>
        <p:nvPicPr>
          <p:cNvPr id="4" name="Marcador de contenido 4">
            <a:extLst>
              <a:ext uri="{FF2B5EF4-FFF2-40B4-BE49-F238E27FC236}">
                <a16:creationId xmlns:a16="http://schemas.microsoft.com/office/drawing/2014/main" xmlns="" id="{A2EAD06E-6CAA-4E8D-A605-2844C2593E6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6648" y="3337999"/>
            <a:ext cx="7304183" cy="3294042"/>
          </a:xfrm>
        </p:spPr>
      </p:pic>
    </p:spTree>
    <p:extLst>
      <p:ext uri="{BB962C8B-B14F-4D97-AF65-F5344CB8AC3E}">
        <p14:creationId xmlns:p14="http://schemas.microsoft.com/office/powerpoint/2010/main" val="29272622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4A5D94D-9E3F-4225-A352-D3FDD09827FA}"/>
              </a:ext>
            </a:extLst>
          </p:cNvPr>
          <p:cNvSpPr>
            <a:spLocks noGrp="1"/>
          </p:cNvSpPr>
          <p:nvPr>
            <p:ph type="title"/>
          </p:nvPr>
        </p:nvSpPr>
        <p:spPr>
          <a:xfrm>
            <a:off x="677334" y="88135"/>
            <a:ext cx="8596668" cy="3227941"/>
          </a:xfrm>
        </p:spPr>
        <p:txBody>
          <a:bodyPr>
            <a:noAutofit/>
          </a:bodyPr>
          <a:lstStyle/>
          <a:p>
            <a:pPr algn="just"/>
            <a:r>
              <a:rPr lang="es-MX" sz="2800" dirty="0"/>
              <a:t>Es </a:t>
            </a:r>
            <a:r>
              <a:rPr lang="es-MX" sz="2800" dirty="0">
                <a:solidFill>
                  <a:srgbClr val="FF0000"/>
                </a:solidFill>
              </a:rPr>
              <a:t>empírico</a:t>
            </a:r>
            <a:r>
              <a:rPr lang="es-MX" sz="2800" dirty="0"/>
              <a:t>: Está orientado al campo de la observación; la atención se centra en lo que se observa, incluidas las observaciones hechas por los informadores; hace todo lo posible por ser naturalista, no intervencionista; y hay una relativa preferencia por la naturalidad lingüística en las descripciones, con cierto desdén por las grandes expresiones. (STAKE, 1998: 49-50)</a:t>
            </a:r>
            <a:br>
              <a:rPr lang="es-MX" sz="2800" dirty="0"/>
            </a:br>
            <a:r>
              <a:rPr lang="es-MX" sz="2800" dirty="0"/>
              <a:t/>
            </a:r>
            <a:br>
              <a:rPr lang="es-MX" sz="2800" dirty="0"/>
            </a:br>
            <a:r>
              <a:rPr lang="es-MX" sz="2800" dirty="0"/>
              <a:t/>
            </a:r>
            <a:br>
              <a:rPr lang="es-MX" sz="2800" dirty="0"/>
            </a:br>
            <a:endParaRPr lang="es-MX" sz="2800" dirty="0"/>
          </a:p>
        </p:txBody>
      </p:sp>
      <p:pic>
        <p:nvPicPr>
          <p:cNvPr id="5" name="Marcador de contenido 4">
            <a:extLst>
              <a:ext uri="{FF2B5EF4-FFF2-40B4-BE49-F238E27FC236}">
                <a16:creationId xmlns:a16="http://schemas.microsoft.com/office/drawing/2014/main" xmlns="" id="{E111365C-BFF2-412A-B09F-80A55CC0666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67312" y="3630373"/>
            <a:ext cx="1771650" cy="2581275"/>
          </a:xfrm>
        </p:spPr>
      </p:pic>
      <p:sp>
        <p:nvSpPr>
          <p:cNvPr id="6" name="Rectángulo 5">
            <a:extLst>
              <a:ext uri="{FF2B5EF4-FFF2-40B4-BE49-F238E27FC236}">
                <a16:creationId xmlns:a16="http://schemas.microsoft.com/office/drawing/2014/main" xmlns="" id="{C5FECD1B-09B8-4F1A-A59A-AD50B63E8CD8}"/>
              </a:ext>
            </a:extLst>
          </p:cNvPr>
          <p:cNvSpPr/>
          <p:nvPr/>
        </p:nvSpPr>
        <p:spPr>
          <a:xfrm>
            <a:off x="3244974" y="6202779"/>
            <a:ext cx="6096000" cy="646331"/>
          </a:xfrm>
          <a:prstGeom prst="rect">
            <a:avLst/>
          </a:prstGeom>
        </p:spPr>
        <p:txBody>
          <a:bodyPr>
            <a:spAutoFit/>
          </a:bodyPr>
          <a:lstStyle/>
          <a:p>
            <a:r>
              <a:rPr lang="es-MX" i="1" dirty="0"/>
              <a:t>www.derecoquinaria.com › Libros de cocina › Técnicas culinarias › Ciencia y cocina</a:t>
            </a:r>
            <a:endParaRPr lang="es-MX" dirty="0"/>
          </a:p>
        </p:txBody>
      </p:sp>
    </p:spTree>
    <p:extLst>
      <p:ext uri="{BB962C8B-B14F-4D97-AF65-F5344CB8AC3E}">
        <p14:creationId xmlns:p14="http://schemas.microsoft.com/office/powerpoint/2010/main" val="26524382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549B87E-5F97-465A-8366-170A643208D0}"/>
              </a:ext>
            </a:extLst>
          </p:cNvPr>
          <p:cNvSpPr>
            <a:spLocks noGrp="1"/>
          </p:cNvSpPr>
          <p:nvPr>
            <p:ph type="title"/>
          </p:nvPr>
        </p:nvSpPr>
        <p:spPr>
          <a:xfrm>
            <a:off x="0" y="217714"/>
            <a:ext cx="9073156" cy="1320800"/>
          </a:xfrm>
        </p:spPr>
        <p:txBody>
          <a:bodyPr>
            <a:noAutofit/>
          </a:bodyPr>
          <a:lstStyle/>
          <a:p>
            <a:pPr algn="just"/>
            <a:r>
              <a:rPr lang="es-MX" sz="2400" dirty="0"/>
              <a:t>Es </a:t>
            </a:r>
            <a:r>
              <a:rPr lang="es-MX" sz="2400" dirty="0">
                <a:solidFill>
                  <a:srgbClr val="FF0000"/>
                </a:solidFill>
              </a:rPr>
              <a:t>interpretativo</a:t>
            </a:r>
            <a:r>
              <a:rPr lang="es-MX" sz="2400" dirty="0"/>
              <a:t>: Los investigadores confían más en la intuición, con muchos criterios importantes sin especificar; las observaciones de campo tratan de mantener despierta la atención para reconocer los acontecimientos relevantes para el problema; y sintoniza con la idea de que la investigación es una interacción del investigador y el sujeto. (STAKE, 1998: 49-50)</a:t>
            </a:r>
            <a:br>
              <a:rPr lang="es-MX" sz="2400" dirty="0"/>
            </a:br>
            <a:r>
              <a:rPr lang="es-MX" sz="2400" dirty="0"/>
              <a:t/>
            </a:r>
            <a:br>
              <a:rPr lang="es-MX" sz="2400" dirty="0"/>
            </a:br>
            <a:endParaRPr lang="es-MX" sz="2400" dirty="0"/>
          </a:p>
        </p:txBody>
      </p:sp>
      <p:sp>
        <p:nvSpPr>
          <p:cNvPr id="3" name="Marcador de contenido 2">
            <a:extLst>
              <a:ext uri="{FF2B5EF4-FFF2-40B4-BE49-F238E27FC236}">
                <a16:creationId xmlns:a16="http://schemas.microsoft.com/office/drawing/2014/main" xmlns="" id="{34138104-5B8D-4AB2-ADFF-9BCCCAB64F10}"/>
              </a:ext>
            </a:extLst>
          </p:cNvPr>
          <p:cNvSpPr>
            <a:spLocks noGrp="1"/>
          </p:cNvSpPr>
          <p:nvPr>
            <p:ph idx="1"/>
          </p:nvPr>
        </p:nvSpPr>
        <p:spPr>
          <a:xfrm>
            <a:off x="677334" y="2705878"/>
            <a:ext cx="8596668" cy="3974840"/>
          </a:xfrm>
        </p:spPr>
        <p:txBody>
          <a:bodyPr/>
          <a:lstStyle/>
          <a:p>
            <a:endParaRPr lang="es-MX" i="1" dirty="0"/>
          </a:p>
          <a:p>
            <a:endParaRPr lang="es-MX" i="1" dirty="0"/>
          </a:p>
          <a:p>
            <a:endParaRPr lang="es-MX" i="1" dirty="0"/>
          </a:p>
          <a:p>
            <a:endParaRPr lang="es-MX" i="1" dirty="0"/>
          </a:p>
          <a:p>
            <a:endParaRPr lang="es-MX" i="1" dirty="0"/>
          </a:p>
          <a:p>
            <a:endParaRPr lang="es-MX" i="1" dirty="0"/>
          </a:p>
          <a:p>
            <a:endParaRPr lang="es-MX" i="1" dirty="0"/>
          </a:p>
          <a:p>
            <a:endParaRPr lang="es-MX" i="1" dirty="0"/>
          </a:p>
          <a:p>
            <a:endParaRPr lang="es-MX" dirty="0"/>
          </a:p>
        </p:txBody>
      </p:sp>
      <p:pic>
        <p:nvPicPr>
          <p:cNvPr id="6" name="Imagen 5">
            <a:extLst>
              <a:ext uri="{FF2B5EF4-FFF2-40B4-BE49-F238E27FC236}">
                <a16:creationId xmlns:a16="http://schemas.microsoft.com/office/drawing/2014/main" xmlns="" id="{24A2CACB-3BFB-4695-B3A0-FB008C78CF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3716" y="2818427"/>
            <a:ext cx="7299440" cy="3571355"/>
          </a:xfrm>
          <a:prstGeom prst="rect">
            <a:avLst/>
          </a:prstGeom>
        </p:spPr>
      </p:pic>
      <p:sp>
        <p:nvSpPr>
          <p:cNvPr id="7" name="Rectángulo 6">
            <a:extLst>
              <a:ext uri="{FF2B5EF4-FFF2-40B4-BE49-F238E27FC236}">
                <a16:creationId xmlns:a16="http://schemas.microsoft.com/office/drawing/2014/main" xmlns="" id="{75B4D584-87D1-44E9-AA18-2EB40935A6AA}"/>
              </a:ext>
            </a:extLst>
          </p:cNvPr>
          <p:cNvSpPr/>
          <p:nvPr/>
        </p:nvSpPr>
        <p:spPr>
          <a:xfrm>
            <a:off x="5145813" y="6389782"/>
            <a:ext cx="3113353" cy="369332"/>
          </a:xfrm>
          <a:prstGeom prst="rect">
            <a:avLst/>
          </a:prstGeom>
        </p:spPr>
        <p:txBody>
          <a:bodyPr wrap="none">
            <a:spAutoFit/>
          </a:bodyPr>
          <a:lstStyle/>
          <a:p>
            <a:r>
              <a:rPr lang="es-MX" i="1" dirty="0">
                <a:solidFill>
                  <a:srgbClr val="000000"/>
                </a:solidFill>
              </a:rPr>
              <a:t>https://turismoactiva.com/</a:t>
            </a:r>
            <a:endParaRPr lang="es-MX" b="0" dirty="0">
              <a:solidFill>
                <a:srgbClr val="000000"/>
              </a:solidFill>
              <a:effectLst/>
            </a:endParaRPr>
          </a:p>
        </p:txBody>
      </p:sp>
    </p:spTree>
    <p:extLst>
      <p:ext uri="{BB962C8B-B14F-4D97-AF65-F5344CB8AC3E}">
        <p14:creationId xmlns:p14="http://schemas.microsoft.com/office/powerpoint/2010/main" val="25796113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C4491A4-7381-413F-9C07-CC7133D17967}"/>
              </a:ext>
            </a:extLst>
          </p:cNvPr>
          <p:cNvSpPr>
            <a:spLocks noGrp="1"/>
          </p:cNvSpPr>
          <p:nvPr>
            <p:ph type="title"/>
          </p:nvPr>
        </p:nvSpPr>
        <p:spPr>
          <a:xfrm>
            <a:off x="-143219" y="278642"/>
            <a:ext cx="11754997" cy="2147318"/>
          </a:xfrm>
        </p:spPr>
        <p:txBody>
          <a:bodyPr>
            <a:normAutofit fontScale="90000"/>
          </a:bodyPr>
          <a:lstStyle/>
          <a:p>
            <a:pPr algn="just"/>
            <a:r>
              <a:rPr lang="es-MX" dirty="0">
                <a:solidFill>
                  <a:srgbClr val="FF0000"/>
                </a:solidFill>
              </a:rPr>
              <a:t>Es empático: </a:t>
            </a:r>
            <a:r>
              <a:rPr lang="es-MX" sz="2700" dirty="0">
                <a:solidFill>
                  <a:schemeClr val="tx1"/>
                </a:solidFill>
              </a:rPr>
              <a:t>Atiende a la intencionalidad del actor; busca los esquemas de referencia del actor, sus valores; aunque planificado, el diseño atiende a nuevas realidades, responde a nuevas situaciones; los temas son émicos, de enfoque progresivo; y los informes sirven de experiencia indirecta.” (STAKE, 1998: 49-50)</a:t>
            </a:r>
            <a:br>
              <a:rPr lang="es-MX" sz="2700" dirty="0">
                <a:solidFill>
                  <a:schemeClr val="tx1"/>
                </a:solidFill>
              </a:rPr>
            </a:br>
            <a:r>
              <a:rPr lang="es-MX" sz="2700" dirty="0">
                <a:solidFill>
                  <a:schemeClr val="tx1"/>
                </a:solidFill>
              </a:rPr>
              <a:t/>
            </a:r>
            <a:br>
              <a:rPr lang="es-MX" sz="2700" dirty="0">
                <a:solidFill>
                  <a:schemeClr val="tx1"/>
                </a:solidFill>
              </a:rPr>
            </a:br>
            <a:endParaRPr lang="es-MX" sz="2700" dirty="0">
              <a:solidFill>
                <a:schemeClr val="tx1"/>
              </a:solidFill>
            </a:endParaRPr>
          </a:p>
        </p:txBody>
      </p:sp>
      <p:pic>
        <p:nvPicPr>
          <p:cNvPr id="5" name="Marcador de contenido 4">
            <a:extLst>
              <a:ext uri="{FF2B5EF4-FFF2-40B4-BE49-F238E27FC236}">
                <a16:creationId xmlns:a16="http://schemas.microsoft.com/office/drawing/2014/main" xmlns="" id="{FCC74701-C816-4F91-A740-992D465DE22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04223" y="2566931"/>
            <a:ext cx="6125378" cy="3775304"/>
          </a:xfrm>
        </p:spPr>
      </p:pic>
      <p:sp>
        <p:nvSpPr>
          <p:cNvPr id="6" name="Rectángulo 5">
            <a:extLst>
              <a:ext uri="{FF2B5EF4-FFF2-40B4-BE49-F238E27FC236}">
                <a16:creationId xmlns:a16="http://schemas.microsoft.com/office/drawing/2014/main" xmlns="" id="{99235C95-492E-46E3-A382-4FCD9DDA5A29}"/>
              </a:ext>
            </a:extLst>
          </p:cNvPr>
          <p:cNvSpPr/>
          <p:nvPr/>
        </p:nvSpPr>
        <p:spPr>
          <a:xfrm>
            <a:off x="2104223" y="6342235"/>
            <a:ext cx="7260114" cy="369332"/>
          </a:xfrm>
          <a:prstGeom prst="rect">
            <a:avLst/>
          </a:prstGeom>
        </p:spPr>
        <p:txBody>
          <a:bodyPr wrap="square">
            <a:spAutoFit/>
          </a:bodyPr>
          <a:lstStyle/>
          <a:p>
            <a:r>
              <a:rPr lang="es-MX" i="1" dirty="0"/>
              <a:t>foodandtravel.mx/Gastronomía en femenino:Parabere Forum</a:t>
            </a:r>
          </a:p>
        </p:txBody>
      </p:sp>
    </p:spTree>
    <p:extLst>
      <p:ext uri="{BB962C8B-B14F-4D97-AF65-F5344CB8AC3E}">
        <p14:creationId xmlns:p14="http://schemas.microsoft.com/office/powerpoint/2010/main" val="484418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332EADB-230F-49DB-A426-E30755CEF930}"/>
              </a:ext>
            </a:extLst>
          </p:cNvPr>
          <p:cNvSpPr>
            <a:spLocks noGrp="1"/>
          </p:cNvSpPr>
          <p:nvPr>
            <p:ph type="title"/>
          </p:nvPr>
        </p:nvSpPr>
        <p:spPr>
          <a:xfrm>
            <a:off x="677334" y="0"/>
            <a:ext cx="8596668" cy="957943"/>
          </a:xfrm>
        </p:spPr>
        <p:txBody>
          <a:bodyPr>
            <a:normAutofit fontScale="90000"/>
          </a:bodyPr>
          <a:lstStyle/>
          <a:p>
            <a:pPr algn="ctr"/>
            <a:r>
              <a:rPr lang="es-MX" b="1" dirty="0"/>
              <a:t>Tres estrategias metodológicas en el estudio de casos</a:t>
            </a:r>
            <a:r>
              <a:rPr lang="es-MX" dirty="0"/>
              <a:t/>
            </a:r>
            <a:br>
              <a:rPr lang="es-MX" dirty="0"/>
            </a:br>
            <a:r>
              <a:rPr lang="es-MX" b="1" dirty="0"/>
              <a:t> </a:t>
            </a:r>
            <a:r>
              <a:rPr lang="es-MX" dirty="0"/>
              <a:t/>
            </a:r>
            <a:br>
              <a:rPr lang="es-MX" dirty="0"/>
            </a:br>
            <a:r>
              <a:rPr lang="es-MX" dirty="0"/>
              <a:t/>
            </a:r>
            <a:br>
              <a:rPr lang="es-MX" dirty="0"/>
            </a:br>
            <a:r>
              <a:rPr lang="es-MX" dirty="0"/>
              <a:t>	La observación de los diferentes contextos de la investigación fue el medio para ver, escuchar y reflexionar sobre todo un mundo de significantes en torno a la gastronomía:</a:t>
            </a:r>
            <a:br>
              <a:rPr lang="es-MX" dirty="0"/>
            </a:br>
            <a:r>
              <a:rPr lang="es-MX" dirty="0"/>
              <a:t> </a:t>
            </a:r>
            <a:br>
              <a:rPr lang="es-MX" dirty="0"/>
            </a:br>
            <a:r>
              <a:rPr lang="es-MX" dirty="0"/>
              <a:t>“Las observaciones conducen al investigador hacia una mejor comprensión del caso:” (STAKE, 1998: 60)</a:t>
            </a:r>
            <a:br>
              <a:rPr lang="es-MX" dirty="0"/>
            </a:br>
            <a:endParaRPr lang="es-MX" dirty="0"/>
          </a:p>
        </p:txBody>
      </p:sp>
      <p:sp>
        <p:nvSpPr>
          <p:cNvPr id="3" name="Marcador de contenido 2">
            <a:extLst>
              <a:ext uri="{FF2B5EF4-FFF2-40B4-BE49-F238E27FC236}">
                <a16:creationId xmlns:a16="http://schemas.microsoft.com/office/drawing/2014/main" xmlns="" id="{8C62F190-992F-4EDF-BF02-DCFC8C6501AD}"/>
              </a:ext>
            </a:extLst>
          </p:cNvPr>
          <p:cNvSpPr>
            <a:spLocks noGrp="1"/>
          </p:cNvSpPr>
          <p:nvPr>
            <p:ph idx="1"/>
          </p:nvPr>
        </p:nvSpPr>
        <p:spPr>
          <a:xfrm>
            <a:off x="677334" y="1287625"/>
            <a:ext cx="8596668" cy="4753738"/>
          </a:xfrm>
        </p:spPr>
        <p:txBody>
          <a:bodyPr>
            <a:normAutofit/>
          </a:bodyPr>
          <a:lstStyle/>
          <a:p>
            <a:r>
              <a:rPr lang="es-MX" sz="3200" b="1" dirty="0">
                <a:solidFill>
                  <a:srgbClr val="FF0000"/>
                </a:solidFill>
              </a:rPr>
              <a:t>Primera: Observación</a:t>
            </a:r>
            <a:endParaRPr lang="es-MX" sz="3200" dirty="0">
              <a:solidFill>
                <a:srgbClr val="FF0000"/>
              </a:solidFill>
            </a:endParaRPr>
          </a:p>
        </p:txBody>
      </p:sp>
    </p:spTree>
    <p:extLst>
      <p:ext uri="{BB962C8B-B14F-4D97-AF65-F5344CB8AC3E}">
        <p14:creationId xmlns:p14="http://schemas.microsoft.com/office/powerpoint/2010/main" val="36969530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D67C527-4665-4DA0-B8AD-3080BEC2D23F}"/>
              </a:ext>
            </a:extLst>
          </p:cNvPr>
          <p:cNvSpPr>
            <a:spLocks noGrp="1"/>
          </p:cNvSpPr>
          <p:nvPr>
            <p:ph type="title"/>
          </p:nvPr>
        </p:nvSpPr>
        <p:spPr>
          <a:xfrm>
            <a:off x="677334" y="96417"/>
            <a:ext cx="8596668" cy="734008"/>
          </a:xfrm>
        </p:spPr>
        <p:txBody>
          <a:bodyPr>
            <a:normAutofit fontScale="90000"/>
          </a:bodyPr>
          <a:lstStyle/>
          <a:p>
            <a:r>
              <a:rPr lang="es-MX" b="1" dirty="0">
                <a:solidFill>
                  <a:srgbClr val="FF0000"/>
                </a:solidFill>
              </a:rPr>
              <a:t>Segunda: Grupo focal de discusión</a:t>
            </a:r>
            <a:r>
              <a:rPr lang="es-MX" dirty="0"/>
              <a:t/>
            </a:r>
            <a:br>
              <a:rPr lang="es-MX" dirty="0"/>
            </a:br>
            <a:endParaRPr lang="es-MX" dirty="0"/>
          </a:p>
        </p:txBody>
      </p:sp>
      <p:sp>
        <p:nvSpPr>
          <p:cNvPr id="3" name="Marcador de contenido 2">
            <a:extLst>
              <a:ext uri="{FF2B5EF4-FFF2-40B4-BE49-F238E27FC236}">
                <a16:creationId xmlns:a16="http://schemas.microsoft.com/office/drawing/2014/main" xmlns="" id="{93921B83-766F-49C2-814D-29513BB49D84}"/>
              </a:ext>
            </a:extLst>
          </p:cNvPr>
          <p:cNvSpPr>
            <a:spLocks noGrp="1"/>
          </p:cNvSpPr>
          <p:nvPr>
            <p:ph idx="1"/>
          </p:nvPr>
        </p:nvSpPr>
        <p:spPr>
          <a:xfrm>
            <a:off x="677334" y="1017037"/>
            <a:ext cx="8596668" cy="5024325"/>
          </a:xfrm>
        </p:spPr>
        <p:txBody>
          <a:bodyPr/>
          <a:lstStyle/>
          <a:p>
            <a:pPr algn="just"/>
            <a:r>
              <a:rPr lang="es-MX" sz="2800" dirty="0"/>
              <a:t>“Un grupo de discusión puede ser definido como una conversación cuidadosamente planeada, diseñada para obtener información de un área definida de interés, en un ambiente permisivo, no-directivo. La discusión es relajada, confortable y a menudo satisfactoria para los participantes, ya que exponen sus ideas y cometarios en común. Los miembros del grupo se influyen mutuamente, puesto que responden a las ideas y comentarios que surgen en la discusión.” (KRUEGER, 1991: 24)</a:t>
            </a:r>
          </a:p>
          <a:p>
            <a:endParaRPr lang="es-MX" dirty="0"/>
          </a:p>
        </p:txBody>
      </p:sp>
    </p:spTree>
    <p:extLst>
      <p:ext uri="{BB962C8B-B14F-4D97-AF65-F5344CB8AC3E}">
        <p14:creationId xmlns:p14="http://schemas.microsoft.com/office/powerpoint/2010/main" val="17886934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43482A8-D560-42D2-B0E0-1AF075E329CF}"/>
              </a:ext>
            </a:extLst>
          </p:cNvPr>
          <p:cNvSpPr>
            <a:spLocks noGrp="1"/>
          </p:cNvSpPr>
          <p:nvPr>
            <p:ph type="title"/>
          </p:nvPr>
        </p:nvSpPr>
        <p:spPr>
          <a:xfrm>
            <a:off x="677334" y="180392"/>
            <a:ext cx="8596668" cy="771330"/>
          </a:xfrm>
        </p:spPr>
        <p:txBody>
          <a:bodyPr>
            <a:normAutofit fontScale="90000"/>
          </a:bodyPr>
          <a:lstStyle/>
          <a:p>
            <a:r>
              <a:rPr lang="es-MX" b="1" dirty="0">
                <a:solidFill>
                  <a:srgbClr val="FF0000"/>
                </a:solidFill>
              </a:rPr>
              <a:t>Tercera: Entrevista en profundidad</a:t>
            </a:r>
            <a:r>
              <a:rPr lang="es-MX" dirty="0"/>
              <a:t/>
            </a:r>
            <a:br>
              <a:rPr lang="es-MX" dirty="0"/>
            </a:br>
            <a:endParaRPr lang="es-MX" dirty="0"/>
          </a:p>
        </p:txBody>
      </p:sp>
      <p:sp>
        <p:nvSpPr>
          <p:cNvPr id="3" name="Marcador de contenido 2">
            <a:extLst>
              <a:ext uri="{FF2B5EF4-FFF2-40B4-BE49-F238E27FC236}">
                <a16:creationId xmlns:a16="http://schemas.microsoft.com/office/drawing/2014/main" xmlns="" id="{F9258E6B-0AF4-4859-908B-3FE66DC3BBF2}"/>
              </a:ext>
            </a:extLst>
          </p:cNvPr>
          <p:cNvSpPr>
            <a:spLocks noGrp="1"/>
          </p:cNvSpPr>
          <p:nvPr>
            <p:ph idx="1"/>
          </p:nvPr>
        </p:nvSpPr>
        <p:spPr/>
        <p:txBody>
          <a:bodyPr/>
          <a:lstStyle/>
          <a:p>
            <a:pPr algn="just"/>
            <a:r>
              <a:rPr lang="es-MX" sz="2800" dirty="0"/>
              <a:t>	La entrevista nos da los puntos de vista de nuestros informantes clave, es la oportunidad de escuchar de primera voz sus ideas sobre la formación del profesorado, acercándonos a la realidad buscada:</a:t>
            </a:r>
          </a:p>
          <a:p>
            <a:pPr marL="0" indent="0" algn="just">
              <a:buNone/>
            </a:pPr>
            <a:r>
              <a:rPr lang="es-MX" sz="2800" dirty="0"/>
              <a:t> </a:t>
            </a:r>
          </a:p>
          <a:p>
            <a:pPr algn="just"/>
            <a:r>
              <a:rPr lang="es-MX" sz="2800" dirty="0"/>
              <a:t>“La entrevista es el cauce principal para llegar a las realidades múltiples:” (STAKE, 1998: 63)</a:t>
            </a:r>
          </a:p>
          <a:p>
            <a:endParaRPr lang="es-MX" dirty="0"/>
          </a:p>
        </p:txBody>
      </p:sp>
    </p:spTree>
    <p:extLst>
      <p:ext uri="{BB962C8B-B14F-4D97-AF65-F5344CB8AC3E}">
        <p14:creationId xmlns:p14="http://schemas.microsoft.com/office/powerpoint/2010/main" val="2663179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555B564-AC07-43E0-8FEC-6E5477A9F043}"/>
              </a:ext>
            </a:extLst>
          </p:cNvPr>
          <p:cNvSpPr>
            <a:spLocks noGrp="1"/>
          </p:cNvSpPr>
          <p:nvPr>
            <p:ph type="title"/>
          </p:nvPr>
        </p:nvSpPr>
        <p:spPr>
          <a:xfrm>
            <a:off x="677334" y="553617"/>
            <a:ext cx="8596668" cy="715346"/>
          </a:xfrm>
        </p:spPr>
        <p:txBody>
          <a:bodyPr>
            <a:noAutofit/>
          </a:bodyPr>
          <a:lstStyle/>
          <a:p>
            <a:pPr algn="ctr"/>
            <a:r>
              <a:rPr lang="es-MX" sz="4400" dirty="0"/>
              <a:t>La ética</a:t>
            </a:r>
          </a:p>
        </p:txBody>
      </p:sp>
      <p:sp>
        <p:nvSpPr>
          <p:cNvPr id="3" name="Marcador de contenido 2">
            <a:extLst>
              <a:ext uri="{FF2B5EF4-FFF2-40B4-BE49-F238E27FC236}">
                <a16:creationId xmlns:a16="http://schemas.microsoft.com/office/drawing/2014/main" xmlns="" id="{D0224E5C-D777-4983-ADFD-0893D6D02880}"/>
              </a:ext>
            </a:extLst>
          </p:cNvPr>
          <p:cNvSpPr>
            <a:spLocks noGrp="1"/>
          </p:cNvSpPr>
          <p:nvPr>
            <p:ph idx="1"/>
          </p:nvPr>
        </p:nvSpPr>
        <p:spPr/>
        <p:txBody>
          <a:bodyPr>
            <a:normAutofit/>
          </a:bodyPr>
          <a:lstStyle/>
          <a:p>
            <a:pPr algn="just"/>
            <a:r>
              <a:rPr lang="es-MX" sz="4400" dirty="0"/>
              <a:t>En la investigación debe ser una constante, y los investigadores sus principales promotores. </a:t>
            </a:r>
          </a:p>
        </p:txBody>
      </p:sp>
    </p:spTree>
    <p:extLst>
      <p:ext uri="{BB962C8B-B14F-4D97-AF65-F5344CB8AC3E}">
        <p14:creationId xmlns:p14="http://schemas.microsoft.com/office/powerpoint/2010/main" val="562120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84570"/>
            <a:ext cx="10515600" cy="1068821"/>
          </a:xfrm>
        </p:spPr>
        <p:txBody>
          <a:bodyPr>
            <a:normAutofit/>
          </a:bodyPr>
          <a:lstStyle/>
          <a:p>
            <a:pPr algn="ctr"/>
            <a:r>
              <a:rPr lang="es-MX" sz="2000" dirty="0">
                <a:solidFill>
                  <a:srgbClr val="0070C0"/>
                </a:solidFill>
                <a:latin typeface="Arial" panose="020B0604020202020204" pitchFamily="34" charset="0"/>
                <a:cs typeface="Arial" panose="020B0604020202020204" pitchFamily="34" charset="0"/>
              </a:rPr>
              <a:t>Participación en la actualización del programa Métodos y Técnicas de la </a:t>
            </a:r>
            <a:r>
              <a:rPr lang="es-MX" sz="2000" dirty="0">
                <a:solidFill>
                  <a:schemeClr val="tx1"/>
                </a:solidFill>
                <a:latin typeface="Arial" panose="020B0604020202020204" pitchFamily="34" charset="0"/>
                <a:cs typeface="Arial" panose="020B0604020202020204" pitchFamily="34" charset="0"/>
              </a:rPr>
              <a:t>investigación</a:t>
            </a:r>
            <a:r>
              <a:rPr lang="es-MX" sz="2000" dirty="0">
                <a:solidFill>
                  <a:srgbClr val="0070C0"/>
                </a:solidFill>
                <a:latin typeface="Arial" panose="020B0604020202020204" pitchFamily="34" charset="0"/>
                <a:cs typeface="Arial" panose="020B0604020202020204" pitchFamily="34" charset="0"/>
              </a:rPr>
              <a:t> 2017A</a:t>
            </a:r>
            <a:br>
              <a:rPr lang="es-MX" sz="2000" dirty="0">
                <a:solidFill>
                  <a:srgbClr val="0070C0"/>
                </a:solidFill>
                <a:latin typeface="Arial" panose="020B0604020202020204" pitchFamily="34" charset="0"/>
                <a:cs typeface="Arial" panose="020B0604020202020204" pitchFamily="34" charset="0"/>
              </a:rPr>
            </a:br>
            <a:r>
              <a:rPr lang="es-MX" sz="2000" dirty="0">
                <a:solidFill>
                  <a:srgbClr val="0070C0"/>
                </a:solidFill>
                <a:latin typeface="Arial" panose="020B0604020202020204" pitchFamily="34" charset="0"/>
                <a:cs typeface="Arial" panose="020B0604020202020204" pitchFamily="34" charset="0"/>
              </a:rPr>
              <a:t>(Licenciatura en Gastronomía</a:t>
            </a:r>
            <a:r>
              <a:rPr lang="es-MX" sz="2000" dirty="0">
                <a:latin typeface="Arial" panose="020B0604020202020204" pitchFamily="34" charset="0"/>
                <a:cs typeface="Arial" panose="020B0604020202020204" pitchFamily="34" charset="0"/>
              </a:rPr>
              <a:t>)</a:t>
            </a:r>
          </a:p>
        </p:txBody>
      </p:sp>
      <p:sp>
        <p:nvSpPr>
          <p:cNvPr id="5" name="Marcador de contenido 4"/>
          <p:cNvSpPr>
            <a:spLocks noGrp="1"/>
          </p:cNvSpPr>
          <p:nvPr>
            <p:ph idx="1"/>
          </p:nvPr>
        </p:nvSpPr>
        <p:spPr>
          <a:xfrm>
            <a:off x="1046018" y="2137353"/>
            <a:ext cx="10515600" cy="4351338"/>
          </a:xfrm>
        </p:spPr>
        <p:txBody>
          <a:bodyPr/>
          <a:lstStyle/>
          <a:p>
            <a:endParaRPr lang="es-MX" dirty="0"/>
          </a:p>
        </p:txBody>
      </p:sp>
      <p:pic>
        <p:nvPicPr>
          <p:cNvPr id="6" name="Imagen 5"/>
          <p:cNvPicPr>
            <a:picLocks noChangeAspect="1"/>
          </p:cNvPicPr>
          <p:nvPr/>
        </p:nvPicPr>
        <p:blipFill>
          <a:blip r:embed="rId3"/>
          <a:stretch>
            <a:fillRect/>
          </a:stretch>
        </p:blipFill>
        <p:spPr>
          <a:xfrm>
            <a:off x="592037" y="1097280"/>
            <a:ext cx="9807718" cy="5895610"/>
          </a:xfrm>
          <a:prstGeom prst="rect">
            <a:avLst/>
          </a:prstGeom>
        </p:spPr>
      </p:pic>
    </p:spTree>
    <p:extLst>
      <p:ext uri="{BB962C8B-B14F-4D97-AF65-F5344CB8AC3E}">
        <p14:creationId xmlns:p14="http://schemas.microsoft.com/office/powerpoint/2010/main" val="8467838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2C3BD45-26AE-4074-8AD3-E44A3B12973E}"/>
              </a:ext>
            </a:extLst>
          </p:cNvPr>
          <p:cNvSpPr>
            <a:spLocks noGrp="1"/>
          </p:cNvSpPr>
          <p:nvPr>
            <p:ph type="title"/>
          </p:nvPr>
        </p:nvSpPr>
        <p:spPr>
          <a:xfrm>
            <a:off x="677334" y="158620"/>
            <a:ext cx="8596668" cy="765111"/>
          </a:xfrm>
        </p:spPr>
        <p:txBody>
          <a:bodyPr/>
          <a:lstStyle/>
          <a:p>
            <a:pPr algn="ctr"/>
            <a:r>
              <a:rPr lang="es-MX" dirty="0"/>
              <a:t>Ética Gastronómica</a:t>
            </a:r>
          </a:p>
        </p:txBody>
      </p:sp>
      <p:sp>
        <p:nvSpPr>
          <p:cNvPr id="7" name="Marcador de contenido 6">
            <a:extLst>
              <a:ext uri="{FF2B5EF4-FFF2-40B4-BE49-F238E27FC236}">
                <a16:creationId xmlns:a16="http://schemas.microsoft.com/office/drawing/2014/main" xmlns="" id="{A68E00E6-36B3-4D33-A0FB-8DB2E950E1EC}"/>
              </a:ext>
            </a:extLst>
          </p:cNvPr>
          <p:cNvSpPr>
            <a:spLocks noGrp="1"/>
          </p:cNvSpPr>
          <p:nvPr>
            <p:ph idx="1"/>
          </p:nvPr>
        </p:nvSpPr>
        <p:spPr>
          <a:xfrm>
            <a:off x="677334" y="1436915"/>
            <a:ext cx="8596668" cy="4604448"/>
          </a:xfrm>
        </p:spPr>
        <p:txBody>
          <a:bodyPr>
            <a:normAutofit lnSpcReduction="10000"/>
          </a:bodyPr>
          <a:lstStyle/>
          <a:p>
            <a:endParaRPr lang="es-MX" i="1" dirty="0"/>
          </a:p>
          <a:p>
            <a:endParaRPr lang="es-MX" i="1" dirty="0"/>
          </a:p>
          <a:p>
            <a:endParaRPr lang="es-MX" i="1" dirty="0"/>
          </a:p>
          <a:p>
            <a:endParaRPr lang="es-MX" i="1" dirty="0"/>
          </a:p>
          <a:p>
            <a:endParaRPr lang="es-MX" i="1" dirty="0"/>
          </a:p>
          <a:p>
            <a:endParaRPr lang="es-MX" i="1" dirty="0"/>
          </a:p>
          <a:p>
            <a:endParaRPr lang="es-MX" i="1" dirty="0"/>
          </a:p>
          <a:p>
            <a:endParaRPr lang="es-MX" i="1" dirty="0"/>
          </a:p>
          <a:p>
            <a:endParaRPr lang="es-MX" i="1" dirty="0"/>
          </a:p>
          <a:p>
            <a:endParaRPr lang="es-MX" i="1" dirty="0"/>
          </a:p>
          <a:p>
            <a:r>
              <a:rPr lang="es-MX" i="1" dirty="0"/>
              <a:t>https://fernandovasquezrodriguez.wordpress.com/2012/10/27/etica-gastronomica/</a:t>
            </a:r>
            <a:endParaRPr lang="es-MX" dirty="0"/>
          </a:p>
          <a:p>
            <a:endParaRPr lang="es-MX" dirty="0"/>
          </a:p>
        </p:txBody>
      </p:sp>
      <p:pic>
        <p:nvPicPr>
          <p:cNvPr id="9" name="Imagen 8">
            <a:extLst>
              <a:ext uri="{FF2B5EF4-FFF2-40B4-BE49-F238E27FC236}">
                <a16:creationId xmlns:a16="http://schemas.microsoft.com/office/drawing/2014/main" xmlns="" id="{C1989230-C322-4DDB-AA9A-62084CBB15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4728" y="923730"/>
            <a:ext cx="4781320" cy="4309281"/>
          </a:xfrm>
          <a:prstGeom prst="rect">
            <a:avLst/>
          </a:prstGeom>
        </p:spPr>
      </p:pic>
    </p:spTree>
    <p:extLst>
      <p:ext uri="{BB962C8B-B14F-4D97-AF65-F5344CB8AC3E}">
        <p14:creationId xmlns:p14="http://schemas.microsoft.com/office/powerpoint/2010/main" val="40459060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2FE5F3C-1C83-4C5C-AC30-CF74E38FB5D5}"/>
              </a:ext>
            </a:extLst>
          </p:cNvPr>
          <p:cNvSpPr>
            <a:spLocks noGrp="1"/>
          </p:cNvSpPr>
          <p:nvPr>
            <p:ph type="title"/>
          </p:nvPr>
        </p:nvSpPr>
        <p:spPr>
          <a:xfrm>
            <a:off x="677684" y="91807"/>
            <a:ext cx="8596668" cy="1219200"/>
          </a:xfrm>
        </p:spPr>
        <p:txBody>
          <a:bodyPr/>
          <a:lstStyle/>
          <a:p>
            <a:r>
              <a:rPr lang="es-MX" dirty="0"/>
              <a:t>La investigación cualitativa y las tesis en la licenciatura en gastronomía</a:t>
            </a:r>
          </a:p>
        </p:txBody>
      </p:sp>
      <p:pic>
        <p:nvPicPr>
          <p:cNvPr id="5" name="Marcador de contenido 4">
            <a:extLst>
              <a:ext uri="{FF2B5EF4-FFF2-40B4-BE49-F238E27FC236}">
                <a16:creationId xmlns:a16="http://schemas.microsoft.com/office/drawing/2014/main" xmlns="" id="{83B164A9-1C4F-4582-BDA6-A677E55F3990}"/>
              </a:ext>
            </a:extLst>
          </p:cNvPr>
          <p:cNvPicPr>
            <a:picLocks noGrp="1" noChangeAspect="1"/>
          </p:cNvPicPr>
          <p:nvPr>
            <p:ph idx="1"/>
          </p:nvPr>
        </p:nvPicPr>
        <p:blipFill>
          <a:blip r:embed="rId2"/>
          <a:stretch>
            <a:fillRect/>
          </a:stretch>
        </p:blipFill>
        <p:spPr>
          <a:xfrm>
            <a:off x="2622015" y="1311008"/>
            <a:ext cx="4715220" cy="5332164"/>
          </a:xfrm>
          <a:prstGeom prst="rect">
            <a:avLst/>
          </a:prstGeom>
        </p:spPr>
      </p:pic>
    </p:spTree>
    <p:extLst>
      <p:ext uri="{BB962C8B-B14F-4D97-AF65-F5344CB8AC3E}">
        <p14:creationId xmlns:p14="http://schemas.microsoft.com/office/powerpoint/2010/main" val="1086218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4597" y="90054"/>
            <a:ext cx="8596668" cy="730827"/>
          </a:xfrm>
        </p:spPr>
        <p:txBody>
          <a:bodyPr/>
          <a:lstStyle/>
          <a:p>
            <a:pPr algn="ctr"/>
            <a:r>
              <a:rPr lang="es-MX" dirty="0">
                <a:solidFill>
                  <a:srgbClr val="0070C0"/>
                </a:solidFill>
              </a:rPr>
              <a:t>Bibliografía </a:t>
            </a:r>
          </a:p>
        </p:txBody>
      </p:sp>
      <p:sp>
        <p:nvSpPr>
          <p:cNvPr id="3" name="Marcador de contenido 2"/>
          <p:cNvSpPr>
            <a:spLocks noGrp="1"/>
          </p:cNvSpPr>
          <p:nvPr>
            <p:ph idx="1"/>
          </p:nvPr>
        </p:nvSpPr>
        <p:spPr>
          <a:xfrm>
            <a:off x="677334" y="820881"/>
            <a:ext cx="8596668" cy="5220481"/>
          </a:xfrm>
        </p:spPr>
        <p:txBody>
          <a:bodyPr>
            <a:normAutofit lnSpcReduction="10000"/>
          </a:bodyPr>
          <a:lstStyle/>
          <a:p>
            <a:r>
              <a:rPr lang="en-US" dirty="0">
                <a:solidFill>
                  <a:schemeClr val="accent1"/>
                </a:solidFill>
              </a:rPr>
              <a:t>BOGDAN, R. C &amp; BIKLEN, S. K. (1990). Qualitative Research </a:t>
            </a:r>
            <a:r>
              <a:rPr lang="en-GB" dirty="0">
                <a:solidFill>
                  <a:schemeClr val="accent1"/>
                </a:solidFill>
              </a:rPr>
              <a:t>for Education. An introduction to the Theory and Methods. </a:t>
            </a:r>
            <a:r>
              <a:rPr lang="en-US" dirty="0">
                <a:solidFill>
                  <a:schemeClr val="accent1"/>
                </a:solidFill>
              </a:rPr>
              <a:t>Allyn and Bacon: U.S.A.</a:t>
            </a:r>
            <a:endParaRPr lang="es-MX" dirty="0">
              <a:solidFill>
                <a:schemeClr val="accent1"/>
              </a:solidFill>
            </a:endParaRPr>
          </a:p>
          <a:p>
            <a:r>
              <a:rPr lang="es-MX" i="1" dirty="0">
                <a:solidFill>
                  <a:schemeClr val="accent1"/>
                </a:solidFill>
              </a:rPr>
              <a:t>Conservatorio de la Cocina Gastronómica de México </a:t>
            </a:r>
            <a:r>
              <a:rPr lang="es-MX" dirty="0">
                <a:solidFill>
                  <a:schemeClr val="accent1"/>
                </a:solidFill>
                <a:hlinkClick r:id="rId2"/>
              </a:rPr>
              <a:t>www.ccgm.mx/</a:t>
            </a:r>
            <a:endParaRPr lang="es-MX" dirty="0">
              <a:solidFill>
                <a:schemeClr val="accent1"/>
              </a:solidFill>
            </a:endParaRPr>
          </a:p>
          <a:p>
            <a:r>
              <a:rPr lang="es-ES_tradnl" dirty="0">
                <a:solidFill>
                  <a:schemeClr val="accent1"/>
                </a:solidFill>
              </a:rPr>
              <a:t>FLICK, U. (2007). Introducción a la investigación cualitativa. Morata: Madrid.</a:t>
            </a:r>
            <a:endParaRPr lang="es-MX" dirty="0">
              <a:solidFill>
                <a:schemeClr val="accent1"/>
              </a:solidFill>
            </a:endParaRPr>
          </a:p>
          <a:p>
            <a:r>
              <a:rPr lang="es-ES" dirty="0">
                <a:solidFill>
                  <a:schemeClr val="accent1"/>
                </a:solidFill>
              </a:rPr>
              <a:t>KRUEGER, R. A. (1991). El grupo de discusión. Guía práctica para la investigación aplicada. Pirámide: Madrid.</a:t>
            </a:r>
            <a:endParaRPr lang="es-MX" dirty="0">
              <a:solidFill>
                <a:schemeClr val="accent1"/>
              </a:solidFill>
            </a:endParaRPr>
          </a:p>
          <a:p>
            <a:r>
              <a:rPr lang="es-MX" dirty="0">
                <a:solidFill>
                  <a:schemeClr val="accent1"/>
                </a:solidFill>
              </a:rPr>
              <a:t>PLAN DE ESTUDIOS DE LA LICENCIATURA EN GASTRONOMÍA (2003) Facultad de Turismo y Gastronomía, UAEM. Toluca, México.</a:t>
            </a:r>
          </a:p>
          <a:p>
            <a:r>
              <a:rPr lang="es-ES" dirty="0">
                <a:solidFill>
                  <a:schemeClr val="accent1"/>
                </a:solidFill>
              </a:rPr>
              <a:t>STAKE, R. E. (1998). Investigación con estudio de casos. Ediciones Morata: Madrid.</a:t>
            </a:r>
            <a:endParaRPr lang="es-MX" dirty="0">
              <a:solidFill>
                <a:schemeClr val="accent1"/>
              </a:solidFill>
            </a:endParaRPr>
          </a:p>
          <a:p>
            <a:r>
              <a:rPr lang="en-US" dirty="0">
                <a:solidFill>
                  <a:schemeClr val="accent1"/>
                </a:solidFill>
              </a:rPr>
              <a:t>STEWARt, D. W., Shamdasani, P. N. &amp; Rook, D. W. (2007). </a:t>
            </a:r>
            <a:r>
              <a:rPr lang="en-US" i="1" dirty="0">
                <a:solidFill>
                  <a:schemeClr val="accent1"/>
                </a:solidFill>
              </a:rPr>
              <a:t>Applied Social Research Methods:</a:t>
            </a:r>
            <a:r>
              <a:rPr lang="en-US" dirty="0">
                <a:solidFill>
                  <a:schemeClr val="accent1"/>
                </a:solidFill>
              </a:rPr>
              <a:t> </a:t>
            </a:r>
            <a:r>
              <a:rPr lang="en-US" i="1" dirty="0">
                <a:solidFill>
                  <a:schemeClr val="accent1"/>
                </a:solidFill>
              </a:rPr>
              <a:t>Focus groups</a:t>
            </a:r>
            <a:r>
              <a:rPr lang="en-US" dirty="0">
                <a:solidFill>
                  <a:schemeClr val="accent1"/>
                </a:solidFill>
              </a:rPr>
              <a:t> Thousand Oaks, CA: SAGE Publications Ltd do.</a:t>
            </a:r>
            <a:endParaRPr lang="es-MX" dirty="0">
              <a:solidFill>
                <a:schemeClr val="accent1"/>
              </a:solidFill>
            </a:endParaRPr>
          </a:p>
          <a:p>
            <a:r>
              <a:rPr lang="en-US" dirty="0">
                <a:solidFill>
                  <a:schemeClr val="accent1"/>
                </a:solidFill>
              </a:rPr>
              <a:t>STEWART, D. W., SHAMDASANI, P. N.(2007)  &amp; Rook, D. W. </a:t>
            </a:r>
            <a:endParaRPr lang="es-MX" dirty="0">
              <a:solidFill>
                <a:schemeClr val="accent1"/>
              </a:solidFill>
            </a:endParaRPr>
          </a:p>
          <a:p>
            <a:r>
              <a:rPr lang="es-ES_tradnl" dirty="0">
                <a:solidFill>
                  <a:schemeClr val="accent1"/>
                </a:solidFill>
              </a:rPr>
              <a:t>TAYLOR, S. J. y BOGDAN, R. (1990). Introducción a los métodos cualitativos de investigación. Paidós: Argentina.</a:t>
            </a:r>
            <a:r>
              <a:rPr lang="es-MX" dirty="0">
                <a:solidFill>
                  <a:schemeClr val="accent1"/>
                </a:solidFill>
              </a:rPr>
              <a:t> </a:t>
            </a:r>
          </a:p>
          <a:p>
            <a:endParaRPr lang="es-MX" i="1" dirty="0"/>
          </a:p>
          <a:p>
            <a:endParaRPr lang="es-MX" dirty="0"/>
          </a:p>
          <a:p>
            <a:pPr algn="just"/>
            <a:endParaRPr lang="es-MX" dirty="0">
              <a:solidFill>
                <a:srgbClr val="000000"/>
              </a:solidFill>
            </a:endParaRPr>
          </a:p>
          <a:p>
            <a:pPr algn="just"/>
            <a:endParaRPr lang="es-MX" dirty="0"/>
          </a:p>
        </p:txBody>
      </p:sp>
    </p:spTree>
    <p:extLst>
      <p:ext uri="{BB962C8B-B14F-4D97-AF65-F5344CB8AC3E}">
        <p14:creationId xmlns:p14="http://schemas.microsoft.com/office/powerpoint/2010/main" val="11609347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707814" y="-533400"/>
            <a:ext cx="8596668" cy="533400"/>
          </a:xfrm>
        </p:spPr>
        <p:txBody>
          <a:bodyPr>
            <a:normAutofit fontScale="90000"/>
          </a:bodyPr>
          <a:lstStyle/>
          <a:p>
            <a:endParaRPr lang="es-MX" dirty="0"/>
          </a:p>
        </p:txBody>
      </p:sp>
      <p:sp>
        <p:nvSpPr>
          <p:cNvPr id="3" name="2 Marcador de contenido"/>
          <p:cNvSpPr>
            <a:spLocks noGrp="1"/>
          </p:cNvSpPr>
          <p:nvPr>
            <p:ph idx="1"/>
          </p:nvPr>
        </p:nvSpPr>
        <p:spPr>
          <a:xfrm>
            <a:off x="0" y="137159"/>
            <a:ext cx="9274002" cy="5904203"/>
          </a:xfrm>
        </p:spPr>
        <p:txBody>
          <a:bodyPr/>
          <a:lstStyle/>
          <a:p>
            <a:r>
              <a:rPr lang="es-MX" i="1" dirty="0">
                <a:solidFill>
                  <a:schemeClr val="accent1"/>
                </a:solidFill>
              </a:rPr>
              <a:t>foodandtravel.mx/Gastronomía en femenino:Parabere Forum.</a:t>
            </a:r>
            <a:endParaRPr lang="es-MX" dirty="0">
              <a:solidFill>
                <a:schemeClr val="accent1"/>
              </a:solidFill>
            </a:endParaRPr>
          </a:p>
          <a:p>
            <a:r>
              <a:rPr lang="es-MX" dirty="0">
                <a:solidFill>
                  <a:schemeClr val="accent1"/>
                </a:solidFill>
                <a:hlinkClick r:id="rId2"/>
              </a:rPr>
              <a:t>https://es-es.facebook.com/Recuga-401880266688082/about/</a:t>
            </a:r>
            <a:endParaRPr lang="es-MX" dirty="0">
              <a:solidFill>
                <a:schemeClr val="accent1"/>
              </a:solidFill>
            </a:endParaRPr>
          </a:p>
          <a:p>
            <a:r>
              <a:rPr lang="es-MX" dirty="0">
                <a:solidFill>
                  <a:schemeClr val="accent1"/>
                </a:solidFill>
                <a:hlinkClick r:id="rId3"/>
              </a:rPr>
              <a:t>https://fernandovasquezrodriguez.wordpress.com/2012/10/27/etica-gastronomica/</a:t>
            </a:r>
            <a:endParaRPr lang="es-MX" dirty="0">
              <a:solidFill>
                <a:schemeClr val="accent1"/>
              </a:solidFill>
            </a:endParaRPr>
          </a:p>
          <a:p>
            <a:r>
              <a:rPr lang="es-MX" dirty="0">
                <a:solidFill>
                  <a:schemeClr val="accent1"/>
                </a:solidFill>
                <a:hlinkClick r:id="rId4"/>
              </a:rPr>
              <a:t>https://turismoactiva.com/</a:t>
            </a:r>
            <a:r>
              <a:rPr lang="es-MX" i="1" dirty="0">
                <a:solidFill>
                  <a:schemeClr val="accent1"/>
                </a:solidFill>
              </a:rPr>
              <a:t> El mejor turismo de aventura de Salamanca.</a:t>
            </a:r>
            <a:endParaRPr lang="es-MX" dirty="0">
              <a:solidFill>
                <a:schemeClr val="accent1"/>
              </a:solidFill>
            </a:endParaRPr>
          </a:p>
          <a:p>
            <a:r>
              <a:rPr lang="es-MX" dirty="0">
                <a:solidFill>
                  <a:schemeClr val="accent1"/>
                </a:solidFill>
                <a:hlinkClick r:id="rId5"/>
              </a:rPr>
              <a:t>www.celiagastronomia.com.ar/</a:t>
            </a:r>
            <a:endParaRPr lang="es-MX" dirty="0">
              <a:solidFill>
                <a:schemeClr val="accent1"/>
              </a:solidFill>
            </a:endParaRPr>
          </a:p>
          <a:p>
            <a:r>
              <a:rPr lang="es-MX" i="1" dirty="0">
                <a:solidFill>
                  <a:schemeClr val="accent1"/>
                </a:solidFill>
              </a:rPr>
              <a:t>www.derecoquinaria.com › Libros de cocina › Técnicas culinarias › Ciencia y cocina.</a:t>
            </a:r>
            <a:endParaRPr lang="es-MX" dirty="0">
              <a:solidFill>
                <a:schemeClr val="accent1"/>
              </a:solidFill>
            </a:endParaRPr>
          </a:p>
          <a:p>
            <a:r>
              <a:rPr lang="es-MX" i="1" dirty="0">
                <a:solidFill>
                  <a:schemeClr val="accent1"/>
                </a:solidFill>
              </a:rPr>
              <a:t>www.ubj.edu.mx/gastronomia/</a:t>
            </a:r>
            <a:endParaRPr lang="es-MX" dirty="0">
              <a:solidFill>
                <a:schemeClr val="accent1"/>
              </a:solidFill>
            </a:endParaRPr>
          </a:p>
          <a:p>
            <a:endParaRPr lang="es-MX" dirty="0"/>
          </a:p>
          <a:p>
            <a:endParaRPr lang="es-MX" dirty="0"/>
          </a:p>
        </p:txBody>
      </p:sp>
    </p:spTree>
    <p:extLst>
      <p:ext uri="{BB962C8B-B14F-4D97-AF65-F5344CB8AC3E}">
        <p14:creationId xmlns:p14="http://schemas.microsoft.com/office/powerpoint/2010/main" val="2011069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74179"/>
            <a:ext cx="10515600" cy="590839"/>
          </a:xfrm>
        </p:spPr>
        <p:txBody>
          <a:bodyPr>
            <a:normAutofit fontScale="90000"/>
          </a:bodyPr>
          <a:lstStyle/>
          <a:p>
            <a:pPr algn="ctr"/>
            <a:r>
              <a:rPr lang="es-MX" sz="3200" dirty="0">
                <a:solidFill>
                  <a:srgbClr val="0070C0"/>
                </a:solidFill>
              </a:rPr>
              <a:t>Unidad de competencia III-Investigación </a:t>
            </a:r>
            <a:r>
              <a:rPr lang="es-MX" sz="3200" dirty="0">
                <a:solidFill>
                  <a:schemeClr val="tx1"/>
                </a:solidFill>
              </a:rPr>
              <a:t>cualitativa-métodos </a:t>
            </a:r>
          </a:p>
        </p:txBody>
      </p:sp>
      <p:pic>
        <p:nvPicPr>
          <p:cNvPr id="4" name="Marcador de contenido 3"/>
          <p:cNvPicPr>
            <a:picLocks noGrp="1" noChangeAspect="1"/>
          </p:cNvPicPr>
          <p:nvPr>
            <p:ph idx="1"/>
          </p:nvPr>
        </p:nvPicPr>
        <p:blipFill>
          <a:blip r:embed="rId2"/>
          <a:stretch>
            <a:fillRect/>
          </a:stretch>
        </p:blipFill>
        <p:spPr>
          <a:xfrm>
            <a:off x="838200" y="665018"/>
            <a:ext cx="10924309" cy="6089073"/>
          </a:xfrm>
          <a:prstGeom prst="rect">
            <a:avLst/>
          </a:prstGeom>
        </p:spPr>
      </p:pic>
    </p:spTree>
    <p:extLst>
      <p:ext uri="{BB962C8B-B14F-4D97-AF65-F5344CB8AC3E}">
        <p14:creationId xmlns:p14="http://schemas.microsoft.com/office/powerpoint/2010/main" val="680511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0" y="2160589"/>
            <a:ext cx="4184035" cy="3880772"/>
          </a:xfrm>
        </p:spPr>
        <p:txBody>
          <a:bodyPr/>
          <a:lstStyle/>
          <a:p>
            <a:pPr algn="just"/>
            <a:r>
              <a:rPr lang="es-ES_tradnl" dirty="0">
                <a:latin typeface="Arial" panose="020B0604020202020204" pitchFamily="34" charset="0"/>
                <a:cs typeface="Arial" panose="020B0604020202020204" pitchFamily="34" charset="0"/>
              </a:rPr>
              <a:t>“La investigación cualitativa tiene relevancia específica para el estudio de la relaciones sociales, debido al hecho de la pluralización de los mundos vitales.” (FLICK, 2007: 15)</a:t>
            </a:r>
            <a:endParaRPr lang="es-MX" dirty="0">
              <a:latin typeface="Arial" panose="020B0604020202020204" pitchFamily="34" charset="0"/>
              <a:cs typeface="Arial" panose="020B0604020202020204" pitchFamily="34" charset="0"/>
            </a:endParaRPr>
          </a:p>
          <a:p>
            <a:r>
              <a:rPr lang="es-ES_tradnl" dirty="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a:p>
            <a:endParaRPr lang="es-MX" dirty="0"/>
          </a:p>
        </p:txBody>
      </p:sp>
      <p:sp>
        <p:nvSpPr>
          <p:cNvPr id="2" name="Título 1"/>
          <p:cNvSpPr>
            <a:spLocks noGrp="1"/>
          </p:cNvSpPr>
          <p:nvPr>
            <p:ph type="title"/>
          </p:nvPr>
        </p:nvSpPr>
        <p:spPr>
          <a:xfrm>
            <a:off x="732752" y="110836"/>
            <a:ext cx="8596668" cy="651164"/>
          </a:xfrm>
        </p:spPr>
        <p:txBody>
          <a:bodyPr/>
          <a:lstStyle/>
          <a:p>
            <a:pPr algn="ctr"/>
            <a:r>
              <a:rPr lang="es-MX" dirty="0">
                <a:latin typeface="Arial" panose="020B0604020202020204" pitchFamily="34" charset="0"/>
                <a:cs typeface="Arial" panose="020B0604020202020204" pitchFamily="34" charset="0"/>
              </a:rPr>
              <a:t>Investigación Cualitativa</a:t>
            </a:r>
          </a:p>
        </p:txBody>
      </p:sp>
      <p:pic>
        <p:nvPicPr>
          <p:cNvPr id="8" name="Marcador de contenido 7">
            <a:extLst>
              <a:ext uri="{FF2B5EF4-FFF2-40B4-BE49-F238E27FC236}">
                <a16:creationId xmlns:a16="http://schemas.microsoft.com/office/drawing/2014/main" xmlns="" id="{4BDAD2BB-0412-44C9-8ECD-89343335F43B}"/>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825889" y="1531346"/>
            <a:ext cx="4067258" cy="4510680"/>
          </a:xfrm>
        </p:spPr>
      </p:pic>
    </p:spTree>
    <p:extLst>
      <p:ext uri="{BB962C8B-B14F-4D97-AF65-F5344CB8AC3E}">
        <p14:creationId xmlns:p14="http://schemas.microsoft.com/office/powerpoint/2010/main" val="3156151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0397" y="0"/>
            <a:ext cx="8596668" cy="744583"/>
          </a:xfrm>
        </p:spPr>
        <p:txBody>
          <a:bodyPr/>
          <a:lstStyle/>
          <a:p>
            <a:pPr algn="ctr"/>
            <a:r>
              <a:rPr lang="es-MX" dirty="0">
                <a:solidFill>
                  <a:srgbClr val="92D050"/>
                </a:solidFill>
              </a:rPr>
              <a:t>¿Qué es la investigación cualitativa?</a:t>
            </a:r>
          </a:p>
        </p:txBody>
      </p:sp>
      <p:sp>
        <p:nvSpPr>
          <p:cNvPr id="3" name="Marcador de contenido 2"/>
          <p:cNvSpPr>
            <a:spLocks noGrp="1"/>
          </p:cNvSpPr>
          <p:nvPr>
            <p:ph sz="half" idx="1"/>
          </p:nvPr>
        </p:nvSpPr>
        <p:spPr>
          <a:xfrm>
            <a:off x="0" y="2016898"/>
            <a:ext cx="4184035" cy="3880772"/>
          </a:xfrm>
        </p:spPr>
        <p:txBody>
          <a:bodyPr>
            <a:normAutofit/>
          </a:bodyPr>
          <a:lstStyle/>
          <a:p>
            <a:pPr algn="just"/>
            <a:r>
              <a:rPr lang="es-ES_tradnl" sz="2000" dirty="0">
                <a:latin typeface="Arial" panose="020B0604020202020204" pitchFamily="34" charset="0"/>
                <a:cs typeface="Arial" panose="020B0604020202020204" pitchFamily="34" charset="0"/>
              </a:rPr>
              <a:t>“Si estudiamos a las personas cualitativamente, llegamos a conocerlas en lo personal y a experimentar lo que ellas sienten en sus luchas cotidianas en la sociedad. Aprendemos  sobre conceptos tales como belleza, dolor, fe, sufrimiento, frustración  y amor, cuya esencia se pierde en otro enfoques investigativos.” (TAYLOR y BOGDAN, 1990: 21)</a:t>
            </a:r>
            <a:endParaRPr lang="es-MX" sz="2000" dirty="0">
              <a:latin typeface="Arial" panose="020B0604020202020204" pitchFamily="34" charset="0"/>
              <a:cs typeface="Arial" panose="020B0604020202020204" pitchFamily="34" charset="0"/>
            </a:endParaRPr>
          </a:p>
        </p:txBody>
      </p:sp>
      <p:sp>
        <p:nvSpPr>
          <p:cNvPr id="5" name="4 Marcador de contenido"/>
          <p:cNvSpPr>
            <a:spLocks noGrp="1"/>
          </p:cNvSpPr>
          <p:nvPr>
            <p:ph sz="half" idx="2"/>
          </p:nvPr>
        </p:nvSpPr>
        <p:spPr>
          <a:xfrm>
            <a:off x="5089969" y="679270"/>
            <a:ext cx="7398121" cy="6283233"/>
          </a:xfrm>
        </p:spPr>
        <p:txBody>
          <a:bodyPr/>
          <a:lstStyle/>
          <a:p>
            <a:endParaRPr lang="es-MX" dirty="0"/>
          </a:p>
        </p:txBody>
      </p:sp>
      <p:pic>
        <p:nvPicPr>
          <p:cNvPr id="1027" name="Picture 3" descr="C:\Users\x\Desktop\respaldo toshiba\MATERIALDIDACTICO2017A yB\2017A\GASTROMETODOSYTECNICAS\21mnFZG1FGL._BO1,204,203,200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499" y="679270"/>
            <a:ext cx="7048501" cy="6178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4684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solidFill>
                  <a:srgbClr val="92D050"/>
                </a:solidFill>
                <a:latin typeface="Arial" panose="020B0604020202020204" pitchFamily="34" charset="0"/>
                <a:cs typeface="Arial" panose="020B0604020202020204" pitchFamily="34" charset="0"/>
              </a:rPr>
              <a:t>Relación investigación cualitativa y gastronomía</a:t>
            </a:r>
          </a:p>
        </p:txBody>
      </p:sp>
      <p:sp>
        <p:nvSpPr>
          <p:cNvPr id="3" name="Marcador de contenido 2"/>
          <p:cNvSpPr>
            <a:spLocks noGrp="1"/>
          </p:cNvSpPr>
          <p:nvPr>
            <p:ph sz="half" idx="1"/>
          </p:nvPr>
        </p:nvSpPr>
        <p:spPr>
          <a:xfrm>
            <a:off x="677334" y="2160588"/>
            <a:ext cx="4184035" cy="4697411"/>
          </a:xfrm>
        </p:spPr>
        <p:txBody>
          <a:bodyPr>
            <a:noAutofit/>
          </a:bodyPr>
          <a:lstStyle/>
          <a:p>
            <a:pPr algn="just"/>
            <a:r>
              <a:rPr lang="es-ES_tradnl" sz="2800" dirty="0">
                <a:latin typeface="Arial" panose="020B0604020202020204" pitchFamily="34" charset="0"/>
                <a:cs typeface="Arial" panose="020B0604020202020204" pitchFamily="34" charset="0"/>
              </a:rPr>
              <a:t>Comprender </a:t>
            </a:r>
          </a:p>
          <a:p>
            <a:pPr algn="just"/>
            <a:endParaRPr lang="es-ES_tradnl" sz="2800" dirty="0">
              <a:latin typeface="Arial" panose="020B0604020202020204" pitchFamily="34" charset="0"/>
              <a:cs typeface="Arial" panose="020B0604020202020204" pitchFamily="34" charset="0"/>
            </a:endParaRPr>
          </a:p>
          <a:p>
            <a:pPr algn="just"/>
            <a:r>
              <a:rPr lang="es-ES_tradnl" sz="2800" dirty="0">
                <a:latin typeface="Arial" panose="020B0604020202020204" pitchFamily="34" charset="0"/>
                <a:cs typeface="Arial" panose="020B0604020202020204" pitchFamily="34" charset="0"/>
              </a:rPr>
              <a:t>Interpretar </a:t>
            </a:r>
          </a:p>
          <a:p>
            <a:pPr algn="just"/>
            <a:endParaRPr lang="es-ES_tradnl" sz="2800" dirty="0">
              <a:latin typeface="Arial" panose="020B0604020202020204" pitchFamily="34" charset="0"/>
              <a:cs typeface="Arial" panose="020B0604020202020204" pitchFamily="34" charset="0"/>
            </a:endParaRPr>
          </a:p>
          <a:p>
            <a:pPr algn="just"/>
            <a:r>
              <a:rPr lang="es-ES_tradnl" sz="2800" dirty="0">
                <a:latin typeface="Arial" panose="020B0604020202020204" pitchFamily="34" charset="0"/>
                <a:cs typeface="Arial" panose="020B0604020202020204" pitchFamily="34" charset="0"/>
              </a:rPr>
              <a:t>Transformar </a:t>
            </a:r>
            <a:endParaRPr lang="es-MX" sz="2800" dirty="0">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5089970" y="2160589"/>
            <a:ext cx="4755366" cy="3880773"/>
          </a:xfrm>
        </p:spPr>
        <p:txBody>
          <a:bodyPr>
            <a:normAutofit/>
          </a:bodyPr>
          <a:lstStyle/>
          <a:p>
            <a:pPr algn="just"/>
            <a:r>
              <a:rPr lang="es-MX" sz="2800" dirty="0">
                <a:latin typeface="Arial" panose="020B0604020202020204" pitchFamily="34" charset="0"/>
                <a:cs typeface="Arial" panose="020B0604020202020204" pitchFamily="34" charset="0"/>
              </a:rPr>
              <a:t>La gastronomía permite relación con las persona través de relación entre personas y los alimentos de la vida diaria.  </a:t>
            </a:r>
          </a:p>
        </p:txBody>
      </p:sp>
    </p:spTree>
    <p:extLst>
      <p:ext uri="{BB962C8B-B14F-4D97-AF65-F5344CB8AC3E}">
        <p14:creationId xmlns:p14="http://schemas.microsoft.com/office/powerpoint/2010/main" val="3729128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11" y="124408"/>
            <a:ext cx="8596668" cy="817984"/>
          </a:xfrm>
        </p:spPr>
        <p:txBody>
          <a:bodyPr>
            <a:normAutofit/>
          </a:bodyPr>
          <a:lstStyle/>
          <a:p>
            <a:pPr algn="ctr"/>
            <a:r>
              <a:rPr lang="es-MX" dirty="0">
                <a:solidFill>
                  <a:srgbClr val="92D050"/>
                </a:solidFill>
              </a:rPr>
              <a:t>¿Qué es el método estudio de casos?</a:t>
            </a:r>
          </a:p>
        </p:txBody>
      </p:sp>
      <p:sp>
        <p:nvSpPr>
          <p:cNvPr id="3" name="Marcador de contenido 2"/>
          <p:cNvSpPr>
            <a:spLocks noGrp="1"/>
          </p:cNvSpPr>
          <p:nvPr>
            <p:ph sz="half" idx="1"/>
          </p:nvPr>
        </p:nvSpPr>
        <p:spPr/>
        <p:txBody>
          <a:bodyPr/>
          <a:lstStyle/>
          <a:p>
            <a:pPr algn="just"/>
            <a:r>
              <a:rPr lang="es-ES_tradnl" sz="2400" dirty="0"/>
              <a:t>“El estudio de casos es el estudio de la particularidad y de la complejidad de un caso singular, para llegar a comprender su actividad en circunstancias importantes.” (STAKE, 1998: 11)</a:t>
            </a:r>
            <a:endParaRPr lang="es-MX" sz="2400" dirty="0"/>
          </a:p>
          <a:p>
            <a:endParaRPr lang="es-MX" dirty="0"/>
          </a:p>
        </p:txBody>
      </p:sp>
      <p:pic>
        <p:nvPicPr>
          <p:cNvPr id="6" name="Marcador de contenido 5">
            <a:extLst>
              <a:ext uri="{FF2B5EF4-FFF2-40B4-BE49-F238E27FC236}">
                <a16:creationId xmlns:a16="http://schemas.microsoft.com/office/drawing/2014/main" xmlns="" id="{F6C28301-B889-4BC7-BBDF-8EE9A11CE73B}"/>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32401" y="942392"/>
            <a:ext cx="4209769" cy="4951947"/>
          </a:xfrm>
        </p:spPr>
      </p:pic>
    </p:spTree>
    <p:extLst>
      <p:ext uri="{BB962C8B-B14F-4D97-AF65-F5344CB8AC3E}">
        <p14:creationId xmlns:p14="http://schemas.microsoft.com/office/powerpoint/2010/main" val="575735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rgbClr val="92D050"/>
                </a:solidFill>
              </a:rPr>
              <a:t>El estudio de casos en la gastronomía</a:t>
            </a:r>
          </a:p>
        </p:txBody>
      </p:sp>
      <p:sp>
        <p:nvSpPr>
          <p:cNvPr id="3" name="Marcador de contenido 2"/>
          <p:cNvSpPr>
            <a:spLocks noGrp="1"/>
          </p:cNvSpPr>
          <p:nvPr>
            <p:ph sz="half" idx="1"/>
          </p:nvPr>
        </p:nvSpPr>
        <p:spPr>
          <a:xfrm>
            <a:off x="133166" y="2160588"/>
            <a:ext cx="4728204" cy="4604195"/>
          </a:xfrm>
        </p:spPr>
        <p:txBody>
          <a:bodyPr>
            <a:normAutofit/>
          </a:bodyPr>
          <a:lstStyle/>
          <a:p>
            <a:pPr algn="just"/>
            <a:r>
              <a:rPr lang="es-MX" sz="3200" dirty="0"/>
              <a:t>Nos ayuda a comprender la relación personas- alimentos.</a:t>
            </a:r>
          </a:p>
        </p:txBody>
      </p:sp>
      <p:pic>
        <p:nvPicPr>
          <p:cNvPr id="6" name="Marcador de contenido 5">
            <a:extLst>
              <a:ext uri="{FF2B5EF4-FFF2-40B4-BE49-F238E27FC236}">
                <a16:creationId xmlns:a16="http://schemas.microsoft.com/office/drawing/2014/main" xmlns="" id="{C1BEC008-62D4-48C5-BA13-E9ACD570446C}"/>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59829" y="1331195"/>
            <a:ext cx="5598367" cy="5404885"/>
          </a:xfrm>
        </p:spPr>
      </p:pic>
    </p:spTree>
    <p:extLst>
      <p:ext uri="{BB962C8B-B14F-4D97-AF65-F5344CB8AC3E}">
        <p14:creationId xmlns:p14="http://schemas.microsoft.com/office/powerpoint/2010/main" val="1472861166"/>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703</TotalTime>
  <Words>1777</Words>
  <Application>Microsoft Office PowerPoint</Application>
  <PresentationFormat>Personalizado</PresentationFormat>
  <Paragraphs>119</Paragraphs>
  <Slides>33</Slides>
  <Notes>2</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Faceta</vt:lpstr>
      <vt:lpstr>UNIVERSIDAD AUTÓNOMA DEL ESTADO DE MÉXICO  FACULTAD DE TURISMO Y GASTRONOMÍA  LICENCIATURA EN GASTRONOMÍA   UNIDAD DE APRENDIZAJE: MÉTODOS Y TÉCNICAS DE INVESTIGACIÓN 2017-A  MATERIAL DIDÁCTICO: DIAPOSITIVAS  TÍTULO: INVESTIGACIÓN CUALITATIVA: ESTUDIO DE CASOS  AUTOR: DR. RUBÉN DURÁN CARBAJAL </vt:lpstr>
      <vt:lpstr>Guión explicativo</vt:lpstr>
      <vt:lpstr>Participación en la actualización del programa Métodos y Técnicas de la investigación 2017A (Licenciatura en Gastronomía)</vt:lpstr>
      <vt:lpstr>Unidad de competencia III-Investigación cualitativa-métodos </vt:lpstr>
      <vt:lpstr>Investigación Cualitativa</vt:lpstr>
      <vt:lpstr>¿Qué es la investigación cualitativa?</vt:lpstr>
      <vt:lpstr>Relación investigación cualitativa y gastronomía</vt:lpstr>
      <vt:lpstr>¿Qué es el método estudio de casos?</vt:lpstr>
      <vt:lpstr>El estudio de casos en la gastronomía</vt:lpstr>
      <vt:lpstr>Grupo focal de discusión</vt:lpstr>
      <vt:lpstr>Concepto de gastronomía</vt:lpstr>
      <vt:lpstr>Quién es el licenciado en gastronomía</vt:lpstr>
      <vt:lpstr>La colaboración del Licenciado en Gastronomía en la sociedad</vt:lpstr>
      <vt:lpstr>Tres funciones en la gastronomía</vt:lpstr>
      <vt:lpstr>Rescatar</vt:lpstr>
      <vt:lpstr>El estudio de casos como método para el rescate cultural</vt:lpstr>
      <vt:lpstr>Conservar</vt:lpstr>
      <vt:lpstr>El estudio de casos como métodos para conservar los alimentos para su consumo</vt:lpstr>
      <vt:lpstr>Difundir</vt:lpstr>
      <vt:lpstr>La difusión de la gastronomía para el fomento del patrimonio cultural</vt:lpstr>
      <vt:lpstr>El estudio de casos por ser un método integral permite una mejor comprensión de lo investigando; por lo tanto, nos ayuda a conocer, comprender e interpretar un contexto determinado los datos recogidos durante el transcurso de la investigación. Al respecto STAKE (1998) propone unas características a considerar en el estudio de casos. </vt:lpstr>
      <vt:lpstr>“Es holístico: La contextualización está bien desarrollada; está orientado al caso (el caso se entiende como un sistema acotada); evita el reduccionismo y el elementalismo; y  es relativamente no comparativo, y busca comprender su objeto más que comprender en que se diferencia de otros. (STAKE, 1998: 49-50)  </vt:lpstr>
      <vt:lpstr>Es empírico: Está orientado al campo de la observación; la atención se centra en lo que se observa, incluidas las observaciones hechas por los informadores; hace todo lo posible por ser naturalista, no intervencionista; y hay una relativa preferencia por la naturalidad lingüística en las descripciones, con cierto desdén por las grandes expresiones. (STAKE, 1998: 49-50)   </vt:lpstr>
      <vt:lpstr>Es interpretativo: Los investigadores confían más en la intuición, con muchos criterios importantes sin especificar; las observaciones de campo tratan de mantener despierta la atención para reconocer los acontecimientos relevantes para el problema; y sintoniza con la idea de que la investigación es una interacción del investigador y el sujeto. (STAKE, 1998: 49-50)  </vt:lpstr>
      <vt:lpstr>Es empático: Atiende a la intencionalidad del actor; busca los esquemas de referencia del actor, sus valores; aunque planificado, el diseño atiende a nuevas realidades, responde a nuevas situaciones; los temas son émicos, de enfoque progresivo; y los informes sirven de experiencia indirecta.” (STAKE, 1998: 49-50)  </vt:lpstr>
      <vt:lpstr>Tres estrategias metodológicas en el estudio de casos     La observación de los diferentes contextos de la investigación fue el medio para ver, escuchar y reflexionar sobre todo un mundo de significantes en torno a la gastronomía:   “Las observaciones conducen al investigador hacia una mejor comprensión del caso:” (STAKE, 1998: 60) </vt:lpstr>
      <vt:lpstr>Segunda: Grupo focal de discusión </vt:lpstr>
      <vt:lpstr>Tercera: Entrevista en profundidad </vt:lpstr>
      <vt:lpstr>La ética</vt:lpstr>
      <vt:lpstr>Ética Gastronómica</vt:lpstr>
      <vt:lpstr>La investigación cualitativa y las tesis en la licenciatura en gastronomía</vt:lpstr>
      <vt:lpstr>Bibliografía </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TURISMO Y GASTRONOMÍA  LICENCIATURA EN TURISMO   UNIDAD DE APRENDIZAJE: MÉTODOS Y TECNICAS DE INVESTIGACIÓN 2017-A  MATERIAL DIDÁCTICO: DIAPOSITIVAS  TÍTULO: CORRIENTE CLÁSICA: DEFINICIONES  AUTOR: DR. RUBÉN DURÁN CARBAJAL </dc:title>
  <dc:creator>Ruben</dc:creator>
  <cp:lastModifiedBy>x</cp:lastModifiedBy>
  <cp:revision>160</cp:revision>
  <cp:lastPrinted>2017-10-20T23:01:30Z</cp:lastPrinted>
  <dcterms:created xsi:type="dcterms:W3CDTF">2017-10-10T14:41:08Z</dcterms:created>
  <dcterms:modified xsi:type="dcterms:W3CDTF">2017-10-20T23:06:18Z</dcterms:modified>
</cp:coreProperties>
</file>