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54" r:id="rId2"/>
    <p:sldId id="322" r:id="rId3"/>
    <p:sldId id="323" r:id="rId4"/>
    <p:sldId id="324" r:id="rId5"/>
    <p:sldId id="325" r:id="rId6"/>
    <p:sldId id="326" r:id="rId7"/>
    <p:sldId id="327" r:id="rId8"/>
    <p:sldId id="329" r:id="rId9"/>
    <p:sldId id="328" r:id="rId10"/>
    <p:sldId id="330" r:id="rId11"/>
    <p:sldId id="332" r:id="rId12"/>
    <p:sldId id="334" r:id="rId13"/>
    <p:sldId id="333" r:id="rId14"/>
    <p:sldId id="331" r:id="rId15"/>
    <p:sldId id="336" r:id="rId16"/>
    <p:sldId id="337" r:id="rId17"/>
    <p:sldId id="338" r:id="rId18"/>
    <p:sldId id="339" r:id="rId19"/>
    <p:sldId id="340" r:id="rId20"/>
    <p:sldId id="341" r:id="rId21"/>
    <p:sldId id="342" r:id="rId22"/>
    <p:sldId id="343" r:id="rId23"/>
    <p:sldId id="345" r:id="rId24"/>
    <p:sldId id="346" r:id="rId25"/>
    <p:sldId id="347" r:id="rId26"/>
    <p:sldId id="349" r:id="rId27"/>
    <p:sldId id="350" r:id="rId28"/>
    <p:sldId id="348" r:id="rId29"/>
    <p:sldId id="351" r:id="rId30"/>
    <p:sldId id="352" r:id="rId31"/>
    <p:sldId id="353"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44" autoAdjust="0"/>
    <p:restoredTop sz="94660"/>
  </p:normalViewPr>
  <p:slideViewPr>
    <p:cSldViewPr>
      <p:cViewPr varScale="1">
        <p:scale>
          <a:sx n="62" d="100"/>
          <a:sy n="62" d="100"/>
        </p:scale>
        <p:origin x="-1324"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e85229aca477fafd" providerId="LiveId" clId="{181A4A1E-F0DB-435E-ACBB-C299BD76BAEF}"/>
    <pc:docChg chg="undo custSel addSld delSld modSld sldOrd">
      <pc:chgData name="" userId="e85229aca477fafd" providerId="LiveId" clId="{181A4A1E-F0DB-435E-ACBB-C299BD76BAEF}" dt="2017-10-19T14:01:04.962" v="1237"/>
      <pc:docMkLst>
        <pc:docMk/>
      </pc:docMkLst>
      <pc:sldChg chg="delSp modSp">
        <pc:chgData name="" userId="e85229aca477fafd" providerId="LiveId" clId="{181A4A1E-F0DB-435E-ACBB-C299BD76BAEF}" dt="2017-10-19T13:43:36.717" v="863" actId="313"/>
        <pc:sldMkLst>
          <pc:docMk/>
          <pc:sldMk cId="0" sldId="256"/>
        </pc:sldMkLst>
        <pc:spChg chg="mod">
          <ac:chgData name="" userId="e85229aca477fafd" providerId="LiveId" clId="{181A4A1E-F0DB-435E-ACBB-C299BD76BAEF}" dt="2017-10-19T13:43:22.073" v="817" actId="20577"/>
          <ac:spMkLst>
            <pc:docMk/>
            <pc:sldMk cId="0" sldId="256"/>
            <ac:spMk id="2" creationId="{00000000-0000-0000-0000-000000000000}"/>
          </ac:spMkLst>
        </pc:spChg>
        <pc:spChg chg="mod">
          <ac:chgData name="" userId="e85229aca477fafd" providerId="LiveId" clId="{181A4A1E-F0DB-435E-ACBB-C299BD76BAEF}" dt="2017-10-19T13:43:36.717" v="863" actId="313"/>
          <ac:spMkLst>
            <pc:docMk/>
            <pc:sldMk cId="0" sldId="256"/>
            <ac:spMk id="3" creationId="{00000000-0000-0000-0000-000000000000}"/>
          </ac:spMkLst>
        </pc:spChg>
        <pc:picChg chg="del">
          <ac:chgData name="" userId="e85229aca477fafd" providerId="LiveId" clId="{181A4A1E-F0DB-435E-ACBB-C299BD76BAEF}" dt="2017-10-19T13:43:10.227" v="785" actId="478"/>
          <ac:picMkLst>
            <pc:docMk/>
            <pc:sldMk cId="0" sldId="256"/>
            <ac:picMk id="4" creationId="{00000000-0000-0000-0000-000000000000}"/>
          </ac:picMkLst>
        </pc:picChg>
      </pc:sldChg>
      <pc:sldChg chg="modSp add del">
        <pc:chgData name="" userId="e85229aca477fafd" providerId="LiveId" clId="{181A4A1E-F0DB-435E-ACBB-C299BD76BAEF}" dt="2017-10-19T12:33:36.946" v="80" actId="2696"/>
        <pc:sldMkLst>
          <pc:docMk/>
          <pc:sldMk cId="0" sldId="259"/>
        </pc:sldMkLst>
        <pc:spChg chg="mod">
          <ac:chgData name="" userId="e85229aca477fafd" providerId="LiveId" clId="{181A4A1E-F0DB-435E-ACBB-C299BD76BAEF}" dt="2017-10-19T12:31:04.123" v="76" actId="5793"/>
          <ac:spMkLst>
            <pc:docMk/>
            <pc:sldMk cId="0" sldId="259"/>
            <ac:spMk id="2" creationId="{00000000-0000-0000-0000-000000000000}"/>
          </ac:spMkLst>
        </pc:spChg>
      </pc:sldChg>
      <pc:sldChg chg="add del">
        <pc:chgData name="" userId="e85229aca477fafd" providerId="LiveId" clId="{181A4A1E-F0DB-435E-ACBB-C299BD76BAEF}" dt="2017-10-19T12:33:36.971" v="81" actId="2696"/>
        <pc:sldMkLst>
          <pc:docMk/>
          <pc:sldMk cId="0" sldId="260"/>
        </pc:sldMkLst>
      </pc:sldChg>
      <pc:sldChg chg="add del">
        <pc:chgData name="" userId="e85229aca477fafd" providerId="LiveId" clId="{181A4A1E-F0DB-435E-ACBB-C299BD76BAEF}" dt="2017-10-19T12:33:37.003" v="82" actId="2696"/>
        <pc:sldMkLst>
          <pc:docMk/>
          <pc:sldMk cId="0" sldId="262"/>
        </pc:sldMkLst>
      </pc:sldChg>
      <pc:sldChg chg="add del">
        <pc:chgData name="" userId="e85229aca477fafd" providerId="LiveId" clId="{181A4A1E-F0DB-435E-ACBB-C299BD76BAEF}" dt="2017-10-19T12:32:30.826" v="78" actId="2696"/>
        <pc:sldMkLst>
          <pc:docMk/>
          <pc:sldMk cId="1255073239" sldId="277"/>
        </pc:sldMkLst>
      </pc:sldChg>
      <pc:sldChg chg="add del">
        <pc:chgData name="" userId="e85229aca477fafd" providerId="LiveId" clId="{181A4A1E-F0DB-435E-ACBB-C299BD76BAEF}" dt="2017-10-19T12:32:30.865" v="79" actId="2696"/>
        <pc:sldMkLst>
          <pc:docMk/>
          <pc:sldMk cId="1235808404" sldId="278"/>
        </pc:sldMkLst>
      </pc:sldChg>
      <pc:sldChg chg="add del">
        <pc:chgData name="" userId="e85229aca477fafd" providerId="LiveId" clId="{181A4A1E-F0DB-435E-ACBB-C299BD76BAEF}" dt="2017-10-19T12:33:37.038" v="83" actId="2696"/>
        <pc:sldMkLst>
          <pc:docMk/>
          <pc:sldMk cId="1648797595" sldId="279"/>
        </pc:sldMkLst>
      </pc:sldChg>
      <pc:sldChg chg="add del">
        <pc:chgData name="" userId="e85229aca477fafd" providerId="LiveId" clId="{181A4A1E-F0DB-435E-ACBB-C299BD76BAEF}" dt="2017-10-19T12:33:37.067" v="84" actId="2696"/>
        <pc:sldMkLst>
          <pc:docMk/>
          <pc:sldMk cId="781031766" sldId="285"/>
        </pc:sldMkLst>
      </pc:sldChg>
      <pc:sldChg chg="add del">
        <pc:chgData name="" userId="e85229aca477fafd" providerId="LiveId" clId="{181A4A1E-F0DB-435E-ACBB-C299BD76BAEF}" dt="2017-10-19T12:33:37.103" v="85" actId="2696"/>
        <pc:sldMkLst>
          <pc:docMk/>
          <pc:sldMk cId="481480669" sldId="286"/>
        </pc:sldMkLst>
      </pc:sldChg>
      <pc:sldChg chg="add del">
        <pc:chgData name="" userId="e85229aca477fafd" providerId="LiveId" clId="{181A4A1E-F0DB-435E-ACBB-C299BD76BAEF}" dt="2017-10-19T12:33:37.118" v="86" actId="2696"/>
        <pc:sldMkLst>
          <pc:docMk/>
          <pc:sldMk cId="3109994747" sldId="287"/>
        </pc:sldMkLst>
      </pc:sldChg>
      <pc:sldChg chg="add del">
        <pc:chgData name="" userId="e85229aca477fafd" providerId="LiveId" clId="{181A4A1E-F0DB-435E-ACBB-C299BD76BAEF}" dt="2017-10-19T12:33:37.138" v="87" actId="2696"/>
        <pc:sldMkLst>
          <pc:docMk/>
          <pc:sldMk cId="4032477344" sldId="288"/>
        </pc:sldMkLst>
      </pc:sldChg>
      <pc:sldChg chg="add del">
        <pc:chgData name="" userId="e85229aca477fafd" providerId="LiveId" clId="{181A4A1E-F0DB-435E-ACBB-C299BD76BAEF}" dt="2017-10-19T12:33:37.157" v="88" actId="2696"/>
        <pc:sldMkLst>
          <pc:docMk/>
          <pc:sldMk cId="868971204" sldId="289"/>
        </pc:sldMkLst>
      </pc:sldChg>
      <pc:sldChg chg="add del">
        <pc:chgData name="" userId="e85229aca477fafd" providerId="LiveId" clId="{181A4A1E-F0DB-435E-ACBB-C299BD76BAEF}" dt="2017-10-19T12:33:37.188" v="89" actId="2696"/>
        <pc:sldMkLst>
          <pc:docMk/>
          <pc:sldMk cId="2537602832" sldId="290"/>
        </pc:sldMkLst>
      </pc:sldChg>
      <pc:sldChg chg="add del">
        <pc:chgData name="" userId="e85229aca477fafd" providerId="LiveId" clId="{181A4A1E-F0DB-435E-ACBB-C299BD76BAEF}" dt="2017-10-19T12:33:37.222" v="90" actId="2696"/>
        <pc:sldMkLst>
          <pc:docMk/>
          <pc:sldMk cId="2982881130" sldId="291"/>
        </pc:sldMkLst>
      </pc:sldChg>
      <pc:sldChg chg="add del">
        <pc:chgData name="" userId="e85229aca477fafd" providerId="LiveId" clId="{181A4A1E-F0DB-435E-ACBB-C299BD76BAEF}" dt="2017-10-19T12:33:37.241" v="91" actId="2696"/>
        <pc:sldMkLst>
          <pc:docMk/>
          <pc:sldMk cId="2188679584" sldId="292"/>
        </pc:sldMkLst>
      </pc:sldChg>
      <pc:sldChg chg="add del">
        <pc:chgData name="" userId="e85229aca477fafd" providerId="LiveId" clId="{181A4A1E-F0DB-435E-ACBB-C299BD76BAEF}" dt="2017-10-19T12:33:37.263" v="92" actId="2696"/>
        <pc:sldMkLst>
          <pc:docMk/>
          <pc:sldMk cId="685641084" sldId="293"/>
        </pc:sldMkLst>
      </pc:sldChg>
      <pc:sldChg chg="add del">
        <pc:chgData name="" userId="e85229aca477fafd" providerId="LiveId" clId="{181A4A1E-F0DB-435E-ACBB-C299BD76BAEF}" dt="2017-10-19T13:15:02.012" v="767" actId="2696"/>
        <pc:sldMkLst>
          <pc:docMk/>
          <pc:sldMk cId="3073985578" sldId="294"/>
        </pc:sldMkLst>
      </pc:sldChg>
      <pc:sldChg chg="add del">
        <pc:chgData name="" userId="e85229aca477fafd" providerId="LiveId" clId="{181A4A1E-F0DB-435E-ACBB-C299BD76BAEF}" dt="2017-10-19T13:15:01.990" v="766" actId="2696"/>
        <pc:sldMkLst>
          <pc:docMk/>
          <pc:sldMk cId="2240506501" sldId="295"/>
        </pc:sldMkLst>
      </pc:sldChg>
      <pc:sldChg chg="add del">
        <pc:chgData name="" userId="e85229aca477fafd" providerId="LiveId" clId="{181A4A1E-F0DB-435E-ACBB-C299BD76BAEF}" dt="2017-10-19T13:15:01.967" v="765" actId="2696"/>
        <pc:sldMkLst>
          <pc:docMk/>
          <pc:sldMk cId="3463578397" sldId="296"/>
        </pc:sldMkLst>
      </pc:sldChg>
      <pc:sldChg chg="addSp delSp modSp add del">
        <pc:chgData name="" userId="e85229aca477fafd" providerId="LiveId" clId="{181A4A1E-F0DB-435E-ACBB-C299BD76BAEF}" dt="2017-10-19T13:43:53.996" v="874" actId="2696"/>
        <pc:sldMkLst>
          <pc:docMk/>
          <pc:sldMk cId="2063477680" sldId="297"/>
        </pc:sldMkLst>
        <pc:spChg chg="mod">
          <ac:chgData name="" userId="e85229aca477fafd" providerId="LiveId" clId="{181A4A1E-F0DB-435E-ACBB-C299BD76BAEF}" dt="2017-10-19T12:55:52.077" v="470" actId="313"/>
          <ac:spMkLst>
            <pc:docMk/>
            <pc:sldMk cId="2063477680" sldId="297"/>
            <ac:spMk id="2" creationId="{24FA2661-757F-487A-AF0F-9198D4013680}"/>
          </ac:spMkLst>
        </pc:spChg>
        <pc:spChg chg="del mod">
          <ac:chgData name="" userId="e85229aca477fafd" providerId="LiveId" clId="{181A4A1E-F0DB-435E-ACBB-C299BD76BAEF}" dt="2017-10-19T12:55:36.009" v="423" actId="478"/>
          <ac:spMkLst>
            <pc:docMk/>
            <pc:sldMk cId="2063477680" sldId="297"/>
            <ac:spMk id="3" creationId="{FA0D096D-B291-4731-892D-09C120EDA9AC}"/>
          </ac:spMkLst>
        </pc:spChg>
        <pc:spChg chg="mod">
          <ac:chgData name="" userId="e85229aca477fafd" providerId="LiveId" clId="{181A4A1E-F0DB-435E-ACBB-C299BD76BAEF}" dt="2017-10-19T12:55:53.876" v="471" actId="1076"/>
          <ac:spMkLst>
            <pc:docMk/>
            <pc:sldMk cId="2063477680" sldId="297"/>
            <ac:spMk id="5" creationId="{23B6C7A2-D2D6-4459-A912-089EB9481171}"/>
          </ac:spMkLst>
        </pc:spChg>
        <pc:picChg chg="add">
          <ac:chgData name="" userId="e85229aca477fafd" providerId="LiveId" clId="{181A4A1E-F0DB-435E-ACBB-C299BD76BAEF}" dt="2017-10-19T12:55:58.506" v="472" actId="2696"/>
          <ac:picMkLst>
            <pc:docMk/>
            <pc:sldMk cId="2063477680" sldId="297"/>
            <ac:picMk id="9" creationId="{B9DB85D3-8912-418E-83AF-AA82281FB3D0}"/>
          </ac:picMkLst>
        </pc:picChg>
      </pc:sldChg>
      <pc:sldChg chg="delSp modSp add del ord">
        <pc:chgData name="" userId="e85229aca477fafd" providerId="LiveId" clId="{181A4A1E-F0DB-435E-ACBB-C299BD76BAEF}" dt="2017-10-19T13:43:54.244" v="876" actId="2696"/>
        <pc:sldMkLst>
          <pc:docMk/>
          <pc:sldMk cId="3816823113" sldId="298"/>
        </pc:sldMkLst>
        <pc:spChg chg="mod">
          <ac:chgData name="" userId="e85229aca477fafd" providerId="LiveId" clId="{181A4A1E-F0DB-435E-ACBB-C299BD76BAEF}" dt="2017-10-19T12:57:11.245" v="516" actId="313"/>
          <ac:spMkLst>
            <pc:docMk/>
            <pc:sldMk cId="3816823113" sldId="298"/>
            <ac:spMk id="2" creationId="{55CDDE0B-54D9-4DD4-B7E1-CC1F3BBD9FAB}"/>
          </ac:spMkLst>
        </pc:spChg>
        <pc:spChg chg="mod">
          <ac:chgData name="" userId="e85229aca477fafd" providerId="LiveId" clId="{181A4A1E-F0DB-435E-ACBB-C299BD76BAEF}" dt="2017-10-19T12:38:28.130" v="213" actId="255"/>
          <ac:spMkLst>
            <pc:docMk/>
            <pc:sldMk cId="3816823113" sldId="298"/>
            <ac:spMk id="3" creationId="{02E3B5E0-1F0C-46D7-A3C6-6EC12800EF24}"/>
          </ac:spMkLst>
        </pc:spChg>
        <pc:picChg chg="del mod">
          <ac:chgData name="" userId="e85229aca477fafd" providerId="LiveId" clId="{181A4A1E-F0DB-435E-ACBB-C299BD76BAEF}" dt="2017-10-19T12:37:34.718" v="169" actId="313"/>
          <ac:picMkLst>
            <pc:docMk/>
            <pc:sldMk cId="3816823113" sldId="298"/>
            <ac:picMk id="5" creationId="{19F657BD-6723-4957-AB27-D0DCCDC12CC9}"/>
          </ac:picMkLst>
        </pc:picChg>
      </pc:sldChg>
      <pc:sldChg chg="addSp delSp modSp add del">
        <pc:chgData name="" userId="e85229aca477fafd" providerId="LiveId" clId="{181A4A1E-F0DB-435E-ACBB-C299BD76BAEF}" dt="2017-10-19T13:43:54.692" v="879" actId="2696"/>
        <pc:sldMkLst>
          <pc:docMk/>
          <pc:sldMk cId="1242828095" sldId="299"/>
        </pc:sldMkLst>
        <pc:spChg chg="mod">
          <ac:chgData name="" userId="e85229aca477fafd" providerId="LiveId" clId="{181A4A1E-F0DB-435E-ACBB-C299BD76BAEF}" dt="2017-10-19T12:47:33.201" v="308" actId="313"/>
          <ac:spMkLst>
            <pc:docMk/>
            <pc:sldMk cId="1242828095" sldId="299"/>
            <ac:spMk id="2" creationId="{55CDDE0B-54D9-4DD4-B7E1-CC1F3BBD9FAB}"/>
          </ac:spMkLst>
        </pc:spChg>
        <pc:spChg chg="del">
          <ac:chgData name="" userId="e85229aca477fafd" providerId="LiveId" clId="{181A4A1E-F0DB-435E-ACBB-C299BD76BAEF}" dt="2017-10-19T12:39:34.846" v="240" actId="478"/>
          <ac:spMkLst>
            <pc:docMk/>
            <pc:sldMk cId="1242828095" sldId="299"/>
            <ac:spMk id="3" creationId="{02E3B5E0-1F0C-46D7-A3C6-6EC12800EF24}"/>
          </ac:spMkLst>
        </pc:spChg>
        <pc:spChg chg="add del mod">
          <ac:chgData name="" userId="e85229aca477fafd" providerId="LiveId" clId="{181A4A1E-F0DB-435E-ACBB-C299BD76BAEF}" dt="2017-10-19T12:39:39.545" v="243" actId="478"/>
          <ac:spMkLst>
            <pc:docMk/>
            <pc:sldMk cId="1242828095" sldId="299"/>
            <ac:spMk id="8" creationId="{6156C686-67AC-4C5C-A31A-97D23DF9937D}"/>
          </ac:spMkLst>
        </pc:spChg>
        <pc:picChg chg="mod">
          <ac:chgData name="" userId="e85229aca477fafd" providerId="LiveId" clId="{181A4A1E-F0DB-435E-ACBB-C299BD76BAEF}" dt="2017-10-19T12:39:37.812" v="242" actId="14100"/>
          <ac:picMkLst>
            <pc:docMk/>
            <pc:sldMk cId="1242828095" sldId="299"/>
            <ac:picMk id="7" creationId="{F4B8B730-F0CC-F54C-8C2C-7A6F26E9467C}"/>
          </ac:picMkLst>
        </pc:picChg>
      </pc:sldChg>
      <pc:sldChg chg="add del">
        <pc:chgData name="" userId="e85229aca477fafd" providerId="LiveId" clId="{181A4A1E-F0DB-435E-ACBB-C299BD76BAEF}" dt="2017-10-19T13:43:54.838" v="880" actId="2696"/>
        <pc:sldMkLst>
          <pc:docMk/>
          <pc:sldMk cId="3597579995" sldId="300"/>
        </pc:sldMkLst>
      </pc:sldChg>
      <pc:sldChg chg="addSp delSp modSp add del">
        <pc:chgData name="" userId="e85229aca477fafd" providerId="LiveId" clId="{181A4A1E-F0DB-435E-ACBB-C299BD76BAEF}" dt="2017-10-19T13:43:55.154" v="882" actId="2696"/>
        <pc:sldMkLst>
          <pc:docMk/>
          <pc:sldMk cId="3126550719" sldId="301"/>
        </pc:sldMkLst>
        <pc:spChg chg="mod">
          <ac:chgData name="" userId="e85229aca477fafd" providerId="LiveId" clId="{181A4A1E-F0DB-435E-ACBB-C299BD76BAEF}" dt="2017-10-19T12:47:17.333" v="294" actId="14100"/>
          <ac:spMkLst>
            <pc:docMk/>
            <pc:sldMk cId="3126550719" sldId="301"/>
            <ac:spMk id="2" creationId="{55CDDE0B-54D9-4DD4-B7E1-CC1F3BBD9FAB}"/>
          </ac:spMkLst>
        </pc:spChg>
        <pc:spChg chg="del">
          <ac:chgData name="" userId="e85229aca477fafd" providerId="LiveId" clId="{181A4A1E-F0DB-435E-ACBB-C299BD76BAEF}" dt="2017-10-19T12:46:51.878" v="254" actId="478"/>
          <ac:spMkLst>
            <pc:docMk/>
            <pc:sldMk cId="3126550719" sldId="301"/>
            <ac:spMk id="3" creationId="{02E3B5E0-1F0C-46D7-A3C6-6EC12800EF24}"/>
          </ac:spMkLst>
        </pc:spChg>
        <pc:spChg chg="add del mod">
          <ac:chgData name="" userId="e85229aca477fafd" providerId="LiveId" clId="{181A4A1E-F0DB-435E-ACBB-C299BD76BAEF}" dt="2017-10-19T12:46:54.281" v="255" actId="478"/>
          <ac:spMkLst>
            <pc:docMk/>
            <pc:sldMk cId="3126550719" sldId="301"/>
            <ac:spMk id="8" creationId="{4C7BD3EE-7C4E-41AE-B65C-6096549E3175}"/>
          </ac:spMkLst>
        </pc:spChg>
        <pc:picChg chg="mod">
          <ac:chgData name="" userId="e85229aca477fafd" providerId="LiveId" clId="{181A4A1E-F0DB-435E-ACBB-C299BD76BAEF}" dt="2017-10-19T12:47:19.236" v="295" actId="1076"/>
          <ac:picMkLst>
            <pc:docMk/>
            <pc:sldMk cId="3126550719" sldId="301"/>
            <ac:picMk id="6" creationId="{513E5C6B-F07B-4E61-BF76-7B9316F53EC3}"/>
          </ac:picMkLst>
        </pc:picChg>
      </pc:sldChg>
      <pc:sldChg chg="add del">
        <pc:chgData name="" userId="e85229aca477fafd" providerId="LiveId" clId="{181A4A1E-F0DB-435E-ACBB-C299BD76BAEF}" dt="2017-10-19T13:43:55.309" v="883" actId="2696"/>
        <pc:sldMkLst>
          <pc:docMk/>
          <pc:sldMk cId="54082184" sldId="302"/>
        </pc:sldMkLst>
      </pc:sldChg>
      <pc:sldChg chg="add del">
        <pc:chgData name="" userId="e85229aca477fafd" providerId="LiveId" clId="{181A4A1E-F0DB-435E-ACBB-C299BD76BAEF}" dt="2017-10-19T13:43:55.629" v="885" actId="2696"/>
        <pc:sldMkLst>
          <pc:docMk/>
          <pc:sldMk cId="3728670090" sldId="303"/>
        </pc:sldMkLst>
      </pc:sldChg>
      <pc:sldChg chg="addSp delSp modSp add del">
        <pc:chgData name="" userId="e85229aca477fafd" providerId="LiveId" clId="{181A4A1E-F0DB-435E-ACBB-C299BD76BAEF}" dt="2017-10-19T13:43:55.944" v="887" actId="2696"/>
        <pc:sldMkLst>
          <pc:docMk/>
          <pc:sldMk cId="4016113212" sldId="304"/>
        </pc:sldMkLst>
        <pc:spChg chg="mod">
          <ac:chgData name="" userId="e85229aca477fafd" providerId="LiveId" clId="{181A4A1E-F0DB-435E-ACBB-C299BD76BAEF}" dt="2017-10-19T12:48:24.559" v="357" actId="20577"/>
          <ac:spMkLst>
            <pc:docMk/>
            <pc:sldMk cId="4016113212" sldId="304"/>
            <ac:spMk id="2" creationId="{F80E9D82-51AC-4AD2-AA16-4D9C7B083373}"/>
          </ac:spMkLst>
        </pc:spChg>
        <pc:spChg chg="del">
          <ac:chgData name="" userId="e85229aca477fafd" providerId="LiveId" clId="{181A4A1E-F0DB-435E-ACBB-C299BD76BAEF}" dt="2017-10-19T12:48:27.558" v="358" actId="478"/>
          <ac:spMkLst>
            <pc:docMk/>
            <pc:sldMk cId="4016113212" sldId="304"/>
            <ac:spMk id="3" creationId="{A97BCB0B-9486-4B39-A31F-A200F155405F}"/>
          </ac:spMkLst>
        </pc:spChg>
        <pc:spChg chg="add del mod">
          <ac:chgData name="" userId="e85229aca477fafd" providerId="LiveId" clId="{181A4A1E-F0DB-435E-ACBB-C299BD76BAEF}" dt="2017-10-19T12:48:30.585" v="359" actId="478"/>
          <ac:spMkLst>
            <pc:docMk/>
            <pc:sldMk cId="4016113212" sldId="304"/>
            <ac:spMk id="9" creationId="{C2F40B3D-BDE6-454F-A2E3-A807D87A083A}"/>
          </ac:spMkLst>
        </pc:spChg>
        <pc:graphicFrameChg chg="del">
          <ac:chgData name="" userId="e85229aca477fafd" providerId="LiveId" clId="{181A4A1E-F0DB-435E-ACBB-C299BD76BAEF}" dt="2017-10-19T12:48:32.465" v="360" actId="478"/>
          <ac:graphicFrameMkLst>
            <pc:docMk/>
            <pc:sldMk cId="4016113212" sldId="304"/>
            <ac:graphicFrameMk id="6" creationId="{919E9F93-942C-4A37-A2B6-EB2133541775}"/>
          </ac:graphicFrameMkLst>
        </pc:graphicFrameChg>
        <pc:picChg chg="mod">
          <ac:chgData name="" userId="e85229aca477fafd" providerId="LiveId" clId="{181A4A1E-F0DB-435E-ACBB-C299BD76BAEF}" dt="2017-10-19T12:48:36.068" v="363" actId="1076"/>
          <ac:picMkLst>
            <pc:docMk/>
            <pc:sldMk cId="4016113212" sldId="304"/>
            <ac:picMk id="5" creationId="{BC31A44C-933A-4A28-A8FB-2EDB122D9BF5}"/>
          </ac:picMkLst>
        </pc:picChg>
      </pc:sldChg>
      <pc:sldChg chg="delSp add del">
        <pc:chgData name="" userId="e85229aca477fafd" providerId="LiveId" clId="{181A4A1E-F0DB-435E-ACBB-C299BD76BAEF}" dt="2017-10-19T13:43:56.266" v="889" actId="2696"/>
        <pc:sldMkLst>
          <pc:docMk/>
          <pc:sldMk cId="3332325757" sldId="305"/>
        </pc:sldMkLst>
        <pc:picChg chg="del">
          <ac:chgData name="" userId="e85229aca477fafd" providerId="LiveId" clId="{181A4A1E-F0DB-435E-ACBB-C299BD76BAEF}" dt="2017-10-19T12:52:02.880" v="372" actId="478"/>
          <ac:picMkLst>
            <pc:docMk/>
            <pc:sldMk cId="3332325757" sldId="305"/>
            <ac:picMk id="5" creationId="{A821030D-130E-42C2-A1D1-860211F37E36}"/>
          </ac:picMkLst>
        </pc:picChg>
      </pc:sldChg>
      <pc:sldChg chg="add del">
        <pc:chgData name="" userId="e85229aca477fafd" providerId="LiveId" clId="{181A4A1E-F0DB-435E-ACBB-C299BD76BAEF}" dt="2017-10-19T13:43:56.622" v="891" actId="2696"/>
        <pc:sldMkLst>
          <pc:docMk/>
          <pc:sldMk cId="2489053347" sldId="306"/>
        </pc:sldMkLst>
      </pc:sldChg>
      <pc:sldChg chg="add del">
        <pc:chgData name="" userId="e85229aca477fafd" providerId="LiveId" clId="{181A4A1E-F0DB-435E-ACBB-C299BD76BAEF}" dt="2017-10-19T13:43:56.775" v="892" actId="2696"/>
        <pc:sldMkLst>
          <pc:docMk/>
          <pc:sldMk cId="1951383894" sldId="307"/>
        </pc:sldMkLst>
      </pc:sldChg>
      <pc:sldChg chg="add del">
        <pc:chgData name="" userId="e85229aca477fafd" providerId="LiveId" clId="{181A4A1E-F0DB-435E-ACBB-C299BD76BAEF}" dt="2017-10-19T13:43:56.952" v="893" actId="2696"/>
        <pc:sldMkLst>
          <pc:docMk/>
          <pc:sldMk cId="1482216870" sldId="308"/>
        </pc:sldMkLst>
      </pc:sldChg>
      <pc:sldChg chg="addSp modSp add del">
        <pc:chgData name="" userId="e85229aca477fafd" providerId="LiveId" clId="{181A4A1E-F0DB-435E-ACBB-C299BD76BAEF}" dt="2017-10-19T13:43:57.427" v="896" actId="2696"/>
        <pc:sldMkLst>
          <pc:docMk/>
          <pc:sldMk cId="2014086135" sldId="309"/>
        </pc:sldMkLst>
        <pc:spChg chg="mod">
          <ac:chgData name="" userId="e85229aca477fafd" providerId="LiveId" clId="{181A4A1E-F0DB-435E-ACBB-C299BD76BAEF}" dt="2017-10-19T13:07:11.306" v="734" actId="1076"/>
          <ac:spMkLst>
            <pc:docMk/>
            <pc:sldMk cId="2014086135" sldId="309"/>
            <ac:spMk id="3" creationId="{959A7064-3896-4705-8963-2A245CF4DCFB}"/>
          </ac:spMkLst>
        </pc:spChg>
        <pc:spChg chg="add">
          <ac:chgData name="" userId="e85229aca477fafd" providerId="LiveId" clId="{181A4A1E-F0DB-435E-ACBB-C299BD76BAEF}" dt="2017-10-19T13:07:08.849" v="733" actId="1076"/>
          <ac:spMkLst>
            <pc:docMk/>
            <pc:sldMk cId="2014086135" sldId="309"/>
            <ac:spMk id="5" creationId="{C2B97361-31F1-45E3-832C-7C2768D9B316}"/>
          </ac:spMkLst>
        </pc:spChg>
      </pc:sldChg>
      <pc:sldChg chg="modSp add del">
        <pc:chgData name="" userId="e85229aca477fafd" providerId="LiveId" clId="{181A4A1E-F0DB-435E-ACBB-C299BD76BAEF}" dt="2017-10-19T13:43:57.595" v="897" actId="2696"/>
        <pc:sldMkLst>
          <pc:docMk/>
          <pc:sldMk cId="1423896526" sldId="310"/>
        </pc:sldMkLst>
        <pc:spChg chg="mod">
          <ac:chgData name="" userId="e85229aca477fafd" providerId="LiveId" clId="{181A4A1E-F0DB-435E-ACBB-C299BD76BAEF}" dt="2017-10-19T13:07:33.089" v="763" actId="20577"/>
          <ac:spMkLst>
            <pc:docMk/>
            <pc:sldMk cId="1423896526" sldId="310"/>
            <ac:spMk id="3" creationId="{BFB13D7E-0123-4DCC-B1CF-EB8F4A30D167}"/>
          </ac:spMkLst>
        </pc:spChg>
      </pc:sldChg>
      <pc:sldChg chg="add del">
        <pc:chgData name="" userId="e85229aca477fafd" providerId="LiveId" clId="{181A4A1E-F0DB-435E-ACBB-C299BD76BAEF}" dt="2017-10-19T13:43:57.771" v="898" actId="2696"/>
        <pc:sldMkLst>
          <pc:docMk/>
          <pc:sldMk cId="1975129808" sldId="311"/>
        </pc:sldMkLst>
      </pc:sldChg>
      <pc:sldChg chg="addSp add del">
        <pc:chgData name="" userId="e85229aca477fafd" providerId="LiveId" clId="{181A4A1E-F0DB-435E-ACBB-C299BD76BAEF}" dt="2017-10-19T13:43:57.927" v="899" actId="2696"/>
        <pc:sldMkLst>
          <pc:docMk/>
          <pc:sldMk cId="3215872799" sldId="312"/>
        </pc:sldMkLst>
        <pc:spChg chg="add">
          <ac:chgData name="" userId="e85229aca477fafd" providerId="LiveId" clId="{181A4A1E-F0DB-435E-ACBB-C299BD76BAEF}" dt="2017-10-19T13:07:53.812" v="764" actId="2696"/>
          <ac:spMkLst>
            <pc:docMk/>
            <pc:sldMk cId="3215872799" sldId="312"/>
            <ac:spMk id="5" creationId="{F6D5252E-DC05-4921-AB17-55A81F60132D}"/>
          </ac:spMkLst>
        </pc:spChg>
      </pc:sldChg>
      <pc:sldChg chg="addSp delSp modSp add del">
        <pc:chgData name="" userId="e85229aca477fafd" providerId="LiveId" clId="{181A4A1E-F0DB-435E-ACBB-C299BD76BAEF}" dt="2017-10-19T13:15:43.391" v="783" actId="2696"/>
        <pc:sldMkLst>
          <pc:docMk/>
          <pc:sldMk cId="1828915794" sldId="313"/>
        </pc:sldMkLst>
        <pc:spChg chg="mod">
          <ac:chgData name="" userId="e85229aca477fafd" providerId="LiveId" clId="{181A4A1E-F0DB-435E-ACBB-C299BD76BAEF}" dt="2017-10-19T12:40:29.916" v="248" actId="20577"/>
          <ac:spMkLst>
            <pc:docMk/>
            <pc:sldMk cId="1828915794" sldId="313"/>
            <ac:spMk id="2" creationId="{4F817326-E611-4439-98E8-73EC8E3A2948}"/>
          </ac:spMkLst>
        </pc:spChg>
        <pc:spChg chg="del">
          <ac:chgData name="" userId="e85229aca477fafd" providerId="LiveId" clId="{181A4A1E-F0DB-435E-ACBB-C299BD76BAEF}" dt="2017-10-19T12:36:36.635" v="158" actId="20577"/>
          <ac:spMkLst>
            <pc:docMk/>
            <pc:sldMk cId="1828915794" sldId="313"/>
            <ac:spMk id="3" creationId="{88FDF106-6DC1-4541-8667-82A6A580D055}"/>
          </ac:spMkLst>
        </pc:spChg>
        <pc:picChg chg="add mod">
          <ac:chgData name="" userId="e85229aca477fafd" providerId="LiveId" clId="{181A4A1E-F0DB-435E-ACBB-C299BD76BAEF}" dt="2017-10-19T12:36:39.812" v="160" actId="14100"/>
          <ac:picMkLst>
            <pc:docMk/>
            <pc:sldMk cId="1828915794" sldId="313"/>
            <ac:picMk id="4" creationId="{B77B9B22-6BF3-4AC5-92B8-90CD346A5D90}"/>
          </ac:picMkLst>
        </pc:picChg>
      </pc:sldChg>
      <pc:sldChg chg="modSp add del">
        <pc:chgData name="" userId="e85229aca477fafd" providerId="LiveId" clId="{181A4A1E-F0DB-435E-ACBB-C299BD76BAEF}" dt="2017-10-19T13:15:43.408" v="784" actId="2696"/>
        <pc:sldMkLst>
          <pc:docMk/>
          <pc:sldMk cId="1034659467" sldId="314"/>
        </pc:sldMkLst>
        <pc:spChg chg="mod">
          <ac:chgData name="" userId="e85229aca477fafd" providerId="LiveId" clId="{181A4A1E-F0DB-435E-ACBB-C299BD76BAEF}" dt="2017-10-19T12:36:54.984" v="165" actId="27636"/>
          <ac:spMkLst>
            <pc:docMk/>
            <pc:sldMk cId="1034659467" sldId="314"/>
            <ac:spMk id="2" creationId="{FD40F6B2-901F-4925-A6D5-B0547EA9D1DB}"/>
          </ac:spMkLst>
        </pc:spChg>
        <pc:spChg chg="mod">
          <ac:chgData name="" userId="e85229aca477fafd" providerId="LiveId" clId="{181A4A1E-F0DB-435E-ACBB-C299BD76BAEF}" dt="2017-10-19T12:36:54.998" v="166" actId="27636"/>
          <ac:spMkLst>
            <pc:docMk/>
            <pc:sldMk cId="1034659467" sldId="314"/>
            <ac:spMk id="3" creationId="{727E3223-C1FB-464D-AC6C-4E6AE1ADBB2C}"/>
          </ac:spMkLst>
        </pc:spChg>
      </pc:sldChg>
      <pc:sldChg chg="addSp delSp modSp add del ord">
        <pc:chgData name="" userId="e85229aca477fafd" providerId="LiveId" clId="{181A4A1E-F0DB-435E-ACBB-C299BD76BAEF}" dt="2017-10-19T13:43:54.371" v="877" actId="2696"/>
        <pc:sldMkLst>
          <pc:docMk/>
          <pc:sldMk cId="3417132353" sldId="315"/>
        </pc:sldMkLst>
        <pc:spChg chg="mod">
          <ac:chgData name="" userId="e85229aca477fafd" providerId="LiveId" clId="{181A4A1E-F0DB-435E-ACBB-C299BD76BAEF}" dt="2017-10-19T12:47:44.741" v="325" actId="313"/>
          <ac:spMkLst>
            <pc:docMk/>
            <pc:sldMk cId="3417132353" sldId="315"/>
            <ac:spMk id="2" creationId="{28B4E966-60FE-43D0-AFA6-D00A0D89FC0D}"/>
          </ac:spMkLst>
        </pc:spChg>
        <pc:spChg chg="del">
          <ac:chgData name="" userId="e85229aca477fafd" providerId="LiveId" clId="{181A4A1E-F0DB-435E-ACBB-C299BD76BAEF}" dt="2017-10-19T12:37:37.899" v="170" actId="313"/>
          <ac:spMkLst>
            <pc:docMk/>
            <pc:sldMk cId="3417132353" sldId="315"/>
            <ac:spMk id="3" creationId="{764B2E3F-BF09-4DDA-9850-67BA833E36FF}"/>
          </ac:spMkLst>
        </pc:spChg>
        <pc:picChg chg="add mod">
          <ac:chgData name="" userId="e85229aca477fafd" providerId="LiveId" clId="{181A4A1E-F0DB-435E-ACBB-C299BD76BAEF}" dt="2017-10-19T12:37:37.899" v="170" actId="313"/>
          <ac:picMkLst>
            <pc:docMk/>
            <pc:sldMk cId="3417132353" sldId="315"/>
            <ac:picMk id="4" creationId="{BD041EE1-1BD6-4349-B2D3-5B92B324E7F2}"/>
          </ac:picMkLst>
        </pc:picChg>
      </pc:sldChg>
      <pc:sldChg chg="delSp modSp add del ord">
        <pc:chgData name="" userId="e85229aca477fafd" providerId="LiveId" clId="{181A4A1E-F0DB-435E-ACBB-C299BD76BAEF}" dt="2017-10-19T13:43:54.513" v="878" actId="2696"/>
        <pc:sldMkLst>
          <pc:docMk/>
          <pc:sldMk cId="643157568" sldId="316"/>
        </pc:sldMkLst>
        <pc:spChg chg="mod">
          <ac:chgData name="" userId="e85229aca477fafd" providerId="LiveId" clId="{181A4A1E-F0DB-435E-ACBB-C299BD76BAEF}" dt="2017-10-19T12:57:38.404" v="526" actId="14100"/>
          <ac:spMkLst>
            <pc:docMk/>
            <pc:sldMk cId="643157568" sldId="316"/>
            <ac:spMk id="2" creationId="{55CDDE0B-54D9-4DD4-B7E1-CC1F3BBD9FAB}"/>
          </ac:spMkLst>
        </pc:spChg>
        <pc:spChg chg="mod">
          <ac:chgData name="" userId="e85229aca477fafd" providerId="LiveId" clId="{181A4A1E-F0DB-435E-ACBB-C299BD76BAEF}" dt="2017-10-19T12:58:06.907" v="549" actId="5793"/>
          <ac:spMkLst>
            <pc:docMk/>
            <pc:sldMk cId="643157568" sldId="316"/>
            <ac:spMk id="3" creationId="{02E3B5E0-1F0C-46D7-A3C6-6EC12800EF24}"/>
          </ac:spMkLst>
        </pc:spChg>
        <pc:picChg chg="del">
          <ac:chgData name="" userId="e85229aca477fafd" providerId="LiveId" clId="{181A4A1E-F0DB-435E-ACBB-C299BD76BAEF}" dt="2017-10-19T12:38:46.200" v="215" actId="478"/>
          <ac:picMkLst>
            <pc:docMk/>
            <pc:sldMk cId="643157568" sldId="316"/>
            <ac:picMk id="7" creationId="{F4B8B730-F0CC-F54C-8C2C-7A6F26E9467C}"/>
          </ac:picMkLst>
        </pc:picChg>
      </pc:sldChg>
      <pc:sldChg chg="delSp modSp add del ord">
        <pc:chgData name="" userId="e85229aca477fafd" providerId="LiveId" clId="{181A4A1E-F0DB-435E-ACBB-C299BD76BAEF}" dt="2017-10-19T13:43:54.981" v="881" actId="2696"/>
        <pc:sldMkLst>
          <pc:docMk/>
          <pc:sldMk cId="292260595" sldId="317"/>
        </pc:sldMkLst>
        <pc:spChg chg="mod">
          <ac:chgData name="" userId="e85229aca477fafd" providerId="LiveId" clId="{181A4A1E-F0DB-435E-ACBB-C299BD76BAEF}" dt="2017-10-19T12:58:29.752" v="561" actId="313"/>
          <ac:spMkLst>
            <pc:docMk/>
            <pc:sldMk cId="292260595" sldId="317"/>
            <ac:spMk id="2" creationId="{55CDDE0B-54D9-4DD4-B7E1-CC1F3BBD9FAB}"/>
          </ac:spMkLst>
        </pc:spChg>
        <pc:spChg chg="mod">
          <ac:chgData name="" userId="e85229aca477fafd" providerId="LiveId" clId="{181A4A1E-F0DB-435E-ACBB-C299BD76BAEF}" dt="2017-10-19T12:58:38.225" v="573" actId="5793"/>
          <ac:spMkLst>
            <pc:docMk/>
            <pc:sldMk cId="292260595" sldId="317"/>
            <ac:spMk id="3" creationId="{02E3B5E0-1F0C-46D7-A3C6-6EC12800EF24}"/>
          </ac:spMkLst>
        </pc:spChg>
        <pc:picChg chg="del">
          <ac:chgData name="" userId="e85229aca477fafd" providerId="LiveId" clId="{181A4A1E-F0DB-435E-ACBB-C299BD76BAEF}" dt="2017-10-19T12:46:35.016" v="250" actId="478"/>
          <ac:picMkLst>
            <pc:docMk/>
            <pc:sldMk cId="292260595" sldId="317"/>
            <ac:picMk id="6" creationId="{513E5C6B-F07B-4E61-BF76-7B9316F53EC3}"/>
          </ac:picMkLst>
        </pc:picChg>
      </pc:sldChg>
      <pc:sldChg chg="add del">
        <pc:chgData name="" userId="e85229aca477fafd" providerId="LiveId" clId="{181A4A1E-F0DB-435E-ACBB-C299BD76BAEF}" dt="2017-10-19T12:48:52.450" v="370" actId="2696"/>
        <pc:sldMkLst>
          <pc:docMk/>
          <pc:sldMk cId="2667999338" sldId="318"/>
        </pc:sldMkLst>
      </pc:sldChg>
      <pc:sldChg chg="addSp delSp modSp add del">
        <pc:chgData name="" userId="e85229aca477fafd" providerId="LiveId" clId="{181A4A1E-F0DB-435E-ACBB-C299BD76BAEF}" dt="2017-10-19T13:43:56.117" v="888" actId="2696"/>
        <pc:sldMkLst>
          <pc:docMk/>
          <pc:sldMk cId="105086436" sldId="319"/>
        </pc:sldMkLst>
        <pc:spChg chg="del">
          <ac:chgData name="" userId="e85229aca477fafd" providerId="LiveId" clId="{181A4A1E-F0DB-435E-ACBB-C299BD76BAEF}" dt="2017-10-19T12:48:39.214" v="364" actId="478"/>
          <ac:spMkLst>
            <pc:docMk/>
            <pc:sldMk cId="105086436" sldId="319"/>
            <ac:spMk id="3" creationId="{A97BCB0B-9486-4B39-A31F-A200F155405F}"/>
          </ac:spMkLst>
        </pc:spChg>
        <pc:spChg chg="add del mod">
          <ac:chgData name="" userId="e85229aca477fafd" providerId="LiveId" clId="{181A4A1E-F0DB-435E-ACBB-C299BD76BAEF}" dt="2017-10-19T12:48:42.081" v="366" actId="478"/>
          <ac:spMkLst>
            <pc:docMk/>
            <pc:sldMk cId="105086436" sldId="319"/>
            <ac:spMk id="9" creationId="{C343E438-3175-4536-B09D-64BD24F5E654}"/>
          </ac:spMkLst>
        </pc:spChg>
        <pc:graphicFrameChg chg="mod modGraphic">
          <ac:chgData name="" userId="e85229aca477fafd" providerId="LiveId" clId="{181A4A1E-F0DB-435E-ACBB-C299BD76BAEF}" dt="2017-10-19T12:48:47.852" v="369" actId="1076"/>
          <ac:graphicFrameMkLst>
            <pc:docMk/>
            <pc:sldMk cId="105086436" sldId="319"/>
            <ac:graphicFrameMk id="6" creationId="{919E9F93-942C-4A37-A2B6-EB2133541775}"/>
          </ac:graphicFrameMkLst>
        </pc:graphicFrameChg>
        <pc:picChg chg="del">
          <ac:chgData name="" userId="e85229aca477fafd" providerId="LiveId" clId="{181A4A1E-F0DB-435E-ACBB-C299BD76BAEF}" dt="2017-10-19T12:48:41.224" v="365" actId="478"/>
          <ac:picMkLst>
            <pc:docMk/>
            <pc:sldMk cId="105086436" sldId="319"/>
            <ac:picMk id="5" creationId="{BC31A44C-933A-4A28-A8FB-2EDB122D9BF5}"/>
          </ac:picMkLst>
        </pc:picChg>
      </pc:sldChg>
      <pc:sldChg chg="delSp modSp add del ord">
        <pc:chgData name="" userId="e85229aca477fafd" providerId="LiveId" clId="{181A4A1E-F0DB-435E-ACBB-C299BD76BAEF}" dt="2017-10-19T13:43:55.780" v="886" actId="2696"/>
        <pc:sldMkLst>
          <pc:docMk/>
          <pc:sldMk cId="1501484462" sldId="320"/>
        </pc:sldMkLst>
        <pc:spChg chg="mod">
          <ac:chgData name="" userId="e85229aca477fafd" providerId="LiveId" clId="{181A4A1E-F0DB-435E-ACBB-C299BD76BAEF}" dt="2017-10-19T12:59:52.043" v="622" actId="313"/>
          <ac:spMkLst>
            <pc:docMk/>
            <pc:sldMk cId="1501484462" sldId="320"/>
            <ac:spMk id="2" creationId="{F80E9D82-51AC-4AD2-AA16-4D9C7B083373}"/>
          </ac:spMkLst>
        </pc:spChg>
        <pc:spChg chg="mod">
          <ac:chgData name="" userId="e85229aca477fafd" providerId="LiveId" clId="{181A4A1E-F0DB-435E-ACBB-C299BD76BAEF}" dt="2017-10-19T12:48:09.532" v="330" actId="1076"/>
          <ac:spMkLst>
            <pc:docMk/>
            <pc:sldMk cId="1501484462" sldId="320"/>
            <ac:spMk id="3" creationId="{A97BCB0B-9486-4B39-A31F-A200F155405F}"/>
          </ac:spMkLst>
        </pc:spChg>
        <pc:graphicFrameChg chg="del">
          <ac:chgData name="" userId="e85229aca477fafd" providerId="LiveId" clId="{181A4A1E-F0DB-435E-ACBB-C299BD76BAEF}" dt="2017-10-19T12:48:11.273" v="331" actId="478"/>
          <ac:graphicFrameMkLst>
            <pc:docMk/>
            <pc:sldMk cId="1501484462" sldId="320"/>
            <ac:graphicFrameMk id="6" creationId="{919E9F93-942C-4A37-A2B6-EB2133541775}"/>
          </ac:graphicFrameMkLst>
        </pc:graphicFrameChg>
        <pc:picChg chg="del">
          <ac:chgData name="" userId="e85229aca477fafd" providerId="LiveId" clId="{181A4A1E-F0DB-435E-ACBB-C299BD76BAEF}" dt="2017-10-19T12:48:07.232" v="329" actId="478"/>
          <ac:picMkLst>
            <pc:docMk/>
            <pc:sldMk cId="1501484462" sldId="320"/>
            <ac:picMk id="5" creationId="{BC31A44C-933A-4A28-A8FB-2EDB122D9BF5}"/>
          </ac:picMkLst>
        </pc:picChg>
      </pc:sldChg>
      <pc:sldChg chg="addSp delSp modSp add del">
        <pc:chgData name="" userId="e85229aca477fafd" providerId="LiveId" clId="{181A4A1E-F0DB-435E-ACBB-C299BD76BAEF}" dt="2017-10-19T13:43:56.472" v="890" actId="2696"/>
        <pc:sldMkLst>
          <pc:docMk/>
          <pc:sldMk cId="921952731" sldId="321"/>
        </pc:sldMkLst>
        <pc:spChg chg="mod">
          <ac:chgData name="" userId="e85229aca477fafd" providerId="LiveId" clId="{181A4A1E-F0DB-435E-ACBB-C299BD76BAEF}" dt="2017-10-19T12:52:23.571" v="412" actId="1076"/>
          <ac:spMkLst>
            <pc:docMk/>
            <pc:sldMk cId="921952731" sldId="321"/>
            <ac:spMk id="2" creationId="{5CC1D0FD-5253-4F99-8E47-785AD6074E4F}"/>
          </ac:spMkLst>
        </pc:spChg>
        <pc:spChg chg="del">
          <ac:chgData name="" userId="e85229aca477fafd" providerId="LiveId" clId="{181A4A1E-F0DB-435E-ACBB-C299BD76BAEF}" dt="2017-10-19T12:52:06.924" v="373" actId="478"/>
          <ac:spMkLst>
            <pc:docMk/>
            <pc:sldMk cId="921952731" sldId="321"/>
            <ac:spMk id="3" creationId="{18F80D5A-C1C5-4A70-AD61-E572AF3AD8DB}"/>
          </ac:spMkLst>
        </pc:spChg>
        <pc:spChg chg="add del mod">
          <ac:chgData name="" userId="e85229aca477fafd" providerId="LiveId" clId="{181A4A1E-F0DB-435E-ACBB-C299BD76BAEF}" dt="2017-10-19T12:52:08.969" v="374" actId="478"/>
          <ac:spMkLst>
            <pc:docMk/>
            <pc:sldMk cId="921952731" sldId="321"/>
            <ac:spMk id="7" creationId="{8552385E-0553-4F57-B2E0-4B86B0202627}"/>
          </ac:spMkLst>
        </pc:spChg>
        <pc:picChg chg="mod">
          <ac:chgData name="" userId="e85229aca477fafd" providerId="LiveId" clId="{181A4A1E-F0DB-435E-ACBB-C299BD76BAEF}" dt="2017-10-19T12:52:11.660" v="376" actId="14100"/>
          <ac:picMkLst>
            <pc:docMk/>
            <pc:sldMk cId="921952731" sldId="321"/>
            <ac:picMk id="5" creationId="{A821030D-130E-42C2-A1D1-860211F37E36}"/>
          </ac:picMkLst>
        </pc:picChg>
      </pc:sldChg>
      <pc:sldChg chg="addSp delSp modSp add del ord">
        <pc:chgData name="" userId="e85229aca477fafd" providerId="LiveId" clId="{181A4A1E-F0DB-435E-ACBB-C299BD76BAEF}" dt="2017-10-19T13:44:10.042" v="903" actId="14100"/>
        <pc:sldMkLst>
          <pc:docMk/>
          <pc:sldMk cId="53360595" sldId="322"/>
        </pc:sldMkLst>
        <pc:spChg chg="mod">
          <ac:chgData name="" userId="e85229aca477fafd" providerId="LiveId" clId="{181A4A1E-F0DB-435E-ACBB-C299BD76BAEF}" dt="2017-10-19T13:43:45.262" v="865" actId="14100"/>
          <ac:spMkLst>
            <pc:docMk/>
            <pc:sldMk cId="53360595" sldId="322"/>
            <ac:spMk id="2" creationId="{24FA2661-757F-487A-AF0F-9198D4013680}"/>
          </ac:spMkLst>
        </pc:spChg>
        <pc:spChg chg="del mod">
          <ac:chgData name="" userId="e85229aca477fafd" providerId="LiveId" clId="{181A4A1E-F0DB-435E-ACBB-C299BD76BAEF}" dt="2017-10-19T13:43:47.974" v="866" actId="478"/>
          <ac:spMkLst>
            <pc:docMk/>
            <pc:sldMk cId="53360595" sldId="322"/>
            <ac:spMk id="3" creationId="{FA0D096D-B291-4731-892D-09C120EDA9AC}"/>
          </ac:spMkLst>
        </pc:spChg>
        <pc:spChg chg="del">
          <ac:chgData name="" userId="e85229aca477fafd" providerId="LiveId" clId="{181A4A1E-F0DB-435E-ACBB-C299BD76BAEF}" dt="2017-10-19T12:54:12.113" v="415" actId="478"/>
          <ac:spMkLst>
            <pc:docMk/>
            <pc:sldMk cId="53360595" sldId="322"/>
            <ac:spMk id="5" creationId="{23B6C7A2-D2D6-4459-A912-089EB9481171}"/>
          </ac:spMkLst>
        </pc:spChg>
        <pc:spChg chg="del">
          <ac:chgData name="" userId="e85229aca477fafd" providerId="LiveId" clId="{181A4A1E-F0DB-435E-ACBB-C299BD76BAEF}" dt="2017-10-19T12:54:13.417" v="416" actId="478"/>
          <ac:spMkLst>
            <pc:docMk/>
            <pc:sldMk cId="53360595" sldId="322"/>
            <ac:spMk id="6" creationId="{20FD0328-B3A9-4BBC-BE11-F0631D3473A9}"/>
          </ac:spMkLst>
        </pc:spChg>
        <pc:spChg chg="add del mod">
          <ac:chgData name="" userId="e85229aca477fafd" providerId="LiveId" clId="{181A4A1E-F0DB-435E-ACBB-C299BD76BAEF}" dt="2017-10-19T13:43:50.184" v="867" actId="478"/>
          <ac:spMkLst>
            <pc:docMk/>
            <pc:sldMk cId="53360595" sldId="322"/>
            <ac:spMk id="6" creationId="{1EF92989-7D4A-47EB-B1C9-DE89B804DDBE}"/>
          </ac:spMkLst>
        </pc:spChg>
        <pc:spChg chg="add mod">
          <ac:chgData name="" userId="e85229aca477fafd" providerId="LiveId" clId="{181A4A1E-F0DB-435E-ACBB-C299BD76BAEF}" dt="2017-10-19T13:44:10.042" v="903" actId="14100"/>
          <ac:spMkLst>
            <pc:docMk/>
            <pc:sldMk cId="53360595" sldId="322"/>
            <ac:spMk id="7" creationId="{EEEE51AD-7018-4502-98FA-63987A8A31A3}"/>
          </ac:spMkLst>
        </pc:spChg>
        <pc:picChg chg="del">
          <ac:chgData name="" userId="e85229aca477fafd" providerId="LiveId" clId="{181A4A1E-F0DB-435E-ACBB-C299BD76BAEF}" dt="2017-10-19T12:53:49.767" v="414" actId="478"/>
          <ac:picMkLst>
            <pc:docMk/>
            <pc:sldMk cId="53360595" sldId="322"/>
            <ac:picMk id="7" creationId="{FFF34920-1FB1-4E14-B58A-C41D829085BA}"/>
          </ac:picMkLst>
        </pc:picChg>
        <pc:picChg chg="add del mod">
          <ac:chgData name="" userId="e85229aca477fafd" providerId="LiveId" clId="{181A4A1E-F0DB-435E-ACBB-C299BD76BAEF}" dt="2017-10-19T13:43:50.823" v="868" actId="478"/>
          <ac:picMkLst>
            <pc:docMk/>
            <pc:sldMk cId="53360595" sldId="322"/>
            <ac:picMk id="9" creationId="{9D10BF0F-9979-4B71-9D0C-AF20E19B8F13}"/>
          </ac:picMkLst>
        </pc:picChg>
      </pc:sldChg>
      <pc:sldChg chg="delSp modSp add del">
        <pc:chgData name="" userId="e85229aca477fafd" providerId="LiveId" clId="{181A4A1E-F0DB-435E-ACBB-C299BD76BAEF}" dt="2017-10-19T13:43:54.141" v="875" actId="2696"/>
        <pc:sldMkLst>
          <pc:docMk/>
          <pc:sldMk cId="1089907253" sldId="323"/>
        </pc:sldMkLst>
        <pc:spChg chg="mod">
          <ac:chgData name="" userId="e85229aca477fafd" providerId="LiveId" clId="{181A4A1E-F0DB-435E-ACBB-C299BD76BAEF}" dt="2017-10-19T12:56:39.977" v="507" actId="20577"/>
          <ac:spMkLst>
            <pc:docMk/>
            <pc:sldMk cId="1089907253" sldId="323"/>
            <ac:spMk id="2" creationId="{24FA2661-757F-487A-AF0F-9198D4013680}"/>
          </ac:spMkLst>
        </pc:spChg>
        <pc:spChg chg="del">
          <ac:chgData name="" userId="e85229aca477fafd" providerId="LiveId" clId="{181A4A1E-F0DB-435E-ACBB-C299BD76BAEF}" dt="2017-10-19T12:56:30.088" v="502" actId="478"/>
          <ac:spMkLst>
            <pc:docMk/>
            <pc:sldMk cId="1089907253" sldId="323"/>
            <ac:spMk id="5" creationId="{23B6C7A2-D2D6-4459-A912-089EB9481171}"/>
          </ac:spMkLst>
        </pc:spChg>
        <pc:spChg chg="mod">
          <ac:chgData name="" userId="e85229aca477fafd" providerId="LiveId" clId="{181A4A1E-F0DB-435E-ACBB-C299BD76BAEF}" dt="2017-10-19T12:56:36.996" v="506" actId="1076"/>
          <ac:spMkLst>
            <pc:docMk/>
            <pc:sldMk cId="1089907253" sldId="323"/>
            <ac:spMk id="6" creationId="{20FD0328-B3A9-4BBC-BE11-F0631D3473A9}"/>
          </ac:spMkLst>
        </pc:spChg>
        <pc:picChg chg="del">
          <ac:chgData name="" userId="e85229aca477fafd" providerId="LiveId" clId="{181A4A1E-F0DB-435E-ACBB-C299BD76BAEF}" dt="2017-10-19T12:56:34.496" v="505" actId="478"/>
          <ac:picMkLst>
            <pc:docMk/>
            <pc:sldMk cId="1089907253" sldId="323"/>
            <ac:picMk id="7" creationId="{FFF34920-1FB1-4E14-B58A-C41D829085BA}"/>
          </ac:picMkLst>
        </pc:picChg>
        <pc:picChg chg="mod">
          <ac:chgData name="" userId="e85229aca477fafd" providerId="LiveId" clId="{181A4A1E-F0DB-435E-ACBB-C299BD76BAEF}" dt="2017-10-19T12:56:33.032" v="504" actId="14100"/>
          <ac:picMkLst>
            <pc:docMk/>
            <pc:sldMk cId="1089907253" sldId="323"/>
            <ac:picMk id="9" creationId="{B9DB85D3-8912-418E-83AF-AA82281FB3D0}"/>
          </ac:picMkLst>
        </pc:picChg>
      </pc:sldChg>
      <pc:sldChg chg="modSp add">
        <pc:chgData name="" userId="e85229aca477fafd" providerId="LiveId" clId="{181A4A1E-F0DB-435E-ACBB-C299BD76BAEF}" dt="2017-10-19T13:44:31.149" v="907"/>
        <pc:sldMkLst>
          <pc:docMk/>
          <pc:sldMk cId="2182826084" sldId="323"/>
        </pc:sldMkLst>
        <pc:spChg chg="mod">
          <ac:chgData name="" userId="e85229aca477fafd" providerId="LiveId" clId="{181A4A1E-F0DB-435E-ACBB-C299BD76BAEF}" dt="2017-10-19T13:44:31.149" v="907"/>
          <ac:spMkLst>
            <pc:docMk/>
            <pc:sldMk cId="2182826084" sldId="323"/>
            <ac:spMk id="2" creationId="{EAD62DB6-6B0A-47A5-AFA1-ED31F261FFD5}"/>
          </ac:spMkLst>
        </pc:spChg>
        <pc:spChg chg="mod">
          <ac:chgData name="" userId="e85229aca477fafd" providerId="LiveId" clId="{181A4A1E-F0DB-435E-ACBB-C299BD76BAEF}" dt="2017-10-19T13:44:24.224" v="906" actId="27636"/>
          <ac:spMkLst>
            <pc:docMk/>
            <pc:sldMk cId="2182826084" sldId="323"/>
            <ac:spMk id="3" creationId="{D1343804-33CB-41A4-B4B6-1C3A8752DEBE}"/>
          </ac:spMkLst>
        </pc:spChg>
      </pc:sldChg>
      <pc:sldChg chg="addSp delSp modSp add">
        <pc:chgData name="" userId="e85229aca477fafd" providerId="LiveId" clId="{181A4A1E-F0DB-435E-ACBB-C299BD76BAEF}" dt="2017-10-19T13:45:09.222" v="915" actId="20577"/>
        <pc:sldMkLst>
          <pc:docMk/>
          <pc:sldMk cId="808779990" sldId="324"/>
        </pc:sldMkLst>
        <pc:spChg chg="mod">
          <ac:chgData name="" userId="e85229aca477fafd" providerId="LiveId" clId="{181A4A1E-F0DB-435E-ACBB-C299BD76BAEF}" dt="2017-10-19T13:44:40.411" v="909" actId="20577"/>
          <ac:spMkLst>
            <pc:docMk/>
            <pc:sldMk cId="808779990" sldId="324"/>
            <ac:spMk id="2" creationId="{1C848C41-9EF0-4779-A36E-E10F4473F756}"/>
          </ac:spMkLst>
        </pc:spChg>
        <pc:spChg chg="mod">
          <ac:chgData name="" userId="e85229aca477fafd" providerId="LiveId" clId="{181A4A1E-F0DB-435E-ACBB-C299BD76BAEF}" dt="2017-10-19T13:45:09.222" v="915" actId="20577"/>
          <ac:spMkLst>
            <pc:docMk/>
            <pc:sldMk cId="808779990" sldId="324"/>
            <ac:spMk id="3" creationId="{3DA44E82-82FD-4004-BAA7-DEF59810E581}"/>
          </ac:spMkLst>
        </pc:spChg>
        <pc:spChg chg="add del">
          <ac:chgData name="" userId="e85229aca477fafd" providerId="LiveId" clId="{181A4A1E-F0DB-435E-ACBB-C299BD76BAEF}" dt="2017-10-19T13:44:58.123" v="911" actId="20577"/>
          <ac:spMkLst>
            <pc:docMk/>
            <pc:sldMk cId="808779990" sldId="324"/>
            <ac:spMk id="4" creationId="{E8D04B3C-1785-429E-AB02-AA6A1CC46BA7}"/>
          </ac:spMkLst>
        </pc:spChg>
        <pc:spChg chg="add del">
          <ac:chgData name="" userId="e85229aca477fafd" providerId="LiveId" clId="{181A4A1E-F0DB-435E-ACBB-C299BD76BAEF}" dt="2017-10-19T13:44:58.123" v="911" actId="20577"/>
          <ac:spMkLst>
            <pc:docMk/>
            <pc:sldMk cId="808779990" sldId="324"/>
            <ac:spMk id="5" creationId="{4AB3F974-8C4F-46D2-84B0-5BF130699FDC}"/>
          </ac:spMkLst>
        </pc:spChg>
        <pc:spChg chg="add del">
          <ac:chgData name="" userId="e85229aca477fafd" providerId="LiveId" clId="{181A4A1E-F0DB-435E-ACBB-C299BD76BAEF}" dt="2017-10-19T13:45:02.054" v="913" actId="20577"/>
          <ac:spMkLst>
            <pc:docMk/>
            <pc:sldMk cId="808779990" sldId="324"/>
            <ac:spMk id="6" creationId="{4225AA58-28FD-45C6-8464-400FD3A690E9}"/>
          </ac:spMkLst>
        </pc:spChg>
        <pc:spChg chg="add del">
          <ac:chgData name="" userId="e85229aca477fafd" providerId="LiveId" clId="{181A4A1E-F0DB-435E-ACBB-C299BD76BAEF}" dt="2017-10-19T13:45:02.054" v="913" actId="20577"/>
          <ac:spMkLst>
            <pc:docMk/>
            <pc:sldMk cId="808779990" sldId="324"/>
            <ac:spMk id="7" creationId="{55FE4224-56D8-421C-8B3A-D924A1D5E37F}"/>
          </ac:spMkLst>
        </pc:spChg>
        <pc:picChg chg="add del">
          <ac:chgData name="" userId="e85229aca477fafd" providerId="LiveId" clId="{181A4A1E-F0DB-435E-ACBB-C299BD76BAEF}" dt="2017-10-19T13:44:58.123" v="911" actId="20577"/>
          <ac:picMkLst>
            <pc:docMk/>
            <pc:sldMk cId="808779990" sldId="324"/>
            <ac:picMk id="2049" creationId="{8C1D7FBD-F1F6-4A0E-A1CC-4B07F94B2B4A}"/>
          </ac:picMkLst>
        </pc:picChg>
        <pc:picChg chg="add del">
          <ac:chgData name="" userId="e85229aca477fafd" providerId="LiveId" clId="{181A4A1E-F0DB-435E-ACBB-C299BD76BAEF}" dt="2017-10-19T13:45:02.054" v="913" actId="20577"/>
          <ac:picMkLst>
            <pc:docMk/>
            <pc:sldMk cId="808779990" sldId="324"/>
            <ac:picMk id="2052" creationId="{8220B6A6-DC32-4403-A86A-AC9EA2DB8998}"/>
          </ac:picMkLst>
        </pc:picChg>
      </pc:sldChg>
      <pc:sldChg chg="add del">
        <pc:chgData name="" userId="e85229aca477fafd" providerId="LiveId" clId="{181A4A1E-F0DB-435E-ACBB-C299BD76BAEF}" dt="2017-10-19T12:57:25.388" v="518" actId="2696"/>
        <pc:sldMkLst>
          <pc:docMk/>
          <pc:sldMk cId="2457547823" sldId="324"/>
        </pc:sldMkLst>
      </pc:sldChg>
      <pc:sldChg chg="addSp delSp modSp add del">
        <pc:chgData name="" userId="e85229aca477fafd" providerId="LiveId" clId="{181A4A1E-F0DB-435E-ACBB-C299BD76BAEF}" dt="2017-10-19T13:43:55.488" v="884" actId="2696"/>
        <pc:sldMkLst>
          <pc:docMk/>
          <pc:sldMk cId="3609828351" sldId="324"/>
        </pc:sldMkLst>
        <pc:spChg chg="mod">
          <ac:chgData name="" userId="e85229aca477fafd" providerId="LiveId" clId="{181A4A1E-F0DB-435E-ACBB-C299BD76BAEF}" dt="2017-10-19T12:59:15.646" v="590" actId="313"/>
          <ac:spMkLst>
            <pc:docMk/>
            <pc:sldMk cId="3609828351" sldId="324"/>
            <ac:spMk id="2" creationId="{55CDDE0B-54D9-4DD4-B7E1-CC1F3BBD9FAB}"/>
          </ac:spMkLst>
        </pc:spChg>
        <pc:spChg chg="mod">
          <ac:chgData name="" userId="e85229aca477fafd" providerId="LiveId" clId="{181A4A1E-F0DB-435E-ACBB-C299BD76BAEF}" dt="2017-10-19T12:59:32.971" v="610" actId="5793"/>
          <ac:spMkLst>
            <pc:docMk/>
            <pc:sldMk cId="3609828351" sldId="324"/>
            <ac:spMk id="3" creationId="{02E3B5E0-1F0C-46D7-A3C6-6EC12800EF24}"/>
          </ac:spMkLst>
        </pc:spChg>
        <pc:spChg chg="add del">
          <ac:chgData name="" userId="e85229aca477fafd" providerId="LiveId" clId="{181A4A1E-F0DB-435E-ACBB-C299BD76BAEF}" dt="2017-10-19T12:59:20.937" v="592" actId="5793"/>
          <ac:spMkLst>
            <pc:docMk/>
            <pc:sldMk cId="3609828351" sldId="324"/>
            <ac:spMk id="9" creationId="{65394F26-C14F-4DD3-80D9-E87AFC0D8CF5}"/>
          </ac:spMkLst>
        </pc:spChg>
        <pc:picChg chg="add del">
          <ac:chgData name="" userId="e85229aca477fafd" providerId="LiveId" clId="{181A4A1E-F0DB-435E-ACBB-C299BD76BAEF}" dt="2017-10-19T12:59:23.408" v="594" actId="5793"/>
          <ac:picMkLst>
            <pc:docMk/>
            <pc:sldMk cId="3609828351" sldId="324"/>
            <ac:picMk id="5" creationId="{D27FE574-926A-4439-B038-5494F03DFFC6}"/>
          </ac:picMkLst>
        </pc:picChg>
        <pc:picChg chg="del">
          <ac:chgData name="" userId="e85229aca477fafd" providerId="LiveId" clId="{181A4A1E-F0DB-435E-ACBB-C299BD76BAEF}" dt="2017-10-19T12:59:00.520" v="575" actId="478"/>
          <ac:picMkLst>
            <pc:docMk/>
            <pc:sldMk cId="3609828351" sldId="324"/>
            <ac:picMk id="7" creationId="{656D0BF1-A7CD-49FB-A8FB-AAD9187C673C}"/>
          </ac:picMkLst>
        </pc:picChg>
      </pc:sldChg>
      <pc:sldChg chg="addSp delSp modSp add">
        <pc:chgData name="" userId="e85229aca477fafd" providerId="LiveId" clId="{181A4A1E-F0DB-435E-ACBB-C299BD76BAEF}" dt="2017-10-19T13:46:10.611" v="930" actId="1076"/>
        <pc:sldMkLst>
          <pc:docMk/>
          <pc:sldMk cId="3443668125" sldId="325"/>
        </pc:sldMkLst>
        <pc:spChg chg="del">
          <ac:chgData name="" userId="e85229aca477fafd" providerId="LiveId" clId="{181A4A1E-F0DB-435E-ACBB-C299BD76BAEF}" dt="2017-10-19T13:45:16.851" v="917" actId="1076"/>
          <ac:spMkLst>
            <pc:docMk/>
            <pc:sldMk cId="3443668125" sldId="325"/>
            <ac:spMk id="3" creationId="{FA426EC5-F728-4861-B837-38E9D1E20507}"/>
          </ac:spMkLst>
        </pc:spChg>
        <pc:graphicFrameChg chg="add mod modGraphic">
          <ac:chgData name="" userId="e85229aca477fafd" providerId="LiveId" clId="{181A4A1E-F0DB-435E-ACBB-C299BD76BAEF}" dt="2017-10-19T13:46:01.787" v="927" actId="1076"/>
          <ac:graphicFrameMkLst>
            <pc:docMk/>
            <pc:sldMk cId="3443668125" sldId="325"/>
            <ac:graphicFrameMk id="4" creationId="{2A7D4226-1B6C-4009-969D-727DCD8D374E}"/>
          </ac:graphicFrameMkLst>
        </pc:graphicFrameChg>
        <pc:graphicFrameChg chg="add mod modGraphic">
          <ac:chgData name="" userId="e85229aca477fafd" providerId="LiveId" clId="{181A4A1E-F0DB-435E-ACBB-C299BD76BAEF}" dt="2017-10-19T13:46:10.611" v="930" actId="1076"/>
          <ac:graphicFrameMkLst>
            <pc:docMk/>
            <pc:sldMk cId="3443668125" sldId="325"/>
            <ac:graphicFrameMk id="5" creationId="{D19E68B1-C8CD-45B8-B117-3DF9AD473233}"/>
          </ac:graphicFrameMkLst>
        </pc:graphicFrameChg>
      </pc:sldChg>
      <pc:sldChg chg="addSp modSp add del ord">
        <pc:chgData name="" userId="e85229aca477fafd" providerId="LiveId" clId="{181A4A1E-F0DB-435E-ACBB-C299BD76BAEF}" dt="2017-10-19T13:43:57.114" v="894" actId="2696"/>
        <pc:sldMkLst>
          <pc:docMk/>
          <pc:sldMk cId="4203659577" sldId="325"/>
        </pc:sldMkLst>
        <pc:spChg chg="add mod">
          <ac:chgData name="" userId="e85229aca477fafd" providerId="LiveId" clId="{181A4A1E-F0DB-435E-ACBB-C299BD76BAEF}" dt="2017-10-19T13:05:06.549" v="665" actId="255"/>
          <ac:spMkLst>
            <pc:docMk/>
            <pc:sldMk cId="4203659577" sldId="325"/>
            <ac:spMk id="2" creationId="{01F1B9B1-4E10-4F32-9CED-C652992178CD}"/>
          </ac:spMkLst>
        </pc:spChg>
        <pc:spChg chg="mod">
          <ac:chgData name="" userId="e85229aca477fafd" providerId="LiveId" clId="{181A4A1E-F0DB-435E-ACBB-C299BD76BAEF}" dt="2017-10-19T13:04:52.168" v="664" actId="6549"/>
          <ac:spMkLst>
            <pc:docMk/>
            <pc:sldMk cId="4203659577" sldId="325"/>
            <ac:spMk id="3" creationId="{959A7064-3896-4705-8963-2A245CF4DCFB}"/>
          </ac:spMkLst>
        </pc:spChg>
      </pc:sldChg>
      <pc:sldChg chg="addSp modSp add del ord">
        <pc:chgData name="" userId="e85229aca477fafd" providerId="LiveId" clId="{181A4A1E-F0DB-435E-ACBB-C299BD76BAEF}" dt="2017-10-19T13:43:57.273" v="895" actId="2696"/>
        <pc:sldMkLst>
          <pc:docMk/>
          <pc:sldMk cId="81951900" sldId="326"/>
        </pc:sldMkLst>
        <pc:spChg chg="mod">
          <ac:chgData name="" userId="e85229aca477fafd" providerId="LiveId" clId="{181A4A1E-F0DB-435E-ACBB-C299BD76BAEF}" dt="2017-10-19T13:06:41.084" v="713" actId="1076"/>
          <ac:spMkLst>
            <pc:docMk/>
            <pc:sldMk cId="81951900" sldId="326"/>
            <ac:spMk id="3" creationId="{959A7064-3896-4705-8963-2A245CF4DCFB}"/>
          </ac:spMkLst>
        </pc:spChg>
        <pc:spChg chg="add">
          <ac:chgData name="" userId="e85229aca477fafd" providerId="LiveId" clId="{181A4A1E-F0DB-435E-ACBB-C299BD76BAEF}" dt="2017-10-19T13:06:45.953" v="714" actId="2696"/>
          <ac:spMkLst>
            <pc:docMk/>
            <pc:sldMk cId="81951900" sldId="326"/>
            <ac:spMk id="5" creationId="{D0F86919-6395-4335-81A5-E69D0623DC6F}"/>
          </ac:spMkLst>
        </pc:spChg>
      </pc:sldChg>
      <pc:sldChg chg="addSp delSp modSp add">
        <pc:chgData name="" userId="e85229aca477fafd" providerId="LiveId" clId="{181A4A1E-F0DB-435E-ACBB-C299BD76BAEF}" dt="2017-10-19T13:47:59.044" v="964" actId="313"/>
        <pc:sldMkLst>
          <pc:docMk/>
          <pc:sldMk cId="344003530" sldId="326"/>
        </pc:sldMkLst>
        <pc:spChg chg="mod">
          <ac:chgData name="" userId="e85229aca477fafd" providerId="LiveId" clId="{181A4A1E-F0DB-435E-ACBB-C299BD76BAEF}" dt="2017-10-19T13:47:59.044" v="964" actId="313"/>
          <ac:spMkLst>
            <pc:docMk/>
            <pc:sldMk cId="344003530" sldId="326"/>
            <ac:spMk id="2" creationId="{ED998381-2BFE-47D0-970F-8DE44DA5758F}"/>
          </ac:spMkLst>
        </pc:spChg>
        <pc:spChg chg="mod">
          <ac:chgData name="" userId="e85229aca477fafd" providerId="LiveId" clId="{181A4A1E-F0DB-435E-ACBB-C299BD76BAEF}" dt="2017-10-19T13:46:33.126" v="942" actId="27636"/>
          <ac:spMkLst>
            <pc:docMk/>
            <pc:sldMk cId="344003530" sldId="326"/>
            <ac:spMk id="3" creationId="{67330862-0952-4FC6-BECC-BA50C312CD63}"/>
          </ac:spMkLst>
        </pc:spChg>
        <pc:spChg chg="add del">
          <ac:chgData name="" userId="e85229aca477fafd" providerId="LiveId" clId="{181A4A1E-F0DB-435E-ACBB-C299BD76BAEF}" dt="2017-10-19T13:46:43.779" v="944" actId="313"/>
          <ac:spMkLst>
            <pc:docMk/>
            <pc:sldMk cId="344003530" sldId="326"/>
            <ac:spMk id="4" creationId="{0BD62967-1649-46B3-93DB-AEFB54836BEC}"/>
          </ac:spMkLst>
        </pc:spChg>
        <pc:spChg chg="add del">
          <ac:chgData name="" userId="e85229aca477fafd" providerId="LiveId" clId="{181A4A1E-F0DB-435E-ACBB-C299BD76BAEF}" dt="2017-10-19T13:46:43.779" v="944" actId="313"/>
          <ac:spMkLst>
            <pc:docMk/>
            <pc:sldMk cId="344003530" sldId="326"/>
            <ac:spMk id="5" creationId="{D059A568-4FC8-453E-B608-CD7D1256A01B}"/>
          </ac:spMkLst>
        </pc:spChg>
        <pc:spChg chg="add del">
          <ac:chgData name="" userId="e85229aca477fafd" providerId="LiveId" clId="{181A4A1E-F0DB-435E-ACBB-C299BD76BAEF}" dt="2017-10-19T13:46:43.779" v="944" actId="313"/>
          <ac:spMkLst>
            <pc:docMk/>
            <pc:sldMk cId="344003530" sldId="326"/>
            <ac:spMk id="6" creationId="{103AFA31-E821-4001-99F7-EC64D086DCDD}"/>
          </ac:spMkLst>
        </pc:spChg>
        <pc:picChg chg="add mod">
          <ac:chgData name="" userId="e85229aca477fafd" providerId="LiveId" clId="{181A4A1E-F0DB-435E-ACBB-C299BD76BAEF}" dt="2017-10-19T13:47:01.731" v="947" actId="14100"/>
          <ac:picMkLst>
            <pc:docMk/>
            <pc:sldMk cId="344003530" sldId="326"/>
            <ac:picMk id="7" creationId="{A21F2CD9-4445-43D4-8298-1FAA6116DA6E}"/>
          </ac:picMkLst>
        </pc:picChg>
        <pc:picChg chg="add mod">
          <ac:chgData name="" userId="e85229aca477fafd" providerId="LiveId" clId="{181A4A1E-F0DB-435E-ACBB-C299BD76BAEF}" dt="2017-10-19T13:47:17.835" v="951" actId="14100"/>
          <ac:picMkLst>
            <pc:docMk/>
            <pc:sldMk cId="344003530" sldId="326"/>
            <ac:picMk id="8" creationId="{E6DEC125-536C-417B-9A51-CD00753F18BF}"/>
          </ac:picMkLst>
        </pc:picChg>
        <pc:picChg chg="add del">
          <ac:chgData name="" userId="e85229aca477fafd" providerId="LiveId" clId="{181A4A1E-F0DB-435E-ACBB-C299BD76BAEF}" dt="2017-10-19T13:46:43.779" v="944" actId="313"/>
          <ac:picMkLst>
            <pc:docMk/>
            <pc:sldMk cId="344003530" sldId="326"/>
            <ac:picMk id="4097" creationId="{73E362CE-2DB2-411D-983F-1D973C3A2230}"/>
          </ac:picMkLst>
        </pc:picChg>
        <pc:picChg chg="add del">
          <ac:chgData name="" userId="e85229aca477fafd" providerId="LiveId" clId="{181A4A1E-F0DB-435E-ACBB-C299BD76BAEF}" dt="2017-10-19T13:46:43.779" v="944" actId="313"/>
          <ac:picMkLst>
            <pc:docMk/>
            <pc:sldMk cId="344003530" sldId="326"/>
            <ac:picMk id="4098" creationId="{DA830398-80DC-4C9E-9F1C-510B407AD3E0}"/>
          </ac:picMkLst>
        </pc:picChg>
      </pc:sldChg>
      <pc:sldChg chg="addSp modSp add">
        <pc:chgData name="" userId="e85229aca477fafd" providerId="LiveId" clId="{181A4A1E-F0DB-435E-ACBB-C299BD76BAEF}" dt="2017-10-19T13:48:19.449" v="983" actId="20577"/>
        <pc:sldMkLst>
          <pc:docMk/>
          <pc:sldMk cId="50078701" sldId="327"/>
        </pc:sldMkLst>
        <pc:spChg chg="mod">
          <ac:chgData name="" userId="e85229aca477fafd" providerId="LiveId" clId="{181A4A1E-F0DB-435E-ACBB-C299BD76BAEF}" dt="2017-10-19T13:48:19.449" v="983" actId="20577"/>
          <ac:spMkLst>
            <pc:docMk/>
            <pc:sldMk cId="50078701" sldId="327"/>
            <ac:spMk id="2" creationId="{520F5863-B325-423C-8323-86035DF85DAD}"/>
          </ac:spMkLst>
        </pc:spChg>
        <pc:spChg chg="mod">
          <ac:chgData name="" userId="e85229aca477fafd" providerId="LiveId" clId="{181A4A1E-F0DB-435E-ACBB-C299BD76BAEF}" dt="2017-10-19T13:47:51.488" v="960" actId="1076"/>
          <ac:spMkLst>
            <pc:docMk/>
            <pc:sldMk cId="50078701" sldId="327"/>
            <ac:spMk id="3" creationId="{6B13FCBB-CFF0-4D65-87F8-8D00EFE0AC54}"/>
          </ac:spMkLst>
        </pc:spChg>
        <pc:picChg chg="add mod">
          <ac:chgData name="" userId="e85229aca477fafd" providerId="LiveId" clId="{181A4A1E-F0DB-435E-ACBB-C299BD76BAEF}" dt="2017-10-19T13:47:55.849" v="963" actId="1076"/>
          <ac:picMkLst>
            <pc:docMk/>
            <pc:sldMk cId="50078701" sldId="327"/>
            <ac:picMk id="5122" creationId="{43DE74BE-03E6-4292-A4C3-D0C68B6E166E}"/>
          </ac:picMkLst>
        </pc:picChg>
      </pc:sldChg>
      <pc:sldChg chg="add del">
        <pc:chgData name="" userId="e85229aca477fafd" providerId="LiveId" clId="{181A4A1E-F0DB-435E-ACBB-C299BD76BAEF}" dt="2017-10-19T13:43:53.093" v="869" actId="2696"/>
        <pc:sldMkLst>
          <pc:docMk/>
          <pc:sldMk cId="4163837668" sldId="327"/>
        </pc:sldMkLst>
      </pc:sldChg>
      <pc:sldChg chg="add del">
        <pc:chgData name="" userId="e85229aca477fafd" providerId="LiveId" clId="{181A4A1E-F0DB-435E-ACBB-C299BD76BAEF}" dt="2017-10-19T13:43:53.291" v="870" actId="2696"/>
        <pc:sldMkLst>
          <pc:docMk/>
          <pc:sldMk cId="3073985578" sldId="328"/>
        </pc:sldMkLst>
      </pc:sldChg>
      <pc:sldChg chg="addSp delSp modSp add">
        <pc:chgData name="" userId="e85229aca477fafd" providerId="LiveId" clId="{181A4A1E-F0DB-435E-ACBB-C299BD76BAEF}" dt="2017-10-19T13:50:46.579" v="1049" actId="1076"/>
        <pc:sldMkLst>
          <pc:docMk/>
          <pc:sldMk cId="4139981563" sldId="328"/>
        </pc:sldMkLst>
        <pc:spChg chg="mod">
          <ac:chgData name="" userId="e85229aca477fafd" providerId="LiveId" clId="{181A4A1E-F0DB-435E-ACBB-C299BD76BAEF}" dt="2017-10-19T13:48:35.246" v="1001" actId="20577"/>
          <ac:spMkLst>
            <pc:docMk/>
            <pc:sldMk cId="4139981563" sldId="328"/>
            <ac:spMk id="2" creationId="{520F5863-B325-423C-8323-86035DF85DAD}"/>
          </ac:spMkLst>
        </pc:spChg>
        <pc:spChg chg="del">
          <ac:chgData name="" userId="e85229aca477fafd" providerId="LiveId" clId="{181A4A1E-F0DB-435E-ACBB-C299BD76BAEF}" dt="2017-10-19T13:48:53.743" v="1002" actId="478"/>
          <ac:spMkLst>
            <pc:docMk/>
            <pc:sldMk cId="4139981563" sldId="328"/>
            <ac:spMk id="3" creationId="{6B13FCBB-CFF0-4D65-87F8-8D00EFE0AC54}"/>
          </ac:spMkLst>
        </pc:spChg>
        <pc:spChg chg="add del mod">
          <ac:chgData name="" userId="e85229aca477fafd" providerId="LiveId" clId="{181A4A1E-F0DB-435E-ACBB-C299BD76BAEF}" dt="2017-10-19T13:48:55.600" v="1003" actId="478"/>
          <ac:spMkLst>
            <pc:docMk/>
            <pc:sldMk cId="4139981563" sldId="328"/>
            <ac:spMk id="5" creationId="{AFE70DD0-E6B8-4E4C-A659-D41FCD9564F6}"/>
          </ac:spMkLst>
        </pc:spChg>
        <pc:spChg chg="add del mod">
          <ac:chgData name="" userId="e85229aca477fafd" providerId="LiveId" clId="{181A4A1E-F0DB-435E-ACBB-C299BD76BAEF}" dt="2017-10-19T13:50:13.224" v="1030" actId="478"/>
          <ac:spMkLst>
            <pc:docMk/>
            <pc:sldMk cId="4139981563" sldId="328"/>
            <ac:spMk id="11" creationId="{37BFED40-3626-4579-BD7F-A0838152AC4E}"/>
          </ac:spMkLst>
        </pc:spChg>
        <pc:spChg chg="add mod">
          <ac:chgData name="" userId="e85229aca477fafd" providerId="LiveId" clId="{181A4A1E-F0DB-435E-ACBB-C299BD76BAEF}" dt="2017-10-19T13:49:18.399" v="1009" actId="255"/>
          <ac:spMkLst>
            <pc:docMk/>
            <pc:sldMk cId="4139981563" sldId="328"/>
            <ac:spMk id="12" creationId="{708F8F25-AB29-4816-87C2-81A9692DAFDD}"/>
          </ac:spMkLst>
        </pc:spChg>
        <pc:spChg chg="add mod">
          <ac:chgData name="" userId="e85229aca477fafd" providerId="LiveId" clId="{181A4A1E-F0DB-435E-ACBB-C299BD76BAEF}" dt="2017-10-19T13:49:18.399" v="1009" actId="255"/>
          <ac:spMkLst>
            <pc:docMk/>
            <pc:sldMk cId="4139981563" sldId="328"/>
            <ac:spMk id="13" creationId="{8C930B69-B47C-4FDE-B20A-505045EBC0A1}"/>
          </ac:spMkLst>
        </pc:spChg>
        <pc:spChg chg="add del mod">
          <ac:chgData name="" userId="e85229aca477fafd" providerId="LiveId" clId="{181A4A1E-F0DB-435E-ACBB-C299BD76BAEF}" dt="2017-10-19T13:50:17.776" v="1035" actId="478"/>
          <ac:spMkLst>
            <pc:docMk/>
            <pc:sldMk cId="4139981563" sldId="328"/>
            <ac:spMk id="14" creationId="{D985161E-4016-4F46-8D48-5C5D74378EA2}"/>
          </ac:spMkLst>
        </pc:spChg>
        <pc:spChg chg="add del mod">
          <ac:chgData name="" userId="e85229aca477fafd" providerId="LiveId" clId="{181A4A1E-F0DB-435E-ACBB-C299BD76BAEF}" dt="2017-10-19T13:50:20.240" v="1037" actId="478"/>
          <ac:spMkLst>
            <pc:docMk/>
            <pc:sldMk cId="4139981563" sldId="328"/>
            <ac:spMk id="15" creationId="{CF5B6BAF-4726-494A-858D-9BD69C45818A}"/>
          </ac:spMkLst>
        </pc:spChg>
        <pc:spChg chg="add mod">
          <ac:chgData name="" userId="e85229aca477fafd" providerId="LiveId" clId="{181A4A1E-F0DB-435E-ACBB-C299BD76BAEF}" dt="2017-10-19T13:50:46.579" v="1049" actId="1076"/>
          <ac:spMkLst>
            <pc:docMk/>
            <pc:sldMk cId="4139981563" sldId="328"/>
            <ac:spMk id="16" creationId="{31B9D38B-78BF-4CA5-946D-8321661CD87F}"/>
          </ac:spMkLst>
        </pc:spChg>
        <pc:graphicFrameChg chg="add del mod">
          <ac:chgData name="" userId="e85229aca477fafd" providerId="LiveId" clId="{181A4A1E-F0DB-435E-ACBB-C299BD76BAEF}" dt="2017-10-19T13:50:13.999" v="1032" actId="478"/>
          <ac:graphicFrameMkLst>
            <pc:docMk/>
            <pc:sldMk cId="4139981563" sldId="328"/>
            <ac:graphicFrameMk id="6" creationId="{69AC00F6-E143-4D98-A88D-72F4AA61FF68}"/>
          </ac:graphicFrameMkLst>
        </pc:graphicFrameChg>
        <pc:graphicFrameChg chg="add del mod">
          <ac:chgData name="" userId="e85229aca477fafd" providerId="LiveId" clId="{181A4A1E-F0DB-435E-ACBB-C299BD76BAEF}" dt="2017-10-19T13:50:14.629" v="1033" actId="478"/>
          <ac:graphicFrameMkLst>
            <pc:docMk/>
            <pc:sldMk cId="4139981563" sldId="328"/>
            <ac:graphicFrameMk id="7" creationId="{F9ECF189-F983-4B2E-AD59-5B32B4D15ECA}"/>
          </ac:graphicFrameMkLst>
        </pc:graphicFrameChg>
        <pc:graphicFrameChg chg="add del mod">
          <ac:chgData name="" userId="e85229aca477fafd" providerId="LiveId" clId="{181A4A1E-F0DB-435E-ACBB-C299BD76BAEF}" dt="2017-10-19T13:50:15.327" v="1034" actId="478"/>
          <ac:graphicFrameMkLst>
            <pc:docMk/>
            <pc:sldMk cId="4139981563" sldId="328"/>
            <ac:graphicFrameMk id="8" creationId="{352932AF-66B0-418A-A175-5702046BB9A8}"/>
          </ac:graphicFrameMkLst>
        </pc:graphicFrameChg>
        <pc:graphicFrameChg chg="add del mod">
          <ac:chgData name="" userId="e85229aca477fafd" providerId="LiveId" clId="{181A4A1E-F0DB-435E-ACBB-C299BD76BAEF}" dt="2017-10-19T13:50:18.381" v="1036" actId="478"/>
          <ac:graphicFrameMkLst>
            <pc:docMk/>
            <pc:sldMk cId="4139981563" sldId="328"/>
            <ac:graphicFrameMk id="9" creationId="{22038617-C730-4DE8-8689-4CC235F610DD}"/>
          </ac:graphicFrameMkLst>
        </pc:graphicFrameChg>
        <pc:graphicFrameChg chg="add del mod">
          <ac:chgData name="" userId="e85229aca477fafd" providerId="LiveId" clId="{181A4A1E-F0DB-435E-ACBB-C299BD76BAEF}" dt="2017-10-19T13:50:38.696" v="1045" actId="478"/>
          <ac:graphicFrameMkLst>
            <pc:docMk/>
            <pc:sldMk cId="4139981563" sldId="328"/>
            <ac:graphicFrameMk id="10" creationId="{DF1B4FAB-5745-4157-B56D-C21424EF8462}"/>
          </ac:graphicFrameMkLst>
        </pc:graphicFrameChg>
        <pc:picChg chg="del">
          <ac:chgData name="" userId="e85229aca477fafd" providerId="LiveId" clId="{181A4A1E-F0DB-435E-ACBB-C299BD76BAEF}" dt="2017-10-19T13:48:56.255" v="1004" actId="478"/>
          <ac:picMkLst>
            <pc:docMk/>
            <pc:sldMk cId="4139981563" sldId="328"/>
            <ac:picMk id="5122" creationId="{43DE74BE-03E6-4292-A4C3-D0C68B6E166E}"/>
          </ac:picMkLst>
        </pc:picChg>
        <pc:picChg chg="add mod">
          <ac:chgData name="" userId="e85229aca477fafd" providerId="LiveId" clId="{181A4A1E-F0DB-435E-ACBB-C299BD76BAEF}" dt="2017-10-19T13:50:43.835" v="1048" actId="1076"/>
          <ac:picMkLst>
            <pc:docMk/>
            <pc:sldMk cId="4139981563" sldId="328"/>
            <ac:picMk id="6145" creationId="{98DE56CA-50A0-4D43-9BFC-38EE77361EED}"/>
          </ac:picMkLst>
        </pc:picChg>
      </pc:sldChg>
      <pc:sldChg chg="add del">
        <pc:chgData name="" userId="e85229aca477fafd" providerId="LiveId" clId="{181A4A1E-F0DB-435E-ACBB-C299BD76BAEF}" dt="2017-10-19T13:43:53.427" v="871" actId="2696"/>
        <pc:sldMkLst>
          <pc:docMk/>
          <pc:sldMk cId="2240506501" sldId="329"/>
        </pc:sldMkLst>
      </pc:sldChg>
      <pc:sldChg chg="delSp modSp add ord">
        <pc:chgData name="" userId="e85229aca477fafd" providerId="LiveId" clId="{181A4A1E-F0DB-435E-ACBB-C299BD76BAEF}" dt="2017-10-19T13:50:09.093" v="1029"/>
        <pc:sldMkLst>
          <pc:docMk/>
          <pc:sldMk cId="2403738555" sldId="329"/>
        </pc:sldMkLst>
        <pc:spChg chg="mod">
          <ac:chgData name="" userId="e85229aca477fafd" providerId="LiveId" clId="{181A4A1E-F0DB-435E-ACBB-C299BD76BAEF}" dt="2017-10-19T13:49:56.931" v="1023" actId="1076"/>
          <ac:spMkLst>
            <pc:docMk/>
            <pc:sldMk cId="2403738555" sldId="329"/>
            <ac:spMk id="14" creationId="{D985161E-4016-4F46-8D48-5C5D74378EA2}"/>
          </ac:spMkLst>
        </pc:spChg>
        <pc:spChg chg="mod">
          <ac:chgData name="" userId="e85229aca477fafd" providerId="LiveId" clId="{181A4A1E-F0DB-435E-ACBB-C299BD76BAEF}" dt="2017-10-19T13:50:02.674" v="1026" actId="1076"/>
          <ac:spMkLst>
            <pc:docMk/>
            <pc:sldMk cId="2403738555" sldId="329"/>
            <ac:spMk id="15" creationId="{CF5B6BAF-4726-494A-858D-9BD69C45818A}"/>
          </ac:spMkLst>
        </pc:spChg>
        <pc:spChg chg="del">
          <ac:chgData name="" userId="e85229aca477fafd" providerId="LiveId" clId="{181A4A1E-F0DB-435E-ACBB-C299BD76BAEF}" dt="2017-10-19T13:49:46.342" v="1016" actId="478"/>
          <ac:spMkLst>
            <pc:docMk/>
            <pc:sldMk cId="2403738555" sldId="329"/>
            <ac:spMk id="16" creationId="{31B9D38B-78BF-4CA5-946D-8321661CD87F}"/>
          </ac:spMkLst>
        </pc:spChg>
        <pc:graphicFrameChg chg="mod">
          <ac:chgData name="" userId="e85229aca477fafd" providerId="LiveId" clId="{181A4A1E-F0DB-435E-ACBB-C299BD76BAEF}" dt="2017-10-19T13:49:54.268" v="1022"/>
          <ac:graphicFrameMkLst>
            <pc:docMk/>
            <pc:sldMk cId="2403738555" sldId="329"/>
            <ac:graphicFrameMk id="8" creationId="{352932AF-66B0-418A-A175-5702046BB9A8}"/>
          </ac:graphicFrameMkLst>
        </pc:graphicFrameChg>
        <pc:graphicFrameChg chg="mod">
          <ac:chgData name="" userId="e85229aca477fafd" providerId="LiveId" clId="{181A4A1E-F0DB-435E-ACBB-C299BD76BAEF}" dt="2017-10-19T13:49:59.732" v="1025"/>
          <ac:graphicFrameMkLst>
            <pc:docMk/>
            <pc:sldMk cId="2403738555" sldId="329"/>
            <ac:graphicFrameMk id="9" creationId="{22038617-C730-4DE8-8689-4CC235F610DD}"/>
          </ac:graphicFrameMkLst>
        </pc:graphicFrameChg>
        <pc:graphicFrameChg chg="mod">
          <ac:chgData name="" userId="e85229aca477fafd" providerId="LiveId" clId="{181A4A1E-F0DB-435E-ACBB-C299BD76BAEF}" dt="2017-10-19T13:50:05.988" v="1028"/>
          <ac:graphicFrameMkLst>
            <pc:docMk/>
            <pc:sldMk cId="2403738555" sldId="329"/>
            <ac:graphicFrameMk id="10" creationId="{DF1B4FAB-5745-4157-B56D-C21424EF8462}"/>
          </ac:graphicFrameMkLst>
        </pc:graphicFrameChg>
        <pc:picChg chg="del">
          <ac:chgData name="" userId="e85229aca477fafd" providerId="LiveId" clId="{181A4A1E-F0DB-435E-ACBB-C299BD76BAEF}" dt="2017-10-19T13:49:47.263" v="1017" actId="478"/>
          <ac:picMkLst>
            <pc:docMk/>
            <pc:sldMk cId="2403738555" sldId="329"/>
            <ac:picMk id="6145" creationId="{98DE56CA-50A0-4D43-9BFC-38EE77361EED}"/>
          </ac:picMkLst>
        </pc:picChg>
      </pc:sldChg>
      <pc:sldChg chg="modSp add">
        <pc:chgData name="" userId="e85229aca477fafd" providerId="LiveId" clId="{181A4A1E-F0DB-435E-ACBB-C299BD76BAEF}" dt="2017-10-19T13:51:32.945" v="1062" actId="20577"/>
        <pc:sldMkLst>
          <pc:docMk/>
          <pc:sldMk cId="2001721787" sldId="330"/>
        </pc:sldMkLst>
        <pc:spChg chg="mod">
          <ac:chgData name="" userId="e85229aca477fafd" providerId="LiveId" clId="{181A4A1E-F0DB-435E-ACBB-C299BD76BAEF}" dt="2017-10-19T13:50:55.280" v="1051" actId="20577"/>
          <ac:spMkLst>
            <pc:docMk/>
            <pc:sldMk cId="2001721787" sldId="330"/>
            <ac:spMk id="2" creationId="{795BCD1D-03E1-4C96-A2A4-902219420787}"/>
          </ac:spMkLst>
        </pc:spChg>
        <pc:spChg chg="mod">
          <ac:chgData name="" userId="e85229aca477fafd" providerId="LiveId" clId="{181A4A1E-F0DB-435E-ACBB-C299BD76BAEF}" dt="2017-10-19T13:51:32.945" v="1062" actId="20577"/>
          <ac:spMkLst>
            <pc:docMk/>
            <pc:sldMk cId="2001721787" sldId="330"/>
            <ac:spMk id="3" creationId="{60C3D480-5F2E-4770-8E0A-E2FFB3E5E364}"/>
          </ac:spMkLst>
        </pc:spChg>
      </pc:sldChg>
      <pc:sldChg chg="add del">
        <pc:chgData name="" userId="e85229aca477fafd" providerId="LiveId" clId="{181A4A1E-F0DB-435E-ACBB-C299BD76BAEF}" dt="2017-10-19T13:43:53.586" v="872" actId="2696"/>
        <pc:sldMkLst>
          <pc:docMk/>
          <pc:sldMk cId="3463578397" sldId="330"/>
        </pc:sldMkLst>
      </pc:sldChg>
      <pc:sldChg chg="addSp delSp modSp add">
        <pc:chgData name="" userId="e85229aca477fafd" providerId="LiveId" clId="{181A4A1E-F0DB-435E-ACBB-C299BD76BAEF}" dt="2017-10-19T13:56:38.947" v="1182" actId="27636"/>
        <pc:sldMkLst>
          <pc:docMk/>
          <pc:sldMk cId="167952292" sldId="331"/>
        </pc:sldMkLst>
        <pc:spChg chg="mod">
          <ac:chgData name="" userId="e85229aca477fafd" providerId="LiveId" clId="{181A4A1E-F0DB-435E-ACBB-C299BD76BAEF}" dt="2017-10-19T13:56:38.947" v="1182" actId="27636"/>
          <ac:spMkLst>
            <pc:docMk/>
            <pc:sldMk cId="167952292" sldId="331"/>
            <ac:spMk id="2" creationId="{9BD88015-69A5-4CCC-A4A9-16041EEEF5FF}"/>
          </ac:spMkLst>
        </pc:spChg>
        <pc:spChg chg="del">
          <ac:chgData name="" userId="e85229aca477fafd" providerId="LiveId" clId="{181A4A1E-F0DB-435E-ACBB-C299BD76BAEF}" dt="2017-10-19T13:54:20.472" v="1136" actId="478"/>
          <ac:spMkLst>
            <pc:docMk/>
            <pc:sldMk cId="167952292" sldId="331"/>
            <ac:spMk id="3" creationId="{6E6322D7-687A-4363-AF76-85B870673843}"/>
          </ac:spMkLst>
        </pc:spChg>
        <pc:spChg chg="add del mod">
          <ac:chgData name="" userId="e85229aca477fafd" providerId="LiveId" clId="{181A4A1E-F0DB-435E-ACBB-C299BD76BAEF}" dt="2017-10-19T13:54:18.935" v="1135" actId="478"/>
          <ac:spMkLst>
            <pc:docMk/>
            <pc:sldMk cId="167952292" sldId="331"/>
            <ac:spMk id="4" creationId="{5F75A1DA-9D0A-4B0D-A0F2-7BBB59F1C8BA}"/>
          </ac:spMkLst>
        </pc:spChg>
        <pc:spChg chg="add mod">
          <ac:chgData name="" userId="e85229aca477fafd" providerId="LiveId" clId="{181A4A1E-F0DB-435E-ACBB-C299BD76BAEF}" dt="2017-10-19T13:56:13.149" v="1156" actId="6549"/>
          <ac:spMkLst>
            <pc:docMk/>
            <pc:sldMk cId="167952292" sldId="331"/>
            <ac:spMk id="5" creationId="{3DBAC2B5-A733-48B7-8049-B56155E97C8E}"/>
          </ac:spMkLst>
        </pc:spChg>
        <pc:spChg chg="add mod">
          <ac:chgData name="" userId="e85229aca477fafd" providerId="LiveId" clId="{181A4A1E-F0DB-435E-ACBB-C299BD76BAEF}" dt="2017-10-19T13:55:16.363" v="1150" actId="1076"/>
          <ac:spMkLst>
            <pc:docMk/>
            <pc:sldMk cId="167952292" sldId="331"/>
            <ac:spMk id="6" creationId="{E40305D0-0994-47EE-86B5-0F8C0B0EC50C}"/>
          </ac:spMkLst>
        </pc:spChg>
        <pc:picChg chg="add mod">
          <ac:chgData name="" userId="e85229aca477fafd" providerId="LiveId" clId="{181A4A1E-F0DB-435E-ACBB-C299BD76BAEF}" dt="2017-10-19T13:55:13.044" v="1149" actId="1076"/>
          <ac:picMkLst>
            <pc:docMk/>
            <pc:sldMk cId="167952292" sldId="331"/>
            <ac:picMk id="10242" creationId="{8CE548A0-1085-464B-A762-83C45FFBFB99}"/>
          </ac:picMkLst>
        </pc:picChg>
      </pc:sldChg>
      <pc:sldChg chg="modSp add del">
        <pc:chgData name="" userId="e85229aca477fafd" providerId="LiveId" clId="{181A4A1E-F0DB-435E-ACBB-C299BD76BAEF}" dt="2017-10-19T13:43:53.950" v="873" actId="2696"/>
        <pc:sldMkLst>
          <pc:docMk/>
          <pc:sldMk cId="1977248257" sldId="331"/>
        </pc:sldMkLst>
        <pc:spChg chg="mod">
          <ac:chgData name="" userId="e85229aca477fafd" providerId="LiveId" clId="{181A4A1E-F0DB-435E-ACBB-C299BD76BAEF}" dt="2017-10-19T13:15:24.423" v="782" actId="6549"/>
          <ac:spMkLst>
            <pc:docMk/>
            <pc:sldMk cId="1977248257" sldId="331"/>
            <ac:spMk id="2" creationId="{9D37E6C9-BB6C-48AF-9D25-4056F5321ADB}"/>
          </ac:spMkLst>
        </pc:spChg>
      </pc:sldChg>
      <pc:sldChg chg="addSp modSp add">
        <pc:chgData name="" userId="e85229aca477fafd" providerId="LiveId" clId="{181A4A1E-F0DB-435E-ACBB-C299BD76BAEF}" dt="2017-10-19T13:52:27.187" v="1106" actId="14100"/>
        <pc:sldMkLst>
          <pc:docMk/>
          <pc:sldMk cId="2464236878" sldId="332"/>
        </pc:sldMkLst>
        <pc:spChg chg="mod">
          <ac:chgData name="" userId="e85229aca477fafd" providerId="LiveId" clId="{181A4A1E-F0DB-435E-ACBB-C299BD76BAEF}" dt="2017-10-19T13:51:50.752" v="1092" actId="20577"/>
          <ac:spMkLst>
            <pc:docMk/>
            <pc:sldMk cId="2464236878" sldId="332"/>
            <ac:spMk id="2" creationId="{795BCD1D-03E1-4C96-A2A4-902219420787}"/>
          </ac:spMkLst>
        </pc:spChg>
        <pc:spChg chg="mod">
          <ac:chgData name="" userId="e85229aca477fafd" providerId="LiveId" clId="{181A4A1E-F0DB-435E-ACBB-C299BD76BAEF}" dt="2017-10-19T13:52:13.288" v="1100" actId="1076"/>
          <ac:spMkLst>
            <pc:docMk/>
            <pc:sldMk cId="2464236878" sldId="332"/>
            <ac:spMk id="3" creationId="{60C3D480-5F2E-4770-8E0A-E2FFB3E5E364}"/>
          </ac:spMkLst>
        </pc:spChg>
        <pc:spChg chg="add mod">
          <ac:chgData name="" userId="e85229aca477fafd" providerId="LiveId" clId="{181A4A1E-F0DB-435E-ACBB-C299BD76BAEF}" dt="2017-10-19T13:52:27.187" v="1106" actId="14100"/>
          <ac:spMkLst>
            <pc:docMk/>
            <pc:sldMk cId="2464236878" sldId="332"/>
            <ac:spMk id="4" creationId="{729AA3C4-8BF7-4C8D-A2B4-767B53B75AF5}"/>
          </ac:spMkLst>
        </pc:spChg>
        <pc:picChg chg="add mod">
          <ac:chgData name="" userId="e85229aca477fafd" providerId="LiveId" clId="{181A4A1E-F0DB-435E-ACBB-C299BD76BAEF}" dt="2017-10-19T13:52:17.434" v="1103" actId="14100"/>
          <ac:picMkLst>
            <pc:docMk/>
            <pc:sldMk cId="2464236878" sldId="332"/>
            <ac:picMk id="7170" creationId="{C609B1DF-E239-4148-9AE1-B16DA4D94BE9}"/>
          </ac:picMkLst>
        </pc:picChg>
      </pc:sldChg>
      <pc:sldChg chg="addSp modSp add">
        <pc:chgData name="" userId="e85229aca477fafd" providerId="LiveId" clId="{181A4A1E-F0DB-435E-ACBB-C299BD76BAEF}" dt="2017-10-19T13:53:41.619" v="1129" actId="1076"/>
        <pc:sldMkLst>
          <pc:docMk/>
          <pc:sldMk cId="3449262989" sldId="333"/>
        </pc:sldMkLst>
        <pc:spChg chg="mod">
          <ac:chgData name="" userId="e85229aca477fafd" providerId="LiveId" clId="{181A4A1E-F0DB-435E-ACBB-C299BD76BAEF}" dt="2017-10-19T13:53:24.925" v="1122" actId="1076"/>
          <ac:spMkLst>
            <pc:docMk/>
            <pc:sldMk cId="3449262989" sldId="333"/>
            <ac:spMk id="2" creationId="{E812B7D9-1E7A-432F-A9E7-1B0FB7A246BE}"/>
          </ac:spMkLst>
        </pc:spChg>
        <pc:spChg chg="mod">
          <ac:chgData name="" userId="e85229aca477fafd" providerId="LiveId" clId="{181A4A1E-F0DB-435E-ACBB-C299BD76BAEF}" dt="2017-10-19T13:53:38.863" v="1128" actId="1076"/>
          <ac:spMkLst>
            <pc:docMk/>
            <pc:sldMk cId="3449262989" sldId="333"/>
            <ac:spMk id="3" creationId="{46EE4BE9-41AD-4580-A653-FA9E40005EFA}"/>
          </ac:spMkLst>
        </pc:spChg>
        <pc:picChg chg="add mod">
          <ac:chgData name="" userId="e85229aca477fafd" providerId="LiveId" clId="{181A4A1E-F0DB-435E-ACBB-C299BD76BAEF}" dt="2017-10-19T13:53:41.619" v="1129" actId="1076"/>
          <ac:picMkLst>
            <pc:docMk/>
            <pc:sldMk cId="3449262989" sldId="333"/>
            <ac:picMk id="9218" creationId="{49FB7D23-556F-415B-9394-A12B4EAC9C83}"/>
          </ac:picMkLst>
        </pc:picChg>
      </pc:sldChg>
      <pc:sldChg chg="add del">
        <pc:chgData name="" userId="e85229aca477fafd" providerId="LiveId" clId="{181A4A1E-F0DB-435E-ACBB-C299BD76BAEF}" dt="2017-10-19T13:51:56.990" v="1094"/>
        <pc:sldMkLst>
          <pc:docMk/>
          <pc:sldMk cId="3488369114" sldId="333"/>
        </pc:sldMkLst>
      </pc:sldChg>
      <pc:sldChg chg="addSp delSp modSp add">
        <pc:chgData name="" userId="e85229aca477fafd" providerId="LiveId" clId="{181A4A1E-F0DB-435E-ACBB-C299BD76BAEF}" dt="2017-10-19T13:53:16.157" v="1121" actId="14100"/>
        <pc:sldMkLst>
          <pc:docMk/>
          <pc:sldMk cId="957569773" sldId="334"/>
        </pc:sldMkLst>
        <pc:spChg chg="mod">
          <ac:chgData name="" userId="e85229aca477fafd" providerId="LiveId" clId="{181A4A1E-F0DB-435E-ACBB-C299BD76BAEF}" dt="2017-10-19T13:52:53.763" v="1113" actId="27636"/>
          <ac:spMkLst>
            <pc:docMk/>
            <pc:sldMk cId="957569773" sldId="334"/>
            <ac:spMk id="3" creationId="{60C3D480-5F2E-4770-8E0A-E2FFB3E5E364}"/>
          </ac:spMkLst>
        </pc:spChg>
        <pc:spChg chg="del">
          <ac:chgData name="" userId="e85229aca477fafd" providerId="LiveId" clId="{181A4A1E-F0DB-435E-ACBB-C299BD76BAEF}" dt="2017-10-19T13:53:01.798" v="1115" actId="478"/>
          <ac:spMkLst>
            <pc:docMk/>
            <pc:sldMk cId="957569773" sldId="334"/>
            <ac:spMk id="4" creationId="{729AA3C4-8BF7-4C8D-A2B4-767B53B75AF5}"/>
          </ac:spMkLst>
        </pc:spChg>
        <pc:spChg chg="add mod">
          <ac:chgData name="" userId="e85229aca477fafd" providerId="LiveId" clId="{181A4A1E-F0DB-435E-ACBB-C299BD76BAEF}" dt="2017-10-19T13:53:16.157" v="1121" actId="14100"/>
          <ac:spMkLst>
            <pc:docMk/>
            <pc:sldMk cId="957569773" sldId="334"/>
            <ac:spMk id="5" creationId="{63C73E1A-7394-42C9-A3B2-394BB494D9E0}"/>
          </ac:spMkLst>
        </pc:spChg>
        <pc:picChg chg="del">
          <ac:chgData name="" userId="e85229aca477fafd" providerId="LiveId" clId="{181A4A1E-F0DB-435E-ACBB-C299BD76BAEF}" dt="2017-10-19T13:53:00.055" v="1114" actId="478"/>
          <ac:picMkLst>
            <pc:docMk/>
            <pc:sldMk cId="957569773" sldId="334"/>
            <ac:picMk id="7170" creationId="{C609B1DF-E239-4148-9AE1-B16DA4D94BE9}"/>
          </ac:picMkLst>
        </pc:picChg>
        <pc:picChg chg="add mod">
          <ac:chgData name="" userId="e85229aca477fafd" providerId="LiveId" clId="{181A4A1E-F0DB-435E-ACBB-C299BD76BAEF}" dt="2017-10-19T13:53:06.843" v="1118" actId="14100"/>
          <ac:picMkLst>
            <pc:docMk/>
            <pc:sldMk cId="957569773" sldId="334"/>
            <ac:picMk id="8194" creationId="{B58E0E6E-CA57-498D-9412-C19C3A78574E}"/>
          </ac:picMkLst>
        </pc:picChg>
      </pc:sldChg>
      <pc:sldChg chg="add del">
        <pc:chgData name="" userId="e85229aca477fafd" providerId="LiveId" clId="{181A4A1E-F0DB-435E-ACBB-C299BD76BAEF}" dt="2017-10-19T13:52:45.230" v="1111"/>
        <pc:sldMkLst>
          <pc:docMk/>
          <pc:sldMk cId="2447810055" sldId="335"/>
        </pc:sldMkLst>
      </pc:sldChg>
      <pc:sldChg chg="addSp delSp modSp add del">
        <pc:chgData name="" userId="e85229aca477fafd" providerId="LiveId" clId="{181A4A1E-F0DB-435E-ACBB-C299BD76BAEF}" dt="2017-10-19T14:00:44.567" v="1236" actId="2696"/>
        <pc:sldMkLst>
          <pc:docMk/>
          <pc:sldMk cId="4023482805" sldId="335"/>
        </pc:sldMkLst>
        <pc:spChg chg="add del">
          <ac:chgData name="" userId="e85229aca477fafd" providerId="LiveId" clId="{181A4A1E-F0DB-435E-ACBB-C299BD76BAEF}" dt="2017-10-19T13:54:56.125" v="1147" actId="2696"/>
          <ac:spMkLst>
            <pc:docMk/>
            <pc:sldMk cId="4023482805" sldId="335"/>
            <ac:spMk id="3" creationId="{683EBD8D-F73B-46F9-BDF8-EADDD4B436D0}"/>
          </ac:spMkLst>
        </pc:spChg>
        <pc:graphicFrameChg chg="add del mod">
          <ac:chgData name="" userId="e85229aca477fafd" providerId="LiveId" clId="{181A4A1E-F0DB-435E-ACBB-C299BD76BAEF}" dt="2017-10-19T13:54:56.125" v="1147" actId="2696"/>
          <ac:graphicFrameMkLst>
            <pc:docMk/>
            <pc:sldMk cId="4023482805" sldId="335"/>
            <ac:graphicFrameMk id="4" creationId="{25B7387F-472C-4F2F-9DA6-D3AE3FDB93CD}"/>
          </ac:graphicFrameMkLst>
        </pc:graphicFrameChg>
        <pc:picChg chg="add mod">
          <ac:chgData name="" userId="e85229aca477fafd" providerId="LiveId" clId="{181A4A1E-F0DB-435E-ACBB-C299BD76BAEF}" dt="2017-10-19T13:58:09.403" v="1184" actId="1076"/>
          <ac:picMkLst>
            <pc:docMk/>
            <pc:sldMk cId="4023482805" sldId="335"/>
            <ac:picMk id="5" creationId="{1A6BC486-502B-4B54-8633-CD8866C4597D}"/>
          </ac:picMkLst>
        </pc:picChg>
        <pc:picChg chg="add del">
          <ac:chgData name="" userId="e85229aca477fafd" providerId="LiveId" clId="{181A4A1E-F0DB-435E-ACBB-C299BD76BAEF}" dt="2017-10-19T13:54:56.125" v="1147" actId="2696"/>
          <ac:picMkLst>
            <pc:docMk/>
            <pc:sldMk cId="4023482805" sldId="335"/>
            <ac:picMk id="11265" creationId="{5EECAF57-73A9-4189-9F07-D6AC9364CF21}"/>
          </ac:picMkLst>
        </pc:picChg>
      </pc:sldChg>
      <pc:sldChg chg="addSp delSp modSp add">
        <pc:chgData name="" userId="e85229aca477fafd" providerId="LiveId" clId="{181A4A1E-F0DB-435E-ACBB-C299BD76BAEF}" dt="2017-10-19T13:58:18.923" v="1188" actId="1076"/>
        <pc:sldMkLst>
          <pc:docMk/>
          <pc:sldMk cId="841835992" sldId="336"/>
        </pc:sldMkLst>
        <pc:spChg chg="mod">
          <ac:chgData name="" userId="e85229aca477fafd" providerId="LiveId" clId="{181A4A1E-F0DB-435E-ACBB-C299BD76BAEF}" dt="2017-10-19T13:56:35.137" v="1178" actId="20577"/>
          <ac:spMkLst>
            <pc:docMk/>
            <pc:sldMk cId="841835992" sldId="336"/>
            <ac:spMk id="2" creationId="{9BD88015-69A5-4CCC-A4A9-16041EEEF5FF}"/>
          </ac:spMkLst>
        </pc:spChg>
        <pc:spChg chg="mod">
          <ac:chgData name="" userId="e85229aca477fafd" providerId="LiveId" clId="{181A4A1E-F0DB-435E-ACBB-C299BD76BAEF}" dt="2017-10-19T13:56:23.082" v="1159" actId="20577"/>
          <ac:spMkLst>
            <pc:docMk/>
            <pc:sldMk cId="841835992" sldId="336"/>
            <ac:spMk id="5" creationId="{3DBAC2B5-A733-48B7-8049-B56155E97C8E}"/>
          </ac:spMkLst>
        </pc:spChg>
        <pc:spChg chg="del">
          <ac:chgData name="" userId="e85229aca477fafd" providerId="LiveId" clId="{181A4A1E-F0DB-435E-ACBB-C299BD76BAEF}" dt="2017-10-19T13:58:16.345" v="1186" actId="478"/>
          <ac:spMkLst>
            <pc:docMk/>
            <pc:sldMk cId="841835992" sldId="336"/>
            <ac:spMk id="6" creationId="{E40305D0-0994-47EE-86B5-0F8C0B0EC50C}"/>
          </ac:spMkLst>
        </pc:spChg>
        <pc:picChg chg="add mod">
          <ac:chgData name="" userId="e85229aca477fafd" providerId="LiveId" clId="{181A4A1E-F0DB-435E-ACBB-C299BD76BAEF}" dt="2017-10-19T13:58:18.923" v="1188" actId="1076"/>
          <ac:picMkLst>
            <pc:docMk/>
            <pc:sldMk cId="841835992" sldId="336"/>
            <ac:picMk id="3" creationId="{5885FC3E-BF21-426D-A743-21F061810875}"/>
          </ac:picMkLst>
        </pc:picChg>
        <pc:picChg chg="del">
          <ac:chgData name="" userId="e85229aca477fafd" providerId="LiveId" clId="{181A4A1E-F0DB-435E-ACBB-C299BD76BAEF}" dt="2017-10-19T13:58:13.487" v="1185" actId="478"/>
          <ac:picMkLst>
            <pc:docMk/>
            <pc:sldMk cId="841835992" sldId="336"/>
            <ac:picMk id="10242" creationId="{8CE548A0-1085-464B-A762-83C45FFBFB99}"/>
          </ac:picMkLst>
        </pc:picChg>
      </pc:sldChg>
      <pc:sldChg chg="addSp delSp modSp add">
        <pc:chgData name="" userId="e85229aca477fafd" providerId="LiveId" clId="{181A4A1E-F0DB-435E-ACBB-C299BD76BAEF}" dt="2017-10-19T13:59:37.531" v="1199" actId="1076"/>
        <pc:sldMkLst>
          <pc:docMk/>
          <pc:sldMk cId="1840216416" sldId="337"/>
        </pc:sldMkLst>
        <pc:spChg chg="mod">
          <ac:chgData name="" userId="e85229aca477fafd" providerId="LiveId" clId="{181A4A1E-F0DB-435E-ACBB-C299BD76BAEF}" dt="2017-10-19T13:59:12.922" v="1195" actId="27636"/>
          <ac:spMkLst>
            <pc:docMk/>
            <pc:sldMk cId="1840216416" sldId="337"/>
            <ac:spMk id="2" creationId="{9BD88015-69A5-4CCC-A4A9-16041EEEF5FF}"/>
          </ac:spMkLst>
        </pc:spChg>
        <pc:spChg chg="mod">
          <ac:chgData name="" userId="e85229aca477fafd" providerId="LiveId" clId="{181A4A1E-F0DB-435E-ACBB-C299BD76BAEF}" dt="2017-10-19T13:59:21.225" v="1196" actId="1076"/>
          <ac:spMkLst>
            <pc:docMk/>
            <pc:sldMk cId="1840216416" sldId="337"/>
            <ac:spMk id="5" creationId="{3DBAC2B5-A733-48B7-8049-B56155E97C8E}"/>
          </ac:spMkLst>
        </pc:spChg>
        <pc:picChg chg="del">
          <ac:chgData name="" userId="e85229aca477fafd" providerId="LiveId" clId="{181A4A1E-F0DB-435E-ACBB-C299BD76BAEF}" dt="2017-10-19T13:58:51.063" v="1191" actId="478"/>
          <ac:picMkLst>
            <pc:docMk/>
            <pc:sldMk cId="1840216416" sldId="337"/>
            <ac:picMk id="3" creationId="{5885FC3E-BF21-426D-A743-21F061810875}"/>
          </ac:picMkLst>
        </pc:picChg>
        <pc:picChg chg="add del mod">
          <ac:chgData name="" userId="e85229aca477fafd" providerId="LiveId" clId="{181A4A1E-F0DB-435E-ACBB-C299BD76BAEF}" dt="2017-10-19T13:59:34.838" v="1197" actId="478"/>
          <ac:picMkLst>
            <pc:docMk/>
            <pc:sldMk cId="1840216416" sldId="337"/>
            <ac:picMk id="4" creationId="{EEFB6FD2-0B39-43F6-932A-5F453FD79EC6}"/>
          </ac:picMkLst>
        </pc:picChg>
        <pc:picChg chg="add mod">
          <ac:chgData name="" userId="e85229aca477fafd" providerId="LiveId" clId="{181A4A1E-F0DB-435E-ACBB-C299BD76BAEF}" dt="2017-10-19T13:59:37.531" v="1199" actId="1076"/>
          <ac:picMkLst>
            <pc:docMk/>
            <pc:sldMk cId="1840216416" sldId="337"/>
            <ac:picMk id="13314" creationId="{73B4FE36-9D94-4EAD-AEF6-714ED27AB0C9}"/>
          </ac:picMkLst>
        </pc:picChg>
      </pc:sldChg>
      <pc:sldChg chg="addSp delSp modSp add">
        <pc:chgData name="" userId="e85229aca477fafd" providerId="LiveId" clId="{181A4A1E-F0DB-435E-ACBB-C299BD76BAEF}" dt="2017-10-19T14:00:40.243" v="1235" actId="1076"/>
        <pc:sldMkLst>
          <pc:docMk/>
          <pc:sldMk cId="44031471" sldId="338"/>
        </pc:sldMkLst>
        <pc:spChg chg="mod">
          <ac:chgData name="" userId="e85229aca477fafd" providerId="LiveId" clId="{181A4A1E-F0DB-435E-ACBB-C299BD76BAEF}" dt="2017-10-19T14:00:17.273" v="1231" actId="20577"/>
          <ac:spMkLst>
            <pc:docMk/>
            <pc:sldMk cId="44031471" sldId="338"/>
            <ac:spMk id="2" creationId="{9BD88015-69A5-4CCC-A4A9-16041EEEF5FF}"/>
          </ac:spMkLst>
        </pc:spChg>
        <pc:spChg chg="add mod">
          <ac:chgData name="" userId="e85229aca477fafd" providerId="LiveId" clId="{181A4A1E-F0DB-435E-ACBB-C299BD76BAEF}" dt="2017-10-19T14:00:36.454" v="1234" actId="20577"/>
          <ac:spMkLst>
            <pc:docMk/>
            <pc:sldMk cId="44031471" sldId="338"/>
            <ac:spMk id="3" creationId="{6E615ACC-3E4B-441D-826B-30E5993A3840}"/>
          </ac:spMkLst>
        </pc:spChg>
        <pc:spChg chg="mod">
          <ac:chgData name="" userId="e85229aca477fafd" providerId="LiveId" clId="{181A4A1E-F0DB-435E-ACBB-C299BD76BAEF}" dt="2017-10-19T13:59:56.238" v="1201" actId="1076"/>
          <ac:spMkLst>
            <pc:docMk/>
            <pc:sldMk cId="44031471" sldId="338"/>
            <ac:spMk id="5" creationId="{3DBAC2B5-A733-48B7-8049-B56155E97C8E}"/>
          </ac:spMkLst>
        </pc:spChg>
        <pc:picChg chg="del">
          <ac:chgData name="" userId="e85229aca477fafd" providerId="LiveId" clId="{181A4A1E-F0DB-435E-ACBB-C299BD76BAEF}" dt="2017-10-19T14:00:01.487" v="1202" actId="478"/>
          <ac:picMkLst>
            <pc:docMk/>
            <pc:sldMk cId="44031471" sldId="338"/>
            <ac:picMk id="13314" creationId="{73B4FE36-9D94-4EAD-AEF6-714ED27AB0C9}"/>
          </ac:picMkLst>
        </pc:picChg>
        <pc:picChg chg="add mod">
          <ac:chgData name="" userId="e85229aca477fafd" providerId="LiveId" clId="{181A4A1E-F0DB-435E-ACBB-C299BD76BAEF}" dt="2017-10-19T14:00:40.243" v="1235" actId="1076"/>
          <ac:picMkLst>
            <pc:docMk/>
            <pc:sldMk cId="44031471" sldId="338"/>
            <ac:picMk id="14338" creationId="{92B2704F-C3CC-47B5-9D0E-35BAC65E5CDB}"/>
          </ac:picMkLst>
        </pc:picChg>
      </pc:sldChg>
      <pc:sldChg chg="add">
        <pc:chgData name="" userId="e85229aca477fafd" providerId="LiveId" clId="{181A4A1E-F0DB-435E-ACBB-C299BD76BAEF}" dt="2017-10-19T14:01:04.962" v="1237"/>
        <pc:sldMkLst>
          <pc:docMk/>
          <pc:sldMk cId="256457229" sldId="339"/>
        </pc:sldMkLst>
      </pc:sldChg>
    </pc:docChg>
  </pc:docChgLst>
  <pc:docChgLst>
    <pc:chgData userId="e85229aca477fafd" providerId="LiveId" clId="{FBA16F82-A24F-4B94-8F90-24F08E0F8F87}"/>
    <pc:docChg chg="undo custSel addSld delSld modSld">
      <pc:chgData name="" userId="e85229aca477fafd" providerId="LiveId" clId="{FBA16F82-A24F-4B94-8F90-24F08E0F8F87}" dt="2017-10-19T14:59:05.248" v="240" actId="2696"/>
      <pc:docMkLst>
        <pc:docMk/>
      </pc:docMkLst>
      <pc:sldChg chg="modSp">
        <pc:chgData name="" userId="e85229aca477fafd" providerId="LiveId" clId="{FBA16F82-A24F-4B94-8F90-24F08E0F8F87}" dt="2017-10-19T14:25:24.549" v="6" actId="20577"/>
        <pc:sldMkLst>
          <pc:docMk/>
          <pc:sldMk cId="256457229" sldId="339"/>
        </pc:sldMkLst>
        <pc:spChg chg="mod">
          <ac:chgData name="" userId="e85229aca477fafd" providerId="LiveId" clId="{FBA16F82-A24F-4B94-8F90-24F08E0F8F87}" dt="2017-10-19T14:25:13.973" v="1" actId="27636"/>
          <ac:spMkLst>
            <pc:docMk/>
            <pc:sldMk cId="256457229" sldId="339"/>
            <ac:spMk id="2" creationId="{286B7F2B-E046-4BB3-AD6F-4A113AB0CFAA}"/>
          </ac:spMkLst>
        </pc:spChg>
        <pc:spChg chg="mod">
          <ac:chgData name="" userId="e85229aca477fafd" providerId="LiveId" clId="{FBA16F82-A24F-4B94-8F90-24F08E0F8F87}" dt="2017-10-19T14:25:24.549" v="6" actId="20577"/>
          <ac:spMkLst>
            <pc:docMk/>
            <pc:sldMk cId="256457229" sldId="339"/>
            <ac:spMk id="3" creationId="{CCD103B5-3E2B-4D64-9B95-25FCF0A9125E}"/>
          </ac:spMkLst>
        </pc:spChg>
      </pc:sldChg>
      <pc:sldChg chg="modSp add">
        <pc:chgData name="" userId="e85229aca477fafd" providerId="LiveId" clId="{FBA16F82-A24F-4B94-8F90-24F08E0F8F87}" dt="2017-10-19T14:25:40.393" v="10" actId="27636"/>
        <pc:sldMkLst>
          <pc:docMk/>
          <pc:sldMk cId="741072979" sldId="340"/>
        </pc:sldMkLst>
        <pc:spChg chg="mod">
          <ac:chgData name="" userId="e85229aca477fafd" providerId="LiveId" clId="{FBA16F82-A24F-4B94-8F90-24F08E0F8F87}" dt="2017-10-19T14:25:32.953" v="8"/>
          <ac:spMkLst>
            <pc:docMk/>
            <pc:sldMk cId="741072979" sldId="340"/>
            <ac:spMk id="2" creationId="{07F6935E-4E91-4270-B672-4F7244C8B792}"/>
          </ac:spMkLst>
        </pc:spChg>
        <pc:spChg chg="mod">
          <ac:chgData name="" userId="e85229aca477fafd" providerId="LiveId" clId="{FBA16F82-A24F-4B94-8F90-24F08E0F8F87}" dt="2017-10-19T14:25:40.393" v="10" actId="27636"/>
          <ac:spMkLst>
            <pc:docMk/>
            <pc:sldMk cId="741072979" sldId="340"/>
            <ac:spMk id="3" creationId="{D5B74B62-D848-4DE5-BD8F-5C36E835B7BF}"/>
          </ac:spMkLst>
        </pc:spChg>
      </pc:sldChg>
      <pc:sldChg chg="addSp delSp modSp add">
        <pc:chgData name="" userId="e85229aca477fafd" providerId="LiveId" clId="{FBA16F82-A24F-4B94-8F90-24F08E0F8F87}" dt="2017-10-19T14:26:14.811" v="18" actId="20577"/>
        <pc:sldMkLst>
          <pc:docMk/>
          <pc:sldMk cId="1048872087" sldId="341"/>
        </pc:sldMkLst>
        <pc:spChg chg="mod">
          <ac:chgData name="" userId="e85229aca477fafd" providerId="LiveId" clId="{FBA16F82-A24F-4B94-8F90-24F08E0F8F87}" dt="2017-10-19T14:26:14.811" v="18" actId="20577"/>
          <ac:spMkLst>
            <pc:docMk/>
            <pc:sldMk cId="1048872087" sldId="341"/>
            <ac:spMk id="2" creationId="{B631D345-98D3-486B-A6DC-DF666245E1B5}"/>
          </ac:spMkLst>
        </pc:spChg>
        <pc:spChg chg="mod">
          <ac:chgData name="" userId="e85229aca477fafd" providerId="LiveId" clId="{FBA16F82-A24F-4B94-8F90-24F08E0F8F87}" dt="2017-10-19T14:25:54.902" v="14"/>
          <ac:spMkLst>
            <pc:docMk/>
            <pc:sldMk cId="1048872087" sldId="341"/>
            <ac:spMk id="3" creationId="{41FF4178-EBEF-46E2-8528-D38B814379FC}"/>
          </ac:spMkLst>
        </pc:spChg>
        <pc:spChg chg="add del">
          <ac:chgData name="" userId="e85229aca477fafd" providerId="LiveId" clId="{FBA16F82-A24F-4B94-8F90-24F08E0F8F87}" dt="2017-10-19T14:25:54.839" v="13"/>
          <ac:spMkLst>
            <pc:docMk/>
            <pc:sldMk cId="1048872087" sldId="341"/>
            <ac:spMk id="4" creationId="{938DC19F-5D61-4804-9944-439B221BF7BD}"/>
          </ac:spMkLst>
        </pc:spChg>
        <pc:spChg chg="add del">
          <ac:chgData name="" userId="e85229aca477fafd" providerId="LiveId" clId="{FBA16F82-A24F-4B94-8F90-24F08E0F8F87}" dt="2017-10-19T14:25:54.839" v="13"/>
          <ac:spMkLst>
            <pc:docMk/>
            <pc:sldMk cId="1048872087" sldId="341"/>
            <ac:spMk id="5" creationId="{41793700-46E2-4604-BA41-2BA8F5415FF9}"/>
          </ac:spMkLst>
        </pc:spChg>
        <pc:picChg chg="add del">
          <ac:chgData name="" userId="e85229aca477fafd" providerId="LiveId" clId="{FBA16F82-A24F-4B94-8F90-24F08E0F8F87}" dt="2017-10-19T14:25:54.839" v="13"/>
          <ac:picMkLst>
            <pc:docMk/>
            <pc:sldMk cId="1048872087" sldId="341"/>
            <ac:picMk id="2049" creationId="{CE2CA5F1-53B2-42BF-9821-EC0ADDD6D1D3}"/>
          </ac:picMkLst>
        </pc:picChg>
      </pc:sldChg>
      <pc:sldChg chg="modSp add">
        <pc:chgData name="" userId="e85229aca477fafd" providerId="LiveId" clId="{FBA16F82-A24F-4B94-8F90-24F08E0F8F87}" dt="2017-10-19T14:26:28.907" v="25" actId="27636"/>
        <pc:sldMkLst>
          <pc:docMk/>
          <pc:sldMk cId="3426970296" sldId="342"/>
        </pc:sldMkLst>
        <pc:spChg chg="mod">
          <ac:chgData name="" userId="e85229aca477fafd" providerId="LiveId" clId="{FBA16F82-A24F-4B94-8F90-24F08E0F8F87}" dt="2017-10-19T14:26:20.055" v="23" actId="27636"/>
          <ac:spMkLst>
            <pc:docMk/>
            <pc:sldMk cId="3426970296" sldId="342"/>
            <ac:spMk id="2" creationId="{6961D45F-3865-4DE2-B9ED-C1A1565B6C33}"/>
          </ac:spMkLst>
        </pc:spChg>
        <pc:spChg chg="mod">
          <ac:chgData name="" userId="e85229aca477fafd" providerId="LiveId" clId="{FBA16F82-A24F-4B94-8F90-24F08E0F8F87}" dt="2017-10-19T14:26:28.907" v="25" actId="27636"/>
          <ac:spMkLst>
            <pc:docMk/>
            <pc:sldMk cId="3426970296" sldId="342"/>
            <ac:spMk id="3" creationId="{1383427B-527E-4454-8F30-014074EC76BD}"/>
          </ac:spMkLst>
        </pc:spChg>
      </pc:sldChg>
      <pc:sldChg chg="addSp delSp modSp add">
        <pc:chgData name="" userId="e85229aca477fafd" providerId="LiveId" clId="{FBA16F82-A24F-4B94-8F90-24F08E0F8F87}" dt="2017-10-19T14:28:40.300" v="78"/>
        <pc:sldMkLst>
          <pc:docMk/>
          <pc:sldMk cId="1693783939" sldId="343"/>
        </pc:sldMkLst>
        <pc:spChg chg="mod">
          <ac:chgData name="" userId="e85229aca477fafd" providerId="LiveId" clId="{FBA16F82-A24F-4B94-8F90-24F08E0F8F87}" dt="2017-10-19T14:26:39.437" v="44" actId="20577"/>
          <ac:spMkLst>
            <pc:docMk/>
            <pc:sldMk cId="1693783939" sldId="343"/>
            <ac:spMk id="2" creationId="{6961D45F-3865-4DE2-B9ED-C1A1565B6C33}"/>
          </ac:spMkLst>
        </pc:spChg>
        <pc:spChg chg="del">
          <ac:chgData name="" userId="e85229aca477fafd" providerId="LiveId" clId="{FBA16F82-A24F-4B94-8F90-24F08E0F8F87}" dt="2017-10-19T14:26:53.627" v="49" actId="478"/>
          <ac:spMkLst>
            <pc:docMk/>
            <pc:sldMk cId="1693783939" sldId="343"/>
            <ac:spMk id="3" creationId="{1383427B-527E-4454-8F30-014074EC76BD}"/>
          </ac:spMkLst>
        </pc:spChg>
        <pc:spChg chg="add del mod">
          <ac:chgData name="" userId="e85229aca477fafd" providerId="LiveId" clId="{FBA16F82-A24F-4B94-8F90-24F08E0F8F87}" dt="2017-10-19T14:26:56.010" v="50" actId="478"/>
          <ac:spMkLst>
            <pc:docMk/>
            <pc:sldMk cId="1693783939" sldId="343"/>
            <ac:spMk id="5" creationId="{2D389C96-32C4-4529-8E0D-7113A92A4026}"/>
          </ac:spMkLst>
        </pc:spChg>
        <pc:spChg chg="add mod">
          <ac:chgData name="" userId="e85229aca477fafd" providerId="LiveId" clId="{FBA16F82-A24F-4B94-8F90-24F08E0F8F87}" dt="2017-10-19T14:27:51.121" v="64" actId="1076"/>
          <ac:spMkLst>
            <pc:docMk/>
            <pc:sldMk cId="1693783939" sldId="343"/>
            <ac:spMk id="6" creationId="{48788A6E-278E-4D07-97BD-40F565EFF218}"/>
          </ac:spMkLst>
        </pc:spChg>
        <pc:spChg chg="add del mod">
          <ac:chgData name="" userId="e85229aca477fafd" providerId="LiveId" clId="{FBA16F82-A24F-4B94-8F90-24F08E0F8F87}" dt="2017-10-19T14:28:27.673" v="74" actId="1076"/>
          <ac:spMkLst>
            <pc:docMk/>
            <pc:sldMk cId="1693783939" sldId="343"/>
            <ac:spMk id="8" creationId="{6F154BFC-11FC-4B78-9985-68E5C1D67111}"/>
          </ac:spMkLst>
        </pc:spChg>
        <pc:spChg chg="add del">
          <ac:chgData name="" userId="e85229aca477fafd" providerId="LiveId" clId="{FBA16F82-A24F-4B94-8F90-24F08E0F8F87}" dt="2017-10-19T14:28:36.712" v="76" actId="478"/>
          <ac:spMkLst>
            <pc:docMk/>
            <pc:sldMk cId="1693783939" sldId="343"/>
            <ac:spMk id="9" creationId="{EA75345F-39B8-47F8-8312-43E5EAE7C08D}"/>
          </ac:spMkLst>
        </pc:spChg>
        <pc:graphicFrameChg chg="add mod">
          <ac:chgData name="" userId="e85229aca477fafd" providerId="LiveId" clId="{FBA16F82-A24F-4B94-8F90-24F08E0F8F87}" dt="2017-10-19T14:27:57.123" v="67"/>
          <ac:graphicFrameMkLst>
            <pc:docMk/>
            <pc:sldMk cId="1693783939" sldId="343"/>
            <ac:graphicFrameMk id="7" creationId="{EC60D077-E626-494B-8205-86E0C0506718}"/>
          </ac:graphicFrameMkLst>
        </pc:graphicFrameChg>
        <pc:graphicFrameChg chg="add mod">
          <ac:chgData name="" userId="e85229aca477fafd" providerId="LiveId" clId="{FBA16F82-A24F-4B94-8F90-24F08E0F8F87}" dt="2017-10-19T14:28:40.300" v="78"/>
          <ac:graphicFrameMkLst>
            <pc:docMk/>
            <pc:sldMk cId="1693783939" sldId="343"/>
            <ac:graphicFrameMk id="10" creationId="{85307997-F66F-471A-BC0F-448DC35A2CD3}"/>
          </ac:graphicFrameMkLst>
        </pc:graphicFrameChg>
        <pc:picChg chg="add mod">
          <ac:chgData name="" userId="e85229aca477fafd" providerId="LiveId" clId="{FBA16F82-A24F-4B94-8F90-24F08E0F8F87}" dt="2017-10-19T14:27:10.787" v="54" actId="14100"/>
          <ac:picMkLst>
            <pc:docMk/>
            <pc:sldMk cId="1693783939" sldId="343"/>
            <ac:picMk id="4098" creationId="{FC87F787-89EF-4514-A31A-23F72311CB40}"/>
          </ac:picMkLst>
        </pc:picChg>
      </pc:sldChg>
      <pc:sldChg chg="addSp modSp add del">
        <pc:chgData name="" userId="e85229aca477fafd" providerId="LiveId" clId="{FBA16F82-A24F-4B94-8F90-24F08E0F8F87}" dt="2017-10-19T14:59:05.248" v="240" actId="2696"/>
        <pc:sldMkLst>
          <pc:docMk/>
          <pc:sldMk cId="2957448261" sldId="344"/>
        </pc:sldMkLst>
        <pc:spChg chg="mod">
          <ac:chgData name="" userId="e85229aca477fafd" providerId="LiveId" clId="{FBA16F82-A24F-4B94-8F90-24F08E0F8F87}" dt="2017-10-19T14:26:49.148" v="48" actId="1076"/>
          <ac:spMkLst>
            <pc:docMk/>
            <pc:sldMk cId="2957448261" sldId="344"/>
            <ac:spMk id="3" creationId="{37D3EF86-A229-4B84-9A9A-A826CF5C4815}"/>
          </ac:spMkLst>
        </pc:spChg>
        <pc:picChg chg="add mod">
          <ac:chgData name="" userId="e85229aca477fafd" providerId="LiveId" clId="{FBA16F82-A24F-4B94-8F90-24F08E0F8F87}" dt="2017-10-19T14:26:49.148" v="48" actId="1076"/>
          <ac:picMkLst>
            <pc:docMk/>
            <pc:sldMk cId="2957448261" sldId="344"/>
            <ac:picMk id="3074" creationId="{A4091BD0-CDE3-4582-800A-FA17FB2EBA96}"/>
          </ac:picMkLst>
        </pc:picChg>
      </pc:sldChg>
      <pc:sldChg chg="addSp delSp modSp add">
        <pc:chgData name="" userId="e85229aca477fafd" providerId="LiveId" clId="{FBA16F82-A24F-4B94-8F90-24F08E0F8F87}" dt="2017-10-19T14:29:44.912" v="111" actId="1076"/>
        <pc:sldMkLst>
          <pc:docMk/>
          <pc:sldMk cId="1523407845" sldId="345"/>
        </pc:sldMkLst>
        <pc:spChg chg="mod">
          <ac:chgData name="" userId="e85229aca477fafd" providerId="LiveId" clId="{FBA16F82-A24F-4B94-8F90-24F08E0F8F87}" dt="2017-10-19T14:29:11.653" v="96" actId="6549"/>
          <ac:spMkLst>
            <pc:docMk/>
            <pc:sldMk cId="1523407845" sldId="345"/>
            <ac:spMk id="2" creationId="{6961D45F-3865-4DE2-B9ED-C1A1565B6C33}"/>
          </ac:spMkLst>
        </pc:spChg>
        <pc:spChg chg="add mod">
          <ac:chgData name="" userId="e85229aca477fafd" providerId="LiveId" clId="{FBA16F82-A24F-4B94-8F90-24F08E0F8F87}" dt="2017-10-19T14:29:43.905" v="110" actId="255"/>
          <ac:spMkLst>
            <pc:docMk/>
            <pc:sldMk cId="1523407845" sldId="345"/>
            <ac:spMk id="3" creationId="{A2619725-462D-4CB9-8F0C-3A3EEB3C5C9B}"/>
          </ac:spMkLst>
        </pc:spChg>
        <pc:spChg chg="del mod">
          <ac:chgData name="" userId="e85229aca477fafd" providerId="LiveId" clId="{FBA16F82-A24F-4B94-8F90-24F08E0F8F87}" dt="2017-10-19T14:29:26.808" v="102" actId="478"/>
          <ac:spMkLst>
            <pc:docMk/>
            <pc:sldMk cId="1523407845" sldId="345"/>
            <ac:spMk id="6" creationId="{48788A6E-278E-4D07-97BD-40F565EFF218}"/>
          </ac:spMkLst>
        </pc:spChg>
        <pc:spChg chg="del">
          <ac:chgData name="" userId="e85229aca477fafd" providerId="LiveId" clId="{FBA16F82-A24F-4B94-8F90-24F08E0F8F87}" dt="2017-10-19T14:29:28.758" v="104" actId="478"/>
          <ac:spMkLst>
            <pc:docMk/>
            <pc:sldMk cId="1523407845" sldId="345"/>
            <ac:spMk id="8" creationId="{6F154BFC-11FC-4B78-9985-68E5C1D67111}"/>
          </ac:spMkLst>
        </pc:spChg>
        <pc:graphicFrameChg chg="del">
          <ac:chgData name="" userId="e85229aca477fafd" providerId="LiveId" clId="{FBA16F82-A24F-4B94-8F90-24F08E0F8F87}" dt="2017-10-19T14:29:25.539" v="101" actId="478"/>
          <ac:graphicFrameMkLst>
            <pc:docMk/>
            <pc:sldMk cId="1523407845" sldId="345"/>
            <ac:graphicFrameMk id="7" creationId="{EC60D077-E626-494B-8205-86E0C0506718}"/>
          </ac:graphicFrameMkLst>
        </pc:graphicFrameChg>
        <pc:graphicFrameChg chg="del">
          <ac:chgData name="" userId="e85229aca477fafd" providerId="LiveId" clId="{FBA16F82-A24F-4B94-8F90-24F08E0F8F87}" dt="2017-10-19T14:29:27.588" v="103" actId="478"/>
          <ac:graphicFrameMkLst>
            <pc:docMk/>
            <pc:sldMk cId="1523407845" sldId="345"/>
            <ac:graphicFrameMk id="10" creationId="{85307997-F66F-471A-BC0F-448DC35A2CD3}"/>
          </ac:graphicFrameMkLst>
        </pc:graphicFrameChg>
        <pc:picChg chg="del">
          <ac:chgData name="" userId="e85229aca477fafd" providerId="LiveId" clId="{FBA16F82-A24F-4B94-8F90-24F08E0F8F87}" dt="2017-10-19T14:29:19.564" v="97" actId="478"/>
          <ac:picMkLst>
            <pc:docMk/>
            <pc:sldMk cId="1523407845" sldId="345"/>
            <ac:picMk id="4098" creationId="{FC87F787-89EF-4514-A31A-23F72311CB40}"/>
          </ac:picMkLst>
        </pc:picChg>
        <pc:picChg chg="add mod">
          <ac:chgData name="" userId="e85229aca477fafd" providerId="LiveId" clId="{FBA16F82-A24F-4B94-8F90-24F08E0F8F87}" dt="2017-10-19T14:29:44.912" v="111" actId="1076"/>
          <ac:picMkLst>
            <pc:docMk/>
            <pc:sldMk cId="1523407845" sldId="345"/>
            <ac:picMk id="5122" creationId="{17D749B8-B9CD-4FD0-82C9-5D6691639184}"/>
          </ac:picMkLst>
        </pc:picChg>
      </pc:sldChg>
      <pc:sldChg chg="addSp delSp modSp add">
        <pc:chgData name="" userId="e85229aca477fafd" providerId="LiveId" clId="{FBA16F82-A24F-4B94-8F90-24F08E0F8F87}" dt="2017-10-19T14:54:29.550" v="147" actId="14100"/>
        <pc:sldMkLst>
          <pc:docMk/>
          <pc:sldMk cId="3717550730" sldId="346"/>
        </pc:sldMkLst>
        <pc:spChg chg="mod">
          <ac:chgData name="" userId="e85229aca477fafd" providerId="LiveId" clId="{FBA16F82-A24F-4B94-8F90-24F08E0F8F87}" dt="2017-10-19T14:30:01.781" v="132" actId="20577"/>
          <ac:spMkLst>
            <pc:docMk/>
            <pc:sldMk cId="3717550730" sldId="346"/>
            <ac:spMk id="2" creationId="{6961D45F-3865-4DE2-B9ED-C1A1565B6C33}"/>
          </ac:spMkLst>
        </pc:spChg>
        <pc:spChg chg="del">
          <ac:chgData name="" userId="e85229aca477fafd" providerId="LiveId" clId="{FBA16F82-A24F-4B94-8F90-24F08E0F8F87}" dt="2017-10-19T14:31:00.431" v="134" actId="478"/>
          <ac:spMkLst>
            <pc:docMk/>
            <pc:sldMk cId="3717550730" sldId="346"/>
            <ac:spMk id="3" creationId="{A2619725-462D-4CB9-8F0C-3A3EEB3C5C9B}"/>
          </ac:spMkLst>
        </pc:spChg>
        <pc:spChg chg="add mod">
          <ac:chgData name="" userId="e85229aca477fafd" providerId="LiveId" clId="{FBA16F82-A24F-4B94-8F90-24F08E0F8F87}" dt="2017-10-19T14:54:15.780" v="144" actId="1076"/>
          <ac:spMkLst>
            <pc:docMk/>
            <pc:sldMk cId="3717550730" sldId="346"/>
            <ac:spMk id="6" creationId="{26A236BE-107A-4A2C-B637-E6B28BA16379}"/>
          </ac:spMkLst>
        </pc:spChg>
        <pc:picChg chg="add del mod">
          <ac:chgData name="" userId="e85229aca477fafd" providerId="LiveId" clId="{FBA16F82-A24F-4B94-8F90-24F08E0F8F87}" dt="2017-10-19T14:53:56.199" v="139" actId="478"/>
          <ac:picMkLst>
            <pc:docMk/>
            <pc:sldMk cId="3717550730" sldId="346"/>
            <ac:picMk id="4" creationId="{709BD909-63D7-457A-ADDF-C1567A7684CD}"/>
          </ac:picMkLst>
        </pc:picChg>
        <pc:picChg chg="add mod">
          <ac:chgData name="" userId="e85229aca477fafd" providerId="LiveId" clId="{FBA16F82-A24F-4B94-8F90-24F08E0F8F87}" dt="2017-10-19T14:54:01.846" v="142" actId="14100"/>
          <ac:picMkLst>
            <pc:docMk/>
            <pc:sldMk cId="3717550730" sldId="346"/>
            <ac:picMk id="5" creationId="{C7101D22-F148-4641-AB18-E8BDD864336E}"/>
          </ac:picMkLst>
        </pc:picChg>
        <pc:picChg chg="add mod">
          <ac:chgData name="" userId="e85229aca477fafd" providerId="LiveId" clId="{FBA16F82-A24F-4B94-8F90-24F08E0F8F87}" dt="2017-10-19T14:54:29.550" v="147" actId="14100"/>
          <ac:picMkLst>
            <pc:docMk/>
            <pc:sldMk cId="3717550730" sldId="346"/>
            <ac:picMk id="7" creationId="{CE1CE58E-A1CD-4877-A38F-BD2E1E21A318}"/>
          </ac:picMkLst>
        </pc:picChg>
        <pc:picChg chg="del">
          <ac:chgData name="" userId="e85229aca477fafd" providerId="LiveId" clId="{FBA16F82-A24F-4B94-8F90-24F08E0F8F87}" dt="2017-10-19T14:30:59.183" v="133" actId="478"/>
          <ac:picMkLst>
            <pc:docMk/>
            <pc:sldMk cId="3717550730" sldId="346"/>
            <ac:picMk id="5122" creationId="{17D749B8-B9CD-4FD0-82C9-5D6691639184}"/>
          </ac:picMkLst>
        </pc:picChg>
      </pc:sldChg>
      <pc:sldChg chg="addSp modSp add">
        <pc:chgData name="" userId="e85229aca477fafd" providerId="LiveId" clId="{FBA16F82-A24F-4B94-8F90-24F08E0F8F87}" dt="2017-10-19T14:55:20.905" v="156" actId="20577"/>
        <pc:sldMkLst>
          <pc:docMk/>
          <pc:sldMk cId="1544006702" sldId="347"/>
        </pc:sldMkLst>
        <pc:spChg chg="mod">
          <ac:chgData name="" userId="e85229aca477fafd" providerId="LiveId" clId="{FBA16F82-A24F-4B94-8F90-24F08E0F8F87}" dt="2017-10-19T14:55:20.905" v="156" actId="20577"/>
          <ac:spMkLst>
            <pc:docMk/>
            <pc:sldMk cId="1544006702" sldId="347"/>
            <ac:spMk id="2" creationId="{E458EEA1-9593-4E46-B35D-7AA27F7771C2}"/>
          </ac:spMkLst>
        </pc:spChg>
        <pc:spChg chg="mod">
          <ac:chgData name="" userId="e85229aca477fafd" providerId="LiveId" clId="{FBA16F82-A24F-4B94-8F90-24F08E0F8F87}" dt="2017-10-19T14:54:52.935" v="149"/>
          <ac:spMkLst>
            <pc:docMk/>
            <pc:sldMk cId="1544006702" sldId="347"/>
            <ac:spMk id="3" creationId="{135C5168-7BFB-4DDD-889B-A1AAFD167949}"/>
          </ac:spMkLst>
        </pc:spChg>
        <pc:picChg chg="add mod">
          <ac:chgData name="" userId="e85229aca477fafd" providerId="LiveId" clId="{FBA16F82-A24F-4B94-8F90-24F08E0F8F87}" dt="2017-10-19T14:55:01.764" v="152" actId="14100"/>
          <ac:picMkLst>
            <pc:docMk/>
            <pc:sldMk cId="1544006702" sldId="347"/>
            <ac:picMk id="6146" creationId="{2D0A4768-E018-4778-B23B-2334B28D90D7}"/>
          </ac:picMkLst>
        </pc:picChg>
      </pc:sldChg>
      <pc:sldChg chg="addSp modSp add">
        <pc:chgData name="" userId="e85229aca477fafd" providerId="LiveId" clId="{FBA16F82-A24F-4B94-8F90-24F08E0F8F87}" dt="2017-10-19T14:57:37.553" v="205" actId="14100"/>
        <pc:sldMkLst>
          <pc:docMk/>
          <pc:sldMk cId="3604248686" sldId="348"/>
        </pc:sldMkLst>
        <pc:spChg chg="mod">
          <ac:chgData name="" userId="e85229aca477fafd" providerId="LiveId" clId="{FBA16F82-A24F-4B94-8F90-24F08E0F8F87}" dt="2017-10-19T14:57:17.763" v="199" actId="27636"/>
          <ac:spMkLst>
            <pc:docMk/>
            <pc:sldMk cId="3604248686" sldId="348"/>
            <ac:spMk id="2" creationId="{1F17E2F5-0D72-468A-A904-AFD54D13B836}"/>
          </ac:spMkLst>
        </pc:spChg>
        <pc:spChg chg="mod">
          <ac:chgData name="" userId="e85229aca477fafd" providerId="LiveId" clId="{FBA16F82-A24F-4B94-8F90-24F08E0F8F87}" dt="2017-10-19T14:57:32.608" v="203" actId="1076"/>
          <ac:spMkLst>
            <pc:docMk/>
            <pc:sldMk cId="3604248686" sldId="348"/>
            <ac:spMk id="3" creationId="{872CBA0C-2161-4C63-BBB1-6159BAD06D2C}"/>
          </ac:spMkLst>
        </pc:spChg>
        <pc:picChg chg="add mod">
          <ac:chgData name="" userId="e85229aca477fafd" providerId="LiveId" clId="{FBA16F82-A24F-4B94-8F90-24F08E0F8F87}" dt="2017-10-19T14:57:37.553" v="205" actId="14100"/>
          <ac:picMkLst>
            <pc:docMk/>
            <pc:sldMk cId="3604248686" sldId="348"/>
            <ac:picMk id="9218" creationId="{CAB6F963-5F2C-400A-9F0C-F703A429F901}"/>
          </ac:picMkLst>
        </pc:picChg>
      </pc:sldChg>
      <pc:sldChg chg="addSp delSp modSp add">
        <pc:chgData name="" userId="e85229aca477fafd" providerId="LiveId" clId="{FBA16F82-A24F-4B94-8F90-24F08E0F8F87}" dt="2017-10-19T14:56:28" v="192"/>
        <pc:sldMkLst>
          <pc:docMk/>
          <pc:sldMk cId="1320315111" sldId="349"/>
        </pc:sldMkLst>
        <pc:spChg chg="mod">
          <ac:chgData name="" userId="e85229aca477fafd" providerId="LiveId" clId="{FBA16F82-A24F-4B94-8F90-24F08E0F8F87}" dt="2017-10-19T14:55:43.137" v="181" actId="20577"/>
          <ac:spMkLst>
            <pc:docMk/>
            <pc:sldMk cId="1320315111" sldId="349"/>
            <ac:spMk id="2" creationId="{E458EEA1-9593-4E46-B35D-7AA27F7771C2}"/>
          </ac:spMkLst>
        </pc:spChg>
        <pc:spChg chg="del">
          <ac:chgData name="" userId="e85229aca477fafd" providerId="LiveId" clId="{FBA16F82-A24F-4B94-8F90-24F08E0F8F87}" dt="2017-10-19T14:55:46.226" v="182" actId="478"/>
          <ac:spMkLst>
            <pc:docMk/>
            <pc:sldMk cId="1320315111" sldId="349"/>
            <ac:spMk id="3" creationId="{135C5168-7BFB-4DDD-889B-A1AAFD167949}"/>
          </ac:spMkLst>
        </pc:spChg>
        <pc:spChg chg="add del mod">
          <ac:chgData name="" userId="e85229aca477fafd" providerId="LiveId" clId="{FBA16F82-A24F-4B94-8F90-24F08E0F8F87}" dt="2017-10-19T14:55:49.122" v="183"/>
          <ac:spMkLst>
            <pc:docMk/>
            <pc:sldMk cId="1320315111" sldId="349"/>
            <ac:spMk id="5" creationId="{54560303-4FE6-4D3C-9704-82DDCF7CA034}"/>
          </ac:spMkLst>
        </pc:spChg>
        <pc:spChg chg="add del mod">
          <ac:chgData name="" userId="e85229aca477fafd" providerId="LiveId" clId="{FBA16F82-A24F-4B94-8F90-24F08E0F8F87}" dt="2017-10-19T14:55:57.188" v="186" actId="478"/>
          <ac:spMkLst>
            <pc:docMk/>
            <pc:sldMk cId="1320315111" sldId="349"/>
            <ac:spMk id="10" creationId="{10696A74-2561-41B6-8E8C-DB14385C155A}"/>
          </ac:spMkLst>
        </pc:spChg>
        <pc:graphicFrameChg chg="add del mod">
          <ac:chgData name="" userId="e85229aca477fafd" providerId="LiveId" clId="{FBA16F82-A24F-4B94-8F90-24F08E0F8F87}" dt="2017-10-19T14:55:52.773" v="185" actId="478"/>
          <ac:graphicFrameMkLst>
            <pc:docMk/>
            <pc:sldMk cId="1320315111" sldId="349"/>
            <ac:graphicFrameMk id="6" creationId="{1E0C2871-1C9D-4A37-9F6E-381A08F92503}"/>
          </ac:graphicFrameMkLst>
        </pc:graphicFrameChg>
        <pc:graphicFrameChg chg="add del mod">
          <ac:chgData name="" userId="e85229aca477fafd" providerId="LiveId" clId="{FBA16F82-A24F-4B94-8F90-24F08E0F8F87}" dt="2017-10-19T14:55:52.773" v="185" actId="478"/>
          <ac:graphicFrameMkLst>
            <pc:docMk/>
            <pc:sldMk cId="1320315111" sldId="349"/>
            <ac:graphicFrameMk id="7" creationId="{13F88435-90FA-4AD2-A8B1-07462BB5C2CA}"/>
          </ac:graphicFrameMkLst>
        </pc:graphicFrameChg>
        <pc:graphicFrameChg chg="add del mod">
          <ac:chgData name="" userId="e85229aca477fafd" providerId="LiveId" clId="{FBA16F82-A24F-4B94-8F90-24F08E0F8F87}" dt="2017-10-19T14:55:52.773" v="185" actId="478"/>
          <ac:graphicFrameMkLst>
            <pc:docMk/>
            <pc:sldMk cId="1320315111" sldId="349"/>
            <ac:graphicFrameMk id="8" creationId="{2D73CF29-4F7A-4F33-857D-84543DB334F5}"/>
          </ac:graphicFrameMkLst>
        </pc:graphicFrameChg>
        <pc:picChg chg="add mod">
          <ac:chgData name="" userId="e85229aca477fafd" providerId="LiveId" clId="{FBA16F82-A24F-4B94-8F90-24F08E0F8F87}" dt="2017-10-19T14:56:12.771" v="190" actId="14100"/>
          <ac:picMkLst>
            <pc:docMk/>
            <pc:sldMk cId="1320315111" sldId="349"/>
            <ac:picMk id="11" creationId="{8B07379C-5CEE-45B3-B347-B3A3100C547E}"/>
          </ac:picMkLst>
        </pc:picChg>
        <pc:picChg chg="add del">
          <ac:chgData name="" userId="e85229aca477fafd" providerId="LiveId" clId="{FBA16F82-A24F-4B94-8F90-24F08E0F8F87}" dt="2017-10-19T14:56:28" v="192"/>
          <ac:picMkLst>
            <pc:docMk/>
            <pc:sldMk cId="1320315111" sldId="349"/>
            <ac:picMk id="13" creationId="{47CDAB3F-BD86-48D5-BEA9-18FE8016C55E}"/>
          </ac:picMkLst>
        </pc:picChg>
        <pc:picChg chg="del">
          <ac:chgData name="" userId="e85229aca477fafd" providerId="LiveId" clId="{FBA16F82-A24F-4B94-8F90-24F08E0F8F87}" dt="2017-10-19T14:55:57.843" v="187" actId="478"/>
          <ac:picMkLst>
            <pc:docMk/>
            <pc:sldMk cId="1320315111" sldId="349"/>
            <ac:picMk id="6146" creationId="{2D0A4768-E018-4778-B23B-2334B28D90D7}"/>
          </ac:picMkLst>
        </pc:picChg>
      </pc:sldChg>
      <pc:sldChg chg="addSp delSp add">
        <pc:chgData name="" userId="e85229aca477fafd" providerId="LiveId" clId="{FBA16F82-A24F-4B94-8F90-24F08E0F8F87}" dt="2017-10-19T14:56:53.060" v="195"/>
        <pc:sldMkLst>
          <pc:docMk/>
          <pc:sldMk cId="500542966" sldId="350"/>
        </pc:sldMkLst>
        <pc:picChg chg="add">
          <ac:chgData name="" userId="e85229aca477fafd" providerId="LiveId" clId="{FBA16F82-A24F-4B94-8F90-24F08E0F8F87}" dt="2017-10-19T14:56:53.060" v="195"/>
          <ac:picMkLst>
            <pc:docMk/>
            <pc:sldMk cId="500542966" sldId="350"/>
            <ac:picMk id="3" creationId="{59C3205B-49E3-4D57-B6CB-013AF5719778}"/>
          </ac:picMkLst>
        </pc:picChg>
        <pc:picChg chg="del">
          <ac:chgData name="" userId="e85229aca477fafd" providerId="LiveId" clId="{FBA16F82-A24F-4B94-8F90-24F08E0F8F87}" dt="2017-10-19T14:56:51.852" v="194" actId="478"/>
          <ac:picMkLst>
            <pc:docMk/>
            <pc:sldMk cId="500542966" sldId="350"/>
            <ac:picMk id="11" creationId="{8B07379C-5CEE-45B3-B347-B3A3100C547E}"/>
          </ac:picMkLst>
        </pc:picChg>
      </pc:sldChg>
      <pc:sldChg chg="addSp delSp modSp add">
        <pc:chgData name="" userId="e85229aca477fafd" providerId="LiveId" clId="{FBA16F82-A24F-4B94-8F90-24F08E0F8F87}" dt="2017-10-19T14:58:23.145" v="232" actId="14100"/>
        <pc:sldMkLst>
          <pc:docMk/>
          <pc:sldMk cId="2247891182" sldId="351"/>
        </pc:sldMkLst>
        <pc:spChg chg="mod">
          <ac:chgData name="" userId="e85229aca477fafd" providerId="LiveId" clId="{FBA16F82-A24F-4B94-8F90-24F08E0F8F87}" dt="2017-10-19T14:58:00.985" v="225" actId="20577"/>
          <ac:spMkLst>
            <pc:docMk/>
            <pc:sldMk cId="2247891182" sldId="351"/>
            <ac:spMk id="2" creationId="{1F17E2F5-0D72-468A-A904-AFD54D13B836}"/>
          </ac:spMkLst>
        </pc:spChg>
        <pc:spChg chg="del">
          <ac:chgData name="" userId="e85229aca477fafd" providerId="LiveId" clId="{FBA16F82-A24F-4B94-8F90-24F08E0F8F87}" dt="2017-10-19T14:58:17.450" v="229" actId="478"/>
          <ac:spMkLst>
            <pc:docMk/>
            <pc:sldMk cId="2247891182" sldId="351"/>
            <ac:spMk id="3" creationId="{872CBA0C-2161-4C63-BBB1-6159BAD06D2C}"/>
          </ac:spMkLst>
        </pc:spChg>
        <pc:spChg chg="add mod">
          <ac:chgData name="" userId="e85229aca477fafd" providerId="LiveId" clId="{FBA16F82-A24F-4B94-8F90-24F08E0F8F87}" dt="2017-10-19T14:58:17.450" v="229" actId="478"/>
          <ac:spMkLst>
            <pc:docMk/>
            <pc:sldMk cId="2247891182" sldId="351"/>
            <ac:spMk id="5" creationId="{6C860AC4-7D12-4082-8DBD-3F29FF4F180E}"/>
          </ac:spMkLst>
        </pc:spChg>
        <pc:picChg chg="add mod">
          <ac:chgData name="" userId="e85229aca477fafd" providerId="LiveId" clId="{FBA16F82-A24F-4B94-8F90-24F08E0F8F87}" dt="2017-10-19T14:58:23.145" v="232" actId="14100"/>
          <ac:picMkLst>
            <pc:docMk/>
            <pc:sldMk cId="2247891182" sldId="351"/>
            <ac:picMk id="6" creationId="{46D42766-5C1F-4AC1-8931-227CF0D05573}"/>
          </ac:picMkLst>
        </pc:picChg>
        <pc:picChg chg="del">
          <ac:chgData name="" userId="e85229aca477fafd" providerId="LiveId" clId="{FBA16F82-A24F-4B94-8F90-24F08E0F8F87}" dt="2017-10-19T14:58:05.429" v="226" actId="478"/>
          <ac:picMkLst>
            <pc:docMk/>
            <pc:sldMk cId="2247891182" sldId="351"/>
            <ac:picMk id="9218" creationId="{CAB6F963-5F2C-400A-9F0C-F703A429F901}"/>
          </ac:picMkLst>
        </pc:picChg>
      </pc:sldChg>
      <pc:sldChg chg="add del">
        <pc:chgData name="" userId="e85229aca477fafd" providerId="LiveId" clId="{FBA16F82-A24F-4B94-8F90-24F08E0F8F87}" dt="2017-10-19T14:58:08.573" v="228"/>
        <pc:sldMkLst>
          <pc:docMk/>
          <pc:sldMk cId="2068568442" sldId="352"/>
        </pc:sldMkLst>
      </pc:sldChg>
      <pc:sldChg chg="addSp delSp modSp add">
        <pc:chgData name="" userId="e85229aca477fafd" providerId="LiveId" clId="{FBA16F82-A24F-4B94-8F90-24F08E0F8F87}" dt="2017-10-19T14:58:45.769" v="239" actId="1076"/>
        <pc:sldMkLst>
          <pc:docMk/>
          <pc:sldMk cId="2582351619" sldId="352"/>
        </pc:sldMkLst>
        <pc:picChg chg="add mod">
          <ac:chgData name="" userId="e85229aca477fafd" providerId="LiveId" clId="{FBA16F82-A24F-4B94-8F90-24F08E0F8F87}" dt="2017-10-19T14:58:45.769" v="239" actId="1076"/>
          <ac:picMkLst>
            <pc:docMk/>
            <pc:sldMk cId="2582351619" sldId="352"/>
            <ac:picMk id="3" creationId="{36CC96A1-F384-42A3-A42A-0C2586CAE51D}"/>
          </ac:picMkLst>
        </pc:picChg>
        <pc:picChg chg="del">
          <ac:chgData name="" userId="e85229aca477fafd" providerId="LiveId" clId="{FBA16F82-A24F-4B94-8F90-24F08E0F8F87}" dt="2017-10-19T14:58:38.138" v="234" actId="478"/>
          <ac:picMkLst>
            <pc:docMk/>
            <pc:sldMk cId="2582351619" sldId="352"/>
            <ac:picMk id="6" creationId="{46D42766-5C1F-4AC1-8931-227CF0D05573}"/>
          </ac:picMkLst>
        </pc:picChg>
      </pc:sldChg>
    </pc:docChg>
  </pc:docChgLst>
  <pc:docChgLst>
    <pc:chgData userId="e85229aca477fafd" providerId="LiveId" clId="{663F902C-853F-49A0-BC76-276231546C60}"/>
    <pc:docChg chg="delSld">
      <pc:chgData name="" userId="e85229aca477fafd" providerId="LiveId" clId="{663F902C-853F-49A0-BC76-276231546C60}" dt="2017-10-19T12:29:33.650" v="11" actId="2696"/>
      <pc:docMkLst>
        <pc:docMk/>
      </pc:docMkLst>
      <pc:sldChg chg="del">
        <pc:chgData name="" userId="e85229aca477fafd" providerId="LiveId" clId="{663F902C-853F-49A0-BC76-276231546C60}" dt="2017-10-19T12:29:33.650" v="11" actId="2696"/>
        <pc:sldMkLst>
          <pc:docMk/>
          <pc:sldMk cId="0" sldId="257"/>
        </pc:sldMkLst>
      </pc:sldChg>
      <pc:sldChg chg="del">
        <pc:chgData name="" userId="e85229aca477fafd" providerId="LiveId" clId="{663F902C-853F-49A0-BC76-276231546C60}" dt="2017-10-19T12:29:30.482" v="2" actId="2696"/>
        <pc:sldMkLst>
          <pc:docMk/>
          <pc:sldMk cId="0" sldId="258"/>
        </pc:sldMkLst>
      </pc:sldChg>
      <pc:sldChg chg="del">
        <pc:chgData name="" userId="e85229aca477fafd" providerId="LiveId" clId="{663F902C-853F-49A0-BC76-276231546C60}" dt="2017-10-19T12:29:31.069" v="5" actId="2696"/>
        <pc:sldMkLst>
          <pc:docMk/>
          <pc:sldMk cId="0" sldId="265"/>
        </pc:sldMkLst>
      </pc:sldChg>
      <pc:sldChg chg="del">
        <pc:chgData name="" userId="e85229aca477fafd" providerId="LiveId" clId="{663F902C-853F-49A0-BC76-276231546C60}" dt="2017-10-19T12:29:30.877" v="4" actId="2696"/>
        <pc:sldMkLst>
          <pc:docMk/>
          <pc:sldMk cId="0" sldId="266"/>
        </pc:sldMkLst>
      </pc:sldChg>
      <pc:sldChg chg="del">
        <pc:chgData name="" userId="e85229aca477fafd" providerId="LiveId" clId="{663F902C-853F-49A0-BC76-276231546C60}" dt="2017-10-19T12:29:30.234" v="1" actId="2696"/>
        <pc:sldMkLst>
          <pc:docMk/>
          <pc:sldMk cId="0" sldId="272"/>
        </pc:sldMkLst>
      </pc:sldChg>
      <pc:sldChg chg="del">
        <pc:chgData name="" userId="e85229aca477fafd" providerId="LiveId" clId="{663F902C-853F-49A0-BC76-276231546C60}" dt="2017-10-19T12:29:32.628" v="9" actId="2696"/>
        <pc:sldMkLst>
          <pc:docMk/>
          <pc:sldMk cId="2540603837" sldId="274"/>
        </pc:sldMkLst>
      </pc:sldChg>
      <pc:sldChg chg="del">
        <pc:chgData name="" userId="e85229aca477fafd" providerId="LiveId" clId="{663F902C-853F-49A0-BC76-276231546C60}" dt="2017-10-19T12:29:30.668" v="3" actId="2696"/>
        <pc:sldMkLst>
          <pc:docMk/>
          <pc:sldMk cId="1142752069" sldId="276"/>
        </pc:sldMkLst>
      </pc:sldChg>
      <pc:sldChg chg="del">
        <pc:chgData name="" userId="e85229aca477fafd" providerId="LiveId" clId="{663F902C-853F-49A0-BC76-276231546C60}" dt="2017-10-19T12:29:30.145" v="0" actId="2696"/>
        <pc:sldMkLst>
          <pc:docMk/>
          <pc:sldMk cId="2722738983" sldId="280"/>
        </pc:sldMkLst>
      </pc:sldChg>
      <pc:sldChg chg="del">
        <pc:chgData name="" userId="e85229aca477fafd" providerId="LiveId" clId="{663F902C-853F-49A0-BC76-276231546C60}" dt="2017-10-19T12:29:31.315" v="6" actId="2696"/>
        <pc:sldMkLst>
          <pc:docMk/>
          <pc:sldMk cId="3211840451" sldId="281"/>
        </pc:sldMkLst>
      </pc:sldChg>
      <pc:sldChg chg="del">
        <pc:chgData name="" userId="e85229aca477fafd" providerId="LiveId" clId="{663F902C-853F-49A0-BC76-276231546C60}" dt="2017-10-19T12:29:31.594" v="7" actId="2696"/>
        <pc:sldMkLst>
          <pc:docMk/>
          <pc:sldMk cId="1109626538" sldId="282"/>
        </pc:sldMkLst>
      </pc:sldChg>
      <pc:sldChg chg="del">
        <pc:chgData name="" userId="e85229aca477fafd" providerId="LiveId" clId="{663F902C-853F-49A0-BC76-276231546C60}" dt="2017-10-19T12:29:32.099" v="8" actId="2696"/>
        <pc:sldMkLst>
          <pc:docMk/>
          <pc:sldMk cId="3993765223" sldId="283"/>
        </pc:sldMkLst>
      </pc:sldChg>
      <pc:sldChg chg="del">
        <pc:chgData name="" userId="e85229aca477fafd" providerId="LiveId" clId="{663F902C-853F-49A0-BC76-276231546C60}" dt="2017-10-19T12:29:33.291" v="10" actId="2696"/>
        <pc:sldMkLst>
          <pc:docMk/>
          <pc:sldMk cId="3255003517" sldId="284"/>
        </pc:sldMkLst>
      </pc:sld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77AFBE-7788-474A-87A7-2F38E36633A9}" type="datetimeFigureOut">
              <a:rPr lang="es-MX" smtClean="0"/>
              <a:pPr/>
              <a:t>19/10/2017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83E8ED-0013-49A0-8A65-896ADDB1BF44}" type="slidenum">
              <a:rPr lang="es-MX" smtClean="0"/>
              <a:pPr/>
              <a:t>‹Nº›</a:t>
            </a:fld>
            <a:endParaRPr lang="es-MX"/>
          </a:p>
        </p:txBody>
      </p:sp>
    </p:spTree>
    <p:extLst>
      <p:ext uri="{BB962C8B-B14F-4D97-AF65-F5344CB8AC3E}">
        <p14:creationId xmlns:p14="http://schemas.microsoft.com/office/powerpoint/2010/main" val="2407144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06E037-4178-46DE-BABB-92FA81D68893}"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image" Target="../media/image18.wmf"/><Relationship Id="rId4" Type="http://schemas.openxmlformats.org/officeDocument/2006/relationships/oleObject" Target="../embeddings/oleObject6.bin"/></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mx/search?hl=es&amp;tbo=p&amp;tbm=bks&amp;q=inauthor:%22Benjam%C3%ADn+C.+Kuo%22" TargetMode="External"/><Relationship Id="rId2" Type="http://schemas.openxmlformats.org/officeDocument/2006/relationships/hyperlink" Target="http://www.google.com.mx/search?hl=es&amp;tbo=p&amp;tbm=bks&amp;q=inauthor:%22Katsuhiko+Ogata%2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4" name="1 Título"/>
          <p:cNvSpPr txBox="1">
            <a:spLocks/>
          </p:cNvSpPr>
          <p:nvPr/>
        </p:nvSpPr>
        <p:spPr>
          <a:xfrm>
            <a:off x="539552" y="404664"/>
            <a:ext cx="7772400" cy="1470025"/>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smtClean="0"/>
              <a:t>Diapositivas en PowerPoint</a:t>
            </a:r>
            <a:br>
              <a:rPr lang="es-MX" dirty="0" smtClean="0"/>
            </a:br>
            <a:r>
              <a:rPr lang="es-MX" dirty="0" smtClean="0"/>
              <a:t>de la UA: Control de Procesos Industriales</a:t>
            </a:r>
            <a:endParaRPr lang="es-MX" dirty="0"/>
          </a:p>
        </p:txBody>
      </p:sp>
      <p:sp>
        <p:nvSpPr>
          <p:cNvPr id="5" name="2 Subtítulo"/>
          <p:cNvSpPr txBox="1">
            <a:spLocks/>
          </p:cNvSpPr>
          <p:nvPr/>
        </p:nvSpPr>
        <p:spPr>
          <a:xfrm>
            <a:off x="1403648" y="2132856"/>
            <a:ext cx="6400800" cy="6480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dirty="0" smtClean="0"/>
              <a:t>Presenta: Dra. Irma Martínez Carrillo</a:t>
            </a:r>
            <a:endParaRPr lang="es-MX" dirty="0"/>
          </a:p>
        </p:txBody>
      </p:sp>
      <p:sp>
        <p:nvSpPr>
          <p:cNvPr id="6" name="1 Título"/>
          <p:cNvSpPr txBox="1">
            <a:spLocks/>
          </p:cNvSpPr>
          <p:nvPr/>
        </p:nvSpPr>
        <p:spPr>
          <a:xfrm>
            <a:off x="717848" y="2924944"/>
            <a:ext cx="6302424" cy="3456384"/>
          </a:xfrm>
          <a:prstGeom prst="rect">
            <a:avLst/>
          </a:prstGeom>
        </p:spPr>
        <p:txBody>
          <a:bodyPr vert="horz" lIns="91440" tIns="45720" rIns="91440" bIns="45720" rtlCol="0" anchor="ctr">
            <a:normAutofit fontScale="3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8000" dirty="0" smtClean="0"/>
              <a:t>Contenido:</a:t>
            </a:r>
          </a:p>
          <a:p>
            <a:pPr algn="just"/>
            <a:r>
              <a:rPr lang="es-MX" sz="8000" dirty="0" smtClean="0"/>
              <a:t>Presentación de la </a:t>
            </a:r>
            <a:r>
              <a:rPr lang="es-MX" sz="8000" dirty="0" smtClean="0"/>
              <a:t>UA</a:t>
            </a:r>
          </a:p>
          <a:p>
            <a:pPr algn="just"/>
            <a:r>
              <a:rPr lang="es-MX" sz="8000" b="1" dirty="0" smtClean="0"/>
              <a:t>UNIDAD 5. ANÁLISIS </a:t>
            </a:r>
            <a:r>
              <a:rPr lang="es-MX" sz="8000" b="1" dirty="0"/>
              <a:t>Y DISEÑO DE CONTROLADORES EN EL TIEMPO</a:t>
            </a:r>
            <a:r>
              <a:rPr lang="es-MX" sz="8000" b="1" dirty="0"/>
              <a:t>       </a:t>
            </a:r>
            <a:endParaRPr lang="es-MX" sz="8000" b="1" dirty="0" smtClean="0"/>
          </a:p>
          <a:p>
            <a:pPr algn="just">
              <a:tabLst>
                <a:tab pos="533400" algn="l"/>
              </a:tabLst>
            </a:pPr>
            <a:r>
              <a:rPr lang="es-MX" sz="8000" b="1" dirty="0" smtClean="0"/>
              <a:t>5.</a:t>
            </a:r>
            <a:r>
              <a:rPr lang="es-MX" sz="8000" dirty="0" smtClean="0"/>
              <a:t>1. Tipos </a:t>
            </a:r>
            <a:r>
              <a:rPr lang="es-MX" sz="8000" dirty="0"/>
              <a:t>de controladores P, PI, PD, y PID</a:t>
            </a:r>
            <a:r>
              <a:rPr lang="es-MX" sz="8000" dirty="0" smtClean="0"/>
              <a:t>.</a:t>
            </a:r>
          </a:p>
          <a:p>
            <a:pPr algn="just">
              <a:tabLst>
                <a:tab pos="533400" algn="l"/>
              </a:tabLst>
            </a:pPr>
            <a:r>
              <a:rPr lang="es-MX" sz="8000" dirty="0"/>
              <a:t> </a:t>
            </a:r>
            <a:r>
              <a:rPr lang="es-MX" sz="8000" dirty="0" smtClean="0"/>
              <a:t>        (Circuito RC, Buffer, )</a:t>
            </a:r>
            <a:endParaRPr lang="es-MX" sz="8000" dirty="0"/>
          </a:p>
          <a:p>
            <a:pPr algn="just"/>
            <a:endParaRPr lang="es-MX" sz="8000" dirty="0" smtClean="0"/>
          </a:p>
          <a:p>
            <a:pPr algn="just"/>
            <a:r>
              <a:rPr lang="es-MX" sz="8000" dirty="0" smtClean="0"/>
              <a:t>En este apartado se presenta una forma general del uso de diversos controladores.</a:t>
            </a:r>
            <a:endParaRPr lang="es-MX" sz="8000" dirty="0"/>
          </a:p>
          <a:p>
            <a:pPr algn="l"/>
            <a:endParaRPr lang="es-MX" sz="3200" dirty="0" smtClean="0"/>
          </a:p>
          <a:p>
            <a:pPr marL="514350" indent="-514350">
              <a:buAutoNum type="arabicPeriod"/>
            </a:pPr>
            <a:endParaRPr lang="es-MX" sz="3200" dirty="0"/>
          </a:p>
        </p:txBody>
      </p:sp>
      <p:pic>
        <p:nvPicPr>
          <p:cNvPr id="7" name="Picture 2" descr="C:\Users\IRMA\AppData\Local\Microsoft\Windows\INetCache\IE\FMYZNH7D\checkered-308057_960_72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4552677"/>
            <a:ext cx="1974084" cy="126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0622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95BCD1D-03E1-4C96-A2A4-902219420787}"/>
              </a:ext>
            </a:extLst>
          </p:cNvPr>
          <p:cNvSpPr>
            <a:spLocks noGrp="1"/>
          </p:cNvSpPr>
          <p:nvPr>
            <p:ph type="title"/>
          </p:nvPr>
        </p:nvSpPr>
        <p:spPr/>
        <p:txBody>
          <a:bodyPr/>
          <a:lstStyle/>
          <a:p>
            <a:r>
              <a:rPr lang="es-ES" b="1" i="1" dirty="0"/>
              <a:t>Amplificador operacional </a:t>
            </a:r>
            <a:endParaRPr lang="es-MX" dirty="0"/>
          </a:p>
        </p:txBody>
      </p:sp>
      <p:sp>
        <p:nvSpPr>
          <p:cNvPr id="3" name="Marcador de contenido 2">
            <a:extLst>
              <a:ext uri="{FF2B5EF4-FFF2-40B4-BE49-F238E27FC236}">
                <a16:creationId xmlns:a16="http://schemas.microsoft.com/office/drawing/2014/main" xmlns="" id="{60C3D480-5F2E-4770-8E0A-E2FFB3E5E364}"/>
              </a:ext>
            </a:extLst>
          </p:cNvPr>
          <p:cNvSpPr>
            <a:spLocks noGrp="1"/>
          </p:cNvSpPr>
          <p:nvPr>
            <p:ph idx="1"/>
          </p:nvPr>
        </p:nvSpPr>
        <p:spPr>
          <a:xfrm>
            <a:off x="457200" y="1600200"/>
            <a:ext cx="8229600" cy="3268959"/>
          </a:xfrm>
        </p:spPr>
        <p:txBody>
          <a:bodyPr>
            <a:normAutofit fontScale="92500" lnSpcReduction="10000"/>
          </a:bodyPr>
          <a:lstStyle/>
          <a:p>
            <a:r>
              <a:rPr lang="es-ES" dirty="0"/>
              <a:t>El Amplificador operacional es un circuito básico que cuenta con las operaciones matemáticas de: Suma, Resta, Multiplicación, División, Integración Y Derivación. El amplificador operacional es considerado un amplificador de alta ganancia debido a que se  alimenta de dos fuentes una positiva y negativa.</a:t>
            </a:r>
            <a:endParaRPr lang="es-MX" dirty="0"/>
          </a:p>
        </p:txBody>
      </p:sp>
    </p:spTree>
    <p:extLst>
      <p:ext uri="{BB962C8B-B14F-4D97-AF65-F5344CB8AC3E}">
        <p14:creationId xmlns:p14="http://schemas.microsoft.com/office/powerpoint/2010/main" val="2001721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95BCD1D-03E1-4C96-A2A4-902219420787}"/>
              </a:ext>
            </a:extLst>
          </p:cNvPr>
          <p:cNvSpPr>
            <a:spLocks noGrp="1"/>
          </p:cNvSpPr>
          <p:nvPr>
            <p:ph type="title"/>
          </p:nvPr>
        </p:nvSpPr>
        <p:spPr/>
        <p:txBody>
          <a:bodyPr>
            <a:normAutofit fontScale="90000"/>
          </a:bodyPr>
          <a:lstStyle/>
          <a:p>
            <a:r>
              <a:rPr lang="es-ES" b="1" i="1" dirty="0"/>
              <a:t>Amplificador operacional (Continuación) </a:t>
            </a:r>
            <a:endParaRPr lang="es-MX" dirty="0"/>
          </a:p>
        </p:txBody>
      </p:sp>
      <p:sp>
        <p:nvSpPr>
          <p:cNvPr id="3" name="Marcador de contenido 2">
            <a:extLst>
              <a:ext uri="{FF2B5EF4-FFF2-40B4-BE49-F238E27FC236}">
                <a16:creationId xmlns:a16="http://schemas.microsoft.com/office/drawing/2014/main" xmlns="" id="{60C3D480-5F2E-4770-8E0A-E2FFB3E5E364}"/>
              </a:ext>
            </a:extLst>
          </p:cNvPr>
          <p:cNvSpPr>
            <a:spLocks noGrp="1"/>
          </p:cNvSpPr>
          <p:nvPr>
            <p:ph idx="1"/>
          </p:nvPr>
        </p:nvSpPr>
        <p:spPr>
          <a:xfrm>
            <a:off x="457200" y="1600201"/>
            <a:ext cx="8229600" cy="604664"/>
          </a:xfrm>
        </p:spPr>
        <p:txBody>
          <a:bodyPr>
            <a:normAutofit/>
          </a:bodyPr>
          <a:lstStyle/>
          <a:p>
            <a:r>
              <a:rPr lang="es-ES" dirty="0"/>
              <a:t>Su símbolo es el siguiente</a:t>
            </a:r>
            <a:endParaRPr lang="es-MX" dirty="0"/>
          </a:p>
        </p:txBody>
      </p:sp>
      <p:pic>
        <p:nvPicPr>
          <p:cNvPr id="7170" name="Picture 2">
            <a:extLst>
              <a:ext uri="{FF2B5EF4-FFF2-40B4-BE49-F238E27FC236}">
                <a16:creationId xmlns:a16="http://schemas.microsoft.com/office/drawing/2014/main" xmlns="" id="{C609B1DF-E239-4148-9AE1-B16DA4D94B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381748"/>
            <a:ext cx="2681970" cy="2127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a:extLst>
              <a:ext uri="{FF2B5EF4-FFF2-40B4-BE49-F238E27FC236}">
                <a16:creationId xmlns:a16="http://schemas.microsoft.com/office/drawing/2014/main" xmlns="" id="{729AA3C4-8BF7-4C8D-A2B4-767B53B75AF5}"/>
              </a:ext>
            </a:extLst>
          </p:cNvPr>
          <p:cNvSpPr/>
          <p:nvPr/>
        </p:nvSpPr>
        <p:spPr>
          <a:xfrm>
            <a:off x="3563888" y="2381748"/>
            <a:ext cx="5122912" cy="2308324"/>
          </a:xfrm>
          <a:prstGeom prst="rect">
            <a:avLst/>
          </a:prstGeom>
        </p:spPr>
        <p:txBody>
          <a:bodyPr wrap="square">
            <a:spAutoFit/>
          </a:bodyPr>
          <a:lstStyle/>
          <a:p>
            <a:pPr indent="450215" algn="just">
              <a:spcAft>
                <a:spcPts val="0"/>
              </a:spcAft>
            </a:pPr>
            <a:r>
              <a:rPr lang="es-MX" dirty="0">
                <a:latin typeface="Times New Roman" panose="02020603050405020304" pitchFamily="18" charset="0"/>
                <a:ea typeface="Times New Roman" panose="02020603050405020304" pitchFamily="18" charset="0"/>
              </a:rPr>
              <a:t>Como puede verse la alimentación del circuito tiene las siguientes características: </a:t>
            </a:r>
          </a:p>
          <a:p>
            <a:pPr marL="342900" lvl="0" indent="-342900" algn="just">
              <a:spcAft>
                <a:spcPts val="0"/>
              </a:spcAft>
              <a:buFont typeface="Symbol" panose="05050102010706020507" pitchFamily="18" charset="2"/>
              <a:buChar char=""/>
            </a:pPr>
            <a:r>
              <a:rPr lang="es-MX" dirty="0">
                <a:latin typeface="Times New Roman" panose="02020603050405020304" pitchFamily="18" charset="0"/>
                <a:ea typeface="Times New Roman" panose="02020603050405020304" pitchFamily="18" charset="0"/>
              </a:rPr>
              <a:t>Se realiza por medio de dos fuentes de alimentación simétrica (V+ y V-)  </a:t>
            </a:r>
          </a:p>
          <a:p>
            <a:pPr marL="342900" lvl="0" indent="-342900" algn="just">
              <a:spcAft>
                <a:spcPts val="0"/>
              </a:spcAft>
              <a:buFont typeface="Symbol" panose="05050102010706020507" pitchFamily="18" charset="2"/>
              <a:buChar char=""/>
            </a:pPr>
            <a:r>
              <a:rPr lang="es-MX" dirty="0">
                <a:latin typeface="Times New Roman" panose="02020603050405020304" pitchFamily="18" charset="0"/>
                <a:ea typeface="Times New Roman" panose="02020603050405020304" pitchFamily="18" charset="0"/>
              </a:rPr>
              <a:t>La tierra no está conectado directamente</a:t>
            </a:r>
          </a:p>
          <a:p>
            <a:pPr marL="342900" lvl="0" indent="-342900" algn="just">
              <a:spcAft>
                <a:spcPts val="0"/>
              </a:spcAft>
              <a:buFont typeface="Symbol" panose="05050102010706020507" pitchFamily="18" charset="2"/>
              <a:buChar char=""/>
            </a:pPr>
            <a:r>
              <a:rPr lang="es-MX" dirty="0">
                <a:latin typeface="Times New Roman" panose="02020603050405020304" pitchFamily="18" charset="0"/>
                <a:ea typeface="Times New Roman" panose="02020603050405020304" pitchFamily="18" charset="0"/>
              </a:rPr>
              <a:t>La entrada IN-  se denomina “inversora” </a:t>
            </a:r>
          </a:p>
          <a:p>
            <a:pPr marL="342900" lvl="0" indent="-342900" algn="just">
              <a:spcAft>
                <a:spcPts val="0"/>
              </a:spcAft>
              <a:buFont typeface="Symbol" panose="05050102010706020507" pitchFamily="18" charset="2"/>
              <a:buChar char=""/>
            </a:pPr>
            <a:r>
              <a:rPr lang="es-MX" dirty="0">
                <a:latin typeface="Times New Roman" panose="02020603050405020304" pitchFamily="18" charset="0"/>
                <a:ea typeface="Times New Roman" panose="02020603050405020304" pitchFamily="18" charset="0"/>
              </a:rPr>
              <a:t>La entrada IN+ se denomina “no inversora” </a:t>
            </a:r>
          </a:p>
          <a:p>
            <a:pPr marL="342900" lvl="0" indent="-342900" algn="just">
              <a:spcAft>
                <a:spcPts val="0"/>
              </a:spcAft>
              <a:buFont typeface="Symbol" panose="05050102010706020507" pitchFamily="18" charset="2"/>
              <a:buChar char=""/>
            </a:pPr>
            <a:r>
              <a:rPr lang="es-MX" dirty="0">
                <a:latin typeface="Times New Roman" panose="02020603050405020304" pitchFamily="18" charset="0"/>
                <a:ea typeface="Times New Roman" panose="02020603050405020304" pitchFamily="18" charset="0"/>
              </a:rPr>
              <a:t>La salida es Vo.</a:t>
            </a:r>
          </a:p>
        </p:txBody>
      </p:sp>
    </p:spTree>
    <p:extLst>
      <p:ext uri="{BB962C8B-B14F-4D97-AF65-F5344CB8AC3E}">
        <p14:creationId xmlns:p14="http://schemas.microsoft.com/office/powerpoint/2010/main" val="2464236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95BCD1D-03E1-4C96-A2A4-902219420787}"/>
              </a:ext>
            </a:extLst>
          </p:cNvPr>
          <p:cNvSpPr>
            <a:spLocks noGrp="1"/>
          </p:cNvSpPr>
          <p:nvPr>
            <p:ph type="title"/>
          </p:nvPr>
        </p:nvSpPr>
        <p:spPr/>
        <p:txBody>
          <a:bodyPr>
            <a:normAutofit fontScale="90000"/>
          </a:bodyPr>
          <a:lstStyle/>
          <a:p>
            <a:r>
              <a:rPr lang="es-ES" b="1" i="1" dirty="0"/>
              <a:t>Amplificador operacional (Continuación) </a:t>
            </a:r>
            <a:endParaRPr lang="es-MX" dirty="0"/>
          </a:p>
        </p:txBody>
      </p:sp>
      <p:sp>
        <p:nvSpPr>
          <p:cNvPr id="3" name="Marcador de contenido 2">
            <a:extLst>
              <a:ext uri="{FF2B5EF4-FFF2-40B4-BE49-F238E27FC236}">
                <a16:creationId xmlns:a16="http://schemas.microsoft.com/office/drawing/2014/main" xmlns="" id="{60C3D480-5F2E-4770-8E0A-E2FFB3E5E364}"/>
              </a:ext>
            </a:extLst>
          </p:cNvPr>
          <p:cNvSpPr>
            <a:spLocks noGrp="1"/>
          </p:cNvSpPr>
          <p:nvPr>
            <p:ph idx="1"/>
          </p:nvPr>
        </p:nvSpPr>
        <p:spPr>
          <a:xfrm>
            <a:off x="457200" y="1600201"/>
            <a:ext cx="8229600" cy="604664"/>
          </a:xfrm>
        </p:spPr>
        <p:txBody>
          <a:bodyPr>
            <a:normAutofit fontScale="62500" lnSpcReduction="20000"/>
          </a:bodyPr>
          <a:lstStyle/>
          <a:p>
            <a:r>
              <a:rPr lang="es-MX" dirty="0"/>
              <a:t>Uno de los problemas más comunes para conectar un amplificador operacional es la conexión de la fuente simétrica, ver siguiente figura</a:t>
            </a:r>
          </a:p>
        </p:txBody>
      </p:sp>
      <p:pic>
        <p:nvPicPr>
          <p:cNvPr id="8194" name="Picture 2">
            <a:extLst>
              <a:ext uri="{FF2B5EF4-FFF2-40B4-BE49-F238E27FC236}">
                <a16:creationId xmlns:a16="http://schemas.microsoft.com/office/drawing/2014/main" xmlns="" id="{B58E0E6E-CA57-498D-9412-C19C3A7857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564904"/>
            <a:ext cx="4340017"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xmlns="" id="{63C73E1A-7394-42C9-A3B2-394BB494D9E0}"/>
              </a:ext>
            </a:extLst>
          </p:cNvPr>
          <p:cNvSpPr/>
          <p:nvPr/>
        </p:nvSpPr>
        <p:spPr>
          <a:xfrm>
            <a:off x="1171168" y="4725143"/>
            <a:ext cx="5993119" cy="1200329"/>
          </a:xfrm>
          <a:prstGeom prst="rect">
            <a:avLst/>
          </a:prstGeom>
        </p:spPr>
        <p:txBody>
          <a:bodyPr wrap="square">
            <a:spAutoFit/>
          </a:bodyPr>
          <a:lstStyle/>
          <a:p>
            <a:pPr indent="450215" algn="just">
              <a:spcAft>
                <a:spcPts val="600"/>
              </a:spcAft>
            </a:pPr>
            <a:r>
              <a:rPr lang="es-MX" dirty="0">
                <a:latin typeface="Times New Roman" panose="02020603050405020304" pitchFamily="18" charset="0"/>
                <a:ea typeface="Times New Roman" panose="02020603050405020304" pitchFamily="18" charset="0"/>
              </a:rPr>
              <a:t>En la figura mostramos como se debe conectar el AO con una fuente simétrica de voltaje, es decir se alimenta a través de dos terminales una de tensión positiva V+ y otra de tensión negativa V-. </a:t>
            </a:r>
          </a:p>
        </p:txBody>
      </p:sp>
    </p:spTree>
    <p:extLst>
      <p:ext uri="{BB962C8B-B14F-4D97-AF65-F5344CB8AC3E}">
        <p14:creationId xmlns:p14="http://schemas.microsoft.com/office/powerpoint/2010/main" val="957569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812B7D9-1E7A-432F-A9E7-1B0FB7A246BE}"/>
              </a:ext>
            </a:extLst>
          </p:cNvPr>
          <p:cNvSpPr>
            <a:spLocks noGrp="1"/>
          </p:cNvSpPr>
          <p:nvPr>
            <p:ph type="title"/>
          </p:nvPr>
        </p:nvSpPr>
        <p:spPr/>
        <p:txBody>
          <a:bodyPr/>
          <a:lstStyle/>
          <a:p>
            <a:r>
              <a:rPr lang="es-ES" b="1" i="1" dirty="0"/>
              <a:t>Buffer</a:t>
            </a:r>
            <a:endParaRPr lang="es-MX" dirty="0"/>
          </a:p>
        </p:txBody>
      </p:sp>
      <p:sp>
        <p:nvSpPr>
          <p:cNvPr id="3" name="Marcador de contenido 2">
            <a:extLst>
              <a:ext uri="{FF2B5EF4-FFF2-40B4-BE49-F238E27FC236}">
                <a16:creationId xmlns:a16="http://schemas.microsoft.com/office/drawing/2014/main" xmlns="" id="{46EE4BE9-41AD-4580-A653-FA9E40005EFA}"/>
              </a:ext>
            </a:extLst>
          </p:cNvPr>
          <p:cNvSpPr>
            <a:spLocks noGrp="1"/>
          </p:cNvSpPr>
          <p:nvPr>
            <p:ph idx="1"/>
          </p:nvPr>
        </p:nvSpPr>
        <p:spPr>
          <a:xfrm>
            <a:off x="457200" y="1600201"/>
            <a:ext cx="8229600" cy="1612776"/>
          </a:xfrm>
        </p:spPr>
        <p:txBody>
          <a:bodyPr>
            <a:normAutofit fontScale="85000" lnSpcReduction="10000"/>
          </a:bodyPr>
          <a:lstStyle/>
          <a:p>
            <a:r>
              <a:rPr lang="es-MX" dirty="0"/>
              <a:t>El Buffer consiste en el arreglo más sencillo del AO y la señal de entrada es igual a la señal de salida, el circuito es </a:t>
            </a:r>
            <a:r>
              <a:rPr lang="es-ES" dirty="0"/>
              <a:t>utilizado regularmente para tener voltaje constantes con diferentes demandas de corriente. </a:t>
            </a:r>
            <a:endParaRPr lang="es-MX" dirty="0"/>
          </a:p>
          <a:p>
            <a:endParaRPr lang="es-MX" dirty="0"/>
          </a:p>
        </p:txBody>
      </p:sp>
      <p:pic>
        <p:nvPicPr>
          <p:cNvPr id="9218" name="Picture 2">
            <a:extLst>
              <a:ext uri="{FF2B5EF4-FFF2-40B4-BE49-F238E27FC236}">
                <a16:creationId xmlns:a16="http://schemas.microsoft.com/office/drawing/2014/main" xmlns="" id="{49FB7D23-556F-415B-9394-A12B4EAC9C8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47864" y="3789040"/>
            <a:ext cx="26511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9262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BD88015-69A5-4CCC-A4A9-16041EEEF5FF}"/>
              </a:ext>
            </a:extLst>
          </p:cNvPr>
          <p:cNvSpPr>
            <a:spLocks noGrp="1"/>
          </p:cNvSpPr>
          <p:nvPr>
            <p:ph type="title"/>
          </p:nvPr>
        </p:nvSpPr>
        <p:spPr/>
        <p:txBody>
          <a:bodyPr>
            <a:normAutofit fontScale="90000"/>
          </a:bodyPr>
          <a:lstStyle/>
          <a:p>
            <a:r>
              <a:rPr lang="es-MX" b="1" i="1" dirty="0"/>
              <a:t>Ejemplo demostrativo (Circuito RC)</a:t>
            </a:r>
            <a:endParaRPr lang="es-MX" dirty="0"/>
          </a:p>
        </p:txBody>
      </p:sp>
      <p:sp>
        <p:nvSpPr>
          <p:cNvPr id="5" name="Rectángulo 4">
            <a:extLst>
              <a:ext uri="{FF2B5EF4-FFF2-40B4-BE49-F238E27FC236}">
                <a16:creationId xmlns:a16="http://schemas.microsoft.com/office/drawing/2014/main" xmlns="" id="{3DBAC2B5-A733-48B7-8049-B56155E97C8E}"/>
              </a:ext>
            </a:extLst>
          </p:cNvPr>
          <p:cNvSpPr/>
          <p:nvPr/>
        </p:nvSpPr>
        <p:spPr>
          <a:xfrm>
            <a:off x="755576" y="1789802"/>
            <a:ext cx="6480720" cy="369332"/>
          </a:xfrm>
          <a:prstGeom prst="rect">
            <a:avLst/>
          </a:prstGeom>
        </p:spPr>
        <p:txBody>
          <a:bodyPr wrap="square">
            <a:spAutoFit/>
          </a:bodyPr>
          <a:lstStyle/>
          <a:p>
            <a:pPr algn="just">
              <a:spcAft>
                <a:spcPts val="600"/>
              </a:spcAft>
            </a:pPr>
            <a:r>
              <a:rPr lang="es-MX" dirty="0">
                <a:latin typeface="Times New Roman" panose="02020603050405020304" pitchFamily="18" charset="0"/>
                <a:ea typeface="Times New Roman" panose="02020603050405020304" pitchFamily="18" charset="0"/>
              </a:rPr>
              <a:t>Construya el siguiente circuito</a:t>
            </a:r>
          </a:p>
        </p:txBody>
      </p:sp>
      <p:pic>
        <p:nvPicPr>
          <p:cNvPr id="10242" name="Picture 2">
            <a:extLst>
              <a:ext uri="{FF2B5EF4-FFF2-40B4-BE49-F238E27FC236}">
                <a16:creationId xmlns:a16="http://schemas.microsoft.com/office/drawing/2014/main" xmlns="" id="{8CE548A0-1085-464B-A762-83C45FFBFB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9036" y="2436133"/>
            <a:ext cx="4608512" cy="2355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ángulo 5">
            <a:extLst>
              <a:ext uri="{FF2B5EF4-FFF2-40B4-BE49-F238E27FC236}">
                <a16:creationId xmlns:a16="http://schemas.microsoft.com/office/drawing/2014/main" xmlns="" id="{E40305D0-0994-47EE-86B5-0F8C0B0EC50C}"/>
              </a:ext>
            </a:extLst>
          </p:cNvPr>
          <p:cNvSpPr/>
          <p:nvPr/>
        </p:nvSpPr>
        <p:spPr>
          <a:xfrm>
            <a:off x="1259632" y="5229200"/>
            <a:ext cx="4471096" cy="369332"/>
          </a:xfrm>
          <a:prstGeom prst="rect">
            <a:avLst/>
          </a:prstGeom>
        </p:spPr>
        <p:txBody>
          <a:bodyPr wrap="none">
            <a:spAutoFit/>
          </a:bodyPr>
          <a:lstStyle/>
          <a:p>
            <a:r>
              <a:rPr lang="es-ES" dirty="0">
                <a:latin typeface="Times New Roman" panose="02020603050405020304" pitchFamily="18" charset="0"/>
                <a:ea typeface="Times New Roman" panose="02020603050405020304" pitchFamily="18" charset="0"/>
              </a:rPr>
              <a:t>donde vs=15 </a:t>
            </a:r>
            <a:r>
              <a:rPr lang="es-ES" dirty="0" err="1">
                <a:latin typeface="Times New Roman" panose="02020603050405020304" pitchFamily="18" charset="0"/>
                <a:ea typeface="Times New Roman" panose="02020603050405020304" pitchFamily="18" charset="0"/>
              </a:rPr>
              <a:t>vcd</a:t>
            </a:r>
            <a:r>
              <a:rPr lang="es-ES" dirty="0">
                <a:latin typeface="Times New Roman" panose="02020603050405020304" pitchFamily="18" charset="0"/>
                <a:ea typeface="Times New Roman" panose="02020603050405020304" pitchFamily="18" charset="0"/>
              </a:rPr>
              <a:t>,  R1= R2=1M</a:t>
            </a:r>
            <a:r>
              <a:rPr lang="es-ES" dirty="0">
                <a:latin typeface="Symbol" panose="05050102010706020507" pitchFamily="18" charset="2"/>
                <a:ea typeface="Times New Roman" panose="02020603050405020304" pitchFamily="18" charset="0"/>
                <a:cs typeface="Times New Roman" panose="02020603050405020304" pitchFamily="18" charset="0"/>
              </a:rPr>
              <a:t>W</a:t>
            </a:r>
            <a:r>
              <a:rPr lang="es-ES" dirty="0">
                <a:latin typeface="Times New Roman" panose="02020603050405020304" pitchFamily="18" charset="0"/>
                <a:ea typeface="Times New Roman" panose="02020603050405020304" pitchFamily="18" charset="0"/>
              </a:rPr>
              <a:t>  y </a:t>
            </a:r>
            <a:r>
              <a:rPr lang="es-ES" dirty="0" smtClean="0">
                <a:latin typeface="Times New Roman" panose="02020603050405020304" pitchFamily="18" charset="0"/>
                <a:ea typeface="Times New Roman" panose="02020603050405020304" pitchFamily="18" charset="0"/>
              </a:rPr>
              <a:t>C=100</a:t>
            </a:r>
            <a:r>
              <a:rPr lang="es-ES" dirty="0" smtClean="0">
                <a:latin typeface="Symbol" panose="05050102010706020507" pitchFamily="18" charset="2"/>
                <a:ea typeface="Times New Roman" panose="02020603050405020304" pitchFamily="18" charset="0"/>
                <a:cs typeface="Times New Roman" panose="02020603050405020304" pitchFamily="18" charset="0"/>
              </a:rPr>
              <a:t>m</a:t>
            </a:r>
            <a:r>
              <a:rPr lang="es-ES" dirty="0" smtClean="0">
                <a:latin typeface="Times New Roman" panose="02020603050405020304" pitchFamily="18" charset="0"/>
                <a:ea typeface="Times New Roman" panose="02020603050405020304" pitchFamily="18" charset="0"/>
              </a:rPr>
              <a:t>F.</a:t>
            </a:r>
            <a:endParaRPr lang="es-MX" dirty="0"/>
          </a:p>
        </p:txBody>
      </p:sp>
    </p:spTree>
    <p:extLst>
      <p:ext uri="{BB962C8B-B14F-4D97-AF65-F5344CB8AC3E}">
        <p14:creationId xmlns:p14="http://schemas.microsoft.com/office/powerpoint/2010/main" val="167952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BD88015-69A5-4CCC-A4A9-16041EEEF5FF}"/>
              </a:ext>
            </a:extLst>
          </p:cNvPr>
          <p:cNvSpPr>
            <a:spLocks noGrp="1"/>
          </p:cNvSpPr>
          <p:nvPr>
            <p:ph type="title"/>
          </p:nvPr>
        </p:nvSpPr>
        <p:spPr/>
        <p:txBody>
          <a:bodyPr>
            <a:normAutofit fontScale="90000"/>
          </a:bodyPr>
          <a:lstStyle/>
          <a:p>
            <a:r>
              <a:rPr lang="es-MX" b="1" i="1" dirty="0"/>
              <a:t>Ejemplo demostrativo (Circuito RC) continuación</a:t>
            </a:r>
            <a:endParaRPr lang="es-MX" dirty="0"/>
          </a:p>
        </p:txBody>
      </p:sp>
      <p:sp>
        <p:nvSpPr>
          <p:cNvPr id="5" name="Rectángulo 4">
            <a:extLst>
              <a:ext uri="{FF2B5EF4-FFF2-40B4-BE49-F238E27FC236}">
                <a16:creationId xmlns:a16="http://schemas.microsoft.com/office/drawing/2014/main" xmlns="" id="{3DBAC2B5-A733-48B7-8049-B56155E97C8E}"/>
              </a:ext>
            </a:extLst>
          </p:cNvPr>
          <p:cNvSpPr/>
          <p:nvPr/>
        </p:nvSpPr>
        <p:spPr>
          <a:xfrm>
            <a:off x="755576" y="1789802"/>
            <a:ext cx="6480720" cy="369332"/>
          </a:xfrm>
          <a:prstGeom prst="rect">
            <a:avLst/>
          </a:prstGeom>
        </p:spPr>
        <p:txBody>
          <a:bodyPr wrap="square">
            <a:spAutoFit/>
          </a:bodyPr>
          <a:lstStyle/>
          <a:p>
            <a:pPr algn="just">
              <a:spcAft>
                <a:spcPts val="600"/>
              </a:spcAft>
            </a:pPr>
            <a:r>
              <a:rPr lang="es-MX" dirty="0">
                <a:latin typeface="Times New Roman" panose="02020603050405020304" pitchFamily="18" charset="0"/>
                <a:ea typeface="Times New Roman" panose="02020603050405020304" pitchFamily="18" charset="0"/>
              </a:rPr>
              <a:t>Complete la tabla midiendo el voltaje de carga del capacitor  </a:t>
            </a:r>
          </a:p>
        </p:txBody>
      </p:sp>
      <p:pic>
        <p:nvPicPr>
          <p:cNvPr id="3" name="Imagen 2">
            <a:extLst>
              <a:ext uri="{FF2B5EF4-FFF2-40B4-BE49-F238E27FC236}">
                <a16:creationId xmlns:a16="http://schemas.microsoft.com/office/drawing/2014/main" xmlns="" id="{5885FC3E-BF21-426D-A743-21F061810875}"/>
              </a:ext>
            </a:extLst>
          </p:cNvPr>
          <p:cNvPicPr>
            <a:picLocks noChangeAspect="1"/>
          </p:cNvPicPr>
          <p:nvPr/>
        </p:nvPicPr>
        <p:blipFill>
          <a:blip r:embed="rId2"/>
          <a:stretch>
            <a:fillRect/>
          </a:stretch>
        </p:blipFill>
        <p:spPr>
          <a:xfrm>
            <a:off x="3176587" y="2996952"/>
            <a:ext cx="2790825" cy="3162300"/>
          </a:xfrm>
          <a:prstGeom prst="rect">
            <a:avLst/>
          </a:prstGeom>
        </p:spPr>
      </p:pic>
    </p:spTree>
    <p:extLst>
      <p:ext uri="{BB962C8B-B14F-4D97-AF65-F5344CB8AC3E}">
        <p14:creationId xmlns:p14="http://schemas.microsoft.com/office/powerpoint/2010/main" val="841835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BD88015-69A5-4CCC-A4A9-16041EEEF5FF}"/>
              </a:ext>
            </a:extLst>
          </p:cNvPr>
          <p:cNvSpPr>
            <a:spLocks noGrp="1"/>
          </p:cNvSpPr>
          <p:nvPr>
            <p:ph type="title"/>
          </p:nvPr>
        </p:nvSpPr>
        <p:spPr/>
        <p:txBody>
          <a:bodyPr>
            <a:normAutofit/>
          </a:bodyPr>
          <a:lstStyle/>
          <a:p>
            <a:r>
              <a:rPr lang="es-ES" b="1" i="1" dirty="0"/>
              <a:t>Buffer</a:t>
            </a:r>
            <a:endParaRPr lang="es-MX" dirty="0"/>
          </a:p>
        </p:txBody>
      </p:sp>
      <p:sp>
        <p:nvSpPr>
          <p:cNvPr id="5" name="Rectángulo 4">
            <a:extLst>
              <a:ext uri="{FF2B5EF4-FFF2-40B4-BE49-F238E27FC236}">
                <a16:creationId xmlns:a16="http://schemas.microsoft.com/office/drawing/2014/main" xmlns="" id="{3DBAC2B5-A733-48B7-8049-B56155E97C8E}"/>
              </a:ext>
            </a:extLst>
          </p:cNvPr>
          <p:cNvSpPr/>
          <p:nvPr/>
        </p:nvSpPr>
        <p:spPr>
          <a:xfrm>
            <a:off x="755576" y="1789802"/>
            <a:ext cx="6480720" cy="369332"/>
          </a:xfrm>
          <a:prstGeom prst="rect">
            <a:avLst/>
          </a:prstGeom>
        </p:spPr>
        <p:txBody>
          <a:bodyPr wrap="square">
            <a:spAutoFit/>
          </a:bodyPr>
          <a:lstStyle/>
          <a:p>
            <a:pPr algn="just">
              <a:spcAft>
                <a:spcPts val="600"/>
              </a:spcAft>
            </a:pPr>
            <a:r>
              <a:rPr lang="es-ES" dirty="0"/>
              <a:t>Realice la conexión del siguiente diagrama electrónico</a:t>
            </a:r>
            <a:endParaRPr lang="es-MX" dirty="0">
              <a:latin typeface="Times New Roman" panose="02020603050405020304" pitchFamily="18" charset="0"/>
              <a:ea typeface="Times New Roman" panose="02020603050405020304" pitchFamily="18" charset="0"/>
            </a:endParaRPr>
          </a:p>
        </p:txBody>
      </p:sp>
      <p:pic>
        <p:nvPicPr>
          <p:cNvPr id="13314" name="Picture 2">
            <a:extLst>
              <a:ext uri="{FF2B5EF4-FFF2-40B4-BE49-F238E27FC236}">
                <a16:creationId xmlns:a16="http://schemas.microsoft.com/office/drawing/2014/main" xmlns="" id="{73B4FE36-9D94-4EAD-AEF6-714ED27AB0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9073" y="2780928"/>
            <a:ext cx="313372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0216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BD88015-69A5-4CCC-A4A9-16041EEEF5FF}"/>
              </a:ext>
            </a:extLst>
          </p:cNvPr>
          <p:cNvSpPr>
            <a:spLocks noGrp="1"/>
          </p:cNvSpPr>
          <p:nvPr>
            <p:ph type="title"/>
          </p:nvPr>
        </p:nvSpPr>
        <p:spPr/>
        <p:txBody>
          <a:bodyPr>
            <a:normAutofit/>
          </a:bodyPr>
          <a:lstStyle/>
          <a:p>
            <a:r>
              <a:rPr lang="es-ES" b="1" i="1" dirty="0"/>
              <a:t>Buffer (continuación)</a:t>
            </a:r>
            <a:endParaRPr lang="es-MX" dirty="0"/>
          </a:p>
        </p:txBody>
      </p:sp>
      <p:sp>
        <p:nvSpPr>
          <p:cNvPr id="5" name="Rectángulo 4">
            <a:extLst>
              <a:ext uri="{FF2B5EF4-FFF2-40B4-BE49-F238E27FC236}">
                <a16:creationId xmlns:a16="http://schemas.microsoft.com/office/drawing/2014/main" xmlns="" id="{3DBAC2B5-A733-48B7-8049-B56155E97C8E}"/>
              </a:ext>
            </a:extLst>
          </p:cNvPr>
          <p:cNvSpPr/>
          <p:nvPr/>
        </p:nvSpPr>
        <p:spPr>
          <a:xfrm>
            <a:off x="755576" y="1789802"/>
            <a:ext cx="6480720" cy="369332"/>
          </a:xfrm>
          <a:prstGeom prst="rect">
            <a:avLst/>
          </a:prstGeom>
        </p:spPr>
        <p:txBody>
          <a:bodyPr wrap="square">
            <a:spAutoFit/>
          </a:bodyPr>
          <a:lstStyle/>
          <a:p>
            <a:r>
              <a:rPr lang="es-ES" dirty="0"/>
              <a:t>El diagrama de conexiones es </a:t>
            </a:r>
            <a:endParaRPr lang="es-MX" dirty="0"/>
          </a:p>
        </p:txBody>
      </p:sp>
      <p:pic>
        <p:nvPicPr>
          <p:cNvPr id="14338" name="Picture 2">
            <a:extLst>
              <a:ext uri="{FF2B5EF4-FFF2-40B4-BE49-F238E27FC236}">
                <a16:creationId xmlns:a16="http://schemas.microsoft.com/office/drawing/2014/main" xmlns="" id="{92B2704F-C3CC-47B5-9D0E-35BAC65E5C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636" y="2180466"/>
            <a:ext cx="55626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a:extLst>
              <a:ext uri="{FF2B5EF4-FFF2-40B4-BE49-F238E27FC236}">
                <a16:creationId xmlns:a16="http://schemas.microsoft.com/office/drawing/2014/main" xmlns="" id="{6E615ACC-3E4B-441D-826B-30E5993A3840}"/>
              </a:ext>
            </a:extLst>
          </p:cNvPr>
          <p:cNvSpPr/>
          <p:nvPr/>
        </p:nvSpPr>
        <p:spPr>
          <a:xfrm>
            <a:off x="737940" y="5187384"/>
            <a:ext cx="4572000" cy="923330"/>
          </a:xfrm>
          <a:prstGeom prst="rect">
            <a:avLst/>
          </a:prstGeom>
        </p:spPr>
        <p:txBody>
          <a:bodyPr>
            <a:spAutoFit/>
          </a:bodyPr>
          <a:lstStyle/>
          <a:p>
            <a:pPr marL="457200">
              <a:spcAft>
                <a:spcPts val="0"/>
              </a:spcAft>
            </a:pPr>
            <a:r>
              <a:rPr lang="es-ES" dirty="0">
                <a:latin typeface="Times New Roman" panose="02020603050405020304" pitchFamily="18" charset="0"/>
                <a:ea typeface="Times New Roman" panose="02020603050405020304" pitchFamily="18" charset="0"/>
              </a:rPr>
              <a:t>Cuide que la terminal VS+ esté 12 </a:t>
            </a:r>
            <a:r>
              <a:rPr lang="es-ES" dirty="0" err="1">
                <a:latin typeface="Times New Roman" panose="02020603050405020304" pitchFamily="18" charset="0"/>
                <a:ea typeface="Times New Roman" panose="02020603050405020304" pitchFamily="18" charset="0"/>
              </a:rPr>
              <a:t>vcd</a:t>
            </a:r>
            <a:r>
              <a:rPr lang="es-ES" dirty="0">
                <a:latin typeface="Times New Roman" panose="02020603050405020304" pitchFamily="18" charset="0"/>
                <a:ea typeface="Times New Roman" panose="02020603050405020304" pitchFamily="18" charset="0"/>
              </a:rPr>
              <a:t> positivo y  la terminal Vs- este a 12 </a:t>
            </a:r>
            <a:r>
              <a:rPr lang="es-ES" dirty="0" err="1">
                <a:latin typeface="Times New Roman" panose="02020603050405020304" pitchFamily="18" charset="0"/>
                <a:ea typeface="Times New Roman" panose="02020603050405020304" pitchFamily="18" charset="0"/>
              </a:rPr>
              <a:t>vcd</a:t>
            </a:r>
            <a:r>
              <a:rPr lang="es-ES" dirty="0">
                <a:latin typeface="Times New Roman" panose="02020603050405020304" pitchFamily="18" charset="0"/>
                <a:ea typeface="Times New Roman" panose="02020603050405020304" pitchFamily="18" charset="0"/>
              </a:rPr>
              <a:t> negativo. </a:t>
            </a:r>
            <a:endParaRPr lang="es-MX"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4031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86B7F2B-E046-4BB3-AD6F-4A113AB0CFAA}"/>
              </a:ext>
            </a:extLst>
          </p:cNvPr>
          <p:cNvSpPr>
            <a:spLocks noGrp="1"/>
          </p:cNvSpPr>
          <p:nvPr>
            <p:ph type="title"/>
          </p:nvPr>
        </p:nvSpPr>
        <p:spPr/>
        <p:txBody>
          <a:bodyPr>
            <a:normAutofit fontScale="90000"/>
          </a:bodyPr>
          <a:lstStyle/>
          <a:p>
            <a:r>
              <a:rPr lang="es-ES" dirty="0"/>
              <a:t>Uso del AO para obtener ganancia en un sistema de lazo abierto</a:t>
            </a:r>
            <a:endParaRPr lang="es-MX" dirty="0"/>
          </a:p>
        </p:txBody>
      </p:sp>
      <p:sp>
        <p:nvSpPr>
          <p:cNvPr id="3" name="Marcador de contenido 2">
            <a:extLst>
              <a:ext uri="{FF2B5EF4-FFF2-40B4-BE49-F238E27FC236}">
                <a16:creationId xmlns:a16="http://schemas.microsoft.com/office/drawing/2014/main" xmlns="" id="{CCD103B5-3E2B-4D64-9B95-25FCF0A9125E}"/>
              </a:ext>
            </a:extLst>
          </p:cNvPr>
          <p:cNvSpPr>
            <a:spLocks noGrp="1"/>
          </p:cNvSpPr>
          <p:nvPr>
            <p:ph idx="1"/>
          </p:nvPr>
        </p:nvSpPr>
        <p:spPr>
          <a:xfrm>
            <a:off x="467544" y="1988840"/>
            <a:ext cx="8229600" cy="4525963"/>
          </a:xfrm>
        </p:spPr>
        <p:txBody>
          <a:bodyPr>
            <a:normAutofit fontScale="85000" lnSpcReduction="10000"/>
          </a:bodyPr>
          <a:lstStyle/>
          <a:p>
            <a:r>
              <a:rPr lang="es-ES" b="1" dirty="0"/>
              <a:t>Objetivos</a:t>
            </a:r>
            <a:r>
              <a:rPr lang="es-ES" dirty="0"/>
              <a:t>: </a:t>
            </a:r>
            <a:endParaRPr lang="es-MX" dirty="0"/>
          </a:p>
          <a:p>
            <a:pPr lvl="0"/>
            <a:r>
              <a:rPr lang="es-ES" dirty="0"/>
              <a:t>El alumno comprobara mediante datos experimentales la valides de las formulas para diseñar un amplificador de ganancia y ganancia invertida. </a:t>
            </a:r>
            <a:endParaRPr lang="es-MX" dirty="0"/>
          </a:p>
          <a:p>
            <a:pPr lvl="0"/>
            <a:r>
              <a:rPr lang="es-ES" dirty="0"/>
              <a:t>Mediante datos experimentales aprenderá a realizar las conexiones básicas y usos más comunes de un AO de ganancia y ganancia invertida. </a:t>
            </a:r>
            <a:endParaRPr lang="es-MX" dirty="0"/>
          </a:p>
          <a:p>
            <a:pPr lvl="0"/>
            <a:r>
              <a:rPr lang="es-ES" dirty="0"/>
              <a:t>Identificara y analizara las partes más importantes de un circuito de ganancia y ganancia invertida.</a:t>
            </a:r>
            <a:endParaRPr lang="es-MX" dirty="0"/>
          </a:p>
          <a:p>
            <a:endParaRPr lang="es-MX" dirty="0"/>
          </a:p>
        </p:txBody>
      </p:sp>
    </p:spTree>
    <p:extLst>
      <p:ext uri="{BB962C8B-B14F-4D97-AF65-F5344CB8AC3E}">
        <p14:creationId xmlns:p14="http://schemas.microsoft.com/office/powerpoint/2010/main" val="256457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7F6935E-4E91-4270-B672-4F7244C8B792}"/>
              </a:ext>
            </a:extLst>
          </p:cNvPr>
          <p:cNvSpPr>
            <a:spLocks noGrp="1"/>
          </p:cNvSpPr>
          <p:nvPr>
            <p:ph type="title"/>
          </p:nvPr>
        </p:nvSpPr>
        <p:spPr/>
        <p:txBody>
          <a:bodyPr/>
          <a:lstStyle/>
          <a:p>
            <a:r>
              <a:rPr lang="es-ES" b="1" dirty="0"/>
              <a:t>Introducción</a:t>
            </a:r>
            <a:endParaRPr lang="es-MX" dirty="0"/>
          </a:p>
        </p:txBody>
      </p:sp>
      <p:sp>
        <p:nvSpPr>
          <p:cNvPr id="3" name="Marcador de contenido 2">
            <a:extLst>
              <a:ext uri="{FF2B5EF4-FFF2-40B4-BE49-F238E27FC236}">
                <a16:creationId xmlns:a16="http://schemas.microsoft.com/office/drawing/2014/main" xmlns="" id="{D5B74B62-D848-4DE5-BD8F-5C36E835B7BF}"/>
              </a:ext>
            </a:extLst>
          </p:cNvPr>
          <p:cNvSpPr>
            <a:spLocks noGrp="1"/>
          </p:cNvSpPr>
          <p:nvPr>
            <p:ph idx="1"/>
          </p:nvPr>
        </p:nvSpPr>
        <p:spPr/>
        <p:txBody>
          <a:bodyPr>
            <a:normAutofit fontScale="92500" lnSpcReduction="10000"/>
          </a:bodyPr>
          <a:lstStyle/>
          <a:p>
            <a:r>
              <a:rPr lang="es-MX" dirty="0"/>
              <a:t>El Amplificador Operacional (AO) puede amplificar señales eléctricas llegando a tener ganancias de hasta 10 millones, la única restricción que se tiene es que la tensión de salida no pude superar a las tensiones de referencia.</a:t>
            </a:r>
          </a:p>
          <a:p>
            <a:r>
              <a:rPr lang="es-MX" dirty="0"/>
              <a:t>Es común encontrar a los AO operacionales en circuitos de control como lo son sensores de  </a:t>
            </a:r>
            <a:r>
              <a:rPr lang="es-MX" dirty="0" err="1"/>
              <a:t>de</a:t>
            </a:r>
            <a:r>
              <a:rPr lang="es-MX" dirty="0"/>
              <a:t> temperatura, luminosidad, humedad, receptores de radio y televisión, etc.</a:t>
            </a:r>
          </a:p>
          <a:p>
            <a:endParaRPr lang="es-MX" dirty="0"/>
          </a:p>
        </p:txBody>
      </p:sp>
    </p:spTree>
    <p:extLst>
      <p:ext uri="{BB962C8B-B14F-4D97-AF65-F5344CB8AC3E}">
        <p14:creationId xmlns:p14="http://schemas.microsoft.com/office/powerpoint/2010/main" val="741072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4FA2661-757F-487A-AF0F-9198D4013680}"/>
              </a:ext>
            </a:extLst>
          </p:cNvPr>
          <p:cNvSpPr>
            <a:spLocks noGrp="1"/>
          </p:cNvSpPr>
          <p:nvPr>
            <p:ph type="title"/>
          </p:nvPr>
        </p:nvSpPr>
        <p:spPr>
          <a:xfrm>
            <a:off x="457200" y="548680"/>
            <a:ext cx="8229600" cy="706090"/>
          </a:xfrm>
        </p:spPr>
        <p:txBody>
          <a:bodyPr>
            <a:normAutofit fontScale="90000"/>
          </a:bodyPr>
          <a:lstStyle/>
          <a:p>
            <a:r>
              <a:rPr lang="es-ES" dirty="0"/>
              <a:t>Nociones básicas del amplificador operacional</a:t>
            </a:r>
            <a:endParaRPr lang="es-MX" dirty="0"/>
          </a:p>
        </p:txBody>
      </p:sp>
      <p:sp>
        <p:nvSpPr>
          <p:cNvPr id="4" name="Marcador de número de diapositiva 3">
            <a:extLst>
              <a:ext uri="{FF2B5EF4-FFF2-40B4-BE49-F238E27FC236}">
                <a16:creationId xmlns:a16="http://schemas.microsoft.com/office/drawing/2014/main" xmlns="" id="{453C3015-B0BF-4DF3-ADD2-D6BDC3387616}"/>
              </a:ext>
            </a:extLst>
          </p:cNvPr>
          <p:cNvSpPr>
            <a:spLocks noGrp="1"/>
          </p:cNvSpPr>
          <p:nvPr>
            <p:ph type="sldNum" sz="quarter" idx="12"/>
          </p:nvPr>
        </p:nvSpPr>
        <p:spPr/>
        <p:txBody>
          <a:bodyPr/>
          <a:lstStyle/>
          <a:p>
            <a:fld id="{D2D8A51C-0C25-4D45-871C-9AAD81C8026F}" type="slidenum">
              <a:rPr lang="es-MX" smtClean="0"/>
              <a:pPr/>
              <a:t>2</a:t>
            </a:fld>
            <a:endParaRPr lang="es-MX"/>
          </a:p>
        </p:txBody>
      </p:sp>
      <p:pic>
        <p:nvPicPr>
          <p:cNvPr id="8" name="Gráfico 7" descr="Descargar desde la nube">
            <a:extLst>
              <a:ext uri="{FF2B5EF4-FFF2-40B4-BE49-F238E27FC236}">
                <a16:creationId xmlns:a16="http://schemas.microsoft.com/office/drawing/2014/main" xmlns="" id="{B87FA380-6898-47B1-B045-5F30F4E71D5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0" y="5943600"/>
            <a:ext cx="914400" cy="914400"/>
          </a:xfrm>
          <a:prstGeom prst="rect">
            <a:avLst/>
          </a:prstGeom>
        </p:spPr>
      </p:pic>
      <p:sp>
        <p:nvSpPr>
          <p:cNvPr id="7" name="Rectángulo 6">
            <a:extLst>
              <a:ext uri="{FF2B5EF4-FFF2-40B4-BE49-F238E27FC236}">
                <a16:creationId xmlns:a16="http://schemas.microsoft.com/office/drawing/2014/main" xmlns="" id="{EEEE51AD-7018-4502-98FA-63987A8A31A3}"/>
              </a:ext>
            </a:extLst>
          </p:cNvPr>
          <p:cNvSpPr/>
          <p:nvPr/>
        </p:nvSpPr>
        <p:spPr>
          <a:xfrm>
            <a:off x="673383" y="2060848"/>
            <a:ext cx="6840760" cy="2816156"/>
          </a:xfrm>
          <a:prstGeom prst="rect">
            <a:avLst/>
          </a:prstGeom>
        </p:spPr>
        <p:txBody>
          <a:bodyPr wrap="square">
            <a:spAutoFit/>
          </a:bodyPr>
          <a:lstStyle/>
          <a:p>
            <a:pPr>
              <a:spcAft>
                <a:spcPts val="0"/>
              </a:spcAft>
            </a:pPr>
            <a:r>
              <a:rPr lang="es-ES" b="1" dirty="0">
                <a:latin typeface="Times New Roman" panose="02020603050405020304" pitchFamily="18" charset="0"/>
                <a:ea typeface="Times New Roman" panose="02020603050405020304" pitchFamily="18" charset="0"/>
              </a:rPr>
              <a:t>Objetivos</a:t>
            </a:r>
            <a:r>
              <a:rPr lang="es-ES" dirty="0">
                <a:latin typeface="Times New Roman" panose="02020603050405020304" pitchFamily="18"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spcAft>
                <a:spcPts val="0"/>
              </a:spcAft>
            </a:pPr>
            <a:r>
              <a:rPr lang="es-ES" dirty="0">
                <a:latin typeface="Times New Roman" panose="02020603050405020304" pitchFamily="18"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marL="342900" lvl="0" indent="-342900">
              <a:spcAft>
                <a:spcPts val="60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El alumno comprobara mediante datos experimentales la valides de las formulas para diseñar un amplificador operacional buffer. </a:t>
            </a:r>
            <a:endParaRPr lang="es-MX" dirty="0">
              <a:latin typeface="Times New Roman" panose="02020603050405020304" pitchFamily="18" charset="0"/>
              <a:ea typeface="Times New Roman" panose="02020603050405020304" pitchFamily="18" charset="0"/>
            </a:endParaRPr>
          </a:p>
          <a:p>
            <a:pPr marL="342900" lvl="0" indent="-342900" algn="just">
              <a:spcAft>
                <a:spcPts val="60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El alumno construirá un Buffer operacional usando el circuito 741   </a:t>
            </a:r>
            <a:endParaRPr lang="es-MX" dirty="0">
              <a:latin typeface="Times New Roman" panose="02020603050405020304" pitchFamily="18" charset="0"/>
              <a:ea typeface="Times New Roman" panose="02020603050405020304" pitchFamily="18" charset="0"/>
            </a:endParaRPr>
          </a:p>
          <a:p>
            <a:pPr marL="342900" lvl="0" indent="-342900" algn="just">
              <a:spcAft>
                <a:spcPts val="60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Mediante datos experimentales aprenderá a realizar las conexiones básicas y usos más comunes. </a:t>
            </a:r>
            <a:endParaRPr lang="es-MX" dirty="0">
              <a:latin typeface="Times New Roman" panose="02020603050405020304" pitchFamily="18" charset="0"/>
              <a:ea typeface="Times New Roman" panose="02020603050405020304" pitchFamily="18" charset="0"/>
            </a:endParaRPr>
          </a:p>
          <a:p>
            <a:pPr marL="342900" lvl="0" indent="-342900" algn="just">
              <a:spcAft>
                <a:spcPts val="60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Comprobara y analizara el proceso de carga y descarga de un capacitor.</a:t>
            </a:r>
            <a:endParaRPr lang="es-MX"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33605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631D345-98D3-486B-A6DC-DF666245E1B5}"/>
              </a:ext>
            </a:extLst>
          </p:cNvPr>
          <p:cNvSpPr>
            <a:spLocks noGrp="1"/>
          </p:cNvSpPr>
          <p:nvPr>
            <p:ph type="title"/>
          </p:nvPr>
        </p:nvSpPr>
        <p:spPr/>
        <p:txBody>
          <a:bodyPr/>
          <a:lstStyle/>
          <a:p>
            <a:r>
              <a:rPr lang="es-ES" b="1" dirty="0"/>
              <a:t>Descripción del problema </a:t>
            </a:r>
            <a:endParaRPr lang="es-MX" dirty="0"/>
          </a:p>
        </p:txBody>
      </p:sp>
      <p:sp>
        <p:nvSpPr>
          <p:cNvPr id="3" name="Marcador de contenido 2">
            <a:extLst>
              <a:ext uri="{FF2B5EF4-FFF2-40B4-BE49-F238E27FC236}">
                <a16:creationId xmlns:a16="http://schemas.microsoft.com/office/drawing/2014/main" xmlns="" id="{41FF4178-EBEF-46E2-8528-D38B814379FC}"/>
              </a:ext>
            </a:extLst>
          </p:cNvPr>
          <p:cNvSpPr>
            <a:spLocks noGrp="1"/>
          </p:cNvSpPr>
          <p:nvPr>
            <p:ph idx="1"/>
          </p:nvPr>
        </p:nvSpPr>
        <p:spPr/>
        <p:txBody>
          <a:bodyPr/>
          <a:lstStyle/>
          <a:p>
            <a:r>
              <a:rPr lang="es-MX" dirty="0"/>
              <a:t>Comprender el uso del 741 para diseñar un amplificador operacional de ganancia y ganancia invertida. Proporcionar la teoría básica para desarrollar sumadores, restadores y circuitos en cascada.</a:t>
            </a:r>
          </a:p>
          <a:p>
            <a:r>
              <a:rPr lang="es-MX" dirty="0"/>
              <a:t>Utilizar el concepto de ganancia y ganancia invertida de un AO para modificar una señal de entrada</a:t>
            </a:r>
          </a:p>
          <a:p>
            <a:endParaRPr lang="es-MX" dirty="0"/>
          </a:p>
        </p:txBody>
      </p:sp>
    </p:spTree>
    <p:extLst>
      <p:ext uri="{BB962C8B-B14F-4D97-AF65-F5344CB8AC3E}">
        <p14:creationId xmlns:p14="http://schemas.microsoft.com/office/powerpoint/2010/main" val="1048872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61D45F-3865-4DE2-B9ED-C1A1565B6C33}"/>
              </a:ext>
            </a:extLst>
          </p:cNvPr>
          <p:cNvSpPr>
            <a:spLocks noGrp="1"/>
          </p:cNvSpPr>
          <p:nvPr>
            <p:ph type="title"/>
          </p:nvPr>
        </p:nvSpPr>
        <p:spPr/>
        <p:txBody>
          <a:bodyPr>
            <a:normAutofit/>
          </a:bodyPr>
          <a:lstStyle/>
          <a:p>
            <a:r>
              <a:rPr lang="es-ES" b="1" i="1" dirty="0"/>
              <a:t>Amplificador Inversor </a:t>
            </a:r>
            <a:endParaRPr lang="es-MX" dirty="0"/>
          </a:p>
        </p:txBody>
      </p:sp>
      <p:sp>
        <p:nvSpPr>
          <p:cNvPr id="3" name="Marcador de contenido 2">
            <a:extLst>
              <a:ext uri="{FF2B5EF4-FFF2-40B4-BE49-F238E27FC236}">
                <a16:creationId xmlns:a16="http://schemas.microsoft.com/office/drawing/2014/main" xmlns="" id="{1383427B-527E-4454-8F30-014074EC76BD}"/>
              </a:ext>
            </a:extLst>
          </p:cNvPr>
          <p:cNvSpPr>
            <a:spLocks noGrp="1"/>
          </p:cNvSpPr>
          <p:nvPr>
            <p:ph idx="1"/>
          </p:nvPr>
        </p:nvSpPr>
        <p:spPr/>
        <p:txBody>
          <a:bodyPr>
            <a:normAutofit lnSpcReduction="10000"/>
          </a:bodyPr>
          <a:lstStyle/>
          <a:p>
            <a:r>
              <a:rPr lang="es-ES" dirty="0"/>
              <a:t>El modo de conexión “amplificador inversor” para el AO es de los más utilizados.  Su función consiste en invertir la señal de salida respecto a la entrada, es decir desfasarla 180º. Este modo de conexión es importante en las señales senoidales donde es necesario realizar el desfasamiento como el control del factor de potencia. Cuando la señal de entrada es continua, la salida corresponde a la magnitud de entrad con signo contrario. </a:t>
            </a:r>
            <a:endParaRPr lang="es-MX" dirty="0"/>
          </a:p>
          <a:p>
            <a:endParaRPr lang="es-MX" dirty="0"/>
          </a:p>
        </p:txBody>
      </p:sp>
    </p:spTree>
    <p:extLst>
      <p:ext uri="{BB962C8B-B14F-4D97-AF65-F5344CB8AC3E}">
        <p14:creationId xmlns:p14="http://schemas.microsoft.com/office/powerpoint/2010/main" val="3426970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61D45F-3865-4DE2-B9ED-C1A1565B6C33}"/>
              </a:ext>
            </a:extLst>
          </p:cNvPr>
          <p:cNvSpPr>
            <a:spLocks noGrp="1"/>
          </p:cNvSpPr>
          <p:nvPr>
            <p:ph type="title"/>
          </p:nvPr>
        </p:nvSpPr>
        <p:spPr/>
        <p:txBody>
          <a:bodyPr>
            <a:normAutofit fontScale="90000"/>
          </a:bodyPr>
          <a:lstStyle/>
          <a:p>
            <a:r>
              <a:rPr lang="es-ES" b="1" i="1" dirty="0"/>
              <a:t>Amplificador Inversor (continuación) </a:t>
            </a:r>
            <a:endParaRPr lang="es-MX" dirty="0"/>
          </a:p>
        </p:txBody>
      </p:sp>
      <p:pic>
        <p:nvPicPr>
          <p:cNvPr id="4098" name="Picture 2">
            <a:extLst>
              <a:ext uri="{FF2B5EF4-FFF2-40B4-BE49-F238E27FC236}">
                <a16:creationId xmlns:a16="http://schemas.microsoft.com/office/drawing/2014/main" xmlns="" id="{FC87F787-89EF-4514-A31A-23F72311CB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1556792"/>
            <a:ext cx="3456384" cy="2625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a:extLst>
              <a:ext uri="{FF2B5EF4-FFF2-40B4-BE49-F238E27FC236}">
                <a16:creationId xmlns:a16="http://schemas.microsoft.com/office/drawing/2014/main" xmlns="" id="{48788A6E-278E-4D07-97BD-40F565EFF218}"/>
              </a:ext>
            </a:extLst>
          </p:cNvPr>
          <p:cNvSpPr>
            <a:spLocks noChangeArrowheads="1"/>
          </p:cNvSpPr>
          <p:nvPr/>
        </p:nvSpPr>
        <p:spPr bwMode="auto">
          <a:xfrm>
            <a:off x="220504" y="4410109"/>
            <a:ext cx="70583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es-ES"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Cuando </a:t>
            </a: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La entrada “+” se denomina no inversora se conecta a</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tierra  la ganancia (G) es </a:t>
            </a:r>
            <a:endParaRPr kumimoji="0" lang="es-MX" altLang="es-MX" b="0" i="0" u="none" strike="noStrike" cap="none" normalizeH="0" baseline="0" dirty="0">
              <a:ln>
                <a:noFill/>
              </a:ln>
              <a:solidFill>
                <a:schemeClr val="tx1"/>
              </a:solidFill>
              <a:effectLst/>
              <a:latin typeface="Arial" panose="020B0604020202020204" pitchFamily="34" charset="0"/>
            </a:endParaRPr>
          </a:p>
        </p:txBody>
      </p:sp>
      <p:graphicFrame>
        <p:nvGraphicFramePr>
          <p:cNvPr id="7" name="Objeto 6">
            <a:extLst>
              <a:ext uri="{FF2B5EF4-FFF2-40B4-BE49-F238E27FC236}">
                <a16:creationId xmlns:a16="http://schemas.microsoft.com/office/drawing/2014/main" xmlns="" id="{EC60D077-E626-494B-8205-86E0C0506718}"/>
              </a:ext>
            </a:extLst>
          </p:cNvPr>
          <p:cNvGraphicFramePr>
            <a:graphicFrameLocks noChangeAspect="1"/>
          </p:cNvGraphicFramePr>
          <p:nvPr>
            <p:extLst>
              <p:ext uri="{D42A27DB-BD31-4B8C-83A1-F6EECF244321}">
                <p14:modId xmlns:p14="http://schemas.microsoft.com/office/powerpoint/2010/main" val="1236036546"/>
              </p:ext>
            </p:extLst>
          </p:nvPr>
        </p:nvGraphicFramePr>
        <p:xfrm>
          <a:off x="7278847" y="4342993"/>
          <a:ext cx="749537" cy="967145"/>
        </p:xfrm>
        <a:graphic>
          <a:graphicData uri="http://schemas.openxmlformats.org/presentationml/2006/ole">
            <mc:AlternateContent xmlns:mc="http://schemas.openxmlformats.org/markup-compatibility/2006">
              <mc:Choice xmlns:v="urn:schemas-microsoft-com:vml" Requires="v">
                <p:oleObj spid="_x0000_s2054" name="Ecuación" r:id="rId4" imgW="355446" imgH="457002" progId="Equation.3">
                  <p:embed/>
                </p:oleObj>
              </mc:Choice>
              <mc:Fallback>
                <p:oleObj name="Ecuación" r:id="rId4" imgW="355446" imgH="457002" progId="Equation.3">
                  <p:embed/>
                  <p:pic>
                    <p:nvPicPr>
                      <p:cNvPr id="7" name="Objeto 6">
                        <a:extLst>
                          <a:ext uri="{FF2B5EF4-FFF2-40B4-BE49-F238E27FC236}">
                            <a16:creationId xmlns:a16="http://schemas.microsoft.com/office/drawing/2014/main" xmlns="" id="{EC60D077-E626-494B-8205-86E0C05067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78847" y="4342993"/>
                        <a:ext cx="749537" cy="967145"/>
                      </a:xfrm>
                      <a:prstGeom prst="rect">
                        <a:avLst/>
                      </a:prstGeom>
                      <a:noFill/>
                    </p:spPr>
                  </p:pic>
                </p:oleObj>
              </mc:Fallback>
            </mc:AlternateContent>
          </a:graphicData>
        </a:graphic>
      </p:graphicFrame>
      <p:sp>
        <p:nvSpPr>
          <p:cNvPr id="8" name="Rectangle 5">
            <a:extLst>
              <a:ext uri="{FF2B5EF4-FFF2-40B4-BE49-F238E27FC236}">
                <a16:creationId xmlns:a16="http://schemas.microsoft.com/office/drawing/2014/main" xmlns="" id="{6F154BFC-11FC-4B78-9985-68E5C1D67111}"/>
              </a:ext>
            </a:extLst>
          </p:cNvPr>
          <p:cNvSpPr>
            <a:spLocks noChangeArrowheads="1"/>
          </p:cNvSpPr>
          <p:nvPr/>
        </p:nvSpPr>
        <p:spPr bwMode="auto">
          <a:xfrm>
            <a:off x="198000" y="5420640"/>
            <a:ext cx="61414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Note que el signo menos se debe a la </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inversión de la fase. Por lo que el voltaje de salida es:</a:t>
            </a:r>
            <a:endParaRPr kumimoji="0" lang="es-MX" altLang="es-MX" b="0" i="0" u="none" strike="noStrike" cap="none" normalizeH="0" baseline="0" dirty="0">
              <a:ln>
                <a:noFill/>
              </a:ln>
              <a:solidFill>
                <a:schemeClr val="tx1"/>
              </a:solidFill>
              <a:effectLst/>
              <a:latin typeface="Arial" panose="020B0604020202020204" pitchFamily="34" charset="0"/>
            </a:endParaRPr>
          </a:p>
        </p:txBody>
      </p:sp>
      <p:graphicFrame>
        <p:nvGraphicFramePr>
          <p:cNvPr id="10" name="Objeto 9">
            <a:extLst>
              <a:ext uri="{FF2B5EF4-FFF2-40B4-BE49-F238E27FC236}">
                <a16:creationId xmlns:a16="http://schemas.microsoft.com/office/drawing/2014/main" xmlns="" id="{85307997-F66F-471A-BC0F-448DC35A2CD3}"/>
              </a:ext>
            </a:extLst>
          </p:cNvPr>
          <p:cNvGraphicFramePr>
            <a:graphicFrameLocks noChangeAspect="1"/>
          </p:cNvGraphicFramePr>
          <p:nvPr>
            <p:extLst>
              <p:ext uri="{D42A27DB-BD31-4B8C-83A1-F6EECF244321}">
                <p14:modId xmlns:p14="http://schemas.microsoft.com/office/powerpoint/2010/main" val="164639991"/>
              </p:ext>
            </p:extLst>
          </p:nvPr>
        </p:nvGraphicFramePr>
        <p:xfrm>
          <a:off x="6568590" y="5420640"/>
          <a:ext cx="1420514" cy="687828"/>
        </p:xfrm>
        <a:graphic>
          <a:graphicData uri="http://schemas.openxmlformats.org/presentationml/2006/ole">
            <mc:AlternateContent xmlns:mc="http://schemas.openxmlformats.org/markup-compatibility/2006">
              <mc:Choice xmlns:v="urn:schemas-microsoft-com:vml" Requires="v">
                <p:oleObj spid="_x0000_s2055" name="Ecuación" r:id="rId6" imgW="952500" imgH="457200" progId="Equation.3">
                  <p:embed/>
                </p:oleObj>
              </mc:Choice>
              <mc:Fallback>
                <p:oleObj name="Ecuación" r:id="rId6" imgW="952500" imgH="457200" progId="Equation.3">
                  <p:embed/>
                  <p:pic>
                    <p:nvPicPr>
                      <p:cNvPr id="10" name="Objeto 9">
                        <a:extLst>
                          <a:ext uri="{FF2B5EF4-FFF2-40B4-BE49-F238E27FC236}">
                            <a16:creationId xmlns:a16="http://schemas.microsoft.com/office/drawing/2014/main" xmlns="" id="{85307997-F66F-471A-BC0F-448DC35A2CD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68590" y="5420640"/>
                        <a:ext cx="1420514" cy="687828"/>
                      </a:xfrm>
                      <a:prstGeom prst="rect">
                        <a:avLst/>
                      </a:prstGeom>
                      <a:noFill/>
                    </p:spPr>
                  </p:pic>
                </p:oleObj>
              </mc:Fallback>
            </mc:AlternateContent>
          </a:graphicData>
        </a:graphic>
      </p:graphicFrame>
    </p:spTree>
    <p:extLst>
      <p:ext uri="{BB962C8B-B14F-4D97-AF65-F5344CB8AC3E}">
        <p14:creationId xmlns:p14="http://schemas.microsoft.com/office/powerpoint/2010/main" val="16937839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61D45F-3865-4DE2-B9ED-C1A1565B6C33}"/>
              </a:ext>
            </a:extLst>
          </p:cNvPr>
          <p:cNvSpPr>
            <a:spLocks noGrp="1"/>
          </p:cNvSpPr>
          <p:nvPr>
            <p:ph type="title"/>
          </p:nvPr>
        </p:nvSpPr>
        <p:spPr/>
        <p:txBody>
          <a:bodyPr>
            <a:normAutofit/>
          </a:bodyPr>
          <a:lstStyle/>
          <a:p>
            <a:r>
              <a:rPr lang="es-ES" b="1" i="1" dirty="0"/>
              <a:t>Amplificador No Inversor</a:t>
            </a:r>
            <a:endParaRPr lang="es-MX" dirty="0"/>
          </a:p>
        </p:txBody>
      </p:sp>
      <p:sp>
        <p:nvSpPr>
          <p:cNvPr id="3" name="Rectángulo 2">
            <a:extLst>
              <a:ext uri="{FF2B5EF4-FFF2-40B4-BE49-F238E27FC236}">
                <a16:creationId xmlns:a16="http://schemas.microsoft.com/office/drawing/2014/main" xmlns="" id="{A2619725-462D-4CB9-8F0C-3A3EEB3C5C9B}"/>
              </a:ext>
            </a:extLst>
          </p:cNvPr>
          <p:cNvSpPr/>
          <p:nvPr/>
        </p:nvSpPr>
        <p:spPr>
          <a:xfrm>
            <a:off x="1005216" y="1484754"/>
            <a:ext cx="5222968" cy="830997"/>
          </a:xfrm>
          <a:prstGeom prst="rect">
            <a:avLst/>
          </a:prstGeom>
        </p:spPr>
        <p:txBody>
          <a:bodyPr wrap="square">
            <a:spAutoFit/>
          </a:bodyPr>
          <a:lstStyle/>
          <a:p>
            <a:r>
              <a:rPr lang="es-ES" sz="2400" dirty="0">
                <a:latin typeface="Times New Roman" panose="02020603050405020304" pitchFamily="18" charset="0"/>
                <a:ea typeface="Times New Roman" panose="02020603050405020304" pitchFamily="18" charset="0"/>
              </a:rPr>
              <a:t>Este tipo de conexión permite a la señal de salida estar en fase con la de entrada.</a:t>
            </a:r>
            <a:endParaRPr lang="es-MX" sz="2400" dirty="0"/>
          </a:p>
        </p:txBody>
      </p:sp>
      <p:pic>
        <p:nvPicPr>
          <p:cNvPr id="5122" name="Picture 2">
            <a:extLst>
              <a:ext uri="{FF2B5EF4-FFF2-40B4-BE49-F238E27FC236}">
                <a16:creationId xmlns:a16="http://schemas.microsoft.com/office/drawing/2014/main" xmlns="" id="{17D749B8-B9CD-4FD0-82C9-5D66916391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852936"/>
            <a:ext cx="4446075"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3407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61D45F-3865-4DE2-B9ED-C1A1565B6C33}"/>
              </a:ext>
            </a:extLst>
          </p:cNvPr>
          <p:cNvSpPr>
            <a:spLocks noGrp="1"/>
          </p:cNvSpPr>
          <p:nvPr>
            <p:ph type="title"/>
          </p:nvPr>
        </p:nvSpPr>
        <p:spPr/>
        <p:txBody>
          <a:bodyPr>
            <a:normAutofit fontScale="90000"/>
          </a:bodyPr>
          <a:lstStyle/>
          <a:p>
            <a:r>
              <a:rPr lang="es-ES" b="1" i="1" dirty="0"/>
              <a:t>Amplificador No Inversor (continuación)</a:t>
            </a:r>
            <a:endParaRPr lang="es-MX" dirty="0"/>
          </a:p>
        </p:txBody>
      </p:sp>
      <p:pic>
        <p:nvPicPr>
          <p:cNvPr id="5" name="Imagen 4">
            <a:extLst>
              <a:ext uri="{FF2B5EF4-FFF2-40B4-BE49-F238E27FC236}">
                <a16:creationId xmlns:a16="http://schemas.microsoft.com/office/drawing/2014/main" xmlns="" id="{C7101D22-F148-4641-AB18-E8BDD864336E}"/>
              </a:ext>
            </a:extLst>
          </p:cNvPr>
          <p:cNvPicPr>
            <a:picLocks noChangeAspect="1"/>
          </p:cNvPicPr>
          <p:nvPr/>
        </p:nvPicPr>
        <p:blipFill>
          <a:blip r:embed="rId2"/>
          <a:stretch>
            <a:fillRect/>
          </a:stretch>
        </p:blipFill>
        <p:spPr>
          <a:xfrm>
            <a:off x="755576" y="1988840"/>
            <a:ext cx="8027280" cy="792088"/>
          </a:xfrm>
          <a:prstGeom prst="rect">
            <a:avLst/>
          </a:prstGeom>
        </p:spPr>
      </p:pic>
      <p:sp>
        <p:nvSpPr>
          <p:cNvPr id="6" name="Rectángulo 5">
            <a:extLst>
              <a:ext uri="{FF2B5EF4-FFF2-40B4-BE49-F238E27FC236}">
                <a16:creationId xmlns:a16="http://schemas.microsoft.com/office/drawing/2014/main" xmlns="" id="{26A236BE-107A-4A2C-B637-E6B28BA16379}"/>
              </a:ext>
            </a:extLst>
          </p:cNvPr>
          <p:cNvSpPr/>
          <p:nvPr/>
        </p:nvSpPr>
        <p:spPr>
          <a:xfrm>
            <a:off x="2195736" y="2862901"/>
            <a:ext cx="4572000" cy="1477328"/>
          </a:xfrm>
          <a:prstGeom prst="rect">
            <a:avLst/>
          </a:prstGeom>
        </p:spPr>
        <p:txBody>
          <a:bodyPr>
            <a:spAutoFit/>
          </a:bodyPr>
          <a:lstStyle/>
          <a:p>
            <a:pPr indent="450215" algn="just">
              <a:spcAft>
                <a:spcPts val="600"/>
              </a:spcAft>
            </a:pPr>
            <a:r>
              <a:rPr lang="es-MX" dirty="0">
                <a:latin typeface="Times New Roman" panose="02020603050405020304" pitchFamily="18" charset="0"/>
                <a:ea typeface="Times New Roman" panose="02020603050405020304" pitchFamily="18" charset="0"/>
              </a:rPr>
              <a:t>A pesar de que la salida es siempre positiva la ganancia de este arreglo es mayor a uno, por lo que su uso se encuentra muy limitado. Las ganancias quedan determinadas de la siguiente forma</a:t>
            </a:r>
          </a:p>
        </p:txBody>
      </p:sp>
      <p:pic>
        <p:nvPicPr>
          <p:cNvPr id="7" name="Imagen 6">
            <a:extLst>
              <a:ext uri="{FF2B5EF4-FFF2-40B4-BE49-F238E27FC236}">
                <a16:creationId xmlns:a16="http://schemas.microsoft.com/office/drawing/2014/main" xmlns="" id="{CE1CE58E-A1CD-4877-A38F-BD2E1E21A318}"/>
              </a:ext>
            </a:extLst>
          </p:cNvPr>
          <p:cNvPicPr>
            <a:picLocks noChangeAspect="1"/>
          </p:cNvPicPr>
          <p:nvPr/>
        </p:nvPicPr>
        <p:blipFill>
          <a:blip r:embed="rId3"/>
          <a:stretch>
            <a:fillRect/>
          </a:stretch>
        </p:blipFill>
        <p:spPr>
          <a:xfrm>
            <a:off x="1475655" y="4498902"/>
            <a:ext cx="6085607" cy="1090338"/>
          </a:xfrm>
          <a:prstGeom prst="rect">
            <a:avLst/>
          </a:prstGeom>
        </p:spPr>
      </p:pic>
    </p:spTree>
    <p:extLst>
      <p:ext uri="{BB962C8B-B14F-4D97-AF65-F5344CB8AC3E}">
        <p14:creationId xmlns:p14="http://schemas.microsoft.com/office/powerpoint/2010/main" val="3717550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458EEA1-9593-4E46-B35D-7AA27F7771C2}"/>
              </a:ext>
            </a:extLst>
          </p:cNvPr>
          <p:cNvSpPr>
            <a:spLocks noGrp="1"/>
          </p:cNvSpPr>
          <p:nvPr>
            <p:ph type="title"/>
          </p:nvPr>
        </p:nvSpPr>
        <p:spPr/>
        <p:txBody>
          <a:bodyPr/>
          <a:lstStyle/>
          <a:p>
            <a:r>
              <a:rPr lang="es-ES" b="1" i="1" dirty="0"/>
              <a:t>Amplificador Inversor </a:t>
            </a:r>
            <a:endParaRPr lang="es-MX" dirty="0"/>
          </a:p>
        </p:txBody>
      </p:sp>
      <p:sp>
        <p:nvSpPr>
          <p:cNvPr id="3" name="Marcador de contenido 2">
            <a:extLst>
              <a:ext uri="{FF2B5EF4-FFF2-40B4-BE49-F238E27FC236}">
                <a16:creationId xmlns:a16="http://schemas.microsoft.com/office/drawing/2014/main" xmlns="" id="{135C5168-7BFB-4DDD-889B-A1AAFD167949}"/>
              </a:ext>
            </a:extLst>
          </p:cNvPr>
          <p:cNvSpPr>
            <a:spLocks noGrp="1"/>
          </p:cNvSpPr>
          <p:nvPr>
            <p:ph idx="1"/>
          </p:nvPr>
        </p:nvSpPr>
        <p:spPr/>
        <p:txBody>
          <a:bodyPr/>
          <a:lstStyle/>
          <a:p>
            <a:r>
              <a:rPr lang="es-ES" dirty="0"/>
              <a:t>Realice la siguiente conexión donde </a:t>
            </a:r>
            <a:r>
              <a:rPr lang="es-ES" i="1" dirty="0"/>
              <a:t>Vo</a:t>
            </a:r>
            <a:r>
              <a:rPr lang="es-ES" dirty="0"/>
              <a:t>  es la salida del Buffer </a:t>
            </a:r>
            <a:endParaRPr lang="es-MX" dirty="0"/>
          </a:p>
        </p:txBody>
      </p:sp>
      <p:pic>
        <p:nvPicPr>
          <p:cNvPr id="6146" name="Picture 2">
            <a:extLst>
              <a:ext uri="{FF2B5EF4-FFF2-40B4-BE49-F238E27FC236}">
                <a16:creationId xmlns:a16="http://schemas.microsoft.com/office/drawing/2014/main" xmlns="" id="{2D0A4768-E018-4778-B23B-2334B28D90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068960"/>
            <a:ext cx="4608512" cy="293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4006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458EEA1-9593-4E46-B35D-7AA27F7771C2}"/>
              </a:ext>
            </a:extLst>
          </p:cNvPr>
          <p:cNvSpPr>
            <a:spLocks noGrp="1"/>
          </p:cNvSpPr>
          <p:nvPr>
            <p:ph type="title"/>
          </p:nvPr>
        </p:nvSpPr>
        <p:spPr/>
        <p:txBody>
          <a:bodyPr>
            <a:normAutofit fontScale="90000"/>
          </a:bodyPr>
          <a:lstStyle/>
          <a:p>
            <a:r>
              <a:rPr lang="es-ES" b="1" i="1" dirty="0"/>
              <a:t>Amplificador Inversor (continuación)</a:t>
            </a:r>
            <a:endParaRPr lang="es-MX" dirty="0"/>
          </a:p>
        </p:txBody>
      </p:sp>
      <p:pic>
        <p:nvPicPr>
          <p:cNvPr id="11" name="Imagen 10">
            <a:extLst>
              <a:ext uri="{FF2B5EF4-FFF2-40B4-BE49-F238E27FC236}">
                <a16:creationId xmlns:a16="http://schemas.microsoft.com/office/drawing/2014/main" xmlns="" id="{8B07379C-5CEE-45B3-B347-B3A3100C547E}"/>
              </a:ext>
            </a:extLst>
          </p:cNvPr>
          <p:cNvPicPr>
            <a:picLocks noChangeAspect="1"/>
          </p:cNvPicPr>
          <p:nvPr/>
        </p:nvPicPr>
        <p:blipFill>
          <a:blip r:embed="rId2"/>
          <a:stretch>
            <a:fillRect/>
          </a:stretch>
        </p:blipFill>
        <p:spPr>
          <a:xfrm>
            <a:off x="1043608" y="1700808"/>
            <a:ext cx="7238400" cy="2736304"/>
          </a:xfrm>
          <a:prstGeom prst="rect">
            <a:avLst/>
          </a:prstGeom>
        </p:spPr>
      </p:pic>
    </p:spTree>
    <p:extLst>
      <p:ext uri="{BB962C8B-B14F-4D97-AF65-F5344CB8AC3E}">
        <p14:creationId xmlns:p14="http://schemas.microsoft.com/office/powerpoint/2010/main" val="13203151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458EEA1-9593-4E46-B35D-7AA27F7771C2}"/>
              </a:ext>
            </a:extLst>
          </p:cNvPr>
          <p:cNvSpPr>
            <a:spLocks noGrp="1"/>
          </p:cNvSpPr>
          <p:nvPr>
            <p:ph type="title"/>
          </p:nvPr>
        </p:nvSpPr>
        <p:spPr/>
        <p:txBody>
          <a:bodyPr>
            <a:normAutofit fontScale="90000"/>
          </a:bodyPr>
          <a:lstStyle/>
          <a:p>
            <a:r>
              <a:rPr lang="es-ES" b="1" i="1" dirty="0"/>
              <a:t>Amplificador Inversor (continuación)</a:t>
            </a:r>
            <a:endParaRPr lang="es-MX" dirty="0"/>
          </a:p>
        </p:txBody>
      </p:sp>
      <p:pic>
        <p:nvPicPr>
          <p:cNvPr id="3" name="Imagen 2">
            <a:extLst>
              <a:ext uri="{FF2B5EF4-FFF2-40B4-BE49-F238E27FC236}">
                <a16:creationId xmlns:a16="http://schemas.microsoft.com/office/drawing/2014/main" xmlns="" id="{59C3205B-49E3-4D57-B6CB-013AF5719778}"/>
              </a:ext>
            </a:extLst>
          </p:cNvPr>
          <p:cNvPicPr>
            <a:picLocks noChangeAspect="1"/>
          </p:cNvPicPr>
          <p:nvPr/>
        </p:nvPicPr>
        <p:blipFill>
          <a:blip r:embed="rId2"/>
          <a:stretch>
            <a:fillRect/>
          </a:stretch>
        </p:blipFill>
        <p:spPr>
          <a:xfrm>
            <a:off x="2019300" y="2509837"/>
            <a:ext cx="5105400" cy="1838325"/>
          </a:xfrm>
          <a:prstGeom prst="rect">
            <a:avLst/>
          </a:prstGeom>
        </p:spPr>
      </p:pic>
    </p:spTree>
    <p:extLst>
      <p:ext uri="{BB962C8B-B14F-4D97-AF65-F5344CB8AC3E}">
        <p14:creationId xmlns:p14="http://schemas.microsoft.com/office/powerpoint/2010/main" val="500542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F17E2F5-0D72-468A-A904-AFD54D13B836}"/>
              </a:ext>
            </a:extLst>
          </p:cNvPr>
          <p:cNvSpPr>
            <a:spLocks noGrp="1"/>
          </p:cNvSpPr>
          <p:nvPr>
            <p:ph type="title"/>
          </p:nvPr>
        </p:nvSpPr>
        <p:spPr/>
        <p:txBody>
          <a:bodyPr>
            <a:normAutofit/>
          </a:bodyPr>
          <a:lstStyle/>
          <a:p>
            <a:r>
              <a:rPr lang="es-ES" b="1" i="1" dirty="0"/>
              <a:t>Amplificador No Inversor</a:t>
            </a:r>
            <a:endParaRPr lang="es-MX" dirty="0"/>
          </a:p>
        </p:txBody>
      </p:sp>
      <p:sp>
        <p:nvSpPr>
          <p:cNvPr id="3" name="Marcador de contenido 2">
            <a:extLst>
              <a:ext uri="{FF2B5EF4-FFF2-40B4-BE49-F238E27FC236}">
                <a16:creationId xmlns:a16="http://schemas.microsoft.com/office/drawing/2014/main" xmlns="" id="{872CBA0C-2161-4C63-BBB1-6159BAD06D2C}"/>
              </a:ext>
            </a:extLst>
          </p:cNvPr>
          <p:cNvSpPr>
            <a:spLocks noGrp="1"/>
          </p:cNvSpPr>
          <p:nvPr>
            <p:ph idx="1"/>
          </p:nvPr>
        </p:nvSpPr>
        <p:spPr>
          <a:xfrm>
            <a:off x="457200" y="1600200"/>
            <a:ext cx="8229600" cy="4525963"/>
          </a:xfrm>
        </p:spPr>
        <p:txBody>
          <a:bodyPr/>
          <a:lstStyle/>
          <a:p>
            <a:r>
              <a:rPr lang="es-ES" dirty="0"/>
              <a:t>Realice la siguiente conexión  para los siguientes casos, Vo  es la salida del Buffer</a:t>
            </a:r>
            <a:endParaRPr lang="es-MX" dirty="0"/>
          </a:p>
        </p:txBody>
      </p:sp>
      <p:pic>
        <p:nvPicPr>
          <p:cNvPr id="9218" name="Picture 2">
            <a:extLst>
              <a:ext uri="{FF2B5EF4-FFF2-40B4-BE49-F238E27FC236}">
                <a16:creationId xmlns:a16="http://schemas.microsoft.com/office/drawing/2014/main" xmlns="" id="{CAB6F963-5F2C-400A-9F0C-F703A429F9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140968"/>
            <a:ext cx="4392488" cy="2806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2486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F17E2F5-0D72-468A-A904-AFD54D13B836}"/>
              </a:ext>
            </a:extLst>
          </p:cNvPr>
          <p:cNvSpPr>
            <a:spLocks noGrp="1"/>
          </p:cNvSpPr>
          <p:nvPr>
            <p:ph type="title"/>
          </p:nvPr>
        </p:nvSpPr>
        <p:spPr>
          <a:xfrm>
            <a:off x="467544" y="548680"/>
            <a:ext cx="8229600" cy="1143000"/>
          </a:xfrm>
        </p:spPr>
        <p:txBody>
          <a:bodyPr>
            <a:normAutofit fontScale="90000"/>
          </a:bodyPr>
          <a:lstStyle/>
          <a:p>
            <a:r>
              <a:rPr lang="es-ES" b="1" i="1" dirty="0"/>
              <a:t>Amplificador No Inversor (continuación)</a:t>
            </a:r>
            <a:endParaRPr lang="es-MX" dirty="0"/>
          </a:p>
        </p:txBody>
      </p:sp>
      <p:pic>
        <p:nvPicPr>
          <p:cNvPr id="6" name="Imagen 5">
            <a:extLst>
              <a:ext uri="{FF2B5EF4-FFF2-40B4-BE49-F238E27FC236}">
                <a16:creationId xmlns:a16="http://schemas.microsoft.com/office/drawing/2014/main" xmlns="" id="{46D42766-5C1F-4AC1-8931-227CF0D05573}"/>
              </a:ext>
            </a:extLst>
          </p:cNvPr>
          <p:cNvPicPr>
            <a:picLocks noChangeAspect="1"/>
          </p:cNvPicPr>
          <p:nvPr/>
        </p:nvPicPr>
        <p:blipFill>
          <a:blip r:embed="rId2"/>
          <a:stretch>
            <a:fillRect/>
          </a:stretch>
        </p:blipFill>
        <p:spPr>
          <a:xfrm>
            <a:off x="899592" y="2564904"/>
            <a:ext cx="7056784" cy="2466696"/>
          </a:xfrm>
          <a:prstGeom prst="rect">
            <a:avLst/>
          </a:prstGeom>
        </p:spPr>
      </p:pic>
    </p:spTree>
    <p:extLst>
      <p:ext uri="{BB962C8B-B14F-4D97-AF65-F5344CB8AC3E}">
        <p14:creationId xmlns:p14="http://schemas.microsoft.com/office/powerpoint/2010/main" val="2247891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AD62DB6-6B0A-47A5-AFA1-ED31F261FFD5}"/>
              </a:ext>
            </a:extLst>
          </p:cNvPr>
          <p:cNvSpPr>
            <a:spLocks noGrp="1"/>
          </p:cNvSpPr>
          <p:nvPr>
            <p:ph type="title"/>
          </p:nvPr>
        </p:nvSpPr>
        <p:spPr/>
        <p:txBody>
          <a:bodyPr/>
          <a:lstStyle/>
          <a:p>
            <a:r>
              <a:rPr lang="es-ES" b="1" dirty="0"/>
              <a:t>Introducción</a:t>
            </a:r>
            <a:r>
              <a:rPr lang="es-ES" dirty="0"/>
              <a:t> </a:t>
            </a:r>
            <a:endParaRPr lang="es-MX" dirty="0"/>
          </a:p>
        </p:txBody>
      </p:sp>
      <p:sp>
        <p:nvSpPr>
          <p:cNvPr id="3" name="Marcador de contenido 2">
            <a:extLst>
              <a:ext uri="{FF2B5EF4-FFF2-40B4-BE49-F238E27FC236}">
                <a16:creationId xmlns:a16="http://schemas.microsoft.com/office/drawing/2014/main" xmlns="" id="{D1343804-33CB-41A4-B4B6-1C3A8752DEBE}"/>
              </a:ext>
            </a:extLst>
          </p:cNvPr>
          <p:cNvSpPr>
            <a:spLocks noGrp="1"/>
          </p:cNvSpPr>
          <p:nvPr>
            <p:ph idx="1"/>
          </p:nvPr>
        </p:nvSpPr>
        <p:spPr/>
        <p:txBody>
          <a:bodyPr>
            <a:normAutofit fontScale="85000" lnSpcReduction="20000"/>
          </a:bodyPr>
          <a:lstStyle/>
          <a:p>
            <a:r>
              <a:rPr lang="es-MX" dirty="0"/>
              <a:t>Un amplificador operacional (AO) es un circuito electrónico que cuenta con dos entradas y una salida. La salida se caracteriza por que es la diferencia de las dos entradas, multiplicada por un factor (denominada ganancia).</a:t>
            </a:r>
          </a:p>
          <a:p>
            <a:r>
              <a:rPr lang="es-MX" dirty="0"/>
              <a:t>El AO tiene múltiples ventajas ya que es usado para realizar operaciones tanto lineales como no lineales, lo cual se lleva mediante la conexión sencilla de componentes externos conectados a sus terminales. El AO ha tiene mucha demanda tanto por el precio como por sus características electrónicas de confiabilidad y tamaño. El AO es considerado como uno de los dispositivos más usados en la electrónica analógica.</a:t>
            </a:r>
          </a:p>
          <a:p>
            <a:endParaRPr lang="es-MX" dirty="0"/>
          </a:p>
        </p:txBody>
      </p:sp>
    </p:spTree>
    <p:extLst>
      <p:ext uri="{BB962C8B-B14F-4D97-AF65-F5344CB8AC3E}">
        <p14:creationId xmlns:p14="http://schemas.microsoft.com/office/powerpoint/2010/main" val="21828260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F17E2F5-0D72-468A-A904-AFD54D13B836}"/>
              </a:ext>
            </a:extLst>
          </p:cNvPr>
          <p:cNvSpPr>
            <a:spLocks noGrp="1"/>
          </p:cNvSpPr>
          <p:nvPr>
            <p:ph type="title"/>
          </p:nvPr>
        </p:nvSpPr>
        <p:spPr/>
        <p:txBody>
          <a:bodyPr>
            <a:normAutofit fontScale="90000"/>
          </a:bodyPr>
          <a:lstStyle/>
          <a:p>
            <a:r>
              <a:rPr lang="es-ES" b="1" i="1" dirty="0"/>
              <a:t>Amplificador No Inversor (continuación)</a:t>
            </a:r>
            <a:endParaRPr lang="es-MX" dirty="0"/>
          </a:p>
        </p:txBody>
      </p:sp>
      <p:pic>
        <p:nvPicPr>
          <p:cNvPr id="3" name="Imagen 2">
            <a:extLst>
              <a:ext uri="{FF2B5EF4-FFF2-40B4-BE49-F238E27FC236}">
                <a16:creationId xmlns:a16="http://schemas.microsoft.com/office/drawing/2014/main" xmlns="" id="{36CC96A1-F384-42A3-A42A-0C2586CAE51D}"/>
              </a:ext>
            </a:extLst>
          </p:cNvPr>
          <p:cNvPicPr>
            <a:picLocks noChangeAspect="1"/>
          </p:cNvPicPr>
          <p:nvPr/>
        </p:nvPicPr>
        <p:blipFill>
          <a:blip r:embed="rId2"/>
          <a:stretch>
            <a:fillRect/>
          </a:stretch>
        </p:blipFill>
        <p:spPr>
          <a:xfrm>
            <a:off x="827584" y="1916832"/>
            <a:ext cx="7394842" cy="2592288"/>
          </a:xfrm>
          <a:prstGeom prst="rect">
            <a:avLst/>
          </a:prstGeom>
        </p:spPr>
      </p:pic>
    </p:spTree>
    <p:extLst>
      <p:ext uri="{BB962C8B-B14F-4D97-AF65-F5344CB8AC3E}">
        <p14:creationId xmlns:p14="http://schemas.microsoft.com/office/powerpoint/2010/main" val="25823516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lstStyle/>
          <a:p>
            <a:r>
              <a:rPr lang="es-MX" dirty="0" smtClean="0"/>
              <a:t>Bibliografía</a:t>
            </a:r>
            <a:endParaRPr lang="es-MX" dirty="0"/>
          </a:p>
        </p:txBody>
      </p:sp>
      <p:sp>
        <p:nvSpPr>
          <p:cNvPr id="5" name="2 Marcador de contenido"/>
          <p:cNvSpPr>
            <a:spLocks noGrp="1"/>
          </p:cNvSpPr>
          <p:nvPr>
            <p:ph idx="1"/>
          </p:nvPr>
        </p:nvSpPr>
        <p:spPr>
          <a:xfrm>
            <a:off x="457200" y="1600200"/>
            <a:ext cx="8229600" cy="4525963"/>
          </a:xfrm>
        </p:spPr>
        <p:txBody>
          <a:bodyPr>
            <a:normAutofit fontScale="55000" lnSpcReduction="20000"/>
          </a:bodyPr>
          <a:lstStyle/>
          <a:p>
            <a:pPr marL="0" indent="0">
              <a:buNone/>
            </a:pPr>
            <a:r>
              <a:rPr lang="es-ES" b="1" dirty="0"/>
              <a:t>Básica </a:t>
            </a:r>
            <a:endParaRPr lang="es-MX" dirty="0"/>
          </a:p>
          <a:p>
            <a:r>
              <a:rPr lang="es-MX" dirty="0"/>
              <a:t>[1]. </a:t>
            </a:r>
            <a:r>
              <a:rPr lang="es-ES" dirty="0" err="1">
                <a:hlinkClick r:id="rId2"/>
              </a:rPr>
              <a:t>Katsuhiko</a:t>
            </a:r>
            <a:r>
              <a:rPr lang="es-ES" dirty="0">
                <a:hlinkClick r:id="rId2"/>
              </a:rPr>
              <a:t> </a:t>
            </a:r>
            <a:r>
              <a:rPr lang="es-ES" dirty="0" err="1">
                <a:hlinkClick r:id="rId2"/>
              </a:rPr>
              <a:t>Ogata</a:t>
            </a:r>
            <a:r>
              <a:rPr lang="es-ES" dirty="0"/>
              <a:t>, </a:t>
            </a:r>
            <a:r>
              <a:rPr lang="es-ES" i="1" dirty="0" err="1"/>
              <a:t>Ingenieria</a:t>
            </a:r>
            <a:r>
              <a:rPr lang="es-ES" i="1" dirty="0"/>
              <a:t> de control moderna</a:t>
            </a:r>
            <a:r>
              <a:rPr lang="es-ES" dirty="0"/>
              <a:t>, Pearson Educación, ISBN: 9788483226605.</a:t>
            </a:r>
            <a:endParaRPr lang="es-MX" dirty="0"/>
          </a:p>
          <a:p>
            <a:r>
              <a:rPr lang="es-ES" dirty="0"/>
              <a:t>[2]. </a:t>
            </a:r>
            <a:r>
              <a:rPr lang="es-ES" dirty="0">
                <a:hlinkClick r:id="rId3"/>
              </a:rPr>
              <a:t>Benjamín C. </a:t>
            </a:r>
            <a:r>
              <a:rPr lang="es-ES" dirty="0" err="1">
                <a:hlinkClick r:id="rId3"/>
              </a:rPr>
              <a:t>Kuo</a:t>
            </a:r>
            <a:r>
              <a:rPr lang="es-ES" dirty="0"/>
              <a:t>, </a:t>
            </a:r>
            <a:r>
              <a:rPr lang="es-ES" i="1" dirty="0"/>
              <a:t>Sistemas de control automático</a:t>
            </a:r>
            <a:r>
              <a:rPr lang="es-ES" dirty="0"/>
              <a:t>, Pearson Educación, ISBN: 9688807230.</a:t>
            </a:r>
            <a:endParaRPr lang="es-MX" dirty="0"/>
          </a:p>
          <a:p>
            <a:r>
              <a:rPr lang="es-ES" dirty="0"/>
              <a:t>[3]. John </a:t>
            </a:r>
            <a:r>
              <a:rPr lang="es-ES" dirty="0" err="1"/>
              <a:t>Dorsey</a:t>
            </a:r>
            <a:r>
              <a:rPr lang="es-ES" dirty="0"/>
              <a:t>, Control automático de procesos teoría y práctica, ed. </a:t>
            </a:r>
            <a:r>
              <a:rPr lang="es-ES" dirty="0" err="1"/>
              <a:t>Limusa</a:t>
            </a:r>
            <a:r>
              <a:rPr lang="es-ES" dirty="0"/>
              <a:t> 2009, ISBN: 9789681837914.</a:t>
            </a:r>
            <a:endParaRPr lang="es-MX" dirty="0"/>
          </a:p>
          <a:p>
            <a:r>
              <a:rPr lang="en-US" dirty="0"/>
              <a:t>[4]. </a:t>
            </a:r>
            <a:r>
              <a:rPr lang="es-ES" dirty="0" err="1"/>
              <a:t>Dorf</a:t>
            </a:r>
            <a:r>
              <a:rPr lang="es-ES" dirty="0"/>
              <a:t>, R. C. </a:t>
            </a:r>
            <a:r>
              <a:rPr lang="es-ES" dirty="0" err="1"/>
              <a:t>Bishop</a:t>
            </a:r>
            <a:r>
              <a:rPr lang="es-ES" dirty="0"/>
              <a:t>, R. H., Modern control </a:t>
            </a:r>
            <a:r>
              <a:rPr lang="es-ES" dirty="0" err="1"/>
              <a:t>systems</a:t>
            </a:r>
            <a:r>
              <a:rPr lang="es-ES" dirty="0"/>
              <a:t>, Prentice Hall 2010, ISBN: 9780136024583, 0136024580.</a:t>
            </a:r>
            <a:endParaRPr lang="es-MX" dirty="0"/>
          </a:p>
          <a:p>
            <a:r>
              <a:rPr lang="es-ES" dirty="0"/>
              <a:t>[5]. Carlos A. Smith, Armando B. Corripio, Control Automático de Procesos : Teoría y Práctica, México : LIMUSA, 2009, ISBN: 9789681837914.</a:t>
            </a:r>
            <a:endParaRPr lang="es-MX" dirty="0"/>
          </a:p>
          <a:p>
            <a:pPr marL="0" indent="0">
              <a:buNone/>
            </a:pPr>
            <a:r>
              <a:rPr lang="es-ES" dirty="0"/>
              <a:t> </a:t>
            </a:r>
            <a:endParaRPr lang="es-MX" dirty="0"/>
          </a:p>
          <a:p>
            <a:pPr marL="0" indent="0">
              <a:buNone/>
            </a:pPr>
            <a:r>
              <a:rPr lang="es-ES" b="1" dirty="0"/>
              <a:t>Complementaria</a:t>
            </a:r>
            <a:endParaRPr lang="es-MX" dirty="0"/>
          </a:p>
          <a:p>
            <a:r>
              <a:rPr lang="es-MX" dirty="0"/>
              <a:t>[6]. </a:t>
            </a:r>
            <a:r>
              <a:rPr lang="es-ES" dirty="0"/>
              <a:t>Roca, Alfredo, Control automático de procesos industriales: con prácticas de simulación y análisis por ordenador PC, Díaz de Santos, 2014, ISBN: 9788499697802.</a:t>
            </a:r>
            <a:endParaRPr lang="es-MX" dirty="0"/>
          </a:p>
          <a:p>
            <a:r>
              <a:rPr lang="es-ES" dirty="0"/>
              <a:t>[7]. </a:t>
            </a:r>
            <a:r>
              <a:rPr lang="es-ES" dirty="0" err="1"/>
              <a:t>Dorf</a:t>
            </a:r>
            <a:r>
              <a:rPr lang="es-ES" dirty="0"/>
              <a:t>, Richard C., Circuitos eléctricos,  </a:t>
            </a:r>
            <a:r>
              <a:rPr lang="es-ES" dirty="0" err="1"/>
              <a:t>Alfaomega</a:t>
            </a:r>
            <a:r>
              <a:rPr lang="es-ES" dirty="0"/>
              <a:t>, c2011, ISBN: 9786077072324.</a:t>
            </a:r>
            <a:endParaRPr lang="es-MX" dirty="0"/>
          </a:p>
          <a:p>
            <a:pPr marL="0" indent="0">
              <a:buNone/>
            </a:pPr>
            <a:endParaRPr lang="es-MX" dirty="0"/>
          </a:p>
        </p:txBody>
      </p:sp>
    </p:spTree>
    <p:extLst>
      <p:ext uri="{BB962C8B-B14F-4D97-AF65-F5344CB8AC3E}">
        <p14:creationId xmlns:p14="http://schemas.microsoft.com/office/powerpoint/2010/main" val="3010352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C848C41-9EF0-4779-A36E-E10F4473F756}"/>
              </a:ext>
            </a:extLst>
          </p:cNvPr>
          <p:cNvSpPr>
            <a:spLocks noGrp="1"/>
          </p:cNvSpPr>
          <p:nvPr>
            <p:ph type="title"/>
          </p:nvPr>
        </p:nvSpPr>
        <p:spPr/>
        <p:txBody>
          <a:bodyPr/>
          <a:lstStyle/>
          <a:p>
            <a:r>
              <a:rPr lang="es-ES" b="1" dirty="0"/>
              <a:t>Descripción del problema</a:t>
            </a:r>
            <a:endParaRPr lang="es-MX" dirty="0"/>
          </a:p>
        </p:txBody>
      </p:sp>
      <p:sp>
        <p:nvSpPr>
          <p:cNvPr id="3" name="Marcador de contenido 2">
            <a:extLst>
              <a:ext uri="{FF2B5EF4-FFF2-40B4-BE49-F238E27FC236}">
                <a16:creationId xmlns:a16="http://schemas.microsoft.com/office/drawing/2014/main" xmlns="" id="{3DA44E82-82FD-4004-BAA7-DEF59810E581}"/>
              </a:ext>
            </a:extLst>
          </p:cNvPr>
          <p:cNvSpPr>
            <a:spLocks noGrp="1"/>
          </p:cNvSpPr>
          <p:nvPr>
            <p:ph idx="1"/>
          </p:nvPr>
        </p:nvSpPr>
        <p:spPr/>
        <p:txBody>
          <a:bodyPr/>
          <a:lstStyle/>
          <a:p>
            <a:r>
              <a:rPr lang="es-MX" dirty="0"/>
              <a:t>Comprender el uso del 741 para diseñar un amplificador operacional buffer. Proporcionar la teoría básica para desarrollar sumadores, restadores y circuitos en cascada.</a:t>
            </a:r>
          </a:p>
          <a:p>
            <a:r>
              <a:rPr lang="es-MX" dirty="0"/>
              <a:t>Entender el procedimiento de carga y descarga de un capacitor </a:t>
            </a:r>
          </a:p>
          <a:p>
            <a:r>
              <a:rPr lang="es-MX" dirty="0"/>
              <a:t>Utilizar el concepto de divisor de tensión para modificar una señal positiva</a:t>
            </a:r>
          </a:p>
          <a:p>
            <a:endParaRPr lang="es-MX" dirty="0"/>
          </a:p>
          <a:p>
            <a:endParaRPr lang="es-MX" dirty="0"/>
          </a:p>
        </p:txBody>
      </p:sp>
    </p:spTree>
    <p:extLst>
      <p:ext uri="{BB962C8B-B14F-4D97-AF65-F5344CB8AC3E}">
        <p14:creationId xmlns:p14="http://schemas.microsoft.com/office/powerpoint/2010/main" val="808779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2A7D4226-1B6C-4009-969D-727DCD8D374E}"/>
              </a:ext>
            </a:extLst>
          </p:cNvPr>
          <p:cNvGraphicFramePr>
            <a:graphicFrameLocks noGrp="1"/>
          </p:cNvGraphicFramePr>
          <p:nvPr>
            <p:ph idx="1"/>
            <p:extLst>
              <p:ext uri="{D42A27DB-BD31-4B8C-83A1-F6EECF244321}">
                <p14:modId xmlns:p14="http://schemas.microsoft.com/office/powerpoint/2010/main" val="782146713"/>
              </p:ext>
            </p:extLst>
          </p:nvPr>
        </p:nvGraphicFramePr>
        <p:xfrm>
          <a:off x="1547664" y="1268760"/>
          <a:ext cx="5598681" cy="3048000"/>
        </p:xfrm>
        <a:graphic>
          <a:graphicData uri="http://schemas.openxmlformats.org/drawingml/2006/table">
            <a:tbl>
              <a:tblPr firstRow="1" firstCol="1" bandRow="1">
                <a:tableStyleId>{5C22544A-7EE6-4342-B048-85BDC9FD1C3A}</a:tableStyleId>
              </a:tblPr>
              <a:tblGrid>
                <a:gridCol w="2456517">
                  <a:extLst>
                    <a:ext uri="{9D8B030D-6E8A-4147-A177-3AD203B41FA5}">
                      <a16:colId xmlns:a16="http://schemas.microsoft.com/office/drawing/2014/main" xmlns="" val="1745400860"/>
                    </a:ext>
                  </a:extLst>
                </a:gridCol>
                <a:gridCol w="3142164">
                  <a:extLst>
                    <a:ext uri="{9D8B030D-6E8A-4147-A177-3AD203B41FA5}">
                      <a16:colId xmlns:a16="http://schemas.microsoft.com/office/drawing/2014/main" xmlns="" val="3782634234"/>
                    </a:ext>
                  </a:extLst>
                </a:gridCol>
              </a:tblGrid>
              <a:tr h="0">
                <a:tc gridSpan="2">
                  <a:txBody>
                    <a:bodyPr/>
                    <a:lstStyle/>
                    <a:p>
                      <a:pPr marL="900430" indent="-900430" algn="ctr">
                        <a:spcAft>
                          <a:spcPts val="0"/>
                        </a:spcAft>
                      </a:pPr>
                      <a:r>
                        <a:rPr lang="es-ES" sz="2000" dirty="0">
                          <a:effectLst/>
                        </a:rPr>
                        <a:t>Consumibles</a:t>
                      </a:r>
                      <a:endParaRPr lang="es-MX" sz="2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1885895672"/>
                  </a:ext>
                </a:extLst>
              </a:tr>
              <a:tr h="80010">
                <a:tc>
                  <a:txBody>
                    <a:bodyPr/>
                    <a:lstStyle/>
                    <a:p>
                      <a:pPr marL="457200" algn="l">
                        <a:spcAft>
                          <a:spcPts val="0"/>
                        </a:spcAft>
                      </a:pPr>
                      <a:r>
                        <a:rPr lang="es-ES" sz="2000" dirty="0">
                          <a:effectLst/>
                        </a:rPr>
                        <a:t>2 Integrados</a:t>
                      </a:r>
                      <a:endParaRPr lang="es-MX"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000" dirty="0">
                          <a:effectLst/>
                        </a:rPr>
                        <a:t>Amplificador Operacional 741 </a:t>
                      </a:r>
                      <a:endParaRPr lang="es-MX"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255372841"/>
                  </a:ext>
                </a:extLst>
              </a:tr>
              <a:tr h="0">
                <a:tc>
                  <a:txBody>
                    <a:bodyPr/>
                    <a:lstStyle/>
                    <a:p>
                      <a:pPr marL="457200" algn="l">
                        <a:spcAft>
                          <a:spcPts val="0"/>
                        </a:spcAft>
                      </a:pPr>
                      <a:r>
                        <a:rPr lang="es-ES" sz="2000">
                          <a:effectLst/>
                        </a:rPr>
                        <a:t>5 Resistencia</a:t>
                      </a:r>
                      <a:endParaRPr lang="es-MX"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000" dirty="0">
                          <a:effectLst/>
                        </a:rPr>
                        <a:t>1 MW</a:t>
                      </a:r>
                      <a:endParaRPr lang="es-MX"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827094469"/>
                  </a:ext>
                </a:extLst>
              </a:tr>
              <a:tr h="0">
                <a:tc>
                  <a:txBody>
                    <a:bodyPr/>
                    <a:lstStyle/>
                    <a:p>
                      <a:pPr marL="457200" algn="l">
                        <a:spcAft>
                          <a:spcPts val="0"/>
                        </a:spcAft>
                      </a:pPr>
                      <a:r>
                        <a:rPr lang="es-ES" sz="2000">
                          <a:effectLst/>
                        </a:rPr>
                        <a:t>2 Potenciómetro </a:t>
                      </a:r>
                      <a:endParaRPr lang="es-MX"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000" dirty="0">
                          <a:effectLst/>
                        </a:rPr>
                        <a:t>100 KW</a:t>
                      </a:r>
                      <a:endParaRPr lang="es-MX"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700126986"/>
                  </a:ext>
                </a:extLst>
              </a:tr>
              <a:tr h="0">
                <a:tc>
                  <a:txBody>
                    <a:bodyPr/>
                    <a:lstStyle/>
                    <a:p>
                      <a:pPr marL="457200" algn="l">
                        <a:spcAft>
                          <a:spcPts val="0"/>
                        </a:spcAft>
                      </a:pPr>
                      <a:r>
                        <a:rPr lang="es-ES" sz="2000">
                          <a:effectLst/>
                        </a:rPr>
                        <a:t>1 capacitor electrolítico </a:t>
                      </a:r>
                      <a:endParaRPr lang="es-MX"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000" dirty="0">
                          <a:effectLst/>
                        </a:rPr>
                        <a:t>100mF (63v)</a:t>
                      </a:r>
                      <a:endParaRPr lang="es-MX"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720782024"/>
                  </a:ext>
                </a:extLst>
              </a:tr>
              <a:tr h="0">
                <a:tc gridSpan="2">
                  <a:txBody>
                    <a:bodyPr/>
                    <a:lstStyle/>
                    <a:p>
                      <a:pPr marL="457200" algn="l">
                        <a:spcAft>
                          <a:spcPts val="0"/>
                        </a:spcAft>
                      </a:pPr>
                      <a:r>
                        <a:rPr lang="es-ES" sz="2000" dirty="0">
                          <a:effectLst/>
                        </a:rPr>
                        <a:t>Alambre para conexiones #22 de colores o tipo </a:t>
                      </a:r>
                      <a:r>
                        <a:rPr lang="es-ES" sz="2000" dirty="0" err="1">
                          <a:effectLst/>
                        </a:rPr>
                        <a:t>utp</a:t>
                      </a:r>
                      <a:endParaRPr lang="es-MX" sz="2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344630787"/>
                  </a:ext>
                </a:extLst>
              </a:tr>
              <a:tr h="0">
                <a:tc gridSpan="2">
                  <a:txBody>
                    <a:bodyPr/>
                    <a:lstStyle/>
                    <a:p>
                      <a:pPr marL="457200" algn="l">
                        <a:spcAft>
                          <a:spcPts val="0"/>
                        </a:spcAft>
                      </a:pPr>
                      <a:r>
                        <a:rPr lang="es-ES" sz="2000" dirty="0">
                          <a:effectLst/>
                        </a:rPr>
                        <a:t>Juego de caimanes de colores</a:t>
                      </a:r>
                      <a:endParaRPr lang="es-MX" sz="2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3315245741"/>
                  </a:ext>
                </a:extLst>
              </a:tr>
            </a:tbl>
          </a:graphicData>
        </a:graphic>
      </p:graphicFrame>
      <p:graphicFrame>
        <p:nvGraphicFramePr>
          <p:cNvPr id="5" name="Tabla 4">
            <a:extLst>
              <a:ext uri="{FF2B5EF4-FFF2-40B4-BE49-F238E27FC236}">
                <a16:creationId xmlns:a16="http://schemas.microsoft.com/office/drawing/2014/main" xmlns="" id="{D19E68B1-C8CD-45B8-B117-3DF9AD473233}"/>
              </a:ext>
            </a:extLst>
          </p:cNvPr>
          <p:cNvGraphicFramePr>
            <a:graphicFrameLocks noGrp="1"/>
          </p:cNvGraphicFramePr>
          <p:nvPr>
            <p:extLst>
              <p:ext uri="{D42A27DB-BD31-4B8C-83A1-F6EECF244321}">
                <p14:modId xmlns:p14="http://schemas.microsoft.com/office/powerpoint/2010/main" val="863693312"/>
              </p:ext>
            </p:extLst>
          </p:nvPr>
        </p:nvGraphicFramePr>
        <p:xfrm>
          <a:off x="1234046" y="4579362"/>
          <a:ext cx="6675908" cy="1463040"/>
        </p:xfrm>
        <a:graphic>
          <a:graphicData uri="http://schemas.openxmlformats.org/drawingml/2006/table">
            <a:tbl>
              <a:tblPr firstRow="1" firstCol="1" bandRow="1">
                <a:tableStyleId>{5C22544A-7EE6-4342-B048-85BDC9FD1C3A}</a:tableStyleId>
              </a:tblPr>
              <a:tblGrid>
                <a:gridCol w="2258732">
                  <a:extLst>
                    <a:ext uri="{9D8B030D-6E8A-4147-A177-3AD203B41FA5}">
                      <a16:colId xmlns:a16="http://schemas.microsoft.com/office/drawing/2014/main" xmlns="" val="1286869040"/>
                    </a:ext>
                  </a:extLst>
                </a:gridCol>
                <a:gridCol w="4417176">
                  <a:extLst>
                    <a:ext uri="{9D8B030D-6E8A-4147-A177-3AD203B41FA5}">
                      <a16:colId xmlns:a16="http://schemas.microsoft.com/office/drawing/2014/main" xmlns="" val="110702150"/>
                    </a:ext>
                  </a:extLst>
                </a:gridCol>
              </a:tblGrid>
              <a:tr h="0">
                <a:tc gridSpan="2">
                  <a:txBody>
                    <a:bodyPr/>
                    <a:lstStyle/>
                    <a:p>
                      <a:pPr marL="900430" indent="-900430" algn="ctr">
                        <a:spcAft>
                          <a:spcPts val="0"/>
                        </a:spcAft>
                      </a:pPr>
                      <a:r>
                        <a:rPr lang="es-ES" sz="2400">
                          <a:effectLst/>
                        </a:rPr>
                        <a:t>Equipo utilizado</a:t>
                      </a:r>
                      <a:endParaRPr lang="es-MX" sz="24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3684648991"/>
                  </a:ext>
                </a:extLst>
              </a:tr>
              <a:tr h="0">
                <a:tc>
                  <a:txBody>
                    <a:bodyPr/>
                    <a:lstStyle/>
                    <a:p>
                      <a:pPr marL="457200" algn="l">
                        <a:spcAft>
                          <a:spcPts val="0"/>
                        </a:spcAft>
                      </a:pPr>
                      <a:r>
                        <a:rPr lang="es-ES" sz="2400">
                          <a:effectLst/>
                        </a:rPr>
                        <a:t>1 Voltímetro</a:t>
                      </a:r>
                      <a:endParaRPr lang="es-MX" sz="2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a:effectLst/>
                        </a:rPr>
                        <a:t>Escala 0-2 Vcd</a:t>
                      </a:r>
                      <a:endParaRPr lang="es-MX" sz="2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47555064"/>
                  </a:ext>
                </a:extLst>
              </a:tr>
              <a:tr h="0">
                <a:tc>
                  <a:txBody>
                    <a:bodyPr/>
                    <a:lstStyle/>
                    <a:p>
                      <a:pPr marL="457200" algn="l">
                        <a:spcAft>
                          <a:spcPts val="0"/>
                        </a:spcAft>
                      </a:pPr>
                      <a:r>
                        <a:rPr lang="es-ES" sz="2400">
                          <a:effectLst/>
                        </a:rPr>
                        <a:t>1 Voltímetro</a:t>
                      </a:r>
                      <a:endParaRPr lang="es-MX" sz="2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a:effectLst/>
                        </a:rPr>
                        <a:t>Escala 0-10 Vcd</a:t>
                      </a:r>
                      <a:endParaRPr lang="es-MX" sz="2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683414343"/>
                  </a:ext>
                </a:extLst>
              </a:tr>
              <a:tr h="0">
                <a:tc>
                  <a:txBody>
                    <a:bodyPr/>
                    <a:lstStyle/>
                    <a:p>
                      <a:pPr marL="457200" algn="l">
                        <a:spcAft>
                          <a:spcPts val="0"/>
                        </a:spcAft>
                      </a:pPr>
                      <a:r>
                        <a:rPr lang="es-ES" sz="2400">
                          <a:effectLst/>
                        </a:rPr>
                        <a:t>Fuente </a:t>
                      </a:r>
                      <a:endParaRPr lang="es-MX" sz="2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dirty="0">
                          <a:effectLst/>
                        </a:rPr>
                        <a:t>simétrica</a:t>
                      </a:r>
                      <a:endParaRPr lang="es-MX"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405559784"/>
                  </a:ext>
                </a:extLst>
              </a:tr>
            </a:tbl>
          </a:graphicData>
        </a:graphic>
      </p:graphicFrame>
    </p:spTree>
    <p:extLst>
      <p:ext uri="{BB962C8B-B14F-4D97-AF65-F5344CB8AC3E}">
        <p14:creationId xmlns:p14="http://schemas.microsoft.com/office/powerpoint/2010/main" val="3443668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D998381-2BFE-47D0-970F-8DE44DA5758F}"/>
              </a:ext>
            </a:extLst>
          </p:cNvPr>
          <p:cNvSpPr>
            <a:spLocks noGrp="1"/>
          </p:cNvSpPr>
          <p:nvPr>
            <p:ph type="title"/>
          </p:nvPr>
        </p:nvSpPr>
        <p:spPr/>
        <p:txBody>
          <a:bodyPr/>
          <a:lstStyle/>
          <a:p>
            <a:r>
              <a:rPr lang="es-ES" b="1" i="1" dirty="0"/>
              <a:t>Teoría Circuito RC</a:t>
            </a:r>
            <a:endParaRPr lang="es-MX" dirty="0"/>
          </a:p>
        </p:txBody>
      </p:sp>
      <p:sp>
        <p:nvSpPr>
          <p:cNvPr id="3" name="Marcador de contenido 2">
            <a:extLst>
              <a:ext uri="{FF2B5EF4-FFF2-40B4-BE49-F238E27FC236}">
                <a16:creationId xmlns:a16="http://schemas.microsoft.com/office/drawing/2014/main" xmlns="" id="{67330862-0952-4FC6-BECC-BA50C312CD63}"/>
              </a:ext>
            </a:extLst>
          </p:cNvPr>
          <p:cNvSpPr>
            <a:spLocks noGrp="1"/>
          </p:cNvSpPr>
          <p:nvPr>
            <p:ph idx="1"/>
          </p:nvPr>
        </p:nvSpPr>
        <p:spPr>
          <a:xfrm>
            <a:off x="457200" y="1600201"/>
            <a:ext cx="8229600" cy="1540768"/>
          </a:xfrm>
        </p:spPr>
        <p:txBody>
          <a:bodyPr>
            <a:normAutofit fontScale="70000" lnSpcReduction="20000"/>
          </a:bodyPr>
          <a:lstStyle/>
          <a:p>
            <a:r>
              <a:rPr lang="es-ES" dirty="0"/>
              <a:t>En el siguiente circuito RC mostraremos que sucede cuando a un capacitor se le conecta una en paralelo, es importante recordar que la constante de tiempo de un capacitor tau(t) tiene unidades en segundos y equivale al 63.2% de su capacidad de carga o descarga</a:t>
            </a:r>
            <a:endParaRPr lang="es-MX" dirty="0"/>
          </a:p>
        </p:txBody>
      </p:sp>
      <p:pic>
        <p:nvPicPr>
          <p:cNvPr id="7" name="Imagen 6">
            <a:extLst>
              <a:ext uri="{FF2B5EF4-FFF2-40B4-BE49-F238E27FC236}">
                <a16:creationId xmlns:a16="http://schemas.microsoft.com/office/drawing/2014/main" xmlns="" id="{A21F2CD9-4445-43D4-8298-1FAA6116DA6E}"/>
              </a:ext>
            </a:extLst>
          </p:cNvPr>
          <p:cNvPicPr>
            <a:picLocks noChangeAspect="1"/>
          </p:cNvPicPr>
          <p:nvPr/>
        </p:nvPicPr>
        <p:blipFill>
          <a:blip r:embed="rId2"/>
          <a:stretch>
            <a:fillRect/>
          </a:stretch>
        </p:blipFill>
        <p:spPr>
          <a:xfrm>
            <a:off x="1547664" y="3332364"/>
            <a:ext cx="3168352" cy="2472499"/>
          </a:xfrm>
          <a:prstGeom prst="rect">
            <a:avLst/>
          </a:prstGeom>
        </p:spPr>
      </p:pic>
      <p:pic>
        <p:nvPicPr>
          <p:cNvPr id="8" name="Imagen 7">
            <a:extLst>
              <a:ext uri="{FF2B5EF4-FFF2-40B4-BE49-F238E27FC236}">
                <a16:creationId xmlns:a16="http://schemas.microsoft.com/office/drawing/2014/main" xmlns="" id="{E6DEC125-536C-417B-9A51-CD00753F18BF}"/>
              </a:ext>
            </a:extLst>
          </p:cNvPr>
          <p:cNvPicPr>
            <a:picLocks noChangeAspect="1"/>
          </p:cNvPicPr>
          <p:nvPr/>
        </p:nvPicPr>
        <p:blipFill>
          <a:blip r:embed="rId3"/>
          <a:stretch>
            <a:fillRect/>
          </a:stretch>
        </p:blipFill>
        <p:spPr>
          <a:xfrm>
            <a:off x="4788023" y="3428999"/>
            <a:ext cx="3345891" cy="2375863"/>
          </a:xfrm>
          <a:prstGeom prst="rect">
            <a:avLst/>
          </a:prstGeom>
        </p:spPr>
      </p:pic>
    </p:spTree>
    <p:extLst>
      <p:ext uri="{BB962C8B-B14F-4D97-AF65-F5344CB8AC3E}">
        <p14:creationId xmlns:p14="http://schemas.microsoft.com/office/powerpoint/2010/main" val="344003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20F5863-B325-423C-8323-86035DF85DAD}"/>
              </a:ext>
            </a:extLst>
          </p:cNvPr>
          <p:cNvSpPr>
            <a:spLocks noGrp="1"/>
          </p:cNvSpPr>
          <p:nvPr>
            <p:ph type="title"/>
          </p:nvPr>
        </p:nvSpPr>
        <p:spPr/>
        <p:txBody>
          <a:bodyPr/>
          <a:lstStyle/>
          <a:p>
            <a:r>
              <a:rPr lang="es-MX" dirty="0"/>
              <a:t>Carga del capacitor</a:t>
            </a:r>
          </a:p>
        </p:txBody>
      </p:sp>
      <p:sp>
        <p:nvSpPr>
          <p:cNvPr id="3" name="Marcador de contenido 2">
            <a:extLst>
              <a:ext uri="{FF2B5EF4-FFF2-40B4-BE49-F238E27FC236}">
                <a16:creationId xmlns:a16="http://schemas.microsoft.com/office/drawing/2014/main" xmlns="" id="{6B13FCBB-CFF0-4D65-87F8-8D00EFE0AC54}"/>
              </a:ext>
            </a:extLst>
          </p:cNvPr>
          <p:cNvSpPr>
            <a:spLocks noGrp="1"/>
          </p:cNvSpPr>
          <p:nvPr>
            <p:ph idx="1"/>
          </p:nvPr>
        </p:nvSpPr>
        <p:spPr>
          <a:xfrm>
            <a:off x="457200" y="1600201"/>
            <a:ext cx="8229600" cy="1756792"/>
          </a:xfrm>
        </p:spPr>
        <p:txBody>
          <a:bodyPr>
            <a:normAutofit fontScale="70000" lnSpcReduction="20000"/>
          </a:bodyPr>
          <a:lstStyle/>
          <a:p>
            <a:r>
              <a:rPr lang="es-MX" dirty="0"/>
              <a:t>Se dice por convención que un condensador se carga o descarga totalmente en  5 veces (t), Analice el  siguiente circuito en donde el capacitor </a:t>
            </a:r>
          </a:p>
          <a:p>
            <a:r>
              <a:rPr lang="es-MX" dirty="0"/>
              <a:t>-Se carga a través de R1 en serie y el interruptor cerrado </a:t>
            </a:r>
          </a:p>
          <a:p>
            <a:r>
              <a:rPr lang="es-MX" dirty="0"/>
              <a:t>-Descarga a través de R2 en paralelo y el interruptor abierto</a:t>
            </a:r>
          </a:p>
          <a:p>
            <a:endParaRPr lang="es-MX" dirty="0"/>
          </a:p>
        </p:txBody>
      </p:sp>
      <p:pic>
        <p:nvPicPr>
          <p:cNvPr id="5122" name="Picture 2">
            <a:extLst>
              <a:ext uri="{FF2B5EF4-FFF2-40B4-BE49-F238E27FC236}">
                <a16:creationId xmlns:a16="http://schemas.microsoft.com/office/drawing/2014/main" xmlns="" id="{43DE74BE-03E6-4292-A4C3-D0C68B6E16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539556"/>
            <a:ext cx="4320480" cy="2209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078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20F5863-B325-423C-8323-86035DF85DAD}"/>
              </a:ext>
            </a:extLst>
          </p:cNvPr>
          <p:cNvSpPr>
            <a:spLocks noGrp="1"/>
          </p:cNvSpPr>
          <p:nvPr>
            <p:ph type="title"/>
          </p:nvPr>
        </p:nvSpPr>
        <p:spPr/>
        <p:txBody>
          <a:bodyPr/>
          <a:lstStyle/>
          <a:p>
            <a:r>
              <a:rPr lang="es-MX" dirty="0"/>
              <a:t>Carga del capacitor (continuación) </a:t>
            </a:r>
          </a:p>
        </p:txBody>
      </p:sp>
      <p:graphicFrame>
        <p:nvGraphicFramePr>
          <p:cNvPr id="6" name="Objeto 5">
            <a:extLst>
              <a:ext uri="{FF2B5EF4-FFF2-40B4-BE49-F238E27FC236}">
                <a16:creationId xmlns:a16="http://schemas.microsoft.com/office/drawing/2014/main" xmlns="" id="{69AC00F6-E143-4D98-A88D-72F4AA61FF68}"/>
              </a:ext>
            </a:extLst>
          </p:cNvPr>
          <p:cNvGraphicFramePr>
            <a:graphicFrameLocks noChangeAspect="1"/>
          </p:cNvGraphicFramePr>
          <p:nvPr/>
        </p:nvGraphicFramePr>
        <p:xfrm>
          <a:off x="1835696" y="1932048"/>
          <a:ext cx="1131786" cy="387598"/>
        </p:xfrm>
        <a:graphic>
          <a:graphicData uri="http://schemas.openxmlformats.org/presentationml/2006/ole">
            <mc:AlternateContent xmlns:mc="http://schemas.openxmlformats.org/markup-compatibility/2006">
              <mc:Choice xmlns:v="urn:schemas-microsoft-com:vml" Requires="v">
                <p:oleObj spid="_x0000_s1036" name="Ecuación" r:id="rId3" imgW="634449" imgH="215713" progId="Equation.3">
                  <p:embed/>
                </p:oleObj>
              </mc:Choice>
              <mc:Fallback>
                <p:oleObj name="Ecuación" r:id="rId3" imgW="634449" imgH="215713" progId="Equation.3">
                  <p:embed/>
                  <p:pic>
                    <p:nvPicPr>
                      <p:cNvPr id="6" name="Objeto 5">
                        <a:extLst>
                          <a:ext uri="{FF2B5EF4-FFF2-40B4-BE49-F238E27FC236}">
                            <a16:creationId xmlns:a16="http://schemas.microsoft.com/office/drawing/2014/main" xmlns="" id="{69AC00F6-E143-4D98-A88D-72F4AA61FF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1932048"/>
                        <a:ext cx="1131786" cy="387598"/>
                      </a:xfrm>
                      <a:prstGeom prst="rect">
                        <a:avLst/>
                      </a:prstGeom>
                      <a:noFill/>
                    </p:spPr>
                  </p:pic>
                </p:oleObj>
              </mc:Fallback>
            </mc:AlternateContent>
          </a:graphicData>
        </a:graphic>
      </p:graphicFrame>
      <p:graphicFrame>
        <p:nvGraphicFramePr>
          <p:cNvPr id="7" name="Objeto 6">
            <a:extLst>
              <a:ext uri="{FF2B5EF4-FFF2-40B4-BE49-F238E27FC236}">
                <a16:creationId xmlns:a16="http://schemas.microsoft.com/office/drawing/2014/main" xmlns="" id="{F9ECF189-F983-4B2E-AD59-5B32B4D15ECA}"/>
              </a:ext>
            </a:extLst>
          </p:cNvPr>
          <p:cNvGraphicFramePr>
            <a:graphicFrameLocks noChangeAspect="1"/>
          </p:cNvGraphicFramePr>
          <p:nvPr/>
        </p:nvGraphicFramePr>
        <p:xfrm>
          <a:off x="1976016" y="2475628"/>
          <a:ext cx="1054637" cy="382115"/>
        </p:xfrm>
        <a:graphic>
          <a:graphicData uri="http://schemas.openxmlformats.org/presentationml/2006/ole">
            <mc:AlternateContent xmlns:mc="http://schemas.openxmlformats.org/markup-compatibility/2006">
              <mc:Choice xmlns:v="urn:schemas-microsoft-com:vml" Requires="v">
                <p:oleObj spid="_x0000_s1037" name="Ecuación" r:id="rId5" imgW="596641" imgH="215806" progId="Equation.3">
                  <p:embed/>
                </p:oleObj>
              </mc:Choice>
              <mc:Fallback>
                <p:oleObj name="Ecuación" r:id="rId5" imgW="596641" imgH="215806" progId="Equation.3">
                  <p:embed/>
                  <p:pic>
                    <p:nvPicPr>
                      <p:cNvPr id="7" name="Objeto 6">
                        <a:extLst>
                          <a:ext uri="{FF2B5EF4-FFF2-40B4-BE49-F238E27FC236}">
                            <a16:creationId xmlns:a16="http://schemas.microsoft.com/office/drawing/2014/main" xmlns="" id="{F9ECF189-F983-4B2E-AD59-5B32B4D15E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6016" y="2475628"/>
                        <a:ext cx="1054637" cy="382115"/>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xmlns="" id="{352932AF-66B0-418A-A175-5702046BB9A8}"/>
              </a:ext>
            </a:extLst>
          </p:cNvPr>
          <p:cNvGraphicFramePr>
            <a:graphicFrameLocks noChangeAspect="1"/>
          </p:cNvGraphicFramePr>
          <p:nvPr>
            <p:extLst>
              <p:ext uri="{D42A27DB-BD31-4B8C-83A1-F6EECF244321}">
                <p14:modId xmlns:p14="http://schemas.microsoft.com/office/powerpoint/2010/main" val="4258337541"/>
              </p:ext>
            </p:extLst>
          </p:nvPr>
        </p:nvGraphicFramePr>
        <p:xfrm>
          <a:off x="1892956" y="2995741"/>
          <a:ext cx="969228" cy="553845"/>
        </p:xfrm>
        <a:graphic>
          <a:graphicData uri="http://schemas.openxmlformats.org/presentationml/2006/ole">
            <mc:AlternateContent xmlns:mc="http://schemas.openxmlformats.org/markup-compatibility/2006">
              <mc:Choice xmlns:v="urn:schemas-microsoft-com:vml" Requires="v">
                <p:oleObj spid="_x0000_s1038" name="Ecuación" r:id="rId7" imgW="710891" imgH="393529" progId="Equation.3">
                  <p:embed/>
                </p:oleObj>
              </mc:Choice>
              <mc:Fallback>
                <p:oleObj name="Ecuación" r:id="rId7" imgW="710891" imgH="393529" progId="Equation.3">
                  <p:embed/>
                  <p:pic>
                    <p:nvPicPr>
                      <p:cNvPr id="8" name="Objeto 7">
                        <a:extLst>
                          <a:ext uri="{FF2B5EF4-FFF2-40B4-BE49-F238E27FC236}">
                            <a16:creationId xmlns:a16="http://schemas.microsoft.com/office/drawing/2014/main" xmlns="" id="{352932AF-66B0-418A-A175-5702046BB9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92956" y="2995741"/>
                        <a:ext cx="969228" cy="553845"/>
                      </a:xfrm>
                      <a:prstGeom prst="rect">
                        <a:avLst/>
                      </a:prstGeom>
                      <a:noFill/>
                    </p:spPr>
                  </p:pic>
                </p:oleObj>
              </mc:Fallback>
            </mc:AlternateContent>
          </a:graphicData>
        </a:graphic>
      </p:graphicFrame>
      <p:graphicFrame>
        <p:nvGraphicFramePr>
          <p:cNvPr id="9" name="Objeto 8">
            <a:extLst>
              <a:ext uri="{FF2B5EF4-FFF2-40B4-BE49-F238E27FC236}">
                <a16:creationId xmlns:a16="http://schemas.microsoft.com/office/drawing/2014/main" xmlns="" id="{22038617-C730-4DE8-8689-4CC235F610DD}"/>
              </a:ext>
            </a:extLst>
          </p:cNvPr>
          <p:cNvGraphicFramePr>
            <a:graphicFrameLocks noChangeAspect="1"/>
          </p:cNvGraphicFramePr>
          <p:nvPr>
            <p:extLst>
              <p:ext uri="{D42A27DB-BD31-4B8C-83A1-F6EECF244321}">
                <p14:modId xmlns:p14="http://schemas.microsoft.com/office/powerpoint/2010/main" val="3970496618"/>
              </p:ext>
            </p:extLst>
          </p:nvPr>
        </p:nvGraphicFramePr>
        <p:xfrm>
          <a:off x="1615570" y="4341010"/>
          <a:ext cx="2983652" cy="745913"/>
        </p:xfrm>
        <a:graphic>
          <a:graphicData uri="http://schemas.openxmlformats.org/presentationml/2006/ole">
            <mc:AlternateContent xmlns:mc="http://schemas.openxmlformats.org/markup-compatibility/2006">
              <mc:Choice xmlns:v="urn:schemas-microsoft-com:vml" Requires="v">
                <p:oleObj spid="_x0000_s1039" name="Ecuación" r:id="rId9" imgW="1777229" imgH="431613" progId="Equation.3">
                  <p:embed/>
                </p:oleObj>
              </mc:Choice>
              <mc:Fallback>
                <p:oleObj name="Ecuación" r:id="rId9" imgW="1777229" imgH="431613" progId="Equation.3">
                  <p:embed/>
                  <p:pic>
                    <p:nvPicPr>
                      <p:cNvPr id="9" name="Objeto 8">
                        <a:extLst>
                          <a:ext uri="{FF2B5EF4-FFF2-40B4-BE49-F238E27FC236}">
                            <a16:creationId xmlns:a16="http://schemas.microsoft.com/office/drawing/2014/main" xmlns="" id="{22038617-C730-4DE8-8689-4CC235F610D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5570" y="4341010"/>
                        <a:ext cx="2983652" cy="745913"/>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xmlns="" id="{DF1B4FAB-5745-4157-B56D-C21424EF8462}"/>
              </a:ext>
            </a:extLst>
          </p:cNvPr>
          <p:cNvGraphicFramePr>
            <a:graphicFrameLocks noChangeAspect="1"/>
          </p:cNvGraphicFramePr>
          <p:nvPr>
            <p:extLst>
              <p:ext uri="{D42A27DB-BD31-4B8C-83A1-F6EECF244321}">
                <p14:modId xmlns:p14="http://schemas.microsoft.com/office/powerpoint/2010/main" val="3542349921"/>
              </p:ext>
            </p:extLst>
          </p:nvPr>
        </p:nvGraphicFramePr>
        <p:xfrm>
          <a:off x="5872095" y="4395081"/>
          <a:ext cx="1090609" cy="640733"/>
        </p:xfrm>
        <a:graphic>
          <a:graphicData uri="http://schemas.openxmlformats.org/presentationml/2006/ole">
            <mc:AlternateContent xmlns:mc="http://schemas.openxmlformats.org/markup-compatibility/2006">
              <mc:Choice xmlns:v="urn:schemas-microsoft-com:vml" Requires="v">
                <p:oleObj spid="_x0000_s1040" name="Ecuación" r:id="rId11" imgW="748975" imgH="431613" progId="Equation.3">
                  <p:embed/>
                </p:oleObj>
              </mc:Choice>
              <mc:Fallback>
                <p:oleObj name="Ecuación" r:id="rId11" imgW="748975" imgH="431613" progId="Equation.3">
                  <p:embed/>
                  <p:pic>
                    <p:nvPicPr>
                      <p:cNvPr id="10" name="Objeto 9">
                        <a:extLst>
                          <a:ext uri="{FF2B5EF4-FFF2-40B4-BE49-F238E27FC236}">
                            <a16:creationId xmlns:a16="http://schemas.microsoft.com/office/drawing/2014/main" xmlns="" id="{DF1B4FAB-5745-4157-B56D-C21424EF846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72095" y="4395081"/>
                        <a:ext cx="1090609" cy="640733"/>
                      </a:xfrm>
                      <a:prstGeom prst="rect">
                        <a:avLst/>
                      </a:prstGeom>
                      <a:noFill/>
                    </p:spPr>
                  </p:pic>
                </p:oleObj>
              </mc:Fallback>
            </mc:AlternateContent>
          </a:graphicData>
        </a:graphic>
      </p:graphicFrame>
      <p:sp>
        <p:nvSpPr>
          <p:cNvPr id="11" name="Rectangle 7">
            <a:extLst>
              <a:ext uri="{FF2B5EF4-FFF2-40B4-BE49-F238E27FC236}">
                <a16:creationId xmlns:a16="http://schemas.microsoft.com/office/drawing/2014/main" xmlns="" id="{37BFED40-3626-4579-BD7F-A0838152AC4E}"/>
              </a:ext>
            </a:extLst>
          </p:cNvPr>
          <p:cNvSpPr>
            <a:spLocks noChangeArrowheads="1"/>
          </p:cNvSpPr>
          <p:nvPr/>
        </p:nvSpPr>
        <p:spPr bwMode="auto">
          <a:xfrm>
            <a:off x="179512" y="1398549"/>
            <a:ext cx="56925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Usando relaciones de voltaje y corriente tenemos</a:t>
            </a:r>
          </a:p>
        </p:txBody>
      </p:sp>
      <p:sp>
        <p:nvSpPr>
          <p:cNvPr id="12" name="Rectangle 8">
            <a:extLst>
              <a:ext uri="{FF2B5EF4-FFF2-40B4-BE49-F238E27FC236}">
                <a16:creationId xmlns:a16="http://schemas.microsoft.com/office/drawing/2014/main" xmlns="" id="{708F8F25-AB29-4816-87C2-81A9692DAFDD}"/>
              </a:ext>
            </a:extLst>
          </p:cNvPr>
          <p:cNvSpPr>
            <a:spLocks noChangeArrowheads="1"/>
          </p:cNvSpPr>
          <p:nvPr/>
        </p:nvSpPr>
        <p:spPr bwMode="auto">
          <a:xfrm>
            <a:off x="4479636" y="2250286"/>
            <a:ext cx="10887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ctr"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s-MX" altLang="es-MX" b="0" i="0" u="none" strike="noStrike" cap="none" normalizeH="0" baseline="0">
              <a:ln>
                <a:noFill/>
              </a:ln>
              <a:solidFill>
                <a:schemeClr val="tx1"/>
              </a:solidFill>
              <a:effectLst/>
              <a:latin typeface="Arial" panose="020B0604020202020204" pitchFamily="34" charset="0"/>
            </a:endParaRPr>
          </a:p>
        </p:txBody>
      </p:sp>
      <p:sp>
        <p:nvSpPr>
          <p:cNvPr id="13" name="Rectangle 9">
            <a:extLst>
              <a:ext uri="{FF2B5EF4-FFF2-40B4-BE49-F238E27FC236}">
                <a16:creationId xmlns:a16="http://schemas.microsoft.com/office/drawing/2014/main" xmlns="" id="{8C930B69-B47C-4FDE-B20A-505045EBC0A1}"/>
              </a:ext>
            </a:extLst>
          </p:cNvPr>
          <p:cNvSpPr>
            <a:spLocks noChangeArrowheads="1"/>
          </p:cNvSpPr>
          <p:nvPr/>
        </p:nvSpPr>
        <p:spPr bwMode="auto">
          <a:xfrm>
            <a:off x="4575816" y="2488411"/>
            <a:ext cx="8963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ctr"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s-MX" altLang="es-MX" b="0" i="0" u="none" strike="noStrike" cap="none" normalizeH="0" baseline="0">
              <a:ln>
                <a:noFill/>
              </a:ln>
              <a:solidFill>
                <a:schemeClr val="tx1"/>
              </a:solidFill>
              <a:effectLst/>
              <a:latin typeface="Arial" panose="020B0604020202020204" pitchFamily="34" charset="0"/>
            </a:endParaRPr>
          </a:p>
        </p:txBody>
      </p:sp>
      <p:sp>
        <p:nvSpPr>
          <p:cNvPr id="14" name="Rectangle 10">
            <a:extLst>
              <a:ext uri="{FF2B5EF4-FFF2-40B4-BE49-F238E27FC236}">
                <a16:creationId xmlns:a16="http://schemas.microsoft.com/office/drawing/2014/main" xmlns="" id="{D985161E-4016-4F46-8D48-5C5D74378EA2}"/>
              </a:ext>
            </a:extLst>
          </p:cNvPr>
          <p:cNvSpPr>
            <a:spLocks noChangeArrowheads="1"/>
          </p:cNvSpPr>
          <p:nvPr/>
        </p:nvSpPr>
        <p:spPr bwMode="auto">
          <a:xfrm>
            <a:off x="457200" y="3649168"/>
            <a:ext cx="76161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Donde es fácil obtener el voltaje del capacitor en función del tiempo:</a:t>
            </a: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Arial" panose="020B0604020202020204" pitchFamily="34" charset="0"/>
            </a:endParaRPr>
          </a:p>
        </p:txBody>
      </p:sp>
      <p:sp>
        <p:nvSpPr>
          <p:cNvPr id="15" name="Rectangle 11">
            <a:extLst>
              <a:ext uri="{FF2B5EF4-FFF2-40B4-BE49-F238E27FC236}">
                <a16:creationId xmlns:a16="http://schemas.microsoft.com/office/drawing/2014/main" xmlns="" id="{CF5B6BAF-4726-494A-858D-9BD69C45818A}"/>
              </a:ext>
            </a:extLst>
          </p:cNvPr>
          <p:cNvSpPr>
            <a:spLocks noChangeArrowheads="1"/>
          </p:cNvSpPr>
          <p:nvPr/>
        </p:nvSpPr>
        <p:spPr bwMode="auto">
          <a:xfrm>
            <a:off x="4860032" y="4666482"/>
            <a:ext cx="8899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donde </a:t>
            </a:r>
            <a:endParaRPr kumimoji="0" lang="es-MX" altLang="es-MX"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0373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20F5863-B325-423C-8323-86035DF85DAD}"/>
              </a:ext>
            </a:extLst>
          </p:cNvPr>
          <p:cNvSpPr>
            <a:spLocks noGrp="1"/>
          </p:cNvSpPr>
          <p:nvPr>
            <p:ph type="title"/>
          </p:nvPr>
        </p:nvSpPr>
        <p:spPr/>
        <p:txBody>
          <a:bodyPr/>
          <a:lstStyle/>
          <a:p>
            <a:r>
              <a:rPr lang="es-MX" dirty="0"/>
              <a:t>Carga del capacitor (continuación) </a:t>
            </a:r>
          </a:p>
        </p:txBody>
      </p:sp>
      <p:pic>
        <p:nvPicPr>
          <p:cNvPr id="6145" name="Picture 1">
            <a:extLst>
              <a:ext uri="{FF2B5EF4-FFF2-40B4-BE49-F238E27FC236}">
                <a16:creationId xmlns:a16="http://schemas.microsoft.com/office/drawing/2014/main" xmlns="" id="{98DE56CA-50A0-4D43-9BFC-38EE77361E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095868"/>
            <a:ext cx="3734222" cy="235519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8">
            <a:extLst>
              <a:ext uri="{FF2B5EF4-FFF2-40B4-BE49-F238E27FC236}">
                <a16:creationId xmlns:a16="http://schemas.microsoft.com/office/drawing/2014/main" xmlns="" id="{708F8F25-AB29-4816-87C2-81A9692DAFDD}"/>
              </a:ext>
            </a:extLst>
          </p:cNvPr>
          <p:cNvSpPr>
            <a:spLocks noChangeArrowheads="1"/>
          </p:cNvSpPr>
          <p:nvPr/>
        </p:nvSpPr>
        <p:spPr bwMode="auto">
          <a:xfrm>
            <a:off x="4479636" y="2250286"/>
            <a:ext cx="10887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ctr"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s-MX" altLang="es-MX" b="0" i="0" u="none" strike="noStrike" cap="none" normalizeH="0" baseline="0">
              <a:ln>
                <a:noFill/>
              </a:ln>
              <a:solidFill>
                <a:schemeClr val="tx1"/>
              </a:solidFill>
              <a:effectLst/>
              <a:latin typeface="Arial" panose="020B0604020202020204" pitchFamily="34" charset="0"/>
            </a:endParaRPr>
          </a:p>
        </p:txBody>
      </p:sp>
      <p:sp>
        <p:nvSpPr>
          <p:cNvPr id="13" name="Rectangle 9">
            <a:extLst>
              <a:ext uri="{FF2B5EF4-FFF2-40B4-BE49-F238E27FC236}">
                <a16:creationId xmlns:a16="http://schemas.microsoft.com/office/drawing/2014/main" xmlns="" id="{8C930B69-B47C-4FDE-B20A-505045EBC0A1}"/>
              </a:ext>
            </a:extLst>
          </p:cNvPr>
          <p:cNvSpPr>
            <a:spLocks noChangeArrowheads="1"/>
          </p:cNvSpPr>
          <p:nvPr/>
        </p:nvSpPr>
        <p:spPr bwMode="auto">
          <a:xfrm>
            <a:off x="4575816" y="2488411"/>
            <a:ext cx="8963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ctr"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s-MX" altLang="es-MX" b="0" i="0" u="none" strike="noStrike" cap="none" normalizeH="0" baseline="0">
              <a:ln>
                <a:noFill/>
              </a:ln>
              <a:solidFill>
                <a:schemeClr val="tx1"/>
              </a:solidFill>
              <a:effectLst/>
              <a:latin typeface="Arial" panose="020B0604020202020204" pitchFamily="34" charset="0"/>
            </a:endParaRPr>
          </a:p>
        </p:txBody>
      </p:sp>
      <p:sp>
        <p:nvSpPr>
          <p:cNvPr id="16" name="Rectangle 12">
            <a:extLst>
              <a:ext uri="{FF2B5EF4-FFF2-40B4-BE49-F238E27FC236}">
                <a16:creationId xmlns:a16="http://schemas.microsoft.com/office/drawing/2014/main" xmlns="" id="{31B9D38B-78BF-4CA5-946D-8321661CD87F}"/>
              </a:ext>
            </a:extLst>
          </p:cNvPr>
          <p:cNvSpPr>
            <a:spLocks noChangeArrowheads="1"/>
          </p:cNvSpPr>
          <p:nvPr/>
        </p:nvSpPr>
        <p:spPr bwMode="auto">
          <a:xfrm>
            <a:off x="908423" y="1628170"/>
            <a:ext cx="714242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Al resolver en el tiempo la ecuación del voltaje del capacitor muestra que el capacitor y la resistencia filtran el voltaje </a:t>
            </a:r>
            <a:r>
              <a:rPr kumimoji="0" lang="es-MX" altLang="es-MX"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Vc</a:t>
            </a: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(ver la siguiente figura).</a:t>
            </a: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3998156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681</TotalTime>
  <Words>1237</Words>
  <Application>Microsoft Office PowerPoint</Application>
  <PresentationFormat>Presentación en pantalla (4:3)</PresentationFormat>
  <Paragraphs>124</Paragraphs>
  <Slides>31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3" baseType="lpstr">
      <vt:lpstr>Tema de Office</vt:lpstr>
      <vt:lpstr>Ecuación</vt:lpstr>
      <vt:lpstr>Presentación de PowerPoint</vt:lpstr>
      <vt:lpstr>Nociones básicas del amplificador operacional</vt:lpstr>
      <vt:lpstr>Introducción </vt:lpstr>
      <vt:lpstr>Descripción del problema</vt:lpstr>
      <vt:lpstr>Presentación de PowerPoint</vt:lpstr>
      <vt:lpstr>Teoría Circuito RC</vt:lpstr>
      <vt:lpstr>Carga del capacitor</vt:lpstr>
      <vt:lpstr>Carga del capacitor (continuación) </vt:lpstr>
      <vt:lpstr>Carga del capacitor (continuación) </vt:lpstr>
      <vt:lpstr>Amplificador operacional </vt:lpstr>
      <vt:lpstr>Amplificador operacional (Continuación) </vt:lpstr>
      <vt:lpstr>Amplificador operacional (Continuación) </vt:lpstr>
      <vt:lpstr>Buffer</vt:lpstr>
      <vt:lpstr>Ejemplo demostrativo (Circuito RC)</vt:lpstr>
      <vt:lpstr>Ejemplo demostrativo (Circuito RC) continuación</vt:lpstr>
      <vt:lpstr>Buffer</vt:lpstr>
      <vt:lpstr>Buffer (continuación)</vt:lpstr>
      <vt:lpstr>Uso del AO para obtener ganancia en un sistema de lazo abierto</vt:lpstr>
      <vt:lpstr>Introducción</vt:lpstr>
      <vt:lpstr>Descripción del problema </vt:lpstr>
      <vt:lpstr>Amplificador Inversor </vt:lpstr>
      <vt:lpstr>Amplificador Inversor (continuación) </vt:lpstr>
      <vt:lpstr>Amplificador No Inversor</vt:lpstr>
      <vt:lpstr>Amplificador No Inversor (continuación)</vt:lpstr>
      <vt:lpstr>Amplificador Inversor </vt:lpstr>
      <vt:lpstr>Amplificador Inversor (continuación)</vt:lpstr>
      <vt:lpstr>Amplificador Inversor (continuación)</vt:lpstr>
      <vt:lpstr>Amplificador No Inversor</vt:lpstr>
      <vt:lpstr>Amplificador No Inversor (continuación)</vt:lpstr>
      <vt:lpstr>Amplificador No Inversor (continuación)</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Producción Automatizada</dc:title>
  <dc:creator>usuario</dc:creator>
  <cp:lastModifiedBy>IRMA</cp:lastModifiedBy>
  <cp:revision>81</cp:revision>
  <dcterms:created xsi:type="dcterms:W3CDTF">2014-02-04T15:57:18Z</dcterms:created>
  <dcterms:modified xsi:type="dcterms:W3CDTF">2017-10-19T19:43:47Z</dcterms:modified>
</cp:coreProperties>
</file>