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33" r:id="rId2"/>
    <p:sldId id="294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328" r:id="rId29"/>
    <p:sldId id="329" r:id="rId30"/>
    <p:sldId id="330" r:id="rId31"/>
    <p:sldId id="331" r:id="rId32"/>
    <p:sldId id="332" r:id="rId33"/>
    <p:sldId id="322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2" autoAdjust="0"/>
    <p:restoredTop sz="94660"/>
  </p:normalViewPr>
  <p:slideViewPr>
    <p:cSldViewPr>
      <p:cViewPr varScale="1">
        <p:scale>
          <a:sx n="62" d="100"/>
          <a:sy n="62" d="100"/>
        </p:scale>
        <p:origin x="-80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85229aca477fafd" providerId="LiveId" clId="{663F902C-853F-49A0-BC76-276231546C60}"/>
    <pc:docChg chg="undo custSel addSld delSld modSld">
      <pc:chgData name="" userId="e85229aca477fafd" providerId="LiveId" clId="{663F902C-853F-49A0-BC76-276231546C60}" dt="2017-10-19T13:15:46.728" v="102"/>
      <pc:docMkLst>
        <pc:docMk/>
      </pc:docMkLst>
      <pc:sldChg chg="del">
        <pc:chgData name="" userId="e85229aca477fafd" providerId="LiveId" clId="{663F902C-853F-49A0-BC76-276231546C60}" dt="2017-10-19T12:29:33.650" v="11" actId="2696"/>
        <pc:sldMkLst>
          <pc:docMk/>
          <pc:sldMk cId="0" sldId="257"/>
        </pc:sldMkLst>
      </pc:sldChg>
      <pc:sldChg chg="del">
        <pc:chgData name="" userId="e85229aca477fafd" providerId="LiveId" clId="{663F902C-853F-49A0-BC76-276231546C60}" dt="2017-10-19T12:29:30.482" v="2" actId="2696"/>
        <pc:sldMkLst>
          <pc:docMk/>
          <pc:sldMk cId="0" sldId="258"/>
        </pc:sldMkLst>
      </pc:sldChg>
      <pc:sldChg chg="del">
        <pc:chgData name="" userId="e85229aca477fafd" providerId="LiveId" clId="{663F902C-853F-49A0-BC76-276231546C60}" dt="2017-10-19T12:44:53.652" v="37" actId="2696"/>
        <pc:sldMkLst>
          <pc:docMk/>
          <pc:sldMk cId="0" sldId="259"/>
        </pc:sldMkLst>
      </pc:sldChg>
      <pc:sldChg chg="del">
        <pc:chgData name="" userId="e85229aca477fafd" providerId="LiveId" clId="{663F902C-853F-49A0-BC76-276231546C60}" dt="2017-10-19T12:44:54.262" v="38" actId="2696"/>
        <pc:sldMkLst>
          <pc:docMk/>
          <pc:sldMk cId="0" sldId="260"/>
        </pc:sldMkLst>
      </pc:sldChg>
      <pc:sldChg chg="del">
        <pc:chgData name="" userId="e85229aca477fafd" providerId="LiveId" clId="{663F902C-853F-49A0-BC76-276231546C60}" dt="2017-10-19T12:44:54.950" v="39" actId="2696"/>
        <pc:sldMkLst>
          <pc:docMk/>
          <pc:sldMk cId="0" sldId="262"/>
        </pc:sldMkLst>
      </pc:sldChg>
      <pc:sldChg chg="del">
        <pc:chgData name="" userId="e85229aca477fafd" providerId="LiveId" clId="{663F902C-853F-49A0-BC76-276231546C60}" dt="2017-10-19T12:29:31.069" v="5" actId="2696"/>
        <pc:sldMkLst>
          <pc:docMk/>
          <pc:sldMk cId="0" sldId="265"/>
        </pc:sldMkLst>
      </pc:sldChg>
      <pc:sldChg chg="del">
        <pc:chgData name="" userId="e85229aca477fafd" providerId="LiveId" clId="{663F902C-853F-49A0-BC76-276231546C60}" dt="2017-10-19T12:29:30.877" v="4" actId="2696"/>
        <pc:sldMkLst>
          <pc:docMk/>
          <pc:sldMk cId="0" sldId="266"/>
        </pc:sldMkLst>
      </pc:sldChg>
      <pc:sldChg chg="del">
        <pc:chgData name="" userId="e85229aca477fafd" providerId="LiveId" clId="{663F902C-853F-49A0-BC76-276231546C60}" dt="2017-10-19T12:29:30.234" v="1" actId="2696"/>
        <pc:sldMkLst>
          <pc:docMk/>
          <pc:sldMk cId="0" sldId="272"/>
        </pc:sldMkLst>
      </pc:sldChg>
      <pc:sldChg chg="del">
        <pc:chgData name="" userId="e85229aca477fafd" providerId="LiveId" clId="{663F902C-853F-49A0-BC76-276231546C60}" dt="2017-10-19T12:29:32.628" v="9" actId="2696"/>
        <pc:sldMkLst>
          <pc:docMk/>
          <pc:sldMk cId="2540603837" sldId="274"/>
        </pc:sldMkLst>
      </pc:sldChg>
      <pc:sldChg chg="del">
        <pc:chgData name="" userId="e85229aca477fafd" providerId="LiveId" clId="{663F902C-853F-49A0-BC76-276231546C60}" dt="2017-10-19T12:29:30.668" v="3" actId="2696"/>
        <pc:sldMkLst>
          <pc:docMk/>
          <pc:sldMk cId="1142752069" sldId="276"/>
        </pc:sldMkLst>
      </pc:sldChg>
      <pc:sldChg chg="del">
        <pc:chgData name="" userId="e85229aca477fafd" providerId="LiveId" clId="{663F902C-853F-49A0-BC76-276231546C60}" dt="2017-10-19T12:44:55.664" v="40" actId="2696"/>
        <pc:sldMkLst>
          <pc:docMk/>
          <pc:sldMk cId="1255073239" sldId="277"/>
        </pc:sldMkLst>
      </pc:sldChg>
      <pc:sldChg chg="del">
        <pc:chgData name="" userId="e85229aca477fafd" providerId="LiveId" clId="{663F902C-853F-49A0-BC76-276231546C60}" dt="2017-10-19T12:44:57.660" v="41" actId="2696"/>
        <pc:sldMkLst>
          <pc:docMk/>
          <pc:sldMk cId="1235808404" sldId="278"/>
        </pc:sldMkLst>
      </pc:sldChg>
      <pc:sldChg chg="del">
        <pc:chgData name="" userId="e85229aca477fafd" providerId="LiveId" clId="{663F902C-853F-49A0-BC76-276231546C60}" dt="2017-10-19T12:44:59.049" v="42" actId="2696"/>
        <pc:sldMkLst>
          <pc:docMk/>
          <pc:sldMk cId="1648797595" sldId="279"/>
        </pc:sldMkLst>
      </pc:sldChg>
      <pc:sldChg chg="del">
        <pc:chgData name="" userId="e85229aca477fafd" providerId="LiveId" clId="{663F902C-853F-49A0-BC76-276231546C60}" dt="2017-10-19T12:29:30.145" v="0" actId="2696"/>
        <pc:sldMkLst>
          <pc:docMk/>
          <pc:sldMk cId="2722738983" sldId="280"/>
        </pc:sldMkLst>
      </pc:sldChg>
      <pc:sldChg chg="del">
        <pc:chgData name="" userId="e85229aca477fafd" providerId="LiveId" clId="{663F902C-853F-49A0-BC76-276231546C60}" dt="2017-10-19T12:29:31.315" v="6" actId="2696"/>
        <pc:sldMkLst>
          <pc:docMk/>
          <pc:sldMk cId="3211840451" sldId="281"/>
        </pc:sldMkLst>
      </pc:sldChg>
      <pc:sldChg chg="del">
        <pc:chgData name="" userId="e85229aca477fafd" providerId="LiveId" clId="{663F902C-853F-49A0-BC76-276231546C60}" dt="2017-10-19T12:29:31.594" v="7" actId="2696"/>
        <pc:sldMkLst>
          <pc:docMk/>
          <pc:sldMk cId="1109626538" sldId="282"/>
        </pc:sldMkLst>
      </pc:sldChg>
      <pc:sldChg chg="del">
        <pc:chgData name="" userId="e85229aca477fafd" providerId="LiveId" clId="{663F902C-853F-49A0-BC76-276231546C60}" dt="2017-10-19T12:29:32.099" v="8" actId="2696"/>
        <pc:sldMkLst>
          <pc:docMk/>
          <pc:sldMk cId="3993765223" sldId="283"/>
        </pc:sldMkLst>
      </pc:sldChg>
      <pc:sldChg chg="del">
        <pc:chgData name="" userId="e85229aca477fafd" providerId="LiveId" clId="{663F902C-853F-49A0-BC76-276231546C60}" dt="2017-10-19T12:29:33.291" v="10" actId="2696"/>
        <pc:sldMkLst>
          <pc:docMk/>
          <pc:sldMk cId="3255003517" sldId="284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2722738983" sldId="294"/>
        </pc:sldMkLst>
      </pc:sldChg>
      <pc:sldChg chg="add del">
        <pc:chgData name="" userId="e85229aca477fafd" providerId="LiveId" clId="{663F902C-853F-49A0-BC76-276231546C60}" dt="2017-10-19T12:41:22.007" v="13" actId="2696"/>
        <pc:sldMkLst>
          <pc:docMk/>
          <pc:sldMk cId="1236820178" sldId="295"/>
        </pc:sldMkLst>
      </pc:sldChg>
      <pc:sldChg chg="add del">
        <pc:chgData name="" userId="e85229aca477fafd" providerId="LiveId" clId="{663F902C-853F-49A0-BC76-276231546C60}" dt="2017-10-19T12:41:22.644" v="14" actId="2696"/>
        <pc:sldMkLst>
          <pc:docMk/>
          <pc:sldMk cId="2212990636" sldId="296"/>
        </pc:sldMkLst>
      </pc:sldChg>
      <pc:sldChg chg="add del">
        <pc:chgData name="" userId="e85229aca477fafd" providerId="LiveId" clId="{663F902C-853F-49A0-BC76-276231546C60}" dt="2017-10-19T12:41:23.358" v="15" actId="2696"/>
        <pc:sldMkLst>
          <pc:docMk/>
          <pc:sldMk cId="2597748838" sldId="297"/>
        </pc:sldMkLst>
      </pc:sldChg>
      <pc:sldChg chg="add del">
        <pc:chgData name="" userId="e85229aca477fafd" providerId="LiveId" clId="{663F902C-853F-49A0-BC76-276231546C60}" dt="2017-10-19T12:41:23.910" v="16" actId="2696"/>
        <pc:sldMkLst>
          <pc:docMk/>
          <pc:sldMk cId="1337618708" sldId="298"/>
        </pc:sldMkLst>
      </pc:sldChg>
      <pc:sldChg chg="add del">
        <pc:chgData name="" userId="e85229aca477fafd" providerId="LiveId" clId="{663F902C-853F-49A0-BC76-276231546C60}" dt="2017-10-19T12:41:24.352" v="17" actId="2696"/>
        <pc:sldMkLst>
          <pc:docMk/>
          <pc:sldMk cId="3531965292" sldId="299"/>
        </pc:sldMkLst>
      </pc:sldChg>
      <pc:sldChg chg="add del">
        <pc:chgData name="" userId="e85229aca477fafd" providerId="LiveId" clId="{663F902C-853F-49A0-BC76-276231546C60}" dt="2017-10-19T12:41:24.786" v="18" actId="2696"/>
        <pc:sldMkLst>
          <pc:docMk/>
          <pc:sldMk cId="2694420844" sldId="300"/>
        </pc:sldMkLst>
      </pc:sldChg>
      <pc:sldChg chg="add del">
        <pc:chgData name="" userId="e85229aca477fafd" providerId="LiveId" clId="{663F902C-853F-49A0-BC76-276231546C60}" dt="2017-10-19T12:41:25.175" v="19" actId="2696"/>
        <pc:sldMkLst>
          <pc:docMk/>
          <pc:sldMk cId="4237798486" sldId="301"/>
        </pc:sldMkLst>
      </pc:sldChg>
      <pc:sldChg chg="add del">
        <pc:chgData name="" userId="e85229aca477fafd" providerId="LiveId" clId="{663F902C-853F-49A0-BC76-276231546C60}" dt="2017-10-19T12:41:25.473" v="20" actId="2696"/>
        <pc:sldMkLst>
          <pc:docMk/>
          <pc:sldMk cId="560301422" sldId="302"/>
        </pc:sldMkLst>
      </pc:sldChg>
      <pc:sldChg chg="add del">
        <pc:chgData name="" userId="e85229aca477fafd" providerId="LiveId" clId="{663F902C-853F-49A0-BC76-276231546C60}" dt="2017-10-19T12:41:25.779" v="21" actId="2696"/>
        <pc:sldMkLst>
          <pc:docMk/>
          <pc:sldMk cId="1824299858" sldId="303"/>
        </pc:sldMkLst>
      </pc:sldChg>
      <pc:sldChg chg="add del">
        <pc:chgData name="" userId="e85229aca477fafd" providerId="LiveId" clId="{663F902C-853F-49A0-BC76-276231546C60}" dt="2017-10-19T12:41:26.110" v="22" actId="2696"/>
        <pc:sldMkLst>
          <pc:docMk/>
          <pc:sldMk cId="2784231879" sldId="304"/>
        </pc:sldMkLst>
      </pc:sldChg>
      <pc:sldChg chg="add del">
        <pc:chgData name="" userId="e85229aca477fafd" providerId="LiveId" clId="{663F902C-853F-49A0-BC76-276231546C60}" dt="2017-10-19T12:41:26.424" v="23" actId="2696"/>
        <pc:sldMkLst>
          <pc:docMk/>
          <pc:sldMk cId="3036686440" sldId="305"/>
        </pc:sldMkLst>
      </pc:sldChg>
      <pc:sldChg chg="addSp delSp modSp add del">
        <pc:chgData name="" userId="e85229aca477fafd" providerId="LiveId" clId="{663F902C-853F-49A0-BC76-276231546C60}" dt="2017-10-19T12:42:47.049" v="32" actId="1035"/>
        <pc:sldMkLst>
          <pc:docMk/>
          <pc:sldMk cId="3011088888" sldId="306"/>
        </pc:sldMkLst>
        <pc:spChg chg="add del mod">
          <ac:chgData name="" userId="e85229aca477fafd" providerId="LiveId" clId="{663F902C-853F-49A0-BC76-276231546C60}" dt="2017-10-19T12:41:46.473" v="27" actId="478"/>
          <ac:spMkLst>
            <pc:docMk/>
            <pc:sldMk cId="3011088888" sldId="306"/>
            <ac:spMk id="4" creationId="{F1510FEB-2071-4191-A9AE-090231B805BD}"/>
          </ac:spMkLst>
        </pc:spChg>
        <pc:spChg chg="del">
          <ac:chgData name="" userId="e85229aca477fafd" providerId="LiveId" clId="{663F902C-853F-49A0-BC76-276231546C60}" dt="2017-10-19T12:41:43.951" v="26" actId="478"/>
          <ac:spMkLst>
            <pc:docMk/>
            <pc:sldMk cId="3011088888" sldId="306"/>
            <ac:spMk id="5" creationId="{00000000-0000-0000-0000-000000000000}"/>
          </ac:spMkLst>
        </pc:spChg>
        <pc:graphicFrameChg chg="add mod">
          <ac:chgData name="" userId="e85229aca477fafd" providerId="LiveId" clId="{663F902C-853F-49A0-BC76-276231546C60}" dt="2017-10-19T12:42:47.049" v="32" actId="1035"/>
          <ac:graphicFrameMkLst>
            <pc:docMk/>
            <pc:sldMk cId="3011088888" sldId="306"/>
            <ac:graphicFrameMk id="6" creationId="{69602D8D-4E07-4F44-A400-CD7640FDA3A9}"/>
          </ac:graphicFrameMkLst>
        </pc:graphicFrameChg>
        <pc:picChg chg="del">
          <ac:chgData name="" userId="e85229aca477fafd" providerId="LiveId" clId="{663F902C-853F-49A0-BC76-276231546C60}" dt="2017-10-19T12:42:35.816" v="28" actId="478"/>
          <ac:picMkLst>
            <pc:docMk/>
            <pc:sldMk cId="3011088888" sldId="306"/>
            <ac:picMk id="16385" creationId="{00000000-0000-0000-0000-000000000000}"/>
          </ac:picMkLst>
        </pc:picChg>
      </pc:sldChg>
      <pc:sldChg chg="add">
        <pc:chgData name="" userId="e85229aca477fafd" providerId="LiveId" clId="{663F902C-853F-49A0-BC76-276231546C60}" dt="2017-10-19T12:41:15.072" v="12"/>
        <pc:sldMkLst>
          <pc:docMk/>
          <pc:sldMk cId="1142752069" sldId="307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2898344624" sldId="308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20769185" sldId="309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3211840451" sldId="310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1109626538" sldId="311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3993765223" sldId="312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2540603837" sldId="313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3255003517" sldId="314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2309707802" sldId="315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4164859108" sldId="316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3536762465" sldId="317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609665847" sldId="318"/>
        </pc:sldMkLst>
      </pc:sldChg>
      <pc:sldChg chg="add del">
        <pc:chgData name="" userId="e85229aca477fafd" providerId="LiveId" clId="{663F902C-853F-49A0-BC76-276231546C60}" dt="2017-10-19T12:43:14.744" v="36" actId="2696"/>
        <pc:sldMkLst>
          <pc:docMk/>
          <pc:sldMk cId="1462509420" sldId="319"/>
        </pc:sldMkLst>
      </pc:sldChg>
      <pc:sldChg chg="add del">
        <pc:chgData name="" userId="e85229aca477fafd" providerId="LiveId" clId="{663F902C-853F-49A0-BC76-276231546C60}" dt="2017-10-19T12:43:14.282" v="35" actId="2696"/>
        <pc:sldMkLst>
          <pc:docMk/>
          <pc:sldMk cId="4172752938" sldId="320"/>
        </pc:sldMkLst>
      </pc:sldChg>
      <pc:sldChg chg="add">
        <pc:chgData name="" userId="e85229aca477fafd" providerId="LiveId" clId="{663F902C-853F-49A0-BC76-276231546C60}" dt="2017-10-19T12:41:15.072" v="12"/>
        <pc:sldMkLst>
          <pc:docMk/>
          <pc:sldMk cId="754692190" sldId="321"/>
        </pc:sldMkLst>
      </pc:sldChg>
      <pc:sldChg chg="modSp add">
        <pc:chgData name="" userId="e85229aca477fafd" providerId="LiveId" clId="{663F902C-853F-49A0-BC76-276231546C60}" dt="2017-10-19T13:09:52.673" v="70"/>
        <pc:sldMkLst>
          <pc:docMk/>
          <pc:sldMk cId="3376358284" sldId="322"/>
        </pc:sldMkLst>
        <pc:spChg chg="mod">
          <ac:chgData name="" userId="e85229aca477fafd" providerId="LiveId" clId="{663F902C-853F-49A0-BC76-276231546C60}" dt="2017-10-19T13:09:51.306" v="69" actId="313"/>
          <ac:spMkLst>
            <pc:docMk/>
            <pc:sldMk cId="3376358284" sldId="322"/>
            <ac:spMk id="2" creationId="{C4E4C3D5-EC56-462A-A8C4-60E78BCDF518}"/>
          </ac:spMkLst>
        </pc:spChg>
        <pc:spChg chg="mod">
          <ac:chgData name="" userId="e85229aca477fafd" providerId="LiveId" clId="{663F902C-853F-49A0-BC76-276231546C60}" dt="2017-10-19T13:09:52.673" v="70"/>
          <ac:spMkLst>
            <pc:docMk/>
            <pc:sldMk cId="3376358284" sldId="322"/>
            <ac:spMk id="3" creationId="{2FBD8CCC-79ED-4B32-B2CD-3CB3CADE69CE}"/>
          </ac:spMkLst>
        </pc:spChg>
      </pc:sldChg>
      <pc:sldChg chg="modSp add del">
        <pc:chgData name="" userId="e85229aca477fafd" providerId="LiveId" clId="{663F902C-853F-49A0-BC76-276231546C60}" dt="2017-10-19T13:14:54.287" v="97" actId="2696"/>
        <pc:sldMkLst>
          <pc:docMk/>
          <pc:sldMk cId="4163837668" sldId="323"/>
        </pc:sldMkLst>
        <pc:spChg chg="mod">
          <ac:chgData name="" userId="e85229aca477fafd" providerId="LiveId" clId="{663F902C-853F-49A0-BC76-276231546C60}" dt="2017-10-19T13:12:08.373" v="88" actId="20577"/>
          <ac:spMkLst>
            <pc:docMk/>
            <pc:sldMk cId="4163837668" sldId="323"/>
            <ac:spMk id="2" creationId="{E6971F60-F67D-41C9-B9F8-B2A954682C6F}"/>
          </ac:spMkLst>
        </pc:spChg>
      </pc:sldChg>
      <pc:sldChg chg="modSp add del">
        <pc:chgData name="" userId="e85229aca477fafd" providerId="LiveId" clId="{663F902C-853F-49A0-BC76-276231546C60}" dt="2017-10-19T13:14:54.323" v="98" actId="2696"/>
        <pc:sldMkLst>
          <pc:docMk/>
          <pc:sldMk cId="3073985578" sldId="324"/>
        </pc:sldMkLst>
        <pc:spChg chg="mod">
          <ac:chgData name="" userId="e85229aca477fafd" providerId="LiveId" clId="{663F902C-853F-49A0-BC76-276231546C60}" dt="2017-10-19T13:13:00.929" v="90" actId="20577"/>
          <ac:spMkLst>
            <pc:docMk/>
            <pc:sldMk cId="3073985578" sldId="324"/>
            <ac:spMk id="2" creationId="{DA6C5EFB-FA13-4E38-A1B2-090CD11B6D23}"/>
          </ac:spMkLst>
        </pc:spChg>
      </pc:sldChg>
      <pc:sldChg chg="modSp add del">
        <pc:chgData name="" userId="e85229aca477fafd" providerId="LiveId" clId="{663F902C-853F-49A0-BC76-276231546C60}" dt="2017-10-19T13:14:54.360" v="99" actId="2696"/>
        <pc:sldMkLst>
          <pc:docMk/>
          <pc:sldMk cId="2240506501" sldId="325"/>
        </pc:sldMkLst>
        <pc:spChg chg="mod">
          <ac:chgData name="" userId="e85229aca477fafd" providerId="LiveId" clId="{663F902C-853F-49A0-BC76-276231546C60}" dt="2017-10-19T13:13:07.506" v="93" actId="20577"/>
          <ac:spMkLst>
            <pc:docMk/>
            <pc:sldMk cId="2240506501" sldId="325"/>
            <ac:spMk id="2" creationId="{AE0A96DA-EC62-4506-8AFD-46912A4575B9}"/>
          </ac:spMkLst>
        </pc:spChg>
      </pc:sldChg>
      <pc:sldChg chg="modSp add del">
        <pc:chgData name="" userId="e85229aca477fafd" providerId="LiveId" clId="{663F902C-853F-49A0-BC76-276231546C60}" dt="2017-10-19T13:14:54.393" v="100" actId="2696"/>
        <pc:sldMkLst>
          <pc:docMk/>
          <pc:sldMk cId="3463578397" sldId="326"/>
        </pc:sldMkLst>
        <pc:spChg chg="mod">
          <ac:chgData name="" userId="e85229aca477fafd" providerId="LiveId" clId="{663F902C-853F-49A0-BC76-276231546C60}" dt="2017-10-19T13:13:12.531" v="95" actId="20577"/>
          <ac:spMkLst>
            <pc:docMk/>
            <pc:sldMk cId="3463578397" sldId="326"/>
            <ac:spMk id="2" creationId="{C4017F47-7180-4C76-9E57-C1469B12DBE8}"/>
          </ac:spMkLst>
        </pc:spChg>
      </pc:sldChg>
      <pc:sldChg chg="add del">
        <pc:chgData name="" userId="e85229aca477fafd" providerId="LiveId" clId="{663F902C-853F-49A0-BC76-276231546C60}" dt="2017-10-19T13:14:54.425" v="101" actId="2696"/>
        <pc:sldMkLst>
          <pc:docMk/>
          <pc:sldMk cId="1977248257" sldId="327"/>
        </pc:sldMkLst>
      </pc:sldChg>
      <pc:sldChg chg="add">
        <pc:chgData name="" userId="e85229aca477fafd" providerId="LiveId" clId="{663F902C-853F-49A0-BC76-276231546C60}" dt="2017-10-19T13:14:38.114" v="96"/>
        <pc:sldMkLst>
          <pc:docMk/>
          <pc:sldMk cId="4165480556" sldId="328"/>
        </pc:sldMkLst>
      </pc:sldChg>
      <pc:sldChg chg="add">
        <pc:chgData name="" userId="e85229aca477fafd" providerId="LiveId" clId="{663F902C-853F-49A0-BC76-276231546C60}" dt="2017-10-19T13:14:38.114" v="96"/>
        <pc:sldMkLst>
          <pc:docMk/>
          <pc:sldMk cId="3887200435" sldId="329"/>
        </pc:sldMkLst>
      </pc:sldChg>
      <pc:sldChg chg="add">
        <pc:chgData name="" userId="e85229aca477fafd" providerId="LiveId" clId="{663F902C-853F-49A0-BC76-276231546C60}" dt="2017-10-19T13:14:38.114" v="96"/>
        <pc:sldMkLst>
          <pc:docMk/>
          <pc:sldMk cId="524222272" sldId="330"/>
        </pc:sldMkLst>
      </pc:sldChg>
      <pc:sldChg chg="add">
        <pc:chgData name="" userId="e85229aca477fafd" providerId="LiveId" clId="{663F902C-853F-49A0-BC76-276231546C60}" dt="2017-10-19T13:15:46.728" v="102"/>
        <pc:sldMkLst>
          <pc:docMk/>
          <pc:sldMk cId="1828915794" sldId="331"/>
        </pc:sldMkLst>
      </pc:sldChg>
      <pc:sldChg chg="add">
        <pc:chgData name="" userId="e85229aca477fafd" providerId="LiveId" clId="{663F902C-853F-49A0-BC76-276231546C60}" dt="2017-10-19T13:15:46.728" v="102"/>
        <pc:sldMkLst>
          <pc:docMk/>
          <pc:sldMk cId="1034659467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7AFBE-7788-474A-87A7-2F38E36633A9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3E8ED-0013-49A0-8A65-896ADDB1BF4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7144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21B3E-89D9-48A2-9BB3-0EFD63453754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6E037-4178-46DE-BABB-92FA81D6889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search?hl=es&amp;tbo=p&amp;tbm=bks&amp;q=inauthor:%22Katsuhiko+Ogata%22" TargetMode="External"/><Relationship Id="rId2" Type="http://schemas.openxmlformats.org/officeDocument/2006/relationships/hyperlink" Target="https://www.arduino.cc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.mx/search?hl=es&amp;tbo=p&amp;tbm=bks&amp;q=inauthor:%22Benjam%C3%ADn+C.+Kuo%2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40466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Diapositivas en PowerPoint</a:t>
            </a:r>
            <a:br>
              <a:rPr lang="es-MX" dirty="0" smtClean="0"/>
            </a:br>
            <a:r>
              <a:rPr lang="es-MX" dirty="0" smtClean="0"/>
              <a:t>de la UA: Producción Automatizada</a:t>
            </a:r>
            <a:endParaRPr lang="es-MX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403648" y="2132856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Presenta: Dr. Carlos Juárez Toledo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17848" y="2924944"/>
            <a:ext cx="6302424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8000" dirty="0" smtClean="0"/>
              <a:t>Contenido:</a:t>
            </a:r>
          </a:p>
          <a:p>
            <a:pPr algn="just"/>
            <a:r>
              <a:rPr lang="es-MX" sz="8000" dirty="0" smtClean="0"/>
              <a:t>Presentación de la </a:t>
            </a:r>
            <a:r>
              <a:rPr lang="es-MX" sz="8000" dirty="0" smtClean="0"/>
              <a:t>UA</a:t>
            </a:r>
          </a:p>
          <a:p>
            <a:pPr algn="just"/>
            <a:r>
              <a:rPr lang="es-MX" sz="8000" b="1" dirty="0" smtClean="0"/>
              <a:t>UNIDAD 1. TÓPICOS AVANZADOS DE LA TEORÍA DE CONTROL MODERNA</a:t>
            </a:r>
          </a:p>
          <a:p>
            <a:pPr lvl="0" algn="just"/>
            <a:r>
              <a:rPr lang="es-MX" sz="8000" dirty="0" smtClean="0"/>
              <a:t>        1</a:t>
            </a:r>
            <a:r>
              <a:rPr lang="es-MX" sz="8000" dirty="0"/>
              <a:t>. </a:t>
            </a:r>
            <a:r>
              <a:rPr lang="es-MX" sz="8000" dirty="0"/>
              <a:t>Aspectos tecnológicos avanzados del control moderno de Procesos Industriales</a:t>
            </a:r>
          </a:p>
          <a:p>
            <a:pPr algn="just"/>
            <a:endParaRPr lang="es-MX" sz="8000" dirty="0" smtClean="0"/>
          </a:p>
          <a:p>
            <a:pPr algn="just"/>
            <a:r>
              <a:rPr lang="es-MX" sz="8000" dirty="0" smtClean="0"/>
              <a:t>En esta sección se presenta un encuadre de forma general de los alcances, objetivos , mapa curricular y el trabajo realizado y que se realizará en la UA.</a:t>
            </a:r>
            <a:endParaRPr lang="es-MX" sz="8000" dirty="0"/>
          </a:p>
          <a:p>
            <a:pPr algn="l"/>
            <a:endParaRPr lang="es-MX" sz="3200" dirty="0" smtClean="0"/>
          </a:p>
          <a:p>
            <a:pPr marL="514350" indent="-514350">
              <a:buAutoNum type="arabicPeriod"/>
            </a:pPr>
            <a:endParaRPr lang="es-MX" sz="3200" dirty="0"/>
          </a:p>
        </p:txBody>
      </p:sp>
      <p:pic>
        <p:nvPicPr>
          <p:cNvPr id="1026" name="Picture 2" descr="C:\Users\IRMA\AppData\Local\Microsoft\Windows\INetCache\IE\FMYZNH7D\checkered-308057_960_7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52677"/>
            <a:ext cx="197408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3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Materiales Segundo parcial </a:t>
            </a:r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/>
          </p:nvPr>
        </p:nvGraphicFramePr>
        <p:xfrm>
          <a:off x="1547664" y="1359167"/>
          <a:ext cx="6048672" cy="2194560"/>
        </p:xfrm>
        <a:graphic>
          <a:graphicData uri="http://schemas.openxmlformats.org/drawingml/2006/table">
            <a:tbl>
              <a:tblPr/>
              <a:tblGrid>
                <a:gridCol w="26539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947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4016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01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4 Integrados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Amplificador Operacional 741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modulo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bluetooth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HC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-05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 botón  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3321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10 Resistencia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s-ES" sz="1200" dirty="0" err="1">
                          <a:latin typeface="Symbol"/>
                          <a:ea typeface="Times New Roman"/>
                          <a:cs typeface="Times New Roman"/>
                        </a:rPr>
                        <a:t>MW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200" dirty="0">
                          <a:latin typeface="+mj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s-ES" sz="1200" baseline="0" dirty="0">
                          <a:latin typeface="+mj-lt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es-ES" sz="1200" baseline="0" dirty="0" err="1">
                          <a:latin typeface="+mj-lt"/>
                          <a:ea typeface="Times New Roman"/>
                          <a:cs typeface="Times New Roman"/>
                        </a:rPr>
                        <a:t>Amp</a:t>
                      </a:r>
                      <a:endParaRPr lang="es-MX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10 Resistencia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100 KW </a:t>
                      </a:r>
                      <a:r>
                        <a:rPr lang="es-ES" sz="120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s-E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es-E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6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10 Resistencia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10 KW </a:t>
                      </a:r>
                      <a:r>
                        <a:rPr lang="es-ES" sz="120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s-E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es-E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6304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10 Resistencia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 KW </a:t>
                      </a:r>
                      <a:r>
                        <a:rPr lang="es-ES" sz="120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s-E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es-ES" sz="1200" kern="1200" baseline="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3 Potenciómetros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100 KW </a:t>
                      </a:r>
                      <a:r>
                        <a:rPr lang="es-ES" sz="120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s-E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Placa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Arduino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Uno, Leonardo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2 Capacitor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10m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3 capacitores electrolíticos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F (63v)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853" y="3869910"/>
            <a:ext cx="1507791" cy="126761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729" y="3974209"/>
            <a:ext cx="1804968" cy="1196217"/>
          </a:xfrm>
          <a:prstGeom prst="rect">
            <a:avLst/>
          </a:prstGeom>
        </p:spPr>
      </p:pic>
      <p:graphicFrame>
        <p:nvGraphicFramePr>
          <p:cNvPr id="14" name="4 Tabla"/>
          <p:cNvGraphicFramePr>
            <a:graphicFrameLocks noGrp="1"/>
          </p:cNvGraphicFramePr>
          <p:nvPr>
            <p:extLst/>
          </p:nvPr>
        </p:nvGraphicFramePr>
        <p:xfrm>
          <a:off x="683568" y="3717032"/>
          <a:ext cx="3759200" cy="91440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 adicionales para soldar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tabla fenólica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4.5x4.5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 cm para proyectos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Cautín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Pasta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soldadura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773" y="5137522"/>
            <a:ext cx="1332080" cy="1213470"/>
          </a:xfrm>
          <a:prstGeom prst="rect">
            <a:avLst/>
          </a:prstGeom>
        </p:spPr>
      </p:pic>
      <p:graphicFrame>
        <p:nvGraphicFramePr>
          <p:cNvPr id="17" name="Tabla 16"/>
          <p:cNvGraphicFramePr>
            <a:graphicFrameLocks noGrp="1"/>
          </p:cNvGraphicFramePr>
          <p:nvPr>
            <p:extLst/>
          </p:nvPr>
        </p:nvGraphicFramePr>
        <p:xfrm>
          <a:off x="683568" y="5263798"/>
          <a:ext cx="3759200" cy="109728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Otros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Cables</a:t>
                      </a:r>
                      <a:r>
                        <a:rPr lang="es-ES" sz="12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200" baseline="0" dirty="0" err="1">
                          <a:latin typeface="Times New Roman"/>
                          <a:ea typeface="Times New Roman"/>
                          <a:cs typeface="Times New Roman"/>
                        </a:rPr>
                        <a:t>dupont</a:t>
                      </a:r>
                      <a:r>
                        <a:rPr lang="es-ES" sz="1200" baseline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utp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2 multímetros escolares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6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Práctica </a:t>
            </a:r>
            <a:r>
              <a:rPr lang="es-ES" dirty="0" smtClean="0"/>
              <a:t>6: </a:t>
            </a:r>
            <a:r>
              <a:rPr lang="es-ES" dirty="0"/>
              <a:t>Bluetooth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700808"/>
            <a:ext cx="4867275" cy="1181100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67681"/>
            <a:ext cx="3028315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"/>
          <a:stretch/>
        </p:blipFill>
        <p:spPr bwMode="auto">
          <a:xfrm>
            <a:off x="4499992" y="3147602"/>
            <a:ext cx="3095625" cy="1607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500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s-ES" dirty="0"/>
              <a:t>Práctica </a:t>
            </a:r>
            <a:r>
              <a:rPr lang="es-ES" dirty="0" smtClean="0"/>
              <a:t>7: </a:t>
            </a:r>
            <a:r>
              <a:rPr lang="es-ES" dirty="0"/>
              <a:t>Nociones básicas del amplificador operacional</a:t>
            </a:r>
            <a:r>
              <a:rPr kumimoji="0" lang="es-MX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MX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648936"/>
              </p:ext>
            </p:extLst>
          </p:nvPr>
        </p:nvGraphicFramePr>
        <p:xfrm>
          <a:off x="580026" y="2060848"/>
          <a:ext cx="3852545" cy="1645920"/>
        </p:xfrm>
        <a:graphic>
          <a:graphicData uri="http://schemas.openxmlformats.org/drawingml/2006/table">
            <a:tbl>
              <a:tblPr/>
              <a:tblGrid>
                <a:gridCol w="16903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21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01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Integrados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Amplificador Operacional 741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5 Resistencia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 MW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Potenciómetro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100 KW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capacitor electrolítico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F (63v)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utp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8538" y="2780928"/>
            <a:ext cx="31400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106843"/>
              </p:ext>
            </p:extLst>
          </p:nvPr>
        </p:nvGraphicFramePr>
        <p:xfrm>
          <a:off x="644106" y="4663128"/>
          <a:ext cx="3759200" cy="91440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Otros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tabla fenólica 4.5x4.5 cm para proyectos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Cautín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Pasta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soldadura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70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Práctica </a:t>
            </a:r>
            <a:r>
              <a:rPr lang="es-ES" dirty="0" smtClean="0"/>
              <a:t>8: </a:t>
            </a:r>
            <a:r>
              <a:rPr lang="es-ES" dirty="0"/>
              <a:t>Uso del AO para obtener ganancia en un sistema de lazo abierto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11560" y="2708920"/>
          <a:ext cx="4479290" cy="1645920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Circuito de alimentación Buffer (desarrollado en la práctica uno )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utp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Integrados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Amplificador Operacional 741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Resistencias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100 KW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2 Resistencias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10 KW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204864"/>
            <a:ext cx="330041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48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25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/>
              <a:t>Práctica </a:t>
            </a:r>
            <a:r>
              <a:rPr lang="es-ES" dirty="0" smtClean="0"/>
              <a:t>9: </a:t>
            </a:r>
            <a:r>
              <a:rPr lang="es-ES" dirty="0"/>
              <a:t>Uso del AO para obtener operaciones algebraicas (suma y resta</a:t>
            </a:r>
            <a:r>
              <a:rPr lang="es-ES" dirty="0" smtClean="0"/>
              <a:t>).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735859"/>
              </p:ext>
            </p:extLst>
          </p:nvPr>
        </p:nvGraphicFramePr>
        <p:xfrm>
          <a:off x="2195736" y="2060848"/>
          <a:ext cx="4479290" cy="1645920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Circuito de alimentación Buffer (desarrollado en la práctica uno )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Integrados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Amplificador Operacional 741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Resistencias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10 K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7 Resistencias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1 KW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utp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933056"/>
            <a:ext cx="37528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67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/>
              <a:t>Práctica </a:t>
            </a:r>
            <a:r>
              <a:rPr lang="es-ES" dirty="0" smtClean="0"/>
              <a:t>10: </a:t>
            </a:r>
            <a:r>
              <a:rPr lang="es-ES" dirty="0"/>
              <a:t>Uso del AO para modificar señales usando arreglos derivativo e integral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59771"/>
              </p:ext>
            </p:extLst>
          </p:nvPr>
        </p:nvGraphicFramePr>
        <p:xfrm>
          <a:off x="3923928" y="2420888"/>
          <a:ext cx="4479290" cy="2011680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Circuito de alimentación Buffer (desarrollado en la práctica uno )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Integrados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Amplificador Operacional 741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Capacitor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100m</a:t>
                      </a: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2 Capacitor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10m</a:t>
                      </a: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Resistencia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100 k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6 Resistencia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1 MW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utp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1128"/>
            <a:ext cx="45561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96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Revisión de trabajos desarrollados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811234"/>
            <a:ext cx="4648200" cy="2514600"/>
          </a:xfrm>
          <a:prstGeom prst="rect">
            <a:avLst/>
          </a:prstGeo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611560" y="1484784"/>
            <a:ext cx="3456384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Colorímetro</a:t>
            </a:r>
            <a:r>
              <a:rPr kumimoji="0" lang="es-MX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394" y="3717032"/>
            <a:ext cx="4305300" cy="2933700"/>
          </a:xfrm>
          <a:prstGeom prst="rect">
            <a:avLst/>
          </a:prstGeom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-180528" y="3504451"/>
            <a:ext cx="3456384" cy="145849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Carrito</a:t>
            </a:r>
            <a:r>
              <a:rPr kumimoji="0" lang="es-MX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seguidor de línea  con contador de vueltas 2015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834" y="4655250"/>
            <a:ext cx="2656486" cy="19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50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Trabajo 2016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4077072"/>
            <a:ext cx="4419600" cy="2352675"/>
          </a:xfrm>
          <a:prstGeom prst="rect">
            <a:avLst/>
          </a:prstGeom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1284779" y="4797152"/>
            <a:ext cx="1965929" cy="679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Segundo Parcial</a:t>
            </a:r>
            <a:r>
              <a:rPr kumimoji="0" lang="es-MX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170339" y="991616"/>
            <a:ext cx="2097405" cy="1069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b="1" dirty="0"/>
              <a:t>Primer Parcial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b="1" dirty="0"/>
              <a:t>Dispositivo solar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b="1" dirty="0"/>
              <a:t>por ejemplo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078" y="1176396"/>
            <a:ext cx="1554428" cy="1371085"/>
          </a:xfrm>
          <a:prstGeom prst="rect">
            <a:avLst/>
          </a:prstGeom>
        </p:spPr>
      </p:pic>
      <p:pic>
        <p:nvPicPr>
          <p:cNvPr id="2054" name="Picture 6" descr="Image result for estufa solar case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345" y="622374"/>
            <a:ext cx="2809238" cy="19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seguidor de luz panel electric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06" y="1301832"/>
            <a:ext cx="1281239" cy="124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237855" y="273080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Agua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092698" y="2657259"/>
            <a:ext cx="1260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Panel solar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308304" y="2727639"/>
            <a:ext cx="118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Alimentos </a:t>
            </a:r>
          </a:p>
        </p:txBody>
      </p:sp>
    </p:spTree>
    <p:extLst>
      <p:ext uri="{BB962C8B-B14F-4D97-AF65-F5344CB8AC3E}">
        <p14:creationId xmlns:p14="http://schemas.microsoft.com/office/powerpoint/2010/main" val="417275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47864" y="1182778"/>
            <a:ext cx="5410944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Trabajo 2017</a:t>
            </a:r>
            <a:br>
              <a:rPr lang="es-MX" dirty="0"/>
            </a:br>
            <a:r>
              <a:rPr lang="es-MX" dirty="0"/>
              <a:t>dispositivo para medir la caída libre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99592" y="1556792"/>
            <a:ext cx="144016" cy="4536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043608" y="2708920"/>
            <a:ext cx="288032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043608" y="3717032"/>
            <a:ext cx="288032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1043608" y="4725144"/>
            <a:ext cx="288032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1043608" y="5725216"/>
            <a:ext cx="288032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/>
          <p:cNvSpPr/>
          <p:nvPr/>
        </p:nvSpPr>
        <p:spPr>
          <a:xfrm>
            <a:off x="1043608" y="1708848"/>
            <a:ext cx="288032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2411760" y="1556792"/>
            <a:ext cx="144016" cy="4536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2123728" y="2708920"/>
            <a:ext cx="288032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16"/>
          <p:cNvSpPr/>
          <p:nvPr/>
        </p:nvSpPr>
        <p:spPr>
          <a:xfrm>
            <a:off x="2123728" y="3717032"/>
            <a:ext cx="288032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17"/>
          <p:cNvSpPr/>
          <p:nvPr/>
        </p:nvSpPr>
        <p:spPr>
          <a:xfrm>
            <a:off x="2123728" y="4725144"/>
            <a:ext cx="288032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/>
          <p:cNvSpPr/>
          <p:nvPr/>
        </p:nvSpPr>
        <p:spPr>
          <a:xfrm>
            <a:off x="2123728" y="5725216"/>
            <a:ext cx="288032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2123728" y="1708848"/>
            <a:ext cx="288032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899592" y="6093296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ectángulo 21"/>
          <p:cNvSpPr/>
          <p:nvPr/>
        </p:nvSpPr>
        <p:spPr>
          <a:xfrm>
            <a:off x="856028" y="1412776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 23"/>
          <p:cNvSpPr/>
          <p:nvPr/>
        </p:nvSpPr>
        <p:spPr>
          <a:xfrm>
            <a:off x="1187624" y="1492289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Elipse 24"/>
          <p:cNvSpPr/>
          <p:nvPr/>
        </p:nvSpPr>
        <p:spPr>
          <a:xfrm>
            <a:off x="1562785" y="1484784"/>
            <a:ext cx="288032" cy="2520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Flecha: a la derecha 25"/>
          <p:cNvSpPr/>
          <p:nvPr/>
        </p:nvSpPr>
        <p:spPr>
          <a:xfrm>
            <a:off x="1403648" y="1700808"/>
            <a:ext cx="576064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Flecha: a la derecha 26"/>
          <p:cNvSpPr/>
          <p:nvPr/>
        </p:nvSpPr>
        <p:spPr>
          <a:xfrm>
            <a:off x="1403648" y="2708920"/>
            <a:ext cx="576064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Flecha: a la derecha 27"/>
          <p:cNvSpPr/>
          <p:nvPr/>
        </p:nvSpPr>
        <p:spPr>
          <a:xfrm>
            <a:off x="1403648" y="3717032"/>
            <a:ext cx="576064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Flecha: a la derecha 28"/>
          <p:cNvSpPr/>
          <p:nvPr/>
        </p:nvSpPr>
        <p:spPr>
          <a:xfrm>
            <a:off x="1403648" y="4730049"/>
            <a:ext cx="576064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Flecha: a la derecha 29"/>
          <p:cNvSpPr/>
          <p:nvPr/>
        </p:nvSpPr>
        <p:spPr>
          <a:xfrm>
            <a:off x="1403648" y="5725216"/>
            <a:ext cx="576064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2 Marcador de contenido"/>
          <p:cNvSpPr txBox="1">
            <a:spLocks/>
          </p:cNvSpPr>
          <p:nvPr/>
        </p:nvSpPr>
        <p:spPr>
          <a:xfrm>
            <a:off x="641359" y="1057085"/>
            <a:ext cx="1050764" cy="468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Griper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2 Marcador de contenido"/>
          <p:cNvSpPr txBox="1">
            <a:spLocks/>
          </p:cNvSpPr>
          <p:nvPr/>
        </p:nvSpPr>
        <p:spPr>
          <a:xfrm>
            <a:off x="971600" y="1879459"/>
            <a:ext cx="1050764" cy="468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</a:t>
            </a:r>
          </a:p>
        </p:txBody>
      </p:sp>
      <p:sp>
        <p:nvSpPr>
          <p:cNvPr id="33" name="2 Marcador de contenido"/>
          <p:cNvSpPr txBox="1">
            <a:spLocks/>
          </p:cNvSpPr>
          <p:nvPr/>
        </p:nvSpPr>
        <p:spPr>
          <a:xfrm>
            <a:off x="1886378" y="1938854"/>
            <a:ext cx="1050764" cy="468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5938249" y="2900344"/>
            <a:ext cx="320472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Primer parcial</a:t>
            </a:r>
          </a:p>
          <a:p>
            <a:r>
              <a:rPr lang="es-MX" dirty="0"/>
              <a:t>Indique los tiempos de corte </a:t>
            </a:r>
          </a:p>
          <a:p>
            <a:r>
              <a:rPr lang="es-MX" dirty="0"/>
              <a:t>en una pantalla de LCD </a:t>
            </a:r>
          </a:p>
          <a:p>
            <a:endParaRPr lang="es-MX" dirty="0"/>
          </a:p>
          <a:p>
            <a:r>
              <a:rPr lang="es-MX" dirty="0"/>
              <a:t>Segundo parcial</a:t>
            </a:r>
          </a:p>
          <a:p>
            <a:r>
              <a:rPr lang="es-MX" dirty="0"/>
              <a:t>Indique las graficas de posición, </a:t>
            </a:r>
          </a:p>
          <a:p>
            <a:r>
              <a:rPr lang="es-MX" dirty="0"/>
              <a:t>velocidad y aceleración</a:t>
            </a:r>
          </a:p>
          <a:p>
            <a:r>
              <a:rPr lang="es-MX" dirty="0"/>
              <a:t>en un celular por medio </a:t>
            </a:r>
          </a:p>
          <a:p>
            <a:r>
              <a:rPr lang="es-MX" dirty="0"/>
              <a:t>de una aplicación vía </a:t>
            </a:r>
            <a:r>
              <a:rPr lang="es-MX" dirty="0" err="1"/>
              <a:t>buetooth</a:t>
            </a:r>
            <a:endParaRPr lang="es-MX" dirty="0"/>
          </a:p>
          <a:p>
            <a:endParaRPr lang="es-MX" dirty="0"/>
          </a:p>
        </p:txBody>
      </p:sp>
      <p:sp>
        <p:nvSpPr>
          <p:cNvPr id="35" name="Rectángulo 34"/>
          <p:cNvSpPr/>
          <p:nvPr/>
        </p:nvSpPr>
        <p:spPr>
          <a:xfrm>
            <a:off x="2540747" y="5647178"/>
            <a:ext cx="10801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/>
          <p:cNvSpPr/>
          <p:nvPr/>
        </p:nvSpPr>
        <p:spPr>
          <a:xfrm>
            <a:off x="2624018" y="5712195"/>
            <a:ext cx="864096" cy="360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2 Marcador de contenido"/>
          <p:cNvSpPr txBox="1">
            <a:spLocks/>
          </p:cNvSpPr>
          <p:nvPr/>
        </p:nvSpPr>
        <p:spPr>
          <a:xfrm>
            <a:off x="2487718" y="5409657"/>
            <a:ext cx="1285768" cy="468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b="1" dirty="0"/>
              <a:t>Pantalla LCD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374" y="3712773"/>
            <a:ext cx="469947" cy="620571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413" y="3667986"/>
            <a:ext cx="1172449" cy="2283191"/>
          </a:xfrm>
          <a:prstGeom prst="rect">
            <a:avLst/>
          </a:prstGeom>
        </p:spPr>
      </p:pic>
      <p:cxnSp>
        <p:nvCxnSpPr>
          <p:cNvPr id="41" name="Conector recto 40"/>
          <p:cNvCxnSpPr/>
          <p:nvPr/>
        </p:nvCxnSpPr>
        <p:spPr>
          <a:xfrm>
            <a:off x="5137558" y="41031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5065550" y="4359416"/>
            <a:ext cx="465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o 44"/>
          <p:cNvSpPr/>
          <p:nvPr/>
        </p:nvSpPr>
        <p:spPr>
          <a:xfrm rot="16917259">
            <a:off x="5235053" y="4128278"/>
            <a:ext cx="348537" cy="548298"/>
          </a:xfrm>
          <a:prstGeom prst="arc">
            <a:avLst>
              <a:gd name="adj1" fmla="val 16200000"/>
              <a:gd name="adj2" fmla="val 2135072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6" name="Conector recto 45"/>
          <p:cNvCxnSpPr/>
          <p:nvPr/>
        </p:nvCxnSpPr>
        <p:spPr>
          <a:xfrm>
            <a:off x="5137558" y="4487225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5065550" y="4743497"/>
            <a:ext cx="465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 flipV="1">
            <a:off x="5137558" y="4535192"/>
            <a:ext cx="271763" cy="208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5137558" y="485498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5065550" y="5111256"/>
            <a:ext cx="465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>
            <a:off x="5105021" y="4999000"/>
            <a:ext cx="304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ángulo 53"/>
          <p:cNvSpPr/>
          <p:nvPr/>
        </p:nvSpPr>
        <p:spPr>
          <a:xfrm>
            <a:off x="5209566" y="5255272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err="1"/>
              <a:t>On</a:t>
            </a:r>
            <a:endParaRPr lang="es-MX" sz="800" dirty="0"/>
          </a:p>
        </p:txBody>
      </p:sp>
      <p:sp>
        <p:nvSpPr>
          <p:cNvPr id="55" name="Rectángulo 54"/>
          <p:cNvSpPr/>
          <p:nvPr/>
        </p:nvSpPr>
        <p:spPr>
          <a:xfrm>
            <a:off x="2561581" y="4716995"/>
            <a:ext cx="173182" cy="111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800" dirty="0"/>
          </a:p>
        </p:txBody>
      </p:sp>
      <p:sp>
        <p:nvSpPr>
          <p:cNvPr id="56" name="CuadroTexto 55"/>
          <p:cNvSpPr txBox="1"/>
          <p:nvPr/>
        </p:nvSpPr>
        <p:spPr>
          <a:xfrm>
            <a:off x="2685505" y="4563258"/>
            <a:ext cx="57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46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7B9DB9-40A5-4472-B400-7FCC833CE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Reglamento de laboratorio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9422F66-7254-4D5A-8F94-7F1B1AB04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/>
              <a:t>Normas Generales </a:t>
            </a:r>
            <a:endParaRPr lang="es-MX" dirty="0"/>
          </a:p>
          <a:p>
            <a:r>
              <a:rPr lang="es-ES" dirty="0"/>
              <a:t> </a:t>
            </a:r>
            <a:endParaRPr lang="es-MX" dirty="0"/>
          </a:p>
          <a:p>
            <a:r>
              <a:rPr lang="es-ES" dirty="0"/>
              <a:t>1.- El uso de bata es obligatorio </a:t>
            </a:r>
            <a:endParaRPr lang="es-MX" dirty="0"/>
          </a:p>
          <a:p>
            <a:r>
              <a:rPr lang="es-ES" dirty="0"/>
              <a:t>2</a:t>
            </a:r>
            <a:r>
              <a:rPr lang="es-MX" dirty="0"/>
              <a:t>.- No introducir alimentos y bebidas al taller.</a:t>
            </a:r>
            <a:endParaRPr lang="es-MX" b="1" dirty="0"/>
          </a:p>
          <a:p>
            <a:r>
              <a:rPr lang="es-MX" dirty="0"/>
              <a:t>3.- No correr dentro del taller. </a:t>
            </a:r>
            <a:endParaRPr lang="es-MX" b="1" dirty="0"/>
          </a:p>
          <a:p>
            <a:r>
              <a:rPr lang="es-MX" dirty="0"/>
              <a:t>4.- Procurar el orden en todo momento al realizar una práctica y abandonar el taller una vez que se haya terminado la práctica.</a:t>
            </a:r>
            <a:endParaRPr lang="es-MX" b="1" dirty="0"/>
          </a:p>
          <a:p>
            <a:r>
              <a:rPr lang="es-MX" dirty="0"/>
              <a:t>5.- Manejar los equipos del taller con el mayor cuidado posible, siguiendo las indicaciones del maestro.</a:t>
            </a:r>
            <a:endParaRPr lang="es-MX" b="1" dirty="0"/>
          </a:p>
          <a:p>
            <a:r>
              <a:rPr lang="es-MX" dirty="0"/>
              <a:t>6.- Ser puntual al momento de comenzar la práctica.</a:t>
            </a:r>
            <a:endParaRPr lang="es-MX" b="1" dirty="0"/>
          </a:p>
          <a:p>
            <a:r>
              <a:rPr lang="es-MX" dirty="0"/>
              <a:t>7.- Todos los alumnos deberán tratar con respeto a todas las personas que se encuentren en el taller y su radio de acción cercana, evitar decir palabras ofensivas.</a:t>
            </a:r>
            <a:endParaRPr lang="es-MX" b="1" dirty="0"/>
          </a:p>
          <a:p>
            <a:r>
              <a:rPr lang="es-MX" dirty="0"/>
              <a:t>8.- Guardar los instrumentos, dispositivos, tarjetas y accesorios en general al momento de terminar la práctica.</a:t>
            </a:r>
            <a:endParaRPr lang="es-MX" b="1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10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2 Imagen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22295" t="19517" r="23497" b="9054"/>
          <a:stretch/>
        </p:blipFill>
        <p:spPr bwMode="auto">
          <a:xfrm>
            <a:off x="411368" y="641582"/>
            <a:ext cx="8280920" cy="56886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lipse 4"/>
          <p:cNvSpPr/>
          <p:nvPr/>
        </p:nvSpPr>
        <p:spPr>
          <a:xfrm>
            <a:off x="6156176" y="3212976"/>
            <a:ext cx="864096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27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6459CFF-4A05-4CC9-AD34-75C9EAE5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Reglamento de laboratorio (continuación)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0519ADA-7127-41EE-8CED-70245E48D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/>
              <a:t>9.- Presentarse higiénicamente al taller y mantener la higiene durante toda la estancia en él.</a:t>
            </a:r>
            <a:endParaRPr lang="es-MX" b="1" dirty="0"/>
          </a:p>
          <a:p>
            <a:r>
              <a:rPr lang="es-MX" dirty="0"/>
              <a:t>10.- Queda prohibido introducir al taller aparatos de diversión personal o colectiva, aparatos de música, videos, juegos, etc.</a:t>
            </a:r>
            <a:endParaRPr lang="es-MX" b="1" dirty="0"/>
          </a:p>
          <a:p>
            <a:r>
              <a:rPr lang="es-MX" dirty="0"/>
              <a:t>11.- Cualquier asunto que atente contra la dignidad de las personas y el buen uso del taller de electrónica que no se mencione en este reglamento será sancionado con el reglamento general de la escuela.</a:t>
            </a:r>
            <a:endParaRPr lang="es-MX" b="1" dirty="0"/>
          </a:p>
          <a:p>
            <a:r>
              <a:rPr lang="es-MX" dirty="0"/>
              <a:t>12.- NO introducir mochilas u objetos personales que no sean necesarios para la realización de la práctica </a:t>
            </a:r>
            <a:endParaRPr lang="es-MX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8148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0ED729C-8DE3-47B4-8D85-590D10CDC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Normas de seguridad e higiene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73C3C85-AEED-4F71-AC8F-6917AE753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/>
              <a:t>Cuando se trabaja en el taller o cuando se emplea equipo eléctrico, el seguir las precauciones es tan importante como llevar a cabo mediciones exactas. Existen peligros potencialmente mortales en el ambiente del laboratorio eléctrico.</a:t>
            </a:r>
            <a:endParaRPr lang="es-MX" b="1" dirty="0"/>
          </a:p>
          <a:p>
            <a:r>
              <a:rPr lang="es-ES" dirty="0"/>
              <a:t>El mejor modo de evitar accidentes es reconocer sus causas y apegarse con cuidado a los procedimientos de seguridad bien establecidos. Una completa concientización acerca de los peligros y las consecuencias posibles de los accidentes ayuda a desarrollar la motivación adecuada para seguir el procedimiento correcto. </a:t>
            </a:r>
            <a:endParaRPr lang="es-MX" b="1" dirty="0"/>
          </a:p>
          <a:p>
            <a:r>
              <a:rPr lang="es-ES" dirty="0"/>
              <a:t>Peligros que deben tomarse en el laboratorio de electrónica</a:t>
            </a:r>
            <a:endParaRPr lang="es-MX" b="1" dirty="0"/>
          </a:p>
          <a:p>
            <a:pPr lvl="0"/>
            <a:r>
              <a:rPr lang="es-ES" dirty="0"/>
              <a:t>El peligro más común y serio es el choque eléctrico (shock).</a:t>
            </a:r>
            <a:endParaRPr lang="es-MX" b="1" dirty="0"/>
          </a:p>
          <a:p>
            <a:pPr lvl="0"/>
            <a:r>
              <a:rPr lang="es-ES" dirty="0"/>
              <a:t>Manejo de sustancias químicas peligrosas como el ácido de una batería </a:t>
            </a:r>
            <a:endParaRPr lang="es-MX" b="1" dirty="0"/>
          </a:p>
          <a:p>
            <a:pPr lvl="0"/>
            <a:r>
              <a:rPr lang="es-ES" dirty="0"/>
              <a:t>Maquinaria en movimiento (principalmente motores)</a:t>
            </a:r>
            <a:endParaRPr lang="es-MX" b="1" dirty="0"/>
          </a:p>
          <a:p>
            <a:pPr lvl="0"/>
            <a:r>
              <a:rPr lang="es-ES" dirty="0"/>
              <a:t>Cautines (instrumento para soldar)</a:t>
            </a:r>
            <a:endParaRPr lang="es-MX" b="1" dirty="0"/>
          </a:p>
          <a:p>
            <a:pPr lvl="0"/>
            <a:r>
              <a:rPr lang="es-ES" dirty="0"/>
              <a:t> Herramientas pesadas</a:t>
            </a:r>
            <a:endParaRPr lang="es-MX" b="1" dirty="0"/>
          </a:p>
          <a:p>
            <a:pPr lvl="0"/>
            <a:r>
              <a:rPr lang="es-ES" dirty="0"/>
              <a:t> Herramientas punzocortantes</a:t>
            </a:r>
            <a:endParaRPr lang="es-MX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999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C50E043-08DD-4427-AF7F-040C133BD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Nociones básicas de programación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B6DA3D7-34E8-49E3-A2A2-3C1C9F80B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1"/>
          </a:xfrm>
        </p:spPr>
        <p:txBody>
          <a:bodyPr>
            <a:normAutofit fontScale="70000" lnSpcReduction="20000"/>
          </a:bodyPr>
          <a:lstStyle/>
          <a:p>
            <a:r>
              <a:rPr lang="es-MX" dirty="0"/>
              <a:t>A continuación describimos los comandos más utilizados por el programa Arduino el cual es muy parecido al leguaje de programación C ó C++. Externamente se programa en un leguaje de alto nivel e internamente trabaja bajo el ambiente JAVA.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BCE81D1-78D7-4EAB-8BF9-C5F812A097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877" y="3645024"/>
            <a:ext cx="3467323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247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D1CC1C1-D36A-412B-8D70-6CE540679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/>
              <a:t>Tipos de variables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762281E-1DA2-449F-B6E2-710506ADD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MX" dirty="0"/>
              <a:t>Se define variable como un conjunto de datos que varían en su valor con forme avanza el programa las utilizadas por Arduino son:    </a:t>
            </a:r>
          </a:p>
          <a:p>
            <a:pPr marL="0" indent="0">
              <a:buNone/>
            </a:pPr>
            <a:r>
              <a:rPr lang="es-MX" b="1" dirty="0" err="1"/>
              <a:t>boolean</a:t>
            </a:r>
            <a:r>
              <a:rPr lang="es-MX" dirty="0"/>
              <a:t> puede contener solo dos estados falso (apagado) / verdadero (true) muy utilizado en la lógica discreta, como ejemplo de sintaxis declarar una variable “x” booleana energizada.</a:t>
            </a:r>
          </a:p>
          <a:p>
            <a:pPr marL="0" indent="0" algn="ctr">
              <a:buNone/>
            </a:pPr>
            <a:r>
              <a:rPr lang="es-MX" b="1" dirty="0" err="1"/>
              <a:t>boolean</a:t>
            </a:r>
            <a:r>
              <a:rPr lang="es-MX" b="1" dirty="0"/>
              <a:t> x=true;</a:t>
            </a:r>
            <a:endParaRPr lang="es-MX" dirty="0"/>
          </a:p>
          <a:p>
            <a:pPr marL="0" indent="0">
              <a:buNone/>
            </a:pPr>
            <a:r>
              <a:rPr lang="es-MX" b="1" dirty="0" err="1"/>
              <a:t>int</a:t>
            </a:r>
            <a:r>
              <a:rPr lang="es-MX" b="1" dirty="0"/>
              <a:t> 	</a:t>
            </a:r>
            <a:r>
              <a:rPr lang="es-MX" dirty="0"/>
              <a:t>estas son las variables enteras utilizadas comúnmente en los ciclos ejemplo declarar una variable entera x igual a “2”</a:t>
            </a:r>
          </a:p>
          <a:p>
            <a:pPr marL="0" indent="0" algn="ctr">
              <a:buNone/>
            </a:pPr>
            <a:r>
              <a:rPr lang="es-MX" b="1" dirty="0" err="1"/>
              <a:t>int</a:t>
            </a:r>
            <a:r>
              <a:rPr lang="es-MX" b="1" dirty="0"/>
              <a:t> x=2;</a:t>
            </a:r>
            <a:r>
              <a:rPr lang="es-MX" dirty="0"/>
              <a:t>           </a:t>
            </a:r>
          </a:p>
          <a:p>
            <a:pPr marL="0" indent="0">
              <a:buNone/>
            </a:pPr>
            <a:r>
              <a:rPr lang="es-MX" b="1" dirty="0" err="1"/>
              <a:t>char</a:t>
            </a:r>
            <a:r>
              <a:rPr lang="es-MX" b="1" dirty="0"/>
              <a:t>	</a:t>
            </a:r>
            <a:r>
              <a:rPr lang="es-MX" dirty="0"/>
              <a:t>Contiene un carácter ACSII ejemplo declarar una variable que contenga la letra x igual a “a”</a:t>
            </a:r>
          </a:p>
          <a:p>
            <a:pPr marL="0" indent="0" algn="ctr">
              <a:buNone/>
            </a:pPr>
            <a:r>
              <a:rPr lang="es-MX" b="1" dirty="0" err="1"/>
              <a:t>char</a:t>
            </a:r>
            <a:r>
              <a:rPr lang="es-MX" b="1" dirty="0"/>
              <a:t> x=‘a’;</a:t>
            </a:r>
            <a:r>
              <a:rPr lang="es-MX" dirty="0"/>
              <a:t>        </a:t>
            </a:r>
          </a:p>
          <a:p>
            <a:pPr marL="0" indent="0">
              <a:buNone/>
            </a:pPr>
            <a:r>
              <a:rPr lang="es-MX" b="1" dirty="0" err="1"/>
              <a:t>float</a:t>
            </a:r>
            <a:r>
              <a:rPr lang="es-MX" b="1" dirty="0"/>
              <a:t> 	</a:t>
            </a:r>
            <a:r>
              <a:rPr lang="es-MX" dirty="0"/>
              <a:t>Almacena decimales de punto flotante ejemplo declarar una variable flotante  x igual a 3.1416</a:t>
            </a:r>
          </a:p>
          <a:p>
            <a:pPr marL="0" indent="0" algn="ctr">
              <a:buNone/>
            </a:pPr>
            <a:r>
              <a:rPr lang="es-MX" b="1" dirty="0" err="1"/>
              <a:t>float</a:t>
            </a:r>
            <a:r>
              <a:rPr lang="es-MX" b="1" dirty="0"/>
              <a:t> x=3.1416;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89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46560E-44D0-4D7D-A8BC-9CF58F7CC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/>
              <a:t>Operadores de comparación 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8D79158-7327-4D8A-A2FA-E5399F518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 utilizan en las comparaciones entre variables sintaxis</a:t>
            </a:r>
          </a:p>
          <a:p>
            <a:r>
              <a:rPr lang="es-MX" dirty="0"/>
              <a:t>==     “igual que”</a:t>
            </a:r>
          </a:p>
          <a:p>
            <a:r>
              <a:rPr lang="es-MX" dirty="0"/>
              <a:t>!=      “diferente que”</a:t>
            </a:r>
          </a:p>
          <a:p>
            <a:r>
              <a:rPr lang="es-MX" dirty="0"/>
              <a:t>&gt;       “mayor que”</a:t>
            </a:r>
          </a:p>
          <a:p>
            <a:r>
              <a:rPr lang="es-MX" dirty="0"/>
              <a:t>&lt;       “menor que”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760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9CA361-CBC2-47D9-B54F-7A8E40C99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/>
              <a:t>Ciclo </a:t>
            </a:r>
            <a:r>
              <a:rPr lang="es-ES" b="1" i="1" dirty="0" err="1"/>
              <a:t>If</a:t>
            </a:r>
            <a:endParaRPr lang="es-MX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6E3874FF-CE7C-40C1-8245-4A372C384995}"/>
              </a:ext>
            </a:extLst>
          </p:cNvPr>
          <p:cNvSpPr/>
          <p:nvPr/>
        </p:nvSpPr>
        <p:spPr>
          <a:xfrm>
            <a:off x="611560" y="16288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449580">
              <a:spcAft>
                <a:spcPts val="0"/>
              </a:spcAft>
            </a:pPr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La sintaxis del ciclo </a:t>
            </a:r>
            <a:r>
              <a:rPr lang="es-MX" dirty="0" err="1">
                <a:latin typeface="CourierNewPSMT"/>
                <a:ea typeface="Calibri" panose="020F0502020204030204" pitchFamily="34" charset="0"/>
                <a:cs typeface="CourierNewPSMT"/>
              </a:rPr>
              <a:t>if</a:t>
            </a:r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 es la siguiente</a:t>
            </a:r>
            <a:r>
              <a:rPr lang="es-MX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(x&gt;2)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{      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//Ejecuta esta sección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} </a:t>
            </a: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else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{      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// Ejecuta esta sección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}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Nota: la doble barra</a:t>
            </a:r>
            <a:r>
              <a:rPr lang="es-ES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//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son comentarios que no afectan al programa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5ACA1AFF-2646-4DEA-BE3C-E682DEC864D8}"/>
              </a:ext>
            </a:extLst>
          </p:cNvPr>
          <p:cNvSpPr/>
          <p:nvPr/>
        </p:nvSpPr>
        <p:spPr>
          <a:xfrm rot="3000613">
            <a:off x="5655092" y="2565622"/>
            <a:ext cx="582838" cy="539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0F5C112F-7FA7-46F4-9B68-1D146C8EE51D}"/>
              </a:ext>
            </a:extLst>
          </p:cNvPr>
          <p:cNvCxnSpPr/>
          <p:nvPr/>
        </p:nvCxnSpPr>
        <p:spPr>
          <a:xfrm>
            <a:off x="5974822" y="1628800"/>
            <a:ext cx="0" cy="787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9829B0F3-1937-4E29-9208-E8A6903140D3}"/>
              </a:ext>
            </a:extLst>
          </p:cNvPr>
          <p:cNvSpPr/>
          <p:nvPr/>
        </p:nvSpPr>
        <p:spPr>
          <a:xfrm>
            <a:off x="5436095" y="3861048"/>
            <a:ext cx="1308835" cy="651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35C1E4E2-D38F-40C8-95F6-B7AB252ACB26}"/>
              </a:ext>
            </a:extLst>
          </p:cNvPr>
          <p:cNvCxnSpPr/>
          <p:nvPr/>
        </p:nvCxnSpPr>
        <p:spPr>
          <a:xfrm>
            <a:off x="5946511" y="3079415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xmlns="" id="{01B13AF9-3FED-4321-9839-F48DDA9AEB38}"/>
              </a:ext>
            </a:extLst>
          </p:cNvPr>
          <p:cNvCxnSpPr>
            <a:cxnSpLocks/>
          </p:cNvCxnSpPr>
          <p:nvPr/>
        </p:nvCxnSpPr>
        <p:spPr>
          <a:xfrm>
            <a:off x="5946511" y="4512206"/>
            <a:ext cx="0" cy="629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: angular 16">
            <a:extLst>
              <a:ext uri="{FF2B5EF4-FFF2-40B4-BE49-F238E27FC236}">
                <a16:creationId xmlns:a16="http://schemas.microsoft.com/office/drawing/2014/main" xmlns="" id="{0E9B4890-1BB9-4B43-B3FD-25114A0FE86D}"/>
              </a:ext>
            </a:extLst>
          </p:cNvPr>
          <p:cNvCxnSpPr>
            <a:cxnSpLocks/>
          </p:cNvCxnSpPr>
          <p:nvPr/>
        </p:nvCxnSpPr>
        <p:spPr>
          <a:xfrm>
            <a:off x="6308098" y="2851162"/>
            <a:ext cx="924576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Rectángulo 1036">
            <a:extLst>
              <a:ext uri="{FF2B5EF4-FFF2-40B4-BE49-F238E27FC236}">
                <a16:creationId xmlns:a16="http://schemas.microsoft.com/office/drawing/2014/main" xmlns="" id="{6E6FD7EC-9FD7-4049-984F-F48051A2F900}"/>
              </a:ext>
            </a:extLst>
          </p:cNvPr>
          <p:cNvSpPr/>
          <p:nvPr/>
        </p:nvSpPr>
        <p:spPr>
          <a:xfrm>
            <a:off x="5794103" y="2650615"/>
            <a:ext cx="542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endParaRPr lang="es-MX" dirty="0"/>
          </a:p>
        </p:txBody>
      </p:sp>
      <p:sp>
        <p:nvSpPr>
          <p:cNvPr id="1038" name="Rectángulo 1037">
            <a:extLst>
              <a:ext uri="{FF2B5EF4-FFF2-40B4-BE49-F238E27FC236}">
                <a16:creationId xmlns:a16="http://schemas.microsoft.com/office/drawing/2014/main" xmlns="" id="{73C77E33-E53E-46E4-A18E-254FB80DAEA3}"/>
              </a:ext>
            </a:extLst>
          </p:cNvPr>
          <p:cNvSpPr/>
          <p:nvPr/>
        </p:nvSpPr>
        <p:spPr>
          <a:xfrm>
            <a:off x="5380455" y="3866551"/>
            <a:ext cx="1364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Ejecuta </a:t>
            </a:r>
          </a:p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esta sección </a:t>
            </a:r>
            <a:endParaRPr lang="es-MX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xmlns="" id="{D583420F-4D83-4130-A8E9-858530F51FF6}"/>
              </a:ext>
            </a:extLst>
          </p:cNvPr>
          <p:cNvSpPr/>
          <p:nvPr/>
        </p:nvSpPr>
        <p:spPr>
          <a:xfrm>
            <a:off x="7232674" y="2549265"/>
            <a:ext cx="1308835" cy="651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45" name="Rectángulo 1044">
            <a:extLst>
              <a:ext uri="{FF2B5EF4-FFF2-40B4-BE49-F238E27FC236}">
                <a16:creationId xmlns:a16="http://schemas.microsoft.com/office/drawing/2014/main" xmlns="" id="{3E0D844C-DD38-4EB1-AD8D-F33A90844C2C}"/>
              </a:ext>
            </a:extLst>
          </p:cNvPr>
          <p:cNvSpPr/>
          <p:nvPr/>
        </p:nvSpPr>
        <p:spPr>
          <a:xfrm>
            <a:off x="7232674" y="2549265"/>
            <a:ext cx="1637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Ejecuta </a:t>
            </a:r>
          </a:p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esta sección </a:t>
            </a:r>
            <a:endParaRPr lang="es-MX" dirty="0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xmlns="" id="{946FCBD5-913A-4C0A-B146-8D16572FFD22}"/>
              </a:ext>
            </a:extLst>
          </p:cNvPr>
          <p:cNvSpPr/>
          <p:nvPr/>
        </p:nvSpPr>
        <p:spPr>
          <a:xfrm>
            <a:off x="6409642" y="2503098"/>
            <a:ext cx="1637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Falso</a:t>
            </a:r>
            <a:endParaRPr lang="es-MX" dirty="0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xmlns="" id="{9B49C9BB-B87E-4D41-A61F-7EBF36CDA7BD}"/>
              </a:ext>
            </a:extLst>
          </p:cNvPr>
          <p:cNvSpPr/>
          <p:nvPr/>
        </p:nvSpPr>
        <p:spPr>
          <a:xfrm>
            <a:off x="6062693" y="3290793"/>
            <a:ext cx="1637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Verdadero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28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D36D03-E806-4666-A167-867D59C8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Ciclo </a:t>
            </a:r>
            <a:r>
              <a:rPr lang="es-ES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CCCC8AE9-4552-436A-B9EA-9CC2D88BB2CA}"/>
              </a:ext>
            </a:extLst>
          </p:cNvPr>
          <p:cNvSpPr/>
          <p:nvPr/>
        </p:nvSpPr>
        <p:spPr>
          <a:xfrm>
            <a:off x="683568" y="1628800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49580">
              <a:spcAft>
                <a:spcPts val="0"/>
              </a:spcAft>
            </a:pPr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La sintaxis del ciclo </a:t>
            </a:r>
            <a:r>
              <a:rPr lang="es-MX" dirty="0" err="1">
                <a:latin typeface="CourierNewPSMT"/>
                <a:ea typeface="Calibri" panose="020F0502020204030204" pitchFamily="34" charset="0"/>
                <a:cs typeface="CourierNewPSMT"/>
              </a:rPr>
              <a:t>for</a:t>
            </a:r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 se compone de: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indent="449580">
              <a:spcAft>
                <a:spcPts val="0"/>
              </a:spcAft>
            </a:pPr>
            <a:endParaRPr lang="es-ES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(</a:t>
            </a: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x=1;    x&lt;10;  x++)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{      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//Ejecuta esta sección diez veces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}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Nota: x++ corresponde a la instrucción x=x+1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74CCE4C0-C8F4-4890-940C-63719CFCBF4C}"/>
              </a:ext>
            </a:extLst>
          </p:cNvPr>
          <p:cNvSpPr/>
          <p:nvPr/>
        </p:nvSpPr>
        <p:spPr>
          <a:xfrm>
            <a:off x="1265744" y="2243341"/>
            <a:ext cx="22525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inicialización </a:t>
            </a:r>
          </a:p>
          <a:p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de la variable</a:t>
            </a: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03F59CF8-7E7F-42DC-986A-030C3E20A72E}"/>
              </a:ext>
            </a:extLst>
          </p:cNvPr>
          <p:cNvSpPr/>
          <p:nvPr/>
        </p:nvSpPr>
        <p:spPr>
          <a:xfrm>
            <a:off x="3721446" y="2381840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comparación</a:t>
            </a:r>
            <a:endParaRPr lang="es-MX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60F0E7EC-DB76-47CE-A37C-DB8C2D257D67}"/>
              </a:ext>
            </a:extLst>
          </p:cNvPr>
          <p:cNvSpPr/>
          <p:nvPr/>
        </p:nvSpPr>
        <p:spPr>
          <a:xfrm>
            <a:off x="4678710" y="2938666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incremento </a:t>
            </a:r>
            <a:endParaRPr lang="es-MX" dirty="0"/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9BA86F55-3C07-4A4C-88AC-A56E678B62F7}"/>
              </a:ext>
            </a:extLst>
          </p:cNvPr>
          <p:cNvCxnSpPr>
            <a:cxnSpLocks/>
          </p:cNvCxnSpPr>
          <p:nvPr/>
        </p:nvCxnSpPr>
        <p:spPr>
          <a:xfrm>
            <a:off x="2392014" y="2889672"/>
            <a:ext cx="8632" cy="467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85624B9D-A5EF-4CE6-8465-AD61DA1258D9}"/>
              </a:ext>
            </a:extLst>
          </p:cNvPr>
          <p:cNvCxnSpPr>
            <a:cxnSpLocks/>
          </p:cNvCxnSpPr>
          <p:nvPr/>
        </p:nvCxnSpPr>
        <p:spPr>
          <a:xfrm flipH="1">
            <a:off x="3356496" y="2751172"/>
            <a:ext cx="999480" cy="583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xmlns="" id="{BB05A0C0-B6D2-4332-A02C-7BD28C02F07A}"/>
              </a:ext>
            </a:extLst>
          </p:cNvPr>
          <p:cNvCxnSpPr>
            <a:cxnSpLocks/>
          </p:cNvCxnSpPr>
          <p:nvPr/>
        </p:nvCxnSpPr>
        <p:spPr>
          <a:xfrm flipH="1">
            <a:off x="3904443" y="3123332"/>
            <a:ext cx="829432" cy="211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6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A17D40C-4A46-4992-A2DE-5C1BCF6C7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/>
              <a:t>Ciclo </a:t>
            </a:r>
            <a:r>
              <a:rPr lang="es-ES" b="1" i="1" dirty="0" err="1"/>
              <a:t>while</a:t>
            </a: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986F884D-E598-43EC-BC79-E1D541C17B55}"/>
              </a:ext>
            </a:extLst>
          </p:cNvPr>
          <p:cNvSpPr/>
          <p:nvPr/>
        </p:nvSpPr>
        <p:spPr>
          <a:xfrm>
            <a:off x="827584" y="1916832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49580">
              <a:spcAft>
                <a:spcPts val="0"/>
              </a:spcAft>
            </a:pPr>
            <a:r>
              <a:rPr lang="es-MX" dirty="0">
                <a:latin typeface="CourierNewPSMT"/>
                <a:ea typeface="Calibri" panose="020F0502020204030204" pitchFamily="34" charset="0"/>
                <a:cs typeface="CourierNewPSMT"/>
              </a:rPr>
              <a:t>Sintaxis </a:t>
            </a:r>
          </a:p>
          <a:p>
            <a:pPr marL="457200" indent="449580">
              <a:spcAft>
                <a:spcPts val="0"/>
              </a:spcAft>
            </a:pPr>
            <a:endParaRPr lang="es-MX" i="1" dirty="0">
              <a:latin typeface="CourierNewPSMT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x=1;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(x&lt;10)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{      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//Ejecuta esta sección diez veces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x++;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49580">
              <a:spcAft>
                <a:spcPts val="0"/>
              </a:spcAft>
            </a:pP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} 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señal digital">
            <a:extLst>
              <a:ext uri="{FF2B5EF4-FFF2-40B4-BE49-F238E27FC236}">
                <a16:creationId xmlns:a16="http://schemas.microsoft.com/office/drawing/2014/main" xmlns="" id="{D996A007-56C4-448A-AD53-838F1F78B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49080"/>
            <a:ext cx="476874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6C5EFB-FA13-4E38-A1B2-090CD11B6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7610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Pin Digital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4C09F30-F287-498A-B88C-4CFCF9032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3"/>
            <a:ext cx="7992888" cy="50405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800" dirty="0"/>
              <a:t>La  sintaxis de la configuración de un pin digital es </a:t>
            </a:r>
            <a:endParaRPr lang="es-MX" sz="2800" dirty="0"/>
          </a:p>
          <a:p>
            <a:pPr marL="0" indent="0">
              <a:lnSpc>
                <a:spcPct val="90000"/>
              </a:lnSpc>
              <a:buNone/>
            </a:pPr>
            <a:r>
              <a:rPr lang="es-ES" sz="2000" i="1" dirty="0" err="1"/>
              <a:t>pinMode</a:t>
            </a:r>
            <a:r>
              <a:rPr lang="es-ES" sz="2000" i="1" dirty="0"/>
              <a:t>( numero de puerto, tipo INPUT/OUTPUT )</a:t>
            </a:r>
            <a:r>
              <a:rPr lang="es-ES" sz="2000" dirty="0"/>
              <a:t>, </a:t>
            </a:r>
            <a:r>
              <a:rPr lang="es-ES" sz="2000" i="1" dirty="0" err="1"/>
              <a:t>pinMode</a:t>
            </a:r>
            <a:r>
              <a:rPr lang="es-ES" sz="2000" i="1" dirty="0"/>
              <a:t>(13, OUTPUT)</a:t>
            </a:r>
            <a:endParaRPr lang="es-MX" sz="2000" dirty="0"/>
          </a:p>
          <a:p>
            <a:pPr>
              <a:lnSpc>
                <a:spcPct val="90000"/>
              </a:lnSpc>
            </a:pPr>
            <a:endParaRPr lang="es-ES" sz="2800" dirty="0"/>
          </a:p>
          <a:p>
            <a:pPr>
              <a:lnSpc>
                <a:spcPct val="90000"/>
              </a:lnSpc>
            </a:pPr>
            <a:r>
              <a:rPr lang="es-ES" sz="2800" dirty="0"/>
              <a:t>Para energizar o </a:t>
            </a:r>
            <a:r>
              <a:rPr lang="es-ES" sz="2800" dirty="0" err="1"/>
              <a:t>desenergizar</a:t>
            </a:r>
            <a:r>
              <a:rPr lang="es-ES" sz="2800" dirty="0"/>
              <a:t> el pin en su estado lógico (</a:t>
            </a:r>
            <a:r>
              <a:rPr lang="es-ES" sz="2800" dirty="0" err="1"/>
              <a:t>0v</a:t>
            </a:r>
            <a:r>
              <a:rPr lang="es-ES" sz="2800" dirty="0"/>
              <a:t>/</a:t>
            </a:r>
            <a:r>
              <a:rPr lang="es-ES" sz="2800" dirty="0" err="1"/>
              <a:t>5v</a:t>
            </a:r>
            <a:r>
              <a:rPr lang="es-ES" sz="2800" dirty="0"/>
              <a:t>) es por medio del siguiente comando  </a:t>
            </a:r>
          </a:p>
          <a:p>
            <a:pPr marL="0" indent="0">
              <a:lnSpc>
                <a:spcPct val="90000"/>
              </a:lnSpc>
              <a:buNone/>
            </a:pPr>
            <a:endParaRPr lang="es-ES" sz="2000" i="1" dirty="0"/>
          </a:p>
          <a:p>
            <a:pPr marL="0" indent="0">
              <a:lnSpc>
                <a:spcPct val="90000"/>
              </a:lnSpc>
              <a:buNone/>
            </a:pPr>
            <a:r>
              <a:rPr lang="es-ES" sz="2000" i="1" dirty="0" err="1"/>
              <a:t>digitalWrite</a:t>
            </a:r>
            <a:r>
              <a:rPr lang="es-ES" sz="2000" i="1" dirty="0"/>
              <a:t>( numero de </a:t>
            </a:r>
            <a:r>
              <a:rPr lang="es-ES" sz="2000" i="1" dirty="0" err="1"/>
              <a:t>puerto,valor</a:t>
            </a:r>
            <a:r>
              <a:rPr lang="es-ES" sz="2000" i="1" dirty="0"/>
              <a:t> HIGH/LOW)</a:t>
            </a:r>
            <a:r>
              <a:rPr lang="es-ES" sz="2000" dirty="0"/>
              <a:t>,   </a:t>
            </a:r>
            <a:r>
              <a:rPr lang="es-ES" sz="2000" i="1" dirty="0" err="1"/>
              <a:t>pinMode</a:t>
            </a:r>
            <a:r>
              <a:rPr lang="es-ES" sz="2000" i="1" dirty="0"/>
              <a:t>(</a:t>
            </a:r>
            <a:r>
              <a:rPr lang="es-ES" sz="2000" i="1" dirty="0" err="1"/>
              <a:t>13,HIGH</a:t>
            </a:r>
            <a:r>
              <a:rPr lang="es-ES" sz="2000" i="1" dirty="0"/>
              <a:t>)</a:t>
            </a:r>
            <a:endParaRPr lang="es-MX" sz="2000" dirty="0"/>
          </a:p>
          <a:p>
            <a:pPr>
              <a:lnSpc>
                <a:spcPct val="90000"/>
              </a:lnSpc>
            </a:pPr>
            <a:endParaRPr lang="es-MX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0E3A431-81ED-4B72-9F0D-997880D4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fld id="{D2D8A51C-0C25-4D45-871C-9AAD81C8026F}" type="slidenum">
              <a:rPr lang="es-MX" smtClean="0"/>
              <a:pPr/>
              <a:t>28</a:t>
            </a:fld>
            <a:endParaRPr lang="es-MX"/>
          </a:p>
        </p:txBody>
      </p:sp>
      <p:pic>
        <p:nvPicPr>
          <p:cNvPr id="7" name="Gráfico 6" descr="Descargar desde la nube">
            <a:extLst>
              <a:ext uri="{FF2B5EF4-FFF2-40B4-BE49-F238E27FC236}">
                <a16:creationId xmlns:a16="http://schemas.microsoft.com/office/drawing/2014/main" xmlns="" id="{4EF485AF-157E-4980-BE30-10E2FCBCCC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6480249-EB79-4BD2-900E-3A2554D97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953" y="3465482"/>
            <a:ext cx="3686175" cy="27622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0A96DA-EC62-4506-8AFD-46912A457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231" y="179845"/>
            <a:ext cx="8229600" cy="1022656"/>
          </a:xfrm>
        </p:spPr>
        <p:txBody>
          <a:bodyPr>
            <a:normAutofit/>
          </a:bodyPr>
          <a:lstStyle/>
          <a:p>
            <a:r>
              <a:rPr lang="es-MX" b="1" i="1" dirty="0"/>
              <a:t>Pin Análogo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F12C10D-DA5C-4E4D-8FA5-63D2E594B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79" y="1530476"/>
            <a:ext cx="4510052" cy="4293260"/>
          </a:xfrm>
        </p:spPr>
        <p:txBody>
          <a:bodyPr>
            <a:noAutofit/>
          </a:bodyPr>
          <a:lstStyle/>
          <a:p>
            <a:r>
              <a:rPr lang="es-ES" sz="2500" dirty="0"/>
              <a:t>Para configurar un pin análogo como entrada se utiliza la siguiente sintaxis </a:t>
            </a:r>
            <a:r>
              <a:rPr lang="es-ES" sz="2500" i="1" dirty="0" err="1"/>
              <a:t>analogRead</a:t>
            </a:r>
            <a:r>
              <a:rPr lang="es-ES" sz="2500" i="1" dirty="0"/>
              <a:t>(número de pin); </a:t>
            </a:r>
            <a:endParaRPr lang="es-MX" sz="2500" dirty="0"/>
          </a:p>
          <a:p>
            <a:r>
              <a:rPr lang="es-ES" sz="2500" i="1" dirty="0"/>
              <a:t>Importante el valor análogo dependerá del tiempo y toma valores de </a:t>
            </a:r>
          </a:p>
          <a:p>
            <a:pPr marL="0" indent="0">
              <a:buNone/>
            </a:pPr>
            <a:r>
              <a:rPr lang="es-ES" sz="2500" i="1" dirty="0"/>
              <a:t>	</a:t>
            </a:r>
            <a:r>
              <a:rPr lang="es-ES" sz="2500" i="1" dirty="0" err="1"/>
              <a:t>0volts</a:t>
            </a:r>
            <a:r>
              <a:rPr lang="es-ES" sz="2500" i="1" dirty="0"/>
              <a:t>=0 hasta </a:t>
            </a:r>
          </a:p>
          <a:p>
            <a:pPr marL="0" indent="0">
              <a:buNone/>
            </a:pPr>
            <a:r>
              <a:rPr lang="es-ES" sz="2500" i="1" dirty="0"/>
              <a:t>	5volts=</a:t>
            </a:r>
            <a:r>
              <a:rPr lang="es-MX" sz="2500" i="1"/>
              <a:t>2</a:t>
            </a:r>
            <a:r>
              <a:rPr lang="es-ES" sz="2500" i="1" baseline="30000"/>
              <a:t>10</a:t>
            </a:r>
            <a:r>
              <a:rPr lang="es-MX" sz="2500" i="1" dirty="0"/>
              <a:t>=1024</a:t>
            </a:r>
            <a:endParaRPr lang="es-MX" sz="2500" dirty="0"/>
          </a:p>
          <a:p>
            <a:endParaRPr lang="es-MX" sz="25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D1269BD-2948-46FB-892F-DBEA7C94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29</a:t>
            </a:fld>
            <a:endParaRPr lang="es-MX"/>
          </a:p>
        </p:txBody>
      </p:sp>
      <p:pic>
        <p:nvPicPr>
          <p:cNvPr id="6" name="Gráfico 5" descr="Descargar desde la nube">
            <a:extLst>
              <a:ext uri="{FF2B5EF4-FFF2-40B4-BE49-F238E27FC236}">
                <a16:creationId xmlns:a16="http://schemas.microsoft.com/office/drawing/2014/main" xmlns="" id="{F7C70823-C1B0-4CC9-821D-91F98FE9C7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xmlns="" id="{164D2A89-EB89-0A43-9041-B58F002707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6" t="30081" r="34555" b="50939"/>
          <a:stretch/>
        </p:blipFill>
        <p:spPr>
          <a:xfrm>
            <a:off x="5311933" y="1880386"/>
            <a:ext cx="3709077" cy="91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0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Temario y objetivo de la carrera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736072" cy="83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xmlns="" id="{69602D8D-4E07-4F44-A400-CD7640FD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287964"/>
              </p:ext>
            </p:extLst>
          </p:nvPr>
        </p:nvGraphicFramePr>
        <p:xfrm>
          <a:off x="323528" y="2780928"/>
          <a:ext cx="8044180" cy="347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xmlns="" val="273815892"/>
                    </a:ext>
                  </a:extLst>
                </a:gridCol>
                <a:gridCol w="5904865">
                  <a:extLst>
                    <a:ext uri="{9D8B030D-6E8A-4147-A177-3AD203B41FA5}">
                      <a16:colId xmlns:a16="http://schemas.microsoft.com/office/drawing/2014/main" xmlns="" val="17475841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a) Unidad temática 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b) Subtemas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2382874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I. Tópicos avanzados de la teoría de control moderna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Aspectos tecnológicos avanzados del control moderno de Procesos Industriales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Técnicas avanzadas de control modernos de procesos Industriales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Sistemas de supervisión y control, Scada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43513992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2. Funcionamiento de los Sistemas de Control Moderno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Especificaciones de los sistemas de control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Sensibilidad de los parámetros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Sensibilidad de las perturbaciones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Estabilidad de los sistemas control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1634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3. Lugar geométrico de las características de la función de transferencia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Fundamentos matemáticos del método de las Raíces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Estudios de Polos y Ceros de la Función de Transferencia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Estudio de valores propios del sistema</a:t>
                      </a:r>
                      <a:endParaRPr lang="es-MX" sz="100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>
                          <a:effectLst/>
                        </a:rPr>
                        <a:t>Estudios de vectores propios del sistema</a:t>
                      </a:r>
                      <a:endParaRPr lang="es-MX" sz="10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Estabilidad en el plano complejo de Laplace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80550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4. Automatización Industrial: Sensores y Accionamientos usando controles PID</a:t>
                      </a:r>
                      <a:endParaRPr lang="es-MX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 dirty="0">
                          <a:effectLst/>
                        </a:rPr>
                        <a:t>Visión por Ordenador en la Industria</a:t>
                      </a:r>
                      <a:endParaRPr lang="es-MX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 dirty="0">
                          <a:effectLst/>
                        </a:rPr>
                        <a:t>Accionamientos neumáticos e hidráulicos</a:t>
                      </a:r>
                      <a:endParaRPr lang="es-MX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 dirty="0">
                          <a:effectLst/>
                        </a:rPr>
                        <a:t>Accionamientos eléctricos y electrónicos</a:t>
                      </a:r>
                      <a:endParaRPr lang="es-MX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 dirty="0">
                          <a:effectLst/>
                        </a:rPr>
                        <a:t>Selección y aplicación de Controles PID y modificados</a:t>
                      </a:r>
                      <a:endParaRPr lang="es-MX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200" dirty="0">
                          <a:effectLst/>
                        </a:rPr>
                        <a:t>Selección de controles PID, de acuerdo a los requerimientos de la planta</a:t>
                      </a:r>
                      <a:endParaRPr lang="es-MX" sz="10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73828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0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017F47-7180-4C76-9E57-C1469B12D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MX" dirty="0"/>
              <a:t>PIN </a:t>
            </a:r>
            <a:r>
              <a:rPr lang="es-MX" dirty="0" err="1"/>
              <a:t>PWM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7F6D39D-4142-4586-83EB-FFEA4A9C7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1584176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Controla pulsos de encendido o apagado </a:t>
            </a:r>
            <a:r>
              <a:rPr lang="es-MX" dirty="0"/>
              <a:t>Pulse-</a:t>
            </a:r>
            <a:r>
              <a:rPr lang="es-MX" dirty="0" err="1"/>
              <a:t>Width</a:t>
            </a:r>
            <a:r>
              <a:rPr lang="es-MX" dirty="0"/>
              <a:t> </a:t>
            </a:r>
            <a:r>
              <a:rPr lang="es-MX" dirty="0" err="1"/>
              <a:t>Modulation</a:t>
            </a:r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sz="2000" dirty="0"/>
              <a:t>	</a:t>
            </a:r>
            <a:r>
              <a:rPr lang="es-MX" sz="2000" dirty="0" err="1"/>
              <a:t>analogWrite</a:t>
            </a:r>
            <a:r>
              <a:rPr lang="es-MX" sz="2000" dirty="0"/>
              <a:t>(led, intensidad);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3D8FD94F-D9CE-4852-9621-EE61709DF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30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A917E92-9FCC-43E0-AFBB-3957624B4C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12976"/>
            <a:ext cx="374441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áfico 7" descr="Descargar desde la nube">
            <a:extLst>
              <a:ext uri="{FF2B5EF4-FFF2-40B4-BE49-F238E27FC236}">
                <a16:creationId xmlns:a16="http://schemas.microsoft.com/office/drawing/2014/main" xmlns="" id="{337BB365-9F75-4D0A-9B35-95F04A257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22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F817326-E611-4439-98E8-73EC8E3A2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Diagrama esquemático de la tarjeta Arduino</a:t>
            </a:r>
            <a:endParaRPr lang="es-MX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B77B9B22-6BF3-4AC5-92B8-90CD346A5D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700808"/>
            <a:ext cx="812972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D40F6B2-901F-4925-A6D5-B0547EA9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Comentarios adicionales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27E3223-C1FB-464D-AC6C-4E6AE1ADB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S" dirty="0"/>
              <a:t>La conexión del puerto USB es por medio de un cable tipo AB (impresora)</a:t>
            </a:r>
            <a:endParaRPr lang="es-MX" dirty="0"/>
          </a:p>
          <a:p>
            <a:pPr lvl="0"/>
            <a:r>
              <a:rPr lang="es-ES" dirty="0"/>
              <a:t>Los puertos digitales se pueden configurar como entradas/salidas digitales y solo algunas como PWM</a:t>
            </a:r>
            <a:endParaRPr lang="es-MX" dirty="0"/>
          </a:p>
          <a:p>
            <a:pPr lvl="0"/>
            <a:r>
              <a:rPr lang="es-ES" dirty="0"/>
              <a:t>Los puertos análogos son de tipo entrada </a:t>
            </a:r>
            <a:endParaRPr lang="es-MX" dirty="0"/>
          </a:p>
          <a:p>
            <a:pPr lvl="0"/>
            <a:r>
              <a:rPr lang="es-ES" dirty="0"/>
              <a:t>Los puertos extras contiene voltajes, tierras y un botón extra de </a:t>
            </a:r>
            <a:r>
              <a:rPr lang="es-ES" dirty="0" err="1"/>
              <a:t>reset</a:t>
            </a:r>
            <a:r>
              <a:rPr lang="es-ES" dirty="0"/>
              <a:t>  </a:t>
            </a:r>
            <a:endParaRPr lang="es-MX" dirty="0"/>
          </a:p>
          <a:p>
            <a:pPr lvl="0"/>
            <a:r>
              <a:rPr lang="es-ES" dirty="0"/>
              <a:t>El Cristal de cuarzo funciona a 16 </a:t>
            </a:r>
            <a:r>
              <a:rPr lang="es-ES" dirty="0" err="1"/>
              <a:t>Mhz</a:t>
            </a:r>
            <a:endParaRPr lang="es-MX" dirty="0"/>
          </a:p>
          <a:p>
            <a:pPr lvl="0"/>
            <a:r>
              <a:rPr lang="es-ES" dirty="0"/>
              <a:t>Los Leds </a:t>
            </a:r>
            <a:r>
              <a:rPr lang="es-ES" dirty="0" err="1"/>
              <a:t>Tx</a:t>
            </a:r>
            <a:r>
              <a:rPr lang="es-ES" dirty="0"/>
              <a:t> y </a:t>
            </a:r>
            <a:r>
              <a:rPr lang="es-ES" dirty="0" err="1"/>
              <a:t>Rx</a:t>
            </a:r>
            <a:r>
              <a:rPr lang="es-ES" dirty="0"/>
              <a:t> Muestra la comunicación existente entre el microcontrolador y el CPU </a:t>
            </a:r>
            <a:endParaRPr lang="es-MX" dirty="0"/>
          </a:p>
          <a:p>
            <a:pPr lvl="0"/>
            <a:r>
              <a:rPr lang="es-ES" dirty="0"/>
              <a:t>Usando el pulsador </a:t>
            </a:r>
            <a:r>
              <a:rPr lang="es-ES" dirty="0" err="1"/>
              <a:t>Reset</a:t>
            </a:r>
            <a:r>
              <a:rPr lang="es-ES" dirty="0"/>
              <a:t> el programa vuelve arrancar sin necesidad de desconectar la alimentación </a:t>
            </a:r>
            <a:endParaRPr lang="es-MX" dirty="0"/>
          </a:p>
          <a:p>
            <a:pPr lvl="0"/>
            <a:r>
              <a:rPr lang="es-ES" dirty="0"/>
              <a:t>La Comunicación externa permite la comunicación con otro </a:t>
            </a:r>
            <a:r>
              <a:rPr lang="es-ES" dirty="0" err="1"/>
              <a:t>microcontroaldor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46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E4C3D5-EC56-462A-A8C4-60E78BCD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FBD8CCC-79ED-4B32-B2CD-3CB3CADE6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>
                <a:hlinkClick r:id="rId2"/>
              </a:rPr>
              <a:t>https://www.arduino.cc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pPr marL="0" indent="0">
              <a:buNone/>
            </a:pPr>
            <a:r>
              <a:rPr lang="es-ES" b="1" dirty="0"/>
              <a:t>Básica </a:t>
            </a:r>
            <a:endParaRPr lang="es-MX" dirty="0"/>
          </a:p>
          <a:p>
            <a:pPr lvl="0"/>
            <a:r>
              <a:rPr lang="es-MX" dirty="0" err="1">
                <a:hlinkClick r:id="rId3"/>
              </a:rPr>
              <a:t>Katsuhiko</a:t>
            </a:r>
            <a:r>
              <a:rPr lang="es-MX" dirty="0">
                <a:hlinkClick r:id="rId3"/>
              </a:rPr>
              <a:t> </a:t>
            </a:r>
            <a:r>
              <a:rPr lang="es-MX" dirty="0" err="1">
                <a:hlinkClick r:id="rId3"/>
              </a:rPr>
              <a:t>Ogata</a:t>
            </a:r>
            <a:r>
              <a:rPr lang="es-MX" dirty="0"/>
              <a:t>, </a:t>
            </a:r>
            <a:r>
              <a:rPr lang="es-MX" dirty="0" err="1"/>
              <a:t>Ingenieria</a:t>
            </a:r>
            <a:r>
              <a:rPr lang="es-MX" dirty="0"/>
              <a:t> de control moderna, Pearson Educación, ISBN: 9788483226605.</a:t>
            </a:r>
          </a:p>
          <a:p>
            <a:pPr lvl="0"/>
            <a:r>
              <a:rPr lang="en-US" dirty="0"/>
              <a:t>Smith, Carlos A., Control </a:t>
            </a:r>
            <a:r>
              <a:rPr lang="en-US" dirty="0" err="1"/>
              <a:t>Automático</a:t>
            </a:r>
            <a:r>
              <a:rPr lang="en-US" dirty="0"/>
              <a:t> de </a:t>
            </a:r>
            <a:r>
              <a:rPr lang="en-US" dirty="0" err="1"/>
              <a:t>Procesos</a:t>
            </a:r>
            <a:r>
              <a:rPr lang="en-US" dirty="0"/>
              <a:t>: </a:t>
            </a:r>
            <a:r>
              <a:rPr lang="en-US" dirty="0" err="1"/>
              <a:t>Teoría</a:t>
            </a:r>
            <a:r>
              <a:rPr lang="en-US" dirty="0"/>
              <a:t> y </a:t>
            </a:r>
            <a:r>
              <a:rPr lang="en-US" dirty="0" err="1"/>
              <a:t>Práctica</a:t>
            </a:r>
            <a:r>
              <a:rPr lang="en-US" dirty="0"/>
              <a:t>, LIMUSA, 2009, ISBN: 978968183791.</a:t>
            </a:r>
            <a:endParaRPr lang="es-MX" dirty="0"/>
          </a:p>
          <a:p>
            <a:pPr lvl="0"/>
            <a:r>
              <a:rPr lang="en-US" dirty="0" err="1">
                <a:hlinkClick r:id="rId4"/>
              </a:rPr>
              <a:t>Benjamín</a:t>
            </a:r>
            <a:r>
              <a:rPr lang="en-US" dirty="0">
                <a:hlinkClick r:id="rId4"/>
              </a:rPr>
              <a:t> C. </a:t>
            </a:r>
            <a:r>
              <a:rPr lang="en-US" dirty="0" err="1">
                <a:hlinkClick r:id="rId4"/>
              </a:rPr>
              <a:t>Kuo</a:t>
            </a:r>
            <a:r>
              <a:rPr lang="en-US" dirty="0"/>
              <a:t>, </a:t>
            </a:r>
            <a:r>
              <a:rPr lang="en-US" dirty="0" err="1"/>
              <a:t>Sistemas</a:t>
            </a:r>
            <a:r>
              <a:rPr lang="en-US" dirty="0"/>
              <a:t> de control </a:t>
            </a:r>
            <a:r>
              <a:rPr lang="en-US" dirty="0" err="1"/>
              <a:t>automático</a:t>
            </a:r>
            <a:r>
              <a:rPr lang="en-US" dirty="0"/>
              <a:t>, Pearson </a:t>
            </a:r>
            <a:r>
              <a:rPr lang="en-US" dirty="0" err="1"/>
              <a:t>Educación</a:t>
            </a:r>
            <a:r>
              <a:rPr lang="en-US" dirty="0"/>
              <a:t>, ISBN: 9688807230.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n-US" b="1" dirty="0" err="1"/>
              <a:t>Complementaria</a:t>
            </a:r>
            <a:r>
              <a:rPr lang="en-US" b="1" dirty="0"/>
              <a:t>.</a:t>
            </a:r>
            <a:endParaRPr lang="es-MX" dirty="0"/>
          </a:p>
          <a:p>
            <a:pPr lvl="0"/>
            <a:r>
              <a:rPr lang="en-US" dirty="0"/>
              <a:t>Dorf, R. C. Bishop, R. H., Modern control systems, Prentice Hall 2010, ISBN: 9780136024583, 0136024580.</a:t>
            </a:r>
            <a:endParaRPr lang="es-MX" dirty="0"/>
          </a:p>
          <a:p>
            <a:pPr lvl="0"/>
            <a:r>
              <a:rPr lang="es-MX" dirty="0"/>
              <a:t>Carlos A. Smith, Armando B. Corripio, Control Automático de Procesos: Teoría y Práctica, México: LIMUSA, 2009, ISBN: 9789681837914.</a:t>
            </a:r>
          </a:p>
          <a:p>
            <a:r>
              <a:rPr lang="es-MX" dirty="0"/>
              <a:t>Roca, Alfredo, Control automático de procesos industriales: con prácticas de simulación y análisis por ordenador PC, Díaz de Santos, 2014, ISBN: 9788499697802.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63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3101" y="11710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Materiales </a:t>
            </a:r>
            <a:r>
              <a:rPr lang="es-MX" dirty="0" smtClean="0"/>
              <a:t>requeridos durante el curso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37" y="4820741"/>
            <a:ext cx="1076325" cy="1304925"/>
          </a:xfrm>
          <a:prstGeom prst="rect">
            <a:avLst/>
          </a:prstGeom>
        </p:spPr>
      </p:pic>
      <p:graphicFrame>
        <p:nvGraphicFramePr>
          <p:cNvPr id="15" name="3 Marcador de contenido"/>
          <p:cNvGraphicFramePr>
            <a:graphicFrameLocks/>
          </p:cNvGraphicFramePr>
          <p:nvPr>
            <p:extLst/>
          </p:nvPr>
        </p:nvGraphicFramePr>
        <p:xfrm>
          <a:off x="433228" y="1556792"/>
          <a:ext cx="4479290" cy="2937276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4076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motor 5vcd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Placa Arduino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Uno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pantalla de siete segmentos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Cátodo común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31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Servo motor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Limitado a 180</a:t>
                      </a:r>
                      <a:r>
                        <a:rPr lang="es-ES" sz="12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2197821"/>
                  </a:ext>
                </a:extLst>
              </a:tr>
              <a:tr h="36731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botón pulsador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96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relevador 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5vcd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Led RGB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Ánodo común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11895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interruptor Magnético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Reed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Switch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16373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Fotoresistencia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es-ES" sz="1200" dirty="0" err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s-ES" sz="1200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 10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es-ES" sz="1200" dirty="0" err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3272839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Transistor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2222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NPN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latin typeface="Times New Roman"/>
                          <a:ea typeface="Times New Roman"/>
                          <a:cs typeface="Times New Roman"/>
                        </a:rPr>
                        <a:t>Potenciometros</a:t>
                      </a:r>
                      <a:r>
                        <a:rPr lang="es-MX" sz="12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k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, 5 k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 y 10 k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Leds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varios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Varias Resistencias de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k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, 220 </a:t>
                      </a:r>
                      <a:r>
                        <a:rPr lang="es-ES" sz="1200" dirty="0">
                          <a:latin typeface="Symbol"/>
                          <a:ea typeface="Times New Roman"/>
                          <a:cs typeface="Times New Roman"/>
                        </a:rPr>
                        <a:t>W </a:t>
                      </a:r>
                      <a:r>
                        <a:rPr lang="es-ES" sz="1200" dirty="0">
                          <a:latin typeface="+mn-lt"/>
                          <a:ea typeface="Times New Roman"/>
                          <a:cs typeface="Times New Roman"/>
                        </a:rPr>
                        <a:t>a 1 </a:t>
                      </a:r>
                      <a:r>
                        <a:rPr lang="es-ES" sz="1200" dirty="0" err="1">
                          <a:latin typeface="+mn-lt"/>
                          <a:ea typeface="Times New Roman"/>
                          <a:cs typeface="Times New Roman"/>
                        </a:rPr>
                        <a:t>Amp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utp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543" y="3244042"/>
            <a:ext cx="2162374" cy="148921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844" y="1260107"/>
            <a:ext cx="2171700" cy="17430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8651" y="4820741"/>
            <a:ext cx="1619250" cy="1266825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/>
          </p:nvPr>
        </p:nvGraphicFramePr>
        <p:xfrm>
          <a:off x="4784130" y="5211266"/>
          <a:ext cx="3759200" cy="91440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4245739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Times New Roman"/>
                          <a:ea typeface="Times New Roman"/>
                          <a:cs typeface="Times New Roman"/>
                        </a:rPr>
                        <a:t>Consumibles adicionales para soldar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4655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tabla fenólica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4.5x4.5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 cm para proyectos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9912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Cautín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2249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Pasta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4640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soldadura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19665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7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Práctica </a:t>
            </a:r>
            <a:r>
              <a:rPr lang="es-ES" dirty="0" smtClean="0"/>
              <a:t>1: </a:t>
            </a:r>
            <a:r>
              <a:rPr lang="es-ES" dirty="0"/>
              <a:t>Programación de placa comercial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03848" y="1700808"/>
          <a:ext cx="4479290" cy="1828800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motor 5vcd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Placa Arduino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Uno, Leonardo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pantalla de siete segmentos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Cátodo común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31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botón pulsador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relevador 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5vcd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Leds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varios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Varias Resistencias de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k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, 220 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utp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717032"/>
            <a:ext cx="34480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83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Práctica </a:t>
            </a:r>
            <a:r>
              <a:rPr lang="es-ES" dirty="0" smtClean="0"/>
              <a:t>2: </a:t>
            </a:r>
            <a:r>
              <a:rPr lang="es-ES" dirty="0"/>
              <a:t>Control PWM de un motor en CD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2051720" y="1988840"/>
          <a:ext cx="4479290" cy="1828800"/>
        </p:xfrm>
        <a:graphic>
          <a:graphicData uri="http://schemas.openxmlformats.org/drawingml/2006/table">
            <a:tbl>
              <a:tblPr/>
              <a:tblGrid>
                <a:gridCol w="240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900430" indent="-900430"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Times New Roman"/>
                          <a:ea typeface="Times New Roman"/>
                          <a:cs typeface="Times New Roman"/>
                        </a:rPr>
                        <a:t>Consumibles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Placa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Arduino</a:t>
                      </a: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Uno, Leonardo 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1 Transistor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2222 </a:t>
                      </a:r>
                      <a:r>
                        <a:rPr lang="es-E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NPN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botón pulsador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Push botón para protoboard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Leds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varios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Varias Resistencias de 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1 k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, 220 </a:t>
                      </a:r>
                      <a:r>
                        <a:rPr lang="es-ES" sz="12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Alambre para conexiones #22 de colores o tipo utp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>
                          <a:latin typeface="Times New Roman"/>
                          <a:ea typeface="Times New Roman"/>
                          <a:cs typeface="Times New Roman"/>
                        </a:rPr>
                        <a:t>Motor 5 vcd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Times New Roman"/>
                          <a:ea typeface="Times New Roman"/>
                          <a:cs typeface="Times New Roman"/>
                        </a:rPr>
                        <a:t>Juego de caimanes de colores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77072"/>
            <a:ext cx="3888432" cy="2360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6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Práctica </a:t>
            </a:r>
            <a:r>
              <a:rPr lang="es-MX" dirty="0" smtClean="0"/>
              <a:t>3: </a:t>
            </a:r>
            <a:r>
              <a:rPr lang="es-MX" dirty="0"/>
              <a:t>Lectura/escritura del puerto serial</a:t>
            </a: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2733675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3471292" cy="18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1403648" y="4732094"/>
            <a:ext cx="6192688" cy="792088"/>
          </a:xfrm>
        </p:spPr>
        <p:txBody>
          <a:bodyPr>
            <a:normAutofit/>
          </a:bodyPr>
          <a:lstStyle/>
          <a:p>
            <a:r>
              <a:rPr lang="es-MX" dirty="0"/>
              <a:t>Digital                            Analógico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184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Práctica </a:t>
            </a:r>
            <a:r>
              <a:rPr lang="es-ES" dirty="0" smtClean="0"/>
              <a:t>4: </a:t>
            </a:r>
            <a:r>
              <a:rPr lang="es-ES" dirty="0"/>
              <a:t>Sensores Básicos 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2578735" cy="2671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88" y="2520584"/>
            <a:ext cx="3714750" cy="233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6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Práctica </a:t>
            </a:r>
            <a:r>
              <a:rPr lang="es-ES" dirty="0" smtClean="0"/>
              <a:t>5: </a:t>
            </a:r>
            <a:r>
              <a:rPr lang="es-ES" dirty="0"/>
              <a:t>Servomotor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4104456" cy="2227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376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1539</Words>
  <Application>Microsoft Office PowerPoint</Application>
  <PresentationFormat>Presentación en pantalla (4:3)</PresentationFormat>
  <Paragraphs>347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Presentación de PowerPoint</vt:lpstr>
      <vt:lpstr>Presentación de PowerPoint</vt:lpstr>
      <vt:lpstr>Temario y objetivo de la carrera</vt:lpstr>
      <vt:lpstr>Materiales requeridos durante el curso</vt:lpstr>
      <vt:lpstr>Práctica 1: Programación de placa comercial</vt:lpstr>
      <vt:lpstr>Práctica 2: Control PWM de un motor en CD</vt:lpstr>
      <vt:lpstr>Práctica 3: Lectura/escritura del puerto serial</vt:lpstr>
      <vt:lpstr>Práctica 4: Sensores Básicos </vt:lpstr>
      <vt:lpstr>Práctica 5: Servomotor</vt:lpstr>
      <vt:lpstr>Materiales Segundo parcial </vt:lpstr>
      <vt:lpstr>Práctica 6: Bluetooth</vt:lpstr>
      <vt:lpstr>Práctica 7: Nociones básicas del amplificador operacional </vt:lpstr>
      <vt:lpstr>Práctica 8: Uso del AO para obtener ganancia en un sistema de lazo abierto</vt:lpstr>
      <vt:lpstr>Práctica 9: Uso del AO para obtener operaciones algebraicas (suma y resta).</vt:lpstr>
      <vt:lpstr>Práctica 10: Uso del AO para modificar señales usando arreglos derivativo e integral</vt:lpstr>
      <vt:lpstr>Revisión de trabajos desarrollados </vt:lpstr>
      <vt:lpstr>Trabajo 2016</vt:lpstr>
      <vt:lpstr>Trabajo 2017 dispositivo para medir la caída libre</vt:lpstr>
      <vt:lpstr>Reglamento de laboratorio</vt:lpstr>
      <vt:lpstr>Reglamento de laboratorio (continuación)</vt:lpstr>
      <vt:lpstr>Normas de seguridad e higiene</vt:lpstr>
      <vt:lpstr>Nociones básicas de programación </vt:lpstr>
      <vt:lpstr>Tipos de variables</vt:lpstr>
      <vt:lpstr>Operadores de comparación </vt:lpstr>
      <vt:lpstr>Ciclo If</vt:lpstr>
      <vt:lpstr>Ciclo For </vt:lpstr>
      <vt:lpstr>Ciclo while</vt:lpstr>
      <vt:lpstr>Pin Digital</vt:lpstr>
      <vt:lpstr>Pin Análogo</vt:lpstr>
      <vt:lpstr>PIN PWM</vt:lpstr>
      <vt:lpstr>Diagrama esquemático de la tarjeta Arduino</vt:lpstr>
      <vt:lpstr>Comentarios adicionales  </vt:lpstr>
      <vt:lpstr>Bibliografía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Producción Automatizada</dc:title>
  <dc:creator>usuario</dc:creator>
  <cp:lastModifiedBy>IRMA</cp:lastModifiedBy>
  <cp:revision>82</cp:revision>
  <dcterms:created xsi:type="dcterms:W3CDTF">2014-02-04T15:57:18Z</dcterms:created>
  <dcterms:modified xsi:type="dcterms:W3CDTF">2017-10-19T19:05:13Z</dcterms:modified>
</cp:coreProperties>
</file>