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32" r:id="rId2"/>
    <p:sldId id="322" r:id="rId3"/>
    <p:sldId id="327" r:id="rId4"/>
    <p:sldId id="328" r:id="rId5"/>
    <p:sldId id="329" r:id="rId6"/>
    <p:sldId id="330" r:id="rId7"/>
    <p:sldId id="331" r:id="rId8"/>
    <p:sldId id="297" r:id="rId9"/>
    <p:sldId id="323" r:id="rId10"/>
    <p:sldId id="298" r:id="rId11"/>
    <p:sldId id="315" r:id="rId12"/>
    <p:sldId id="316" r:id="rId13"/>
    <p:sldId id="299" r:id="rId14"/>
    <p:sldId id="300" r:id="rId15"/>
    <p:sldId id="317" r:id="rId16"/>
    <p:sldId id="301" r:id="rId17"/>
    <p:sldId id="302" r:id="rId18"/>
    <p:sldId id="324" r:id="rId19"/>
    <p:sldId id="303" r:id="rId20"/>
    <p:sldId id="320" r:id="rId21"/>
    <p:sldId id="304" r:id="rId22"/>
    <p:sldId id="319" r:id="rId23"/>
    <p:sldId id="305" r:id="rId24"/>
    <p:sldId id="321" r:id="rId25"/>
    <p:sldId id="306" r:id="rId26"/>
    <p:sldId id="307" r:id="rId27"/>
    <p:sldId id="308" r:id="rId28"/>
    <p:sldId id="325" r:id="rId29"/>
    <p:sldId id="326" r:id="rId30"/>
    <p:sldId id="309" r:id="rId31"/>
    <p:sldId id="310" r:id="rId32"/>
    <p:sldId id="311" r:id="rId33"/>
    <p:sldId id="312" r:id="rId34"/>
    <p:sldId id="333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4" autoAdjust="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e85229aca477fafd" providerId="LiveId" clId="{181A4A1E-F0DB-435E-ACBB-C299BD76BAEF}"/>
    <pc:docChg chg="undo custSel addSld delSld modSld sldOrd">
      <pc:chgData name="" userId="e85229aca477fafd" providerId="LiveId" clId="{181A4A1E-F0DB-435E-ACBB-C299BD76BAEF}" dt="2017-10-19T13:15:43.408" v="784" actId="2696"/>
      <pc:docMkLst>
        <pc:docMk/>
      </pc:docMkLst>
      <pc:sldChg chg="modSp add del">
        <pc:chgData name="" userId="e85229aca477fafd" providerId="LiveId" clId="{181A4A1E-F0DB-435E-ACBB-C299BD76BAEF}" dt="2017-10-19T12:33:36.946" v="80" actId="2696"/>
        <pc:sldMkLst>
          <pc:docMk/>
          <pc:sldMk cId="0" sldId="259"/>
        </pc:sldMkLst>
        <pc:spChg chg="mod">
          <ac:chgData name="" userId="e85229aca477fafd" providerId="LiveId" clId="{181A4A1E-F0DB-435E-ACBB-C299BD76BAEF}" dt="2017-10-19T12:31:04.123" v="76" actId="5793"/>
          <ac:spMkLst>
            <pc:docMk/>
            <pc:sldMk cId="0" sldId="259"/>
            <ac:spMk id="2" creationId="{00000000-0000-0000-0000-000000000000}"/>
          </ac:spMkLst>
        </pc:spChg>
      </pc:sldChg>
      <pc:sldChg chg="add del">
        <pc:chgData name="" userId="e85229aca477fafd" providerId="LiveId" clId="{181A4A1E-F0DB-435E-ACBB-C299BD76BAEF}" dt="2017-10-19T12:33:36.971" v="81" actId="2696"/>
        <pc:sldMkLst>
          <pc:docMk/>
          <pc:sldMk cId="0" sldId="260"/>
        </pc:sldMkLst>
      </pc:sldChg>
      <pc:sldChg chg="add del">
        <pc:chgData name="" userId="e85229aca477fafd" providerId="LiveId" clId="{181A4A1E-F0DB-435E-ACBB-C299BD76BAEF}" dt="2017-10-19T12:33:37.003" v="82" actId="2696"/>
        <pc:sldMkLst>
          <pc:docMk/>
          <pc:sldMk cId="0" sldId="262"/>
        </pc:sldMkLst>
      </pc:sldChg>
      <pc:sldChg chg="add del">
        <pc:chgData name="" userId="e85229aca477fafd" providerId="LiveId" clId="{181A4A1E-F0DB-435E-ACBB-C299BD76BAEF}" dt="2017-10-19T12:32:30.826" v="78" actId="2696"/>
        <pc:sldMkLst>
          <pc:docMk/>
          <pc:sldMk cId="1255073239" sldId="277"/>
        </pc:sldMkLst>
      </pc:sldChg>
      <pc:sldChg chg="add del">
        <pc:chgData name="" userId="e85229aca477fafd" providerId="LiveId" clId="{181A4A1E-F0DB-435E-ACBB-C299BD76BAEF}" dt="2017-10-19T12:32:30.865" v="79" actId="2696"/>
        <pc:sldMkLst>
          <pc:docMk/>
          <pc:sldMk cId="1235808404" sldId="278"/>
        </pc:sldMkLst>
      </pc:sldChg>
      <pc:sldChg chg="add del">
        <pc:chgData name="" userId="e85229aca477fafd" providerId="LiveId" clId="{181A4A1E-F0DB-435E-ACBB-C299BD76BAEF}" dt="2017-10-19T12:33:37.038" v="83" actId="2696"/>
        <pc:sldMkLst>
          <pc:docMk/>
          <pc:sldMk cId="1648797595" sldId="279"/>
        </pc:sldMkLst>
      </pc:sldChg>
      <pc:sldChg chg="add del">
        <pc:chgData name="" userId="e85229aca477fafd" providerId="LiveId" clId="{181A4A1E-F0DB-435E-ACBB-C299BD76BAEF}" dt="2017-10-19T12:33:37.067" v="84" actId="2696"/>
        <pc:sldMkLst>
          <pc:docMk/>
          <pc:sldMk cId="781031766" sldId="285"/>
        </pc:sldMkLst>
      </pc:sldChg>
      <pc:sldChg chg="add del">
        <pc:chgData name="" userId="e85229aca477fafd" providerId="LiveId" clId="{181A4A1E-F0DB-435E-ACBB-C299BD76BAEF}" dt="2017-10-19T12:33:37.103" v="85" actId="2696"/>
        <pc:sldMkLst>
          <pc:docMk/>
          <pc:sldMk cId="481480669" sldId="286"/>
        </pc:sldMkLst>
      </pc:sldChg>
      <pc:sldChg chg="add del">
        <pc:chgData name="" userId="e85229aca477fafd" providerId="LiveId" clId="{181A4A1E-F0DB-435E-ACBB-C299BD76BAEF}" dt="2017-10-19T12:33:37.118" v="86" actId="2696"/>
        <pc:sldMkLst>
          <pc:docMk/>
          <pc:sldMk cId="3109994747" sldId="287"/>
        </pc:sldMkLst>
      </pc:sldChg>
      <pc:sldChg chg="add del">
        <pc:chgData name="" userId="e85229aca477fafd" providerId="LiveId" clId="{181A4A1E-F0DB-435E-ACBB-C299BD76BAEF}" dt="2017-10-19T12:33:37.138" v="87" actId="2696"/>
        <pc:sldMkLst>
          <pc:docMk/>
          <pc:sldMk cId="4032477344" sldId="288"/>
        </pc:sldMkLst>
      </pc:sldChg>
      <pc:sldChg chg="add del">
        <pc:chgData name="" userId="e85229aca477fafd" providerId="LiveId" clId="{181A4A1E-F0DB-435E-ACBB-C299BD76BAEF}" dt="2017-10-19T12:33:37.157" v="88" actId="2696"/>
        <pc:sldMkLst>
          <pc:docMk/>
          <pc:sldMk cId="868971204" sldId="289"/>
        </pc:sldMkLst>
      </pc:sldChg>
      <pc:sldChg chg="add del">
        <pc:chgData name="" userId="e85229aca477fafd" providerId="LiveId" clId="{181A4A1E-F0DB-435E-ACBB-C299BD76BAEF}" dt="2017-10-19T12:33:37.188" v="89" actId="2696"/>
        <pc:sldMkLst>
          <pc:docMk/>
          <pc:sldMk cId="2537602832" sldId="290"/>
        </pc:sldMkLst>
      </pc:sldChg>
      <pc:sldChg chg="add del">
        <pc:chgData name="" userId="e85229aca477fafd" providerId="LiveId" clId="{181A4A1E-F0DB-435E-ACBB-C299BD76BAEF}" dt="2017-10-19T12:33:37.222" v="90" actId="2696"/>
        <pc:sldMkLst>
          <pc:docMk/>
          <pc:sldMk cId="2982881130" sldId="291"/>
        </pc:sldMkLst>
      </pc:sldChg>
      <pc:sldChg chg="add del">
        <pc:chgData name="" userId="e85229aca477fafd" providerId="LiveId" clId="{181A4A1E-F0DB-435E-ACBB-C299BD76BAEF}" dt="2017-10-19T12:33:37.241" v="91" actId="2696"/>
        <pc:sldMkLst>
          <pc:docMk/>
          <pc:sldMk cId="2188679584" sldId="292"/>
        </pc:sldMkLst>
      </pc:sldChg>
      <pc:sldChg chg="add del">
        <pc:chgData name="" userId="e85229aca477fafd" providerId="LiveId" clId="{181A4A1E-F0DB-435E-ACBB-C299BD76BAEF}" dt="2017-10-19T12:33:37.263" v="92" actId="2696"/>
        <pc:sldMkLst>
          <pc:docMk/>
          <pc:sldMk cId="685641084" sldId="293"/>
        </pc:sldMkLst>
      </pc:sldChg>
      <pc:sldChg chg="add del">
        <pc:chgData name="" userId="e85229aca477fafd" providerId="LiveId" clId="{181A4A1E-F0DB-435E-ACBB-C299BD76BAEF}" dt="2017-10-19T13:15:02.012" v="767" actId="2696"/>
        <pc:sldMkLst>
          <pc:docMk/>
          <pc:sldMk cId="3073985578" sldId="294"/>
        </pc:sldMkLst>
      </pc:sldChg>
      <pc:sldChg chg="add del">
        <pc:chgData name="" userId="e85229aca477fafd" providerId="LiveId" clId="{181A4A1E-F0DB-435E-ACBB-C299BD76BAEF}" dt="2017-10-19T13:15:01.990" v="766" actId="2696"/>
        <pc:sldMkLst>
          <pc:docMk/>
          <pc:sldMk cId="2240506501" sldId="295"/>
        </pc:sldMkLst>
      </pc:sldChg>
      <pc:sldChg chg="add del">
        <pc:chgData name="" userId="e85229aca477fafd" providerId="LiveId" clId="{181A4A1E-F0DB-435E-ACBB-C299BD76BAEF}" dt="2017-10-19T13:15:01.967" v="765" actId="2696"/>
        <pc:sldMkLst>
          <pc:docMk/>
          <pc:sldMk cId="3463578397" sldId="296"/>
        </pc:sldMkLst>
      </pc:sldChg>
      <pc:sldChg chg="addSp delSp modSp add">
        <pc:chgData name="" userId="e85229aca477fafd" providerId="LiveId" clId="{181A4A1E-F0DB-435E-ACBB-C299BD76BAEF}" dt="2017-10-19T12:55:58.506" v="472"/>
        <pc:sldMkLst>
          <pc:docMk/>
          <pc:sldMk cId="2063477680" sldId="297"/>
        </pc:sldMkLst>
        <pc:spChg chg="mod">
          <ac:chgData name="" userId="e85229aca477fafd" providerId="LiveId" clId="{181A4A1E-F0DB-435E-ACBB-C299BD76BAEF}" dt="2017-10-19T12:55:52.077" v="470" actId="313"/>
          <ac:spMkLst>
            <pc:docMk/>
            <pc:sldMk cId="2063477680" sldId="297"/>
            <ac:spMk id="2" creationId="{24FA2661-757F-487A-AF0F-9198D4013680}"/>
          </ac:spMkLst>
        </pc:spChg>
        <pc:spChg chg="del mod">
          <ac:chgData name="" userId="e85229aca477fafd" providerId="LiveId" clId="{181A4A1E-F0DB-435E-ACBB-C299BD76BAEF}" dt="2017-10-19T12:55:36.009" v="423" actId="478"/>
          <ac:spMkLst>
            <pc:docMk/>
            <pc:sldMk cId="2063477680" sldId="297"/>
            <ac:spMk id="3" creationId="{FA0D096D-B291-4731-892D-09C120EDA9AC}"/>
          </ac:spMkLst>
        </pc:spChg>
        <pc:spChg chg="mod">
          <ac:chgData name="" userId="e85229aca477fafd" providerId="LiveId" clId="{181A4A1E-F0DB-435E-ACBB-C299BD76BAEF}" dt="2017-10-19T12:55:53.876" v="471" actId="1076"/>
          <ac:spMkLst>
            <pc:docMk/>
            <pc:sldMk cId="2063477680" sldId="297"/>
            <ac:spMk id="5" creationId="{23B6C7A2-D2D6-4459-A912-089EB9481171}"/>
          </ac:spMkLst>
        </pc:spChg>
        <pc:picChg chg="add">
          <ac:chgData name="" userId="e85229aca477fafd" providerId="LiveId" clId="{181A4A1E-F0DB-435E-ACBB-C299BD76BAEF}" dt="2017-10-19T12:55:58.506" v="472"/>
          <ac:picMkLst>
            <pc:docMk/>
            <pc:sldMk cId="2063477680" sldId="297"/>
            <ac:picMk id="9" creationId="{B9DB85D3-8912-418E-83AF-AA82281FB3D0}"/>
          </ac:picMkLst>
        </pc:picChg>
      </pc:sldChg>
      <pc:sldChg chg="delSp modSp add ord">
        <pc:chgData name="" userId="e85229aca477fafd" providerId="LiveId" clId="{181A4A1E-F0DB-435E-ACBB-C299BD76BAEF}" dt="2017-10-19T12:57:11.245" v="516" actId="313"/>
        <pc:sldMkLst>
          <pc:docMk/>
          <pc:sldMk cId="3816823113" sldId="298"/>
        </pc:sldMkLst>
        <pc:spChg chg="mod">
          <ac:chgData name="" userId="e85229aca477fafd" providerId="LiveId" clId="{181A4A1E-F0DB-435E-ACBB-C299BD76BAEF}" dt="2017-10-19T12:57:11.245" v="516" actId="313"/>
          <ac:spMkLst>
            <pc:docMk/>
            <pc:sldMk cId="3816823113" sldId="298"/>
            <ac:spMk id="2" creationId="{55CDDE0B-54D9-4DD4-B7E1-CC1F3BBD9FAB}"/>
          </ac:spMkLst>
        </pc:spChg>
        <pc:spChg chg="mod">
          <ac:chgData name="" userId="e85229aca477fafd" providerId="LiveId" clId="{181A4A1E-F0DB-435E-ACBB-C299BD76BAEF}" dt="2017-10-19T12:38:28.130" v="213" actId="255"/>
          <ac:spMkLst>
            <pc:docMk/>
            <pc:sldMk cId="3816823113" sldId="298"/>
            <ac:spMk id="3" creationId="{02E3B5E0-1F0C-46D7-A3C6-6EC12800EF24}"/>
          </ac:spMkLst>
        </pc:spChg>
        <pc:picChg chg="del mod">
          <ac:chgData name="" userId="e85229aca477fafd" providerId="LiveId" clId="{181A4A1E-F0DB-435E-ACBB-C299BD76BAEF}" dt="2017-10-19T12:37:34.718" v="169" actId="313"/>
          <ac:picMkLst>
            <pc:docMk/>
            <pc:sldMk cId="3816823113" sldId="298"/>
            <ac:picMk id="5" creationId="{19F657BD-6723-4957-AB27-D0DCCDC12CC9}"/>
          </ac:picMkLst>
        </pc:picChg>
      </pc:sldChg>
      <pc:sldChg chg="addSp delSp modSp add">
        <pc:chgData name="" userId="e85229aca477fafd" providerId="LiveId" clId="{181A4A1E-F0DB-435E-ACBB-C299BD76BAEF}" dt="2017-10-19T12:47:33.201" v="308" actId="313"/>
        <pc:sldMkLst>
          <pc:docMk/>
          <pc:sldMk cId="1242828095" sldId="299"/>
        </pc:sldMkLst>
        <pc:spChg chg="mod">
          <ac:chgData name="" userId="e85229aca477fafd" providerId="LiveId" clId="{181A4A1E-F0DB-435E-ACBB-C299BD76BAEF}" dt="2017-10-19T12:47:33.201" v="308" actId="313"/>
          <ac:spMkLst>
            <pc:docMk/>
            <pc:sldMk cId="1242828095" sldId="299"/>
            <ac:spMk id="2" creationId="{55CDDE0B-54D9-4DD4-B7E1-CC1F3BBD9FAB}"/>
          </ac:spMkLst>
        </pc:spChg>
        <pc:spChg chg="del">
          <ac:chgData name="" userId="e85229aca477fafd" providerId="LiveId" clId="{181A4A1E-F0DB-435E-ACBB-C299BD76BAEF}" dt="2017-10-19T12:39:34.846" v="240" actId="478"/>
          <ac:spMkLst>
            <pc:docMk/>
            <pc:sldMk cId="1242828095" sldId="299"/>
            <ac:spMk id="3" creationId="{02E3B5E0-1F0C-46D7-A3C6-6EC12800EF24}"/>
          </ac:spMkLst>
        </pc:spChg>
        <pc:spChg chg="add del mod">
          <ac:chgData name="" userId="e85229aca477fafd" providerId="LiveId" clId="{181A4A1E-F0DB-435E-ACBB-C299BD76BAEF}" dt="2017-10-19T12:39:39.545" v="243" actId="478"/>
          <ac:spMkLst>
            <pc:docMk/>
            <pc:sldMk cId="1242828095" sldId="299"/>
            <ac:spMk id="8" creationId="{6156C686-67AC-4C5C-A31A-97D23DF9937D}"/>
          </ac:spMkLst>
        </pc:spChg>
        <pc:picChg chg="mod">
          <ac:chgData name="" userId="e85229aca477fafd" providerId="LiveId" clId="{181A4A1E-F0DB-435E-ACBB-C299BD76BAEF}" dt="2017-10-19T12:39:37.812" v="242" actId="14100"/>
          <ac:picMkLst>
            <pc:docMk/>
            <pc:sldMk cId="1242828095" sldId="299"/>
            <ac:picMk id="7" creationId="{F4B8B730-F0CC-F54C-8C2C-7A6F26E9467C}"/>
          </ac:picMkLst>
        </pc:picChg>
      </pc:sldChg>
      <pc:sldChg chg="add">
        <pc:chgData name="" userId="e85229aca477fafd" providerId="LiveId" clId="{181A4A1E-F0DB-435E-ACBB-C299BD76BAEF}" dt="2017-10-19T12:32:09.110" v="77"/>
        <pc:sldMkLst>
          <pc:docMk/>
          <pc:sldMk cId="3597579995" sldId="300"/>
        </pc:sldMkLst>
      </pc:sldChg>
      <pc:sldChg chg="addSp delSp modSp add">
        <pc:chgData name="" userId="e85229aca477fafd" providerId="LiveId" clId="{181A4A1E-F0DB-435E-ACBB-C299BD76BAEF}" dt="2017-10-19T12:47:19.236" v="295" actId="1076"/>
        <pc:sldMkLst>
          <pc:docMk/>
          <pc:sldMk cId="3126550719" sldId="301"/>
        </pc:sldMkLst>
        <pc:spChg chg="mod">
          <ac:chgData name="" userId="e85229aca477fafd" providerId="LiveId" clId="{181A4A1E-F0DB-435E-ACBB-C299BD76BAEF}" dt="2017-10-19T12:47:17.333" v="294" actId="14100"/>
          <ac:spMkLst>
            <pc:docMk/>
            <pc:sldMk cId="3126550719" sldId="301"/>
            <ac:spMk id="2" creationId="{55CDDE0B-54D9-4DD4-B7E1-CC1F3BBD9FAB}"/>
          </ac:spMkLst>
        </pc:spChg>
        <pc:spChg chg="del">
          <ac:chgData name="" userId="e85229aca477fafd" providerId="LiveId" clId="{181A4A1E-F0DB-435E-ACBB-C299BD76BAEF}" dt="2017-10-19T12:46:51.878" v="254" actId="478"/>
          <ac:spMkLst>
            <pc:docMk/>
            <pc:sldMk cId="3126550719" sldId="301"/>
            <ac:spMk id="3" creationId="{02E3B5E0-1F0C-46D7-A3C6-6EC12800EF24}"/>
          </ac:spMkLst>
        </pc:spChg>
        <pc:spChg chg="add del mod">
          <ac:chgData name="" userId="e85229aca477fafd" providerId="LiveId" clId="{181A4A1E-F0DB-435E-ACBB-C299BD76BAEF}" dt="2017-10-19T12:46:54.281" v="255" actId="478"/>
          <ac:spMkLst>
            <pc:docMk/>
            <pc:sldMk cId="3126550719" sldId="301"/>
            <ac:spMk id="8" creationId="{4C7BD3EE-7C4E-41AE-B65C-6096549E3175}"/>
          </ac:spMkLst>
        </pc:spChg>
        <pc:picChg chg="mod">
          <ac:chgData name="" userId="e85229aca477fafd" providerId="LiveId" clId="{181A4A1E-F0DB-435E-ACBB-C299BD76BAEF}" dt="2017-10-19T12:47:19.236" v="295" actId="1076"/>
          <ac:picMkLst>
            <pc:docMk/>
            <pc:sldMk cId="3126550719" sldId="301"/>
            <ac:picMk id="6" creationId="{513E5C6B-F07B-4E61-BF76-7B9316F53EC3}"/>
          </ac:picMkLst>
        </pc:picChg>
      </pc:sldChg>
      <pc:sldChg chg="add">
        <pc:chgData name="" userId="e85229aca477fafd" providerId="LiveId" clId="{181A4A1E-F0DB-435E-ACBB-C299BD76BAEF}" dt="2017-10-19T12:32:09.110" v="77"/>
        <pc:sldMkLst>
          <pc:docMk/>
          <pc:sldMk cId="54082184" sldId="302"/>
        </pc:sldMkLst>
      </pc:sldChg>
      <pc:sldChg chg="add">
        <pc:chgData name="" userId="e85229aca477fafd" providerId="LiveId" clId="{181A4A1E-F0DB-435E-ACBB-C299BD76BAEF}" dt="2017-10-19T12:32:09.110" v="77"/>
        <pc:sldMkLst>
          <pc:docMk/>
          <pc:sldMk cId="3728670090" sldId="303"/>
        </pc:sldMkLst>
      </pc:sldChg>
      <pc:sldChg chg="addSp delSp modSp add">
        <pc:chgData name="" userId="e85229aca477fafd" providerId="LiveId" clId="{181A4A1E-F0DB-435E-ACBB-C299BD76BAEF}" dt="2017-10-19T12:48:36.068" v="363" actId="1076"/>
        <pc:sldMkLst>
          <pc:docMk/>
          <pc:sldMk cId="4016113212" sldId="304"/>
        </pc:sldMkLst>
        <pc:spChg chg="mod">
          <ac:chgData name="" userId="e85229aca477fafd" providerId="LiveId" clId="{181A4A1E-F0DB-435E-ACBB-C299BD76BAEF}" dt="2017-10-19T12:48:24.559" v="357" actId="20577"/>
          <ac:spMkLst>
            <pc:docMk/>
            <pc:sldMk cId="4016113212" sldId="304"/>
            <ac:spMk id="2" creationId="{F80E9D82-51AC-4AD2-AA16-4D9C7B083373}"/>
          </ac:spMkLst>
        </pc:spChg>
        <pc:spChg chg="del">
          <ac:chgData name="" userId="e85229aca477fafd" providerId="LiveId" clId="{181A4A1E-F0DB-435E-ACBB-C299BD76BAEF}" dt="2017-10-19T12:48:27.558" v="358" actId="478"/>
          <ac:spMkLst>
            <pc:docMk/>
            <pc:sldMk cId="4016113212" sldId="304"/>
            <ac:spMk id="3" creationId="{A97BCB0B-9486-4B39-A31F-A200F155405F}"/>
          </ac:spMkLst>
        </pc:spChg>
        <pc:spChg chg="add del mod">
          <ac:chgData name="" userId="e85229aca477fafd" providerId="LiveId" clId="{181A4A1E-F0DB-435E-ACBB-C299BD76BAEF}" dt="2017-10-19T12:48:30.585" v="359" actId="478"/>
          <ac:spMkLst>
            <pc:docMk/>
            <pc:sldMk cId="4016113212" sldId="304"/>
            <ac:spMk id="9" creationId="{C2F40B3D-BDE6-454F-A2E3-A807D87A083A}"/>
          </ac:spMkLst>
        </pc:spChg>
        <pc:graphicFrameChg chg="del">
          <ac:chgData name="" userId="e85229aca477fafd" providerId="LiveId" clId="{181A4A1E-F0DB-435E-ACBB-C299BD76BAEF}" dt="2017-10-19T12:48:32.465" v="360" actId="478"/>
          <ac:graphicFrameMkLst>
            <pc:docMk/>
            <pc:sldMk cId="4016113212" sldId="304"/>
            <ac:graphicFrameMk id="6" creationId="{919E9F93-942C-4A37-A2B6-EB2133541775}"/>
          </ac:graphicFrameMkLst>
        </pc:graphicFrameChg>
        <pc:picChg chg="mod">
          <ac:chgData name="" userId="e85229aca477fafd" providerId="LiveId" clId="{181A4A1E-F0DB-435E-ACBB-C299BD76BAEF}" dt="2017-10-19T12:48:36.068" v="363" actId="1076"/>
          <ac:picMkLst>
            <pc:docMk/>
            <pc:sldMk cId="4016113212" sldId="304"/>
            <ac:picMk id="5" creationId="{BC31A44C-933A-4A28-A8FB-2EDB122D9BF5}"/>
          </ac:picMkLst>
        </pc:picChg>
      </pc:sldChg>
      <pc:sldChg chg="delSp add">
        <pc:chgData name="" userId="e85229aca477fafd" providerId="LiveId" clId="{181A4A1E-F0DB-435E-ACBB-C299BD76BAEF}" dt="2017-10-19T12:52:02.880" v="372" actId="478"/>
        <pc:sldMkLst>
          <pc:docMk/>
          <pc:sldMk cId="3332325757" sldId="305"/>
        </pc:sldMkLst>
        <pc:picChg chg="del">
          <ac:chgData name="" userId="e85229aca477fafd" providerId="LiveId" clId="{181A4A1E-F0DB-435E-ACBB-C299BD76BAEF}" dt="2017-10-19T12:52:02.880" v="372" actId="478"/>
          <ac:picMkLst>
            <pc:docMk/>
            <pc:sldMk cId="3332325757" sldId="305"/>
            <ac:picMk id="5" creationId="{A821030D-130E-42C2-A1D1-860211F37E36}"/>
          </ac:picMkLst>
        </pc:picChg>
      </pc:sldChg>
      <pc:sldChg chg="add">
        <pc:chgData name="" userId="e85229aca477fafd" providerId="LiveId" clId="{181A4A1E-F0DB-435E-ACBB-C299BD76BAEF}" dt="2017-10-19T12:32:09.110" v="77"/>
        <pc:sldMkLst>
          <pc:docMk/>
          <pc:sldMk cId="2489053347" sldId="306"/>
        </pc:sldMkLst>
      </pc:sldChg>
      <pc:sldChg chg="add">
        <pc:chgData name="" userId="e85229aca477fafd" providerId="LiveId" clId="{181A4A1E-F0DB-435E-ACBB-C299BD76BAEF}" dt="2017-10-19T12:32:09.110" v="77"/>
        <pc:sldMkLst>
          <pc:docMk/>
          <pc:sldMk cId="1951383894" sldId="307"/>
        </pc:sldMkLst>
      </pc:sldChg>
      <pc:sldChg chg="add">
        <pc:chgData name="" userId="e85229aca477fafd" providerId="LiveId" clId="{181A4A1E-F0DB-435E-ACBB-C299BD76BAEF}" dt="2017-10-19T12:32:09.110" v="77"/>
        <pc:sldMkLst>
          <pc:docMk/>
          <pc:sldMk cId="1482216870" sldId="308"/>
        </pc:sldMkLst>
      </pc:sldChg>
      <pc:sldChg chg="addSp modSp add">
        <pc:chgData name="" userId="e85229aca477fafd" providerId="LiveId" clId="{181A4A1E-F0DB-435E-ACBB-C299BD76BAEF}" dt="2017-10-19T13:07:11.306" v="734" actId="1076"/>
        <pc:sldMkLst>
          <pc:docMk/>
          <pc:sldMk cId="2014086135" sldId="309"/>
        </pc:sldMkLst>
        <pc:spChg chg="mod">
          <ac:chgData name="" userId="e85229aca477fafd" providerId="LiveId" clId="{181A4A1E-F0DB-435E-ACBB-C299BD76BAEF}" dt="2017-10-19T13:07:11.306" v="734" actId="1076"/>
          <ac:spMkLst>
            <pc:docMk/>
            <pc:sldMk cId="2014086135" sldId="309"/>
            <ac:spMk id="3" creationId="{959A7064-3896-4705-8963-2A245CF4DCFB}"/>
          </ac:spMkLst>
        </pc:spChg>
        <pc:spChg chg="add">
          <ac:chgData name="" userId="e85229aca477fafd" providerId="LiveId" clId="{181A4A1E-F0DB-435E-ACBB-C299BD76BAEF}" dt="2017-10-19T13:07:08.849" v="733" actId="1076"/>
          <ac:spMkLst>
            <pc:docMk/>
            <pc:sldMk cId="2014086135" sldId="309"/>
            <ac:spMk id="5" creationId="{C2B97361-31F1-45E3-832C-7C2768D9B316}"/>
          </ac:spMkLst>
        </pc:spChg>
      </pc:sldChg>
      <pc:sldChg chg="modSp add">
        <pc:chgData name="" userId="e85229aca477fafd" providerId="LiveId" clId="{181A4A1E-F0DB-435E-ACBB-C299BD76BAEF}" dt="2017-10-19T13:07:33.089" v="763" actId="20577"/>
        <pc:sldMkLst>
          <pc:docMk/>
          <pc:sldMk cId="1423896526" sldId="310"/>
        </pc:sldMkLst>
        <pc:spChg chg="mod">
          <ac:chgData name="" userId="e85229aca477fafd" providerId="LiveId" clId="{181A4A1E-F0DB-435E-ACBB-C299BD76BAEF}" dt="2017-10-19T13:07:33.089" v="763" actId="20577"/>
          <ac:spMkLst>
            <pc:docMk/>
            <pc:sldMk cId="1423896526" sldId="310"/>
            <ac:spMk id="3" creationId="{BFB13D7E-0123-4DCC-B1CF-EB8F4A30D167}"/>
          </ac:spMkLst>
        </pc:spChg>
      </pc:sldChg>
      <pc:sldChg chg="add">
        <pc:chgData name="" userId="e85229aca477fafd" providerId="LiveId" clId="{181A4A1E-F0DB-435E-ACBB-C299BD76BAEF}" dt="2017-10-19T12:32:09.110" v="77"/>
        <pc:sldMkLst>
          <pc:docMk/>
          <pc:sldMk cId="1975129808" sldId="311"/>
        </pc:sldMkLst>
      </pc:sldChg>
      <pc:sldChg chg="addSp add">
        <pc:chgData name="" userId="e85229aca477fafd" providerId="LiveId" clId="{181A4A1E-F0DB-435E-ACBB-C299BD76BAEF}" dt="2017-10-19T13:07:53.812" v="764"/>
        <pc:sldMkLst>
          <pc:docMk/>
          <pc:sldMk cId="3215872799" sldId="312"/>
        </pc:sldMkLst>
        <pc:spChg chg="add">
          <ac:chgData name="" userId="e85229aca477fafd" providerId="LiveId" clId="{181A4A1E-F0DB-435E-ACBB-C299BD76BAEF}" dt="2017-10-19T13:07:53.812" v="764"/>
          <ac:spMkLst>
            <pc:docMk/>
            <pc:sldMk cId="3215872799" sldId="312"/>
            <ac:spMk id="5" creationId="{F6D5252E-DC05-4921-AB17-55A81F60132D}"/>
          </ac:spMkLst>
        </pc:spChg>
      </pc:sldChg>
      <pc:sldChg chg="addSp delSp modSp add del">
        <pc:chgData name="" userId="e85229aca477fafd" providerId="LiveId" clId="{181A4A1E-F0DB-435E-ACBB-C299BD76BAEF}" dt="2017-10-19T13:15:43.391" v="783" actId="2696"/>
        <pc:sldMkLst>
          <pc:docMk/>
          <pc:sldMk cId="1828915794" sldId="313"/>
        </pc:sldMkLst>
        <pc:spChg chg="mod">
          <ac:chgData name="" userId="e85229aca477fafd" providerId="LiveId" clId="{181A4A1E-F0DB-435E-ACBB-C299BD76BAEF}" dt="2017-10-19T12:40:29.916" v="248" actId="20577"/>
          <ac:spMkLst>
            <pc:docMk/>
            <pc:sldMk cId="1828915794" sldId="313"/>
            <ac:spMk id="2" creationId="{4F817326-E611-4439-98E8-73EC8E3A2948}"/>
          </ac:spMkLst>
        </pc:spChg>
        <pc:spChg chg="del">
          <ac:chgData name="" userId="e85229aca477fafd" providerId="LiveId" clId="{181A4A1E-F0DB-435E-ACBB-C299BD76BAEF}" dt="2017-10-19T12:36:36.635" v="158" actId="20577"/>
          <ac:spMkLst>
            <pc:docMk/>
            <pc:sldMk cId="1828915794" sldId="313"/>
            <ac:spMk id="3" creationId="{88FDF106-6DC1-4541-8667-82A6A580D055}"/>
          </ac:spMkLst>
        </pc:spChg>
        <pc:picChg chg="add mod">
          <ac:chgData name="" userId="e85229aca477fafd" providerId="LiveId" clId="{181A4A1E-F0DB-435E-ACBB-C299BD76BAEF}" dt="2017-10-19T12:36:39.812" v="160" actId="14100"/>
          <ac:picMkLst>
            <pc:docMk/>
            <pc:sldMk cId="1828915794" sldId="313"/>
            <ac:picMk id="4" creationId="{B77B9B22-6BF3-4AC5-92B8-90CD346A5D90}"/>
          </ac:picMkLst>
        </pc:picChg>
      </pc:sldChg>
      <pc:sldChg chg="modSp add del">
        <pc:chgData name="" userId="e85229aca477fafd" providerId="LiveId" clId="{181A4A1E-F0DB-435E-ACBB-C299BD76BAEF}" dt="2017-10-19T13:15:43.408" v="784" actId="2696"/>
        <pc:sldMkLst>
          <pc:docMk/>
          <pc:sldMk cId="1034659467" sldId="314"/>
        </pc:sldMkLst>
        <pc:spChg chg="mod">
          <ac:chgData name="" userId="e85229aca477fafd" providerId="LiveId" clId="{181A4A1E-F0DB-435E-ACBB-C299BD76BAEF}" dt="2017-10-19T12:36:54.984" v="165" actId="27636"/>
          <ac:spMkLst>
            <pc:docMk/>
            <pc:sldMk cId="1034659467" sldId="314"/>
            <ac:spMk id="2" creationId="{FD40F6B2-901F-4925-A6D5-B0547EA9D1DB}"/>
          </ac:spMkLst>
        </pc:spChg>
        <pc:spChg chg="mod">
          <ac:chgData name="" userId="e85229aca477fafd" providerId="LiveId" clId="{181A4A1E-F0DB-435E-ACBB-C299BD76BAEF}" dt="2017-10-19T12:36:54.998" v="166" actId="27636"/>
          <ac:spMkLst>
            <pc:docMk/>
            <pc:sldMk cId="1034659467" sldId="314"/>
            <ac:spMk id="3" creationId="{727E3223-C1FB-464D-AC6C-4E6AE1ADBB2C}"/>
          </ac:spMkLst>
        </pc:spChg>
      </pc:sldChg>
      <pc:sldChg chg="addSp delSp modSp add ord">
        <pc:chgData name="" userId="e85229aca477fafd" providerId="LiveId" clId="{181A4A1E-F0DB-435E-ACBB-C299BD76BAEF}" dt="2017-10-19T12:47:44.741" v="325" actId="313"/>
        <pc:sldMkLst>
          <pc:docMk/>
          <pc:sldMk cId="3417132353" sldId="315"/>
        </pc:sldMkLst>
        <pc:spChg chg="mod">
          <ac:chgData name="" userId="e85229aca477fafd" providerId="LiveId" clId="{181A4A1E-F0DB-435E-ACBB-C299BD76BAEF}" dt="2017-10-19T12:47:44.741" v="325" actId="313"/>
          <ac:spMkLst>
            <pc:docMk/>
            <pc:sldMk cId="3417132353" sldId="315"/>
            <ac:spMk id="2" creationId="{28B4E966-60FE-43D0-AFA6-D00A0D89FC0D}"/>
          </ac:spMkLst>
        </pc:spChg>
        <pc:spChg chg="del">
          <ac:chgData name="" userId="e85229aca477fafd" providerId="LiveId" clId="{181A4A1E-F0DB-435E-ACBB-C299BD76BAEF}" dt="2017-10-19T12:37:37.899" v="170" actId="313"/>
          <ac:spMkLst>
            <pc:docMk/>
            <pc:sldMk cId="3417132353" sldId="315"/>
            <ac:spMk id="3" creationId="{764B2E3F-BF09-4DDA-9850-67BA833E36FF}"/>
          </ac:spMkLst>
        </pc:spChg>
        <pc:picChg chg="add mod">
          <ac:chgData name="" userId="e85229aca477fafd" providerId="LiveId" clId="{181A4A1E-F0DB-435E-ACBB-C299BD76BAEF}" dt="2017-10-19T12:37:37.899" v="170" actId="313"/>
          <ac:picMkLst>
            <pc:docMk/>
            <pc:sldMk cId="3417132353" sldId="315"/>
            <ac:picMk id="4" creationId="{BD041EE1-1BD6-4349-B2D3-5B92B324E7F2}"/>
          </ac:picMkLst>
        </pc:picChg>
      </pc:sldChg>
      <pc:sldChg chg="delSp modSp add ord">
        <pc:chgData name="" userId="e85229aca477fafd" providerId="LiveId" clId="{181A4A1E-F0DB-435E-ACBB-C299BD76BAEF}" dt="2017-10-19T12:58:06.907" v="549" actId="5793"/>
        <pc:sldMkLst>
          <pc:docMk/>
          <pc:sldMk cId="643157568" sldId="316"/>
        </pc:sldMkLst>
        <pc:spChg chg="mod">
          <ac:chgData name="" userId="e85229aca477fafd" providerId="LiveId" clId="{181A4A1E-F0DB-435E-ACBB-C299BD76BAEF}" dt="2017-10-19T12:57:38.404" v="526" actId="14100"/>
          <ac:spMkLst>
            <pc:docMk/>
            <pc:sldMk cId="643157568" sldId="316"/>
            <ac:spMk id="2" creationId="{55CDDE0B-54D9-4DD4-B7E1-CC1F3BBD9FAB}"/>
          </ac:spMkLst>
        </pc:spChg>
        <pc:spChg chg="mod">
          <ac:chgData name="" userId="e85229aca477fafd" providerId="LiveId" clId="{181A4A1E-F0DB-435E-ACBB-C299BD76BAEF}" dt="2017-10-19T12:58:06.907" v="549" actId="5793"/>
          <ac:spMkLst>
            <pc:docMk/>
            <pc:sldMk cId="643157568" sldId="316"/>
            <ac:spMk id="3" creationId="{02E3B5E0-1F0C-46D7-A3C6-6EC12800EF24}"/>
          </ac:spMkLst>
        </pc:spChg>
        <pc:picChg chg="del">
          <ac:chgData name="" userId="e85229aca477fafd" providerId="LiveId" clId="{181A4A1E-F0DB-435E-ACBB-C299BD76BAEF}" dt="2017-10-19T12:38:46.200" v="215" actId="478"/>
          <ac:picMkLst>
            <pc:docMk/>
            <pc:sldMk cId="643157568" sldId="316"/>
            <ac:picMk id="7" creationId="{F4B8B730-F0CC-F54C-8C2C-7A6F26E9467C}"/>
          </ac:picMkLst>
        </pc:picChg>
      </pc:sldChg>
      <pc:sldChg chg="delSp modSp add ord">
        <pc:chgData name="" userId="e85229aca477fafd" providerId="LiveId" clId="{181A4A1E-F0DB-435E-ACBB-C299BD76BAEF}" dt="2017-10-19T12:58:38.225" v="573" actId="5793"/>
        <pc:sldMkLst>
          <pc:docMk/>
          <pc:sldMk cId="292260595" sldId="317"/>
        </pc:sldMkLst>
        <pc:spChg chg="mod">
          <ac:chgData name="" userId="e85229aca477fafd" providerId="LiveId" clId="{181A4A1E-F0DB-435E-ACBB-C299BD76BAEF}" dt="2017-10-19T12:58:29.752" v="561" actId="313"/>
          <ac:spMkLst>
            <pc:docMk/>
            <pc:sldMk cId="292260595" sldId="317"/>
            <ac:spMk id="2" creationId="{55CDDE0B-54D9-4DD4-B7E1-CC1F3BBD9FAB}"/>
          </ac:spMkLst>
        </pc:spChg>
        <pc:spChg chg="mod">
          <ac:chgData name="" userId="e85229aca477fafd" providerId="LiveId" clId="{181A4A1E-F0DB-435E-ACBB-C299BD76BAEF}" dt="2017-10-19T12:58:38.225" v="573" actId="5793"/>
          <ac:spMkLst>
            <pc:docMk/>
            <pc:sldMk cId="292260595" sldId="317"/>
            <ac:spMk id="3" creationId="{02E3B5E0-1F0C-46D7-A3C6-6EC12800EF24}"/>
          </ac:spMkLst>
        </pc:spChg>
        <pc:picChg chg="del">
          <ac:chgData name="" userId="e85229aca477fafd" providerId="LiveId" clId="{181A4A1E-F0DB-435E-ACBB-C299BD76BAEF}" dt="2017-10-19T12:46:35.016" v="250" actId="478"/>
          <ac:picMkLst>
            <pc:docMk/>
            <pc:sldMk cId="292260595" sldId="317"/>
            <ac:picMk id="6" creationId="{513E5C6B-F07B-4E61-BF76-7B9316F53EC3}"/>
          </ac:picMkLst>
        </pc:picChg>
      </pc:sldChg>
      <pc:sldChg chg="add del">
        <pc:chgData name="" userId="e85229aca477fafd" providerId="LiveId" clId="{181A4A1E-F0DB-435E-ACBB-C299BD76BAEF}" dt="2017-10-19T12:48:52.450" v="370" actId="2696"/>
        <pc:sldMkLst>
          <pc:docMk/>
          <pc:sldMk cId="2667999338" sldId="318"/>
        </pc:sldMkLst>
      </pc:sldChg>
      <pc:sldChg chg="addSp delSp modSp add">
        <pc:chgData name="" userId="e85229aca477fafd" providerId="LiveId" clId="{181A4A1E-F0DB-435E-ACBB-C299BD76BAEF}" dt="2017-10-19T12:48:47.852" v="369" actId="1076"/>
        <pc:sldMkLst>
          <pc:docMk/>
          <pc:sldMk cId="105086436" sldId="319"/>
        </pc:sldMkLst>
        <pc:spChg chg="del">
          <ac:chgData name="" userId="e85229aca477fafd" providerId="LiveId" clId="{181A4A1E-F0DB-435E-ACBB-C299BD76BAEF}" dt="2017-10-19T12:48:39.214" v="364" actId="478"/>
          <ac:spMkLst>
            <pc:docMk/>
            <pc:sldMk cId="105086436" sldId="319"/>
            <ac:spMk id="3" creationId="{A97BCB0B-9486-4B39-A31F-A200F155405F}"/>
          </ac:spMkLst>
        </pc:spChg>
        <pc:spChg chg="add del mod">
          <ac:chgData name="" userId="e85229aca477fafd" providerId="LiveId" clId="{181A4A1E-F0DB-435E-ACBB-C299BD76BAEF}" dt="2017-10-19T12:48:42.081" v="366" actId="478"/>
          <ac:spMkLst>
            <pc:docMk/>
            <pc:sldMk cId="105086436" sldId="319"/>
            <ac:spMk id="9" creationId="{C343E438-3175-4536-B09D-64BD24F5E654}"/>
          </ac:spMkLst>
        </pc:spChg>
        <pc:graphicFrameChg chg="mod modGraphic">
          <ac:chgData name="" userId="e85229aca477fafd" providerId="LiveId" clId="{181A4A1E-F0DB-435E-ACBB-C299BD76BAEF}" dt="2017-10-19T12:48:47.852" v="369" actId="1076"/>
          <ac:graphicFrameMkLst>
            <pc:docMk/>
            <pc:sldMk cId="105086436" sldId="319"/>
            <ac:graphicFrameMk id="6" creationId="{919E9F93-942C-4A37-A2B6-EB2133541775}"/>
          </ac:graphicFrameMkLst>
        </pc:graphicFrameChg>
        <pc:picChg chg="del">
          <ac:chgData name="" userId="e85229aca477fafd" providerId="LiveId" clId="{181A4A1E-F0DB-435E-ACBB-C299BD76BAEF}" dt="2017-10-19T12:48:41.224" v="365" actId="478"/>
          <ac:picMkLst>
            <pc:docMk/>
            <pc:sldMk cId="105086436" sldId="319"/>
            <ac:picMk id="5" creationId="{BC31A44C-933A-4A28-A8FB-2EDB122D9BF5}"/>
          </ac:picMkLst>
        </pc:picChg>
      </pc:sldChg>
      <pc:sldChg chg="delSp modSp add ord">
        <pc:chgData name="" userId="e85229aca477fafd" providerId="LiveId" clId="{181A4A1E-F0DB-435E-ACBB-C299BD76BAEF}" dt="2017-10-19T12:59:52.043" v="622" actId="313"/>
        <pc:sldMkLst>
          <pc:docMk/>
          <pc:sldMk cId="1501484462" sldId="320"/>
        </pc:sldMkLst>
        <pc:spChg chg="mod">
          <ac:chgData name="" userId="e85229aca477fafd" providerId="LiveId" clId="{181A4A1E-F0DB-435E-ACBB-C299BD76BAEF}" dt="2017-10-19T12:59:52.043" v="622" actId="313"/>
          <ac:spMkLst>
            <pc:docMk/>
            <pc:sldMk cId="1501484462" sldId="320"/>
            <ac:spMk id="2" creationId="{F80E9D82-51AC-4AD2-AA16-4D9C7B083373}"/>
          </ac:spMkLst>
        </pc:spChg>
        <pc:spChg chg="mod">
          <ac:chgData name="" userId="e85229aca477fafd" providerId="LiveId" clId="{181A4A1E-F0DB-435E-ACBB-C299BD76BAEF}" dt="2017-10-19T12:48:09.532" v="330" actId="1076"/>
          <ac:spMkLst>
            <pc:docMk/>
            <pc:sldMk cId="1501484462" sldId="320"/>
            <ac:spMk id="3" creationId="{A97BCB0B-9486-4B39-A31F-A200F155405F}"/>
          </ac:spMkLst>
        </pc:spChg>
        <pc:graphicFrameChg chg="del">
          <ac:chgData name="" userId="e85229aca477fafd" providerId="LiveId" clId="{181A4A1E-F0DB-435E-ACBB-C299BD76BAEF}" dt="2017-10-19T12:48:11.273" v="331" actId="478"/>
          <ac:graphicFrameMkLst>
            <pc:docMk/>
            <pc:sldMk cId="1501484462" sldId="320"/>
            <ac:graphicFrameMk id="6" creationId="{919E9F93-942C-4A37-A2B6-EB2133541775}"/>
          </ac:graphicFrameMkLst>
        </pc:graphicFrameChg>
        <pc:picChg chg="del">
          <ac:chgData name="" userId="e85229aca477fafd" providerId="LiveId" clId="{181A4A1E-F0DB-435E-ACBB-C299BD76BAEF}" dt="2017-10-19T12:48:07.232" v="329" actId="478"/>
          <ac:picMkLst>
            <pc:docMk/>
            <pc:sldMk cId="1501484462" sldId="320"/>
            <ac:picMk id="5" creationId="{BC31A44C-933A-4A28-A8FB-2EDB122D9BF5}"/>
          </ac:picMkLst>
        </pc:picChg>
      </pc:sldChg>
      <pc:sldChg chg="addSp delSp modSp add">
        <pc:chgData name="" userId="e85229aca477fafd" providerId="LiveId" clId="{181A4A1E-F0DB-435E-ACBB-C299BD76BAEF}" dt="2017-10-19T12:52:23.571" v="412" actId="1076"/>
        <pc:sldMkLst>
          <pc:docMk/>
          <pc:sldMk cId="921952731" sldId="321"/>
        </pc:sldMkLst>
        <pc:spChg chg="mod">
          <ac:chgData name="" userId="e85229aca477fafd" providerId="LiveId" clId="{181A4A1E-F0DB-435E-ACBB-C299BD76BAEF}" dt="2017-10-19T12:52:23.571" v="412" actId="1076"/>
          <ac:spMkLst>
            <pc:docMk/>
            <pc:sldMk cId="921952731" sldId="321"/>
            <ac:spMk id="2" creationId="{5CC1D0FD-5253-4F99-8E47-785AD6074E4F}"/>
          </ac:spMkLst>
        </pc:spChg>
        <pc:spChg chg="del">
          <ac:chgData name="" userId="e85229aca477fafd" providerId="LiveId" clId="{181A4A1E-F0DB-435E-ACBB-C299BD76BAEF}" dt="2017-10-19T12:52:06.924" v="373" actId="478"/>
          <ac:spMkLst>
            <pc:docMk/>
            <pc:sldMk cId="921952731" sldId="321"/>
            <ac:spMk id="3" creationId="{18F80D5A-C1C5-4A70-AD61-E572AF3AD8DB}"/>
          </ac:spMkLst>
        </pc:spChg>
        <pc:spChg chg="add del mod">
          <ac:chgData name="" userId="e85229aca477fafd" providerId="LiveId" clId="{181A4A1E-F0DB-435E-ACBB-C299BD76BAEF}" dt="2017-10-19T12:52:08.969" v="374" actId="478"/>
          <ac:spMkLst>
            <pc:docMk/>
            <pc:sldMk cId="921952731" sldId="321"/>
            <ac:spMk id="7" creationId="{8552385E-0553-4F57-B2E0-4B86B0202627}"/>
          </ac:spMkLst>
        </pc:spChg>
        <pc:picChg chg="mod">
          <ac:chgData name="" userId="e85229aca477fafd" providerId="LiveId" clId="{181A4A1E-F0DB-435E-ACBB-C299BD76BAEF}" dt="2017-10-19T12:52:11.660" v="376" actId="14100"/>
          <ac:picMkLst>
            <pc:docMk/>
            <pc:sldMk cId="921952731" sldId="321"/>
            <ac:picMk id="5" creationId="{A821030D-130E-42C2-A1D1-860211F37E36}"/>
          </ac:picMkLst>
        </pc:picChg>
      </pc:sldChg>
      <pc:sldChg chg="addSp delSp modSp add ord">
        <pc:chgData name="" userId="e85229aca477fafd" providerId="LiveId" clId="{181A4A1E-F0DB-435E-ACBB-C299BD76BAEF}" dt="2017-10-19T12:55:29.083" v="420"/>
        <pc:sldMkLst>
          <pc:docMk/>
          <pc:sldMk cId="53360595" sldId="322"/>
        </pc:sldMkLst>
        <pc:spChg chg="del">
          <ac:chgData name="" userId="e85229aca477fafd" providerId="LiveId" clId="{181A4A1E-F0DB-435E-ACBB-C299BD76BAEF}" dt="2017-10-19T12:54:12.113" v="415" actId="478"/>
          <ac:spMkLst>
            <pc:docMk/>
            <pc:sldMk cId="53360595" sldId="322"/>
            <ac:spMk id="5" creationId="{23B6C7A2-D2D6-4459-A912-089EB9481171}"/>
          </ac:spMkLst>
        </pc:spChg>
        <pc:spChg chg="del">
          <ac:chgData name="" userId="e85229aca477fafd" providerId="LiveId" clId="{181A4A1E-F0DB-435E-ACBB-C299BD76BAEF}" dt="2017-10-19T12:54:13.417" v="416" actId="478"/>
          <ac:spMkLst>
            <pc:docMk/>
            <pc:sldMk cId="53360595" sldId="322"/>
            <ac:spMk id="6" creationId="{20FD0328-B3A9-4BBC-BE11-F0631D3473A9}"/>
          </ac:spMkLst>
        </pc:spChg>
        <pc:picChg chg="del">
          <ac:chgData name="" userId="e85229aca477fafd" providerId="LiveId" clId="{181A4A1E-F0DB-435E-ACBB-C299BD76BAEF}" dt="2017-10-19T12:53:49.767" v="414" actId="478"/>
          <ac:picMkLst>
            <pc:docMk/>
            <pc:sldMk cId="53360595" sldId="322"/>
            <ac:picMk id="7" creationId="{FFF34920-1FB1-4E14-B58A-C41D829085BA}"/>
          </ac:picMkLst>
        </pc:picChg>
        <pc:picChg chg="add mod">
          <ac:chgData name="" userId="e85229aca477fafd" providerId="LiveId" clId="{181A4A1E-F0DB-435E-ACBB-C299BD76BAEF}" dt="2017-10-19T12:55:23.060" v="419" actId="1076"/>
          <ac:picMkLst>
            <pc:docMk/>
            <pc:sldMk cId="53360595" sldId="322"/>
            <ac:picMk id="9" creationId="{9D10BF0F-9979-4B71-9D0C-AF20E19B8F13}"/>
          </ac:picMkLst>
        </pc:picChg>
      </pc:sldChg>
      <pc:sldChg chg="delSp modSp add">
        <pc:chgData name="" userId="e85229aca477fafd" providerId="LiveId" clId="{181A4A1E-F0DB-435E-ACBB-C299BD76BAEF}" dt="2017-10-19T12:56:39.977" v="507" actId="20577"/>
        <pc:sldMkLst>
          <pc:docMk/>
          <pc:sldMk cId="1089907253" sldId="323"/>
        </pc:sldMkLst>
        <pc:spChg chg="mod">
          <ac:chgData name="" userId="e85229aca477fafd" providerId="LiveId" clId="{181A4A1E-F0DB-435E-ACBB-C299BD76BAEF}" dt="2017-10-19T12:56:39.977" v="507" actId="20577"/>
          <ac:spMkLst>
            <pc:docMk/>
            <pc:sldMk cId="1089907253" sldId="323"/>
            <ac:spMk id="2" creationId="{24FA2661-757F-487A-AF0F-9198D4013680}"/>
          </ac:spMkLst>
        </pc:spChg>
        <pc:spChg chg="del">
          <ac:chgData name="" userId="e85229aca477fafd" providerId="LiveId" clId="{181A4A1E-F0DB-435E-ACBB-C299BD76BAEF}" dt="2017-10-19T12:56:30.088" v="502" actId="478"/>
          <ac:spMkLst>
            <pc:docMk/>
            <pc:sldMk cId="1089907253" sldId="323"/>
            <ac:spMk id="5" creationId="{23B6C7A2-D2D6-4459-A912-089EB9481171}"/>
          </ac:spMkLst>
        </pc:spChg>
        <pc:spChg chg="mod">
          <ac:chgData name="" userId="e85229aca477fafd" providerId="LiveId" clId="{181A4A1E-F0DB-435E-ACBB-C299BD76BAEF}" dt="2017-10-19T12:56:36.996" v="506" actId="1076"/>
          <ac:spMkLst>
            <pc:docMk/>
            <pc:sldMk cId="1089907253" sldId="323"/>
            <ac:spMk id="6" creationId="{20FD0328-B3A9-4BBC-BE11-F0631D3473A9}"/>
          </ac:spMkLst>
        </pc:spChg>
        <pc:picChg chg="del">
          <ac:chgData name="" userId="e85229aca477fafd" providerId="LiveId" clId="{181A4A1E-F0DB-435E-ACBB-C299BD76BAEF}" dt="2017-10-19T12:56:34.496" v="505" actId="478"/>
          <ac:picMkLst>
            <pc:docMk/>
            <pc:sldMk cId="1089907253" sldId="323"/>
            <ac:picMk id="7" creationId="{FFF34920-1FB1-4E14-B58A-C41D829085BA}"/>
          </ac:picMkLst>
        </pc:picChg>
        <pc:picChg chg="mod">
          <ac:chgData name="" userId="e85229aca477fafd" providerId="LiveId" clId="{181A4A1E-F0DB-435E-ACBB-C299BD76BAEF}" dt="2017-10-19T12:56:33.032" v="504" actId="14100"/>
          <ac:picMkLst>
            <pc:docMk/>
            <pc:sldMk cId="1089907253" sldId="323"/>
            <ac:picMk id="9" creationId="{B9DB85D3-8912-418E-83AF-AA82281FB3D0}"/>
          </ac:picMkLst>
        </pc:picChg>
      </pc:sldChg>
      <pc:sldChg chg="add del">
        <pc:chgData name="" userId="e85229aca477fafd" providerId="LiveId" clId="{181A4A1E-F0DB-435E-ACBB-C299BD76BAEF}" dt="2017-10-19T12:57:25.388" v="518"/>
        <pc:sldMkLst>
          <pc:docMk/>
          <pc:sldMk cId="2457547823" sldId="324"/>
        </pc:sldMkLst>
      </pc:sldChg>
      <pc:sldChg chg="addSp delSp modSp add">
        <pc:chgData name="" userId="e85229aca477fafd" providerId="LiveId" clId="{181A4A1E-F0DB-435E-ACBB-C299BD76BAEF}" dt="2017-10-19T12:59:32.971" v="610" actId="5793"/>
        <pc:sldMkLst>
          <pc:docMk/>
          <pc:sldMk cId="3609828351" sldId="324"/>
        </pc:sldMkLst>
        <pc:spChg chg="mod">
          <ac:chgData name="" userId="e85229aca477fafd" providerId="LiveId" clId="{181A4A1E-F0DB-435E-ACBB-C299BD76BAEF}" dt="2017-10-19T12:59:15.646" v="590" actId="313"/>
          <ac:spMkLst>
            <pc:docMk/>
            <pc:sldMk cId="3609828351" sldId="324"/>
            <ac:spMk id="2" creationId="{55CDDE0B-54D9-4DD4-B7E1-CC1F3BBD9FAB}"/>
          </ac:spMkLst>
        </pc:spChg>
        <pc:spChg chg="mod">
          <ac:chgData name="" userId="e85229aca477fafd" providerId="LiveId" clId="{181A4A1E-F0DB-435E-ACBB-C299BD76BAEF}" dt="2017-10-19T12:59:32.971" v="610" actId="5793"/>
          <ac:spMkLst>
            <pc:docMk/>
            <pc:sldMk cId="3609828351" sldId="324"/>
            <ac:spMk id="3" creationId="{02E3B5E0-1F0C-46D7-A3C6-6EC12800EF24}"/>
          </ac:spMkLst>
        </pc:spChg>
        <pc:spChg chg="add del">
          <ac:chgData name="" userId="e85229aca477fafd" providerId="LiveId" clId="{181A4A1E-F0DB-435E-ACBB-C299BD76BAEF}" dt="2017-10-19T12:59:20.937" v="592" actId="5793"/>
          <ac:spMkLst>
            <pc:docMk/>
            <pc:sldMk cId="3609828351" sldId="324"/>
            <ac:spMk id="9" creationId="{65394F26-C14F-4DD3-80D9-E87AFC0D8CF5}"/>
          </ac:spMkLst>
        </pc:spChg>
        <pc:picChg chg="add del">
          <ac:chgData name="" userId="e85229aca477fafd" providerId="LiveId" clId="{181A4A1E-F0DB-435E-ACBB-C299BD76BAEF}" dt="2017-10-19T12:59:23.408" v="594" actId="5793"/>
          <ac:picMkLst>
            <pc:docMk/>
            <pc:sldMk cId="3609828351" sldId="324"/>
            <ac:picMk id="5" creationId="{D27FE574-926A-4439-B038-5494F03DFFC6}"/>
          </ac:picMkLst>
        </pc:picChg>
        <pc:picChg chg="del">
          <ac:chgData name="" userId="e85229aca477fafd" providerId="LiveId" clId="{181A4A1E-F0DB-435E-ACBB-C299BD76BAEF}" dt="2017-10-19T12:59:00.520" v="575" actId="478"/>
          <ac:picMkLst>
            <pc:docMk/>
            <pc:sldMk cId="3609828351" sldId="324"/>
            <ac:picMk id="7" creationId="{656D0BF1-A7CD-49FB-A8FB-AAD9187C673C}"/>
          </ac:picMkLst>
        </pc:picChg>
      </pc:sldChg>
      <pc:sldChg chg="addSp modSp add ord">
        <pc:chgData name="" userId="e85229aca477fafd" providerId="LiveId" clId="{181A4A1E-F0DB-435E-ACBB-C299BD76BAEF}" dt="2017-10-19T13:05:10.820" v="666"/>
        <pc:sldMkLst>
          <pc:docMk/>
          <pc:sldMk cId="4203659577" sldId="325"/>
        </pc:sldMkLst>
        <pc:spChg chg="add mod">
          <ac:chgData name="" userId="e85229aca477fafd" providerId="LiveId" clId="{181A4A1E-F0DB-435E-ACBB-C299BD76BAEF}" dt="2017-10-19T13:05:06.549" v="665" actId="255"/>
          <ac:spMkLst>
            <pc:docMk/>
            <pc:sldMk cId="4203659577" sldId="325"/>
            <ac:spMk id="2" creationId="{01F1B9B1-4E10-4F32-9CED-C652992178CD}"/>
          </ac:spMkLst>
        </pc:spChg>
        <pc:spChg chg="mod">
          <ac:chgData name="" userId="e85229aca477fafd" providerId="LiveId" clId="{181A4A1E-F0DB-435E-ACBB-C299BD76BAEF}" dt="2017-10-19T13:04:52.168" v="664" actId="6549"/>
          <ac:spMkLst>
            <pc:docMk/>
            <pc:sldMk cId="4203659577" sldId="325"/>
            <ac:spMk id="3" creationId="{959A7064-3896-4705-8963-2A245CF4DCFB}"/>
          </ac:spMkLst>
        </pc:spChg>
      </pc:sldChg>
      <pc:sldChg chg="addSp modSp add ord">
        <pc:chgData name="" userId="e85229aca477fafd" providerId="LiveId" clId="{181A4A1E-F0DB-435E-ACBB-C299BD76BAEF}" dt="2017-10-19T13:06:45.953" v="714"/>
        <pc:sldMkLst>
          <pc:docMk/>
          <pc:sldMk cId="81951900" sldId="326"/>
        </pc:sldMkLst>
        <pc:spChg chg="mod">
          <ac:chgData name="" userId="e85229aca477fafd" providerId="LiveId" clId="{181A4A1E-F0DB-435E-ACBB-C299BD76BAEF}" dt="2017-10-19T13:06:41.084" v="713" actId="1076"/>
          <ac:spMkLst>
            <pc:docMk/>
            <pc:sldMk cId="81951900" sldId="326"/>
            <ac:spMk id="3" creationId="{959A7064-3896-4705-8963-2A245CF4DCFB}"/>
          </ac:spMkLst>
        </pc:spChg>
        <pc:spChg chg="add">
          <ac:chgData name="" userId="e85229aca477fafd" providerId="LiveId" clId="{181A4A1E-F0DB-435E-ACBB-C299BD76BAEF}" dt="2017-10-19T13:06:45.953" v="714"/>
          <ac:spMkLst>
            <pc:docMk/>
            <pc:sldMk cId="81951900" sldId="326"/>
            <ac:spMk id="5" creationId="{D0F86919-6395-4335-81A5-E69D0623DC6F}"/>
          </ac:spMkLst>
        </pc:spChg>
      </pc:sldChg>
      <pc:sldChg chg="add">
        <pc:chgData name="" userId="e85229aca477fafd" providerId="LiveId" clId="{181A4A1E-F0DB-435E-ACBB-C299BD76BAEF}" dt="2017-10-19T13:15:03.656" v="768"/>
        <pc:sldMkLst>
          <pc:docMk/>
          <pc:sldMk cId="4163837668" sldId="327"/>
        </pc:sldMkLst>
      </pc:sldChg>
      <pc:sldChg chg="add">
        <pc:chgData name="" userId="e85229aca477fafd" providerId="LiveId" clId="{181A4A1E-F0DB-435E-ACBB-C299BD76BAEF}" dt="2017-10-19T13:15:03.656" v="768"/>
        <pc:sldMkLst>
          <pc:docMk/>
          <pc:sldMk cId="3073985578" sldId="328"/>
        </pc:sldMkLst>
      </pc:sldChg>
      <pc:sldChg chg="add">
        <pc:chgData name="" userId="e85229aca477fafd" providerId="LiveId" clId="{181A4A1E-F0DB-435E-ACBB-C299BD76BAEF}" dt="2017-10-19T13:15:03.656" v="768"/>
        <pc:sldMkLst>
          <pc:docMk/>
          <pc:sldMk cId="2240506501" sldId="329"/>
        </pc:sldMkLst>
      </pc:sldChg>
      <pc:sldChg chg="add">
        <pc:chgData name="" userId="e85229aca477fafd" providerId="LiveId" clId="{181A4A1E-F0DB-435E-ACBB-C299BD76BAEF}" dt="2017-10-19T13:15:03.656" v="768"/>
        <pc:sldMkLst>
          <pc:docMk/>
          <pc:sldMk cId="3463578397" sldId="330"/>
        </pc:sldMkLst>
      </pc:sldChg>
      <pc:sldChg chg="modSp add">
        <pc:chgData name="" userId="e85229aca477fafd" providerId="LiveId" clId="{181A4A1E-F0DB-435E-ACBB-C299BD76BAEF}" dt="2017-10-19T13:15:24.423" v="782" actId="6549"/>
        <pc:sldMkLst>
          <pc:docMk/>
          <pc:sldMk cId="1977248257" sldId="331"/>
        </pc:sldMkLst>
        <pc:spChg chg="mod">
          <ac:chgData name="" userId="e85229aca477fafd" providerId="LiveId" clId="{181A4A1E-F0DB-435E-ACBB-C299BD76BAEF}" dt="2017-10-19T13:15:24.423" v="782" actId="6549"/>
          <ac:spMkLst>
            <pc:docMk/>
            <pc:sldMk cId="1977248257" sldId="331"/>
            <ac:spMk id="2" creationId="{9D37E6C9-BB6C-48AF-9D25-4056F5321ADB}"/>
          </ac:spMkLst>
        </pc:spChg>
      </pc:sldChg>
    </pc:docChg>
  </pc:docChgLst>
  <pc:docChgLst>
    <pc:chgData userId="e85229aca477fafd" providerId="LiveId" clId="{663F902C-853F-49A0-BC76-276231546C60}"/>
    <pc:docChg chg="delSld">
      <pc:chgData name="" userId="e85229aca477fafd" providerId="LiveId" clId="{663F902C-853F-49A0-BC76-276231546C60}" dt="2017-10-19T12:29:33.650" v="11" actId="2696"/>
      <pc:docMkLst>
        <pc:docMk/>
      </pc:docMkLst>
      <pc:sldChg chg="del">
        <pc:chgData name="" userId="e85229aca477fafd" providerId="LiveId" clId="{663F902C-853F-49A0-BC76-276231546C60}" dt="2017-10-19T12:29:33.650" v="11" actId="2696"/>
        <pc:sldMkLst>
          <pc:docMk/>
          <pc:sldMk cId="0" sldId="257"/>
        </pc:sldMkLst>
      </pc:sldChg>
      <pc:sldChg chg="del">
        <pc:chgData name="" userId="e85229aca477fafd" providerId="LiveId" clId="{663F902C-853F-49A0-BC76-276231546C60}" dt="2017-10-19T12:29:30.482" v="2" actId="2696"/>
        <pc:sldMkLst>
          <pc:docMk/>
          <pc:sldMk cId="0" sldId="258"/>
        </pc:sldMkLst>
      </pc:sldChg>
      <pc:sldChg chg="del">
        <pc:chgData name="" userId="e85229aca477fafd" providerId="LiveId" clId="{663F902C-853F-49A0-BC76-276231546C60}" dt="2017-10-19T12:29:31.069" v="5" actId="2696"/>
        <pc:sldMkLst>
          <pc:docMk/>
          <pc:sldMk cId="0" sldId="265"/>
        </pc:sldMkLst>
      </pc:sldChg>
      <pc:sldChg chg="del">
        <pc:chgData name="" userId="e85229aca477fafd" providerId="LiveId" clId="{663F902C-853F-49A0-BC76-276231546C60}" dt="2017-10-19T12:29:30.877" v="4" actId="2696"/>
        <pc:sldMkLst>
          <pc:docMk/>
          <pc:sldMk cId="0" sldId="266"/>
        </pc:sldMkLst>
      </pc:sldChg>
      <pc:sldChg chg="del">
        <pc:chgData name="" userId="e85229aca477fafd" providerId="LiveId" clId="{663F902C-853F-49A0-BC76-276231546C60}" dt="2017-10-19T12:29:30.234" v="1" actId="2696"/>
        <pc:sldMkLst>
          <pc:docMk/>
          <pc:sldMk cId="0" sldId="272"/>
        </pc:sldMkLst>
      </pc:sldChg>
      <pc:sldChg chg="del">
        <pc:chgData name="" userId="e85229aca477fafd" providerId="LiveId" clId="{663F902C-853F-49A0-BC76-276231546C60}" dt="2017-10-19T12:29:32.628" v="9" actId="2696"/>
        <pc:sldMkLst>
          <pc:docMk/>
          <pc:sldMk cId="2540603837" sldId="274"/>
        </pc:sldMkLst>
      </pc:sldChg>
      <pc:sldChg chg="del">
        <pc:chgData name="" userId="e85229aca477fafd" providerId="LiveId" clId="{663F902C-853F-49A0-BC76-276231546C60}" dt="2017-10-19T12:29:30.668" v="3" actId="2696"/>
        <pc:sldMkLst>
          <pc:docMk/>
          <pc:sldMk cId="1142752069" sldId="276"/>
        </pc:sldMkLst>
      </pc:sldChg>
      <pc:sldChg chg="del">
        <pc:chgData name="" userId="e85229aca477fafd" providerId="LiveId" clId="{663F902C-853F-49A0-BC76-276231546C60}" dt="2017-10-19T12:29:30.145" v="0" actId="2696"/>
        <pc:sldMkLst>
          <pc:docMk/>
          <pc:sldMk cId="2722738983" sldId="280"/>
        </pc:sldMkLst>
      </pc:sldChg>
      <pc:sldChg chg="del">
        <pc:chgData name="" userId="e85229aca477fafd" providerId="LiveId" clId="{663F902C-853F-49A0-BC76-276231546C60}" dt="2017-10-19T12:29:31.315" v="6" actId="2696"/>
        <pc:sldMkLst>
          <pc:docMk/>
          <pc:sldMk cId="3211840451" sldId="281"/>
        </pc:sldMkLst>
      </pc:sldChg>
      <pc:sldChg chg="del">
        <pc:chgData name="" userId="e85229aca477fafd" providerId="LiveId" clId="{663F902C-853F-49A0-BC76-276231546C60}" dt="2017-10-19T12:29:31.594" v="7" actId="2696"/>
        <pc:sldMkLst>
          <pc:docMk/>
          <pc:sldMk cId="1109626538" sldId="282"/>
        </pc:sldMkLst>
      </pc:sldChg>
      <pc:sldChg chg="del">
        <pc:chgData name="" userId="e85229aca477fafd" providerId="LiveId" clId="{663F902C-853F-49A0-BC76-276231546C60}" dt="2017-10-19T12:29:32.099" v="8" actId="2696"/>
        <pc:sldMkLst>
          <pc:docMk/>
          <pc:sldMk cId="3993765223" sldId="283"/>
        </pc:sldMkLst>
      </pc:sldChg>
      <pc:sldChg chg="del">
        <pc:chgData name="" userId="e85229aca477fafd" providerId="LiveId" clId="{663F902C-853F-49A0-BC76-276231546C60}" dt="2017-10-19T12:29:33.291" v="10" actId="2696"/>
        <pc:sldMkLst>
          <pc:docMk/>
          <pc:sldMk cId="3255003517" sldId="2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7AFBE-7788-474A-87A7-2F38E36633A9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3E8ED-0013-49A0-8A65-896ADDB1BF4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7144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hl=es&amp;tbo=p&amp;tbm=bks&amp;q=inauthor:%22Benjam%C3%ADn+C.+Kuo%22" TargetMode="External"/><Relationship Id="rId2" Type="http://schemas.openxmlformats.org/officeDocument/2006/relationships/hyperlink" Target="http://www.google.com.mx/search?hl=es&amp;tbo=p&amp;tbm=bks&amp;q=inauthor:%22Katsuhiko+Ogata%2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39552" y="40466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Diapositivas en PowerPoint</a:t>
            </a:r>
            <a:br>
              <a:rPr lang="es-MX" dirty="0" smtClean="0"/>
            </a:br>
            <a:r>
              <a:rPr lang="es-MX" dirty="0" smtClean="0"/>
              <a:t>de la UA: Producción Automatizada</a:t>
            </a:r>
            <a:endParaRPr lang="es-MX" dirty="0"/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1403648" y="1874689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Presenta: Dr. Carlos Juárez Toledo</a:t>
            </a:r>
            <a:endParaRPr lang="es-MX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39552" y="2924944"/>
            <a:ext cx="6480720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MX" sz="6700" dirty="0" smtClean="0"/>
              <a:t>Contenido:</a:t>
            </a:r>
          </a:p>
          <a:p>
            <a:pPr algn="just"/>
            <a:r>
              <a:rPr lang="es-MX" sz="6700" dirty="0" smtClean="0"/>
              <a:t>Presentación de la </a:t>
            </a:r>
            <a:r>
              <a:rPr lang="es-MX" sz="6700" dirty="0" smtClean="0"/>
              <a:t>UA</a:t>
            </a:r>
          </a:p>
          <a:p>
            <a:pPr algn="just"/>
            <a:r>
              <a:rPr lang="es-MX" sz="6200" b="1" dirty="0"/>
              <a:t>UNIDAD 1. </a:t>
            </a:r>
            <a:r>
              <a:rPr lang="es-MX" sz="6200" b="1" dirty="0"/>
              <a:t>TÓPICOS AVANZADOS DE LA TEORÍA DE CONTROL </a:t>
            </a:r>
            <a:r>
              <a:rPr lang="es-MX" sz="6200" b="1" dirty="0" smtClean="0"/>
              <a:t>MODERNA</a:t>
            </a:r>
          </a:p>
          <a:p>
            <a:pPr marL="801688" indent="-801688" algn="just">
              <a:tabLst>
                <a:tab pos="541338" algn="l"/>
              </a:tabLst>
            </a:pPr>
            <a:r>
              <a:rPr lang="es-MX" sz="6200" dirty="0" smtClean="0"/>
              <a:t>	2. Técnicas </a:t>
            </a:r>
            <a:r>
              <a:rPr lang="es-MX" sz="6200" dirty="0"/>
              <a:t>avanzadas de control modernos de procesos Industriales</a:t>
            </a:r>
          </a:p>
          <a:p>
            <a:pPr algn="just"/>
            <a:endParaRPr lang="es-MX" sz="8000" dirty="0" smtClean="0"/>
          </a:p>
          <a:p>
            <a:pPr algn="just"/>
            <a:r>
              <a:rPr lang="es-MX" sz="4200" dirty="0" smtClean="0"/>
              <a:t>En esta sección se exponen las herramientas para controlar procesos en la industria.</a:t>
            </a:r>
            <a:endParaRPr lang="es-MX" sz="4200" dirty="0"/>
          </a:p>
          <a:p>
            <a:pPr algn="l"/>
            <a:endParaRPr lang="es-MX" sz="3200" dirty="0" smtClean="0"/>
          </a:p>
          <a:p>
            <a:pPr marL="514350" indent="-514350">
              <a:buAutoNum type="arabicPeriod"/>
            </a:pPr>
            <a:endParaRPr lang="es-MX" sz="3200" dirty="0"/>
          </a:p>
        </p:txBody>
      </p:sp>
      <p:pic>
        <p:nvPicPr>
          <p:cNvPr id="7" name="Picture 2" descr="C:\Users\IRMA\AppData\Local\Microsoft\Windows\INetCache\IE\FMYZNH7D\checkered-308057_960_72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52677"/>
            <a:ext cx="197408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29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CDDE0B-54D9-4DD4-B7E1-CC1F3BBD9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03" y="332656"/>
            <a:ext cx="7469679" cy="567485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Código: Programa 2  entradas digitales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2E3B5E0-1F0C-46D7-A3C6-6EC12800E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412776"/>
            <a:ext cx="6768752" cy="475252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MX" sz="1800" dirty="0" err="1"/>
              <a:t>int</a:t>
            </a:r>
            <a:r>
              <a:rPr lang="es-MX" sz="1800" dirty="0"/>
              <a:t> </a:t>
            </a:r>
            <a:r>
              <a:rPr lang="es-MX" sz="1800" dirty="0" err="1"/>
              <a:t>boton</a:t>
            </a:r>
            <a:r>
              <a:rPr lang="es-MX" sz="1800" dirty="0"/>
              <a:t>=2;                              // Numero de compuerta del </a:t>
            </a:r>
            <a:r>
              <a:rPr lang="es-MX" sz="1800" dirty="0" err="1"/>
              <a:t>boton</a:t>
            </a:r>
            <a:endParaRPr lang="es-MX" sz="1800" dirty="0"/>
          </a:p>
          <a:p>
            <a:pPr>
              <a:lnSpc>
                <a:spcPct val="80000"/>
              </a:lnSpc>
            </a:pPr>
            <a:r>
              <a:rPr lang="es-MX" sz="1800" dirty="0" err="1"/>
              <a:t>int</a:t>
            </a:r>
            <a:r>
              <a:rPr lang="es-MX" sz="1800" dirty="0"/>
              <a:t> led=13;                                 // Numero de compuerta del led</a:t>
            </a:r>
          </a:p>
          <a:p>
            <a:pPr>
              <a:lnSpc>
                <a:spcPct val="80000"/>
              </a:lnSpc>
            </a:pPr>
            <a:r>
              <a:rPr lang="es-MX" sz="1800" dirty="0"/>
              <a:t> </a:t>
            </a:r>
          </a:p>
          <a:p>
            <a:pPr>
              <a:lnSpc>
                <a:spcPct val="80000"/>
              </a:lnSpc>
            </a:pPr>
            <a:r>
              <a:rPr lang="es-MX" sz="1800" dirty="0" err="1"/>
              <a:t>void</a:t>
            </a:r>
            <a:r>
              <a:rPr lang="es-MX" sz="1800" dirty="0"/>
              <a:t> </a:t>
            </a:r>
            <a:r>
              <a:rPr lang="es-MX" sz="1800" dirty="0" err="1"/>
              <a:t>setup</a:t>
            </a:r>
            <a:r>
              <a:rPr lang="es-MX" sz="1800" dirty="0"/>
              <a:t>()                                // Condiciones iniciales</a:t>
            </a:r>
          </a:p>
          <a:p>
            <a:pPr>
              <a:lnSpc>
                <a:spcPct val="80000"/>
              </a:lnSpc>
            </a:pPr>
            <a:r>
              <a:rPr lang="es-MX" sz="1800" dirty="0"/>
              <a:t>{</a:t>
            </a:r>
          </a:p>
          <a:p>
            <a:pPr>
              <a:lnSpc>
                <a:spcPct val="80000"/>
              </a:lnSpc>
            </a:pPr>
            <a:r>
              <a:rPr lang="es-MX" sz="1800" dirty="0"/>
              <a:t>    </a:t>
            </a:r>
            <a:r>
              <a:rPr lang="es-MX" sz="1800" dirty="0" err="1"/>
              <a:t>pinMode</a:t>
            </a:r>
            <a:r>
              <a:rPr lang="es-MX" sz="1800" dirty="0"/>
              <a:t>(</a:t>
            </a:r>
            <a:r>
              <a:rPr lang="es-MX" sz="1800" dirty="0" err="1"/>
              <a:t>boton</a:t>
            </a:r>
            <a:r>
              <a:rPr lang="es-MX" sz="1800" dirty="0"/>
              <a:t>, INPUT);    // El puerto del </a:t>
            </a:r>
            <a:r>
              <a:rPr lang="es-MX" sz="1800" dirty="0" err="1"/>
              <a:t>boton</a:t>
            </a:r>
            <a:r>
              <a:rPr lang="es-MX" sz="1800" dirty="0"/>
              <a:t> es entrada</a:t>
            </a:r>
          </a:p>
          <a:p>
            <a:pPr>
              <a:lnSpc>
                <a:spcPct val="80000"/>
              </a:lnSpc>
            </a:pPr>
            <a:r>
              <a:rPr lang="es-MX" sz="1800" dirty="0"/>
              <a:t>    </a:t>
            </a:r>
            <a:r>
              <a:rPr lang="es-MX" sz="1800" dirty="0" err="1"/>
              <a:t>pinMode</a:t>
            </a:r>
            <a:r>
              <a:rPr lang="es-MX" sz="1800" dirty="0"/>
              <a:t>(</a:t>
            </a:r>
            <a:r>
              <a:rPr lang="es-MX" sz="1800" dirty="0" err="1"/>
              <a:t>led,OUTPUT</a:t>
            </a:r>
            <a:r>
              <a:rPr lang="es-MX" sz="1800" dirty="0"/>
              <a:t>);      // El puerto del led es salida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}</a:t>
            </a:r>
            <a:endParaRPr lang="es-MX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void loop()                                            // </a:t>
            </a:r>
            <a:r>
              <a:rPr lang="en-US" sz="1800" dirty="0" err="1"/>
              <a:t>Funcion</a:t>
            </a:r>
            <a:r>
              <a:rPr lang="en-US" sz="1800" dirty="0"/>
              <a:t> </a:t>
            </a:r>
            <a:r>
              <a:rPr lang="en-US" sz="1800" dirty="0" err="1"/>
              <a:t>ciclicla</a:t>
            </a:r>
            <a:endParaRPr lang="es-MX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{        </a:t>
            </a:r>
            <a:endParaRPr lang="es-MX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   if (</a:t>
            </a:r>
            <a:r>
              <a:rPr lang="en-US" sz="1800" dirty="0" err="1"/>
              <a:t>digitalRead</a:t>
            </a:r>
            <a:r>
              <a:rPr lang="en-US" sz="1800" dirty="0"/>
              <a:t>(</a:t>
            </a:r>
            <a:r>
              <a:rPr lang="en-US" sz="1800" dirty="0" err="1"/>
              <a:t>boton</a:t>
            </a:r>
            <a:r>
              <a:rPr lang="en-US" sz="1800" dirty="0"/>
              <a:t>)==HIGH)       // </a:t>
            </a:r>
            <a:r>
              <a:rPr lang="en-US" sz="1800" dirty="0" err="1"/>
              <a:t>Boton</a:t>
            </a:r>
            <a:r>
              <a:rPr lang="en-US" sz="1800" dirty="0"/>
              <a:t> </a:t>
            </a:r>
            <a:r>
              <a:rPr lang="en-US" sz="1800" dirty="0" err="1"/>
              <a:t>oprimido</a:t>
            </a:r>
            <a:endParaRPr lang="es-MX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      </a:t>
            </a:r>
            <a:r>
              <a:rPr lang="es-MX" sz="1800" dirty="0"/>
              <a:t>{</a:t>
            </a:r>
            <a:r>
              <a:rPr lang="es-MX" sz="1800" dirty="0" err="1"/>
              <a:t>digitalWrite</a:t>
            </a:r>
            <a:r>
              <a:rPr lang="es-MX" sz="1800" dirty="0"/>
              <a:t>(</a:t>
            </a:r>
            <a:r>
              <a:rPr lang="es-MX" sz="1800" dirty="0" err="1"/>
              <a:t>led,HIGH</a:t>
            </a:r>
            <a:r>
              <a:rPr lang="es-MX" sz="1800" dirty="0"/>
              <a:t>);  }            // Enciende el LED</a:t>
            </a:r>
          </a:p>
          <a:p>
            <a:pPr>
              <a:lnSpc>
                <a:spcPct val="80000"/>
              </a:lnSpc>
            </a:pPr>
            <a:r>
              <a:rPr lang="es-MX" sz="1800" dirty="0"/>
              <a:t>   </a:t>
            </a:r>
            <a:r>
              <a:rPr lang="es-MX" sz="1800" dirty="0" err="1"/>
              <a:t>else</a:t>
            </a:r>
            <a:r>
              <a:rPr lang="es-MX" sz="1800" dirty="0"/>
              <a:t>                                                     // </a:t>
            </a:r>
            <a:r>
              <a:rPr lang="es-MX" sz="1800" dirty="0" err="1"/>
              <a:t>Boton</a:t>
            </a:r>
            <a:r>
              <a:rPr lang="es-MX" sz="1800" dirty="0"/>
              <a:t> sin oprimir</a:t>
            </a:r>
          </a:p>
          <a:p>
            <a:pPr>
              <a:lnSpc>
                <a:spcPct val="80000"/>
              </a:lnSpc>
            </a:pPr>
            <a:r>
              <a:rPr lang="es-MX" sz="1800" dirty="0"/>
              <a:t>      {</a:t>
            </a:r>
            <a:r>
              <a:rPr lang="es-MX" sz="1800" dirty="0" err="1"/>
              <a:t>digitalWrite</a:t>
            </a:r>
            <a:r>
              <a:rPr lang="es-MX" sz="1800" dirty="0"/>
              <a:t>(</a:t>
            </a:r>
            <a:r>
              <a:rPr lang="es-MX" sz="1800" dirty="0" err="1"/>
              <a:t>led,LOW</a:t>
            </a:r>
            <a:r>
              <a:rPr lang="es-MX" sz="1800" dirty="0"/>
              <a:t>);  }            // Apaga el LED</a:t>
            </a:r>
          </a:p>
          <a:p>
            <a:pPr>
              <a:lnSpc>
                <a:spcPct val="80000"/>
              </a:lnSpc>
            </a:pPr>
            <a:r>
              <a:rPr lang="es-MX" sz="1800" dirty="0"/>
              <a:t>}</a:t>
            </a:r>
          </a:p>
          <a:p>
            <a:pPr>
              <a:lnSpc>
                <a:spcPct val="80000"/>
              </a:lnSpc>
            </a:pPr>
            <a:endParaRPr lang="es-MX" sz="13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8A84B21-55BF-4E5A-B7B7-43725579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10</a:t>
            </a:fld>
            <a:endParaRPr lang="es-MX"/>
          </a:p>
        </p:txBody>
      </p:sp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5ADEB50B-0DB4-4977-8DD0-44BBBA3B46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44AED235-160F-4F44-9973-239480AAEBA9}"/>
              </a:ext>
            </a:extLst>
          </p:cNvPr>
          <p:cNvSpPr/>
          <p:nvPr/>
        </p:nvSpPr>
        <p:spPr>
          <a:xfrm>
            <a:off x="697849" y="2644655"/>
            <a:ext cx="1636385" cy="179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682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8B4E966-60FE-43D0-AFA6-D00A0D89F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>Diagrama Electrónico (programa 2 entradas digitales)</a:t>
            </a:r>
            <a:endParaRPr lang="es-MX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BD041EE1-1BD6-4349-B2D3-5B92B324E7F2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95243" y="1600200"/>
            <a:ext cx="5153513" cy="4525963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41713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CDDE0B-54D9-4DD4-B7E1-CC1F3BBD9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" y="404664"/>
            <a:ext cx="7829720" cy="423469"/>
          </a:xfrm>
        </p:spPr>
        <p:txBody>
          <a:bodyPr>
            <a:noAutofit/>
          </a:bodyPr>
          <a:lstStyle/>
          <a:p>
            <a:r>
              <a:rPr lang="es-ES" sz="2800" b="1" dirty="0" smtClean="0"/>
              <a:t>Código </a:t>
            </a:r>
            <a:r>
              <a:rPr lang="es-ES" sz="2800" b="1" dirty="0"/>
              <a:t>Programa </a:t>
            </a:r>
            <a:r>
              <a:rPr lang="es-ES" sz="2800" b="1" dirty="0" smtClean="0"/>
              <a:t>3:</a:t>
            </a:r>
            <a:r>
              <a:rPr lang="es-MX" sz="2800" b="1" i="1" dirty="0" smtClean="0"/>
              <a:t> </a:t>
            </a:r>
            <a:r>
              <a:rPr lang="es-MX" sz="2800" b="1" i="1" dirty="0"/>
              <a:t>C</a:t>
            </a:r>
            <a:r>
              <a:rPr lang="es-MX" sz="2800" b="1" i="1" dirty="0" smtClean="0"/>
              <a:t>ontrol </a:t>
            </a:r>
            <a:r>
              <a:rPr lang="es-MX" sz="2800" b="1" i="1" dirty="0"/>
              <a:t>PWM de un led</a:t>
            </a:r>
            <a:endParaRPr lang="es-MX" sz="2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2E3B5E0-1F0C-46D7-A3C6-6EC12800E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980" y="1142428"/>
            <a:ext cx="6768752" cy="45365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MX" sz="7200" dirty="0" err="1"/>
              <a:t>int</a:t>
            </a:r>
            <a:r>
              <a:rPr lang="es-MX" sz="7200" dirty="0"/>
              <a:t> intensidad = 0;   //Almacena intensidad del led</a:t>
            </a:r>
          </a:p>
          <a:p>
            <a:pPr marL="0" indent="0">
              <a:buNone/>
            </a:pPr>
            <a:r>
              <a:rPr lang="en-US" sz="7200" dirty="0" err="1"/>
              <a:t>int</a:t>
            </a:r>
            <a:r>
              <a:rPr lang="en-US" sz="7200" dirty="0"/>
              <a:t> </a:t>
            </a:r>
            <a:r>
              <a:rPr lang="en-US" sz="7200" dirty="0" err="1"/>
              <a:t>contador</a:t>
            </a:r>
            <a:r>
              <a:rPr lang="en-US" sz="7200" dirty="0"/>
              <a:t> = 5;    </a:t>
            </a:r>
            <a:endParaRPr lang="es-MX" sz="7200" dirty="0"/>
          </a:p>
          <a:p>
            <a:pPr marL="0" indent="0">
              <a:buNone/>
            </a:pPr>
            <a:r>
              <a:rPr lang="en-US" sz="7200" dirty="0" err="1"/>
              <a:t>int</a:t>
            </a:r>
            <a:r>
              <a:rPr lang="en-US" sz="7200" dirty="0"/>
              <a:t> led = 3;          //Pin 3 con control PWM </a:t>
            </a:r>
            <a:endParaRPr lang="es-MX" sz="7200" dirty="0"/>
          </a:p>
          <a:p>
            <a:pPr marL="0" indent="0">
              <a:buNone/>
            </a:pPr>
            <a:r>
              <a:rPr lang="en-US" sz="7200" dirty="0"/>
              <a:t>void setup () </a:t>
            </a:r>
            <a:endParaRPr lang="es-MX" sz="7200" dirty="0"/>
          </a:p>
          <a:p>
            <a:pPr marL="0" indent="0">
              <a:buNone/>
            </a:pPr>
            <a:r>
              <a:rPr lang="en-US" sz="7200" dirty="0"/>
              <a:t>{</a:t>
            </a:r>
            <a:endParaRPr lang="es-MX" sz="7200" dirty="0"/>
          </a:p>
          <a:p>
            <a:pPr marL="0" indent="0">
              <a:buNone/>
            </a:pPr>
            <a:r>
              <a:rPr lang="en-US" sz="7200" dirty="0"/>
              <a:t>  </a:t>
            </a:r>
            <a:r>
              <a:rPr lang="en-US" sz="7200" dirty="0" err="1"/>
              <a:t>pinMode</a:t>
            </a:r>
            <a:r>
              <a:rPr lang="en-US" sz="7200" dirty="0"/>
              <a:t>(led, OUTPUT); </a:t>
            </a:r>
            <a:endParaRPr lang="es-MX" sz="7200" dirty="0"/>
          </a:p>
          <a:p>
            <a:pPr marL="0" indent="0">
              <a:buNone/>
            </a:pPr>
            <a:r>
              <a:rPr lang="en-US" sz="7200" dirty="0"/>
              <a:t>} </a:t>
            </a:r>
            <a:endParaRPr lang="es-MX" sz="7200" dirty="0"/>
          </a:p>
          <a:p>
            <a:pPr marL="0" indent="0">
              <a:buNone/>
            </a:pPr>
            <a:r>
              <a:rPr lang="en-US" sz="7200" dirty="0"/>
              <a:t>void loop () </a:t>
            </a:r>
            <a:endParaRPr lang="es-MX" sz="7200" dirty="0"/>
          </a:p>
          <a:p>
            <a:pPr marL="0" indent="0">
              <a:buNone/>
            </a:pPr>
            <a:r>
              <a:rPr lang="es-MX" sz="7200" dirty="0"/>
              <a:t>{            </a:t>
            </a:r>
          </a:p>
          <a:p>
            <a:pPr marL="0" indent="0">
              <a:buNone/>
            </a:pPr>
            <a:r>
              <a:rPr lang="es-MX" sz="7200" dirty="0"/>
              <a:t>  </a:t>
            </a:r>
            <a:r>
              <a:rPr lang="es-MX" sz="7200" dirty="0" err="1"/>
              <a:t>analogWrite</a:t>
            </a:r>
            <a:r>
              <a:rPr lang="es-MX" sz="7200" dirty="0"/>
              <a:t>(led, intensidad); //energiza el led 3 según intensidad   </a:t>
            </a:r>
          </a:p>
          <a:p>
            <a:pPr marL="0" indent="0">
              <a:buNone/>
            </a:pPr>
            <a:r>
              <a:rPr lang="es-MX" sz="7200" dirty="0"/>
              <a:t>  intensidad = intensidad + contador; // aumenta </a:t>
            </a:r>
            <a:r>
              <a:rPr lang="es-MX" sz="7200" dirty="0" err="1"/>
              <a:t>intensidad+contador</a:t>
            </a:r>
            <a:endParaRPr lang="es-MX" sz="7200" dirty="0"/>
          </a:p>
          <a:p>
            <a:pPr marL="0" indent="0">
              <a:buNone/>
            </a:pPr>
            <a:r>
              <a:rPr lang="es-MX" sz="7200" dirty="0"/>
              <a:t>   </a:t>
            </a:r>
            <a:r>
              <a:rPr lang="es-MX" sz="7200" dirty="0" err="1"/>
              <a:t>if</a:t>
            </a:r>
            <a:r>
              <a:rPr lang="es-MX" sz="7200" dirty="0"/>
              <a:t> (intensidad == 0 || intensidad == 255)</a:t>
            </a:r>
          </a:p>
          <a:p>
            <a:pPr marL="0" indent="0">
              <a:buNone/>
            </a:pPr>
            <a:r>
              <a:rPr lang="es-MX" sz="7200" dirty="0"/>
              <a:t>     contador = -contador;  //Cambia el signo de contador       </a:t>
            </a:r>
          </a:p>
          <a:p>
            <a:pPr marL="0" indent="0">
              <a:buNone/>
            </a:pPr>
            <a:r>
              <a:rPr lang="es-MX" sz="7200" dirty="0" err="1"/>
              <a:t>delay</a:t>
            </a:r>
            <a:r>
              <a:rPr lang="es-MX" sz="7200" dirty="0"/>
              <a:t>(100);        </a:t>
            </a:r>
          </a:p>
          <a:p>
            <a:pPr marL="0" indent="0">
              <a:buNone/>
            </a:pPr>
            <a:r>
              <a:rPr lang="es-MX" sz="7200" dirty="0"/>
              <a:t>}</a:t>
            </a:r>
          </a:p>
          <a:p>
            <a:pPr>
              <a:lnSpc>
                <a:spcPct val="80000"/>
              </a:lnSpc>
            </a:pPr>
            <a:endParaRPr lang="es-MX" sz="13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8A84B21-55BF-4E5A-B7B7-43725579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12</a:t>
            </a:fld>
            <a:endParaRPr lang="es-MX"/>
          </a:p>
        </p:txBody>
      </p:sp>
      <p:pic>
        <p:nvPicPr>
          <p:cNvPr id="6" name="Gráfico 5" descr="Descargar desde la nube">
            <a:extLst>
              <a:ext uri="{FF2B5EF4-FFF2-40B4-BE49-F238E27FC236}">
                <a16:creationId xmlns:a16="http://schemas.microsoft.com/office/drawing/2014/main" xmlns="" id="{8990292A-7CB6-4504-9BCB-FD707EA567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15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CDDE0B-54D9-4DD4-B7E1-CC1F3BBD9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381332"/>
            <a:ext cx="8112893" cy="423469"/>
          </a:xfrm>
        </p:spPr>
        <p:txBody>
          <a:bodyPr>
            <a:noAutofit/>
          </a:bodyPr>
          <a:lstStyle/>
          <a:p>
            <a:r>
              <a:rPr lang="es-ES" sz="2800" b="1" dirty="0"/>
              <a:t>Diagrama Electrónico (Programa 3 </a:t>
            </a:r>
            <a:r>
              <a:rPr lang="es-MX" sz="2800" b="1" i="1" dirty="0"/>
              <a:t> control PWM de un led)</a:t>
            </a:r>
            <a:endParaRPr lang="es-MX" sz="28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8A84B21-55BF-4E5A-B7B7-43725579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13</a:t>
            </a:fld>
            <a:endParaRPr lang="es-MX"/>
          </a:p>
        </p:txBody>
      </p:sp>
      <p:pic>
        <p:nvPicPr>
          <p:cNvPr id="6" name="Gráfico 5" descr="Descargar desde la nube">
            <a:extLst>
              <a:ext uri="{FF2B5EF4-FFF2-40B4-BE49-F238E27FC236}">
                <a16:creationId xmlns:a16="http://schemas.microsoft.com/office/drawing/2014/main" xmlns="" id="{8990292A-7CB6-4504-9BCB-FD707EA567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pic>
        <p:nvPicPr>
          <p:cNvPr id="7" name="Imagen 7">
            <a:extLst>
              <a:ext uri="{FF2B5EF4-FFF2-40B4-BE49-F238E27FC236}">
                <a16:creationId xmlns:a16="http://schemas.microsoft.com/office/drawing/2014/main" xmlns="" id="{F4B8B730-F0CC-F54C-8C2C-7A6F26E946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7" t="32138" r="29654" b="14536"/>
          <a:stretch/>
        </p:blipFill>
        <p:spPr>
          <a:xfrm>
            <a:off x="2725129" y="1615751"/>
            <a:ext cx="4856786" cy="361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82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7D9ADCD-E405-4A42-86D9-685A6D59F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Características programa anterior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xmlns="" id="{426EE38D-7EDD-43C4-95EE-C00A4E21B5DD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11560" y="1772816"/>
          <a:ext cx="7632848" cy="19614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7059">
                  <a:extLst>
                    <a:ext uri="{9D8B030D-6E8A-4147-A177-3AD203B41FA5}">
                      <a16:colId xmlns:a16="http://schemas.microsoft.com/office/drawing/2014/main" xmlns="" val="2478726797"/>
                    </a:ext>
                  </a:extLst>
                </a:gridCol>
                <a:gridCol w="6215789">
                  <a:extLst>
                    <a:ext uri="{9D8B030D-6E8A-4147-A177-3AD203B41FA5}">
                      <a16:colId xmlns:a16="http://schemas.microsoft.com/office/drawing/2014/main" xmlns="" val="136920691"/>
                    </a:ext>
                  </a:extLst>
                </a:gridCol>
              </a:tblGrid>
              <a:tr h="32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Sintaxis 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Descripción 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60869610"/>
                  </a:ext>
                </a:extLst>
              </a:tr>
              <a:tr h="7516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analogWrite()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Escribe un valor analógico (PWM) en un pin. Puede ser usado para controlar la luminosidad de un LED o la velocidad de un motor. Después de llamar a la función analogWrite(), el pin generará una onda cuadrada estable con el ciclo de trabajo especificado.  Los valores permitidos son de cero a 255.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85832333"/>
                  </a:ext>
                </a:extLst>
              </a:tr>
              <a:tr h="32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     ||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>
                          <a:effectLst/>
                        </a:rPr>
                        <a:t>Condicional   “o” Código </a:t>
                      </a:r>
                      <a:r>
                        <a:rPr lang="es-MX" sz="1600" dirty="0" err="1">
                          <a:effectLst/>
                        </a:rPr>
                        <a:t>Ascii</a:t>
                      </a:r>
                      <a:r>
                        <a:rPr lang="es-MX" sz="1600" dirty="0">
                          <a:effectLst/>
                        </a:rPr>
                        <a:t> igual a (Alt 124)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19254751"/>
                  </a:ext>
                </a:extLst>
              </a:tr>
            </a:tbl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790B3DB0-607B-45EA-9801-3D2C8372A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14</a:t>
            </a:fld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E71CAAE6-77FF-470C-8E76-EFEC23C3F71F}"/>
              </a:ext>
            </a:extLst>
          </p:cNvPr>
          <p:cNvSpPr/>
          <p:nvPr/>
        </p:nvSpPr>
        <p:spPr>
          <a:xfrm>
            <a:off x="755576" y="3828375"/>
            <a:ext cx="813690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555" indent="-180975" algn="just">
              <a:spcAft>
                <a:spcPts val="600"/>
              </a:spcAft>
            </a:pP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Como puede verse en el programa: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 es necesario un ciclo adicional ya que </a:t>
            </a:r>
            <a:r>
              <a:rPr lang="es-E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void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loop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ya es un ciclo,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Los </a:t>
            </a:r>
            <a:r>
              <a:rPr lang="es-E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PWM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de Arduino se encuentran entre cero y 255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Cuando contador llega a 255 contador cambia de signo y empieza a decrecer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Cuando contador llega a cero contador cambia de signo y empieza a crecer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BA7C2301-DA1A-44CF-AB4B-FEAD8ABAA2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57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CDDE0B-54D9-4DD4-B7E1-CC1F3BBD9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" y="404664"/>
            <a:ext cx="7973736" cy="423469"/>
          </a:xfrm>
        </p:spPr>
        <p:txBody>
          <a:bodyPr>
            <a:noAutofit/>
          </a:bodyPr>
          <a:lstStyle/>
          <a:p>
            <a:r>
              <a:rPr lang="es-ES" sz="2800" b="1" dirty="0"/>
              <a:t>Código del Programa </a:t>
            </a:r>
            <a:r>
              <a:rPr lang="es-ES" sz="2800" b="1" dirty="0" smtClean="0"/>
              <a:t>4: </a:t>
            </a:r>
            <a:r>
              <a:rPr lang="es-MX" sz="2800" b="1" i="1" dirty="0" smtClean="0"/>
              <a:t> </a:t>
            </a:r>
            <a:r>
              <a:rPr lang="es-MX" sz="2800" b="1" i="1" dirty="0"/>
              <a:t>C</a:t>
            </a:r>
            <a:r>
              <a:rPr lang="es-MX" sz="2800" b="1" i="1" dirty="0" smtClean="0"/>
              <a:t>ontrol </a:t>
            </a:r>
            <a:r>
              <a:rPr lang="es-MX" sz="2800" b="1" i="1" dirty="0"/>
              <a:t>PWM de un motor</a:t>
            </a:r>
            <a:endParaRPr lang="es-MX" sz="2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2E3B5E0-1F0C-46D7-A3C6-6EC12800E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548" y="1988840"/>
            <a:ext cx="7818886" cy="338437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MX" dirty="0" err="1"/>
              <a:t>int</a:t>
            </a:r>
            <a:r>
              <a:rPr lang="es-MX" dirty="0"/>
              <a:t> </a:t>
            </a:r>
            <a:r>
              <a:rPr lang="es-MX" dirty="0" err="1"/>
              <a:t>vel0</a:t>
            </a:r>
            <a:r>
              <a:rPr lang="es-MX" dirty="0"/>
              <a:t>=0, </a:t>
            </a:r>
            <a:r>
              <a:rPr lang="es-MX" dirty="0" err="1"/>
              <a:t>vel1</a:t>
            </a:r>
            <a:r>
              <a:rPr lang="es-MX" dirty="0"/>
              <a:t>=50, </a:t>
            </a:r>
            <a:r>
              <a:rPr lang="es-MX" dirty="0" err="1"/>
              <a:t>vel2</a:t>
            </a:r>
            <a:r>
              <a:rPr lang="es-MX" dirty="0"/>
              <a:t>=150, </a:t>
            </a:r>
            <a:r>
              <a:rPr lang="es-MX" dirty="0" err="1"/>
              <a:t>vel3</a:t>
            </a:r>
            <a:r>
              <a:rPr lang="es-MX" dirty="0"/>
              <a:t>=255;   //Almacena velocidades</a:t>
            </a:r>
          </a:p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led = 3;                                                      //Pin 3 con control </a:t>
            </a:r>
            <a:r>
              <a:rPr lang="en-US" dirty="0" err="1"/>
              <a:t>PWM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 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void setup () 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{  </a:t>
            </a:r>
            <a:r>
              <a:rPr lang="en-US" dirty="0" err="1"/>
              <a:t>pinMode</a:t>
            </a:r>
            <a:r>
              <a:rPr lang="en-US" dirty="0"/>
              <a:t>(led, OUTPUT); }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 </a:t>
            </a:r>
            <a:endParaRPr lang="es-MX" dirty="0"/>
          </a:p>
          <a:p>
            <a:pPr marL="0" indent="0">
              <a:buNone/>
            </a:pPr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loop</a:t>
            </a:r>
            <a:r>
              <a:rPr lang="es-MX" dirty="0"/>
              <a:t> () {            </a:t>
            </a:r>
          </a:p>
          <a:p>
            <a:pPr marL="0" indent="0">
              <a:buNone/>
            </a:pPr>
            <a:r>
              <a:rPr lang="es-MX" dirty="0"/>
              <a:t>  </a:t>
            </a:r>
            <a:r>
              <a:rPr lang="es-MX" dirty="0" err="1"/>
              <a:t>analogWrite</a:t>
            </a:r>
            <a:r>
              <a:rPr lang="es-MX" dirty="0"/>
              <a:t>(led, </a:t>
            </a:r>
            <a:r>
              <a:rPr lang="es-MX" dirty="0" err="1"/>
              <a:t>vel0</a:t>
            </a:r>
            <a:r>
              <a:rPr lang="es-MX" dirty="0"/>
              <a:t>);  </a:t>
            </a:r>
            <a:r>
              <a:rPr lang="es-MX" dirty="0" err="1"/>
              <a:t>delay</a:t>
            </a:r>
            <a:r>
              <a:rPr lang="es-MX" dirty="0"/>
              <a:t>(2500);  //energiza motor con </a:t>
            </a:r>
            <a:r>
              <a:rPr lang="es-MX" dirty="0" err="1"/>
              <a:t>vel</a:t>
            </a:r>
            <a:r>
              <a:rPr lang="es-MX" dirty="0"/>
              <a:t> 0   </a:t>
            </a:r>
          </a:p>
          <a:p>
            <a:pPr marL="0" indent="0">
              <a:buNone/>
            </a:pPr>
            <a:r>
              <a:rPr lang="es-MX" dirty="0"/>
              <a:t>  </a:t>
            </a:r>
            <a:r>
              <a:rPr lang="es-MX" dirty="0" err="1"/>
              <a:t>analogWrite</a:t>
            </a:r>
            <a:r>
              <a:rPr lang="es-MX" dirty="0"/>
              <a:t>(led, </a:t>
            </a:r>
            <a:r>
              <a:rPr lang="es-MX" dirty="0" err="1"/>
              <a:t>vel1</a:t>
            </a:r>
            <a:r>
              <a:rPr lang="es-MX" dirty="0"/>
              <a:t>);  </a:t>
            </a:r>
            <a:r>
              <a:rPr lang="es-MX" dirty="0" err="1"/>
              <a:t>delay</a:t>
            </a:r>
            <a:r>
              <a:rPr lang="es-MX" dirty="0"/>
              <a:t>(2500);  //energiza motor con </a:t>
            </a:r>
            <a:r>
              <a:rPr lang="es-MX" dirty="0" err="1"/>
              <a:t>vel</a:t>
            </a:r>
            <a:r>
              <a:rPr lang="es-MX" dirty="0"/>
              <a:t> 1   </a:t>
            </a:r>
          </a:p>
          <a:p>
            <a:pPr marL="0" indent="0">
              <a:buNone/>
            </a:pPr>
            <a:r>
              <a:rPr lang="es-MX" dirty="0"/>
              <a:t>  </a:t>
            </a:r>
            <a:r>
              <a:rPr lang="es-MX" dirty="0" err="1"/>
              <a:t>analogWrite</a:t>
            </a:r>
            <a:r>
              <a:rPr lang="es-MX" dirty="0"/>
              <a:t>(led, </a:t>
            </a:r>
            <a:r>
              <a:rPr lang="es-MX" dirty="0" err="1"/>
              <a:t>vel2</a:t>
            </a:r>
            <a:r>
              <a:rPr lang="es-MX" dirty="0"/>
              <a:t>);  </a:t>
            </a:r>
            <a:r>
              <a:rPr lang="es-MX" dirty="0" err="1"/>
              <a:t>delay</a:t>
            </a:r>
            <a:r>
              <a:rPr lang="es-MX" dirty="0"/>
              <a:t>(2500);  //energiza motor con </a:t>
            </a:r>
            <a:r>
              <a:rPr lang="es-MX" dirty="0" err="1"/>
              <a:t>vel</a:t>
            </a:r>
            <a:r>
              <a:rPr lang="es-MX" dirty="0"/>
              <a:t> 2   </a:t>
            </a:r>
          </a:p>
          <a:p>
            <a:pPr marL="0" indent="0">
              <a:buNone/>
            </a:pPr>
            <a:r>
              <a:rPr lang="es-MX" dirty="0"/>
              <a:t>  </a:t>
            </a:r>
            <a:r>
              <a:rPr lang="es-MX" dirty="0" err="1"/>
              <a:t>analogWrite</a:t>
            </a:r>
            <a:r>
              <a:rPr lang="es-MX" dirty="0"/>
              <a:t>(led, </a:t>
            </a:r>
            <a:r>
              <a:rPr lang="es-MX" dirty="0" err="1"/>
              <a:t>vel3</a:t>
            </a:r>
            <a:r>
              <a:rPr lang="es-MX" dirty="0"/>
              <a:t>);  </a:t>
            </a:r>
            <a:r>
              <a:rPr lang="es-MX" dirty="0" err="1"/>
              <a:t>delay</a:t>
            </a:r>
            <a:r>
              <a:rPr lang="es-MX" dirty="0"/>
              <a:t>(2500);  //energiza motor con </a:t>
            </a:r>
            <a:r>
              <a:rPr lang="es-MX" dirty="0" err="1"/>
              <a:t>vel</a:t>
            </a:r>
            <a:r>
              <a:rPr lang="es-MX" dirty="0"/>
              <a:t> 3         </a:t>
            </a:r>
          </a:p>
          <a:p>
            <a:pPr marL="0" indent="0">
              <a:buNone/>
            </a:pPr>
            <a:r>
              <a:rPr lang="es-MX" dirty="0"/>
              <a:t>}</a:t>
            </a:r>
          </a:p>
          <a:p>
            <a:pPr>
              <a:lnSpc>
                <a:spcPct val="80000"/>
              </a:lnSpc>
            </a:pPr>
            <a:endParaRPr lang="es-MX" sz="13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8A84B21-55BF-4E5A-B7B7-43725579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15</a:t>
            </a:fld>
            <a:endParaRPr lang="es-MX"/>
          </a:p>
        </p:txBody>
      </p:sp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4E0D221A-0DD3-4046-A728-5AF2D0A13C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6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CDDE0B-54D9-4DD4-B7E1-CC1F3BBD9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85" y="620688"/>
            <a:ext cx="7829719" cy="423469"/>
          </a:xfrm>
        </p:spPr>
        <p:txBody>
          <a:bodyPr>
            <a:noAutofit/>
          </a:bodyPr>
          <a:lstStyle/>
          <a:p>
            <a:r>
              <a:rPr lang="es-ES" sz="2800" b="1" dirty="0"/>
              <a:t>Diagrama Electrónico (Programa 4 </a:t>
            </a:r>
            <a:r>
              <a:rPr lang="es-MX" sz="2800" b="1" i="1" dirty="0"/>
              <a:t> control PWM de un motor)</a:t>
            </a:r>
            <a:endParaRPr lang="es-MX" sz="28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8A84B21-55BF-4E5A-B7B7-43725579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16</a:t>
            </a:fld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513E5C6B-F07B-4E61-BF76-7B9316F53EC3}"/>
              </a:ext>
            </a:extLst>
          </p:cNvPr>
          <p:cNvPicPr/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7041976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4E0D221A-0DD3-4046-A728-5AF2D0A13C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5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656D0BF1-A7CD-49FB-A8FB-AAD9187C673C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849" y="332656"/>
            <a:ext cx="3728090" cy="24228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CDDE0B-54D9-4DD4-B7E1-CC1F3BBD9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7" y="404664"/>
            <a:ext cx="4860570" cy="423469"/>
          </a:xfrm>
        </p:spPr>
        <p:txBody>
          <a:bodyPr>
            <a:noAutofit/>
          </a:bodyPr>
          <a:lstStyle/>
          <a:p>
            <a:r>
              <a:rPr lang="es-ES" sz="2800" b="1" dirty="0"/>
              <a:t>Programa 5 L</a:t>
            </a:r>
            <a:r>
              <a:rPr lang="es-MX" sz="2800" b="1" i="1" dirty="0" err="1"/>
              <a:t>ectura</a:t>
            </a:r>
            <a:r>
              <a:rPr lang="es-MX" sz="2800" b="1" i="1" dirty="0"/>
              <a:t> Digital</a:t>
            </a:r>
            <a:endParaRPr lang="es-MX" sz="2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2E3B5E0-1F0C-46D7-A3C6-6EC12800E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30" y="1268760"/>
            <a:ext cx="7386838" cy="4896544"/>
          </a:xfrm>
        </p:spPr>
        <p:txBody>
          <a:bodyPr>
            <a:normAutofit fontScale="55000" lnSpcReduction="20000"/>
          </a:bodyPr>
          <a:lstStyle/>
          <a:p>
            <a:r>
              <a:rPr lang="es-MX" dirty="0" err="1"/>
              <a:t>int</a:t>
            </a:r>
            <a:r>
              <a:rPr lang="es-MX" dirty="0"/>
              <a:t> pulsador=2;       // Puerto del pulsador</a:t>
            </a:r>
          </a:p>
          <a:p>
            <a:r>
              <a:rPr lang="es-MX" dirty="0" err="1"/>
              <a:t>int</a:t>
            </a:r>
            <a:r>
              <a:rPr lang="es-MX" dirty="0"/>
              <a:t> estado;              // Estado del pulsador  (1/0)</a:t>
            </a:r>
          </a:p>
          <a:p>
            <a:r>
              <a:rPr lang="es-MX" dirty="0"/>
              <a:t> </a:t>
            </a:r>
          </a:p>
          <a:p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setup</a:t>
            </a:r>
            <a:r>
              <a:rPr lang="es-MX" dirty="0"/>
              <a:t>()               {</a:t>
            </a:r>
          </a:p>
          <a:p>
            <a:r>
              <a:rPr lang="es-MX" dirty="0"/>
              <a:t>  </a:t>
            </a:r>
            <a:r>
              <a:rPr lang="es-MX" dirty="0" err="1"/>
              <a:t>pinMode</a:t>
            </a:r>
            <a:r>
              <a:rPr lang="es-MX" dirty="0"/>
              <a:t>(</a:t>
            </a:r>
            <a:r>
              <a:rPr lang="es-MX" dirty="0" err="1"/>
              <a:t>pulsador,INPUT</a:t>
            </a:r>
            <a:r>
              <a:rPr lang="es-MX" dirty="0"/>
              <a:t>);    //puerto dos es entrada</a:t>
            </a:r>
          </a:p>
          <a:p>
            <a:r>
              <a:rPr lang="es-MX" dirty="0"/>
              <a:t>  </a:t>
            </a:r>
            <a:r>
              <a:rPr lang="es-MX" dirty="0" err="1"/>
              <a:t>Serial.begin</a:t>
            </a:r>
            <a:r>
              <a:rPr lang="es-MX" dirty="0"/>
              <a:t>(9600);      }  //Inicia Comunicación serial</a:t>
            </a:r>
          </a:p>
          <a:p>
            <a:r>
              <a:rPr lang="es-MX" dirty="0"/>
              <a:t> </a:t>
            </a:r>
          </a:p>
          <a:p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loop</a:t>
            </a:r>
            <a:r>
              <a:rPr lang="es-MX" dirty="0"/>
              <a:t>()                        </a:t>
            </a:r>
          </a:p>
          <a:p>
            <a:r>
              <a:rPr lang="es-MX" dirty="0"/>
              <a:t>{           </a:t>
            </a:r>
          </a:p>
          <a:p>
            <a:r>
              <a:rPr lang="es-MX" dirty="0"/>
              <a:t>   estado=</a:t>
            </a:r>
            <a:r>
              <a:rPr lang="es-MX" dirty="0" err="1"/>
              <a:t>digitalRead</a:t>
            </a:r>
            <a:r>
              <a:rPr lang="es-MX" dirty="0"/>
              <a:t>(pulsador);       //Almacena estado del pulsador </a:t>
            </a:r>
          </a:p>
          <a:p>
            <a:r>
              <a:rPr lang="es-MX" dirty="0"/>
              <a:t>  </a:t>
            </a:r>
          </a:p>
          <a:p>
            <a:r>
              <a:rPr lang="es-MX" dirty="0"/>
              <a:t>    </a:t>
            </a:r>
            <a:r>
              <a:rPr lang="es-MX" dirty="0" err="1"/>
              <a:t>if</a:t>
            </a:r>
            <a:r>
              <a:rPr lang="es-MX" dirty="0"/>
              <a:t>   (estado==1)                   //pulsador oprimido </a:t>
            </a:r>
          </a:p>
          <a:p>
            <a:r>
              <a:rPr lang="es-MX" dirty="0"/>
              <a:t>         {</a:t>
            </a:r>
            <a:r>
              <a:rPr lang="es-MX" dirty="0" err="1"/>
              <a:t>Serial.println</a:t>
            </a:r>
            <a:r>
              <a:rPr lang="es-MX" dirty="0"/>
              <a:t>("Pulsado");}  //Escribe en el monitor serial                         </a:t>
            </a:r>
          </a:p>
          <a:p>
            <a:r>
              <a:rPr lang="es-MX" dirty="0"/>
              <a:t>    </a:t>
            </a:r>
            <a:r>
              <a:rPr lang="es-MX" dirty="0" err="1"/>
              <a:t>else</a:t>
            </a:r>
            <a:r>
              <a:rPr lang="es-MX" dirty="0"/>
              <a:t> {</a:t>
            </a:r>
            <a:r>
              <a:rPr lang="es-MX" dirty="0" err="1"/>
              <a:t>Serial.println</a:t>
            </a:r>
            <a:r>
              <a:rPr lang="es-MX" dirty="0"/>
              <a:t>("NO Pulsado");}                               </a:t>
            </a:r>
          </a:p>
          <a:p>
            <a:r>
              <a:rPr lang="es-MX" dirty="0"/>
              <a:t>   </a:t>
            </a:r>
            <a:r>
              <a:rPr lang="es-MX" dirty="0" err="1"/>
              <a:t>delay</a:t>
            </a:r>
            <a:r>
              <a:rPr lang="es-MX" dirty="0"/>
              <a:t>(1000); //Retardo de un segundo  </a:t>
            </a:r>
          </a:p>
          <a:p>
            <a:r>
              <a:rPr lang="es-MX" dirty="0"/>
              <a:t>}    </a:t>
            </a:r>
          </a:p>
          <a:p>
            <a:pPr>
              <a:lnSpc>
                <a:spcPct val="80000"/>
              </a:lnSpc>
            </a:pPr>
            <a:endParaRPr lang="es-MX" sz="13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8A84B21-55BF-4E5A-B7B7-43725579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17</a:t>
            </a:fld>
            <a:endParaRPr lang="es-MX"/>
          </a:p>
        </p:txBody>
      </p:sp>
      <p:pic>
        <p:nvPicPr>
          <p:cNvPr id="8" name="Gráfico 7" descr="Descargar desde la nube">
            <a:extLst>
              <a:ext uri="{FF2B5EF4-FFF2-40B4-BE49-F238E27FC236}">
                <a16:creationId xmlns:a16="http://schemas.microsoft.com/office/drawing/2014/main" xmlns="" id="{B1CAD9EA-EF21-44D1-8D44-8ED3C6C9A7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8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CDDE0B-54D9-4DD4-B7E1-CC1F3BBD9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" y="404664"/>
            <a:ext cx="7037631" cy="423469"/>
          </a:xfrm>
        </p:spPr>
        <p:txBody>
          <a:bodyPr>
            <a:noAutofit/>
          </a:bodyPr>
          <a:lstStyle/>
          <a:p>
            <a:r>
              <a:rPr lang="es-ES" sz="2800" b="1" dirty="0"/>
              <a:t>Código del Programa </a:t>
            </a:r>
            <a:r>
              <a:rPr lang="es-ES" sz="2800" b="1" dirty="0" smtClean="0"/>
              <a:t>5: </a:t>
            </a:r>
            <a:r>
              <a:rPr lang="es-MX" sz="2800" b="1" i="1" dirty="0"/>
              <a:t>lectura Digital</a:t>
            </a:r>
            <a:endParaRPr lang="es-MX" sz="2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2E3B5E0-1F0C-46D7-A3C6-6EC12800E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30" y="1268760"/>
            <a:ext cx="7386838" cy="489654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MX" dirty="0" err="1"/>
              <a:t>int</a:t>
            </a:r>
            <a:r>
              <a:rPr lang="es-MX" dirty="0"/>
              <a:t> pulsador=2;       // Puerto del pulsador</a:t>
            </a:r>
          </a:p>
          <a:p>
            <a:pPr marL="0" indent="0">
              <a:buNone/>
            </a:pPr>
            <a:r>
              <a:rPr lang="es-MX" dirty="0" err="1"/>
              <a:t>int</a:t>
            </a:r>
            <a:r>
              <a:rPr lang="es-MX" dirty="0"/>
              <a:t> estado;              // Estado del pulsador  (1/0)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setup</a:t>
            </a:r>
            <a:r>
              <a:rPr lang="es-MX" dirty="0"/>
              <a:t>()               {</a:t>
            </a:r>
          </a:p>
          <a:p>
            <a:pPr marL="0" indent="0">
              <a:buNone/>
            </a:pPr>
            <a:r>
              <a:rPr lang="es-MX" dirty="0"/>
              <a:t>  </a:t>
            </a:r>
            <a:r>
              <a:rPr lang="es-MX" dirty="0" err="1"/>
              <a:t>pinMode</a:t>
            </a:r>
            <a:r>
              <a:rPr lang="es-MX" dirty="0"/>
              <a:t>(</a:t>
            </a:r>
            <a:r>
              <a:rPr lang="es-MX" dirty="0" err="1"/>
              <a:t>pulsador,INPUT</a:t>
            </a:r>
            <a:r>
              <a:rPr lang="es-MX" dirty="0"/>
              <a:t>);    //puerto dos es entrada</a:t>
            </a:r>
          </a:p>
          <a:p>
            <a:pPr marL="0" indent="0">
              <a:buNone/>
            </a:pPr>
            <a:r>
              <a:rPr lang="es-MX" dirty="0"/>
              <a:t>  </a:t>
            </a:r>
            <a:r>
              <a:rPr lang="es-MX" dirty="0" err="1"/>
              <a:t>Serial.begin</a:t>
            </a:r>
            <a:r>
              <a:rPr lang="es-MX" dirty="0"/>
              <a:t>(9600);      }  //Inicia Comunicación serial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loop</a:t>
            </a:r>
            <a:r>
              <a:rPr lang="es-MX" dirty="0"/>
              <a:t>()                        </a:t>
            </a:r>
          </a:p>
          <a:p>
            <a:pPr marL="0" indent="0">
              <a:buNone/>
            </a:pPr>
            <a:r>
              <a:rPr lang="es-MX" dirty="0"/>
              <a:t>{           </a:t>
            </a:r>
          </a:p>
          <a:p>
            <a:pPr marL="0" indent="0">
              <a:buNone/>
            </a:pPr>
            <a:r>
              <a:rPr lang="es-MX" dirty="0"/>
              <a:t>   estado=</a:t>
            </a:r>
            <a:r>
              <a:rPr lang="es-MX" dirty="0" err="1"/>
              <a:t>digitalRead</a:t>
            </a:r>
            <a:r>
              <a:rPr lang="es-MX" dirty="0"/>
              <a:t>(pulsador);       //Almacena estado del pulsador </a:t>
            </a:r>
          </a:p>
          <a:p>
            <a:pPr marL="0" indent="0">
              <a:buNone/>
            </a:pPr>
            <a:r>
              <a:rPr lang="es-MX" dirty="0"/>
              <a:t>  </a:t>
            </a:r>
          </a:p>
          <a:p>
            <a:pPr marL="0" indent="0">
              <a:buNone/>
            </a:pPr>
            <a:r>
              <a:rPr lang="es-MX" dirty="0"/>
              <a:t>    </a:t>
            </a:r>
            <a:r>
              <a:rPr lang="es-MX" dirty="0" err="1"/>
              <a:t>if</a:t>
            </a:r>
            <a:r>
              <a:rPr lang="es-MX" dirty="0"/>
              <a:t>   (estado==1)                   //pulsador oprimido </a:t>
            </a:r>
          </a:p>
          <a:p>
            <a:pPr marL="0" indent="0">
              <a:buNone/>
            </a:pPr>
            <a:r>
              <a:rPr lang="es-MX" dirty="0"/>
              <a:t>         {</a:t>
            </a:r>
            <a:r>
              <a:rPr lang="es-MX" dirty="0" err="1"/>
              <a:t>Serial.println</a:t>
            </a:r>
            <a:r>
              <a:rPr lang="es-MX" dirty="0"/>
              <a:t>("Pulsado");}  //Escribe en el monitor serial                         </a:t>
            </a:r>
          </a:p>
          <a:p>
            <a:pPr marL="0" indent="0">
              <a:buNone/>
            </a:pPr>
            <a:r>
              <a:rPr lang="es-MX" dirty="0"/>
              <a:t>    </a:t>
            </a:r>
            <a:r>
              <a:rPr lang="es-MX" dirty="0" err="1"/>
              <a:t>else</a:t>
            </a:r>
            <a:r>
              <a:rPr lang="es-MX" dirty="0"/>
              <a:t> {</a:t>
            </a:r>
            <a:r>
              <a:rPr lang="es-MX" dirty="0" err="1"/>
              <a:t>Serial.println</a:t>
            </a:r>
            <a:r>
              <a:rPr lang="es-MX" dirty="0"/>
              <a:t>("NO Pulsado");}                               </a:t>
            </a:r>
          </a:p>
          <a:p>
            <a:pPr marL="0" indent="0">
              <a:buNone/>
            </a:pPr>
            <a:r>
              <a:rPr lang="es-MX" dirty="0"/>
              <a:t>   </a:t>
            </a:r>
            <a:r>
              <a:rPr lang="es-MX" dirty="0" err="1"/>
              <a:t>delay</a:t>
            </a:r>
            <a:r>
              <a:rPr lang="es-MX" dirty="0"/>
              <a:t>(1000); //Retardo de un segundo  </a:t>
            </a:r>
          </a:p>
          <a:p>
            <a:pPr marL="0" indent="0">
              <a:buNone/>
            </a:pPr>
            <a:r>
              <a:rPr lang="es-MX" dirty="0"/>
              <a:t>}    </a:t>
            </a:r>
          </a:p>
          <a:p>
            <a:pPr>
              <a:lnSpc>
                <a:spcPct val="80000"/>
              </a:lnSpc>
            </a:pPr>
            <a:endParaRPr lang="es-MX" sz="13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8A84B21-55BF-4E5A-B7B7-43725579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18</a:t>
            </a:fld>
            <a:endParaRPr lang="es-MX"/>
          </a:p>
        </p:txBody>
      </p:sp>
      <p:pic>
        <p:nvPicPr>
          <p:cNvPr id="8" name="Gráfico 7" descr="Descargar desde la nube">
            <a:extLst>
              <a:ext uri="{FF2B5EF4-FFF2-40B4-BE49-F238E27FC236}">
                <a16:creationId xmlns:a16="http://schemas.microsoft.com/office/drawing/2014/main" xmlns="" id="{B1CAD9EA-EF21-44D1-8D44-8ED3C6C9A7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82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1DE5794-EBCD-487F-A0F1-384D9DDC1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dirty="0"/>
              <a:t>Características programa anterior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xmlns="" id="{19575D2A-97BE-40F2-80BC-BC2AFFD2718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70193" y="1412776"/>
          <a:ext cx="8062247" cy="1865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9519">
                  <a:extLst>
                    <a:ext uri="{9D8B030D-6E8A-4147-A177-3AD203B41FA5}">
                      <a16:colId xmlns:a16="http://schemas.microsoft.com/office/drawing/2014/main" xmlns="" val="1562195039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xmlns="" val="2221090666"/>
                    </a:ext>
                  </a:extLst>
                </a:gridCol>
              </a:tblGrid>
              <a:tr h="2697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Sintaxis 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Descripción 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77216687"/>
                  </a:ext>
                </a:extLst>
              </a:tr>
              <a:tr h="8343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serial.begin()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Establece la velocidad de datos en bits por segundo (baudios) para la transmisión de datos en serie. Para comunicarse con el computador, utilice una de estas velocidades: 300, 1200, 2400, 4800, 9600, 14400, 19200, 28800, 38400, 57600 o 115200. 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35515124"/>
                  </a:ext>
                </a:extLst>
              </a:tr>
              <a:tr h="5520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Serial.println()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>
                          <a:effectLst/>
                        </a:rPr>
                        <a:t>Imprime los datos al puerto serie como texto ASCII con un salto de línea. Para no tener un salto de línea debe de usarse el comando </a:t>
                      </a:r>
                      <a:r>
                        <a:rPr lang="es-MX" sz="1600" dirty="0" err="1">
                          <a:effectLst/>
                        </a:rPr>
                        <a:t>Serial.print</a:t>
                      </a:r>
                      <a:r>
                        <a:rPr lang="es-MX" sz="1600" dirty="0">
                          <a:effectLst/>
                        </a:rPr>
                        <a:t> ().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59214645"/>
                  </a:ext>
                </a:extLst>
              </a:tr>
            </a:tbl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2558F81-D4A2-4A2A-BAC0-EEA6D3C8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19</a:t>
            </a:fld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8F97B489-0EFF-43DB-AB95-17AB0DAF54D3}"/>
              </a:ext>
            </a:extLst>
          </p:cNvPr>
          <p:cNvSpPr/>
          <p:nvPr/>
        </p:nvSpPr>
        <p:spPr>
          <a:xfrm>
            <a:off x="683568" y="3501008"/>
            <a:ext cx="6912768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555" indent="-180975" algn="just">
              <a:spcAft>
                <a:spcPts val="600"/>
              </a:spcAft>
            </a:pPr>
            <a: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Una vez 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escrito</a:t>
            </a:r>
            <a: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es necesario compilar y cargar el programa en Arduino.</a:t>
            </a:r>
          </a:p>
          <a:p>
            <a:pPr marL="630555" indent="-180975" algn="just">
              <a:spcAft>
                <a:spcPts val="600"/>
              </a:spcAft>
            </a:pPr>
            <a: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  <a:t>Verificar el funcionamiento en el monitor serial puede ser usando el botón  , también puede ser por medio del menú Herramientas/ monitor serial o también el comando rápido Control/mayúsculas/M</a:t>
            </a:r>
          </a:p>
        </p:txBody>
      </p:sp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532CC2A8-EC32-4C29-99ED-4A449FA083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7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FA2661-757F-487A-AF0F-9198D4013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Programa 1 </a:t>
            </a:r>
            <a:r>
              <a:rPr lang="es-ES" b="1" dirty="0" smtClean="0"/>
              <a:t>: Usando </a:t>
            </a:r>
            <a:r>
              <a:rPr lang="es-ES" b="1" dirty="0" err="1" smtClean="0"/>
              <a:t>arduino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A0D096D-B291-4731-892D-09C120EDA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096" y="1268760"/>
            <a:ext cx="8229600" cy="1108719"/>
          </a:xfrm>
        </p:spPr>
        <p:txBody>
          <a:bodyPr>
            <a:normAutofit fontScale="70000" lnSpcReduction="20000"/>
          </a:bodyPr>
          <a:lstStyle/>
          <a:p>
            <a:r>
              <a:rPr lang="es-ES" dirty="0"/>
              <a:t>Conectar la placa Arduino por el puerto USB verificando que:</a:t>
            </a:r>
            <a:endParaRPr lang="es-MX" dirty="0"/>
          </a:p>
          <a:p>
            <a:r>
              <a:rPr lang="es-ES" dirty="0"/>
              <a:t>-La placa seleccionada sea la correcta    (Tools/</a:t>
            </a:r>
            <a:r>
              <a:rPr lang="es-ES" dirty="0" err="1"/>
              <a:t>Board</a:t>
            </a:r>
            <a:r>
              <a:rPr lang="es-ES" dirty="0"/>
              <a:t> )</a:t>
            </a:r>
            <a:endParaRPr lang="es-MX" dirty="0"/>
          </a:p>
          <a:p>
            <a:r>
              <a:rPr lang="es-ES" dirty="0"/>
              <a:t>-El número de puerto serial correcto  (Tools/Serial </a:t>
            </a:r>
            <a:r>
              <a:rPr lang="es-ES" dirty="0" err="1"/>
              <a:t>port</a:t>
            </a:r>
            <a:r>
              <a:rPr lang="es-ES" dirty="0"/>
              <a:t>) </a:t>
            </a:r>
            <a:endParaRPr lang="es-MX" dirty="0"/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453C3015-B0BF-4DF3-ADD2-D6BDC338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</a:t>
            </a:fld>
            <a:endParaRPr lang="es-MX"/>
          </a:p>
        </p:txBody>
      </p:sp>
      <p:pic>
        <p:nvPicPr>
          <p:cNvPr id="8" name="Gráfico 7" descr="Descargar desde la nube">
            <a:extLst>
              <a:ext uri="{FF2B5EF4-FFF2-40B4-BE49-F238E27FC236}">
                <a16:creationId xmlns:a16="http://schemas.microsoft.com/office/drawing/2014/main" xmlns="" id="{B87FA380-6898-47B1-B045-5F30F4E7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9D10BF0F-9979-4B71-9D0C-AF20E19B8F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557" y="2484833"/>
            <a:ext cx="4077643" cy="345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80E9D82-51AC-4AD2-AA16-4D9C7B083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Código del Programa </a:t>
            </a:r>
            <a:r>
              <a:rPr lang="es-ES" b="1" dirty="0" smtClean="0"/>
              <a:t>6: </a:t>
            </a:r>
            <a:r>
              <a:rPr lang="es-MX" b="1" i="1" dirty="0"/>
              <a:t>Lectura Análoga 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97BCB0B-9486-4B39-A31F-A200F1554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2934" y="1700808"/>
            <a:ext cx="5098132" cy="2260848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/>
              <a:t>void setup() </a:t>
            </a:r>
            <a:endParaRPr lang="es-MX" sz="7200" dirty="0"/>
          </a:p>
          <a:p>
            <a:r>
              <a:rPr lang="en-US" sz="7200" dirty="0"/>
              <a:t>{  </a:t>
            </a:r>
            <a:r>
              <a:rPr lang="en-US" sz="7200" dirty="0" err="1"/>
              <a:t>Serial.begin</a:t>
            </a:r>
            <a:r>
              <a:rPr lang="en-US" sz="7200" dirty="0"/>
              <a:t>(9600);   }</a:t>
            </a:r>
            <a:endParaRPr lang="es-MX" sz="7200" dirty="0"/>
          </a:p>
          <a:p>
            <a:r>
              <a:rPr lang="en-US" sz="7200" dirty="0"/>
              <a:t> </a:t>
            </a:r>
            <a:endParaRPr lang="es-MX" sz="7200" dirty="0"/>
          </a:p>
          <a:p>
            <a:r>
              <a:rPr lang="en-US" sz="7200" dirty="0"/>
              <a:t>void loop()  </a:t>
            </a:r>
            <a:endParaRPr lang="es-MX" sz="7200" dirty="0"/>
          </a:p>
          <a:p>
            <a:r>
              <a:rPr lang="es-MX" sz="7200" dirty="0"/>
              <a:t>{           </a:t>
            </a:r>
          </a:p>
          <a:p>
            <a:r>
              <a:rPr lang="es-MX" sz="7200" dirty="0"/>
              <a:t>  </a:t>
            </a:r>
            <a:r>
              <a:rPr lang="es-MX" sz="7200" dirty="0" err="1"/>
              <a:t>int</a:t>
            </a:r>
            <a:r>
              <a:rPr lang="es-MX" sz="7200" dirty="0"/>
              <a:t> valor= </a:t>
            </a:r>
            <a:r>
              <a:rPr lang="es-MX" sz="7200" dirty="0" err="1"/>
              <a:t>analogRead</a:t>
            </a:r>
            <a:r>
              <a:rPr lang="es-MX" sz="7200" dirty="0"/>
              <a:t>(</a:t>
            </a:r>
            <a:r>
              <a:rPr lang="es-MX" sz="7200" dirty="0" err="1"/>
              <a:t>A0</a:t>
            </a:r>
            <a:r>
              <a:rPr lang="es-MX" sz="7200" dirty="0"/>
              <a:t>);  //Lee </a:t>
            </a:r>
            <a:r>
              <a:rPr lang="es-MX" sz="7200" dirty="0" err="1"/>
              <a:t>A0</a:t>
            </a:r>
            <a:r>
              <a:rPr lang="es-MX" sz="7200" dirty="0"/>
              <a:t> </a:t>
            </a:r>
          </a:p>
          <a:p>
            <a:r>
              <a:rPr lang="es-MX" sz="7200" dirty="0"/>
              <a:t>  </a:t>
            </a:r>
            <a:r>
              <a:rPr lang="es-MX" sz="7200" dirty="0" err="1"/>
              <a:t>Serial.println</a:t>
            </a:r>
            <a:r>
              <a:rPr lang="es-MX" sz="7200" dirty="0"/>
              <a:t>(valor);</a:t>
            </a:r>
          </a:p>
          <a:p>
            <a:r>
              <a:rPr lang="es-MX" sz="7200" dirty="0"/>
              <a:t>  </a:t>
            </a:r>
            <a:r>
              <a:rPr lang="es-MX" sz="7200" dirty="0" err="1"/>
              <a:t>delay</a:t>
            </a:r>
            <a:r>
              <a:rPr lang="es-MX" sz="7200" dirty="0"/>
              <a:t>(500); </a:t>
            </a:r>
          </a:p>
          <a:p>
            <a:r>
              <a:rPr lang="es-MX" sz="7200" dirty="0"/>
              <a:t>}  </a:t>
            </a:r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38FBB895-7F86-417F-8F9A-38E07B9E9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20</a:t>
            </a:fld>
            <a:endParaRPr lang="es-MX"/>
          </a:p>
        </p:txBody>
      </p:sp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8A35C873-96A7-4D5F-9807-34BB421565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4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80E9D82-51AC-4AD2-AA16-4D9C7B083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Diagrama </a:t>
            </a:r>
            <a:r>
              <a:rPr lang="es-ES" b="1" dirty="0" smtClean="0"/>
              <a:t>electrónico </a:t>
            </a:r>
            <a:r>
              <a:rPr lang="es-ES" b="1" dirty="0"/>
              <a:t>Programa </a:t>
            </a:r>
            <a:r>
              <a:rPr lang="es-ES" b="1" dirty="0" smtClean="0"/>
              <a:t>6: </a:t>
            </a:r>
            <a:r>
              <a:rPr lang="es-MX" b="1" i="1" dirty="0" smtClean="0"/>
              <a:t>Lectura </a:t>
            </a:r>
            <a:r>
              <a:rPr lang="es-MX" b="1" i="1" dirty="0"/>
              <a:t>Análoga </a:t>
            </a:r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38FBB895-7F86-417F-8F9A-38E07B9E9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21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BC31A44C-933A-4A28-A8FB-2EDB122D9BF5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60577"/>
            <a:ext cx="4968552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8A35C873-96A7-4D5F-9807-34BB421565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11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80E9D82-51AC-4AD2-AA16-4D9C7B083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Programa 6 </a:t>
            </a:r>
            <a:r>
              <a:rPr lang="es-MX" b="1" i="1" dirty="0"/>
              <a:t>Lectura Análoga </a:t>
            </a:r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38FBB895-7F86-417F-8F9A-38E07B9E9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22</a:t>
            </a:fld>
            <a:endParaRPr lang="es-MX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xmlns="" id="{919E9F93-942C-4A37-A2B6-EB21335417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860423"/>
              </p:ext>
            </p:extLst>
          </p:nvPr>
        </p:nvGraphicFramePr>
        <p:xfrm>
          <a:off x="611560" y="2028046"/>
          <a:ext cx="7592521" cy="22828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8693">
                  <a:extLst>
                    <a:ext uri="{9D8B030D-6E8A-4147-A177-3AD203B41FA5}">
                      <a16:colId xmlns:a16="http://schemas.microsoft.com/office/drawing/2014/main" xmlns="" val="838547744"/>
                    </a:ext>
                  </a:extLst>
                </a:gridCol>
                <a:gridCol w="6403828">
                  <a:extLst>
                    <a:ext uri="{9D8B030D-6E8A-4147-A177-3AD203B41FA5}">
                      <a16:colId xmlns:a16="http://schemas.microsoft.com/office/drawing/2014/main" xmlns="" val="1030026097"/>
                    </a:ext>
                  </a:extLst>
                </a:gridCol>
              </a:tblGrid>
              <a:tr h="1931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400">
                          <a:effectLst/>
                        </a:rPr>
                        <a:t>Sintaxis 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400">
                          <a:effectLst/>
                        </a:rPr>
                        <a:t>Descripción 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39283491"/>
                  </a:ext>
                </a:extLst>
              </a:tr>
              <a:tr h="1809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400">
                          <a:effectLst/>
                        </a:rPr>
                        <a:t>analogRead()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400">
                          <a:effectLst/>
                        </a:rPr>
                        <a:t> 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Lee el valor de tensión en el pin analógico especificado. La placa Arduino posee 6 canales (8 canales en el Mini y Nano y 16 en el Mega) conectados a un conversor analógico digital de 10 bits. Esto significa que convertirá tensiones entre 0 y 5 voltios a un número entero entre 0 y 1023. Esto proporciona una resolución en la lectura de: 5 voltios / 1024 unidades, es decir, 0.0049 voltios (4.9 </a:t>
                      </a:r>
                      <a:r>
                        <a:rPr lang="es-MX" sz="1400" dirty="0" err="1">
                          <a:effectLst/>
                        </a:rPr>
                        <a:t>mV</a:t>
                      </a:r>
                      <a:r>
                        <a:rPr lang="es-MX" sz="1400" dirty="0">
                          <a:effectLst/>
                        </a:rPr>
                        <a:t>)por unidad.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El conversor tarda aproximadamente 100 microsegundos (0.0001 segundos) en leer una entrada analógica por lo que se puede llevar una tasa de lectura máxima aproximada de 10.000 lecturas por segundo.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40489729"/>
                  </a:ext>
                </a:extLst>
              </a:tr>
            </a:tbl>
          </a:graphicData>
        </a:graphic>
      </p:graphicFrame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8A35C873-96A7-4D5F-9807-34BB421565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8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CC1D0FD-5253-4F99-8E47-785AD6074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Programa 7 Servomotor 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8F80D5A-C1C5-4A70-AD61-E572AF3A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5064"/>
            <a:ext cx="7787208" cy="4676184"/>
          </a:xfrm>
        </p:spPr>
        <p:txBody>
          <a:bodyPr>
            <a:normAutofit fontScale="62500" lnSpcReduction="20000"/>
          </a:bodyPr>
          <a:lstStyle/>
          <a:p>
            <a:r>
              <a:rPr lang="es-MX" dirty="0"/>
              <a:t>#</a:t>
            </a:r>
            <a:r>
              <a:rPr lang="es-MX" dirty="0" err="1"/>
              <a:t>include</a:t>
            </a:r>
            <a:r>
              <a:rPr lang="es-MX" dirty="0"/>
              <a:t> &lt;</a:t>
            </a:r>
            <a:r>
              <a:rPr lang="es-MX" dirty="0" err="1"/>
              <a:t>Servo.h</a:t>
            </a:r>
            <a:r>
              <a:rPr lang="es-MX" dirty="0"/>
              <a:t>&gt;   //Incluye la </a:t>
            </a:r>
            <a:r>
              <a:rPr lang="es-MX" dirty="0" err="1"/>
              <a:t>Libreria</a:t>
            </a:r>
            <a:r>
              <a:rPr lang="es-MX" dirty="0"/>
              <a:t> Servo dentro de Arduino </a:t>
            </a:r>
          </a:p>
          <a:p>
            <a:r>
              <a:rPr lang="es-MX" dirty="0"/>
              <a:t>Servo </a:t>
            </a:r>
            <a:r>
              <a:rPr lang="es-MX" dirty="0" err="1"/>
              <a:t>servo_uno</a:t>
            </a:r>
            <a:r>
              <a:rPr lang="es-MX" dirty="0"/>
              <a:t>;     //Nombra un servo dentro de la librería </a:t>
            </a:r>
            <a:r>
              <a:rPr lang="es-MX" dirty="0" err="1"/>
              <a:t>Servo.h</a:t>
            </a:r>
            <a:endParaRPr lang="es-MX" dirty="0"/>
          </a:p>
          <a:p>
            <a:r>
              <a:rPr lang="es-MX" dirty="0"/>
              <a:t> </a:t>
            </a:r>
          </a:p>
          <a:p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setup</a:t>
            </a:r>
            <a:r>
              <a:rPr lang="es-MX" dirty="0"/>
              <a:t>() {</a:t>
            </a:r>
            <a:r>
              <a:rPr lang="es-MX" dirty="0" err="1"/>
              <a:t>servo_uno.attach</a:t>
            </a:r>
            <a:r>
              <a:rPr lang="es-MX" dirty="0"/>
              <a:t>(9); } //asigna el servo en puerta 9 </a:t>
            </a:r>
          </a:p>
          <a:p>
            <a:r>
              <a:rPr lang="es-MX" dirty="0"/>
              <a:t> </a:t>
            </a:r>
          </a:p>
          <a:p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loop</a:t>
            </a:r>
            <a:r>
              <a:rPr lang="es-MX" dirty="0"/>
              <a:t>()  { </a:t>
            </a:r>
          </a:p>
          <a:p>
            <a:r>
              <a:rPr lang="es-MX" dirty="0"/>
              <a:t>  </a:t>
            </a:r>
            <a:r>
              <a:rPr lang="es-MX" dirty="0" err="1"/>
              <a:t>servo_uno.write</a:t>
            </a:r>
            <a:r>
              <a:rPr lang="es-MX" dirty="0"/>
              <a:t>(0);   //coloca el servo en 0 grados </a:t>
            </a:r>
          </a:p>
          <a:p>
            <a:r>
              <a:rPr lang="es-MX" dirty="0"/>
              <a:t>  </a:t>
            </a:r>
            <a:r>
              <a:rPr lang="es-MX" dirty="0" err="1"/>
              <a:t>delay</a:t>
            </a:r>
            <a:r>
              <a:rPr lang="es-MX" dirty="0"/>
              <a:t>(1000);       </a:t>
            </a:r>
          </a:p>
          <a:p>
            <a:r>
              <a:rPr lang="es-MX" dirty="0"/>
              <a:t>  </a:t>
            </a:r>
            <a:r>
              <a:rPr lang="es-MX" dirty="0" err="1"/>
              <a:t>servo_uno.write</a:t>
            </a:r>
            <a:r>
              <a:rPr lang="es-MX" dirty="0"/>
              <a:t>(90);  // coloca a 90 </a:t>
            </a:r>
          </a:p>
          <a:p>
            <a:r>
              <a:rPr lang="es-MX" dirty="0"/>
              <a:t>  </a:t>
            </a:r>
            <a:r>
              <a:rPr lang="es-MX" dirty="0" err="1"/>
              <a:t>delay</a:t>
            </a:r>
            <a:r>
              <a:rPr lang="es-MX" dirty="0"/>
              <a:t>(1000);        </a:t>
            </a:r>
          </a:p>
          <a:p>
            <a:r>
              <a:rPr lang="es-MX" dirty="0"/>
              <a:t>  </a:t>
            </a:r>
            <a:r>
              <a:rPr lang="es-MX" dirty="0" err="1"/>
              <a:t>servo_uno.write</a:t>
            </a:r>
            <a:r>
              <a:rPr lang="es-MX" dirty="0"/>
              <a:t>(180); // coloca a 180  </a:t>
            </a:r>
          </a:p>
          <a:p>
            <a:r>
              <a:rPr lang="es-MX" dirty="0"/>
              <a:t>  </a:t>
            </a:r>
            <a:r>
              <a:rPr lang="es-MX" dirty="0" err="1"/>
              <a:t>delay</a:t>
            </a:r>
            <a:r>
              <a:rPr lang="es-MX" dirty="0"/>
              <a:t>(1000);        </a:t>
            </a:r>
          </a:p>
          <a:p>
            <a:r>
              <a:rPr lang="es-MX" dirty="0"/>
              <a:t>  </a:t>
            </a:r>
            <a:r>
              <a:rPr lang="es-MX" dirty="0" err="1"/>
              <a:t>servo_uno.write</a:t>
            </a:r>
            <a:r>
              <a:rPr lang="es-MX" dirty="0"/>
              <a:t>(90);  // coloca a 90 </a:t>
            </a:r>
          </a:p>
          <a:p>
            <a:r>
              <a:rPr lang="es-MX" dirty="0"/>
              <a:t>  </a:t>
            </a:r>
            <a:r>
              <a:rPr lang="es-MX" dirty="0" err="1"/>
              <a:t>delay</a:t>
            </a:r>
            <a:r>
              <a:rPr lang="es-MX" dirty="0"/>
              <a:t>(1000);        </a:t>
            </a:r>
          </a:p>
          <a:p>
            <a:r>
              <a:rPr lang="es-MX" dirty="0"/>
              <a:t>            }</a:t>
            </a:r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97251728-4596-4FAE-847F-9B7572612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23</a:t>
            </a:fld>
            <a:endParaRPr lang="es-MX"/>
          </a:p>
        </p:txBody>
      </p:sp>
      <p:pic>
        <p:nvPicPr>
          <p:cNvPr id="9" name="Gráfico 8" descr="Descargar desde la nube">
            <a:extLst>
              <a:ext uri="{FF2B5EF4-FFF2-40B4-BE49-F238E27FC236}">
                <a16:creationId xmlns:a16="http://schemas.microsoft.com/office/drawing/2014/main" xmlns="" id="{2A37FDD4-B117-4A97-9783-DEB65DB776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3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CC1D0FD-5253-4F99-8E47-785AD6074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538" y="852021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Diagrama </a:t>
            </a:r>
            <a:r>
              <a:rPr lang="es-ES" b="1" dirty="0" smtClean="0"/>
              <a:t>electrónico Programa 7: </a:t>
            </a:r>
            <a:r>
              <a:rPr lang="es-ES" b="1" dirty="0"/>
              <a:t>Servomotor </a:t>
            </a:r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97251728-4596-4FAE-847F-9B7572612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24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821030D-130E-42C2-A1D1-860211F37E36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72816"/>
            <a:ext cx="4968552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áfico 8" descr="Descargar desde la nube">
            <a:extLst>
              <a:ext uri="{FF2B5EF4-FFF2-40B4-BE49-F238E27FC236}">
                <a16:creationId xmlns:a16="http://schemas.microsoft.com/office/drawing/2014/main" xmlns="" id="{2A37FDD4-B117-4A97-9783-DEB65DB776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5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1DE5794-EBCD-487F-A0F1-384D9DDC1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dirty="0"/>
              <a:t>Características programa anterior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2558F81-D4A2-4A2A-BAC0-EEA6D3C8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25</a:t>
            </a:fld>
            <a:endParaRPr lang="es-MX"/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xmlns="" id="{055D00C9-C61F-47E9-9AC7-72196E9A3FDE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11560" y="1653090"/>
          <a:ext cx="7685654" cy="4703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8496">
                  <a:extLst>
                    <a:ext uri="{9D8B030D-6E8A-4147-A177-3AD203B41FA5}">
                      <a16:colId xmlns:a16="http://schemas.microsoft.com/office/drawing/2014/main" xmlns="" val="77565339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xmlns="" val="2040297796"/>
                    </a:ext>
                  </a:extLst>
                </a:gridCol>
                <a:gridCol w="2778766">
                  <a:extLst>
                    <a:ext uri="{9D8B030D-6E8A-4147-A177-3AD203B41FA5}">
                      <a16:colId xmlns:a16="http://schemas.microsoft.com/office/drawing/2014/main" xmlns="" val="874593942"/>
                    </a:ext>
                  </a:extLst>
                </a:gridCol>
              </a:tblGrid>
              <a:tr h="26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s-ES" sz="1600" dirty="0">
                          <a:effectLst/>
                        </a:rPr>
                        <a:t>Comando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Descripción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600">
                          <a:effectLst/>
                        </a:rPr>
                        <a:t>Sintaxis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07868400"/>
                  </a:ext>
                </a:extLst>
              </a:tr>
              <a:tr h="8276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 err="1">
                          <a:effectLst/>
                        </a:rPr>
                        <a:t>attach</a:t>
                      </a:r>
                      <a:r>
                        <a:rPr lang="es-MX" sz="1600" dirty="0">
                          <a:effectLst/>
                        </a:rPr>
                        <a:t>()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>
                          <a:effectLst/>
                        </a:rPr>
                        <a:t>Asocia la variable Servo a un pin.  en Arduino 0016 y anteriores, la librería Servo soporta solo servos conectados a los pines 9 y 10.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servo.attach(pin) </a:t>
                      </a:r>
                      <a:endParaRPr lang="es-MX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servo.attach(pin, min, max)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19016167"/>
                  </a:ext>
                </a:extLst>
              </a:tr>
              <a:tr h="26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s-MX" sz="1600">
                          <a:effectLst/>
                        </a:rPr>
                        <a:t>write()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>
                          <a:effectLst/>
                        </a:rPr>
                        <a:t>En un servo estándar ajustará el ángulo del eje (en </a:t>
                      </a:r>
                      <a:r>
                        <a:rPr lang="es-MX" sz="1600" dirty="0" err="1">
                          <a:effectLst/>
                        </a:rPr>
                        <a:t>grad</a:t>
                      </a:r>
                      <a:r>
                        <a:rPr lang="es-MX" sz="1600" dirty="0">
                          <a:effectLst/>
                        </a:rPr>
                        <a:t>). 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s-MX" sz="1600">
                          <a:effectLst/>
                        </a:rPr>
                        <a:t>servo.write(angulo)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44355554"/>
                  </a:ext>
                </a:extLst>
              </a:tr>
              <a:tr h="8276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writeMicroseconds()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>
                          <a:effectLst/>
                        </a:rPr>
                        <a:t>Escribe un valor en microsegundos (</a:t>
                      </a:r>
                      <a:r>
                        <a:rPr lang="es-MX" sz="1600" dirty="0" err="1">
                          <a:effectLst/>
                        </a:rPr>
                        <a:t>mS</a:t>
                      </a:r>
                      <a:r>
                        <a:rPr lang="es-MX" sz="1600" dirty="0">
                          <a:effectLst/>
                        </a:rPr>
                        <a:t>). Para un servo estándar el ángulo del eje, será (1000-Izquierda, 1500-En medio, 2000-Derecha)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s-MX" sz="1600">
                          <a:effectLst/>
                        </a:rPr>
                        <a:t>servo.writeMicroseconds(mS)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14696022"/>
                  </a:ext>
                </a:extLst>
              </a:tr>
              <a:tr h="547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read()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>
                          <a:effectLst/>
                        </a:rPr>
                        <a:t>Lee el ángulo actual del servo (el valor que se ha pasado en la última llamada a </a:t>
                      </a:r>
                      <a:r>
                        <a:rPr lang="es-MX" sz="1600" dirty="0" err="1">
                          <a:effectLst/>
                        </a:rPr>
                        <a:t>write</a:t>
                      </a:r>
                      <a:r>
                        <a:rPr lang="es-MX" sz="1600" dirty="0">
                          <a:effectLst/>
                        </a:rPr>
                        <a:t>).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servo.read()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71943484"/>
                  </a:ext>
                </a:extLst>
              </a:tr>
              <a:tr h="26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attached()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>
                          <a:effectLst/>
                        </a:rPr>
                        <a:t>Comprueba si la variable Servo está asociada a un pin.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 err="1">
                          <a:effectLst/>
                        </a:rPr>
                        <a:t>servo.attached</a:t>
                      </a:r>
                      <a:r>
                        <a:rPr lang="es-MX" sz="1600" dirty="0">
                          <a:effectLst/>
                        </a:rPr>
                        <a:t>()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51622205"/>
                  </a:ext>
                </a:extLst>
              </a:tr>
              <a:tr h="26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detach()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>
                          <a:effectLst/>
                        </a:rPr>
                        <a:t>Quita la asociación de la variable Servo de su pin. 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600" dirty="0" err="1">
                          <a:effectLst/>
                        </a:rPr>
                        <a:t>servo.detach</a:t>
                      </a:r>
                      <a:r>
                        <a:rPr lang="es-MX" sz="1600" dirty="0">
                          <a:effectLst/>
                        </a:rPr>
                        <a:t>()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80749606"/>
                  </a:ext>
                </a:extLst>
              </a:tr>
            </a:tbl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F0590AD9-BDBA-4BB4-95FD-CEF199F3C0F9}"/>
              </a:ext>
            </a:extLst>
          </p:cNvPr>
          <p:cNvSpPr/>
          <p:nvPr/>
        </p:nvSpPr>
        <p:spPr>
          <a:xfrm>
            <a:off x="899592" y="1103299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Los comandos que incluye la librería </a:t>
            </a:r>
            <a:r>
              <a:rPr lang="es-E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Servo.h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son: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Gráfico 9" descr="Descargar desde la nube">
            <a:extLst>
              <a:ext uri="{FF2B5EF4-FFF2-40B4-BE49-F238E27FC236}">
                <a16:creationId xmlns:a16="http://schemas.microsoft.com/office/drawing/2014/main" xmlns="" id="{9665489C-59B7-4CEA-B841-654F030E59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05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A11C1B2-C587-4D67-8407-377C8E47A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TAREA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242F50D-AF33-4ECD-9E3C-BDEB41D54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256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" dirty="0"/>
              <a:t>Desarrolle un contador utilizando la placa </a:t>
            </a:r>
            <a:r>
              <a:rPr lang="es-ES" dirty="0" err="1"/>
              <a:t>arduino</a:t>
            </a:r>
            <a:r>
              <a:rPr lang="es-ES" dirty="0"/>
              <a:t> que al oprimir un botón pulsador cuenta en forma decreciente de nueve a cero usando una pantalla de siete segmentos con pasos de un segundo y, que al final de la cuenta energice un relevador por tres segundos</a:t>
            </a:r>
            <a:endParaRPr lang="es-MX" dirty="0"/>
          </a:p>
          <a:p>
            <a:pPr lvl="0"/>
            <a:r>
              <a:rPr lang="es-ES" dirty="0"/>
              <a:t>Modifica el código del ejemplo 4 para realizar un control </a:t>
            </a:r>
            <a:r>
              <a:rPr lang="es-ES" dirty="0" err="1"/>
              <a:t>PWM</a:t>
            </a:r>
            <a:r>
              <a:rPr lang="es-ES" dirty="0"/>
              <a:t> del motor de tres velocidades controladas por el teclado numérico (usando las teclas del teclado “1”, “2”,  “3”), y anota el código</a:t>
            </a:r>
            <a:endParaRPr lang="es-MX" dirty="0"/>
          </a:p>
          <a:p>
            <a:pPr lvl="0"/>
            <a:r>
              <a:rPr lang="es-ES" dirty="0"/>
              <a:t>Modifica el programa de siete para hacer girar el servomotor con un potenciómetro </a:t>
            </a:r>
          </a:p>
          <a:p>
            <a:pPr lvl="0"/>
            <a:endParaRPr lang="es-ES" dirty="0"/>
          </a:p>
          <a:p>
            <a:pPr lvl="0"/>
            <a:r>
              <a:rPr lang="es-MX" dirty="0"/>
              <a:t>Diseñe un circuito RC que pueda ser leído en un pin Análogo de Arduino tomar en cuenta que </a:t>
            </a:r>
            <a:r>
              <a:rPr lang="es-MX" dirty="0">
                <a:latin typeface="Symbol" panose="05050102010706020507" pitchFamily="18" charset="2"/>
              </a:rPr>
              <a:t>t</a:t>
            </a:r>
            <a:r>
              <a:rPr lang="es-MX" dirty="0"/>
              <a:t>=RC</a:t>
            </a:r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02F79F3A-58DB-4E7E-AC61-A884A3E3E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26</a:t>
            </a:fld>
            <a:endParaRPr lang="es-MX"/>
          </a:p>
        </p:txBody>
      </p:sp>
      <p:pic>
        <p:nvPicPr>
          <p:cNvPr id="6" name="Gráfico 5" descr="Descargar desde la nube">
            <a:extLst>
              <a:ext uri="{FF2B5EF4-FFF2-40B4-BE49-F238E27FC236}">
                <a16:creationId xmlns:a16="http://schemas.microsoft.com/office/drawing/2014/main" xmlns="" id="{C9A2F946-9D2E-4E02-84FA-B918F9BB92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38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2778631-E215-4ADF-9E83-74C5480C1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Respuesta  1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9196B220-2AFC-4DFA-A7DC-4389E30E5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27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778F8AC0-9642-473D-A810-22D4F328F30C}"/>
              </a:ext>
            </a:extLst>
          </p:cNvPr>
          <p:cNvPicPr/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9048"/>
            <a:ext cx="5320030" cy="4857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221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59A7064-3896-4705-8963-2A245CF4D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17" y="829665"/>
            <a:ext cx="8531968" cy="590465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s-MX" sz="3400" dirty="0" err="1"/>
              <a:t>int</a:t>
            </a:r>
            <a:r>
              <a:rPr lang="es-MX" sz="3400" dirty="0"/>
              <a:t> </a:t>
            </a:r>
            <a:r>
              <a:rPr lang="es-MX" sz="3400" dirty="0" err="1"/>
              <a:t>t_p</a:t>
            </a:r>
            <a:r>
              <a:rPr lang="es-MX" sz="3400" dirty="0"/>
              <a:t>=1000; //tiempo prendido</a:t>
            </a:r>
          </a:p>
          <a:p>
            <a:pPr marL="0" indent="0">
              <a:buNone/>
            </a:pPr>
            <a:r>
              <a:rPr lang="es-MX" sz="3400" dirty="0"/>
              <a:t>  </a:t>
            </a:r>
            <a:r>
              <a:rPr lang="es-MX" sz="3400" dirty="0" err="1"/>
              <a:t>int</a:t>
            </a:r>
            <a:r>
              <a:rPr lang="es-MX" sz="3400" dirty="0"/>
              <a:t> </a:t>
            </a:r>
            <a:r>
              <a:rPr lang="es-MX" sz="3400" dirty="0" err="1"/>
              <a:t>t_a</a:t>
            </a:r>
            <a:r>
              <a:rPr lang="es-MX" sz="3400" dirty="0"/>
              <a:t>=500;  //tiempo apagado</a:t>
            </a:r>
          </a:p>
          <a:p>
            <a:pPr marL="0" indent="0">
              <a:buNone/>
            </a:pPr>
            <a:r>
              <a:rPr lang="es-MX" sz="3400" dirty="0"/>
              <a:t>  </a:t>
            </a:r>
            <a:r>
              <a:rPr lang="es-MX" sz="3400" dirty="0" err="1"/>
              <a:t>int</a:t>
            </a:r>
            <a:r>
              <a:rPr lang="es-MX" sz="3400" dirty="0"/>
              <a:t> </a:t>
            </a:r>
            <a:r>
              <a:rPr lang="es-MX" sz="3400" dirty="0" err="1"/>
              <a:t>boton</a:t>
            </a:r>
            <a:r>
              <a:rPr lang="es-MX" sz="3400" dirty="0"/>
              <a:t>=11;</a:t>
            </a:r>
          </a:p>
          <a:p>
            <a:pPr marL="0" indent="0">
              <a:buNone/>
            </a:pPr>
            <a:r>
              <a:rPr lang="es-MX" sz="3400" dirty="0"/>
              <a:t>  </a:t>
            </a:r>
          </a:p>
          <a:p>
            <a:pPr marL="0" indent="0">
              <a:buNone/>
            </a:pPr>
            <a:r>
              <a:rPr lang="en-US" sz="3400" dirty="0"/>
              <a:t>void setup()              // </a:t>
            </a:r>
            <a:r>
              <a:rPr lang="en-US" sz="3400" dirty="0" err="1"/>
              <a:t>Condiciones</a:t>
            </a:r>
            <a:r>
              <a:rPr lang="en-US" sz="3400" dirty="0"/>
              <a:t> </a:t>
            </a:r>
            <a:r>
              <a:rPr lang="en-US" sz="3400" dirty="0" err="1"/>
              <a:t>iniciales</a:t>
            </a:r>
            <a:r>
              <a:rPr lang="en-US" sz="3400" dirty="0"/>
              <a:t>    </a:t>
            </a:r>
            <a:endParaRPr lang="es-MX" sz="3400" dirty="0"/>
          </a:p>
          <a:p>
            <a:pPr marL="0" indent="0">
              <a:buNone/>
            </a:pPr>
            <a:r>
              <a:rPr lang="en-US" sz="3400" dirty="0"/>
              <a:t>{</a:t>
            </a:r>
            <a:r>
              <a:rPr lang="en-US" sz="3400" dirty="0" err="1"/>
              <a:t>pinMode</a:t>
            </a:r>
            <a:r>
              <a:rPr lang="en-US" sz="3400" dirty="0"/>
              <a:t>(</a:t>
            </a:r>
            <a:r>
              <a:rPr lang="en-US" sz="3400" dirty="0" err="1"/>
              <a:t>boton</a:t>
            </a:r>
            <a:r>
              <a:rPr lang="en-US" sz="3400" dirty="0"/>
              <a:t>, INPUT); </a:t>
            </a:r>
            <a:endParaRPr lang="es-MX" sz="3400" dirty="0"/>
          </a:p>
          <a:p>
            <a:pPr marL="0" indent="0">
              <a:buNone/>
            </a:pPr>
            <a:r>
              <a:rPr lang="en-US" sz="3400" dirty="0"/>
              <a:t> </a:t>
            </a:r>
            <a:r>
              <a:rPr lang="en-US" sz="3400" dirty="0" err="1"/>
              <a:t>pinMode</a:t>
            </a:r>
            <a:r>
              <a:rPr lang="en-US" sz="3400" dirty="0"/>
              <a:t>(</a:t>
            </a:r>
            <a:r>
              <a:rPr lang="en-US" sz="3400" dirty="0" err="1"/>
              <a:t>2,OUTPUT</a:t>
            </a:r>
            <a:r>
              <a:rPr lang="en-US" sz="3400" dirty="0"/>
              <a:t>); </a:t>
            </a:r>
            <a:r>
              <a:rPr lang="en-US" sz="3400" dirty="0" err="1"/>
              <a:t>pinMode</a:t>
            </a:r>
            <a:r>
              <a:rPr lang="en-US" sz="3400" dirty="0"/>
              <a:t>(</a:t>
            </a:r>
            <a:r>
              <a:rPr lang="en-US" sz="3400" dirty="0" err="1"/>
              <a:t>3,OUTPUT</a:t>
            </a:r>
            <a:r>
              <a:rPr lang="en-US" sz="3400" dirty="0"/>
              <a:t>); </a:t>
            </a:r>
            <a:r>
              <a:rPr lang="en-US" sz="3400" dirty="0" err="1"/>
              <a:t>pinMode</a:t>
            </a:r>
            <a:r>
              <a:rPr lang="en-US" sz="3400" dirty="0"/>
              <a:t>(</a:t>
            </a:r>
            <a:r>
              <a:rPr lang="en-US" sz="3400" dirty="0" err="1"/>
              <a:t>4,OUTPUT</a:t>
            </a:r>
            <a:r>
              <a:rPr lang="en-US" sz="3400" dirty="0"/>
              <a:t>); </a:t>
            </a:r>
            <a:r>
              <a:rPr lang="en-US" sz="3400" dirty="0" err="1"/>
              <a:t>pinMode</a:t>
            </a:r>
            <a:r>
              <a:rPr lang="en-US" sz="3400" dirty="0"/>
              <a:t>(</a:t>
            </a:r>
            <a:r>
              <a:rPr lang="en-US" sz="3400" dirty="0" err="1"/>
              <a:t>5,OUTPUT</a:t>
            </a:r>
            <a:r>
              <a:rPr lang="en-US" sz="3400" dirty="0"/>
              <a:t>);   </a:t>
            </a:r>
            <a:endParaRPr lang="es-MX" sz="3400" dirty="0"/>
          </a:p>
          <a:p>
            <a:pPr marL="0" indent="0">
              <a:buNone/>
            </a:pPr>
            <a:r>
              <a:rPr lang="en-US" sz="3400" dirty="0"/>
              <a:t> </a:t>
            </a:r>
            <a:r>
              <a:rPr lang="en-US" sz="3400" dirty="0" err="1"/>
              <a:t>pinMode</a:t>
            </a:r>
            <a:r>
              <a:rPr lang="en-US" sz="3400" dirty="0"/>
              <a:t>(</a:t>
            </a:r>
            <a:r>
              <a:rPr lang="en-US" sz="3400" dirty="0" err="1"/>
              <a:t>6,OUTPUT</a:t>
            </a:r>
            <a:r>
              <a:rPr lang="en-US" sz="3400" dirty="0"/>
              <a:t>); </a:t>
            </a:r>
            <a:r>
              <a:rPr lang="en-US" sz="3400" dirty="0" err="1"/>
              <a:t>pinMode</a:t>
            </a:r>
            <a:r>
              <a:rPr lang="en-US" sz="3400" dirty="0"/>
              <a:t>(</a:t>
            </a:r>
            <a:r>
              <a:rPr lang="en-US" sz="3400" dirty="0" err="1"/>
              <a:t>7,OUTPUT</a:t>
            </a:r>
            <a:r>
              <a:rPr lang="en-US" sz="3400" dirty="0"/>
              <a:t>); </a:t>
            </a:r>
            <a:r>
              <a:rPr lang="en-US" sz="3400" dirty="0" err="1"/>
              <a:t>pinMode</a:t>
            </a:r>
            <a:r>
              <a:rPr lang="en-US" sz="3400" dirty="0"/>
              <a:t>(</a:t>
            </a:r>
            <a:r>
              <a:rPr lang="en-US" sz="3400" dirty="0" err="1"/>
              <a:t>9,OUTPUT</a:t>
            </a:r>
            <a:r>
              <a:rPr lang="en-US" sz="3400" dirty="0"/>
              <a:t>); </a:t>
            </a:r>
            <a:r>
              <a:rPr lang="en-US" sz="3400" dirty="0" err="1"/>
              <a:t>pinMode</a:t>
            </a:r>
            <a:r>
              <a:rPr lang="en-US" sz="3400" dirty="0"/>
              <a:t>(</a:t>
            </a:r>
            <a:r>
              <a:rPr lang="en-US" sz="3400" dirty="0" err="1"/>
              <a:t>10,OUTPUT</a:t>
            </a:r>
            <a:r>
              <a:rPr lang="en-US" sz="3400" dirty="0"/>
              <a:t>); } </a:t>
            </a:r>
            <a:endParaRPr lang="es-MX" sz="3400" dirty="0"/>
          </a:p>
          <a:p>
            <a:pPr marL="0" indent="0">
              <a:buNone/>
            </a:pPr>
            <a:r>
              <a:rPr lang="en-US" sz="3400" dirty="0"/>
              <a:t> </a:t>
            </a:r>
            <a:endParaRPr lang="es-MX" sz="3400" dirty="0"/>
          </a:p>
          <a:p>
            <a:pPr marL="0" indent="0">
              <a:buNone/>
            </a:pPr>
            <a:r>
              <a:rPr lang="en-US" sz="3400" dirty="0"/>
              <a:t>  </a:t>
            </a:r>
            <a:endParaRPr lang="es-MX" sz="3400" dirty="0"/>
          </a:p>
          <a:p>
            <a:pPr marL="0" indent="0">
              <a:buNone/>
            </a:pPr>
            <a:r>
              <a:rPr lang="en-US" sz="3400" dirty="0"/>
              <a:t>void loop()   {           </a:t>
            </a:r>
            <a:endParaRPr lang="es-MX" sz="3400" dirty="0"/>
          </a:p>
          <a:p>
            <a:pPr marL="0" indent="0">
              <a:buNone/>
            </a:pPr>
            <a:r>
              <a:rPr lang="en-US" sz="3400" dirty="0"/>
              <a:t>   if (</a:t>
            </a:r>
            <a:r>
              <a:rPr lang="en-US" sz="3400" dirty="0" err="1"/>
              <a:t>digitalRead</a:t>
            </a:r>
            <a:r>
              <a:rPr lang="en-US" sz="3400" dirty="0"/>
              <a:t>(</a:t>
            </a:r>
            <a:r>
              <a:rPr lang="en-US" sz="3400" dirty="0" err="1"/>
              <a:t>boton</a:t>
            </a:r>
            <a:r>
              <a:rPr lang="en-US" sz="3400" dirty="0"/>
              <a:t>)==HIGH) {   // </a:t>
            </a:r>
            <a:r>
              <a:rPr lang="en-US" sz="3400" dirty="0" err="1"/>
              <a:t>Boton</a:t>
            </a:r>
            <a:r>
              <a:rPr lang="en-US" sz="3400" dirty="0"/>
              <a:t> </a:t>
            </a:r>
            <a:r>
              <a:rPr lang="en-US" sz="3400" dirty="0" err="1"/>
              <a:t>oprimido</a:t>
            </a:r>
            <a:endParaRPr lang="es-MX" sz="3400" dirty="0"/>
          </a:p>
          <a:p>
            <a:pPr marL="0" indent="0">
              <a:buNone/>
            </a:pPr>
            <a:r>
              <a:rPr lang="es-MX" sz="3400" dirty="0"/>
              <a:t>//nueve</a:t>
            </a:r>
          </a:p>
          <a:p>
            <a:pPr marL="0" indent="0">
              <a:buNone/>
            </a:pPr>
            <a:r>
              <a:rPr lang="es-MX" sz="3400" dirty="0"/>
              <a:t>   Encender(1);   </a:t>
            </a:r>
            <a:r>
              <a:rPr lang="es-MX" sz="3400" dirty="0" err="1"/>
              <a:t>digitalWrite</a:t>
            </a:r>
            <a:r>
              <a:rPr lang="es-MX" sz="3400" dirty="0"/>
              <a:t>(</a:t>
            </a:r>
            <a:r>
              <a:rPr lang="es-MX" sz="3400" dirty="0" err="1"/>
              <a:t>7,LOW</a:t>
            </a:r>
            <a:r>
              <a:rPr lang="es-MX" sz="3400" dirty="0"/>
              <a:t>);   </a:t>
            </a:r>
            <a:r>
              <a:rPr lang="es-MX" sz="3400" dirty="0" err="1"/>
              <a:t>delay</a:t>
            </a:r>
            <a:r>
              <a:rPr lang="es-MX" sz="3400" dirty="0"/>
              <a:t>(</a:t>
            </a:r>
            <a:r>
              <a:rPr lang="es-MX" sz="3400" dirty="0" err="1"/>
              <a:t>t_p</a:t>
            </a:r>
            <a:r>
              <a:rPr lang="es-MX" sz="3400" dirty="0"/>
              <a:t>); </a:t>
            </a:r>
          </a:p>
          <a:p>
            <a:pPr marL="0" indent="0">
              <a:buNone/>
            </a:pPr>
            <a:r>
              <a:rPr lang="es-MX" sz="3400" dirty="0"/>
              <a:t>   Apagar(1);     </a:t>
            </a:r>
            <a:r>
              <a:rPr lang="es-MX" sz="3400" dirty="0" err="1"/>
              <a:t>delay</a:t>
            </a:r>
            <a:r>
              <a:rPr lang="es-MX" sz="3400" dirty="0"/>
              <a:t>(</a:t>
            </a:r>
            <a:r>
              <a:rPr lang="es-MX" sz="3400" dirty="0" err="1"/>
              <a:t>t_a</a:t>
            </a:r>
            <a:r>
              <a:rPr lang="es-MX" sz="3400" dirty="0"/>
              <a:t>);            </a:t>
            </a:r>
          </a:p>
          <a:p>
            <a:pPr marL="0" indent="0">
              <a:buNone/>
            </a:pPr>
            <a:r>
              <a:rPr lang="es-MX" sz="3400" dirty="0"/>
              <a:t>//ocho  </a:t>
            </a:r>
          </a:p>
          <a:p>
            <a:pPr marL="0" indent="0">
              <a:buNone/>
            </a:pPr>
            <a:r>
              <a:rPr lang="es-MX" sz="3400" dirty="0"/>
              <a:t>   Encender(1);   </a:t>
            </a:r>
            <a:r>
              <a:rPr lang="es-MX" sz="3400" dirty="0" err="1"/>
              <a:t>delay</a:t>
            </a:r>
            <a:r>
              <a:rPr lang="es-MX" sz="3400" dirty="0"/>
              <a:t>(</a:t>
            </a:r>
            <a:r>
              <a:rPr lang="es-MX" sz="3400" dirty="0" err="1"/>
              <a:t>t_p</a:t>
            </a:r>
            <a:r>
              <a:rPr lang="es-MX" sz="3400" dirty="0"/>
              <a:t>);    </a:t>
            </a:r>
          </a:p>
          <a:p>
            <a:pPr marL="0" indent="0">
              <a:buNone/>
            </a:pPr>
            <a:r>
              <a:rPr lang="es-MX" sz="3400" dirty="0"/>
              <a:t>   Apagar(1);     </a:t>
            </a:r>
            <a:r>
              <a:rPr lang="es-MX" sz="3400" dirty="0" err="1"/>
              <a:t>delay</a:t>
            </a:r>
            <a:r>
              <a:rPr lang="es-MX" sz="3400" dirty="0"/>
              <a:t>(</a:t>
            </a:r>
            <a:r>
              <a:rPr lang="es-MX" sz="3400" dirty="0" err="1"/>
              <a:t>t_a</a:t>
            </a:r>
            <a:r>
              <a:rPr lang="es-MX" sz="3400" dirty="0"/>
              <a:t>);</a:t>
            </a:r>
          </a:p>
          <a:p>
            <a:pPr marL="0" indent="0">
              <a:buNone/>
            </a:pPr>
            <a:r>
              <a:rPr lang="es-MX" sz="3400" dirty="0"/>
              <a:t>//siete</a:t>
            </a:r>
          </a:p>
          <a:p>
            <a:pPr marL="0" indent="0">
              <a:buNone/>
            </a:pPr>
            <a:r>
              <a:rPr lang="es-MX" sz="3400" dirty="0"/>
              <a:t>   </a:t>
            </a:r>
            <a:r>
              <a:rPr lang="en-US" sz="3400" dirty="0" err="1"/>
              <a:t>Apagar</a:t>
            </a:r>
            <a:r>
              <a:rPr lang="en-US" sz="3400" dirty="0"/>
              <a:t>(1); </a:t>
            </a:r>
            <a:r>
              <a:rPr lang="en-US" sz="3400" dirty="0" err="1"/>
              <a:t>digitalWrite</a:t>
            </a:r>
            <a:r>
              <a:rPr lang="en-US" sz="3400" dirty="0"/>
              <a:t>(</a:t>
            </a:r>
            <a:r>
              <a:rPr lang="en-US" sz="3400" dirty="0" err="1"/>
              <a:t>10,HIGH</a:t>
            </a:r>
            <a:r>
              <a:rPr lang="en-US" sz="3400" dirty="0"/>
              <a:t>); </a:t>
            </a:r>
            <a:r>
              <a:rPr lang="en-US" sz="3400" dirty="0" err="1"/>
              <a:t>digitalWrite</a:t>
            </a:r>
            <a:r>
              <a:rPr lang="en-US" sz="3400" dirty="0"/>
              <a:t>(</a:t>
            </a:r>
            <a:r>
              <a:rPr lang="en-US" sz="3400" dirty="0" err="1"/>
              <a:t>2,HIGH</a:t>
            </a:r>
            <a:r>
              <a:rPr lang="en-US" sz="3400" dirty="0"/>
              <a:t>); </a:t>
            </a:r>
            <a:r>
              <a:rPr lang="en-US" sz="3400" dirty="0" err="1"/>
              <a:t>digitalWrite</a:t>
            </a:r>
            <a:r>
              <a:rPr lang="en-US" sz="3400" dirty="0"/>
              <a:t>(</a:t>
            </a:r>
            <a:r>
              <a:rPr lang="en-US" sz="3400" dirty="0" err="1"/>
              <a:t>4,HIGH</a:t>
            </a:r>
            <a:r>
              <a:rPr lang="en-US" sz="3400" dirty="0"/>
              <a:t>); delay(</a:t>
            </a:r>
            <a:r>
              <a:rPr lang="en-US" sz="3400" dirty="0" err="1"/>
              <a:t>t_p</a:t>
            </a:r>
            <a:r>
              <a:rPr lang="en-US" sz="3400" dirty="0"/>
              <a:t>);  </a:t>
            </a:r>
            <a:endParaRPr lang="es-MX" sz="3400" dirty="0"/>
          </a:p>
          <a:p>
            <a:pPr marL="0" indent="0">
              <a:buNone/>
            </a:pPr>
            <a:r>
              <a:rPr lang="en-US" sz="3400" dirty="0"/>
              <a:t>   </a:t>
            </a:r>
            <a:r>
              <a:rPr lang="es-MX" sz="3400" dirty="0"/>
              <a:t>Apagar(1); </a:t>
            </a:r>
            <a:r>
              <a:rPr lang="es-MX" sz="3400" dirty="0" err="1"/>
              <a:t>delay</a:t>
            </a:r>
            <a:r>
              <a:rPr lang="es-MX" sz="3400" dirty="0"/>
              <a:t>(</a:t>
            </a:r>
            <a:r>
              <a:rPr lang="es-MX" sz="3400" dirty="0" err="1"/>
              <a:t>t_a</a:t>
            </a:r>
            <a:r>
              <a:rPr lang="es-MX" sz="3400" dirty="0"/>
              <a:t>);  </a:t>
            </a:r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58AFA77-E2B8-4322-BAF5-9B671509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28</a:t>
            </a:fld>
            <a:endParaRPr lang="es-MX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01F1B9B1-4E10-4F32-9CED-C652992178CD}"/>
              </a:ext>
            </a:extLst>
          </p:cNvPr>
          <p:cNvSpPr/>
          <p:nvPr/>
        </p:nvSpPr>
        <p:spPr>
          <a:xfrm>
            <a:off x="222824" y="132834"/>
            <a:ext cx="1886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/>
              <a:t>Respuesta</a:t>
            </a:r>
          </a:p>
        </p:txBody>
      </p:sp>
    </p:spTree>
    <p:extLst>
      <p:ext uri="{BB962C8B-B14F-4D97-AF65-F5344CB8AC3E}">
        <p14:creationId xmlns:p14="http://schemas.microsoft.com/office/powerpoint/2010/main" val="420365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59A7064-3896-4705-8963-2A245CF4D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032843"/>
            <a:ext cx="8784976" cy="568863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MX" sz="2800" dirty="0"/>
              <a:t>//seis </a:t>
            </a:r>
          </a:p>
          <a:p>
            <a:pPr marL="0" indent="0">
              <a:buNone/>
            </a:pPr>
            <a:r>
              <a:rPr lang="es-MX" sz="2800" dirty="0"/>
              <a:t>   Encender(1);   </a:t>
            </a:r>
            <a:r>
              <a:rPr lang="es-MX" sz="2800" dirty="0" err="1"/>
              <a:t>digitalWrite</a:t>
            </a:r>
            <a:r>
              <a:rPr lang="es-MX" sz="2800" dirty="0"/>
              <a:t>(</a:t>
            </a:r>
            <a:r>
              <a:rPr lang="es-MX" sz="2800" dirty="0" err="1"/>
              <a:t>2,LOW</a:t>
            </a:r>
            <a:r>
              <a:rPr lang="es-MX" sz="2800" dirty="0"/>
              <a:t>); 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t_p</a:t>
            </a:r>
            <a:r>
              <a:rPr lang="es-MX" sz="2800" dirty="0"/>
              <a:t>);   </a:t>
            </a:r>
          </a:p>
          <a:p>
            <a:pPr marL="0" indent="0">
              <a:buNone/>
            </a:pPr>
            <a:r>
              <a:rPr lang="es-MX" sz="2800" dirty="0"/>
              <a:t>   Apagar(1); 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t_a</a:t>
            </a:r>
            <a:r>
              <a:rPr lang="es-MX" sz="2800" dirty="0"/>
              <a:t>); </a:t>
            </a:r>
          </a:p>
          <a:p>
            <a:pPr marL="0" indent="0">
              <a:buNone/>
            </a:pPr>
            <a:r>
              <a:rPr lang="es-MX" sz="2800" dirty="0"/>
              <a:t>//cinco   </a:t>
            </a:r>
          </a:p>
          <a:p>
            <a:pPr marL="0" indent="0">
              <a:buNone/>
            </a:pPr>
            <a:r>
              <a:rPr lang="es-MX" sz="2800" dirty="0"/>
              <a:t>   </a:t>
            </a:r>
            <a:r>
              <a:rPr lang="en-US" sz="2800" dirty="0" err="1"/>
              <a:t>Encender</a:t>
            </a:r>
            <a:r>
              <a:rPr lang="en-US" sz="2800" dirty="0"/>
              <a:t>(1); 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2,LOW</a:t>
            </a:r>
            <a:r>
              <a:rPr lang="en-US" sz="2800" dirty="0"/>
              <a:t>); 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7,LOW</a:t>
            </a:r>
            <a:r>
              <a:rPr lang="en-US" sz="2800" dirty="0"/>
              <a:t>);   delay(</a:t>
            </a:r>
            <a:r>
              <a:rPr lang="en-US" sz="2800" dirty="0" err="1"/>
              <a:t>t_p</a:t>
            </a:r>
            <a:r>
              <a:rPr lang="en-US" sz="2800" dirty="0"/>
              <a:t>); 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 </a:t>
            </a:r>
            <a:r>
              <a:rPr lang="es-MX" sz="2800" dirty="0"/>
              <a:t>Apagar(1);  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t_a</a:t>
            </a:r>
            <a:r>
              <a:rPr lang="es-MX" sz="2800" dirty="0"/>
              <a:t>);</a:t>
            </a:r>
          </a:p>
          <a:p>
            <a:pPr marL="0" indent="0">
              <a:buNone/>
            </a:pPr>
            <a:r>
              <a:rPr lang="es-MX" sz="2800" dirty="0"/>
              <a:t>//cuatro</a:t>
            </a:r>
          </a:p>
          <a:p>
            <a:pPr marL="0" indent="0">
              <a:buNone/>
            </a:pPr>
            <a:r>
              <a:rPr lang="es-MX" sz="2800" dirty="0"/>
              <a:t>   Encender(1);  </a:t>
            </a:r>
            <a:r>
              <a:rPr lang="es-MX" sz="2800" dirty="0" err="1"/>
              <a:t>digitalWrite</a:t>
            </a:r>
            <a:r>
              <a:rPr lang="es-MX" sz="2800" dirty="0"/>
              <a:t>(</a:t>
            </a:r>
            <a:r>
              <a:rPr lang="es-MX" sz="2800" dirty="0" err="1"/>
              <a:t>10,LOW</a:t>
            </a:r>
            <a:r>
              <a:rPr lang="es-MX" sz="2800" dirty="0"/>
              <a:t>); </a:t>
            </a:r>
            <a:r>
              <a:rPr lang="es-MX" sz="2800" dirty="0" err="1"/>
              <a:t>digitalWrite</a:t>
            </a:r>
            <a:r>
              <a:rPr lang="es-MX" sz="2800" dirty="0"/>
              <a:t>(</a:t>
            </a:r>
            <a:r>
              <a:rPr lang="es-MX" sz="2800" dirty="0" err="1"/>
              <a:t>7,LOW</a:t>
            </a:r>
            <a:r>
              <a:rPr lang="es-MX" sz="2800" dirty="0"/>
              <a:t>); </a:t>
            </a:r>
            <a:r>
              <a:rPr lang="es-MX" sz="2800" dirty="0" err="1"/>
              <a:t>digitalWrite</a:t>
            </a:r>
            <a:r>
              <a:rPr lang="es-MX" sz="2800" dirty="0"/>
              <a:t>(</a:t>
            </a:r>
            <a:r>
              <a:rPr lang="es-MX" sz="2800" dirty="0" err="1"/>
              <a:t>6,LOW</a:t>
            </a:r>
            <a:r>
              <a:rPr lang="es-MX" sz="2800" dirty="0"/>
              <a:t>);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t_p</a:t>
            </a:r>
            <a:r>
              <a:rPr lang="es-MX" sz="2800" dirty="0"/>
              <a:t>);</a:t>
            </a:r>
          </a:p>
          <a:p>
            <a:pPr marL="0" indent="0">
              <a:buNone/>
            </a:pPr>
            <a:r>
              <a:rPr lang="es-MX" sz="2800" dirty="0"/>
              <a:t>   Apagar(1);  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t_a</a:t>
            </a:r>
            <a:r>
              <a:rPr lang="es-MX" sz="2800" dirty="0"/>
              <a:t>);</a:t>
            </a:r>
          </a:p>
          <a:p>
            <a:pPr marL="0" indent="0">
              <a:buNone/>
            </a:pPr>
            <a:r>
              <a:rPr lang="es-MX" sz="2800" dirty="0"/>
              <a:t>//tres </a:t>
            </a:r>
          </a:p>
          <a:p>
            <a:pPr marL="0" indent="0">
              <a:buNone/>
            </a:pPr>
            <a:r>
              <a:rPr lang="es-MX" sz="2800" dirty="0"/>
              <a:t>   </a:t>
            </a:r>
            <a:r>
              <a:rPr lang="en-US" sz="2800" dirty="0" err="1"/>
              <a:t>Encender</a:t>
            </a:r>
            <a:r>
              <a:rPr lang="en-US" sz="2800" dirty="0"/>
              <a:t>(1);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9,LOW</a:t>
            </a:r>
            <a:r>
              <a:rPr lang="en-US" sz="2800" dirty="0"/>
              <a:t>);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7,LOW</a:t>
            </a:r>
            <a:r>
              <a:rPr lang="en-US" sz="2800" dirty="0"/>
              <a:t>); delay(</a:t>
            </a:r>
            <a:r>
              <a:rPr lang="en-US" sz="2800" dirty="0" err="1"/>
              <a:t>t_p</a:t>
            </a:r>
            <a:r>
              <a:rPr lang="en-US" sz="2800" dirty="0"/>
              <a:t>);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 </a:t>
            </a:r>
            <a:r>
              <a:rPr lang="es-MX" sz="2800" dirty="0"/>
              <a:t>Apagar(1);  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t_a</a:t>
            </a:r>
            <a:r>
              <a:rPr lang="es-MX" sz="2800" dirty="0"/>
              <a:t>);</a:t>
            </a:r>
          </a:p>
          <a:p>
            <a:pPr marL="0" indent="0">
              <a:buNone/>
            </a:pPr>
            <a:r>
              <a:rPr lang="es-MX" sz="2800" dirty="0"/>
              <a:t>//dos   </a:t>
            </a:r>
          </a:p>
          <a:p>
            <a:pPr marL="0" indent="0">
              <a:buNone/>
            </a:pPr>
            <a:r>
              <a:rPr lang="es-MX" sz="2800" dirty="0"/>
              <a:t>   Encender(1);  </a:t>
            </a:r>
            <a:r>
              <a:rPr lang="es-MX" sz="2800" dirty="0" err="1"/>
              <a:t>digitalWrite</a:t>
            </a:r>
            <a:r>
              <a:rPr lang="es-MX" sz="2800" dirty="0"/>
              <a:t>(</a:t>
            </a:r>
            <a:r>
              <a:rPr lang="es-MX" sz="2800" dirty="0" err="1"/>
              <a:t>9,LOW</a:t>
            </a:r>
            <a:r>
              <a:rPr lang="es-MX" sz="2800" dirty="0"/>
              <a:t>);  </a:t>
            </a:r>
            <a:r>
              <a:rPr lang="es-MX" sz="2800" dirty="0" err="1"/>
              <a:t>digitalWrite</a:t>
            </a:r>
            <a:r>
              <a:rPr lang="es-MX" sz="2800" dirty="0"/>
              <a:t>(</a:t>
            </a:r>
            <a:r>
              <a:rPr lang="es-MX" sz="2800" dirty="0" err="1"/>
              <a:t>4,LOW</a:t>
            </a:r>
            <a:r>
              <a:rPr lang="es-MX" sz="2800" dirty="0"/>
              <a:t>);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t_p</a:t>
            </a:r>
            <a:r>
              <a:rPr lang="es-MX" sz="2800" dirty="0"/>
              <a:t>);</a:t>
            </a:r>
          </a:p>
          <a:p>
            <a:pPr marL="0" indent="0">
              <a:buNone/>
            </a:pPr>
            <a:r>
              <a:rPr lang="es-MX" sz="2800" dirty="0"/>
              <a:t>   Apagar(1);  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t_a</a:t>
            </a:r>
            <a:r>
              <a:rPr lang="es-MX" sz="2800" dirty="0"/>
              <a:t>);</a:t>
            </a:r>
          </a:p>
          <a:p>
            <a:pPr marL="0" indent="0">
              <a:buNone/>
            </a:pPr>
            <a:r>
              <a:rPr lang="es-MX" sz="2800" dirty="0"/>
              <a:t>//uno</a:t>
            </a:r>
          </a:p>
          <a:p>
            <a:pPr marL="0" indent="0">
              <a:buNone/>
            </a:pPr>
            <a:r>
              <a:rPr lang="es-MX" sz="2800" dirty="0"/>
              <a:t>   </a:t>
            </a:r>
            <a:r>
              <a:rPr lang="en-US" sz="2800" dirty="0" err="1"/>
              <a:t>Apagar</a:t>
            </a:r>
            <a:r>
              <a:rPr lang="en-US" sz="2800" dirty="0"/>
              <a:t>(1);  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2,HIGH</a:t>
            </a:r>
            <a:r>
              <a:rPr lang="en-US" sz="2800" dirty="0"/>
              <a:t>);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4,HIGH</a:t>
            </a:r>
            <a:r>
              <a:rPr lang="en-US" sz="2800" dirty="0"/>
              <a:t>);  delay(</a:t>
            </a:r>
            <a:r>
              <a:rPr lang="en-US" sz="2800" dirty="0" err="1"/>
              <a:t>t_p</a:t>
            </a:r>
            <a:r>
              <a:rPr lang="en-US" sz="2800" dirty="0"/>
              <a:t>);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 </a:t>
            </a:r>
            <a:r>
              <a:rPr lang="es-MX" sz="2800" dirty="0"/>
              <a:t>Apagar(1);  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t_a</a:t>
            </a:r>
            <a:r>
              <a:rPr lang="es-MX" sz="2800" dirty="0"/>
              <a:t>);</a:t>
            </a:r>
          </a:p>
          <a:p>
            <a:pPr marL="0" indent="0">
              <a:buNone/>
            </a:pPr>
            <a:r>
              <a:rPr lang="es-MX" sz="2800" dirty="0"/>
              <a:t>//cero</a:t>
            </a:r>
          </a:p>
          <a:p>
            <a:pPr marL="0" indent="0">
              <a:buNone/>
            </a:pPr>
            <a:r>
              <a:rPr lang="es-MX" sz="2800" dirty="0"/>
              <a:t>   Encender(1);  </a:t>
            </a:r>
            <a:r>
              <a:rPr lang="es-MX" sz="2800" dirty="0" err="1"/>
              <a:t>digitalWrite</a:t>
            </a:r>
            <a:r>
              <a:rPr lang="es-MX" sz="2800" dirty="0"/>
              <a:t>(</a:t>
            </a:r>
            <a:r>
              <a:rPr lang="es-MX" sz="2800" dirty="0" err="1"/>
              <a:t>3,LOW</a:t>
            </a:r>
            <a:r>
              <a:rPr lang="es-MX" sz="2800" dirty="0"/>
              <a:t>);  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t_p</a:t>
            </a:r>
            <a:r>
              <a:rPr lang="es-MX" sz="2800" dirty="0"/>
              <a:t>);</a:t>
            </a:r>
          </a:p>
          <a:p>
            <a:pPr marL="0" indent="0">
              <a:buNone/>
            </a:pPr>
            <a:r>
              <a:rPr lang="es-MX" sz="2800" dirty="0"/>
              <a:t>   Apagar(1);    </a:t>
            </a:r>
            <a:r>
              <a:rPr lang="es-MX" sz="2800" dirty="0" err="1"/>
              <a:t>delay</a:t>
            </a:r>
            <a:r>
              <a:rPr lang="es-MX" sz="2800" dirty="0"/>
              <a:t>(</a:t>
            </a:r>
            <a:r>
              <a:rPr lang="es-MX" sz="2800" dirty="0" err="1"/>
              <a:t>t_a</a:t>
            </a:r>
            <a:r>
              <a:rPr lang="es-MX" sz="2800" dirty="0"/>
              <a:t>);</a:t>
            </a:r>
          </a:p>
          <a:p>
            <a:pPr marL="0" indent="0">
              <a:buNone/>
            </a:pPr>
            <a:r>
              <a:rPr lang="es-MX" sz="2800" dirty="0"/>
              <a:t>//relevador</a:t>
            </a:r>
          </a:p>
          <a:p>
            <a:pPr marL="0" indent="0">
              <a:buNone/>
            </a:pPr>
            <a:r>
              <a:rPr lang="es-MX" sz="2800" dirty="0"/>
              <a:t> 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5,HIGH</a:t>
            </a:r>
            <a:r>
              <a:rPr lang="en-US" sz="2800" dirty="0"/>
              <a:t>);   delay(3*</a:t>
            </a:r>
            <a:r>
              <a:rPr lang="en-US" sz="2800" dirty="0" err="1"/>
              <a:t>t_p</a:t>
            </a:r>
            <a:r>
              <a:rPr lang="en-US" sz="2800" dirty="0"/>
              <a:t>);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 </a:t>
            </a:r>
            <a:r>
              <a:rPr lang="en-US" sz="2800" dirty="0" err="1"/>
              <a:t>Apagar</a:t>
            </a:r>
            <a:r>
              <a:rPr lang="en-US" sz="2800" dirty="0"/>
              <a:t>(1);    delay(</a:t>
            </a:r>
            <a:r>
              <a:rPr lang="en-US" sz="2800" dirty="0" err="1"/>
              <a:t>t_a</a:t>
            </a:r>
            <a:r>
              <a:rPr lang="en-US" sz="2800" dirty="0"/>
              <a:t>);    }  }</a:t>
            </a:r>
            <a:endParaRPr lang="es-MX" sz="2800" dirty="0"/>
          </a:p>
          <a:p>
            <a:pPr marL="0" indent="0">
              <a:buNone/>
            </a:pPr>
            <a:endParaRPr lang="es-MX" sz="28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58AFA77-E2B8-4322-BAF5-9B671509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29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D0F86919-6395-4335-81A5-E69D0623DC6F}"/>
              </a:ext>
            </a:extLst>
          </p:cNvPr>
          <p:cNvSpPr/>
          <p:nvPr/>
        </p:nvSpPr>
        <p:spPr>
          <a:xfrm>
            <a:off x="222824" y="132834"/>
            <a:ext cx="1886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/>
              <a:t>Respuesta</a:t>
            </a:r>
          </a:p>
        </p:txBody>
      </p:sp>
    </p:spTree>
    <p:extLst>
      <p:ext uri="{BB962C8B-B14F-4D97-AF65-F5344CB8AC3E}">
        <p14:creationId xmlns:p14="http://schemas.microsoft.com/office/powerpoint/2010/main" val="8195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83F5B32B-426F-42BF-B583-4D5EAA36E0B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2519680" cy="1997928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6971F60-F67D-41C9-B9F8-B2A954682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8"/>
          </a:xfrm>
        </p:spPr>
        <p:txBody>
          <a:bodyPr>
            <a:normAutofit fontScale="90000"/>
          </a:bodyPr>
          <a:lstStyle/>
          <a:p>
            <a:r>
              <a:rPr lang="es-MX" b="1" i="1" dirty="0"/>
              <a:t>Diferencias Matlab-Arduino</a:t>
            </a:r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89D5173D-903E-4305-942D-E32D738CB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3</a:t>
            </a:fld>
            <a:endParaRPr lang="es-MX"/>
          </a:p>
        </p:txBody>
      </p:sp>
      <p:pic>
        <p:nvPicPr>
          <p:cNvPr id="12" name="Gráfico 11" descr="Descargar desde la nube">
            <a:extLst>
              <a:ext uri="{FF2B5EF4-FFF2-40B4-BE49-F238E27FC236}">
                <a16:creationId xmlns:a16="http://schemas.microsoft.com/office/drawing/2014/main" xmlns="" id="{55677C62-03BD-4CDC-9B73-C8BA4EA6BB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4C36C94B-D9C6-44FD-92F4-96E544413F0E}"/>
              </a:ext>
            </a:extLst>
          </p:cNvPr>
          <p:cNvSpPr txBox="1"/>
          <p:nvPr/>
        </p:nvSpPr>
        <p:spPr>
          <a:xfrm>
            <a:off x="1613745" y="4586644"/>
            <a:ext cx="2099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Arduino</a:t>
            </a:r>
          </a:p>
          <a:p>
            <a:r>
              <a:rPr lang="es-MX" dirty="0"/>
              <a:t>Programación cíclica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E0C13653-50BE-43B8-A142-50BA3FB407C4}"/>
              </a:ext>
            </a:extLst>
          </p:cNvPr>
          <p:cNvSpPr txBox="1"/>
          <p:nvPr/>
        </p:nvSpPr>
        <p:spPr>
          <a:xfrm>
            <a:off x="5323525" y="4909809"/>
            <a:ext cx="2143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Matlab</a:t>
            </a:r>
          </a:p>
          <a:p>
            <a:r>
              <a:rPr lang="es-MX" dirty="0"/>
              <a:t>Programación Lineal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B7F3DC74-9004-4027-9777-57FAD4A268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040" y="1484565"/>
            <a:ext cx="272415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8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59A7064-3896-4705-8963-2A245CF4D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752" y="119675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800" dirty="0"/>
              <a:t> 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void </a:t>
            </a:r>
            <a:r>
              <a:rPr lang="en-US" sz="2800" dirty="0" err="1"/>
              <a:t>Encender</a:t>
            </a:r>
            <a:r>
              <a:rPr lang="en-US" sz="2800" dirty="0"/>
              <a:t>(</a:t>
            </a:r>
            <a:r>
              <a:rPr lang="en-US" sz="2800" dirty="0" err="1"/>
              <a:t>int</a:t>
            </a:r>
            <a:r>
              <a:rPr lang="en-US" sz="2800" dirty="0"/>
              <a:t> a){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2,HIGH</a:t>
            </a:r>
            <a:r>
              <a:rPr lang="en-US" sz="2800" dirty="0"/>
              <a:t>);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3,HIGH</a:t>
            </a:r>
            <a:r>
              <a:rPr lang="en-US" sz="2800" dirty="0"/>
              <a:t>);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4,HIGH</a:t>
            </a:r>
            <a:r>
              <a:rPr lang="en-US" sz="2800" dirty="0"/>
              <a:t>);    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6,HIGH</a:t>
            </a:r>
            <a:r>
              <a:rPr lang="en-US" sz="2800" dirty="0"/>
              <a:t>);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7,HIGH</a:t>
            </a:r>
            <a:r>
              <a:rPr lang="en-US" sz="2800" dirty="0"/>
              <a:t>);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9,HIGH</a:t>
            </a:r>
            <a:r>
              <a:rPr lang="en-US" sz="2800" dirty="0"/>
              <a:t>);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</a:t>
            </a:r>
            <a:r>
              <a:rPr lang="en-US" sz="2800" dirty="0" err="1"/>
              <a:t>digitalWrite</a:t>
            </a:r>
            <a:r>
              <a:rPr lang="en-US" sz="2800" dirty="0"/>
              <a:t>(</a:t>
            </a:r>
            <a:r>
              <a:rPr lang="en-US" sz="2800" dirty="0" err="1"/>
              <a:t>10,HIGH</a:t>
            </a:r>
            <a:r>
              <a:rPr lang="en-US" sz="2800" dirty="0"/>
              <a:t>); 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delay(a);         }  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void </a:t>
            </a:r>
            <a:r>
              <a:rPr lang="en-US" sz="2800" dirty="0" err="1"/>
              <a:t>Apagar</a:t>
            </a:r>
            <a:r>
              <a:rPr lang="en-US" sz="2800" dirty="0"/>
              <a:t>(</a:t>
            </a:r>
            <a:r>
              <a:rPr lang="en-US" sz="2800" dirty="0" err="1"/>
              <a:t>int</a:t>
            </a:r>
            <a:r>
              <a:rPr lang="en-US" sz="2800" dirty="0"/>
              <a:t> b){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</a:t>
            </a:r>
            <a:r>
              <a:rPr lang="en-US" sz="2800" dirty="0" err="1"/>
              <a:t>digitalWrite</a:t>
            </a:r>
            <a:r>
              <a:rPr lang="en-US" sz="2800" dirty="0"/>
              <a:t>(2,LOW);   </a:t>
            </a:r>
            <a:r>
              <a:rPr lang="en-US" sz="2800" dirty="0" err="1"/>
              <a:t>digitalWrite</a:t>
            </a:r>
            <a:r>
              <a:rPr lang="en-US" sz="2800" dirty="0"/>
              <a:t>(3,LOW);   </a:t>
            </a:r>
            <a:r>
              <a:rPr lang="en-US" sz="2800" dirty="0" err="1"/>
              <a:t>digitalWrite</a:t>
            </a:r>
            <a:r>
              <a:rPr lang="en-US" sz="2800" dirty="0"/>
              <a:t>(4,LOW);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</a:t>
            </a:r>
            <a:r>
              <a:rPr lang="en-US" sz="2800" dirty="0" err="1"/>
              <a:t>digitalWrite</a:t>
            </a:r>
            <a:r>
              <a:rPr lang="en-US" sz="2800" dirty="0"/>
              <a:t>(5,LOW);   </a:t>
            </a:r>
            <a:r>
              <a:rPr lang="en-US" sz="2800" dirty="0" err="1"/>
              <a:t>digitalWrite</a:t>
            </a:r>
            <a:r>
              <a:rPr lang="en-US" sz="2800" dirty="0"/>
              <a:t>(6,LOW);   </a:t>
            </a:r>
            <a:r>
              <a:rPr lang="en-US" sz="2800" dirty="0" err="1"/>
              <a:t>digitalWrite</a:t>
            </a:r>
            <a:r>
              <a:rPr lang="en-US" sz="2800" dirty="0"/>
              <a:t>(7,LOW);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</a:t>
            </a:r>
            <a:r>
              <a:rPr lang="en-US" sz="2800" dirty="0" err="1"/>
              <a:t>digitalWrite</a:t>
            </a:r>
            <a:r>
              <a:rPr lang="en-US" sz="2800" dirty="0"/>
              <a:t>(9,LOW);  </a:t>
            </a:r>
            <a:r>
              <a:rPr lang="en-US" sz="2800" dirty="0" err="1"/>
              <a:t>digitalWrite</a:t>
            </a:r>
            <a:r>
              <a:rPr lang="en-US" sz="2800" dirty="0"/>
              <a:t>(10,LOW);  </a:t>
            </a:r>
            <a:endParaRPr lang="es-MX" sz="2800" dirty="0"/>
          </a:p>
          <a:p>
            <a:pPr marL="0" indent="0">
              <a:buNone/>
            </a:pPr>
            <a:r>
              <a:rPr lang="en-US" sz="2800" dirty="0"/>
              <a:t>  delay(b);        }             </a:t>
            </a:r>
            <a:endParaRPr lang="es-MX" sz="2800" dirty="0"/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58AFA77-E2B8-4322-BAF5-9B671509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30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C2B97361-31F1-45E3-832C-7C2768D9B316}"/>
              </a:ext>
            </a:extLst>
          </p:cNvPr>
          <p:cNvSpPr/>
          <p:nvPr/>
        </p:nvSpPr>
        <p:spPr>
          <a:xfrm>
            <a:off x="222824" y="132834"/>
            <a:ext cx="1886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/>
              <a:t>Respuesta</a:t>
            </a:r>
          </a:p>
        </p:txBody>
      </p:sp>
    </p:spTree>
    <p:extLst>
      <p:ext uri="{BB962C8B-B14F-4D97-AF65-F5344CB8AC3E}">
        <p14:creationId xmlns:p14="http://schemas.microsoft.com/office/powerpoint/2010/main" val="201408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7A4883-C0D9-4C09-BFA2-7640A2EE5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Respuesta 2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FB13D7E-0123-4DCC-B1CF-EB8F4A30D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s-MX" dirty="0"/>
              <a:t> </a:t>
            </a:r>
          </a:p>
          <a:p>
            <a:pPr marL="0" indent="0">
              <a:buNone/>
            </a:pPr>
            <a:r>
              <a:rPr lang="es-MX" dirty="0" err="1"/>
              <a:t>int</a:t>
            </a:r>
            <a:r>
              <a:rPr lang="es-MX" dirty="0"/>
              <a:t> motor=3;     //Declara Pin del motor</a:t>
            </a:r>
          </a:p>
          <a:p>
            <a:pPr marL="0" indent="0">
              <a:buNone/>
            </a:pPr>
            <a:r>
              <a:rPr lang="es-MX" dirty="0" err="1"/>
              <a:t>char</a:t>
            </a:r>
            <a:r>
              <a:rPr lang="es-MX" dirty="0"/>
              <a:t> tecla;</a:t>
            </a:r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pPr marL="0" indent="0">
              <a:buNone/>
            </a:pPr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setup</a:t>
            </a:r>
            <a:r>
              <a:rPr lang="es-MX" dirty="0"/>
              <a:t>() </a:t>
            </a:r>
          </a:p>
          <a:p>
            <a:pPr marL="0" indent="0">
              <a:buNone/>
            </a:pPr>
            <a:r>
              <a:rPr lang="es-MX" dirty="0"/>
              <a:t>{  </a:t>
            </a:r>
            <a:r>
              <a:rPr lang="es-MX" dirty="0" err="1"/>
              <a:t>Serial.begin</a:t>
            </a:r>
            <a:r>
              <a:rPr lang="es-MX" dirty="0"/>
              <a:t>(9600); }//Inicia la </a:t>
            </a:r>
            <a:r>
              <a:rPr lang="es-MX" dirty="0" err="1"/>
              <a:t>comunicacion</a:t>
            </a:r>
            <a:r>
              <a:rPr lang="es-MX" dirty="0"/>
              <a:t> serial Arduino-PC</a:t>
            </a:r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pPr marL="0" indent="0">
              <a:buNone/>
            </a:pPr>
            <a:r>
              <a:rPr lang="en-US" dirty="0"/>
              <a:t>void loop() 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{           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 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  if (</a:t>
            </a:r>
            <a:r>
              <a:rPr lang="en-US" dirty="0" err="1"/>
              <a:t>Serial.available</a:t>
            </a:r>
            <a:r>
              <a:rPr lang="en-US" dirty="0"/>
              <a:t>()){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tecla</a:t>
            </a:r>
            <a:r>
              <a:rPr lang="en-US" dirty="0"/>
              <a:t> = </a:t>
            </a:r>
            <a:r>
              <a:rPr lang="en-US" dirty="0" err="1"/>
              <a:t>Serial.read</a:t>
            </a:r>
            <a:r>
              <a:rPr lang="en-US" dirty="0"/>
              <a:t>(); 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      if (</a:t>
            </a:r>
            <a:r>
              <a:rPr lang="en-US" dirty="0" err="1"/>
              <a:t>tecla</a:t>
            </a:r>
            <a:r>
              <a:rPr lang="en-US" dirty="0"/>
              <a:t> =='0'){   </a:t>
            </a:r>
            <a:r>
              <a:rPr lang="en-US" dirty="0" err="1"/>
              <a:t>analogWrite</a:t>
            </a:r>
            <a:r>
              <a:rPr lang="en-US" dirty="0"/>
              <a:t>(</a:t>
            </a:r>
            <a:r>
              <a:rPr lang="en-US" dirty="0" err="1"/>
              <a:t>motor,0</a:t>
            </a:r>
            <a:r>
              <a:rPr lang="en-US" dirty="0"/>
              <a:t>);   </a:t>
            </a:r>
            <a:r>
              <a:rPr lang="en-US" dirty="0" err="1"/>
              <a:t>Serial.println</a:t>
            </a:r>
            <a:r>
              <a:rPr lang="en-US" dirty="0"/>
              <a:t>("</a:t>
            </a:r>
            <a:r>
              <a:rPr lang="en-US" dirty="0" err="1"/>
              <a:t>velocidad</a:t>
            </a:r>
            <a:r>
              <a:rPr lang="en-US" dirty="0"/>
              <a:t> 0");}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      if (</a:t>
            </a:r>
            <a:r>
              <a:rPr lang="en-US" dirty="0" err="1"/>
              <a:t>tecla</a:t>
            </a:r>
            <a:r>
              <a:rPr lang="en-US" dirty="0"/>
              <a:t> =='1'){   </a:t>
            </a:r>
            <a:r>
              <a:rPr lang="en-US" dirty="0" err="1"/>
              <a:t>analogWrite</a:t>
            </a:r>
            <a:r>
              <a:rPr lang="en-US" dirty="0"/>
              <a:t>(</a:t>
            </a:r>
            <a:r>
              <a:rPr lang="en-US" dirty="0" err="1"/>
              <a:t>motor,50</a:t>
            </a:r>
            <a:r>
              <a:rPr lang="en-US" dirty="0"/>
              <a:t>);  </a:t>
            </a:r>
            <a:r>
              <a:rPr lang="en-US" dirty="0" err="1"/>
              <a:t>Serial.println</a:t>
            </a:r>
            <a:r>
              <a:rPr lang="en-US" dirty="0"/>
              <a:t>("</a:t>
            </a:r>
            <a:r>
              <a:rPr lang="en-US" dirty="0" err="1"/>
              <a:t>Velocidad</a:t>
            </a:r>
            <a:r>
              <a:rPr lang="en-US" dirty="0"/>
              <a:t> 1");}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      if (</a:t>
            </a:r>
            <a:r>
              <a:rPr lang="en-US" dirty="0" err="1"/>
              <a:t>tecla</a:t>
            </a:r>
            <a:r>
              <a:rPr lang="en-US" dirty="0"/>
              <a:t> =='2'){   </a:t>
            </a:r>
            <a:r>
              <a:rPr lang="en-US" dirty="0" err="1"/>
              <a:t>analogWrite</a:t>
            </a:r>
            <a:r>
              <a:rPr lang="en-US" dirty="0"/>
              <a:t>(</a:t>
            </a:r>
            <a:r>
              <a:rPr lang="en-US" dirty="0" err="1"/>
              <a:t>motor,100</a:t>
            </a:r>
            <a:r>
              <a:rPr lang="en-US" dirty="0"/>
              <a:t>); </a:t>
            </a:r>
            <a:r>
              <a:rPr lang="en-US" dirty="0" err="1"/>
              <a:t>Serial.println</a:t>
            </a:r>
            <a:r>
              <a:rPr lang="en-US" dirty="0"/>
              <a:t>("</a:t>
            </a:r>
            <a:r>
              <a:rPr lang="en-US" dirty="0" err="1"/>
              <a:t>Velocidad</a:t>
            </a:r>
            <a:r>
              <a:rPr lang="en-US" dirty="0"/>
              <a:t> 2");}</a:t>
            </a:r>
            <a:endParaRPr lang="es-MX" dirty="0"/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s-MX" dirty="0" err="1"/>
              <a:t>if</a:t>
            </a:r>
            <a:r>
              <a:rPr lang="es-MX" dirty="0"/>
              <a:t> (tecla =='3'){   </a:t>
            </a:r>
            <a:r>
              <a:rPr lang="es-MX" dirty="0" err="1"/>
              <a:t>analogWrite</a:t>
            </a:r>
            <a:r>
              <a:rPr lang="es-MX" dirty="0"/>
              <a:t>(motor,255); </a:t>
            </a:r>
            <a:r>
              <a:rPr lang="es-MX" dirty="0" err="1"/>
              <a:t>Serial.println</a:t>
            </a:r>
            <a:r>
              <a:rPr lang="es-MX" dirty="0"/>
              <a:t>("Velocidad 3");} </a:t>
            </a:r>
          </a:p>
          <a:p>
            <a:pPr marL="0" indent="0">
              <a:buNone/>
            </a:pPr>
            <a:r>
              <a:rPr lang="es-MX" dirty="0"/>
              <a:t>  }</a:t>
            </a:r>
          </a:p>
          <a:p>
            <a:pPr marL="0" indent="0">
              <a:buNone/>
            </a:pPr>
            <a:r>
              <a:rPr lang="es-MX" dirty="0"/>
              <a:t>}</a:t>
            </a:r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97E2CF2-AC0C-41F1-9150-BBEAFA910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389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4ABA1F1-2F29-421A-8FF4-F2FE3951D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Respuesta 3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EC373CA-C7C7-4DBA-B6BE-B8DDB54DA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8B3D36AB-8713-401A-A2BC-54199A55B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32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EB6A521A-9B2B-45FA-98FC-7BC064B29C7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96752"/>
            <a:ext cx="6480720" cy="4451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512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ACBEFC7-40CC-4EA6-8F8B-065211499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dirty="0"/>
              <a:t>#</a:t>
            </a:r>
            <a:r>
              <a:rPr lang="es-MX" dirty="0" err="1"/>
              <a:t>include</a:t>
            </a:r>
            <a:r>
              <a:rPr lang="es-MX" dirty="0"/>
              <a:t> &lt;</a:t>
            </a:r>
            <a:r>
              <a:rPr lang="es-MX" dirty="0" err="1"/>
              <a:t>Servo.h</a:t>
            </a:r>
            <a:r>
              <a:rPr lang="es-MX" dirty="0"/>
              <a:t>&gt;     </a:t>
            </a:r>
          </a:p>
          <a:p>
            <a:r>
              <a:rPr lang="es-MX" dirty="0"/>
              <a:t>Servo </a:t>
            </a:r>
            <a:r>
              <a:rPr lang="es-MX" dirty="0" err="1"/>
              <a:t>servo_uno</a:t>
            </a:r>
            <a:r>
              <a:rPr lang="es-MX" dirty="0"/>
              <a:t>;        </a:t>
            </a:r>
          </a:p>
          <a:p>
            <a:r>
              <a:rPr lang="es-MX" dirty="0" err="1"/>
              <a:t>int</a:t>
            </a:r>
            <a:r>
              <a:rPr lang="es-MX" dirty="0"/>
              <a:t> </a:t>
            </a:r>
            <a:r>
              <a:rPr lang="es-MX" dirty="0" err="1"/>
              <a:t>potpin</a:t>
            </a:r>
            <a:r>
              <a:rPr lang="es-MX" dirty="0"/>
              <a:t> = 0;     // pin </a:t>
            </a:r>
            <a:r>
              <a:rPr lang="es-MX" dirty="0" err="1"/>
              <a:t>analogo</a:t>
            </a:r>
            <a:r>
              <a:rPr lang="es-MX" dirty="0"/>
              <a:t> para el </a:t>
            </a:r>
            <a:r>
              <a:rPr lang="es-MX" dirty="0" err="1"/>
              <a:t>potenciometro</a:t>
            </a:r>
            <a:endParaRPr lang="es-MX" dirty="0"/>
          </a:p>
          <a:p>
            <a:r>
              <a:rPr lang="es-MX" dirty="0" err="1"/>
              <a:t>int</a:t>
            </a:r>
            <a:r>
              <a:rPr lang="es-MX" dirty="0"/>
              <a:t> valor;          // Valor del </a:t>
            </a:r>
            <a:r>
              <a:rPr lang="es-MX" dirty="0" err="1"/>
              <a:t>potenciometro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setup</a:t>
            </a:r>
            <a:r>
              <a:rPr lang="es-MX" dirty="0"/>
              <a:t>()     {</a:t>
            </a:r>
            <a:r>
              <a:rPr lang="es-MX" dirty="0" err="1"/>
              <a:t>servo_uno.attach</a:t>
            </a:r>
            <a:r>
              <a:rPr lang="es-MX" dirty="0"/>
              <a:t>(9);}</a:t>
            </a:r>
          </a:p>
          <a:p>
            <a:r>
              <a:rPr lang="es-MX" dirty="0"/>
              <a:t> </a:t>
            </a:r>
          </a:p>
          <a:p>
            <a:r>
              <a:rPr lang="es-MX" dirty="0" err="1"/>
              <a:t>void</a:t>
            </a:r>
            <a:r>
              <a:rPr lang="es-MX" dirty="0"/>
              <a:t> </a:t>
            </a:r>
            <a:r>
              <a:rPr lang="es-MX" dirty="0" err="1"/>
              <a:t>loop</a:t>
            </a:r>
            <a:r>
              <a:rPr lang="es-MX" dirty="0"/>
              <a:t>()      {</a:t>
            </a:r>
          </a:p>
          <a:p>
            <a:r>
              <a:rPr lang="es-MX" dirty="0"/>
              <a:t> valor=</a:t>
            </a:r>
            <a:r>
              <a:rPr lang="es-MX" dirty="0" err="1"/>
              <a:t>analogRead</a:t>
            </a:r>
            <a:r>
              <a:rPr lang="es-MX" dirty="0"/>
              <a:t>(</a:t>
            </a:r>
            <a:r>
              <a:rPr lang="es-MX" dirty="0" err="1"/>
              <a:t>potpin</a:t>
            </a:r>
            <a:r>
              <a:rPr lang="es-MX" dirty="0"/>
              <a:t>);      //Lee valor del </a:t>
            </a:r>
            <a:r>
              <a:rPr lang="es-MX" dirty="0" err="1"/>
              <a:t>potenciometro</a:t>
            </a:r>
            <a:endParaRPr lang="es-MX" dirty="0"/>
          </a:p>
          <a:p>
            <a:r>
              <a:rPr lang="es-MX" dirty="0"/>
              <a:t> valor=</a:t>
            </a:r>
            <a:r>
              <a:rPr lang="es-MX" dirty="0" err="1"/>
              <a:t>map</a:t>
            </a:r>
            <a:r>
              <a:rPr lang="es-MX" dirty="0"/>
              <a:t>(</a:t>
            </a:r>
            <a:r>
              <a:rPr lang="es-MX" dirty="0" err="1"/>
              <a:t>valor,0,1025,0,180</a:t>
            </a:r>
            <a:r>
              <a:rPr lang="es-MX" dirty="0"/>
              <a:t>); //Valor del </a:t>
            </a:r>
            <a:r>
              <a:rPr lang="es-MX" dirty="0" err="1"/>
              <a:t>pot</a:t>
            </a:r>
            <a:r>
              <a:rPr lang="es-MX" dirty="0"/>
              <a:t>.(0-1025) se reparte                               </a:t>
            </a:r>
          </a:p>
          <a:p>
            <a:r>
              <a:rPr lang="es-MX" dirty="0"/>
              <a:t>                                                          //entre valor del servo (0-180)</a:t>
            </a:r>
          </a:p>
          <a:p>
            <a:r>
              <a:rPr lang="es-MX" dirty="0"/>
              <a:t> </a:t>
            </a:r>
            <a:r>
              <a:rPr lang="es-MX" dirty="0" err="1"/>
              <a:t>servo_uno.write</a:t>
            </a:r>
            <a:r>
              <a:rPr lang="es-MX" dirty="0"/>
              <a:t>(valor);             //Ubicamos el servo en valor </a:t>
            </a:r>
          </a:p>
          <a:p>
            <a:r>
              <a:rPr lang="es-MX" dirty="0"/>
              <a:t>  </a:t>
            </a:r>
            <a:r>
              <a:rPr lang="es-MX" dirty="0" err="1"/>
              <a:t>delay</a:t>
            </a:r>
            <a:r>
              <a:rPr lang="es-MX" dirty="0"/>
              <a:t>(50);                                    // Retardo entre coordenadas</a:t>
            </a:r>
          </a:p>
          <a:p>
            <a:r>
              <a:rPr lang="es-MX" dirty="0"/>
              <a:t>                 }</a:t>
            </a:r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29D98349-EAB5-401A-8450-3E868B190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33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6D5252E-DC05-4921-AB17-55A81F60132D}"/>
              </a:ext>
            </a:extLst>
          </p:cNvPr>
          <p:cNvSpPr/>
          <p:nvPr/>
        </p:nvSpPr>
        <p:spPr>
          <a:xfrm>
            <a:off x="222824" y="132834"/>
            <a:ext cx="1886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/>
              <a:t>Respuesta</a:t>
            </a:r>
          </a:p>
        </p:txBody>
      </p:sp>
    </p:spTree>
    <p:extLst>
      <p:ext uri="{BB962C8B-B14F-4D97-AF65-F5344CB8AC3E}">
        <p14:creationId xmlns:p14="http://schemas.microsoft.com/office/powerpoint/2010/main" val="321587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2FBD8CCC-79ED-4B32-B2CD-3CB3CADE6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ES" b="1" dirty="0" smtClean="0"/>
              <a:t>Básica </a:t>
            </a:r>
            <a:endParaRPr lang="es-MX" dirty="0"/>
          </a:p>
          <a:p>
            <a:pPr lvl="0"/>
            <a:r>
              <a:rPr lang="es-MX" dirty="0" err="1">
                <a:hlinkClick r:id="rId2"/>
              </a:rPr>
              <a:t>Katsuhiko</a:t>
            </a:r>
            <a:r>
              <a:rPr lang="es-MX" dirty="0">
                <a:hlinkClick r:id="rId2"/>
              </a:rPr>
              <a:t> </a:t>
            </a:r>
            <a:r>
              <a:rPr lang="es-MX" dirty="0" err="1">
                <a:hlinkClick r:id="rId2"/>
              </a:rPr>
              <a:t>Ogata</a:t>
            </a:r>
            <a:r>
              <a:rPr lang="es-MX" dirty="0"/>
              <a:t>, </a:t>
            </a:r>
            <a:r>
              <a:rPr lang="es-MX" dirty="0" err="1"/>
              <a:t>Ingenieria</a:t>
            </a:r>
            <a:r>
              <a:rPr lang="es-MX" dirty="0"/>
              <a:t> de control moderna, Pearson Educación, ISBN: 9788483226605.</a:t>
            </a:r>
          </a:p>
          <a:p>
            <a:pPr lvl="0"/>
            <a:r>
              <a:rPr lang="en-US" dirty="0"/>
              <a:t>Smith, Carlos A., Control </a:t>
            </a:r>
            <a:r>
              <a:rPr lang="en-US" dirty="0" err="1"/>
              <a:t>Automático</a:t>
            </a:r>
            <a:r>
              <a:rPr lang="en-US" dirty="0"/>
              <a:t> de </a:t>
            </a:r>
            <a:r>
              <a:rPr lang="en-US" dirty="0" err="1"/>
              <a:t>Procesos</a:t>
            </a:r>
            <a:r>
              <a:rPr lang="en-US" dirty="0"/>
              <a:t>: </a:t>
            </a:r>
            <a:r>
              <a:rPr lang="en-US" dirty="0" err="1"/>
              <a:t>Teoría</a:t>
            </a:r>
            <a:r>
              <a:rPr lang="en-US" dirty="0"/>
              <a:t> y </a:t>
            </a:r>
            <a:r>
              <a:rPr lang="en-US" dirty="0" err="1"/>
              <a:t>Práctica</a:t>
            </a:r>
            <a:r>
              <a:rPr lang="en-US" dirty="0"/>
              <a:t>, LIMUSA, 2009, ISBN: 978968183791.</a:t>
            </a:r>
            <a:endParaRPr lang="es-MX" dirty="0"/>
          </a:p>
          <a:p>
            <a:pPr lvl="0"/>
            <a:r>
              <a:rPr lang="en-US" dirty="0" err="1">
                <a:hlinkClick r:id="rId3"/>
              </a:rPr>
              <a:t>Benjamín</a:t>
            </a:r>
            <a:r>
              <a:rPr lang="en-US" dirty="0">
                <a:hlinkClick r:id="rId3"/>
              </a:rPr>
              <a:t> C. </a:t>
            </a:r>
            <a:r>
              <a:rPr lang="en-US" dirty="0" err="1">
                <a:hlinkClick r:id="rId3"/>
              </a:rPr>
              <a:t>Kuo</a:t>
            </a:r>
            <a:r>
              <a:rPr lang="en-US" dirty="0"/>
              <a:t>, </a:t>
            </a:r>
            <a:r>
              <a:rPr lang="en-US" dirty="0" err="1"/>
              <a:t>Sistemas</a:t>
            </a:r>
            <a:r>
              <a:rPr lang="en-US" dirty="0"/>
              <a:t> de control </a:t>
            </a:r>
            <a:r>
              <a:rPr lang="en-US" dirty="0" err="1"/>
              <a:t>automático</a:t>
            </a:r>
            <a:r>
              <a:rPr lang="en-US" dirty="0"/>
              <a:t>, Pearson </a:t>
            </a:r>
            <a:r>
              <a:rPr lang="en-US" dirty="0" err="1"/>
              <a:t>Educación</a:t>
            </a:r>
            <a:r>
              <a:rPr lang="en-US" dirty="0"/>
              <a:t>, ISBN: 9688807230.</a:t>
            </a: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n-US" b="1" dirty="0" err="1"/>
              <a:t>Complementaria</a:t>
            </a:r>
            <a:r>
              <a:rPr lang="en-US" b="1" dirty="0"/>
              <a:t>.</a:t>
            </a:r>
            <a:endParaRPr lang="es-MX" dirty="0"/>
          </a:p>
          <a:p>
            <a:pPr lvl="0"/>
            <a:r>
              <a:rPr lang="en-US" dirty="0"/>
              <a:t>Dorf, R. C. Bishop, R. H., Modern control systems, Prentice Hall 2010, ISBN: 9780136024583, 0136024580.</a:t>
            </a:r>
            <a:endParaRPr lang="es-MX" dirty="0"/>
          </a:p>
          <a:p>
            <a:pPr lvl="0"/>
            <a:r>
              <a:rPr lang="es-MX" dirty="0"/>
              <a:t>Carlos A. Smith, Armando B. Corripio, Control Automático de Procesos: Teoría y Práctica, México: LIMUSA, 2009, ISBN: 9789681837914.</a:t>
            </a:r>
          </a:p>
          <a:p>
            <a:r>
              <a:rPr lang="es-MX" dirty="0"/>
              <a:t>Roca, Alfredo, Control automático de procesos industriales: con prácticas de simulación y análisis por ordenador PC, Díaz de Santos, 2014, ISBN: 9788499697802.</a:t>
            </a:r>
            <a:endParaRPr lang="es-MX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C4E4C3D5-EC56-462A-A8C4-60E78BCDF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MX" dirty="0"/>
              <a:t>Bibliografía </a:t>
            </a:r>
          </a:p>
        </p:txBody>
      </p:sp>
    </p:spTree>
    <p:extLst>
      <p:ext uri="{BB962C8B-B14F-4D97-AF65-F5344CB8AC3E}">
        <p14:creationId xmlns:p14="http://schemas.microsoft.com/office/powerpoint/2010/main" val="1574633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 for señal digital">
            <a:extLst>
              <a:ext uri="{FF2B5EF4-FFF2-40B4-BE49-F238E27FC236}">
                <a16:creationId xmlns:a16="http://schemas.microsoft.com/office/drawing/2014/main" xmlns="" id="{D996A007-56C4-448A-AD53-838F1F78BA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2702"/>
          <a:stretch/>
        </p:blipFill>
        <p:spPr bwMode="auto">
          <a:xfrm>
            <a:off x="888510" y="2670816"/>
            <a:ext cx="705774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A6C5EFB-FA13-4E38-A1B2-090CD11B6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548680"/>
            <a:ext cx="7886700" cy="687610"/>
          </a:xfrm>
        </p:spPr>
        <p:txBody>
          <a:bodyPr>
            <a:noAutofit/>
          </a:bodyPr>
          <a:lstStyle/>
          <a:p>
            <a:r>
              <a:rPr lang="es-MX" sz="3600" b="1" i="1" dirty="0"/>
              <a:t>Diferencias Matlab-Arduino</a:t>
            </a:r>
            <a:br>
              <a:rPr lang="es-MX" sz="3600" b="1" i="1" dirty="0"/>
            </a:br>
            <a:r>
              <a:rPr lang="es-MX" sz="3600" b="1" i="1" dirty="0"/>
              <a:t>Pin Digital</a:t>
            </a:r>
            <a:endParaRPr lang="es-MX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4C09F30-F287-498A-B88C-4CFCF9032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936" y="1578208"/>
            <a:ext cx="7992888" cy="152465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800" dirty="0"/>
              <a:t>La  sintaxis de la configuración de un pin digital es </a:t>
            </a:r>
            <a:endParaRPr lang="es-MX" sz="2800" dirty="0"/>
          </a:p>
          <a:p>
            <a:pPr marL="0" indent="0">
              <a:lnSpc>
                <a:spcPct val="90000"/>
              </a:lnSpc>
              <a:buNone/>
            </a:pPr>
            <a:r>
              <a:rPr lang="es-MX" sz="2400" dirty="0"/>
              <a:t>	</a:t>
            </a:r>
            <a:r>
              <a:rPr lang="es-MX" sz="2400" dirty="0" err="1"/>
              <a:t>writeDigitalPin</a:t>
            </a:r>
            <a:r>
              <a:rPr lang="es-MX" sz="2400" dirty="0"/>
              <a:t>(</a:t>
            </a:r>
            <a:r>
              <a:rPr lang="es-MX" sz="2400" dirty="0" err="1"/>
              <a:t>Valor_Arduino,Pin,Estado</a:t>
            </a:r>
            <a:r>
              <a:rPr lang="es-MX" sz="2400" dirty="0"/>
              <a:t>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20E3A431-81ED-4B72-9F0D-997880D40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4</a:t>
            </a:fld>
            <a:endParaRPr lang="es-MX"/>
          </a:p>
        </p:txBody>
      </p:sp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4EF485AF-157E-4980-BE30-10E2FCBCCC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xmlns="" id="{19D2F3E3-45DE-41EF-BB70-025EB8448175}"/>
              </a:ext>
            </a:extLst>
          </p:cNvPr>
          <p:cNvSpPr/>
          <p:nvPr/>
        </p:nvSpPr>
        <p:spPr>
          <a:xfrm>
            <a:off x="2123728" y="5492605"/>
            <a:ext cx="1931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Arduino</a:t>
            </a:r>
          </a:p>
          <a:p>
            <a:r>
              <a:rPr lang="es-MX" i="1" dirty="0"/>
              <a:t>1=5 Volts</a:t>
            </a:r>
          </a:p>
          <a:p>
            <a:r>
              <a:rPr lang="es-MX" i="1" dirty="0"/>
              <a:t>0=0Volts</a:t>
            </a:r>
            <a:endParaRPr lang="es-MX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xmlns="" id="{CA3EABC1-1129-4CCA-B417-2011E8BF8C98}"/>
              </a:ext>
            </a:extLst>
          </p:cNvPr>
          <p:cNvSpPr/>
          <p:nvPr/>
        </p:nvSpPr>
        <p:spPr>
          <a:xfrm>
            <a:off x="3707904" y="5429584"/>
            <a:ext cx="1931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Matlab</a:t>
            </a:r>
          </a:p>
          <a:p>
            <a:r>
              <a:rPr lang="es-MX" i="1" dirty="0"/>
              <a:t>true=5 Volts</a:t>
            </a:r>
          </a:p>
          <a:p>
            <a:r>
              <a:rPr lang="es-MX" i="1" dirty="0"/>
              <a:t>false=0Volts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398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36480249-EB79-4BD2-900E-3A2554D97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953" y="3465482"/>
            <a:ext cx="3686175" cy="276225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0A96DA-EC62-4506-8AFD-46912A457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231" y="179845"/>
            <a:ext cx="8229600" cy="1022656"/>
          </a:xfrm>
        </p:spPr>
        <p:txBody>
          <a:bodyPr>
            <a:normAutofit fontScale="90000"/>
          </a:bodyPr>
          <a:lstStyle/>
          <a:p>
            <a:r>
              <a:rPr lang="es-MX" b="1" i="1" dirty="0"/>
              <a:t>Diferencias Matlab-Arduino</a:t>
            </a:r>
            <a:br>
              <a:rPr lang="es-MX" b="1" i="1" dirty="0"/>
            </a:br>
            <a:r>
              <a:rPr lang="es-MX" b="1" i="1" dirty="0"/>
              <a:t>Pin Análogo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F12C10D-DA5C-4E4D-8FA5-63D2E594B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79" y="1530476"/>
            <a:ext cx="4510052" cy="2330572"/>
          </a:xfrm>
        </p:spPr>
        <p:txBody>
          <a:bodyPr>
            <a:noAutofit/>
          </a:bodyPr>
          <a:lstStyle/>
          <a:p>
            <a:r>
              <a:rPr lang="es-ES" sz="2500" i="1" dirty="0"/>
              <a:t>Importante el valor análogo dependerá del tiempo y toma valores de </a:t>
            </a:r>
          </a:p>
          <a:p>
            <a:pPr marL="0" indent="0">
              <a:buNone/>
            </a:pPr>
            <a:r>
              <a:rPr lang="es-ES" sz="2500" i="1" dirty="0"/>
              <a:t>	</a:t>
            </a:r>
            <a:endParaRPr lang="es-MX" sz="25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D1269BD-2948-46FB-892F-DBEA7C94A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5</a:t>
            </a:fld>
            <a:endParaRPr lang="es-MX"/>
          </a:p>
        </p:txBody>
      </p:sp>
      <p:pic>
        <p:nvPicPr>
          <p:cNvPr id="6" name="Gráfico 5" descr="Descargar desde la nube">
            <a:extLst>
              <a:ext uri="{FF2B5EF4-FFF2-40B4-BE49-F238E27FC236}">
                <a16:creationId xmlns:a16="http://schemas.microsoft.com/office/drawing/2014/main" xmlns="" id="{F7C70823-C1B0-4CC9-821D-91F98FE9C7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pic>
        <p:nvPicPr>
          <p:cNvPr id="7" name="Imagen 7">
            <a:extLst>
              <a:ext uri="{FF2B5EF4-FFF2-40B4-BE49-F238E27FC236}">
                <a16:creationId xmlns:a16="http://schemas.microsoft.com/office/drawing/2014/main" xmlns="" id="{164D2A89-EB89-0A43-9041-B58F002707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6" t="30081" r="34555" b="50939"/>
          <a:stretch/>
        </p:blipFill>
        <p:spPr>
          <a:xfrm>
            <a:off x="337911" y="4580342"/>
            <a:ext cx="2644267" cy="648857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D878376B-A51B-4BDF-A717-C8FC589D1AA0}"/>
              </a:ext>
            </a:extLst>
          </p:cNvPr>
          <p:cNvSpPr/>
          <p:nvPr/>
        </p:nvSpPr>
        <p:spPr>
          <a:xfrm>
            <a:off x="457200" y="3537882"/>
            <a:ext cx="1931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Arduino</a:t>
            </a:r>
          </a:p>
          <a:p>
            <a:r>
              <a:rPr lang="es-ES" i="1" dirty="0"/>
              <a:t>0volts=0 hasta </a:t>
            </a:r>
          </a:p>
          <a:p>
            <a:r>
              <a:rPr lang="es-ES" i="1" dirty="0"/>
              <a:t>5volts=</a:t>
            </a:r>
            <a:r>
              <a:rPr lang="es-MX" i="1" dirty="0"/>
              <a:t>2</a:t>
            </a:r>
            <a:r>
              <a:rPr lang="es-ES" i="1" baseline="30000" dirty="0"/>
              <a:t>10</a:t>
            </a:r>
            <a:r>
              <a:rPr lang="es-MX" i="1" dirty="0"/>
              <a:t>=1024</a:t>
            </a:r>
            <a:endParaRPr lang="es-MX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A6FA3C26-CC7A-49DC-9995-A965862B6593}"/>
              </a:ext>
            </a:extLst>
          </p:cNvPr>
          <p:cNvSpPr/>
          <p:nvPr/>
        </p:nvSpPr>
        <p:spPr>
          <a:xfrm>
            <a:off x="3011863" y="3676381"/>
            <a:ext cx="12721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/>
              <a:t>Matlab</a:t>
            </a:r>
          </a:p>
          <a:p>
            <a:r>
              <a:rPr lang="es-MX" i="1" dirty="0"/>
              <a:t>0 hasta 5V</a:t>
            </a:r>
            <a:endParaRPr lang="es-MX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0660DE9C-24C6-41A7-B476-A7AC1F2226CB}"/>
              </a:ext>
            </a:extLst>
          </p:cNvPr>
          <p:cNvSpPr/>
          <p:nvPr/>
        </p:nvSpPr>
        <p:spPr>
          <a:xfrm>
            <a:off x="755576" y="2840575"/>
            <a:ext cx="4374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readVoltage</a:t>
            </a:r>
            <a:r>
              <a:rPr lang="es-MX" dirty="0"/>
              <a:t>(</a:t>
            </a:r>
            <a:r>
              <a:rPr lang="es-MX" dirty="0" err="1"/>
              <a:t>variable_arduino</a:t>
            </a:r>
            <a:r>
              <a:rPr lang="es-MX" dirty="0"/>
              <a:t>, ‘Pin Análogo')</a:t>
            </a:r>
          </a:p>
        </p:txBody>
      </p:sp>
    </p:spTree>
    <p:extLst>
      <p:ext uri="{BB962C8B-B14F-4D97-AF65-F5344CB8AC3E}">
        <p14:creationId xmlns:p14="http://schemas.microsoft.com/office/powerpoint/2010/main" val="22405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4017F47-7180-4C76-9E57-C1469B12D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s-MX" b="1" i="1" dirty="0"/>
              <a:t>Diferencias Matlab-Arduino</a:t>
            </a:r>
            <a:br>
              <a:rPr lang="es-MX" b="1" i="1" dirty="0"/>
            </a:br>
            <a:r>
              <a:rPr lang="es-MX" dirty="0"/>
              <a:t>PIN PWM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7F6D39D-4142-4586-83EB-FFEA4A9C7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184" y="1484784"/>
            <a:ext cx="8229600" cy="1584176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Controla pulsos de encendido o apagado </a:t>
            </a:r>
            <a:r>
              <a:rPr lang="es-MX" dirty="0"/>
              <a:t>Pulse-</a:t>
            </a:r>
            <a:r>
              <a:rPr lang="es-MX" dirty="0" err="1"/>
              <a:t>Width</a:t>
            </a:r>
            <a:r>
              <a:rPr lang="es-MX" dirty="0"/>
              <a:t> </a:t>
            </a:r>
            <a:r>
              <a:rPr lang="es-MX" dirty="0" err="1"/>
              <a:t>Modulation</a:t>
            </a:r>
            <a:endParaRPr lang="es-MX" dirty="0"/>
          </a:p>
          <a:p>
            <a:endParaRPr lang="es-MX" dirty="0"/>
          </a:p>
          <a:p>
            <a:pPr marL="0" indent="0">
              <a:buNone/>
            </a:pPr>
            <a:r>
              <a:rPr lang="es-MX" sz="2000" dirty="0"/>
              <a:t>	</a:t>
            </a:r>
            <a:r>
              <a:rPr lang="es-MX" sz="2000" dirty="0" err="1"/>
              <a:t>writePWMDutyCycle</a:t>
            </a:r>
            <a:r>
              <a:rPr lang="es-MX" sz="2000" dirty="0"/>
              <a:t>(</a:t>
            </a:r>
            <a:r>
              <a:rPr lang="es-MX" sz="2000" dirty="0" err="1"/>
              <a:t>variable_arduino,Pin,Intensidad</a:t>
            </a:r>
            <a:r>
              <a:rPr lang="es-MX" sz="2000" dirty="0"/>
              <a:t>);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3D8FD94F-D9CE-4852-9621-EE61709DF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6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A917E92-9FCC-43E0-AFBB-3957624B4C7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373759"/>
            <a:ext cx="3744416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áfico 7" descr="Descargar desde la nube">
            <a:extLst>
              <a:ext uri="{FF2B5EF4-FFF2-40B4-BE49-F238E27FC236}">
                <a16:creationId xmlns:a16="http://schemas.microsoft.com/office/drawing/2014/main" xmlns="" id="{337BB365-9F75-4D0A-9B35-95F04A2572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58FA46B1-5601-46AB-94C2-C8091E3B8017}"/>
              </a:ext>
            </a:extLst>
          </p:cNvPr>
          <p:cNvCxnSpPr/>
          <p:nvPr/>
        </p:nvCxnSpPr>
        <p:spPr>
          <a:xfrm flipH="1">
            <a:off x="2692070" y="5468442"/>
            <a:ext cx="14401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xmlns="" id="{412D4922-3354-4FBD-9D96-1A38E25E01BC}"/>
              </a:ext>
            </a:extLst>
          </p:cNvPr>
          <p:cNvCxnSpPr/>
          <p:nvPr/>
        </p:nvCxnSpPr>
        <p:spPr>
          <a:xfrm flipH="1">
            <a:off x="3865268" y="5478758"/>
            <a:ext cx="14401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xmlns="" id="{1CA88686-5D34-4BDD-826D-C825E6B69109}"/>
              </a:ext>
            </a:extLst>
          </p:cNvPr>
          <p:cNvCxnSpPr>
            <a:cxnSpLocks/>
          </p:cNvCxnSpPr>
          <p:nvPr/>
        </p:nvCxnSpPr>
        <p:spPr>
          <a:xfrm>
            <a:off x="2692070" y="5648462"/>
            <a:ext cx="1451911" cy="103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FFE9D536-07BF-4C72-AB83-C75275FD21F9}"/>
              </a:ext>
            </a:extLst>
          </p:cNvPr>
          <p:cNvSpPr/>
          <p:nvPr/>
        </p:nvSpPr>
        <p:spPr>
          <a:xfrm>
            <a:off x="2483768" y="5828482"/>
            <a:ext cx="1762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/>
              <a:t>0     Arduino  255</a:t>
            </a:r>
          </a:p>
          <a:p>
            <a:r>
              <a:rPr lang="es-ES" i="1" dirty="0"/>
              <a:t>0   Matlab      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357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D37E6C9-BB6C-48AF-9D25-4056F5321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Instalación controladores de Arduino en Matlab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FF060CC1-81F3-4D51-BADF-E86C3C5A7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7</a:t>
            </a:fld>
            <a:endParaRPr lang="es-MX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xmlns="" id="{AD5F0864-3DFE-43B6-97AB-A30B0FD84C7F}"/>
              </a:ext>
            </a:extLst>
          </p:cNvPr>
          <p:cNvGrpSpPr/>
          <p:nvPr/>
        </p:nvGrpSpPr>
        <p:grpSpPr>
          <a:xfrm>
            <a:off x="195720" y="1357869"/>
            <a:ext cx="2949861" cy="2587426"/>
            <a:chOff x="432773" y="1386038"/>
            <a:chExt cx="2949861" cy="2587426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xmlns="" id="{0F393558-936F-4B31-A817-2B4F0AA253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665"/>
            <a:stretch/>
          </p:blipFill>
          <p:spPr>
            <a:xfrm>
              <a:off x="432773" y="1386038"/>
              <a:ext cx="2949861" cy="2587426"/>
            </a:xfrm>
            <a:prstGeom prst="rect">
              <a:avLst/>
            </a:prstGeom>
          </p:spPr>
        </p:pic>
        <p:sp>
          <p:nvSpPr>
            <p:cNvPr id="7" name="Flecha: a la derecha 6">
              <a:extLst>
                <a:ext uri="{FF2B5EF4-FFF2-40B4-BE49-F238E27FC236}">
                  <a16:creationId xmlns:a16="http://schemas.microsoft.com/office/drawing/2014/main" xmlns="" id="{26D0C4F3-E1A1-4C3A-96DC-C3F15274E170}"/>
                </a:ext>
              </a:extLst>
            </p:cNvPr>
            <p:cNvSpPr/>
            <p:nvPr/>
          </p:nvSpPr>
          <p:spPr>
            <a:xfrm>
              <a:off x="827584" y="2529038"/>
              <a:ext cx="792088" cy="2880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7CC67E88-F78F-4E96-9BCA-32E0B8310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076"/>
          <a:stretch/>
        </p:blipFill>
        <p:spPr>
          <a:xfrm>
            <a:off x="3004691" y="1458113"/>
            <a:ext cx="1718320" cy="2276793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xmlns="" id="{2E3E8064-5970-44EC-BEB6-460C1B2D8384}"/>
              </a:ext>
            </a:extLst>
          </p:cNvPr>
          <p:cNvGrpSpPr/>
          <p:nvPr/>
        </p:nvGrpSpPr>
        <p:grpSpPr>
          <a:xfrm>
            <a:off x="4932040" y="3734907"/>
            <a:ext cx="3906105" cy="2148758"/>
            <a:chOff x="4271752" y="4246573"/>
            <a:chExt cx="3801005" cy="2229161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xmlns="" id="{7605EBEF-4112-4572-88D9-44CB8350E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71752" y="4246573"/>
              <a:ext cx="3801005" cy="2229161"/>
            </a:xfrm>
            <a:prstGeom prst="rect">
              <a:avLst/>
            </a:prstGeom>
          </p:spPr>
        </p:pic>
        <p:sp>
          <p:nvSpPr>
            <p:cNvPr id="13" name="Flecha: a la derecha 12">
              <a:extLst>
                <a:ext uri="{FF2B5EF4-FFF2-40B4-BE49-F238E27FC236}">
                  <a16:creationId xmlns:a16="http://schemas.microsoft.com/office/drawing/2014/main" xmlns="" id="{A965B6A1-4E56-467C-B8B3-C063D4E01A38}"/>
                </a:ext>
              </a:extLst>
            </p:cNvPr>
            <p:cNvSpPr/>
            <p:nvPr/>
          </p:nvSpPr>
          <p:spPr>
            <a:xfrm>
              <a:off x="4572000" y="6051868"/>
              <a:ext cx="792088" cy="2880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xmlns="" id="{CEFD5EFF-ED32-4B49-8A28-EE5F8892A239}"/>
              </a:ext>
            </a:extLst>
          </p:cNvPr>
          <p:cNvGrpSpPr/>
          <p:nvPr/>
        </p:nvGrpSpPr>
        <p:grpSpPr>
          <a:xfrm>
            <a:off x="-843803" y="3775381"/>
            <a:ext cx="4401147" cy="2837155"/>
            <a:chOff x="4352626" y="1357869"/>
            <a:chExt cx="4401147" cy="2837155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xmlns="" id="{67D5E201-C004-41FC-86DF-8E33503ABC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18586" t="4142" r="38277" b="-4142"/>
            <a:stretch/>
          </p:blipFill>
          <p:spPr>
            <a:xfrm>
              <a:off x="4352626" y="1357869"/>
              <a:ext cx="4401147" cy="2837155"/>
            </a:xfrm>
            <a:prstGeom prst="rect">
              <a:avLst/>
            </a:prstGeom>
          </p:spPr>
        </p:pic>
        <p:sp>
          <p:nvSpPr>
            <p:cNvPr id="17" name="Flecha: a la derecha 16">
              <a:extLst>
                <a:ext uri="{FF2B5EF4-FFF2-40B4-BE49-F238E27FC236}">
                  <a16:creationId xmlns:a16="http://schemas.microsoft.com/office/drawing/2014/main" xmlns="" id="{29D5DC80-2420-445F-B26F-6882FE95F3E3}"/>
                </a:ext>
              </a:extLst>
            </p:cNvPr>
            <p:cNvSpPr/>
            <p:nvPr/>
          </p:nvSpPr>
          <p:spPr>
            <a:xfrm rot="14696300">
              <a:off x="6455374" y="2831780"/>
              <a:ext cx="792088" cy="2880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0901E934-82FA-481B-892B-644866A1100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03" t="1985" r="1724" b="4398"/>
          <a:stretch/>
        </p:blipFill>
        <p:spPr>
          <a:xfrm>
            <a:off x="4564856" y="1568337"/>
            <a:ext cx="4358600" cy="1865064"/>
          </a:xfrm>
          <a:prstGeom prst="rect">
            <a:avLst/>
          </a:prstGeom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B91FB29E-92C8-4184-BA7F-D26F4B486293}"/>
              </a:ext>
            </a:extLst>
          </p:cNvPr>
          <p:cNvGrpSpPr/>
          <p:nvPr/>
        </p:nvGrpSpPr>
        <p:grpSpPr>
          <a:xfrm>
            <a:off x="2619273" y="5225785"/>
            <a:ext cx="2724530" cy="1495690"/>
            <a:chOff x="1011691" y="4556178"/>
            <a:chExt cx="2724530" cy="1495690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xmlns="" id="{528B713F-C7F3-4F71-A571-1C14F5F280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7097"/>
            <a:stretch/>
          </p:blipFill>
          <p:spPr>
            <a:xfrm>
              <a:off x="1011691" y="4556178"/>
              <a:ext cx="2724530" cy="1495690"/>
            </a:xfrm>
            <a:prstGeom prst="rect">
              <a:avLst/>
            </a:prstGeom>
          </p:spPr>
        </p:pic>
        <p:sp>
          <p:nvSpPr>
            <p:cNvPr id="12" name="Flecha: a la derecha 11">
              <a:extLst>
                <a:ext uri="{FF2B5EF4-FFF2-40B4-BE49-F238E27FC236}">
                  <a16:creationId xmlns:a16="http://schemas.microsoft.com/office/drawing/2014/main" xmlns="" id="{58539C10-6A75-4648-8B98-7B89011814F0}"/>
                </a:ext>
              </a:extLst>
            </p:cNvPr>
            <p:cNvSpPr/>
            <p:nvPr/>
          </p:nvSpPr>
          <p:spPr>
            <a:xfrm>
              <a:off x="1118575" y="5095038"/>
              <a:ext cx="792088" cy="2880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21" name="Gráfico 20" descr="Descargar desde la nube">
            <a:extLst>
              <a:ext uri="{FF2B5EF4-FFF2-40B4-BE49-F238E27FC236}">
                <a16:creationId xmlns:a16="http://schemas.microsoft.com/office/drawing/2014/main" xmlns="" id="{AE30416B-F2F6-412B-92D0-7F278E81A28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4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FA2661-757F-487A-AF0F-9198D4013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Código de programa 1 </a:t>
            </a:r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453C3015-B0BF-4DF3-ADD2-D6BDC338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8</a:t>
            </a:fld>
            <a:endParaRPr lang="es-MX"/>
          </a:p>
        </p:txBody>
      </p:sp>
      <p:sp>
        <p:nvSpPr>
          <p:cNvPr id="5" name="Cuadro de texto 7">
            <a:extLst>
              <a:ext uri="{FF2B5EF4-FFF2-40B4-BE49-F238E27FC236}">
                <a16:creationId xmlns:a16="http://schemas.microsoft.com/office/drawing/2014/main" xmlns="" id="{23B6C7A2-D2D6-4459-A912-089EB9481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1620859"/>
            <a:ext cx="5832648" cy="26581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void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setup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()              // Condiciones iniciales    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{                         // Inicio de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setup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pinMode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13,OUTPUT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);       // Declara puerto 13 como salida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}                         // Fin de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setup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void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loop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()               // Condiciones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ciclicas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{                         // Inicio de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Loop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digitalWrite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13,HIGH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);  // LED 13 prendido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delay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(3000);            // Espera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3000ms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3segundo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digitalWrite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13,LOW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);   // Apaga el LED 13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MX" sz="12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delay</a:t>
            </a: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(2000);            // Espera 2 segundos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2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}                         // Fin de programa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20FD0328-B3A9-4BBC-BE11-F0631D3473A9}"/>
              </a:ext>
            </a:extLst>
          </p:cNvPr>
          <p:cNvSpPr/>
          <p:nvPr/>
        </p:nvSpPr>
        <p:spPr>
          <a:xfrm>
            <a:off x="477292" y="5323674"/>
            <a:ext cx="770485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algn="just">
              <a:spcAft>
                <a:spcPts val="600"/>
              </a:spcAft>
            </a:pPr>
            <a: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  <a:t>-Una vez 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escrito</a:t>
            </a:r>
            <a: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el programa es necesario compilar el programa y esperar el mensaje 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favorable de compilación “compilación terminada”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170" algn="just">
              <a:spcAft>
                <a:spcPts val="600"/>
              </a:spcAft>
            </a:pP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-Cargar programa en </a:t>
            </a:r>
            <a:r>
              <a:rPr lang="es-E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arduino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es-E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Upload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FFF34920-1FB1-4E14-B58A-C41D82908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3369710"/>
            <a:ext cx="1590675" cy="1114425"/>
          </a:xfrm>
          <a:prstGeom prst="rect">
            <a:avLst/>
          </a:prstGeom>
        </p:spPr>
      </p:pic>
      <p:pic>
        <p:nvPicPr>
          <p:cNvPr id="8" name="Gráfico 7" descr="Descargar desde la nube">
            <a:extLst>
              <a:ext uri="{FF2B5EF4-FFF2-40B4-BE49-F238E27FC236}">
                <a16:creationId xmlns:a16="http://schemas.microsoft.com/office/drawing/2014/main" xmlns="" id="{B87FA380-6898-47B1-B045-5F30F4E71D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B9DB85D3-8912-418E-83AF-AA82281FB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4640" y="3522110"/>
            <a:ext cx="159067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47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FA2661-757F-487A-AF0F-9198D4013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Diagrama electrónico: Código de programa 1 </a:t>
            </a:r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453C3015-B0BF-4DF3-ADD2-D6BDC338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9</a:t>
            </a:fld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20FD0328-B3A9-4BBC-BE11-F0631D3473A9}"/>
              </a:ext>
            </a:extLst>
          </p:cNvPr>
          <p:cNvSpPr/>
          <p:nvPr/>
        </p:nvSpPr>
        <p:spPr>
          <a:xfrm>
            <a:off x="457200" y="4221088"/>
            <a:ext cx="770485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algn="just">
              <a:spcAft>
                <a:spcPts val="600"/>
              </a:spcAft>
            </a:pPr>
            <a: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  <a:t>-Una vez 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escrito</a:t>
            </a:r>
            <a: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el programa es necesario compilar el programa y esperar el mensaje 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favorable de compilación “compilación terminada”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170" algn="just">
              <a:spcAft>
                <a:spcPts val="600"/>
              </a:spcAft>
            </a:pP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-Cargar programa en </a:t>
            </a:r>
            <a:r>
              <a:rPr lang="es-E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arduino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es-E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Upload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Gráfico 7" descr="Descargar desde la nube">
            <a:extLst>
              <a:ext uri="{FF2B5EF4-FFF2-40B4-BE49-F238E27FC236}">
                <a16:creationId xmlns:a16="http://schemas.microsoft.com/office/drawing/2014/main" xmlns="" id="{B87FA380-6898-47B1-B045-5F30F4E7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B9DB85D3-8912-418E-83AF-AA82281FB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1622" y="1820267"/>
            <a:ext cx="2756482" cy="193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0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1754</Words>
  <Application>Microsoft Office PowerPoint</Application>
  <PresentationFormat>Presentación en pantalla (4:3)</PresentationFormat>
  <Paragraphs>369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Tema de Office</vt:lpstr>
      <vt:lpstr>Presentación de PowerPoint</vt:lpstr>
      <vt:lpstr>Programa 1 : Usando arduino</vt:lpstr>
      <vt:lpstr>Diferencias Matlab-Arduino</vt:lpstr>
      <vt:lpstr>Diferencias Matlab-Arduino Pin Digital</vt:lpstr>
      <vt:lpstr>Diferencias Matlab-Arduino Pin Análogo</vt:lpstr>
      <vt:lpstr>Diferencias Matlab-Arduino PIN PWM</vt:lpstr>
      <vt:lpstr>Instalación controladores de Arduino en Matlab</vt:lpstr>
      <vt:lpstr>Código de programa 1 </vt:lpstr>
      <vt:lpstr>Diagrama electrónico: Código de programa 1 </vt:lpstr>
      <vt:lpstr>Código: Programa 2  entradas digitales</vt:lpstr>
      <vt:lpstr>Diagrama Electrónico (programa 2 entradas digitales)</vt:lpstr>
      <vt:lpstr>Código Programa 3: Control PWM de un led</vt:lpstr>
      <vt:lpstr>Diagrama Electrónico (Programa 3  control PWM de un led)</vt:lpstr>
      <vt:lpstr>Características programa anterior</vt:lpstr>
      <vt:lpstr>Código del Programa 4:  Control PWM de un motor</vt:lpstr>
      <vt:lpstr>Diagrama Electrónico (Programa 4  control PWM de un motor)</vt:lpstr>
      <vt:lpstr>Programa 5 Lectura Digital</vt:lpstr>
      <vt:lpstr>Código del Programa 5: lectura Digital</vt:lpstr>
      <vt:lpstr>Características programa anterior</vt:lpstr>
      <vt:lpstr>Código del Programa 6: Lectura Análoga </vt:lpstr>
      <vt:lpstr>Diagrama electrónico Programa 6: Lectura Análoga </vt:lpstr>
      <vt:lpstr>Programa 6 Lectura Análoga </vt:lpstr>
      <vt:lpstr>Programa 7 Servomotor </vt:lpstr>
      <vt:lpstr>Diagrama electrónico Programa 7: Servomotor </vt:lpstr>
      <vt:lpstr>Características programa anterior</vt:lpstr>
      <vt:lpstr>TAREA </vt:lpstr>
      <vt:lpstr>Respuesta  1</vt:lpstr>
      <vt:lpstr>Presentación de PowerPoint</vt:lpstr>
      <vt:lpstr>Presentación de PowerPoint</vt:lpstr>
      <vt:lpstr>Presentación de PowerPoint</vt:lpstr>
      <vt:lpstr>Respuesta 2</vt:lpstr>
      <vt:lpstr>Respuesta 3</vt:lpstr>
      <vt:lpstr>Presentación de PowerPoint</vt:lpstr>
      <vt:lpstr>Bibliografía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Producción Automatizada</dc:title>
  <dc:creator>usuario</dc:creator>
  <cp:lastModifiedBy>IRMA</cp:lastModifiedBy>
  <cp:revision>82</cp:revision>
  <dcterms:created xsi:type="dcterms:W3CDTF">2014-02-04T15:57:18Z</dcterms:created>
  <dcterms:modified xsi:type="dcterms:W3CDTF">2017-10-19T19:18:45Z</dcterms:modified>
</cp:coreProperties>
</file>