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3"/>
  </p:notesMasterIdLst>
  <p:handoutMasterIdLst>
    <p:handoutMasterId r:id="rId34"/>
  </p:handoutMasterIdLst>
  <p:sldIdLst>
    <p:sldId id="303" r:id="rId2"/>
    <p:sldId id="304" r:id="rId3"/>
    <p:sldId id="305" r:id="rId4"/>
    <p:sldId id="322" r:id="rId5"/>
    <p:sldId id="306" r:id="rId6"/>
    <p:sldId id="307" r:id="rId7"/>
    <p:sldId id="308" r:id="rId8"/>
    <p:sldId id="310" r:id="rId9"/>
    <p:sldId id="312" r:id="rId10"/>
    <p:sldId id="323" r:id="rId11"/>
    <p:sldId id="313" r:id="rId12"/>
    <p:sldId id="314" r:id="rId13"/>
    <p:sldId id="315" r:id="rId14"/>
    <p:sldId id="317" r:id="rId15"/>
    <p:sldId id="318" r:id="rId16"/>
    <p:sldId id="320" r:id="rId17"/>
    <p:sldId id="321" r:id="rId18"/>
    <p:sldId id="324" r:id="rId19"/>
    <p:sldId id="325" r:id="rId20"/>
    <p:sldId id="326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8" r:id="rId29"/>
    <p:sldId id="339" r:id="rId30"/>
    <p:sldId id="340" r:id="rId31"/>
    <p:sldId id="341" r:id="rId32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05CCC-0F9D-4516-BDFB-CA8290336F82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ABD4AE0-E034-4824-B60A-2CB289039CA7}">
      <dgm:prSet phldrT="[Texto]" custT="1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B9B7E28C-274A-48F0-B524-9C28079FEB11}" type="parTrans" cxnId="{898750AB-6241-4D1D-BC57-2693A69B5E9E}">
      <dgm:prSet/>
      <dgm:spPr/>
      <dgm:t>
        <a:bodyPr/>
        <a:lstStyle/>
        <a:p>
          <a:endParaRPr lang="es-MX"/>
        </a:p>
      </dgm:t>
    </dgm:pt>
    <dgm:pt modelId="{B6805C1F-A8A4-41AA-99D3-70108442732F}" type="sibTrans" cxnId="{898750AB-6241-4D1D-BC57-2693A69B5E9E}">
      <dgm:prSet/>
      <dgm:spPr/>
      <dgm:t>
        <a:bodyPr/>
        <a:lstStyle/>
        <a:p>
          <a:endParaRPr lang="es-MX"/>
        </a:p>
      </dgm:t>
    </dgm:pt>
    <dgm:pt modelId="{98E2F115-E926-4C78-BBF0-59BD7843A480}">
      <dgm:prSet phldrT="[Texto]" custT="1"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Century Gothic" panose="020B0502020202020204" pitchFamily="34" charset="0"/>
            </a:rPr>
            <a:t>Louis Pasteur</a:t>
          </a:r>
          <a:endParaRPr lang="es-MX" sz="2400" dirty="0">
            <a:latin typeface="Century Gothic" panose="020B0502020202020204" pitchFamily="34" charset="0"/>
          </a:endParaRPr>
        </a:p>
      </dgm:t>
    </dgm:pt>
    <dgm:pt modelId="{6758598D-D8EC-457B-82BF-3ED62E456252}" type="parTrans" cxnId="{D97B6118-6F4F-4EEB-8E06-CB26C544D03F}">
      <dgm:prSet/>
      <dgm:spPr/>
      <dgm:t>
        <a:bodyPr/>
        <a:lstStyle/>
        <a:p>
          <a:endParaRPr lang="es-MX"/>
        </a:p>
      </dgm:t>
    </dgm:pt>
    <dgm:pt modelId="{946C3025-2525-4AE1-8944-6D68521B9EEC}" type="sibTrans" cxnId="{D97B6118-6F4F-4EEB-8E06-CB26C544D03F}">
      <dgm:prSet/>
      <dgm:spPr/>
      <dgm:t>
        <a:bodyPr/>
        <a:lstStyle/>
        <a:p>
          <a:endParaRPr lang="es-MX"/>
        </a:p>
      </dgm:t>
    </dgm:pt>
    <dgm:pt modelId="{584EE56A-C06A-4E5A-86F8-6AD91491180A}">
      <dgm:prSet phldrT="[Texto]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s-MX" dirty="0"/>
        </a:p>
      </dgm:t>
    </dgm:pt>
    <dgm:pt modelId="{F3E2DCD4-600F-4A40-89A2-BC444E6E7671}" type="parTrans" cxnId="{3B74EE51-A2D6-462B-8BC3-CAABB8EB43B6}">
      <dgm:prSet/>
      <dgm:spPr/>
      <dgm:t>
        <a:bodyPr/>
        <a:lstStyle/>
        <a:p>
          <a:endParaRPr lang="es-MX"/>
        </a:p>
      </dgm:t>
    </dgm:pt>
    <dgm:pt modelId="{93E58F98-DD7E-4C2F-93CC-8F75B398907F}" type="sibTrans" cxnId="{3B74EE51-A2D6-462B-8BC3-CAABB8EB43B6}">
      <dgm:prSet/>
      <dgm:spPr/>
      <dgm:t>
        <a:bodyPr/>
        <a:lstStyle/>
        <a:p>
          <a:endParaRPr lang="es-MX"/>
        </a:p>
      </dgm:t>
    </dgm:pt>
    <dgm:pt modelId="{B56620A5-E03F-473A-9FA9-A7E7E5F15813}">
      <dgm:prSet phldrT="[Texto]" custT="1"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Century Gothic" panose="020B0502020202020204" pitchFamily="34" charset="0"/>
              <a:cs typeface="Arial" pitchFamily="34" charset="0"/>
            </a:rPr>
            <a:t>Robert Koch</a:t>
          </a:r>
          <a:endParaRPr lang="es-MX" sz="2400" dirty="0">
            <a:latin typeface="Century Gothic" panose="020B0502020202020204" pitchFamily="34" charset="0"/>
            <a:cs typeface="Arial" pitchFamily="34" charset="0"/>
          </a:endParaRPr>
        </a:p>
      </dgm:t>
    </dgm:pt>
    <dgm:pt modelId="{95DD48CA-5825-433C-BDD7-66460957820E}" type="parTrans" cxnId="{B71EFD69-071F-42CF-8EC9-6A9E4A811DA1}">
      <dgm:prSet/>
      <dgm:spPr/>
      <dgm:t>
        <a:bodyPr/>
        <a:lstStyle/>
        <a:p>
          <a:endParaRPr lang="es-MX"/>
        </a:p>
      </dgm:t>
    </dgm:pt>
    <dgm:pt modelId="{034EB52A-AAF5-4626-AD94-D279B401309D}" type="sibTrans" cxnId="{B71EFD69-071F-42CF-8EC9-6A9E4A811DA1}">
      <dgm:prSet/>
      <dgm:spPr/>
      <dgm:t>
        <a:bodyPr/>
        <a:lstStyle/>
        <a:p>
          <a:endParaRPr lang="es-MX"/>
        </a:p>
      </dgm:t>
    </dgm:pt>
    <dgm:pt modelId="{4CA8CEC6-F725-4D21-893F-77A17D355F14}">
      <dgm:prSet phldrT="[Texto]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s-MX" dirty="0"/>
        </a:p>
      </dgm:t>
    </dgm:pt>
    <dgm:pt modelId="{62353165-D013-45C2-88E4-ADE36B8066C5}" type="parTrans" cxnId="{42D5CDEF-71A7-40B3-92F0-22A205576983}">
      <dgm:prSet/>
      <dgm:spPr/>
      <dgm:t>
        <a:bodyPr/>
        <a:lstStyle/>
        <a:p>
          <a:endParaRPr lang="es-MX"/>
        </a:p>
      </dgm:t>
    </dgm:pt>
    <dgm:pt modelId="{27151B17-1147-44B5-B8B2-EC01F7590380}" type="sibTrans" cxnId="{42D5CDEF-71A7-40B3-92F0-22A205576983}">
      <dgm:prSet/>
      <dgm:spPr/>
      <dgm:t>
        <a:bodyPr/>
        <a:lstStyle/>
        <a:p>
          <a:endParaRPr lang="es-MX"/>
        </a:p>
      </dgm:t>
    </dgm:pt>
    <dgm:pt modelId="{46C11E70-E659-403A-8579-6B6BAF4F337F}">
      <dgm:prSet phldrT="[Texto]" custT="1"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400" dirty="0" err="1" smtClean="0">
              <a:latin typeface="Century Gothic" panose="020B0502020202020204" pitchFamily="34" charset="0"/>
              <a:cs typeface="Arial" pitchFamily="34" charset="0"/>
            </a:rPr>
            <a:t>Gregor</a:t>
          </a:r>
          <a:r>
            <a:rPr lang="es-MX" sz="2400" dirty="0" smtClean="0">
              <a:latin typeface="Century Gothic" panose="020B0502020202020204" pitchFamily="34" charset="0"/>
              <a:cs typeface="Arial" pitchFamily="34" charset="0"/>
            </a:rPr>
            <a:t> Mendel</a:t>
          </a:r>
          <a:endParaRPr lang="es-MX" sz="2400" dirty="0">
            <a:latin typeface="Century Gothic" panose="020B0502020202020204" pitchFamily="34" charset="0"/>
            <a:cs typeface="Arial" pitchFamily="34" charset="0"/>
          </a:endParaRPr>
        </a:p>
      </dgm:t>
    </dgm:pt>
    <dgm:pt modelId="{1AD8EA4D-A134-4B4F-9751-8A2758D5542C}" type="parTrans" cxnId="{B311AA00-9EFD-4F57-B44A-708D5DB2476A}">
      <dgm:prSet/>
      <dgm:spPr/>
      <dgm:t>
        <a:bodyPr/>
        <a:lstStyle/>
        <a:p>
          <a:endParaRPr lang="es-MX"/>
        </a:p>
      </dgm:t>
    </dgm:pt>
    <dgm:pt modelId="{0DAC61E5-C95E-41DE-BE50-B2A6BD5FA4D9}" type="sibTrans" cxnId="{B311AA00-9EFD-4F57-B44A-708D5DB2476A}">
      <dgm:prSet/>
      <dgm:spPr/>
      <dgm:t>
        <a:bodyPr/>
        <a:lstStyle/>
        <a:p>
          <a:endParaRPr lang="es-MX"/>
        </a:p>
      </dgm:t>
    </dgm:pt>
    <dgm:pt modelId="{6372AD49-EAE5-4AA4-B48A-323E44C39CA4}" type="pres">
      <dgm:prSet presAssocID="{4E905CCC-0F9D-4516-BDFB-CA8290336F82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87BCA5-A4FB-4566-8280-A193F1D34503}" type="pres">
      <dgm:prSet presAssocID="{DABD4AE0-E034-4824-B60A-2CB289039CA7}" presName="compNode" presStyleCnt="0"/>
      <dgm:spPr/>
    </dgm:pt>
    <dgm:pt modelId="{46DB971E-6FB2-4ECE-B2F1-D86437DC954B}" type="pres">
      <dgm:prSet presAssocID="{DABD4AE0-E034-4824-B60A-2CB289039CA7}" presName="childRect" presStyleLbl="bgAcc1" presStyleIdx="0" presStyleCnt="3" custScaleY="1059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729382-A4A3-45BD-9AC3-4B70867C4EC3}" type="pres">
      <dgm:prSet presAssocID="{DABD4AE0-E034-4824-B60A-2CB289039CA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F03700-4B8E-49EF-ADA4-1F48C4131CF7}" type="pres">
      <dgm:prSet presAssocID="{DABD4AE0-E034-4824-B60A-2CB289039CA7}" presName="parentRect" presStyleLbl="alignNode1" presStyleIdx="0" presStyleCnt="3"/>
      <dgm:spPr/>
      <dgm:t>
        <a:bodyPr/>
        <a:lstStyle/>
        <a:p>
          <a:endParaRPr lang="es-MX"/>
        </a:p>
      </dgm:t>
    </dgm:pt>
    <dgm:pt modelId="{1F33B353-62CF-4AD2-9FA4-EE39D26FC841}" type="pres">
      <dgm:prSet presAssocID="{DABD4AE0-E034-4824-B60A-2CB289039CA7}" presName="adorn" presStyleLbl="fgAccFollow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491E06C-3FBC-4EE3-9F56-662EC64629A9}" type="pres">
      <dgm:prSet presAssocID="{B6805C1F-A8A4-41AA-99D3-70108442732F}" presName="sibTrans" presStyleLbl="sibTrans2D1" presStyleIdx="0" presStyleCnt="0"/>
      <dgm:spPr/>
    </dgm:pt>
    <dgm:pt modelId="{6CC029DC-31E0-4DA5-BA69-581FF3994139}" type="pres">
      <dgm:prSet presAssocID="{584EE56A-C06A-4E5A-86F8-6AD91491180A}" presName="compNode" presStyleCnt="0"/>
      <dgm:spPr/>
    </dgm:pt>
    <dgm:pt modelId="{E51F7042-33E9-4A11-87FC-8823A3A8D4DB}" type="pres">
      <dgm:prSet presAssocID="{584EE56A-C06A-4E5A-86F8-6AD91491180A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2D83D5-4C2D-4948-9946-383EEA3B8481}" type="pres">
      <dgm:prSet presAssocID="{584EE56A-C06A-4E5A-86F8-6AD91491180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A48EFA-8405-4E38-8C56-63BC7B1A5FF2}" type="pres">
      <dgm:prSet presAssocID="{584EE56A-C06A-4E5A-86F8-6AD91491180A}" presName="parentRect" presStyleLbl="alignNode1" presStyleIdx="1" presStyleCnt="3"/>
      <dgm:spPr/>
      <dgm:t>
        <a:bodyPr/>
        <a:lstStyle/>
        <a:p>
          <a:endParaRPr lang="es-MX"/>
        </a:p>
      </dgm:t>
    </dgm:pt>
    <dgm:pt modelId="{C7B5312F-1BB6-4674-9142-0D6DA2663CB3}" type="pres">
      <dgm:prSet presAssocID="{584EE56A-C06A-4E5A-86F8-6AD91491180A}" presName="adorn" presStyleLbl="fgAccFollowNod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85F950A-D780-44FA-8EDC-101327CFDFFE}" type="pres">
      <dgm:prSet presAssocID="{93E58F98-DD7E-4C2F-93CC-8F75B398907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CB74E5D-1A9B-4E39-8F8F-27AFA14BB540}" type="pres">
      <dgm:prSet presAssocID="{4CA8CEC6-F725-4D21-893F-77A17D355F14}" presName="compNode" presStyleCnt="0"/>
      <dgm:spPr/>
    </dgm:pt>
    <dgm:pt modelId="{184FB5DA-CC54-4758-AA33-C36C4B6F0855}" type="pres">
      <dgm:prSet presAssocID="{4CA8CEC6-F725-4D21-893F-77A17D355F14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8BD80-FBF9-45C9-B387-BDADD8B1493D}" type="pres">
      <dgm:prSet presAssocID="{4CA8CEC6-F725-4D21-893F-77A17D355F1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A568E1-3718-444B-8A5C-0CB79A14E216}" type="pres">
      <dgm:prSet presAssocID="{4CA8CEC6-F725-4D21-893F-77A17D355F14}" presName="parentRect" presStyleLbl="alignNode1" presStyleIdx="2" presStyleCnt="3" custLinFactNeighborX="-1015" custLinFactNeighborY="-16697"/>
      <dgm:spPr/>
      <dgm:t>
        <a:bodyPr/>
        <a:lstStyle/>
        <a:p>
          <a:endParaRPr lang="es-MX"/>
        </a:p>
      </dgm:t>
    </dgm:pt>
    <dgm:pt modelId="{3BF0AED2-8E65-4549-BFD5-6E1FE5422FBF}" type="pres">
      <dgm:prSet presAssocID="{4CA8CEC6-F725-4D21-893F-77A17D355F14}" presName="adorn" presStyleLbl="fgAccFollowNod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95A86E4-7146-4352-B947-0E392490652D}" type="presOf" srcId="{4CA8CEC6-F725-4D21-893F-77A17D355F14}" destId="{3EF8BD80-FBF9-45C9-B387-BDADD8B1493D}" srcOrd="0" destOrd="0" presId="urn:microsoft.com/office/officeart/2005/8/layout/bList2"/>
    <dgm:cxn modelId="{14434EB4-C0E3-4AD2-92F1-0577804E9CB7}" type="presOf" srcId="{93E58F98-DD7E-4C2F-93CC-8F75B398907F}" destId="{785F950A-D780-44FA-8EDC-101327CFDFFE}" srcOrd="0" destOrd="0" presId="urn:microsoft.com/office/officeart/2005/8/layout/bList2"/>
    <dgm:cxn modelId="{D97B6118-6F4F-4EEB-8E06-CB26C544D03F}" srcId="{DABD4AE0-E034-4824-B60A-2CB289039CA7}" destId="{98E2F115-E926-4C78-BBF0-59BD7843A480}" srcOrd="0" destOrd="0" parTransId="{6758598D-D8EC-457B-82BF-3ED62E456252}" sibTransId="{946C3025-2525-4AE1-8944-6D68521B9EEC}"/>
    <dgm:cxn modelId="{67C08927-3C3C-4BBA-9821-F3FE1068CDB5}" type="presOf" srcId="{584EE56A-C06A-4E5A-86F8-6AD91491180A}" destId="{5C2D83D5-4C2D-4948-9946-383EEA3B8481}" srcOrd="0" destOrd="0" presId="urn:microsoft.com/office/officeart/2005/8/layout/bList2"/>
    <dgm:cxn modelId="{51D84719-91CD-412E-9D62-151B9BD8BAF6}" type="presOf" srcId="{B56620A5-E03F-473A-9FA9-A7E7E5F15813}" destId="{E51F7042-33E9-4A11-87FC-8823A3A8D4DB}" srcOrd="0" destOrd="0" presId="urn:microsoft.com/office/officeart/2005/8/layout/bList2"/>
    <dgm:cxn modelId="{898750AB-6241-4D1D-BC57-2693A69B5E9E}" srcId="{4E905CCC-0F9D-4516-BDFB-CA8290336F82}" destId="{DABD4AE0-E034-4824-B60A-2CB289039CA7}" srcOrd="0" destOrd="0" parTransId="{B9B7E28C-274A-48F0-B524-9C28079FEB11}" sibTransId="{B6805C1F-A8A4-41AA-99D3-70108442732F}"/>
    <dgm:cxn modelId="{B311AA00-9EFD-4F57-B44A-708D5DB2476A}" srcId="{4CA8CEC6-F725-4D21-893F-77A17D355F14}" destId="{46C11E70-E659-403A-8579-6B6BAF4F337F}" srcOrd="0" destOrd="0" parTransId="{1AD8EA4D-A134-4B4F-9751-8A2758D5542C}" sibTransId="{0DAC61E5-C95E-41DE-BE50-B2A6BD5FA4D9}"/>
    <dgm:cxn modelId="{B71EFD69-071F-42CF-8EC9-6A9E4A811DA1}" srcId="{584EE56A-C06A-4E5A-86F8-6AD91491180A}" destId="{B56620A5-E03F-473A-9FA9-A7E7E5F15813}" srcOrd="0" destOrd="0" parTransId="{95DD48CA-5825-433C-BDD7-66460957820E}" sibTransId="{034EB52A-AAF5-4626-AD94-D279B401309D}"/>
    <dgm:cxn modelId="{505C2037-C1BB-4E0F-8B01-76B0BEA617EA}" type="presOf" srcId="{DABD4AE0-E034-4824-B60A-2CB289039CA7}" destId="{C7729382-A4A3-45BD-9AC3-4B70867C4EC3}" srcOrd="0" destOrd="0" presId="urn:microsoft.com/office/officeart/2005/8/layout/bList2"/>
    <dgm:cxn modelId="{42D5CDEF-71A7-40B3-92F0-22A205576983}" srcId="{4E905CCC-0F9D-4516-BDFB-CA8290336F82}" destId="{4CA8CEC6-F725-4D21-893F-77A17D355F14}" srcOrd="2" destOrd="0" parTransId="{62353165-D013-45C2-88E4-ADE36B8066C5}" sibTransId="{27151B17-1147-44B5-B8B2-EC01F7590380}"/>
    <dgm:cxn modelId="{2BC23AB7-133C-4A85-8F34-59F2EE375A0D}" type="presOf" srcId="{98E2F115-E926-4C78-BBF0-59BD7843A480}" destId="{46DB971E-6FB2-4ECE-B2F1-D86437DC954B}" srcOrd="0" destOrd="0" presId="urn:microsoft.com/office/officeart/2005/8/layout/bList2"/>
    <dgm:cxn modelId="{1DC33895-9BD9-4510-94EA-83EF39F5C73B}" type="presOf" srcId="{4CA8CEC6-F725-4D21-893F-77A17D355F14}" destId="{70A568E1-3718-444B-8A5C-0CB79A14E216}" srcOrd="1" destOrd="0" presId="urn:microsoft.com/office/officeart/2005/8/layout/bList2"/>
    <dgm:cxn modelId="{3B74EE51-A2D6-462B-8BC3-CAABB8EB43B6}" srcId="{4E905CCC-0F9D-4516-BDFB-CA8290336F82}" destId="{584EE56A-C06A-4E5A-86F8-6AD91491180A}" srcOrd="1" destOrd="0" parTransId="{F3E2DCD4-600F-4A40-89A2-BC444E6E7671}" sibTransId="{93E58F98-DD7E-4C2F-93CC-8F75B398907F}"/>
    <dgm:cxn modelId="{A02CF5CD-0D68-4B8C-B624-300174A290EC}" type="presOf" srcId="{DABD4AE0-E034-4824-B60A-2CB289039CA7}" destId="{81F03700-4B8E-49EF-ADA4-1F48C4131CF7}" srcOrd="1" destOrd="0" presId="urn:microsoft.com/office/officeart/2005/8/layout/bList2"/>
    <dgm:cxn modelId="{A429B3FC-BA22-419E-990A-87411C8006A0}" type="presOf" srcId="{584EE56A-C06A-4E5A-86F8-6AD91491180A}" destId="{1DA48EFA-8405-4E38-8C56-63BC7B1A5FF2}" srcOrd="1" destOrd="0" presId="urn:microsoft.com/office/officeart/2005/8/layout/bList2"/>
    <dgm:cxn modelId="{A620D6A3-892C-4DEC-8AEC-1DA6B6896907}" type="presOf" srcId="{B6805C1F-A8A4-41AA-99D3-70108442732F}" destId="{0491E06C-3FBC-4EE3-9F56-662EC64629A9}" srcOrd="0" destOrd="0" presId="urn:microsoft.com/office/officeart/2005/8/layout/bList2"/>
    <dgm:cxn modelId="{CB178DDC-CE3E-42D9-818E-EEC93587BFD1}" type="presOf" srcId="{46C11E70-E659-403A-8579-6B6BAF4F337F}" destId="{184FB5DA-CC54-4758-AA33-C36C4B6F0855}" srcOrd="0" destOrd="0" presId="urn:microsoft.com/office/officeart/2005/8/layout/bList2"/>
    <dgm:cxn modelId="{151E3ACE-AC07-474D-AFF4-81FEEF0DF905}" type="presOf" srcId="{4E905CCC-0F9D-4516-BDFB-CA8290336F82}" destId="{6372AD49-EAE5-4AA4-B48A-323E44C39CA4}" srcOrd="0" destOrd="0" presId="urn:microsoft.com/office/officeart/2005/8/layout/bList2"/>
    <dgm:cxn modelId="{D1FC328E-B9E2-4149-A63B-CFCFFD8AEA15}" type="presParOf" srcId="{6372AD49-EAE5-4AA4-B48A-323E44C39CA4}" destId="{3E87BCA5-A4FB-4566-8280-A193F1D34503}" srcOrd="0" destOrd="0" presId="urn:microsoft.com/office/officeart/2005/8/layout/bList2"/>
    <dgm:cxn modelId="{D9193D2F-B04E-4B02-8BB9-95DC2C2EBB68}" type="presParOf" srcId="{3E87BCA5-A4FB-4566-8280-A193F1D34503}" destId="{46DB971E-6FB2-4ECE-B2F1-D86437DC954B}" srcOrd="0" destOrd="0" presId="urn:microsoft.com/office/officeart/2005/8/layout/bList2"/>
    <dgm:cxn modelId="{18558881-D486-44E0-AAC8-8B3BA950DD54}" type="presParOf" srcId="{3E87BCA5-A4FB-4566-8280-A193F1D34503}" destId="{C7729382-A4A3-45BD-9AC3-4B70867C4EC3}" srcOrd="1" destOrd="0" presId="urn:microsoft.com/office/officeart/2005/8/layout/bList2"/>
    <dgm:cxn modelId="{6C54B0DD-52C8-4D69-905D-3E6D42FA7B1C}" type="presParOf" srcId="{3E87BCA5-A4FB-4566-8280-A193F1D34503}" destId="{81F03700-4B8E-49EF-ADA4-1F48C4131CF7}" srcOrd="2" destOrd="0" presId="urn:microsoft.com/office/officeart/2005/8/layout/bList2"/>
    <dgm:cxn modelId="{2EC4E32E-9E7F-4325-8F1A-0A1FDD0DE3C6}" type="presParOf" srcId="{3E87BCA5-A4FB-4566-8280-A193F1D34503}" destId="{1F33B353-62CF-4AD2-9FA4-EE39D26FC841}" srcOrd="3" destOrd="0" presId="urn:microsoft.com/office/officeart/2005/8/layout/bList2"/>
    <dgm:cxn modelId="{76531417-4BA6-4324-BB71-0E7013254A4A}" type="presParOf" srcId="{6372AD49-EAE5-4AA4-B48A-323E44C39CA4}" destId="{0491E06C-3FBC-4EE3-9F56-662EC64629A9}" srcOrd="1" destOrd="0" presId="urn:microsoft.com/office/officeart/2005/8/layout/bList2"/>
    <dgm:cxn modelId="{2F18774E-59F0-4CF1-B5A0-96EB3CE09874}" type="presParOf" srcId="{6372AD49-EAE5-4AA4-B48A-323E44C39CA4}" destId="{6CC029DC-31E0-4DA5-BA69-581FF3994139}" srcOrd="2" destOrd="0" presId="urn:microsoft.com/office/officeart/2005/8/layout/bList2"/>
    <dgm:cxn modelId="{15EB2D6F-9497-4D5F-AF1D-B7BBBB6B4F87}" type="presParOf" srcId="{6CC029DC-31E0-4DA5-BA69-581FF3994139}" destId="{E51F7042-33E9-4A11-87FC-8823A3A8D4DB}" srcOrd="0" destOrd="0" presId="urn:microsoft.com/office/officeart/2005/8/layout/bList2"/>
    <dgm:cxn modelId="{0A5C3906-AB0F-46D9-B82B-1722158C79DC}" type="presParOf" srcId="{6CC029DC-31E0-4DA5-BA69-581FF3994139}" destId="{5C2D83D5-4C2D-4948-9946-383EEA3B8481}" srcOrd="1" destOrd="0" presId="urn:microsoft.com/office/officeart/2005/8/layout/bList2"/>
    <dgm:cxn modelId="{6CB62300-1DAE-4992-BF52-4F4594890DE5}" type="presParOf" srcId="{6CC029DC-31E0-4DA5-BA69-581FF3994139}" destId="{1DA48EFA-8405-4E38-8C56-63BC7B1A5FF2}" srcOrd="2" destOrd="0" presId="urn:microsoft.com/office/officeart/2005/8/layout/bList2"/>
    <dgm:cxn modelId="{E2B1F4DA-93BD-4710-9AC6-39C4BF75C535}" type="presParOf" srcId="{6CC029DC-31E0-4DA5-BA69-581FF3994139}" destId="{C7B5312F-1BB6-4674-9142-0D6DA2663CB3}" srcOrd="3" destOrd="0" presId="urn:microsoft.com/office/officeart/2005/8/layout/bList2"/>
    <dgm:cxn modelId="{1B6F951E-683F-47CC-B7A8-B48B462919E3}" type="presParOf" srcId="{6372AD49-EAE5-4AA4-B48A-323E44C39CA4}" destId="{785F950A-D780-44FA-8EDC-101327CFDFFE}" srcOrd="3" destOrd="0" presId="urn:microsoft.com/office/officeart/2005/8/layout/bList2"/>
    <dgm:cxn modelId="{642EEFB0-E9DD-4CE3-AE57-93CBE2D9C7F1}" type="presParOf" srcId="{6372AD49-EAE5-4AA4-B48A-323E44C39CA4}" destId="{1CB74E5D-1A9B-4E39-8F8F-27AFA14BB540}" srcOrd="4" destOrd="0" presId="urn:microsoft.com/office/officeart/2005/8/layout/bList2"/>
    <dgm:cxn modelId="{A7F08FD3-5ED2-49EB-9F75-00CD8D1BDF5C}" type="presParOf" srcId="{1CB74E5D-1A9B-4E39-8F8F-27AFA14BB540}" destId="{184FB5DA-CC54-4758-AA33-C36C4B6F0855}" srcOrd="0" destOrd="0" presId="urn:microsoft.com/office/officeart/2005/8/layout/bList2"/>
    <dgm:cxn modelId="{BB5820EF-B965-4244-9AD1-CD0091F014C9}" type="presParOf" srcId="{1CB74E5D-1A9B-4E39-8F8F-27AFA14BB540}" destId="{3EF8BD80-FBF9-45C9-B387-BDADD8B1493D}" srcOrd="1" destOrd="0" presId="urn:microsoft.com/office/officeart/2005/8/layout/bList2"/>
    <dgm:cxn modelId="{A335BE77-B0D6-4F7F-AEE3-C2AA40E226B4}" type="presParOf" srcId="{1CB74E5D-1A9B-4E39-8F8F-27AFA14BB540}" destId="{70A568E1-3718-444B-8A5C-0CB79A14E216}" srcOrd="2" destOrd="0" presId="urn:microsoft.com/office/officeart/2005/8/layout/bList2"/>
    <dgm:cxn modelId="{DA4AC8DE-8F68-4EA7-8BA9-E22863733C97}" type="presParOf" srcId="{1CB74E5D-1A9B-4E39-8F8F-27AFA14BB540}" destId="{3BF0AED2-8E65-4549-BFD5-6E1FE5422FBF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01B045-EE50-4A54-8609-0A4A3587921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3D560260-18DC-44CE-AEE1-B7679A3FD6F3}">
      <dgm:prSet phldrT="[Texto]" custT="1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800" dirty="0" smtClean="0">
              <a:latin typeface="Arial" pitchFamily="34" charset="0"/>
              <a:cs typeface="Arial" pitchFamily="34" charset="0"/>
            </a:rPr>
            <a:t>Accidentes laborales</a:t>
          </a:r>
          <a:endParaRPr lang="es-MX" sz="2800" dirty="0">
            <a:latin typeface="Arial" pitchFamily="34" charset="0"/>
            <a:cs typeface="Arial" pitchFamily="34" charset="0"/>
          </a:endParaRPr>
        </a:p>
      </dgm:t>
    </dgm:pt>
    <dgm:pt modelId="{2E4AE8FB-3E15-476B-85CD-DBB8790AF740}" type="parTrans" cxnId="{678078D9-9711-4A03-B3E7-656407E7A21F}">
      <dgm:prSet/>
      <dgm:spPr/>
      <dgm:t>
        <a:bodyPr/>
        <a:lstStyle/>
        <a:p>
          <a:endParaRPr lang="es-MX"/>
        </a:p>
      </dgm:t>
    </dgm:pt>
    <dgm:pt modelId="{59EE490F-26B6-4E03-88E8-D6E2BC897B38}" type="sibTrans" cxnId="{678078D9-9711-4A03-B3E7-656407E7A21F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92498300-D92D-413E-9DF6-025CCE196DD6}">
      <dgm:prSet phldrT="[Texto]" custT="1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La insatisfacción de la producción en cadena fue origen de neurosis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B01A732-B9CC-4E94-8214-13E13D5A63B9}" type="parTrans" cxnId="{090D66C1-8978-448A-B795-47A4BD529C8A}">
      <dgm:prSet/>
      <dgm:spPr/>
      <dgm:t>
        <a:bodyPr/>
        <a:lstStyle/>
        <a:p>
          <a:endParaRPr lang="es-MX"/>
        </a:p>
      </dgm:t>
    </dgm:pt>
    <dgm:pt modelId="{5D726B98-1FA9-421D-9D8F-F803338EFF9F}" type="sibTrans" cxnId="{090D66C1-8978-448A-B795-47A4BD529C8A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754D487D-4B6F-4996-A4DA-BC9A6414AA63}">
      <dgm:prSet phldrT="[Texto]" custT="1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las  dificultades de adaptación ambiental facilitaron el alcoholismo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1A1998C-3AB7-4058-B7B0-9E135A33CC09}" type="parTrans" cxnId="{E2F3B52D-F715-4B35-8C9C-315A36733AFE}">
      <dgm:prSet/>
      <dgm:spPr/>
      <dgm:t>
        <a:bodyPr/>
        <a:lstStyle/>
        <a:p>
          <a:endParaRPr lang="es-MX"/>
        </a:p>
      </dgm:t>
    </dgm:pt>
    <dgm:pt modelId="{2E32270B-D719-4E66-9956-B50584559FE3}" type="sibTrans" cxnId="{E2F3B52D-F715-4B35-8C9C-315A36733AF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8AEB92C4-689A-4594-B183-2F1F1C997F2C}" type="pres">
      <dgm:prSet presAssocID="{F501B045-EE50-4A54-8609-0A4A3587921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8594247-DC82-48B1-B10F-D448DD0747A1}" type="pres">
      <dgm:prSet presAssocID="{3D560260-18DC-44CE-AEE1-B7679A3FD6F3}" presName="gear1" presStyleLbl="node1" presStyleIdx="0" presStyleCnt="3" custLinFactNeighborX="9393" custLinFactNeighborY="-589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520E7D-80C1-4DF8-906C-96417508C206}" type="pres">
      <dgm:prSet presAssocID="{3D560260-18DC-44CE-AEE1-B7679A3FD6F3}" presName="gear1srcNode" presStyleLbl="node1" presStyleIdx="0" presStyleCnt="3"/>
      <dgm:spPr/>
      <dgm:t>
        <a:bodyPr/>
        <a:lstStyle/>
        <a:p>
          <a:endParaRPr lang="es-MX"/>
        </a:p>
      </dgm:t>
    </dgm:pt>
    <dgm:pt modelId="{5F075236-3838-4B82-A478-E4E7B8A0E9BF}" type="pres">
      <dgm:prSet presAssocID="{3D560260-18DC-44CE-AEE1-B7679A3FD6F3}" presName="gear1dstNode" presStyleLbl="node1" presStyleIdx="0" presStyleCnt="3"/>
      <dgm:spPr/>
      <dgm:t>
        <a:bodyPr/>
        <a:lstStyle/>
        <a:p>
          <a:endParaRPr lang="es-MX"/>
        </a:p>
      </dgm:t>
    </dgm:pt>
    <dgm:pt modelId="{7E522561-B893-41E3-A7B2-94308C57BF23}" type="pres">
      <dgm:prSet presAssocID="{92498300-D92D-413E-9DF6-025CCE196DD6}" presName="gear2" presStyleLbl="node1" presStyleIdx="1" presStyleCnt="3" custScaleX="182151" custScaleY="142061" custLinFactNeighborX="-29051" custLinFactNeighborY="3602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804981-6044-452C-9F78-21160E96536C}" type="pres">
      <dgm:prSet presAssocID="{92498300-D92D-413E-9DF6-025CCE196DD6}" presName="gear2srcNode" presStyleLbl="node1" presStyleIdx="1" presStyleCnt="3"/>
      <dgm:spPr/>
      <dgm:t>
        <a:bodyPr/>
        <a:lstStyle/>
        <a:p>
          <a:endParaRPr lang="es-MX"/>
        </a:p>
      </dgm:t>
    </dgm:pt>
    <dgm:pt modelId="{1748477C-378E-4412-98A4-8E122B86478C}" type="pres">
      <dgm:prSet presAssocID="{92498300-D92D-413E-9DF6-025CCE196DD6}" presName="gear2dstNode" presStyleLbl="node1" presStyleIdx="1" presStyleCnt="3"/>
      <dgm:spPr/>
      <dgm:t>
        <a:bodyPr/>
        <a:lstStyle/>
        <a:p>
          <a:endParaRPr lang="es-MX"/>
        </a:p>
      </dgm:t>
    </dgm:pt>
    <dgm:pt modelId="{63C4EE0C-BF15-471B-8193-90367A8E81CD}" type="pres">
      <dgm:prSet presAssocID="{754D487D-4B6F-4996-A4DA-BC9A6414AA63}" presName="gear3" presStyleLbl="node1" presStyleIdx="2" presStyleCnt="3" custScaleX="170960" custScaleY="158469" custLinFactNeighborX="-3675" custLinFactNeighborY="-2168"/>
      <dgm:spPr/>
      <dgm:t>
        <a:bodyPr/>
        <a:lstStyle/>
        <a:p>
          <a:endParaRPr lang="es-MX"/>
        </a:p>
      </dgm:t>
    </dgm:pt>
    <dgm:pt modelId="{A4526C6C-DEBF-451C-B7D9-E452209518B1}" type="pres">
      <dgm:prSet presAssocID="{754D487D-4B6F-4996-A4DA-BC9A6414AA6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E1F6A0-D02B-4E05-99E6-1D96F334812F}" type="pres">
      <dgm:prSet presAssocID="{754D487D-4B6F-4996-A4DA-BC9A6414AA63}" presName="gear3srcNode" presStyleLbl="node1" presStyleIdx="2" presStyleCnt="3"/>
      <dgm:spPr/>
      <dgm:t>
        <a:bodyPr/>
        <a:lstStyle/>
        <a:p>
          <a:endParaRPr lang="es-MX"/>
        </a:p>
      </dgm:t>
    </dgm:pt>
    <dgm:pt modelId="{253B204E-FB1D-4F66-B733-6454358573AC}" type="pres">
      <dgm:prSet presAssocID="{754D487D-4B6F-4996-A4DA-BC9A6414AA63}" presName="gear3dstNode" presStyleLbl="node1" presStyleIdx="2" presStyleCnt="3"/>
      <dgm:spPr/>
      <dgm:t>
        <a:bodyPr/>
        <a:lstStyle/>
        <a:p>
          <a:endParaRPr lang="es-MX"/>
        </a:p>
      </dgm:t>
    </dgm:pt>
    <dgm:pt modelId="{6D7D0195-0BF8-4F6B-A6CC-2464C80E08AD}" type="pres">
      <dgm:prSet presAssocID="{59EE490F-26B6-4E03-88E8-D6E2BC897B38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4D9ADE80-3698-4AD6-97A6-B375003DF1BD}" type="pres">
      <dgm:prSet presAssocID="{5D726B98-1FA9-421D-9D8F-F803338EFF9F}" presName="connector2" presStyleLbl="sibTrans2D1" presStyleIdx="1" presStyleCnt="3" custScaleX="125848" custLinFactNeighborX="-1095" custLinFactNeighborY="-5072"/>
      <dgm:spPr/>
      <dgm:t>
        <a:bodyPr/>
        <a:lstStyle/>
        <a:p>
          <a:endParaRPr lang="es-MX"/>
        </a:p>
      </dgm:t>
    </dgm:pt>
    <dgm:pt modelId="{303E4C30-3CB3-42E6-9BB2-75F1AF533BC6}" type="pres">
      <dgm:prSet presAssocID="{2E32270B-D719-4E66-9956-B50584559FE3}" presName="connector3" presStyleLbl="sibTrans2D1" presStyleIdx="2" presStyleCnt="3" custLinFactNeighborX="-9100" custLinFactNeighborY="-16908"/>
      <dgm:spPr/>
      <dgm:t>
        <a:bodyPr/>
        <a:lstStyle/>
        <a:p>
          <a:endParaRPr lang="es-MX"/>
        </a:p>
      </dgm:t>
    </dgm:pt>
  </dgm:ptLst>
  <dgm:cxnLst>
    <dgm:cxn modelId="{AF4B47D6-D274-47F5-979E-6890FB527724}" type="presOf" srcId="{3D560260-18DC-44CE-AEE1-B7679A3FD6F3}" destId="{5F075236-3838-4B82-A478-E4E7B8A0E9BF}" srcOrd="2" destOrd="0" presId="urn:microsoft.com/office/officeart/2005/8/layout/gear1"/>
    <dgm:cxn modelId="{0109A587-6918-4F12-8380-6E7CE6AAF641}" type="presOf" srcId="{3D560260-18DC-44CE-AEE1-B7679A3FD6F3}" destId="{58594247-DC82-48B1-B10F-D448DD0747A1}" srcOrd="0" destOrd="0" presId="urn:microsoft.com/office/officeart/2005/8/layout/gear1"/>
    <dgm:cxn modelId="{3915B7B8-D516-425C-A951-9007E3AB24F8}" type="presOf" srcId="{754D487D-4B6F-4996-A4DA-BC9A6414AA63}" destId="{253B204E-FB1D-4F66-B733-6454358573AC}" srcOrd="3" destOrd="0" presId="urn:microsoft.com/office/officeart/2005/8/layout/gear1"/>
    <dgm:cxn modelId="{81345663-E66F-4729-90D9-0190E3371249}" type="presOf" srcId="{92498300-D92D-413E-9DF6-025CCE196DD6}" destId="{7E522561-B893-41E3-A7B2-94308C57BF23}" srcOrd="0" destOrd="0" presId="urn:microsoft.com/office/officeart/2005/8/layout/gear1"/>
    <dgm:cxn modelId="{2DD5EB1C-6C02-4BAC-A1A6-15FE8A0819BF}" type="presOf" srcId="{92498300-D92D-413E-9DF6-025CCE196DD6}" destId="{C0804981-6044-452C-9F78-21160E96536C}" srcOrd="1" destOrd="0" presId="urn:microsoft.com/office/officeart/2005/8/layout/gear1"/>
    <dgm:cxn modelId="{E2F3B52D-F715-4B35-8C9C-315A36733AFE}" srcId="{F501B045-EE50-4A54-8609-0A4A35879210}" destId="{754D487D-4B6F-4996-A4DA-BC9A6414AA63}" srcOrd="2" destOrd="0" parTransId="{21A1998C-3AB7-4058-B7B0-9E135A33CC09}" sibTransId="{2E32270B-D719-4E66-9956-B50584559FE3}"/>
    <dgm:cxn modelId="{678078D9-9711-4A03-B3E7-656407E7A21F}" srcId="{F501B045-EE50-4A54-8609-0A4A35879210}" destId="{3D560260-18DC-44CE-AEE1-B7679A3FD6F3}" srcOrd="0" destOrd="0" parTransId="{2E4AE8FB-3E15-476B-85CD-DBB8790AF740}" sibTransId="{59EE490F-26B6-4E03-88E8-D6E2BC897B38}"/>
    <dgm:cxn modelId="{1323678D-7B75-42F8-9ECD-8C0A92982040}" type="presOf" srcId="{2E32270B-D719-4E66-9956-B50584559FE3}" destId="{303E4C30-3CB3-42E6-9BB2-75F1AF533BC6}" srcOrd="0" destOrd="0" presId="urn:microsoft.com/office/officeart/2005/8/layout/gear1"/>
    <dgm:cxn modelId="{1DD63A13-CA3C-4C44-A02C-B886610BD3A9}" type="presOf" srcId="{3D560260-18DC-44CE-AEE1-B7679A3FD6F3}" destId="{0E520E7D-80C1-4DF8-906C-96417508C206}" srcOrd="1" destOrd="0" presId="urn:microsoft.com/office/officeart/2005/8/layout/gear1"/>
    <dgm:cxn modelId="{090D66C1-8978-448A-B795-47A4BD529C8A}" srcId="{F501B045-EE50-4A54-8609-0A4A35879210}" destId="{92498300-D92D-413E-9DF6-025CCE196DD6}" srcOrd="1" destOrd="0" parTransId="{9B01A732-B9CC-4E94-8214-13E13D5A63B9}" sibTransId="{5D726B98-1FA9-421D-9D8F-F803338EFF9F}"/>
    <dgm:cxn modelId="{D7FB5D38-FCDA-49E6-A61C-C9F0F5126FCF}" type="presOf" srcId="{754D487D-4B6F-4996-A4DA-BC9A6414AA63}" destId="{A4526C6C-DEBF-451C-B7D9-E452209518B1}" srcOrd="1" destOrd="0" presId="urn:microsoft.com/office/officeart/2005/8/layout/gear1"/>
    <dgm:cxn modelId="{37AC2C1C-7875-4F4F-8D66-3AC5BA25B462}" type="presOf" srcId="{59EE490F-26B6-4E03-88E8-D6E2BC897B38}" destId="{6D7D0195-0BF8-4F6B-A6CC-2464C80E08AD}" srcOrd="0" destOrd="0" presId="urn:microsoft.com/office/officeart/2005/8/layout/gear1"/>
    <dgm:cxn modelId="{2742DE23-AB2A-447B-B646-74FDE1A19EC5}" type="presOf" srcId="{F501B045-EE50-4A54-8609-0A4A35879210}" destId="{8AEB92C4-689A-4594-B183-2F1F1C997F2C}" srcOrd="0" destOrd="0" presId="urn:microsoft.com/office/officeart/2005/8/layout/gear1"/>
    <dgm:cxn modelId="{D4AB2A5B-6CFC-4050-8A43-7CFE7774F7E3}" type="presOf" srcId="{5D726B98-1FA9-421D-9D8F-F803338EFF9F}" destId="{4D9ADE80-3698-4AD6-97A6-B375003DF1BD}" srcOrd="0" destOrd="0" presId="urn:microsoft.com/office/officeart/2005/8/layout/gear1"/>
    <dgm:cxn modelId="{4F134E92-F049-45C8-A23E-ED74B181271F}" type="presOf" srcId="{92498300-D92D-413E-9DF6-025CCE196DD6}" destId="{1748477C-378E-4412-98A4-8E122B86478C}" srcOrd="2" destOrd="0" presId="urn:microsoft.com/office/officeart/2005/8/layout/gear1"/>
    <dgm:cxn modelId="{CA39E29C-C2B4-400F-848E-ED9051F9449D}" type="presOf" srcId="{754D487D-4B6F-4996-A4DA-BC9A6414AA63}" destId="{BBE1F6A0-D02B-4E05-99E6-1D96F334812F}" srcOrd="2" destOrd="0" presId="urn:microsoft.com/office/officeart/2005/8/layout/gear1"/>
    <dgm:cxn modelId="{39210A55-E54E-47F6-82AA-3CB784A06203}" type="presOf" srcId="{754D487D-4B6F-4996-A4DA-BC9A6414AA63}" destId="{63C4EE0C-BF15-471B-8193-90367A8E81CD}" srcOrd="0" destOrd="0" presId="urn:microsoft.com/office/officeart/2005/8/layout/gear1"/>
    <dgm:cxn modelId="{B9663D8D-8EB4-4FBD-8D5D-C64FA35720C8}" type="presParOf" srcId="{8AEB92C4-689A-4594-B183-2F1F1C997F2C}" destId="{58594247-DC82-48B1-B10F-D448DD0747A1}" srcOrd="0" destOrd="0" presId="urn:microsoft.com/office/officeart/2005/8/layout/gear1"/>
    <dgm:cxn modelId="{B1301EE7-BE2D-4B5C-A96C-B8A6B240A026}" type="presParOf" srcId="{8AEB92C4-689A-4594-B183-2F1F1C997F2C}" destId="{0E520E7D-80C1-4DF8-906C-96417508C206}" srcOrd="1" destOrd="0" presId="urn:microsoft.com/office/officeart/2005/8/layout/gear1"/>
    <dgm:cxn modelId="{734CD343-BAE7-47F9-B437-98F0FBF5F9A7}" type="presParOf" srcId="{8AEB92C4-689A-4594-B183-2F1F1C997F2C}" destId="{5F075236-3838-4B82-A478-E4E7B8A0E9BF}" srcOrd="2" destOrd="0" presId="urn:microsoft.com/office/officeart/2005/8/layout/gear1"/>
    <dgm:cxn modelId="{D2678902-7725-4658-8564-E13111ACA8A4}" type="presParOf" srcId="{8AEB92C4-689A-4594-B183-2F1F1C997F2C}" destId="{7E522561-B893-41E3-A7B2-94308C57BF23}" srcOrd="3" destOrd="0" presId="urn:microsoft.com/office/officeart/2005/8/layout/gear1"/>
    <dgm:cxn modelId="{3DE154FC-3EDB-4709-8898-3BF0CD343D45}" type="presParOf" srcId="{8AEB92C4-689A-4594-B183-2F1F1C997F2C}" destId="{C0804981-6044-452C-9F78-21160E96536C}" srcOrd="4" destOrd="0" presId="urn:microsoft.com/office/officeart/2005/8/layout/gear1"/>
    <dgm:cxn modelId="{62CC1902-95BE-44B3-93F9-E46A10D771E0}" type="presParOf" srcId="{8AEB92C4-689A-4594-B183-2F1F1C997F2C}" destId="{1748477C-378E-4412-98A4-8E122B86478C}" srcOrd="5" destOrd="0" presId="urn:microsoft.com/office/officeart/2005/8/layout/gear1"/>
    <dgm:cxn modelId="{C845CE53-B72C-482E-B390-F267383E7351}" type="presParOf" srcId="{8AEB92C4-689A-4594-B183-2F1F1C997F2C}" destId="{63C4EE0C-BF15-471B-8193-90367A8E81CD}" srcOrd="6" destOrd="0" presId="urn:microsoft.com/office/officeart/2005/8/layout/gear1"/>
    <dgm:cxn modelId="{64A6F8A8-0154-4310-8543-5D9F63BDEF2F}" type="presParOf" srcId="{8AEB92C4-689A-4594-B183-2F1F1C997F2C}" destId="{A4526C6C-DEBF-451C-B7D9-E452209518B1}" srcOrd="7" destOrd="0" presId="urn:microsoft.com/office/officeart/2005/8/layout/gear1"/>
    <dgm:cxn modelId="{BDB9B489-8FA5-4A87-9C09-13F4BEB49F9B}" type="presParOf" srcId="{8AEB92C4-689A-4594-B183-2F1F1C997F2C}" destId="{BBE1F6A0-D02B-4E05-99E6-1D96F334812F}" srcOrd="8" destOrd="0" presId="urn:microsoft.com/office/officeart/2005/8/layout/gear1"/>
    <dgm:cxn modelId="{BA7E565D-B4A4-474A-8586-69DC200C6D24}" type="presParOf" srcId="{8AEB92C4-689A-4594-B183-2F1F1C997F2C}" destId="{253B204E-FB1D-4F66-B733-6454358573AC}" srcOrd="9" destOrd="0" presId="urn:microsoft.com/office/officeart/2005/8/layout/gear1"/>
    <dgm:cxn modelId="{728D9CF0-EDDE-4739-B22F-4223DF368971}" type="presParOf" srcId="{8AEB92C4-689A-4594-B183-2F1F1C997F2C}" destId="{6D7D0195-0BF8-4F6B-A6CC-2464C80E08AD}" srcOrd="10" destOrd="0" presId="urn:microsoft.com/office/officeart/2005/8/layout/gear1"/>
    <dgm:cxn modelId="{4BA52019-DF5A-4EE5-BAA2-749A2F312000}" type="presParOf" srcId="{8AEB92C4-689A-4594-B183-2F1F1C997F2C}" destId="{4D9ADE80-3698-4AD6-97A6-B375003DF1BD}" srcOrd="11" destOrd="0" presId="urn:microsoft.com/office/officeart/2005/8/layout/gear1"/>
    <dgm:cxn modelId="{1F90C7D7-4DB2-4E7F-8986-669BC3439910}" type="presParOf" srcId="{8AEB92C4-689A-4594-B183-2F1F1C997F2C}" destId="{303E4C30-3CB3-42E6-9BB2-75F1AF533BC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05C6C5-1E56-4035-8F2B-46A2E8241341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026102C-3B70-4C88-8C69-199E59B80BE9}">
      <dgm:prSet phldrT="[Texto]" custT="1"/>
      <dgm:spPr/>
      <dgm:t>
        <a:bodyPr/>
        <a:lstStyle/>
        <a:p>
          <a:r>
            <a:rPr lang="es-MX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ENFERMEDADES</a:t>
          </a:r>
          <a:r>
            <a:rPr lang="es-MX" sz="2000" b="1" dirty="0" smtClean="0"/>
            <a:t> </a:t>
          </a:r>
          <a:endParaRPr lang="es-MX" sz="2000" b="1" dirty="0"/>
        </a:p>
      </dgm:t>
    </dgm:pt>
    <dgm:pt modelId="{D00D5F6B-496B-44A4-B4AA-C1D1A2F21EA5}" type="parTrans" cxnId="{D0684D21-65A7-477D-9BB7-31CE27995B58}">
      <dgm:prSet/>
      <dgm:spPr/>
      <dgm:t>
        <a:bodyPr/>
        <a:lstStyle/>
        <a:p>
          <a:endParaRPr lang="es-MX"/>
        </a:p>
      </dgm:t>
    </dgm:pt>
    <dgm:pt modelId="{3BB5168C-A898-44E8-8FB5-549745223527}" type="sibTrans" cxnId="{D0684D21-65A7-477D-9BB7-31CE27995B58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0A01411-1166-496D-9C43-E63CD3BCB563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FIEBRE TIFOIDEA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EB75BD8-293B-4CEF-9575-D18ABBFDF501}" type="parTrans" cxnId="{D7417A66-5694-41DB-8977-10A57523B96C}">
      <dgm:prSet/>
      <dgm:spPr/>
      <dgm:t>
        <a:bodyPr/>
        <a:lstStyle/>
        <a:p>
          <a:endParaRPr lang="es-MX"/>
        </a:p>
      </dgm:t>
    </dgm:pt>
    <dgm:pt modelId="{40154A2F-4E31-4F6D-9305-AF33B8B66F08}" type="sibTrans" cxnId="{D7417A66-5694-41DB-8977-10A57523B96C}">
      <dgm:prSet/>
      <dgm:spPr/>
      <dgm:t>
        <a:bodyPr/>
        <a:lstStyle/>
        <a:p>
          <a:endParaRPr lang="es-MX"/>
        </a:p>
      </dgm:t>
    </dgm:pt>
    <dgm:pt modelId="{08BF0CD4-387F-4EF1-A737-A510B6AA39FA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CÓLERA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A26F08CC-53B4-4E6F-98CB-46DB9B8CB50A}" type="parTrans" cxnId="{297D8BDE-6E8D-47B1-8347-3F2B9EE46585}">
      <dgm:prSet/>
      <dgm:spPr/>
      <dgm:t>
        <a:bodyPr/>
        <a:lstStyle/>
        <a:p>
          <a:endParaRPr lang="es-MX"/>
        </a:p>
      </dgm:t>
    </dgm:pt>
    <dgm:pt modelId="{1E92F8D0-5C78-40B6-9CE9-3FAB9F6DA056}" type="sibTrans" cxnId="{297D8BDE-6E8D-47B1-8347-3F2B9EE46585}">
      <dgm:prSet/>
      <dgm:spPr/>
      <dgm:t>
        <a:bodyPr/>
        <a:lstStyle/>
        <a:p>
          <a:endParaRPr lang="es-MX"/>
        </a:p>
      </dgm:t>
    </dgm:pt>
    <dgm:pt modelId="{3C0AE523-52B3-4C7E-B25A-020B6A6898E7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VIRUELA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F698975-F2D8-4923-8A94-BD0144C101F4}" type="parTrans" cxnId="{44C61528-4013-4DB6-8A31-401178F13BD6}">
      <dgm:prSet/>
      <dgm:spPr/>
      <dgm:t>
        <a:bodyPr/>
        <a:lstStyle/>
        <a:p>
          <a:endParaRPr lang="es-MX"/>
        </a:p>
      </dgm:t>
    </dgm:pt>
    <dgm:pt modelId="{95A081B2-9C30-44E9-828E-185B7BEA48BF}" type="sibTrans" cxnId="{44C61528-4013-4DB6-8A31-401178F13BD6}">
      <dgm:prSet/>
      <dgm:spPr/>
      <dgm:t>
        <a:bodyPr/>
        <a:lstStyle/>
        <a:p>
          <a:endParaRPr lang="es-MX"/>
        </a:p>
      </dgm:t>
    </dgm:pt>
    <dgm:pt modelId="{8EAB6D32-EF3A-4C12-9A7A-41D7B99CF11C}" type="pres">
      <dgm:prSet presAssocID="{9205C6C5-1E56-4035-8F2B-46A2E8241341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91FC26FE-0106-4191-8AF6-5903EDDB6184}" type="pres">
      <dgm:prSet presAssocID="{3BB5168C-A898-44E8-8FB5-549745223527}" presName="picture_1" presStyleLbl="bgImgPlace1" presStyleIdx="0" presStyleCnt="1" custLinFactNeighborX="-406" custLinFactNeighborY="-145"/>
      <dgm:spPr/>
      <dgm:t>
        <a:bodyPr/>
        <a:lstStyle/>
        <a:p>
          <a:endParaRPr lang="es-MX"/>
        </a:p>
      </dgm:t>
    </dgm:pt>
    <dgm:pt modelId="{D76D26FA-9200-46E8-A163-4F4BE9E59B0F}" type="pres">
      <dgm:prSet presAssocID="{F026102C-3B70-4C88-8C69-199E59B80BE9}" presName="text_1" presStyleLbl="node1" presStyleIdx="0" presStyleCnt="0" custScaleY="162400" custLinFactNeighborX="2713" custLinFactNeighborY="-49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54F4F0-8949-406E-8B25-CF39B5BBC392}" type="pres">
      <dgm:prSet presAssocID="{9205C6C5-1E56-4035-8F2B-46A2E8241341}" presName="linV" presStyleCnt="0"/>
      <dgm:spPr/>
    </dgm:pt>
    <dgm:pt modelId="{35F455D0-4E1B-4D8D-B19C-A3488CFFE6BE}" type="pres">
      <dgm:prSet presAssocID="{D0A01411-1166-496D-9C43-E63CD3BCB563}" presName="pair" presStyleCnt="0"/>
      <dgm:spPr/>
    </dgm:pt>
    <dgm:pt modelId="{8AE2DDC0-F569-4B87-AEE1-B1F9E7B1D26F}" type="pres">
      <dgm:prSet presAssocID="{D0A01411-1166-496D-9C43-E63CD3BCB563}" presName="spaceH" presStyleLbl="node1" presStyleIdx="0" presStyleCnt="0"/>
      <dgm:spPr/>
    </dgm:pt>
    <dgm:pt modelId="{C3E40B3C-38A4-4FB2-AC04-955D75704E69}" type="pres">
      <dgm:prSet presAssocID="{D0A01411-1166-496D-9C43-E63CD3BCB563}" presName="desPictures" presStyleLbl="alignImgPlace1" presStyleIdx="0" presStyleCnt="3"/>
      <dgm:spPr/>
    </dgm:pt>
    <dgm:pt modelId="{E69BCD2E-7DFF-432B-9204-37E48281F7A8}" type="pres">
      <dgm:prSet presAssocID="{D0A01411-1166-496D-9C43-E63CD3BCB563}" presName="desTextWrapper" presStyleCnt="0"/>
      <dgm:spPr/>
    </dgm:pt>
    <dgm:pt modelId="{A491A93F-DFC1-4792-8D12-8A7E6E386A98}" type="pres">
      <dgm:prSet presAssocID="{D0A01411-1166-496D-9C43-E63CD3BCB563}" presName="des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2BE301-0C98-4E8A-9999-71C161DC97E9}" type="pres">
      <dgm:prSet presAssocID="{40154A2F-4E31-4F6D-9305-AF33B8B66F08}" presName="spaceV" presStyleCnt="0"/>
      <dgm:spPr/>
    </dgm:pt>
    <dgm:pt modelId="{3079A4DA-F606-46EB-BE66-72B8EC39BCDD}" type="pres">
      <dgm:prSet presAssocID="{08BF0CD4-387F-4EF1-A737-A510B6AA39FA}" presName="pair" presStyleCnt="0"/>
      <dgm:spPr/>
    </dgm:pt>
    <dgm:pt modelId="{9B900A0D-A63A-41C5-BE9D-9D6338507644}" type="pres">
      <dgm:prSet presAssocID="{08BF0CD4-387F-4EF1-A737-A510B6AA39FA}" presName="spaceH" presStyleLbl="node1" presStyleIdx="0" presStyleCnt="0"/>
      <dgm:spPr/>
    </dgm:pt>
    <dgm:pt modelId="{9125C9E8-CFC3-481F-A67F-182A2807E576}" type="pres">
      <dgm:prSet presAssocID="{08BF0CD4-387F-4EF1-A737-A510B6AA39FA}" presName="desPictures" presStyleLbl="alignImgPlace1" presStyleIdx="1" presStyleCnt="3" custLinFactNeighborX="-523" custLinFactNeighborY="20492"/>
      <dgm:spPr/>
    </dgm:pt>
    <dgm:pt modelId="{09F1B60F-6C18-4818-B8C1-55A669A1A06A}" type="pres">
      <dgm:prSet presAssocID="{08BF0CD4-387F-4EF1-A737-A510B6AA39FA}" presName="desTextWrapper" presStyleCnt="0"/>
      <dgm:spPr/>
    </dgm:pt>
    <dgm:pt modelId="{BA48BA39-0A63-40F5-B538-76B1AF67B3BD}" type="pres">
      <dgm:prSet presAssocID="{08BF0CD4-387F-4EF1-A737-A510B6AA39FA}" presName="desText" presStyleLbl="revTx" presStyleIdx="1" presStyleCnt="3" custLinFactNeighborX="11147" custLinFactNeighborY="319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82BFDA-73F0-4A8F-A62F-7BD870EC7C5F}" type="pres">
      <dgm:prSet presAssocID="{1E92F8D0-5C78-40B6-9CE9-3FAB9F6DA056}" presName="spaceV" presStyleCnt="0"/>
      <dgm:spPr/>
    </dgm:pt>
    <dgm:pt modelId="{8D3BF6D9-5DA6-4A50-A49C-A90127C93A55}" type="pres">
      <dgm:prSet presAssocID="{3C0AE523-52B3-4C7E-B25A-020B6A6898E7}" presName="pair" presStyleCnt="0"/>
      <dgm:spPr/>
    </dgm:pt>
    <dgm:pt modelId="{0B7D01AF-F67C-41B2-95DA-C005C41E9AE0}" type="pres">
      <dgm:prSet presAssocID="{3C0AE523-52B3-4C7E-B25A-020B6A6898E7}" presName="spaceH" presStyleLbl="node1" presStyleIdx="0" presStyleCnt="0"/>
      <dgm:spPr/>
    </dgm:pt>
    <dgm:pt modelId="{19888113-1D91-4900-900C-A27B2650D924}" type="pres">
      <dgm:prSet presAssocID="{3C0AE523-52B3-4C7E-B25A-020B6A6898E7}" presName="desPictures" presStyleLbl="alignImgPlace1" presStyleIdx="2" presStyleCnt="3" custLinFactNeighborX="5216" custLinFactNeighborY="45960"/>
      <dgm:spPr/>
    </dgm:pt>
    <dgm:pt modelId="{19355DCA-B20F-4E83-9E30-A50012955D92}" type="pres">
      <dgm:prSet presAssocID="{3C0AE523-52B3-4C7E-B25A-020B6A6898E7}" presName="desTextWrapper" presStyleCnt="0"/>
      <dgm:spPr/>
    </dgm:pt>
    <dgm:pt modelId="{ECD40DF0-ADA7-401F-A9E3-43D6DC138284}" type="pres">
      <dgm:prSet presAssocID="{3C0AE523-52B3-4C7E-B25A-020B6A6898E7}" presName="desText" presStyleLbl="revTx" presStyleIdx="2" presStyleCnt="3" custLinFactNeighborX="15636" custLinFactNeighborY="344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A20EE1-4A04-4B46-BD1D-34B750AFFAE5}" type="pres">
      <dgm:prSet presAssocID="{9205C6C5-1E56-4035-8F2B-46A2E8241341}" presName="maxNode" presStyleCnt="0"/>
      <dgm:spPr/>
    </dgm:pt>
    <dgm:pt modelId="{B216DCF1-724B-47C1-9303-2AAEECF992E6}" type="pres">
      <dgm:prSet presAssocID="{9205C6C5-1E56-4035-8F2B-46A2E8241341}" presName="Name33" presStyleCnt="0"/>
      <dgm:spPr/>
    </dgm:pt>
  </dgm:ptLst>
  <dgm:cxnLst>
    <dgm:cxn modelId="{5FBC67A2-B0D3-4BDE-8FC2-4FDCCEEB88E4}" type="presOf" srcId="{08BF0CD4-387F-4EF1-A737-A510B6AA39FA}" destId="{BA48BA39-0A63-40F5-B538-76B1AF67B3BD}" srcOrd="0" destOrd="0" presId="urn:microsoft.com/office/officeart/2008/layout/AccentedPicture"/>
    <dgm:cxn modelId="{D7417A66-5694-41DB-8977-10A57523B96C}" srcId="{9205C6C5-1E56-4035-8F2B-46A2E8241341}" destId="{D0A01411-1166-496D-9C43-E63CD3BCB563}" srcOrd="1" destOrd="0" parTransId="{9EB75BD8-293B-4CEF-9575-D18ABBFDF501}" sibTransId="{40154A2F-4E31-4F6D-9305-AF33B8B66F08}"/>
    <dgm:cxn modelId="{88EDF29A-031F-4839-A0C3-43D1B3739970}" type="presOf" srcId="{F026102C-3B70-4C88-8C69-199E59B80BE9}" destId="{D76D26FA-9200-46E8-A163-4F4BE9E59B0F}" srcOrd="0" destOrd="0" presId="urn:microsoft.com/office/officeart/2008/layout/AccentedPicture"/>
    <dgm:cxn modelId="{7FBB082A-928D-450F-89AB-FBA80B7B8801}" type="presOf" srcId="{3BB5168C-A898-44E8-8FB5-549745223527}" destId="{91FC26FE-0106-4191-8AF6-5903EDDB6184}" srcOrd="0" destOrd="0" presId="urn:microsoft.com/office/officeart/2008/layout/AccentedPicture"/>
    <dgm:cxn modelId="{9D844955-1E93-48E3-AE7D-7A0D7D40F4D4}" type="presOf" srcId="{9205C6C5-1E56-4035-8F2B-46A2E8241341}" destId="{8EAB6D32-EF3A-4C12-9A7A-41D7B99CF11C}" srcOrd="0" destOrd="0" presId="urn:microsoft.com/office/officeart/2008/layout/AccentedPicture"/>
    <dgm:cxn modelId="{44C61528-4013-4DB6-8A31-401178F13BD6}" srcId="{9205C6C5-1E56-4035-8F2B-46A2E8241341}" destId="{3C0AE523-52B3-4C7E-B25A-020B6A6898E7}" srcOrd="3" destOrd="0" parTransId="{EF698975-F2D8-4923-8A94-BD0144C101F4}" sibTransId="{95A081B2-9C30-44E9-828E-185B7BEA48BF}"/>
    <dgm:cxn modelId="{D0684D21-65A7-477D-9BB7-31CE27995B58}" srcId="{9205C6C5-1E56-4035-8F2B-46A2E8241341}" destId="{F026102C-3B70-4C88-8C69-199E59B80BE9}" srcOrd="0" destOrd="0" parTransId="{D00D5F6B-496B-44A4-B4AA-C1D1A2F21EA5}" sibTransId="{3BB5168C-A898-44E8-8FB5-549745223527}"/>
    <dgm:cxn modelId="{297D8BDE-6E8D-47B1-8347-3F2B9EE46585}" srcId="{9205C6C5-1E56-4035-8F2B-46A2E8241341}" destId="{08BF0CD4-387F-4EF1-A737-A510B6AA39FA}" srcOrd="2" destOrd="0" parTransId="{A26F08CC-53B4-4E6F-98CB-46DB9B8CB50A}" sibTransId="{1E92F8D0-5C78-40B6-9CE9-3FAB9F6DA056}"/>
    <dgm:cxn modelId="{CF878017-ED9D-4FF8-8D22-5250BB986B01}" type="presOf" srcId="{D0A01411-1166-496D-9C43-E63CD3BCB563}" destId="{A491A93F-DFC1-4792-8D12-8A7E6E386A98}" srcOrd="0" destOrd="0" presId="urn:microsoft.com/office/officeart/2008/layout/AccentedPicture"/>
    <dgm:cxn modelId="{FB486CF0-A3A0-4069-A427-D9547A97940B}" type="presOf" srcId="{3C0AE523-52B3-4C7E-B25A-020B6A6898E7}" destId="{ECD40DF0-ADA7-401F-A9E3-43D6DC138284}" srcOrd="0" destOrd="0" presId="urn:microsoft.com/office/officeart/2008/layout/AccentedPicture"/>
    <dgm:cxn modelId="{23B42C8D-57E0-4C9F-8DE2-DDE4CFC8643F}" type="presParOf" srcId="{8EAB6D32-EF3A-4C12-9A7A-41D7B99CF11C}" destId="{91FC26FE-0106-4191-8AF6-5903EDDB6184}" srcOrd="0" destOrd="0" presId="urn:microsoft.com/office/officeart/2008/layout/AccentedPicture"/>
    <dgm:cxn modelId="{E34D0941-93D3-4E8B-9039-ADEAF5448190}" type="presParOf" srcId="{8EAB6D32-EF3A-4C12-9A7A-41D7B99CF11C}" destId="{D76D26FA-9200-46E8-A163-4F4BE9E59B0F}" srcOrd="1" destOrd="0" presId="urn:microsoft.com/office/officeart/2008/layout/AccentedPicture"/>
    <dgm:cxn modelId="{DCB1F0C5-E98C-42C1-A05E-21E0C24ACC2E}" type="presParOf" srcId="{8EAB6D32-EF3A-4C12-9A7A-41D7B99CF11C}" destId="{7754F4F0-8949-406E-8B25-CF39B5BBC392}" srcOrd="2" destOrd="0" presId="urn:microsoft.com/office/officeart/2008/layout/AccentedPicture"/>
    <dgm:cxn modelId="{0D9B6BB4-12A6-4C1F-8542-516EE66692C1}" type="presParOf" srcId="{7754F4F0-8949-406E-8B25-CF39B5BBC392}" destId="{35F455D0-4E1B-4D8D-B19C-A3488CFFE6BE}" srcOrd="0" destOrd="0" presId="urn:microsoft.com/office/officeart/2008/layout/AccentedPicture"/>
    <dgm:cxn modelId="{2B5BFCE4-E5BB-4C22-80AC-15763E02C830}" type="presParOf" srcId="{35F455D0-4E1B-4D8D-B19C-A3488CFFE6BE}" destId="{8AE2DDC0-F569-4B87-AEE1-B1F9E7B1D26F}" srcOrd="0" destOrd="0" presId="urn:microsoft.com/office/officeart/2008/layout/AccentedPicture"/>
    <dgm:cxn modelId="{D5CEBE2F-14FC-4B6C-984C-0E29817EB2A1}" type="presParOf" srcId="{35F455D0-4E1B-4D8D-B19C-A3488CFFE6BE}" destId="{C3E40B3C-38A4-4FB2-AC04-955D75704E69}" srcOrd="1" destOrd="0" presId="urn:microsoft.com/office/officeart/2008/layout/AccentedPicture"/>
    <dgm:cxn modelId="{F0289985-4456-4588-B3ED-730DB076C8E3}" type="presParOf" srcId="{35F455D0-4E1B-4D8D-B19C-A3488CFFE6BE}" destId="{E69BCD2E-7DFF-432B-9204-37E48281F7A8}" srcOrd="2" destOrd="0" presId="urn:microsoft.com/office/officeart/2008/layout/AccentedPicture"/>
    <dgm:cxn modelId="{E5901746-363E-46F0-97C2-12710F4DF34D}" type="presParOf" srcId="{E69BCD2E-7DFF-432B-9204-37E48281F7A8}" destId="{A491A93F-DFC1-4792-8D12-8A7E6E386A98}" srcOrd="0" destOrd="0" presId="urn:microsoft.com/office/officeart/2008/layout/AccentedPicture"/>
    <dgm:cxn modelId="{4B86C9D5-E72D-471C-858D-7F755157E608}" type="presParOf" srcId="{7754F4F0-8949-406E-8B25-CF39B5BBC392}" destId="{C82BE301-0C98-4E8A-9999-71C161DC97E9}" srcOrd="1" destOrd="0" presId="urn:microsoft.com/office/officeart/2008/layout/AccentedPicture"/>
    <dgm:cxn modelId="{66F0DDA9-923D-42E2-8237-328FFE294FB4}" type="presParOf" srcId="{7754F4F0-8949-406E-8B25-CF39B5BBC392}" destId="{3079A4DA-F606-46EB-BE66-72B8EC39BCDD}" srcOrd="2" destOrd="0" presId="urn:microsoft.com/office/officeart/2008/layout/AccentedPicture"/>
    <dgm:cxn modelId="{379B4D0B-547B-4A68-BF4E-481CFFF2E87B}" type="presParOf" srcId="{3079A4DA-F606-46EB-BE66-72B8EC39BCDD}" destId="{9B900A0D-A63A-41C5-BE9D-9D6338507644}" srcOrd="0" destOrd="0" presId="urn:microsoft.com/office/officeart/2008/layout/AccentedPicture"/>
    <dgm:cxn modelId="{783656BC-3DE0-4472-A20E-4C50F24D0A1A}" type="presParOf" srcId="{3079A4DA-F606-46EB-BE66-72B8EC39BCDD}" destId="{9125C9E8-CFC3-481F-A67F-182A2807E576}" srcOrd="1" destOrd="0" presId="urn:microsoft.com/office/officeart/2008/layout/AccentedPicture"/>
    <dgm:cxn modelId="{FB44D637-27A5-4894-9A88-E83A16E5DBB4}" type="presParOf" srcId="{3079A4DA-F606-46EB-BE66-72B8EC39BCDD}" destId="{09F1B60F-6C18-4818-B8C1-55A669A1A06A}" srcOrd="2" destOrd="0" presId="urn:microsoft.com/office/officeart/2008/layout/AccentedPicture"/>
    <dgm:cxn modelId="{DA7865A8-C409-4AC8-ADEA-87FC9322E765}" type="presParOf" srcId="{09F1B60F-6C18-4818-B8C1-55A669A1A06A}" destId="{BA48BA39-0A63-40F5-B538-76B1AF67B3BD}" srcOrd="0" destOrd="0" presId="urn:microsoft.com/office/officeart/2008/layout/AccentedPicture"/>
    <dgm:cxn modelId="{67B7A1F9-F751-4B7B-9C86-586757D182B9}" type="presParOf" srcId="{7754F4F0-8949-406E-8B25-CF39B5BBC392}" destId="{DA82BFDA-73F0-4A8F-A62F-7BD870EC7C5F}" srcOrd="3" destOrd="0" presId="urn:microsoft.com/office/officeart/2008/layout/AccentedPicture"/>
    <dgm:cxn modelId="{B402BEBB-CC25-453B-A4C8-B3F9A8AA446B}" type="presParOf" srcId="{7754F4F0-8949-406E-8B25-CF39B5BBC392}" destId="{8D3BF6D9-5DA6-4A50-A49C-A90127C93A55}" srcOrd="4" destOrd="0" presId="urn:microsoft.com/office/officeart/2008/layout/AccentedPicture"/>
    <dgm:cxn modelId="{E4FABA6C-530A-4C22-B481-E5ACA38FCE27}" type="presParOf" srcId="{8D3BF6D9-5DA6-4A50-A49C-A90127C93A55}" destId="{0B7D01AF-F67C-41B2-95DA-C005C41E9AE0}" srcOrd="0" destOrd="0" presId="urn:microsoft.com/office/officeart/2008/layout/AccentedPicture"/>
    <dgm:cxn modelId="{8ED7E170-6F99-4EEB-81C3-3560E76F58A8}" type="presParOf" srcId="{8D3BF6D9-5DA6-4A50-A49C-A90127C93A55}" destId="{19888113-1D91-4900-900C-A27B2650D924}" srcOrd="1" destOrd="0" presId="urn:microsoft.com/office/officeart/2008/layout/AccentedPicture"/>
    <dgm:cxn modelId="{DFCB779E-C50E-4559-89FC-212598C9513E}" type="presParOf" srcId="{8D3BF6D9-5DA6-4A50-A49C-A90127C93A55}" destId="{19355DCA-B20F-4E83-9E30-A50012955D92}" srcOrd="2" destOrd="0" presId="urn:microsoft.com/office/officeart/2008/layout/AccentedPicture"/>
    <dgm:cxn modelId="{EDA671C6-4F31-4339-8C1A-53BD63AAFF86}" type="presParOf" srcId="{19355DCA-B20F-4E83-9E30-A50012955D92}" destId="{ECD40DF0-ADA7-401F-A9E3-43D6DC138284}" srcOrd="0" destOrd="0" presId="urn:microsoft.com/office/officeart/2008/layout/AccentedPicture"/>
    <dgm:cxn modelId="{A0738C58-D567-4AB8-BC0D-AD7AC8A34387}" type="presParOf" srcId="{8EAB6D32-EF3A-4C12-9A7A-41D7B99CF11C}" destId="{95A20EE1-4A04-4B46-BD1D-34B750AFFAE5}" srcOrd="3" destOrd="0" presId="urn:microsoft.com/office/officeart/2008/layout/AccentedPicture"/>
    <dgm:cxn modelId="{C56BB554-A03C-4883-ABB6-1CF5535387B6}" type="presParOf" srcId="{95A20EE1-4A04-4B46-BD1D-34B750AFFAE5}" destId="{B216DCF1-724B-47C1-9303-2AAEECF992E6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B971E-6FB2-4ECE-B2F1-D86437DC954B}">
      <dsp:nvSpPr>
        <dsp:cNvPr id="0" name=""/>
        <dsp:cNvSpPr/>
      </dsp:nvSpPr>
      <dsp:spPr>
        <a:xfrm>
          <a:off x="5596" y="1322363"/>
          <a:ext cx="2417368" cy="191258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Century Gothic" panose="020B0502020202020204" pitchFamily="34" charset="0"/>
            </a:rPr>
            <a:t>Louis Pasteur</a:t>
          </a:r>
          <a:endParaRPr lang="es-MX" sz="2400" kern="1200" dirty="0">
            <a:latin typeface="Century Gothic" panose="020B0502020202020204" pitchFamily="34" charset="0"/>
          </a:endParaRPr>
        </a:p>
      </dsp:txBody>
      <dsp:txXfrm>
        <a:off x="50410" y="1367177"/>
        <a:ext cx="2327740" cy="1867773"/>
      </dsp:txXfrm>
    </dsp:sp>
    <dsp:sp modelId="{81F03700-4B8E-49EF-ADA4-1F48C4131CF7}">
      <dsp:nvSpPr>
        <dsp:cNvPr id="0" name=""/>
        <dsp:cNvSpPr/>
      </dsp:nvSpPr>
      <dsp:spPr>
        <a:xfrm>
          <a:off x="5596" y="3180914"/>
          <a:ext cx="2417368" cy="775941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6" y="3180914"/>
        <a:ext cx="1702372" cy="775941"/>
      </dsp:txXfrm>
    </dsp:sp>
    <dsp:sp modelId="{1F33B353-62CF-4AD2-9FA4-EE39D26FC841}">
      <dsp:nvSpPr>
        <dsp:cNvPr id="0" name=""/>
        <dsp:cNvSpPr/>
      </dsp:nvSpPr>
      <dsp:spPr>
        <a:xfrm>
          <a:off x="1776352" y="3304165"/>
          <a:ext cx="846079" cy="84607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F7042-33E9-4A11-87FC-8823A3A8D4DB}">
      <dsp:nvSpPr>
        <dsp:cNvPr id="0" name=""/>
        <dsp:cNvSpPr/>
      </dsp:nvSpPr>
      <dsp:spPr>
        <a:xfrm>
          <a:off x="2832042" y="1349381"/>
          <a:ext cx="2417368" cy="180451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Century Gothic" panose="020B0502020202020204" pitchFamily="34" charset="0"/>
              <a:cs typeface="Arial" pitchFamily="34" charset="0"/>
            </a:rPr>
            <a:t>Robert Koch</a:t>
          </a:r>
          <a:endParaRPr lang="es-MX" sz="2400" kern="1200" dirty="0">
            <a:latin typeface="Century Gothic" panose="020B0502020202020204" pitchFamily="34" charset="0"/>
            <a:cs typeface="Arial" pitchFamily="34" charset="0"/>
          </a:endParaRPr>
        </a:p>
      </dsp:txBody>
      <dsp:txXfrm>
        <a:off x="2874324" y="1391663"/>
        <a:ext cx="2332804" cy="1762232"/>
      </dsp:txXfrm>
    </dsp:sp>
    <dsp:sp modelId="{1DA48EFA-8405-4E38-8C56-63BC7B1A5FF2}">
      <dsp:nvSpPr>
        <dsp:cNvPr id="0" name=""/>
        <dsp:cNvSpPr/>
      </dsp:nvSpPr>
      <dsp:spPr>
        <a:xfrm>
          <a:off x="2832042" y="3153896"/>
          <a:ext cx="2417368" cy="775941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69850" bIns="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500" kern="1200" dirty="0"/>
        </a:p>
      </dsp:txBody>
      <dsp:txXfrm>
        <a:off x="2832042" y="3153896"/>
        <a:ext cx="1702372" cy="775941"/>
      </dsp:txXfrm>
    </dsp:sp>
    <dsp:sp modelId="{C7B5312F-1BB6-4674-9142-0D6DA2663CB3}">
      <dsp:nvSpPr>
        <dsp:cNvPr id="0" name=""/>
        <dsp:cNvSpPr/>
      </dsp:nvSpPr>
      <dsp:spPr>
        <a:xfrm>
          <a:off x="4602798" y="3277147"/>
          <a:ext cx="846079" cy="84607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FB5DA-CC54-4758-AA33-C36C4B6F0855}">
      <dsp:nvSpPr>
        <dsp:cNvPr id="0" name=""/>
        <dsp:cNvSpPr/>
      </dsp:nvSpPr>
      <dsp:spPr>
        <a:xfrm>
          <a:off x="5658488" y="1349381"/>
          <a:ext cx="2417368" cy="180451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err="1" smtClean="0">
              <a:latin typeface="Century Gothic" panose="020B0502020202020204" pitchFamily="34" charset="0"/>
              <a:cs typeface="Arial" pitchFamily="34" charset="0"/>
            </a:rPr>
            <a:t>Gregor</a:t>
          </a:r>
          <a:r>
            <a:rPr lang="es-MX" sz="2400" kern="1200" dirty="0" smtClean="0">
              <a:latin typeface="Century Gothic" panose="020B0502020202020204" pitchFamily="34" charset="0"/>
              <a:cs typeface="Arial" pitchFamily="34" charset="0"/>
            </a:rPr>
            <a:t> Mendel</a:t>
          </a:r>
          <a:endParaRPr lang="es-MX" sz="2400" kern="1200" dirty="0">
            <a:latin typeface="Century Gothic" panose="020B0502020202020204" pitchFamily="34" charset="0"/>
            <a:cs typeface="Arial" pitchFamily="34" charset="0"/>
          </a:endParaRPr>
        </a:p>
      </dsp:txBody>
      <dsp:txXfrm>
        <a:off x="5700770" y="1391663"/>
        <a:ext cx="2332804" cy="1762232"/>
      </dsp:txXfrm>
    </dsp:sp>
    <dsp:sp modelId="{70A568E1-3718-444B-8A5C-0CB79A14E216}">
      <dsp:nvSpPr>
        <dsp:cNvPr id="0" name=""/>
        <dsp:cNvSpPr/>
      </dsp:nvSpPr>
      <dsp:spPr>
        <a:xfrm>
          <a:off x="5633951" y="3024337"/>
          <a:ext cx="2417368" cy="775941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69850" bIns="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500" kern="1200" dirty="0"/>
        </a:p>
      </dsp:txBody>
      <dsp:txXfrm>
        <a:off x="5633951" y="3024337"/>
        <a:ext cx="1702372" cy="775941"/>
      </dsp:txXfrm>
    </dsp:sp>
    <dsp:sp modelId="{3BF0AED2-8E65-4549-BFD5-6E1FE5422FBF}">
      <dsp:nvSpPr>
        <dsp:cNvPr id="0" name=""/>
        <dsp:cNvSpPr/>
      </dsp:nvSpPr>
      <dsp:spPr>
        <a:xfrm>
          <a:off x="7429244" y="3277147"/>
          <a:ext cx="846079" cy="84607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94247-DC82-48B1-B10F-D448DD0747A1}">
      <dsp:nvSpPr>
        <dsp:cNvPr id="0" name=""/>
        <dsp:cNvSpPr/>
      </dsp:nvSpPr>
      <dsp:spPr>
        <a:xfrm>
          <a:off x="3952672" y="2599116"/>
          <a:ext cx="2930726" cy="2930726"/>
        </a:xfrm>
        <a:prstGeom prst="gear9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itchFamily="34" charset="0"/>
              <a:cs typeface="Arial" pitchFamily="34" charset="0"/>
            </a:rPr>
            <a:t>Accidentes laborales</a:t>
          </a:r>
          <a:endParaRPr lang="es-MX" sz="2800" kern="1200" dirty="0">
            <a:latin typeface="Arial" pitchFamily="34" charset="0"/>
            <a:cs typeface="Arial" pitchFamily="34" charset="0"/>
          </a:endParaRPr>
        </a:p>
      </dsp:txBody>
      <dsp:txXfrm>
        <a:off x="4541878" y="3285625"/>
        <a:ext cx="1752314" cy="1506453"/>
      </dsp:txXfrm>
    </dsp:sp>
    <dsp:sp modelId="{7E522561-B893-41E3-A7B2-94308C57BF23}">
      <dsp:nvSpPr>
        <dsp:cNvPr id="0" name=""/>
        <dsp:cNvSpPr/>
      </dsp:nvSpPr>
      <dsp:spPr>
        <a:xfrm>
          <a:off x="477536" y="2300651"/>
          <a:ext cx="3882434" cy="3027941"/>
        </a:xfrm>
        <a:prstGeom prst="gear6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La insatisfacción de la producción en cadena fue origen de neurosis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1364040" y="3067551"/>
        <a:ext cx="2109426" cy="1494141"/>
      </dsp:txXfrm>
    </dsp:sp>
    <dsp:sp modelId="{63C4EE0C-BF15-471B-8193-90367A8E81CD}">
      <dsp:nvSpPr>
        <dsp:cNvPr id="0" name=""/>
        <dsp:cNvSpPr/>
      </dsp:nvSpPr>
      <dsp:spPr>
        <a:xfrm rot="20700000">
          <a:off x="2283369" y="45759"/>
          <a:ext cx="3665764" cy="3213943"/>
        </a:xfrm>
        <a:prstGeom prst="gear6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las  dificultades de adaptación ambiental facilitaron el alcoholismo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20700000">
        <a:off x="3114178" y="723872"/>
        <a:ext cx="2004147" cy="1857716"/>
      </dsp:txXfrm>
    </dsp:sp>
    <dsp:sp modelId="{6D7D0195-0BF8-4F6B-A6CC-2464C80E08AD}">
      <dsp:nvSpPr>
        <dsp:cNvPr id="0" name=""/>
        <dsp:cNvSpPr/>
      </dsp:nvSpPr>
      <dsp:spPr>
        <a:xfrm>
          <a:off x="3464688" y="2322261"/>
          <a:ext cx="3751329" cy="3751329"/>
        </a:xfrm>
        <a:prstGeom prst="circularArrow">
          <a:avLst>
            <a:gd name="adj1" fmla="val 4687"/>
            <a:gd name="adj2" fmla="val 299029"/>
            <a:gd name="adj3" fmla="val 2537923"/>
            <a:gd name="adj4" fmla="val 15815179"/>
            <a:gd name="adj5" fmla="val 5469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ADE80-3698-4AD6-97A6-B375003DF1BD}">
      <dsp:nvSpPr>
        <dsp:cNvPr id="0" name=""/>
        <dsp:cNvSpPr/>
      </dsp:nvSpPr>
      <dsp:spPr>
        <a:xfrm>
          <a:off x="1212667" y="1464303"/>
          <a:ext cx="3430082" cy="272557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3E4C30-3CB3-42E6-9BB2-75F1AF533BC6}">
      <dsp:nvSpPr>
        <dsp:cNvPr id="0" name=""/>
        <dsp:cNvSpPr/>
      </dsp:nvSpPr>
      <dsp:spPr>
        <a:xfrm>
          <a:off x="2415575" y="-350634"/>
          <a:ext cx="2938719" cy="293871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C26FE-0106-4191-8AF6-5903EDDB6184}">
      <dsp:nvSpPr>
        <dsp:cNvPr id="0" name=""/>
        <dsp:cNvSpPr/>
      </dsp:nvSpPr>
      <dsp:spPr>
        <a:xfrm>
          <a:off x="720067" y="23"/>
          <a:ext cx="3643502" cy="4647324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6D26FA-9200-46E8-A163-4F4BE9E59B0F}">
      <dsp:nvSpPr>
        <dsp:cNvPr id="0" name=""/>
        <dsp:cNvSpPr/>
      </dsp:nvSpPr>
      <dsp:spPr>
        <a:xfrm>
          <a:off x="956713" y="0"/>
          <a:ext cx="2805496" cy="452835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ENFERMEDADES</a:t>
          </a:r>
          <a:r>
            <a:rPr lang="es-MX" sz="2000" b="1" kern="1200" dirty="0" smtClean="0"/>
            <a:t> </a:t>
          </a:r>
          <a:endParaRPr lang="es-MX" sz="2000" b="1" kern="1200" dirty="0"/>
        </a:p>
      </dsp:txBody>
      <dsp:txXfrm>
        <a:off x="956713" y="0"/>
        <a:ext cx="2805496" cy="4528352"/>
      </dsp:txXfrm>
    </dsp:sp>
    <dsp:sp modelId="{C3E40B3C-38A4-4FB2-AC04-955D75704E69}">
      <dsp:nvSpPr>
        <dsp:cNvPr id="0" name=""/>
        <dsp:cNvSpPr/>
      </dsp:nvSpPr>
      <dsp:spPr>
        <a:xfrm>
          <a:off x="3750973" y="-225604"/>
          <a:ext cx="1254777" cy="125477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91A93F-DFC1-4792-8D12-8A7E6E386A98}">
      <dsp:nvSpPr>
        <dsp:cNvPr id="0" name=""/>
        <dsp:cNvSpPr/>
      </dsp:nvSpPr>
      <dsp:spPr>
        <a:xfrm>
          <a:off x="5005751" y="-225604"/>
          <a:ext cx="1604204" cy="1254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FIEBRE TIFOIDEA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005751" y="-225604"/>
        <a:ext cx="1604204" cy="1254777"/>
      </dsp:txXfrm>
    </dsp:sp>
    <dsp:sp modelId="{9125C9E8-CFC3-481F-A67F-182A2807E576}">
      <dsp:nvSpPr>
        <dsp:cNvPr id="0" name=""/>
        <dsp:cNvSpPr/>
      </dsp:nvSpPr>
      <dsp:spPr>
        <a:xfrm>
          <a:off x="3744411" y="1512162"/>
          <a:ext cx="1254777" cy="125477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48BA39-0A63-40F5-B538-76B1AF67B3BD}">
      <dsp:nvSpPr>
        <dsp:cNvPr id="0" name=""/>
        <dsp:cNvSpPr/>
      </dsp:nvSpPr>
      <dsp:spPr>
        <a:xfrm>
          <a:off x="5184571" y="1656185"/>
          <a:ext cx="1604204" cy="1254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CÓLERA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184571" y="1656185"/>
        <a:ext cx="1604204" cy="1254777"/>
      </dsp:txXfrm>
    </dsp:sp>
    <dsp:sp modelId="{19888113-1D91-4900-900C-A27B2650D924}">
      <dsp:nvSpPr>
        <dsp:cNvPr id="0" name=""/>
        <dsp:cNvSpPr/>
      </dsp:nvSpPr>
      <dsp:spPr>
        <a:xfrm>
          <a:off x="3816422" y="3312366"/>
          <a:ext cx="1254777" cy="125477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40DF0-ADA7-401F-A9E3-43D6DC138284}">
      <dsp:nvSpPr>
        <dsp:cNvPr id="0" name=""/>
        <dsp:cNvSpPr/>
      </dsp:nvSpPr>
      <dsp:spPr>
        <a:xfrm>
          <a:off x="5256584" y="3168355"/>
          <a:ext cx="1604204" cy="1254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VIRUELA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256584" y="3168355"/>
        <a:ext cx="1604204" cy="1254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81D1CC6-798A-4215-81B1-4BB5D8862893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FC724938-CFDA-41F9-B70C-75B66007E6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813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B7299-FE95-4122-8B47-479646D7C672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1915B-8DA2-4FDA-B8CB-AB7F51D13A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23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660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31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31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0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43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400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594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664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19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03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70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B7F58-4078-483B-9731-3CB9ED33FDD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29AAB-1F38-4628-ADFA-EEAA339312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62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diagramDrawing" Target="../diagrams/drawing1.xml"/><Relationship Id="rId5" Type="http://schemas.openxmlformats.org/officeDocument/2006/relationships/image" Target="../media/image3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.pn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diagramDrawing" Target="../diagrams/drawing2.xml"/><Relationship Id="rId5" Type="http://schemas.openxmlformats.org/officeDocument/2006/relationships/image" Target="../media/image3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1.png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diagramDrawing" Target="../diagrams/drawing3.xml"/><Relationship Id="rId5" Type="http://schemas.openxmlformats.org/officeDocument/2006/relationships/image" Target="../media/image3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28337" y="1556792"/>
            <a:ext cx="7200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" pitchFamily="34" charset="0"/>
                <a:cs typeface="Arial" pitchFamily="34" charset="0"/>
              </a:rPr>
              <a:t>UNIVERSIDAD AUTÓNOMA DEL ESTADO DE MÉXICO </a:t>
            </a: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>
                <a:latin typeface="Arial" pitchFamily="34" charset="0"/>
                <a:cs typeface="Arial" pitchFamily="34" charset="0"/>
              </a:rPr>
              <a:t>FACULTAD DE ENFERMERIA Y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OBSTETRICIA</a:t>
            </a: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CURSO DIRIGIDO PARA  </a:t>
            </a:r>
            <a:r>
              <a:rPr lang="es-ES" dirty="0">
                <a:latin typeface="Arial" pitchFamily="34" charset="0"/>
                <a:cs typeface="Arial" pitchFamily="34" charset="0"/>
              </a:rPr>
              <a:t>ALUMNOS DE 1° SEMESTRE DE LA LIC.EN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ENFERMERÍA</a:t>
            </a: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ETAPA TECNICA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>
                <a:latin typeface="Arial" pitchFamily="34" charset="0"/>
                <a:cs typeface="Arial" pitchFamily="34" charset="0"/>
              </a:rPr>
              <a:t>ELABORÓ</a:t>
            </a: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>
                <a:latin typeface="Arial" pitchFamily="34" charset="0"/>
                <a:cs typeface="Arial" pitchFamily="34" charset="0"/>
              </a:rPr>
              <a:t>DRA. VIANEY MENDEZ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SALAZAR</a:t>
            </a:r>
          </a:p>
          <a:p>
            <a:pPr algn="ctr"/>
            <a:endParaRPr lang="es-ES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2017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85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162880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Contrariamente a los centros de caridad del siglo anterior los nuevos hospitales no fueron producto de donaciones de filántropos sino de médicos que mediante recaudación de fondos fundaron 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hospitales.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4807470" cy="2532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8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7" y="1484784"/>
            <a:ext cx="69930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HOSPITAL 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CONTEMPORÁNEO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Academia francesa de las ciencias recomendó la construcción de hospitales según el sistema de pabellones, abandonándose el diseño de grandes caserones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431" y="3861048"/>
            <a:ext cx="4104456" cy="2553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1520" y="1772816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Century Gothic" panose="020B0502020202020204" pitchFamily="34" charset="0"/>
              </a:rPr>
              <a:t>Otras innovaciones de los hospitales contemporáneos fueron las siguientes: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 Introducción de medidas higiénicas como calefacción y sistemas de fontanería.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Instalación de lavaderos y cocinas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Incorporación de salas de autopsias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15615" y="1772816"/>
            <a:ext cx="67461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Instalación de quirófanos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Administración de transfusiones sanguíneas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Iniciación de la investigación y la docencia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Medidas de asepsia y antisepsia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4" y="178041"/>
            <a:ext cx="572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 CONCEPCIÓN DE LA ENFERMERÍA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96179" y="1772816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En el siglo XIX se inició una enfermería enseñada por principios. Los médicos, los clérigos  y los filántropos, abogaban por el establecimiento de sistemas de enfermería de diferente naturaleza.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3453598" cy="23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699792" y="1213301"/>
            <a:ext cx="4272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DIACONISAS KAISERSWERTH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6" y="1674966"/>
            <a:ext cx="712879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Para ingresar como diaconisa se necesitaba:</a:t>
            </a:r>
          </a:p>
          <a:p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Edad mínima de 18 años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Carta de un ministro de una iglesia haciendo constar la buena moral de la aspirante.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Carta de un médico certificando buena salud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Limitación de dinero para gastos 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personales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80615" y="3411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NUEVA CONCEPCIÓN DE LA ENFERMERÍA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41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11561" y="134076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DIACONISAS KAISERSWERTH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71" y="2348880"/>
            <a:ext cx="722987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795397" y="252117"/>
            <a:ext cx="5337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56469" y="178041"/>
            <a:ext cx="6088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 CONCEPCIÓN DE LA ENFERMERÍA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064517" y="1628800"/>
            <a:ext cx="4272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DIACONISAS KAISERSWERTH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22192" y="2420888"/>
            <a:ext cx="711450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ORGANIZACIÓN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3 Años de formación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Un periodo de prueba de 3 meses a un año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 enseñanzas teóricas y conferencias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Rotación de prácticas en las unidades del hospital y en la escuela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1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835696" y="301152"/>
            <a:ext cx="52565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115614" y="1358766"/>
            <a:ext cx="655272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Las enseñanzas eran impartidas por médicos.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Las diaconisas destinadas a ser maestras debían permanecer más tiempo al servicio de los niños enfermos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21088"/>
            <a:ext cx="3259063" cy="2441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64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96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5" y="1412776"/>
            <a:ext cx="647218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FLORENCE NIGHTINGALE</a:t>
            </a:r>
          </a:p>
          <a:p>
            <a:pPr algn="ctr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Considerada por las enfermeras de todo el mundo como la primera enfermera profesional. Iniciando las artes literarias de la disciplina, la organización de la profesión y la educación formal de las enfermeras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907705" y="336332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519" y="4149080"/>
            <a:ext cx="17145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7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411760" y="361474"/>
            <a:ext cx="3348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INDICE TEMÁTICO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922190" y="1988840"/>
            <a:ext cx="71145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Century Gothic" panose="020B0502020202020204" pitchFamily="34" charset="0"/>
              </a:rPr>
              <a:t>1.- Mundo </a:t>
            </a:r>
            <a:r>
              <a:rPr lang="es-MX" sz="2400" dirty="0" smtClean="0">
                <a:latin typeface="Century Gothic" panose="020B0502020202020204" pitchFamily="34" charset="0"/>
              </a:rPr>
              <a:t>contemporáneo</a:t>
            </a:r>
          </a:p>
          <a:p>
            <a:endParaRPr lang="es-MX" sz="2400" dirty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2.- Nueva concepción de la enfermería</a:t>
            </a:r>
          </a:p>
          <a:p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2483" y="4293096"/>
            <a:ext cx="74662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Catalina García Martín Cano en su libro Historia de la enfermería propone una división de la etapa técnica en : Mundo contemporáneo en el que se remarca la revolución industrial y el movimiento obrero.</a:t>
            </a: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La segunda etapa es la nueva concepción de enfermería que surge como consecuencia de la preocupación de diversos grupos sociales</a:t>
            </a:r>
            <a:endParaRPr lang="es-MX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25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12149"/>
            <a:ext cx="53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259632" y="1628507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Su formación de enfermera la adquirió de forma autodidacta e informándose de los cuidados que se presentaban en distintos países. </a:t>
            </a:r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3024336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7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12149"/>
            <a:ext cx="53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15615" y="1556792"/>
            <a:ext cx="6391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Viajo a otros lugares para indagar lo que hacían referente al cuidado de los enfermos con el fin de aprender nuevas técnicas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05" y="3501008"/>
            <a:ext cx="279236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3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12149"/>
            <a:ext cx="53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922193" y="1484784"/>
            <a:ext cx="7114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Century Gothic" panose="020B0502020202020204" pitchFamily="34" charset="0"/>
                <a:cs typeface="Arial" pitchFamily="34" charset="0"/>
              </a:rPr>
              <a:t>LA ESCUELA NIGHTINGALE</a:t>
            </a:r>
          </a:p>
          <a:p>
            <a:pPr algn="ctr"/>
            <a:endParaRPr lang="es-MX" sz="28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Century Gothic" panose="020B0502020202020204" pitchFamily="34" charset="0"/>
                <a:cs typeface="Arial" pitchFamily="34" charset="0"/>
              </a:rPr>
              <a:t>En 1860 se organizó una escuela modelo donde se enseñaba el arte de la enfermería. La escuela estaba sostenida por el fondo </a:t>
            </a:r>
            <a:r>
              <a:rPr lang="es-MX" sz="2800" dirty="0" err="1">
                <a:latin typeface="Century Gothic" panose="020B0502020202020204" pitchFamily="34" charset="0"/>
                <a:cs typeface="Arial" pitchFamily="34" charset="0"/>
              </a:rPr>
              <a:t>Nightingale</a:t>
            </a:r>
            <a:r>
              <a:rPr lang="es-MX" sz="2800" dirty="0">
                <a:latin typeface="Century Gothic" panose="020B0502020202020204" pitchFamily="34" charset="0"/>
                <a:cs typeface="Arial" pitchFamily="34" charset="0"/>
              </a:rPr>
              <a:t> y se instalo en el Hospital Santo Tomás por poseer los requisitos para la enseñanza clínica.</a:t>
            </a:r>
            <a:endParaRPr lang="es-MX" sz="28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3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12149"/>
            <a:ext cx="53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NUEVA CONCEPCIÓN DE LA ENFERMERÍA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55576" y="1628800"/>
            <a:ext cx="78105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APORTACIONES DE FLORENCE NIGHTINGALE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Inició la búsqueda de un cuerpo de conocimientos propios de la enfermería.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Organizó la enseñanza y la educación de la profesión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365104"/>
            <a:ext cx="1531243" cy="20406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31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12149"/>
            <a:ext cx="53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15615" y="1628800"/>
            <a:ext cx="69210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Inició la investigación enfermera y fue la primera en escribir sobre la disciplina.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Fue la primera en utilizar la estadística, la epidemiología y los conceptos de higiene y saneamiento dentro de la enfermería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880" y="4520158"/>
            <a:ext cx="19417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07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85078" y="221739"/>
            <a:ext cx="54811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27585" y="1412776"/>
            <a:ext cx="7401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CRUZ ROJA 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INTERNACIONAL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Cruz Roja fue creada en 1863, por un filántropo suizo llamado Henry </a:t>
            </a:r>
            <a:r>
              <a:rPr lang="es-MX" sz="2400" dirty="0" err="1">
                <a:latin typeface="Century Gothic" panose="020B0502020202020204" pitchFamily="34" charset="0"/>
                <a:cs typeface="Arial" pitchFamily="34" charset="0"/>
              </a:rPr>
              <a:t>Dunant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fundación de la cruz roja marca un hito en la organización internacional de la ayuda humanitaria, tanto en tiempos de guerra como de paz.</a:t>
            </a: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286" y="4437112"/>
            <a:ext cx="237626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60640" y="290165"/>
            <a:ext cx="57842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95932" y="1916832"/>
            <a:ext cx="6840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cruz roja creo numerosas escuelas de enfermería que seguían el modelo de formación de reformadores de este siglo.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cruz roja ha servido como lazo de unión entre países enemigos conservando siempre su posición neutral.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5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9" y="312149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95423" y="1556792"/>
            <a:ext cx="69210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CONSEJO INTERNACIONAL DE ENFERMERIA</a:t>
            </a:r>
          </a:p>
          <a:p>
            <a:pPr algn="ctr"/>
            <a:endParaRPr lang="es-MX" sz="2400" dirty="0">
              <a:latin typeface="Century Gothic" panose="020B0502020202020204" pitchFamily="34" charset="0"/>
            </a:endParaRPr>
          </a:p>
          <a:p>
            <a:pPr algn="ctr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A finales del siglo XIX, el movimiento reivindicativo de la mujer tuvo un gran auge. La mujer comenzó a organizarse y surgió  en el seno del movimiento femenino el concepto de asociación, naciendo de esta forma en varios países los consejos nacionales de mujeres.</a:t>
            </a:r>
          </a:p>
        </p:txBody>
      </p:sp>
    </p:spTree>
    <p:extLst>
      <p:ext uri="{BB962C8B-B14F-4D97-AF65-F5344CB8AC3E}">
        <p14:creationId xmlns:p14="http://schemas.microsoft.com/office/powerpoint/2010/main" val="14365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9" y="312149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922192" y="1859340"/>
            <a:ext cx="71145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Luchar para que la profesión sea autónoma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Mejorar los servicios de asistencia al individuo y la colectividad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Elevar el nivel educativo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Ofrecer medios de comunicación y contacto entre enfermeras de diversos países.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74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9" y="312149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15615" y="1628800"/>
            <a:ext cx="660648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CONCLUSIÓN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La enfermería como ocupación técnica que se inició a mediados del siglo XIX y continúo hasta la mitad del siglo XX.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Verdaderamente la consideración de la enfermería como trabajo técnico tiene el máximo exponente en la década 50, 60 y 70 del siglo XX cuando la medicina adquiere un desarrollo.</a:t>
            </a:r>
          </a:p>
        </p:txBody>
      </p:sp>
    </p:spTree>
    <p:extLst>
      <p:ext uri="{BB962C8B-B14F-4D97-AF65-F5344CB8AC3E}">
        <p14:creationId xmlns:p14="http://schemas.microsoft.com/office/powerpoint/2010/main" val="8478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El 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mundo contemporáneo se enmarca en los siglos XIX y XX en los que cabe destacar la Revolución Industrial y el movimiento obrero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017" y="3429000"/>
            <a:ext cx="3154982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03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9" y="312149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22192" y="1412777"/>
            <a:ext cx="73942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BIBLIOGRAFÍA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Martínez Martín María Luisa. Historia de la enfermería. </a:t>
            </a:r>
            <a:r>
              <a:rPr lang="es-MX" sz="2400" dirty="0" err="1">
                <a:latin typeface="Century Gothic" panose="020B0502020202020204" pitchFamily="34" charset="0"/>
                <a:cs typeface="Arial" pitchFamily="34" charset="0"/>
              </a:rPr>
              <a:t>Elsevier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, 2001.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Chamorro Rebollo Elena. Historia de la Enfermería. </a:t>
            </a:r>
            <a:r>
              <a:rPr lang="es-MX" sz="2400" dirty="0" err="1">
                <a:latin typeface="Century Gothic" panose="020B0502020202020204" pitchFamily="34" charset="0"/>
                <a:cs typeface="Arial" pitchFamily="34" charset="0"/>
              </a:rPr>
              <a:t>Elsevier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, 2011.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 err="1">
                <a:latin typeface="Century Gothic" panose="020B0502020202020204" pitchFamily="34" charset="0"/>
                <a:cs typeface="Arial" pitchFamily="34" charset="0"/>
              </a:rPr>
              <a:t>Parentini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 María Rosa. Historia de la enfermería. Aspectos relevantes desde sus orígenes hasta el siglo XX, </a:t>
            </a:r>
            <a:r>
              <a:rPr lang="es-MX" sz="2400" dirty="0" err="1">
                <a:latin typeface="Century Gothic" panose="020B0502020202020204" pitchFamily="34" charset="0"/>
                <a:cs typeface="Arial" pitchFamily="34" charset="0"/>
              </a:rPr>
              <a:t>Trilce</a:t>
            </a:r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, 2002</a:t>
            </a:r>
          </a:p>
        </p:txBody>
      </p:sp>
    </p:spTree>
    <p:extLst>
      <p:ext uri="{BB962C8B-B14F-4D97-AF65-F5344CB8AC3E}">
        <p14:creationId xmlns:p14="http://schemas.microsoft.com/office/powerpoint/2010/main" val="12823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9" y="312149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NUEVA CONCEPCIÓN DE LA ENFERMERÍA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49" y="1617333"/>
            <a:ext cx="41764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377921" y="5589240"/>
            <a:ext cx="2028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latin typeface="Century Gothic" panose="020B0502020202020204" pitchFamily="34" charset="0"/>
                <a:cs typeface="Arial" pitchFamily="34" charset="0"/>
              </a:rPr>
              <a:t>GRACIAS</a:t>
            </a:r>
            <a:endParaRPr lang="es-MX" sz="32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31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74052" y="1772816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El concepto de salud-enfermedad en los inicios del mundo contemporáneo pierde la connotación religiosa que imperaba hasta entonces. Por otro lado los servicios de atención a la salud, organizados bajo patrones médicos, exigen a las enfermeras cada vez más especialización en técnicas curativas.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9080"/>
            <a:ext cx="324036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10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22192" y="1700808"/>
            <a:ext cx="76439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En esta época surgen dos estratos sociales diferentes: La burguesía, convertida en clase capitalista y los trabajadores que formaron el proletariado.</a:t>
            </a:r>
          </a:p>
          <a:p>
            <a:endParaRPr lang="es-MX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4984"/>
            <a:ext cx="3879750" cy="2952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64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6" y="1628800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El siglo XX se caracterizó por dos hechos bélicos: la I y la II Guerras mundiales. A partir de la primera, la humanidad ha conocido dos grandes revoluciones: una social y otra técnica, con las que se ha conseguido mayor libertad civil y mayor justicia social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814" y="3789040"/>
            <a:ext cx="2266950" cy="201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93" y="4149080"/>
            <a:ext cx="1676400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19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68723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3435036187"/>
              </p:ext>
            </p:extLst>
          </p:nvPr>
        </p:nvGraphicFramePr>
        <p:xfrm>
          <a:off x="435978" y="1385392"/>
          <a:ext cx="8280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115615" y="1484784"/>
            <a:ext cx="72008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Century Gothic" panose="020B0502020202020204" pitchFamily="34" charset="0"/>
              </a:rPr>
              <a:t>Descubrimiento de numerosos agentes biológicos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958635793"/>
              </p:ext>
            </p:extLst>
          </p:nvPr>
        </p:nvGraphicFramePr>
        <p:xfrm>
          <a:off x="827584" y="1196750"/>
          <a:ext cx="7704856" cy="5328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781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15615" y="1628800"/>
            <a:ext cx="7200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0379" y="399369"/>
            <a:ext cx="4328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MUNDO CONTEMPORÁNEO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726321522"/>
              </p:ext>
            </p:extLst>
          </p:nvPr>
        </p:nvGraphicFramePr>
        <p:xfrm>
          <a:off x="884321" y="1412776"/>
          <a:ext cx="734481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781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</TotalTime>
  <Words>1193</Words>
  <Application>Microsoft Office PowerPoint</Application>
  <PresentationFormat>Presentación en pantalla (4:3)</PresentationFormat>
  <Paragraphs>281</Paragraphs>
  <Slides>31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Dra Vianey</dc:creator>
  <cp:lastModifiedBy>Dra. Vianey</cp:lastModifiedBy>
  <cp:revision>67</cp:revision>
  <cp:lastPrinted>2012-10-02T21:49:28Z</cp:lastPrinted>
  <dcterms:created xsi:type="dcterms:W3CDTF">2011-10-04T22:44:22Z</dcterms:created>
  <dcterms:modified xsi:type="dcterms:W3CDTF">2017-10-21T02:08:04Z</dcterms:modified>
</cp:coreProperties>
</file>