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59" r:id="rId3"/>
    <p:sldId id="264" r:id="rId4"/>
    <p:sldId id="265" r:id="rId5"/>
    <p:sldId id="266" r:id="rId6"/>
    <p:sldId id="268" r:id="rId7"/>
    <p:sldId id="270" r:id="rId8"/>
    <p:sldId id="272" r:id="rId9"/>
    <p:sldId id="273" r:id="rId10"/>
    <p:sldId id="275" r:id="rId11"/>
    <p:sldId id="278" r:id="rId12"/>
    <p:sldId id="279" r:id="rId13"/>
    <p:sldId id="276" r:id="rId14"/>
    <p:sldId id="280" r:id="rId15"/>
    <p:sldId id="281" r:id="rId16"/>
    <p:sldId id="298" r:id="rId17"/>
    <p:sldId id="282" r:id="rId18"/>
    <p:sldId id="299" r:id="rId19"/>
    <p:sldId id="283" r:id="rId20"/>
    <p:sldId id="301" r:id="rId21"/>
    <p:sldId id="300" r:id="rId22"/>
    <p:sldId id="284" r:id="rId23"/>
    <p:sldId id="302" r:id="rId24"/>
    <p:sldId id="286" r:id="rId25"/>
    <p:sldId id="287" r:id="rId26"/>
    <p:sldId id="306" r:id="rId27"/>
    <p:sldId id="307" r:id="rId28"/>
    <p:sldId id="303" r:id="rId29"/>
    <p:sldId id="289" r:id="rId30"/>
    <p:sldId id="291" r:id="rId31"/>
    <p:sldId id="292" r:id="rId32"/>
    <p:sldId id="294" r:id="rId33"/>
    <p:sldId id="308" r:id="rId34"/>
    <p:sldId id="304" r:id="rId35"/>
    <p:sldId id="261"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81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68" autoAdjust="0"/>
    <p:restoredTop sz="94660"/>
  </p:normalViewPr>
  <p:slideViewPr>
    <p:cSldViewPr snapToGrid="0">
      <p:cViewPr varScale="1">
        <p:scale>
          <a:sx n="92" d="100"/>
          <a:sy n="92" d="100"/>
        </p:scale>
        <p:origin x="50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F4FE68-409E-4C53-9587-AE5E89BECB94}" type="doc">
      <dgm:prSet loTypeId="urn:microsoft.com/office/officeart/2005/8/layout/hierarchy1" loCatId="hierarchy" qsTypeId="urn:microsoft.com/office/officeart/2005/8/quickstyle/simple1" qsCatId="simple" csTypeId="urn:microsoft.com/office/officeart/2005/8/colors/accent3_1" csCatId="accent3" phldr="1"/>
      <dgm:spPr/>
      <dgm:t>
        <a:bodyPr/>
        <a:lstStyle/>
        <a:p>
          <a:endParaRPr lang="en-GB"/>
        </a:p>
      </dgm:t>
    </dgm:pt>
    <dgm:pt modelId="{2F5FB0F1-EB7D-462E-94DD-01B2BDB4B55C}">
      <dgm:prSet phldrT="[Texto]"/>
      <dgm:spPr/>
      <dgm:t>
        <a:bodyPr/>
        <a:lstStyle/>
        <a:p>
          <a:r>
            <a:rPr lang="es-MX" smtClean="0">
              <a:solidFill>
                <a:srgbClr val="368111"/>
              </a:solidFill>
            </a:rPr>
            <a:t>Diseño cuantitativo experimental </a:t>
          </a:r>
          <a:endParaRPr lang="en-GB" dirty="0">
            <a:solidFill>
              <a:srgbClr val="368111"/>
            </a:solidFill>
          </a:endParaRPr>
        </a:p>
      </dgm:t>
    </dgm:pt>
    <dgm:pt modelId="{7C72E843-F10C-40D2-B7C0-CC2FFEAD37F8}" type="parTrans" cxnId="{19921809-1B60-4018-9AD8-9C91936FB90F}">
      <dgm:prSet/>
      <dgm:spPr/>
      <dgm:t>
        <a:bodyPr/>
        <a:lstStyle/>
        <a:p>
          <a:endParaRPr lang="en-GB"/>
        </a:p>
      </dgm:t>
    </dgm:pt>
    <dgm:pt modelId="{B780D71D-8EC9-46E4-9EE1-B83AB0E77270}" type="sibTrans" cxnId="{19921809-1B60-4018-9AD8-9C91936FB90F}">
      <dgm:prSet/>
      <dgm:spPr/>
      <dgm:t>
        <a:bodyPr/>
        <a:lstStyle/>
        <a:p>
          <a:endParaRPr lang="en-GB"/>
        </a:p>
      </dgm:t>
    </dgm:pt>
    <dgm:pt modelId="{2BDE4247-AEB5-4EBC-986A-AF5260484A8D}">
      <dgm:prSet phldrT="[Texto]"/>
      <dgm:spPr/>
      <dgm:t>
        <a:bodyPr/>
        <a:lstStyle/>
        <a:p>
          <a:r>
            <a:rPr lang="es-MX" dirty="0" smtClean="0"/>
            <a:t>General </a:t>
          </a:r>
          <a:endParaRPr lang="en-GB" dirty="0"/>
        </a:p>
      </dgm:t>
    </dgm:pt>
    <dgm:pt modelId="{7E07CD12-F056-40F3-BA24-2E7160F4536A}" type="parTrans" cxnId="{EA4A5C57-944E-4C95-8666-170422F0608C}">
      <dgm:prSet/>
      <dgm:spPr/>
      <dgm:t>
        <a:bodyPr/>
        <a:lstStyle/>
        <a:p>
          <a:endParaRPr lang="en-GB"/>
        </a:p>
      </dgm:t>
    </dgm:pt>
    <dgm:pt modelId="{FEA2A21C-A043-47AF-A6C1-7764DAFF076B}" type="sibTrans" cxnId="{EA4A5C57-944E-4C95-8666-170422F0608C}">
      <dgm:prSet/>
      <dgm:spPr/>
      <dgm:t>
        <a:bodyPr/>
        <a:lstStyle/>
        <a:p>
          <a:endParaRPr lang="en-GB"/>
        </a:p>
      </dgm:t>
    </dgm:pt>
    <dgm:pt modelId="{12A3E838-AA7B-4147-8271-480A16FA01C4}">
      <dgm:prSet phldrT="[Texto]"/>
      <dgm:spPr/>
      <dgm:t>
        <a:bodyPr/>
        <a:lstStyle/>
        <a:p>
          <a:r>
            <a:rPr lang="es-MX" dirty="0" smtClean="0"/>
            <a:t>Y después observar las consecuencias </a:t>
          </a:r>
          <a:endParaRPr lang="en-GB" dirty="0"/>
        </a:p>
      </dgm:t>
    </dgm:pt>
    <dgm:pt modelId="{B68CBE13-DE18-498C-B45A-FC06CC4792E4}" type="parTrans" cxnId="{BC1B0A6E-D198-4AD0-83CB-2B2124A3AE68}">
      <dgm:prSet/>
      <dgm:spPr/>
      <dgm:t>
        <a:bodyPr/>
        <a:lstStyle/>
        <a:p>
          <a:endParaRPr lang="en-GB"/>
        </a:p>
      </dgm:t>
    </dgm:pt>
    <dgm:pt modelId="{A5B89524-DE37-4497-8885-C129F671AACB}" type="sibTrans" cxnId="{BC1B0A6E-D198-4AD0-83CB-2B2124A3AE68}">
      <dgm:prSet/>
      <dgm:spPr/>
      <dgm:t>
        <a:bodyPr/>
        <a:lstStyle/>
        <a:p>
          <a:endParaRPr lang="en-GB"/>
        </a:p>
      </dgm:t>
    </dgm:pt>
    <dgm:pt modelId="{65A559A9-B413-4965-9707-7BBE017D8C5C}">
      <dgm:prSet phldrT="[Texto]"/>
      <dgm:spPr/>
      <dgm:t>
        <a:bodyPr/>
        <a:lstStyle/>
        <a:p>
          <a:r>
            <a:rPr lang="es-MX" dirty="0" smtClean="0"/>
            <a:t>Particular </a:t>
          </a:r>
          <a:endParaRPr lang="en-GB" dirty="0"/>
        </a:p>
      </dgm:t>
    </dgm:pt>
    <dgm:pt modelId="{14BF8E2A-879F-401A-84B3-EB4EC2C43439}" type="parTrans" cxnId="{FB527781-C438-44C0-B869-65E56A748D70}">
      <dgm:prSet/>
      <dgm:spPr/>
      <dgm:t>
        <a:bodyPr/>
        <a:lstStyle/>
        <a:p>
          <a:endParaRPr lang="en-GB"/>
        </a:p>
      </dgm:t>
    </dgm:pt>
    <dgm:pt modelId="{D2147B47-1DDE-4767-B3F8-841A5E6760A1}" type="sibTrans" cxnId="{FB527781-C438-44C0-B869-65E56A748D70}">
      <dgm:prSet/>
      <dgm:spPr/>
      <dgm:t>
        <a:bodyPr/>
        <a:lstStyle/>
        <a:p>
          <a:endParaRPr lang="en-GB"/>
        </a:p>
      </dgm:t>
    </dgm:pt>
    <dgm:pt modelId="{F1C85391-BDD7-43A2-A2E0-7FC93A79206F}">
      <dgm:prSet phldrT="[Texto]"/>
      <dgm:spPr/>
      <dgm:t>
        <a:bodyPr/>
        <a:lstStyle/>
        <a:p>
          <a:r>
            <a:rPr lang="es-MX" dirty="0" smtClean="0"/>
            <a:t>Estudio donde se manipulan intencionalmente una o más variables independientes </a:t>
          </a:r>
          <a:endParaRPr lang="en-GB" dirty="0"/>
        </a:p>
      </dgm:t>
    </dgm:pt>
    <dgm:pt modelId="{1EB48863-71D4-4129-8DE0-695C2B8ED39B}" type="parTrans" cxnId="{00930D2E-871F-47B1-8A0E-A664266292C4}">
      <dgm:prSet/>
      <dgm:spPr/>
      <dgm:t>
        <a:bodyPr/>
        <a:lstStyle/>
        <a:p>
          <a:endParaRPr lang="en-GB"/>
        </a:p>
      </dgm:t>
    </dgm:pt>
    <dgm:pt modelId="{AE3116DD-3418-4DFE-B81B-DF5F84FD77FB}" type="sibTrans" cxnId="{00930D2E-871F-47B1-8A0E-A664266292C4}">
      <dgm:prSet/>
      <dgm:spPr/>
      <dgm:t>
        <a:bodyPr/>
        <a:lstStyle/>
        <a:p>
          <a:endParaRPr lang="en-GB"/>
        </a:p>
      </dgm:t>
    </dgm:pt>
    <dgm:pt modelId="{5B326A21-0F78-49B5-8BC9-6AF7623744D1}">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dirty="0" smtClean="0"/>
            <a:t>“Elegir o realizar una acción </a:t>
          </a:r>
          <a:endParaRPr lang="en-GB" dirty="0" smtClean="0"/>
        </a:p>
        <a:p>
          <a:pPr lvl="0" defTabSz="800100">
            <a:lnSpc>
              <a:spcPct val="90000"/>
            </a:lnSpc>
            <a:spcBef>
              <a:spcPct val="0"/>
            </a:spcBef>
            <a:spcAft>
              <a:spcPct val="35000"/>
            </a:spcAft>
          </a:pPr>
          <a:endParaRPr lang="en-GB" dirty="0"/>
        </a:p>
      </dgm:t>
    </dgm:pt>
    <dgm:pt modelId="{9D0185F3-0316-4E20-B1A6-02D5EFE5538F}" type="parTrans" cxnId="{0CCB6101-9992-43D1-B846-9262267C3EAC}">
      <dgm:prSet/>
      <dgm:spPr/>
      <dgm:t>
        <a:bodyPr/>
        <a:lstStyle/>
        <a:p>
          <a:endParaRPr lang="en-GB"/>
        </a:p>
      </dgm:t>
    </dgm:pt>
    <dgm:pt modelId="{FD4C6196-E131-4BDC-80E3-8E1FE4866888}" type="sibTrans" cxnId="{0CCB6101-9992-43D1-B846-9262267C3EAC}">
      <dgm:prSet/>
      <dgm:spPr/>
      <dgm:t>
        <a:bodyPr/>
        <a:lstStyle/>
        <a:p>
          <a:endParaRPr lang="en-GB"/>
        </a:p>
      </dgm:t>
    </dgm:pt>
    <dgm:pt modelId="{00A23E18-632B-47B2-B76F-22A6A8483464}">
      <dgm:prSet/>
      <dgm:spPr/>
      <dgm:t>
        <a:bodyPr/>
        <a:lstStyle/>
        <a:p>
          <a:r>
            <a:rPr lang="es-MX" dirty="0" smtClean="0"/>
            <a:t>Para analizar las consecuencias que la manipulación tiene sobre una o más variables dependientes</a:t>
          </a:r>
          <a:endParaRPr lang="en-GB" dirty="0"/>
        </a:p>
      </dgm:t>
    </dgm:pt>
    <dgm:pt modelId="{7465D9D3-3AC2-4C4F-8F5D-02248532AC4D}" type="parTrans" cxnId="{B7D6FB49-6ECD-468B-95A7-A38CD6D12105}">
      <dgm:prSet/>
      <dgm:spPr/>
      <dgm:t>
        <a:bodyPr/>
        <a:lstStyle/>
        <a:p>
          <a:endParaRPr lang="en-GB"/>
        </a:p>
      </dgm:t>
    </dgm:pt>
    <dgm:pt modelId="{A6B8039E-82E4-45AB-BCC9-55423BEA5916}" type="sibTrans" cxnId="{B7D6FB49-6ECD-468B-95A7-A38CD6D12105}">
      <dgm:prSet/>
      <dgm:spPr/>
      <dgm:t>
        <a:bodyPr/>
        <a:lstStyle/>
        <a:p>
          <a:endParaRPr lang="en-GB"/>
        </a:p>
      </dgm:t>
    </dgm:pt>
    <dgm:pt modelId="{30C656E5-E770-4110-98AB-62F88F2EA85F}" type="pres">
      <dgm:prSet presAssocID="{C7F4FE68-409E-4C53-9587-AE5E89BECB94}" presName="hierChild1" presStyleCnt="0">
        <dgm:presLayoutVars>
          <dgm:chPref val="1"/>
          <dgm:dir/>
          <dgm:animOne val="branch"/>
          <dgm:animLvl val="lvl"/>
          <dgm:resizeHandles/>
        </dgm:presLayoutVars>
      </dgm:prSet>
      <dgm:spPr/>
      <dgm:t>
        <a:bodyPr/>
        <a:lstStyle/>
        <a:p>
          <a:endParaRPr lang="en-GB"/>
        </a:p>
      </dgm:t>
    </dgm:pt>
    <dgm:pt modelId="{AB9DFA1D-526E-4A34-B29D-17D8DD9F3F2D}" type="pres">
      <dgm:prSet presAssocID="{2F5FB0F1-EB7D-462E-94DD-01B2BDB4B55C}" presName="hierRoot1" presStyleCnt="0"/>
      <dgm:spPr/>
      <dgm:t>
        <a:bodyPr/>
        <a:lstStyle/>
        <a:p>
          <a:endParaRPr lang="en-GB"/>
        </a:p>
      </dgm:t>
    </dgm:pt>
    <dgm:pt modelId="{935C919F-B2BC-4D10-BEF8-FBEA7C4DAB78}" type="pres">
      <dgm:prSet presAssocID="{2F5FB0F1-EB7D-462E-94DD-01B2BDB4B55C}" presName="composite" presStyleCnt="0"/>
      <dgm:spPr/>
      <dgm:t>
        <a:bodyPr/>
        <a:lstStyle/>
        <a:p>
          <a:endParaRPr lang="en-GB"/>
        </a:p>
      </dgm:t>
    </dgm:pt>
    <dgm:pt modelId="{E8F6EA40-275B-45C8-8F81-5345F0FECC27}" type="pres">
      <dgm:prSet presAssocID="{2F5FB0F1-EB7D-462E-94DD-01B2BDB4B55C}" presName="background" presStyleLbl="node0" presStyleIdx="0" presStyleCnt="1"/>
      <dgm:spPr/>
      <dgm:t>
        <a:bodyPr/>
        <a:lstStyle/>
        <a:p>
          <a:endParaRPr lang="en-GB"/>
        </a:p>
      </dgm:t>
    </dgm:pt>
    <dgm:pt modelId="{63ACBB41-2365-4898-A5C8-C254BFA62A03}" type="pres">
      <dgm:prSet presAssocID="{2F5FB0F1-EB7D-462E-94DD-01B2BDB4B55C}" presName="text" presStyleLbl="fgAcc0" presStyleIdx="0" presStyleCnt="1">
        <dgm:presLayoutVars>
          <dgm:chPref val="3"/>
        </dgm:presLayoutVars>
      </dgm:prSet>
      <dgm:spPr/>
      <dgm:t>
        <a:bodyPr/>
        <a:lstStyle/>
        <a:p>
          <a:endParaRPr lang="en-GB"/>
        </a:p>
      </dgm:t>
    </dgm:pt>
    <dgm:pt modelId="{633C3EC2-75E8-4027-8755-EF3D26C924DC}" type="pres">
      <dgm:prSet presAssocID="{2F5FB0F1-EB7D-462E-94DD-01B2BDB4B55C}" presName="hierChild2" presStyleCnt="0"/>
      <dgm:spPr/>
      <dgm:t>
        <a:bodyPr/>
        <a:lstStyle/>
        <a:p>
          <a:endParaRPr lang="en-GB"/>
        </a:p>
      </dgm:t>
    </dgm:pt>
    <dgm:pt modelId="{CFFB1B11-F64E-4F07-A194-91AEF4CB2329}" type="pres">
      <dgm:prSet presAssocID="{7E07CD12-F056-40F3-BA24-2E7160F4536A}" presName="Name10" presStyleLbl="parChTrans1D2" presStyleIdx="0" presStyleCnt="2"/>
      <dgm:spPr/>
      <dgm:t>
        <a:bodyPr/>
        <a:lstStyle/>
        <a:p>
          <a:endParaRPr lang="en-GB"/>
        </a:p>
      </dgm:t>
    </dgm:pt>
    <dgm:pt modelId="{2038B752-5F67-4CB4-85F1-7A0B1C65F71E}" type="pres">
      <dgm:prSet presAssocID="{2BDE4247-AEB5-4EBC-986A-AF5260484A8D}" presName="hierRoot2" presStyleCnt="0"/>
      <dgm:spPr/>
      <dgm:t>
        <a:bodyPr/>
        <a:lstStyle/>
        <a:p>
          <a:endParaRPr lang="en-GB"/>
        </a:p>
      </dgm:t>
    </dgm:pt>
    <dgm:pt modelId="{725582E7-6499-4917-9D1F-43E63DF92971}" type="pres">
      <dgm:prSet presAssocID="{2BDE4247-AEB5-4EBC-986A-AF5260484A8D}" presName="composite2" presStyleCnt="0"/>
      <dgm:spPr/>
      <dgm:t>
        <a:bodyPr/>
        <a:lstStyle/>
        <a:p>
          <a:endParaRPr lang="en-GB"/>
        </a:p>
      </dgm:t>
    </dgm:pt>
    <dgm:pt modelId="{44233D8F-C38A-4974-9F0D-AFA6B72B6E04}" type="pres">
      <dgm:prSet presAssocID="{2BDE4247-AEB5-4EBC-986A-AF5260484A8D}" presName="background2" presStyleLbl="node2" presStyleIdx="0" presStyleCnt="2"/>
      <dgm:spPr/>
      <dgm:t>
        <a:bodyPr/>
        <a:lstStyle/>
        <a:p>
          <a:endParaRPr lang="en-GB"/>
        </a:p>
      </dgm:t>
    </dgm:pt>
    <dgm:pt modelId="{F18AD18B-1C70-44B0-9B26-DA45842A7C1F}" type="pres">
      <dgm:prSet presAssocID="{2BDE4247-AEB5-4EBC-986A-AF5260484A8D}" presName="text2" presStyleLbl="fgAcc2" presStyleIdx="0" presStyleCnt="2" custLinFactNeighborX="-46428" custLinFactNeighborY="-6451">
        <dgm:presLayoutVars>
          <dgm:chPref val="3"/>
        </dgm:presLayoutVars>
      </dgm:prSet>
      <dgm:spPr/>
      <dgm:t>
        <a:bodyPr/>
        <a:lstStyle/>
        <a:p>
          <a:endParaRPr lang="en-GB"/>
        </a:p>
      </dgm:t>
    </dgm:pt>
    <dgm:pt modelId="{270D97E1-2E7B-4595-8589-FA32E1B03F46}" type="pres">
      <dgm:prSet presAssocID="{2BDE4247-AEB5-4EBC-986A-AF5260484A8D}" presName="hierChild3" presStyleCnt="0"/>
      <dgm:spPr/>
      <dgm:t>
        <a:bodyPr/>
        <a:lstStyle/>
        <a:p>
          <a:endParaRPr lang="en-GB"/>
        </a:p>
      </dgm:t>
    </dgm:pt>
    <dgm:pt modelId="{4DCE6E92-E4C9-478A-8A92-85DCCC15A4CA}" type="pres">
      <dgm:prSet presAssocID="{9D0185F3-0316-4E20-B1A6-02D5EFE5538F}" presName="Name17" presStyleLbl="parChTrans1D3" presStyleIdx="0" presStyleCnt="2"/>
      <dgm:spPr/>
      <dgm:t>
        <a:bodyPr/>
        <a:lstStyle/>
        <a:p>
          <a:endParaRPr lang="en-GB"/>
        </a:p>
      </dgm:t>
    </dgm:pt>
    <dgm:pt modelId="{9B1C1B25-3895-4E60-857F-825698AB2A56}" type="pres">
      <dgm:prSet presAssocID="{5B326A21-0F78-49B5-8BC9-6AF7623744D1}" presName="hierRoot3" presStyleCnt="0"/>
      <dgm:spPr/>
      <dgm:t>
        <a:bodyPr/>
        <a:lstStyle/>
        <a:p>
          <a:endParaRPr lang="en-GB"/>
        </a:p>
      </dgm:t>
    </dgm:pt>
    <dgm:pt modelId="{072BE12A-3C85-4D02-B5C9-DBCFE457E9C2}" type="pres">
      <dgm:prSet presAssocID="{5B326A21-0F78-49B5-8BC9-6AF7623744D1}" presName="composite3" presStyleCnt="0"/>
      <dgm:spPr/>
      <dgm:t>
        <a:bodyPr/>
        <a:lstStyle/>
        <a:p>
          <a:endParaRPr lang="en-GB"/>
        </a:p>
      </dgm:t>
    </dgm:pt>
    <dgm:pt modelId="{D6580ABC-C30A-4951-8B74-6CEBF7A41209}" type="pres">
      <dgm:prSet presAssocID="{5B326A21-0F78-49B5-8BC9-6AF7623744D1}" presName="background3" presStyleLbl="node3" presStyleIdx="0" presStyleCnt="2"/>
      <dgm:spPr/>
      <dgm:t>
        <a:bodyPr/>
        <a:lstStyle/>
        <a:p>
          <a:endParaRPr lang="en-GB"/>
        </a:p>
      </dgm:t>
    </dgm:pt>
    <dgm:pt modelId="{BA8B680A-7CDB-47F4-A2A5-9019F2922339}" type="pres">
      <dgm:prSet presAssocID="{5B326A21-0F78-49B5-8BC9-6AF7623744D1}" presName="text3" presStyleLbl="fgAcc3" presStyleIdx="0" presStyleCnt="2" custLinFactX="-17729" custLinFactNeighborX="-100000" custLinFactNeighborY="-24394">
        <dgm:presLayoutVars>
          <dgm:chPref val="3"/>
        </dgm:presLayoutVars>
      </dgm:prSet>
      <dgm:spPr/>
      <dgm:t>
        <a:bodyPr/>
        <a:lstStyle/>
        <a:p>
          <a:endParaRPr lang="en-GB"/>
        </a:p>
      </dgm:t>
    </dgm:pt>
    <dgm:pt modelId="{EC0A2334-7127-4A19-AFF4-93FD2A538368}" type="pres">
      <dgm:prSet presAssocID="{5B326A21-0F78-49B5-8BC9-6AF7623744D1}" presName="hierChild4" presStyleCnt="0"/>
      <dgm:spPr/>
      <dgm:t>
        <a:bodyPr/>
        <a:lstStyle/>
        <a:p>
          <a:endParaRPr lang="en-GB"/>
        </a:p>
      </dgm:t>
    </dgm:pt>
    <dgm:pt modelId="{DAA7B7AD-A259-433C-8EC6-BB8638082624}" type="pres">
      <dgm:prSet presAssocID="{B68CBE13-DE18-498C-B45A-FC06CC4792E4}" presName="Name23" presStyleLbl="parChTrans1D4" presStyleIdx="0" presStyleCnt="2"/>
      <dgm:spPr/>
      <dgm:t>
        <a:bodyPr/>
        <a:lstStyle/>
        <a:p>
          <a:endParaRPr lang="en-GB"/>
        </a:p>
      </dgm:t>
    </dgm:pt>
    <dgm:pt modelId="{A5A17BC2-D28A-4688-81CA-24EDC64A4FDF}" type="pres">
      <dgm:prSet presAssocID="{12A3E838-AA7B-4147-8271-480A16FA01C4}" presName="hierRoot4" presStyleCnt="0"/>
      <dgm:spPr/>
      <dgm:t>
        <a:bodyPr/>
        <a:lstStyle/>
        <a:p>
          <a:endParaRPr lang="en-GB"/>
        </a:p>
      </dgm:t>
    </dgm:pt>
    <dgm:pt modelId="{B4FCA07E-529A-4CAC-9368-F793949A4847}" type="pres">
      <dgm:prSet presAssocID="{12A3E838-AA7B-4147-8271-480A16FA01C4}" presName="composite4" presStyleCnt="0"/>
      <dgm:spPr/>
      <dgm:t>
        <a:bodyPr/>
        <a:lstStyle/>
        <a:p>
          <a:endParaRPr lang="en-GB"/>
        </a:p>
      </dgm:t>
    </dgm:pt>
    <dgm:pt modelId="{AA5D77DB-6E55-4227-AD73-214A83A36BE6}" type="pres">
      <dgm:prSet presAssocID="{12A3E838-AA7B-4147-8271-480A16FA01C4}" presName="background4" presStyleLbl="node4" presStyleIdx="0" presStyleCnt="2"/>
      <dgm:spPr/>
      <dgm:t>
        <a:bodyPr/>
        <a:lstStyle/>
        <a:p>
          <a:endParaRPr lang="en-GB"/>
        </a:p>
      </dgm:t>
    </dgm:pt>
    <dgm:pt modelId="{EB59A854-3EF4-48DB-A69B-1F9F8DB22EEF}" type="pres">
      <dgm:prSet presAssocID="{12A3E838-AA7B-4147-8271-480A16FA01C4}" presName="text4" presStyleLbl="fgAcc4" presStyleIdx="0" presStyleCnt="2" custLinFactX="-15387" custLinFactNeighborX="-100000" custLinFactNeighborY="8602">
        <dgm:presLayoutVars>
          <dgm:chPref val="3"/>
        </dgm:presLayoutVars>
      </dgm:prSet>
      <dgm:spPr/>
      <dgm:t>
        <a:bodyPr/>
        <a:lstStyle/>
        <a:p>
          <a:endParaRPr lang="en-GB"/>
        </a:p>
      </dgm:t>
    </dgm:pt>
    <dgm:pt modelId="{4690C9B3-7F73-4E79-AB1E-0F619B85B4DE}" type="pres">
      <dgm:prSet presAssocID="{12A3E838-AA7B-4147-8271-480A16FA01C4}" presName="hierChild5" presStyleCnt="0"/>
      <dgm:spPr/>
      <dgm:t>
        <a:bodyPr/>
        <a:lstStyle/>
        <a:p>
          <a:endParaRPr lang="en-GB"/>
        </a:p>
      </dgm:t>
    </dgm:pt>
    <dgm:pt modelId="{E5491B45-71EE-4406-92F6-420BCE1125C1}" type="pres">
      <dgm:prSet presAssocID="{14BF8E2A-879F-401A-84B3-EB4EC2C43439}" presName="Name10" presStyleLbl="parChTrans1D2" presStyleIdx="1" presStyleCnt="2"/>
      <dgm:spPr/>
      <dgm:t>
        <a:bodyPr/>
        <a:lstStyle/>
        <a:p>
          <a:endParaRPr lang="en-GB"/>
        </a:p>
      </dgm:t>
    </dgm:pt>
    <dgm:pt modelId="{6DB546D2-D038-4A9F-8B42-8DF7F493B4DB}" type="pres">
      <dgm:prSet presAssocID="{65A559A9-B413-4965-9707-7BBE017D8C5C}" presName="hierRoot2" presStyleCnt="0"/>
      <dgm:spPr/>
      <dgm:t>
        <a:bodyPr/>
        <a:lstStyle/>
        <a:p>
          <a:endParaRPr lang="en-GB"/>
        </a:p>
      </dgm:t>
    </dgm:pt>
    <dgm:pt modelId="{6AA129A5-C16E-48AA-8247-5FDCC75E4ADB}" type="pres">
      <dgm:prSet presAssocID="{65A559A9-B413-4965-9707-7BBE017D8C5C}" presName="composite2" presStyleCnt="0"/>
      <dgm:spPr/>
      <dgm:t>
        <a:bodyPr/>
        <a:lstStyle/>
        <a:p>
          <a:endParaRPr lang="en-GB"/>
        </a:p>
      </dgm:t>
    </dgm:pt>
    <dgm:pt modelId="{1057F836-6D43-47A6-8510-581596613398}" type="pres">
      <dgm:prSet presAssocID="{65A559A9-B413-4965-9707-7BBE017D8C5C}" presName="background2" presStyleLbl="node2" presStyleIdx="1" presStyleCnt="2"/>
      <dgm:spPr/>
      <dgm:t>
        <a:bodyPr/>
        <a:lstStyle/>
        <a:p>
          <a:endParaRPr lang="en-GB"/>
        </a:p>
      </dgm:t>
    </dgm:pt>
    <dgm:pt modelId="{7AB3A453-8623-4AF4-A660-6E2BBE03CF0B}" type="pres">
      <dgm:prSet presAssocID="{65A559A9-B413-4965-9707-7BBE017D8C5C}" presName="text2" presStyleLbl="fgAcc2" presStyleIdx="1" presStyleCnt="2" custLinFactNeighborX="66911" custLinFactNeighborY="-13978">
        <dgm:presLayoutVars>
          <dgm:chPref val="3"/>
        </dgm:presLayoutVars>
      </dgm:prSet>
      <dgm:spPr/>
      <dgm:t>
        <a:bodyPr/>
        <a:lstStyle/>
        <a:p>
          <a:endParaRPr lang="en-GB"/>
        </a:p>
      </dgm:t>
    </dgm:pt>
    <dgm:pt modelId="{11B45C10-66EF-4F30-A516-BE06761BD029}" type="pres">
      <dgm:prSet presAssocID="{65A559A9-B413-4965-9707-7BBE017D8C5C}" presName="hierChild3" presStyleCnt="0"/>
      <dgm:spPr/>
      <dgm:t>
        <a:bodyPr/>
        <a:lstStyle/>
        <a:p>
          <a:endParaRPr lang="en-GB"/>
        </a:p>
      </dgm:t>
    </dgm:pt>
    <dgm:pt modelId="{7FF0CA45-F4D7-49A3-8718-C4B3B7409D1A}" type="pres">
      <dgm:prSet presAssocID="{1EB48863-71D4-4129-8DE0-695C2B8ED39B}" presName="Name17" presStyleLbl="parChTrans1D3" presStyleIdx="1" presStyleCnt="2"/>
      <dgm:spPr/>
      <dgm:t>
        <a:bodyPr/>
        <a:lstStyle/>
        <a:p>
          <a:endParaRPr lang="en-GB"/>
        </a:p>
      </dgm:t>
    </dgm:pt>
    <dgm:pt modelId="{AAD49A6A-283B-455D-B8AC-1BA3BA997961}" type="pres">
      <dgm:prSet presAssocID="{F1C85391-BDD7-43A2-A2E0-7FC93A79206F}" presName="hierRoot3" presStyleCnt="0"/>
      <dgm:spPr/>
      <dgm:t>
        <a:bodyPr/>
        <a:lstStyle/>
        <a:p>
          <a:endParaRPr lang="en-GB"/>
        </a:p>
      </dgm:t>
    </dgm:pt>
    <dgm:pt modelId="{31C19C1D-8048-4573-A5D6-4545BB560EEE}" type="pres">
      <dgm:prSet presAssocID="{F1C85391-BDD7-43A2-A2E0-7FC93A79206F}" presName="composite3" presStyleCnt="0"/>
      <dgm:spPr/>
      <dgm:t>
        <a:bodyPr/>
        <a:lstStyle/>
        <a:p>
          <a:endParaRPr lang="en-GB"/>
        </a:p>
      </dgm:t>
    </dgm:pt>
    <dgm:pt modelId="{64987B07-21FA-4054-8B3B-BE874342A875}" type="pres">
      <dgm:prSet presAssocID="{F1C85391-BDD7-43A2-A2E0-7FC93A79206F}" presName="background3" presStyleLbl="node3" presStyleIdx="1" presStyleCnt="2"/>
      <dgm:spPr/>
      <dgm:t>
        <a:bodyPr/>
        <a:lstStyle/>
        <a:p>
          <a:endParaRPr lang="en-GB"/>
        </a:p>
      </dgm:t>
    </dgm:pt>
    <dgm:pt modelId="{4A6323C7-8D26-439A-A838-3FE45ED02922}" type="pres">
      <dgm:prSet presAssocID="{F1C85391-BDD7-43A2-A2E0-7FC93A79206F}" presName="text3" presStyleLbl="fgAcc3" presStyleIdx="1" presStyleCnt="2" custLinFactX="6246" custLinFactNeighborX="100000" custLinFactNeighborY="-5140">
        <dgm:presLayoutVars>
          <dgm:chPref val="3"/>
        </dgm:presLayoutVars>
      </dgm:prSet>
      <dgm:spPr/>
      <dgm:t>
        <a:bodyPr/>
        <a:lstStyle/>
        <a:p>
          <a:endParaRPr lang="en-GB"/>
        </a:p>
      </dgm:t>
    </dgm:pt>
    <dgm:pt modelId="{08E3FA15-E53A-42C7-ABE5-390367E74144}" type="pres">
      <dgm:prSet presAssocID="{F1C85391-BDD7-43A2-A2E0-7FC93A79206F}" presName="hierChild4" presStyleCnt="0"/>
      <dgm:spPr/>
      <dgm:t>
        <a:bodyPr/>
        <a:lstStyle/>
        <a:p>
          <a:endParaRPr lang="en-GB"/>
        </a:p>
      </dgm:t>
    </dgm:pt>
    <dgm:pt modelId="{F826ADEF-1093-43E0-9BA0-D451E0A77882}" type="pres">
      <dgm:prSet presAssocID="{7465D9D3-3AC2-4C4F-8F5D-02248532AC4D}" presName="Name23" presStyleLbl="parChTrans1D4" presStyleIdx="1" presStyleCnt="2"/>
      <dgm:spPr/>
      <dgm:t>
        <a:bodyPr/>
        <a:lstStyle/>
        <a:p>
          <a:endParaRPr lang="en-GB"/>
        </a:p>
      </dgm:t>
    </dgm:pt>
    <dgm:pt modelId="{3187ACB9-6BDB-4B76-B0CF-6798C138B6F4}" type="pres">
      <dgm:prSet presAssocID="{00A23E18-632B-47B2-B76F-22A6A8483464}" presName="hierRoot4" presStyleCnt="0"/>
      <dgm:spPr/>
      <dgm:t>
        <a:bodyPr/>
        <a:lstStyle/>
        <a:p>
          <a:endParaRPr lang="en-GB"/>
        </a:p>
      </dgm:t>
    </dgm:pt>
    <dgm:pt modelId="{7D162632-3255-45F2-BDE2-7C7C6B5E46A5}" type="pres">
      <dgm:prSet presAssocID="{00A23E18-632B-47B2-B76F-22A6A8483464}" presName="composite4" presStyleCnt="0"/>
      <dgm:spPr/>
      <dgm:t>
        <a:bodyPr/>
        <a:lstStyle/>
        <a:p>
          <a:endParaRPr lang="en-GB"/>
        </a:p>
      </dgm:t>
    </dgm:pt>
    <dgm:pt modelId="{F9C44781-3D84-473B-8159-8FD2060B54EA}" type="pres">
      <dgm:prSet presAssocID="{00A23E18-632B-47B2-B76F-22A6A8483464}" presName="background4" presStyleLbl="node4" presStyleIdx="1" presStyleCnt="2"/>
      <dgm:spPr/>
      <dgm:t>
        <a:bodyPr/>
        <a:lstStyle/>
        <a:p>
          <a:endParaRPr lang="en-GB"/>
        </a:p>
      </dgm:t>
    </dgm:pt>
    <dgm:pt modelId="{7DF77D4D-1E51-43A8-8604-5270C035E274}" type="pres">
      <dgm:prSet presAssocID="{00A23E18-632B-47B2-B76F-22A6A8483464}" presName="text4" presStyleLbl="fgAcc4" presStyleIdx="1" presStyleCnt="2" custLinFactX="95766" custLinFactNeighborX="100000" custLinFactNeighborY="-5569">
        <dgm:presLayoutVars>
          <dgm:chPref val="3"/>
        </dgm:presLayoutVars>
      </dgm:prSet>
      <dgm:spPr/>
      <dgm:t>
        <a:bodyPr/>
        <a:lstStyle/>
        <a:p>
          <a:endParaRPr lang="en-GB"/>
        </a:p>
      </dgm:t>
    </dgm:pt>
    <dgm:pt modelId="{03A8AF57-5C1D-4E10-92E2-A3009D3EBF1B}" type="pres">
      <dgm:prSet presAssocID="{00A23E18-632B-47B2-B76F-22A6A8483464}" presName="hierChild5" presStyleCnt="0"/>
      <dgm:spPr/>
      <dgm:t>
        <a:bodyPr/>
        <a:lstStyle/>
        <a:p>
          <a:endParaRPr lang="en-GB"/>
        </a:p>
      </dgm:t>
    </dgm:pt>
  </dgm:ptLst>
  <dgm:cxnLst>
    <dgm:cxn modelId="{213D6F5C-536E-4DD9-B614-FA37F5EF0D28}" type="presOf" srcId="{B68CBE13-DE18-498C-B45A-FC06CC4792E4}" destId="{DAA7B7AD-A259-433C-8EC6-BB8638082624}" srcOrd="0" destOrd="0" presId="urn:microsoft.com/office/officeart/2005/8/layout/hierarchy1"/>
    <dgm:cxn modelId="{402F78E0-3C8E-469C-8808-775E18181697}" type="presOf" srcId="{1EB48863-71D4-4129-8DE0-695C2B8ED39B}" destId="{7FF0CA45-F4D7-49A3-8718-C4B3B7409D1A}" srcOrd="0" destOrd="0" presId="urn:microsoft.com/office/officeart/2005/8/layout/hierarchy1"/>
    <dgm:cxn modelId="{C4CC34CD-0279-40F5-84BD-1AFF4749BFD6}" type="presOf" srcId="{7465D9D3-3AC2-4C4F-8F5D-02248532AC4D}" destId="{F826ADEF-1093-43E0-9BA0-D451E0A77882}" srcOrd="0" destOrd="0" presId="urn:microsoft.com/office/officeart/2005/8/layout/hierarchy1"/>
    <dgm:cxn modelId="{0CCB6101-9992-43D1-B846-9262267C3EAC}" srcId="{2BDE4247-AEB5-4EBC-986A-AF5260484A8D}" destId="{5B326A21-0F78-49B5-8BC9-6AF7623744D1}" srcOrd="0" destOrd="0" parTransId="{9D0185F3-0316-4E20-B1A6-02D5EFE5538F}" sibTransId="{FD4C6196-E131-4BDC-80E3-8E1FE4866888}"/>
    <dgm:cxn modelId="{089C972B-F7B8-4BF1-8E30-DC25565197C3}" type="presOf" srcId="{14BF8E2A-879F-401A-84B3-EB4EC2C43439}" destId="{E5491B45-71EE-4406-92F6-420BCE1125C1}" srcOrd="0" destOrd="0" presId="urn:microsoft.com/office/officeart/2005/8/layout/hierarchy1"/>
    <dgm:cxn modelId="{EA4A5C57-944E-4C95-8666-170422F0608C}" srcId="{2F5FB0F1-EB7D-462E-94DD-01B2BDB4B55C}" destId="{2BDE4247-AEB5-4EBC-986A-AF5260484A8D}" srcOrd="0" destOrd="0" parTransId="{7E07CD12-F056-40F3-BA24-2E7160F4536A}" sibTransId="{FEA2A21C-A043-47AF-A6C1-7764DAFF076B}"/>
    <dgm:cxn modelId="{19921809-1B60-4018-9AD8-9C91936FB90F}" srcId="{C7F4FE68-409E-4C53-9587-AE5E89BECB94}" destId="{2F5FB0F1-EB7D-462E-94DD-01B2BDB4B55C}" srcOrd="0" destOrd="0" parTransId="{7C72E843-F10C-40D2-B7C0-CC2FFEAD37F8}" sibTransId="{B780D71D-8EC9-46E4-9EE1-B83AB0E77270}"/>
    <dgm:cxn modelId="{BC1B0A6E-D198-4AD0-83CB-2B2124A3AE68}" srcId="{5B326A21-0F78-49B5-8BC9-6AF7623744D1}" destId="{12A3E838-AA7B-4147-8271-480A16FA01C4}" srcOrd="0" destOrd="0" parTransId="{B68CBE13-DE18-498C-B45A-FC06CC4792E4}" sibTransId="{A5B89524-DE37-4497-8885-C129F671AACB}"/>
    <dgm:cxn modelId="{FB527781-C438-44C0-B869-65E56A748D70}" srcId="{2F5FB0F1-EB7D-462E-94DD-01B2BDB4B55C}" destId="{65A559A9-B413-4965-9707-7BBE017D8C5C}" srcOrd="1" destOrd="0" parTransId="{14BF8E2A-879F-401A-84B3-EB4EC2C43439}" sibTransId="{D2147B47-1DDE-4767-B3F8-841A5E6760A1}"/>
    <dgm:cxn modelId="{6B42FCB9-F85E-4938-ACDF-5F9C2FEBF39A}" type="presOf" srcId="{F1C85391-BDD7-43A2-A2E0-7FC93A79206F}" destId="{4A6323C7-8D26-439A-A838-3FE45ED02922}" srcOrd="0" destOrd="0" presId="urn:microsoft.com/office/officeart/2005/8/layout/hierarchy1"/>
    <dgm:cxn modelId="{487EDC4F-B0DE-4D3E-9441-0EFB97452FA2}" type="presOf" srcId="{5B326A21-0F78-49B5-8BC9-6AF7623744D1}" destId="{BA8B680A-7CDB-47F4-A2A5-9019F2922339}" srcOrd="0" destOrd="0" presId="urn:microsoft.com/office/officeart/2005/8/layout/hierarchy1"/>
    <dgm:cxn modelId="{82A90AE2-1442-4E6B-9798-8651708780B1}" type="presOf" srcId="{9D0185F3-0316-4E20-B1A6-02D5EFE5538F}" destId="{4DCE6E92-E4C9-478A-8A92-85DCCC15A4CA}" srcOrd="0" destOrd="0" presId="urn:microsoft.com/office/officeart/2005/8/layout/hierarchy1"/>
    <dgm:cxn modelId="{B7D6FB49-6ECD-468B-95A7-A38CD6D12105}" srcId="{F1C85391-BDD7-43A2-A2E0-7FC93A79206F}" destId="{00A23E18-632B-47B2-B76F-22A6A8483464}" srcOrd="0" destOrd="0" parTransId="{7465D9D3-3AC2-4C4F-8F5D-02248532AC4D}" sibTransId="{A6B8039E-82E4-45AB-BCC9-55423BEA5916}"/>
    <dgm:cxn modelId="{79AB313E-2E0E-49BB-BBF2-95A7FDCB6891}" type="presOf" srcId="{00A23E18-632B-47B2-B76F-22A6A8483464}" destId="{7DF77D4D-1E51-43A8-8604-5270C035E274}" srcOrd="0" destOrd="0" presId="urn:microsoft.com/office/officeart/2005/8/layout/hierarchy1"/>
    <dgm:cxn modelId="{923DF182-886D-41C7-83C0-FDA7127243B2}" type="presOf" srcId="{65A559A9-B413-4965-9707-7BBE017D8C5C}" destId="{7AB3A453-8623-4AF4-A660-6E2BBE03CF0B}" srcOrd="0" destOrd="0" presId="urn:microsoft.com/office/officeart/2005/8/layout/hierarchy1"/>
    <dgm:cxn modelId="{DADB1193-DC95-4DFA-9C5A-6267F62C7388}" type="presOf" srcId="{C7F4FE68-409E-4C53-9587-AE5E89BECB94}" destId="{30C656E5-E770-4110-98AB-62F88F2EA85F}" srcOrd="0" destOrd="0" presId="urn:microsoft.com/office/officeart/2005/8/layout/hierarchy1"/>
    <dgm:cxn modelId="{00930D2E-871F-47B1-8A0E-A664266292C4}" srcId="{65A559A9-B413-4965-9707-7BBE017D8C5C}" destId="{F1C85391-BDD7-43A2-A2E0-7FC93A79206F}" srcOrd="0" destOrd="0" parTransId="{1EB48863-71D4-4129-8DE0-695C2B8ED39B}" sibTransId="{AE3116DD-3418-4DFE-B81B-DF5F84FD77FB}"/>
    <dgm:cxn modelId="{B6D7634C-74EE-4030-A4A4-B7C0C367C05B}" type="presOf" srcId="{12A3E838-AA7B-4147-8271-480A16FA01C4}" destId="{EB59A854-3EF4-48DB-A69B-1F9F8DB22EEF}" srcOrd="0" destOrd="0" presId="urn:microsoft.com/office/officeart/2005/8/layout/hierarchy1"/>
    <dgm:cxn modelId="{FDC58EC8-3E57-4E89-89FA-C60D6AAEAA44}" type="presOf" srcId="{2F5FB0F1-EB7D-462E-94DD-01B2BDB4B55C}" destId="{63ACBB41-2365-4898-A5C8-C254BFA62A03}" srcOrd="0" destOrd="0" presId="urn:microsoft.com/office/officeart/2005/8/layout/hierarchy1"/>
    <dgm:cxn modelId="{99D01563-1501-48AF-9DD2-C7B59F7B004D}" type="presOf" srcId="{2BDE4247-AEB5-4EBC-986A-AF5260484A8D}" destId="{F18AD18B-1C70-44B0-9B26-DA45842A7C1F}" srcOrd="0" destOrd="0" presId="urn:microsoft.com/office/officeart/2005/8/layout/hierarchy1"/>
    <dgm:cxn modelId="{1503578C-0E33-4A87-A8B7-E576EE79D148}" type="presOf" srcId="{7E07CD12-F056-40F3-BA24-2E7160F4536A}" destId="{CFFB1B11-F64E-4F07-A194-91AEF4CB2329}" srcOrd="0" destOrd="0" presId="urn:microsoft.com/office/officeart/2005/8/layout/hierarchy1"/>
    <dgm:cxn modelId="{7D257CC5-6069-4444-A9B6-C2A08E1B9A5A}" type="presParOf" srcId="{30C656E5-E770-4110-98AB-62F88F2EA85F}" destId="{AB9DFA1D-526E-4A34-B29D-17D8DD9F3F2D}" srcOrd="0" destOrd="0" presId="urn:microsoft.com/office/officeart/2005/8/layout/hierarchy1"/>
    <dgm:cxn modelId="{267A1412-83DF-45BA-86D1-B0FE9DEAFE23}" type="presParOf" srcId="{AB9DFA1D-526E-4A34-B29D-17D8DD9F3F2D}" destId="{935C919F-B2BC-4D10-BEF8-FBEA7C4DAB78}" srcOrd="0" destOrd="0" presId="urn:microsoft.com/office/officeart/2005/8/layout/hierarchy1"/>
    <dgm:cxn modelId="{8A537200-579D-4B45-8DCD-1FA0C2AED2E4}" type="presParOf" srcId="{935C919F-B2BC-4D10-BEF8-FBEA7C4DAB78}" destId="{E8F6EA40-275B-45C8-8F81-5345F0FECC27}" srcOrd="0" destOrd="0" presId="urn:microsoft.com/office/officeart/2005/8/layout/hierarchy1"/>
    <dgm:cxn modelId="{4E0368D0-662E-468A-BB57-E4EC26A0BCC2}" type="presParOf" srcId="{935C919F-B2BC-4D10-BEF8-FBEA7C4DAB78}" destId="{63ACBB41-2365-4898-A5C8-C254BFA62A03}" srcOrd="1" destOrd="0" presId="urn:microsoft.com/office/officeart/2005/8/layout/hierarchy1"/>
    <dgm:cxn modelId="{96BD5553-F0CD-48B1-9719-3130CE1CDFC6}" type="presParOf" srcId="{AB9DFA1D-526E-4A34-B29D-17D8DD9F3F2D}" destId="{633C3EC2-75E8-4027-8755-EF3D26C924DC}" srcOrd="1" destOrd="0" presId="urn:microsoft.com/office/officeart/2005/8/layout/hierarchy1"/>
    <dgm:cxn modelId="{73D9C54E-9C97-4BF8-AB88-79F9FB1CC050}" type="presParOf" srcId="{633C3EC2-75E8-4027-8755-EF3D26C924DC}" destId="{CFFB1B11-F64E-4F07-A194-91AEF4CB2329}" srcOrd="0" destOrd="0" presId="urn:microsoft.com/office/officeart/2005/8/layout/hierarchy1"/>
    <dgm:cxn modelId="{D17DEBFD-9C6E-464E-BAF0-8140525C943D}" type="presParOf" srcId="{633C3EC2-75E8-4027-8755-EF3D26C924DC}" destId="{2038B752-5F67-4CB4-85F1-7A0B1C65F71E}" srcOrd="1" destOrd="0" presId="urn:microsoft.com/office/officeart/2005/8/layout/hierarchy1"/>
    <dgm:cxn modelId="{FF2EFD4E-AA1E-4CAE-9856-8F263322F59E}" type="presParOf" srcId="{2038B752-5F67-4CB4-85F1-7A0B1C65F71E}" destId="{725582E7-6499-4917-9D1F-43E63DF92971}" srcOrd="0" destOrd="0" presId="urn:microsoft.com/office/officeart/2005/8/layout/hierarchy1"/>
    <dgm:cxn modelId="{5EDF0385-5456-4326-AD6F-6BBEC9930CE9}" type="presParOf" srcId="{725582E7-6499-4917-9D1F-43E63DF92971}" destId="{44233D8F-C38A-4974-9F0D-AFA6B72B6E04}" srcOrd="0" destOrd="0" presId="urn:microsoft.com/office/officeart/2005/8/layout/hierarchy1"/>
    <dgm:cxn modelId="{EA1F749C-8C02-43BB-A988-7B096940D515}" type="presParOf" srcId="{725582E7-6499-4917-9D1F-43E63DF92971}" destId="{F18AD18B-1C70-44B0-9B26-DA45842A7C1F}" srcOrd="1" destOrd="0" presId="urn:microsoft.com/office/officeart/2005/8/layout/hierarchy1"/>
    <dgm:cxn modelId="{822FE811-D58C-40D4-880A-CE3EBB120A4E}" type="presParOf" srcId="{2038B752-5F67-4CB4-85F1-7A0B1C65F71E}" destId="{270D97E1-2E7B-4595-8589-FA32E1B03F46}" srcOrd="1" destOrd="0" presId="urn:microsoft.com/office/officeart/2005/8/layout/hierarchy1"/>
    <dgm:cxn modelId="{B74CDB9F-E8B7-4350-A67E-29610CED0618}" type="presParOf" srcId="{270D97E1-2E7B-4595-8589-FA32E1B03F46}" destId="{4DCE6E92-E4C9-478A-8A92-85DCCC15A4CA}" srcOrd="0" destOrd="0" presId="urn:microsoft.com/office/officeart/2005/8/layout/hierarchy1"/>
    <dgm:cxn modelId="{83D5B3F3-7745-4ED9-BB5B-3B4C632F7999}" type="presParOf" srcId="{270D97E1-2E7B-4595-8589-FA32E1B03F46}" destId="{9B1C1B25-3895-4E60-857F-825698AB2A56}" srcOrd="1" destOrd="0" presId="urn:microsoft.com/office/officeart/2005/8/layout/hierarchy1"/>
    <dgm:cxn modelId="{F7F9B82A-DF37-4064-AFBA-177B2D1CFDD0}" type="presParOf" srcId="{9B1C1B25-3895-4E60-857F-825698AB2A56}" destId="{072BE12A-3C85-4D02-B5C9-DBCFE457E9C2}" srcOrd="0" destOrd="0" presId="urn:microsoft.com/office/officeart/2005/8/layout/hierarchy1"/>
    <dgm:cxn modelId="{68E8A68D-5E75-4536-854B-3CAB4349C958}" type="presParOf" srcId="{072BE12A-3C85-4D02-B5C9-DBCFE457E9C2}" destId="{D6580ABC-C30A-4951-8B74-6CEBF7A41209}" srcOrd="0" destOrd="0" presId="urn:microsoft.com/office/officeart/2005/8/layout/hierarchy1"/>
    <dgm:cxn modelId="{9D94EFC5-1B70-4C4F-BADE-8D336D5D2A00}" type="presParOf" srcId="{072BE12A-3C85-4D02-B5C9-DBCFE457E9C2}" destId="{BA8B680A-7CDB-47F4-A2A5-9019F2922339}" srcOrd="1" destOrd="0" presId="urn:microsoft.com/office/officeart/2005/8/layout/hierarchy1"/>
    <dgm:cxn modelId="{EEBD90F2-EE9E-4563-8CFB-7775FFDC32A3}" type="presParOf" srcId="{9B1C1B25-3895-4E60-857F-825698AB2A56}" destId="{EC0A2334-7127-4A19-AFF4-93FD2A538368}" srcOrd="1" destOrd="0" presId="urn:microsoft.com/office/officeart/2005/8/layout/hierarchy1"/>
    <dgm:cxn modelId="{1AA17E36-8AF4-48D3-A1DE-7E5E9A083D1E}" type="presParOf" srcId="{EC0A2334-7127-4A19-AFF4-93FD2A538368}" destId="{DAA7B7AD-A259-433C-8EC6-BB8638082624}" srcOrd="0" destOrd="0" presId="urn:microsoft.com/office/officeart/2005/8/layout/hierarchy1"/>
    <dgm:cxn modelId="{237A5260-3065-45AC-9D59-95D6AD96B166}" type="presParOf" srcId="{EC0A2334-7127-4A19-AFF4-93FD2A538368}" destId="{A5A17BC2-D28A-4688-81CA-24EDC64A4FDF}" srcOrd="1" destOrd="0" presId="urn:microsoft.com/office/officeart/2005/8/layout/hierarchy1"/>
    <dgm:cxn modelId="{4A9B70E5-0A4D-4175-8D2F-5469B83F66C0}" type="presParOf" srcId="{A5A17BC2-D28A-4688-81CA-24EDC64A4FDF}" destId="{B4FCA07E-529A-4CAC-9368-F793949A4847}" srcOrd="0" destOrd="0" presId="urn:microsoft.com/office/officeart/2005/8/layout/hierarchy1"/>
    <dgm:cxn modelId="{0A13B419-9399-499E-BBFF-D3525810F8FE}" type="presParOf" srcId="{B4FCA07E-529A-4CAC-9368-F793949A4847}" destId="{AA5D77DB-6E55-4227-AD73-214A83A36BE6}" srcOrd="0" destOrd="0" presId="urn:microsoft.com/office/officeart/2005/8/layout/hierarchy1"/>
    <dgm:cxn modelId="{E7A05401-C707-4F73-945C-9BDFFB89B901}" type="presParOf" srcId="{B4FCA07E-529A-4CAC-9368-F793949A4847}" destId="{EB59A854-3EF4-48DB-A69B-1F9F8DB22EEF}" srcOrd="1" destOrd="0" presId="urn:microsoft.com/office/officeart/2005/8/layout/hierarchy1"/>
    <dgm:cxn modelId="{5523A69B-F9E2-4410-B8E8-144A210838D3}" type="presParOf" srcId="{A5A17BC2-D28A-4688-81CA-24EDC64A4FDF}" destId="{4690C9B3-7F73-4E79-AB1E-0F619B85B4DE}" srcOrd="1" destOrd="0" presId="urn:microsoft.com/office/officeart/2005/8/layout/hierarchy1"/>
    <dgm:cxn modelId="{C2E97F6D-349A-439C-9844-44CD08C1A08B}" type="presParOf" srcId="{633C3EC2-75E8-4027-8755-EF3D26C924DC}" destId="{E5491B45-71EE-4406-92F6-420BCE1125C1}" srcOrd="2" destOrd="0" presId="urn:microsoft.com/office/officeart/2005/8/layout/hierarchy1"/>
    <dgm:cxn modelId="{AC1C8FBA-4D8D-4A04-BC1A-06866DA47769}" type="presParOf" srcId="{633C3EC2-75E8-4027-8755-EF3D26C924DC}" destId="{6DB546D2-D038-4A9F-8B42-8DF7F493B4DB}" srcOrd="3" destOrd="0" presId="urn:microsoft.com/office/officeart/2005/8/layout/hierarchy1"/>
    <dgm:cxn modelId="{6855AF9C-CDDD-4C35-A038-FDDB4BB5C79B}" type="presParOf" srcId="{6DB546D2-D038-4A9F-8B42-8DF7F493B4DB}" destId="{6AA129A5-C16E-48AA-8247-5FDCC75E4ADB}" srcOrd="0" destOrd="0" presId="urn:microsoft.com/office/officeart/2005/8/layout/hierarchy1"/>
    <dgm:cxn modelId="{A4893FB1-D23B-471E-B7E6-7ACDFB491A81}" type="presParOf" srcId="{6AA129A5-C16E-48AA-8247-5FDCC75E4ADB}" destId="{1057F836-6D43-47A6-8510-581596613398}" srcOrd="0" destOrd="0" presId="urn:microsoft.com/office/officeart/2005/8/layout/hierarchy1"/>
    <dgm:cxn modelId="{A971E5B1-BD6A-42C1-9483-0769D78BB5C9}" type="presParOf" srcId="{6AA129A5-C16E-48AA-8247-5FDCC75E4ADB}" destId="{7AB3A453-8623-4AF4-A660-6E2BBE03CF0B}" srcOrd="1" destOrd="0" presId="urn:microsoft.com/office/officeart/2005/8/layout/hierarchy1"/>
    <dgm:cxn modelId="{EA628FC4-C9CE-4721-B077-B4D0BB1FA5DF}" type="presParOf" srcId="{6DB546D2-D038-4A9F-8B42-8DF7F493B4DB}" destId="{11B45C10-66EF-4F30-A516-BE06761BD029}" srcOrd="1" destOrd="0" presId="urn:microsoft.com/office/officeart/2005/8/layout/hierarchy1"/>
    <dgm:cxn modelId="{3F8E7C95-B103-426F-AB6A-34D59262F120}" type="presParOf" srcId="{11B45C10-66EF-4F30-A516-BE06761BD029}" destId="{7FF0CA45-F4D7-49A3-8718-C4B3B7409D1A}" srcOrd="0" destOrd="0" presId="urn:microsoft.com/office/officeart/2005/8/layout/hierarchy1"/>
    <dgm:cxn modelId="{3E4DE68C-55D1-4182-AAA7-F876DEA0D511}" type="presParOf" srcId="{11B45C10-66EF-4F30-A516-BE06761BD029}" destId="{AAD49A6A-283B-455D-B8AC-1BA3BA997961}" srcOrd="1" destOrd="0" presId="urn:microsoft.com/office/officeart/2005/8/layout/hierarchy1"/>
    <dgm:cxn modelId="{3DB5596C-0FA5-4CA7-BAE2-C4093112228D}" type="presParOf" srcId="{AAD49A6A-283B-455D-B8AC-1BA3BA997961}" destId="{31C19C1D-8048-4573-A5D6-4545BB560EEE}" srcOrd="0" destOrd="0" presId="urn:microsoft.com/office/officeart/2005/8/layout/hierarchy1"/>
    <dgm:cxn modelId="{FE342FE7-7DBE-4609-9450-53D05EAA03A7}" type="presParOf" srcId="{31C19C1D-8048-4573-A5D6-4545BB560EEE}" destId="{64987B07-21FA-4054-8B3B-BE874342A875}" srcOrd="0" destOrd="0" presId="urn:microsoft.com/office/officeart/2005/8/layout/hierarchy1"/>
    <dgm:cxn modelId="{0D40F0B8-0725-4A28-A050-405A70E0410B}" type="presParOf" srcId="{31C19C1D-8048-4573-A5D6-4545BB560EEE}" destId="{4A6323C7-8D26-439A-A838-3FE45ED02922}" srcOrd="1" destOrd="0" presId="urn:microsoft.com/office/officeart/2005/8/layout/hierarchy1"/>
    <dgm:cxn modelId="{D04EFBA0-2A56-4DB7-8D6C-E857F5D03683}" type="presParOf" srcId="{AAD49A6A-283B-455D-B8AC-1BA3BA997961}" destId="{08E3FA15-E53A-42C7-ABE5-390367E74144}" srcOrd="1" destOrd="0" presId="urn:microsoft.com/office/officeart/2005/8/layout/hierarchy1"/>
    <dgm:cxn modelId="{9FA0D48A-BBE4-455E-8EC9-E8682654E983}" type="presParOf" srcId="{08E3FA15-E53A-42C7-ABE5-390367E74144}" destId="{F826ADEF-1093-43E0-9BA0-D451E0A77882}" srcOrd="0" destOrd="0" presId="urn:microsoft.com/office/officeart/2005/8/layout/hierarchy1"/>
    <dgm:cxn modelId="{70833B49-68CE-4CB2-8E0B-EE06D9974517}" type="presParOf" srcId="{08E3FA15-E53A-42C7-ABE5-390367E74144}" destId="{3187ACB9-6BDB-4B76-B0CF-6798C138B6F4}" srcOrd="1" destOrd="0" presId="urn:microsoft.com/office/officeart/2005/8/layout/hierarchy1"/>
    <dgm:cxn modelId="{3F6A4CE6-331C-4868-A29D-1474AAEA0AEA}" type="presParOf" srcId="{3187ACB9-6BDB-4B76-B0CF-6798C138B6F4}" destId="{7D162632-3255-45F2-BDE2-7C7C6B5E46A5}" srcOrd="0" destOrd="0" presId="urn:microsoft.com/office/officeart/2005/8/layout/hierarchy1"/>
    <dgm:cxn modelId="{71CF8FE4-1B14-4AC7-8342-FB7AA9E79FC1}" type="presParOf" srcId="{7D162632-3255-45F2-BDE2-7C7C6B5E46A5}" destId="{F9C44781-3D84-473B-8159-8FD2060B54EA}" srcOrd="0" destOrd="0" presId="urn:microsoft.com/office/officeart/2005/8/layout/hierarchy1"/>
    <dgm:cxn modelId="{A982B16E-DB61-4D03-8589-F0667F076F91}" type="presParOf" srcId="{7D162632-3255-45F2-BDE2-7C7C6B5E46A5}" destId="{7DF77D4D-1E51-43A8-8604-5270C035E274}" srcOrd="1" destOrd="0" presId="urn:microsoft.com/office/officeart/2005/8/layout/hierarchy1"/>
    <dgm:cxn modelId="{8F70088E-0108-478F-8933-B9ADA833DB6A}" type="presParOf" srcId="{3187ACB9-6BDB-4B76-B0CF-6798C138B6F4}" destId="{03A8AF57-5C1D-4E10-92E2-A3009D3EBF1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9641A7-F4E9-4546-B216-7A8E010DA1F4}" type="doc">
      <dgm:prSet loTypeId="urn:microsoft.com/office/officeart/2009/3/layout/StepUpProcess" loCatId="process" qsTypeId="urn:microsoft.com/office/officeart/2005/8/quickstyle/simple1" qsCatId="simple" csTypeId="urn:microsoft.com/office/officeart/2005/8/colors/colorful4" csCatId="colorful" phldr="1"/>
      <dgm:spPr/>
      <dgm:t>
        <a:bodyPr/>
        <a:lstStyle/>
        <a:p>
          <a:endParaRPr lang="en-GB"/>
        </a:p>
      </dgm:t>
    </dgm:pt>
    <dgm:pt modelId="{65A2E53A-290D-4A1C-9707-93FB97DA26AB}">
      <dgm:prSet phldrT="[Texto]"/>
      <dgm:spPr/>
      <dgm:t>
        <a:bodyPr/>
        <a:lstStyle/>
        <a:p>
          <a:r>
            <a:rPr lang="es-MX" dirty="0" smtClean="0"/>
            <a:t>Tratamiento, estímulo, intervención psicológico   </a:t>
          </a:r>
          <a:endParaRPr lang="en-GB" dirty="0"/>
        </a:p>
      </dgm:t>
    </dgm:pt>
    <dgm:pt modelId="{14F63044-F472-4F1F-9B91-86802646AAD1}" type="parTrans" cxnId="{CA4EE3E2-9669-4048-BDEF-DD4F52D324D6}">
      <dgm:prSet/>
      <dgm:spPr/>
      <dgm:t>
        <a:bodyPr/>
        <a:lstStyle/>
        <a:p>
          <a:endParaRPr lang="en-GB"/>
        </a:p>
      </dgm:t>
    </dgm:pt>
    <dgm:pt modelId="{0588AFFF-F40C-4568-834C-6D21560B8157}" type="sibTrans" cxnId="{CA4EE3E2-9669-4048-BDEF-DD4F52D324D6}">
      <dgm:prSet/>
      <dgm:spPr/>
      <dgm:t>
        <a:bodyPr/>
        <a:lstStyle/>
        <a:p>
          <a:endParaRPr lang="en-GB"/>
        </a:p>
      </dgm:t>
    </dgm:pt>
    <dgm:pt modelId="{D41301A6-7E96-4575-A0E5-26188DEAF3C5}">
      <dgm:prSet phldrT="[Texto]"/>
      <dgm:spPr/>
      <dgm:t>
        <a:bodyPr/>
        <a:lstStyle/>
        <a:p>
          <a:r>
            <a:rPr lang="es-MX" dirty="0" smtClean="0"/>
            <a:t>Reduce  </a:t>
          </a:r>
          <a:endParaRPr lang="en-GB" dirty="0"/>
        </a:p>
      </dgm:t>
    </dgm:pt>
    <dgm:pt modelId="{BF821723-F0EC-4641-BDCD-D544701FD47B}" type="parTrans" cxnId="{ADBC553C-3E6E-4935-9D79-45CCC071A292}">
      <dgm:prSet/>
      <dgm:spPr/>
      <dgm:t>
        <a:bodyPr/>
        <a:lstStyle/>
        <a:p>
          <a:endParaRPr lang="en-GB"/>
        </a:p>
      </dgm:t>
    </dgm:pt>
    <dgm:pt modelId="{693EF64A-875A-47F4-8459-F5C74BDEDD19}" type="sibTrans" cxnId="{ADBC553C-3E6E-4935-9D79-45CCC071A292}">
      <dgm:prSet/>
      <dgm:spPr/>
      <dgm:t>
        <a:bodyPr/>
        <a:lstStyle/>
        <a:p>
          <a:endParaRPr lang="en-GB"/>
        </a:p>
      </dgm:t>
    </dgm:pt>
    <dgm:pt modelId="{21CE483F-E904-46D0-BE49-9E68CC133FEA}">
      <dgm:prSet phldrT="[Texto]"/>
      <dgm:spPr/>
      <dgm:t>
        <a:bodyPr/>
        <a:lstStyle/>
        <a:p>
          <a:r>
            <a:rPr lang="es-MX" dirty="0" smtClean="0"/>
            <a:t>Ansiedad </a:t>
          </a:r>
          <a:endParaRPr lang="en-GB" dirty="0"/>
        </a:p>
      </dgm:t>
    </dgm:pt>
    <dgm:pt modelId="{B3C8F51B-3F39-486C-A506-6BE37AF432D6}" type="parTrans" cxnId="{FA0D1047-00DC-4DE0-8A4F-E8F62254D56C}">
      <dgm:prSet/>
      <dgm:spPr/>
      <dgm:t>
        <a:bodyPr/>
        <a:lstStyle/>
        <a:p>
          <a:endParaRPr lang="en-GB"/>
        </a:p>
      </dgm:t>
    </dgm:pt>
    <dgm:pt modelId="{98839714-3881-4BC7-95F7-762E2D7E5B97}" type="sibTrans" cxnId="{FA0D1047-00DC-4DE0-8A4F-E8F62254D56C}">
      <dgm:prSet/>
      <dgm:spPr/>
      <dgm:t>
        <a:bodyPr/>
        <a:lstStyle/>
        <a:p>
          <a:endParaRPr lang="en-GB"/>
        </a:p>
      </dgm:t>
    </dgm:pt>
    <dgm:pt modelId="{D0334B85-8290-4482-A529-51254911D2FC}" type="pres">
      <dgm:prSet presAssocID="{9F9641A7-F4E9-4546-B216-7A8E010DA1F4}" presName="rootnode" presStyleCnt="0">
        <dgm:presLayoutVars>
          <dgm:chMax/>
          <dgm:chPref/>
          <dgm:dir/>
          <dgm:animLvl val="lvl"/>
        </dgm:presLayoutVars>
      </dgm:prSet>
      <dgm:spPr/>
      <dgm:t>
        <a:bodyPr/>
        <a:lstStyle/>
        <a:p>
          <a:endParaRPr lang="en-GB"/>
        </a:p>
      </dgm:t>
    </dgm:pt>
    <dgm:pt modelId="{E2B839DB-16BB-49DB-8D0F-D80A47ED4FF5}" type="pres">
      <dgm:prSet presAssocID="{65A2E53A-290D-4A1C-9707-93FB97DA26AB}" presName="composite" presStyleCnt="0"/>
      <dgm:spPr/>
      <dgm:t>
        <a:bodyPr/>
        <a:lstStyle/>
        <a:p>
          <a:endParaRPr lang="en-GB"/>
        </a:p>
      </dgm:t>
    </dgm:pt>
    <dgm:pt modelId="{802F1B39-8DA8-4ED4-9D6E-181DCCB24B01}" type="pres">
      <dgm:prSet presAssocID="{65A2E53A-290D-4A1C-9707-93FB97DA26AB}" presName="LShape" presStyleLbl="alignNode1" presStyleIdx="0" presStyleCnt="5"/>
      <dgm:spPr/>
      <dgm:t>
        <a:bodyPr/>
        <a:lstStyle/>
        <a:p>
          <a:endParaRPr lang="en-GB"/>
        </a:p>
      </dgm:t>
    </dgm:pt>
    <dgm:pt modelId="{A93DF8E3-75D0-48DD-BD0F-3E7CAE533A0F}" type="pres">
      <dgm:prSet presAssocID="{65A2E53A-290D-4A1C-9707-93FB97DA26AB}" presName="ParentText" presStyleLbl="revTx" presStyleIdx="0" presStyleCnt="3">
        <dgm:presLayoutVars>
          <dgm:chMax val="0"/>
          <dgm:chPref val="0"/>
          <dgm:bulletEnabled val="1"/>
        </dgm:presLayoutVars>
      </dgm:prSet>
      <dgm:spPr/>
      <dgm:t>
        <a:bodyPr/>
        <a:lstStyle/>
        <a:p>
          <a:endParaRPr lang="en-GB"/>
        </a:p>
      </dgm:t>
    </dgm:pt>
    <dgm:pt modelId="{B9C9E87B-418E-4B5A-B1F1-C457F72910EA}" type="pres">
      <dgm:prSet presAssocID="{65A2E53A-290D-4A1C-9707-93FB97DA26AB}" presName="Triangle" presStyleLbl="alignNode1" presStyleIdx="1" presStyleCnt="5"/>
      <dgm:spPr/>
      <dgm:t>
        <a:bodyPr/>
        <a:lstStyle/>
        <a:p>
          <a:endParaRPr lang="en-GB"/>
        </a:p>
      </dgm:t>
    </dgm:pt>
    <dgm:pt modelId="{44D2625B-C750-470F-9623-3E548386CAF6}" type="pres">
      <dgm:prSet presAssocID="{0588AFFF-F40C-4568-834C-6D21560B8157}" presName="sibTrans" presStyleCnt="0"/>
      <dgm:spPr/>
      <dgm:t>
        <a:bodyPr/>
        <a:lstStyle/>
        <a:p>
          <a:endParaRPr lang="en-GB"/>
        </a:p>
      </dgm:t>
    </dgm:pt>
    <dgm:pt modelId="{EAA4C470-F3B9-4C1C-B3CC-E2C143261FC7}" type="pres">
      <dgm:prSet presAssocID="{0588AFFF-F40C-4568-834C-6D21560B8157}" presName="space" presStyleCnt="0"/>
      <dgm:spPr/>
      <dgm:t>
        <a:bodyPr/>
        <a:lstStyle/>
        <a:p>
          <a:endParaRPr lang="en-GB"/>
        </a:p>
      </dgm:t>
    </dgm:pt>
    <dgm:pt modelId="{E883ED5A-8E7C-4774-9F93-F8E67F7D150C}" type="pres">
      <dgm:prSet presAssocID="{D41301A6-7E96-4575-A0E5-26188DEAF3C5}" presName="composite" presStyleCnt="0"/>
      <dgm:spPr/>
      <dgm:t>
        <a:bodyPr/>
        <a:lstStyle/>
        <a:p>
          <a:endParaRPr lang="en-GB"/>
        </a:p>
      </dgm:t>
    </dgm:pt>
    <dgm:pt modelId="{D1FEB6FC-BB16-4C9D-A3A1-81BA8110C655}" type="pres">
      <dgm:prSet presAssocID="{D41301A6-7E96-4575-A0E5-26188DEAF3C5}" presName="LShape" presStyleLbl="alignNode1" presStyleIdx="2" presStyleCnt="5"/>
      <dgm:spPr/>
      <dgm:t>
        <a:bodyPr/>
        <a:lstStyle/>
        <a:p>
          <a:endParaRPr lang="en-GB"/>
        </a:p>
      </dgm:t>
    </dgm:pt>
    <dgm:pt modelId="{5A10C263-2628-4903-873E-441ECF2FD5F6}" type="pres">
      <dgm:prSet presAssocID="{D41301A6-7E96-4575-A0E5-26188DEAF3C5}" presName="ParentText" presStyleLbl="revTx" presStyleIdx="1" presStyleCnt="3">
        <dgm:presLayoutVars>
          <dgm:chMax val="0"/>
          <dgm:chPref val="0"/>
          <dgm:bulletEnabled val="1"/>
        </dgm:presLayoutVars>
      </dgm:prSet>
      <dgm:spPr/>
      <dgm:t>
        <a:bodyPr/>
        <a:lstStyle/>
        <a:p>
          <a:endParaRPr lang="en-GB"/>
        </a:p>
      </dgm:t>
    </dgm:pt>
    <dgm:pt modelId="{FE8745E0-51F6-43EC-839C-6EA4DCD68593}" type="pres">
      <dgm:prSet presAssocID="{D41301A6-7E96-4575-A0E5-26188DEAF3C5}" presName="Triangle" presStyleLbl="alignNode1" presStyleIdx="3" presStyleCnt="5"/>
      <dgm:spPr/>
      <dgm:t>
        <a:bodyPr/>
        <a:lstStyle/>
        <a:p>
          <a:endParaRPr lang="en-GB"/>
        </a:p>
      </dgm:t>
    </dgm:pt>
    <dgm:pt modelId="{2266F1E0-FF99-4D96-A582-A3DDBA51B175}" type="pres">
      <dgm:prSet presAssocID="{693EF64A-875A-47F4-8459-F5C74BDEDD19}" presName="sibTrans" presStyleCnt="0"/>
      <dgm:spPr/>
      <dgm:t>
        <a:bodyPr/>
        <a:lstStyle/>
        <a:p>
          <a:endParaRPr lang="en-GB"/>
        </a:p>
      </dgm:t>
    </dgm:pt>
    <dgm:pt modelId="{44A548CE-BD50-4CDC-B36B-652035E22F98}" type="pres">
      <dgm:prSet presAssocID="{693EF64A-875A-47F4-8459-F5C74BDEDD19}" presName="space" presStyleCnt="0"/>
      <dgm:spPr/>
      <dgm:t>
        <a:bodyPr/>
        <a:lstStyle/>
        <a:p>
          <a:endParaRPr lang="en-GB"/>
        </a:p>
      </dgm:t>
    </dgm:pt>
    <dgm:pt modelId="{5B7EB7AF-7112-4BAE-9D99-FD2BF2C7FB2B}" type="pres">
      <dgm:prSet presAssocID="{21CE483F-E904-46D0-BE49-9E68CC133FEA}" presName="composite" presStyleCnt="0"/>
      <dgm:spPr/>
      <dgm:t>
        <a:bodyPr/>
        <a:lstStyle/>
        <a:p>
          <a:endParaRPr lang="en-GB"/>
        </a:p>
      </dgm:t>
    </dgm:pt>
    <dgm:pt modelId="{0EC305AE-7E5C-4B9B-98AB-D0A39924B881}" type="pres">
      <dgm:prSet presAssocID="{21CE483F-E904-46D0-BE49-9E68CC133FEA}" presName="LShape" presStyleLbl="alignNode1" presStyleIdx="4" presStyleCnt="5"/>
      <dgm:spPr/>
      <dgm:t>
        <a:bodyPr/>
        <a:lstStyle/>
        <a:p>
          <a:endParaRPr lang="en-GB"/>
        </a:p>
      </dgm:t>
    </dgm:pt>
    <dgm:pt modelId="{A5F24FA9-F931-4F2C-9CF6-58EAE938088E}" type="pres">
      <dgm:prSet presAssocID="{21CE483F-E904-46D0-BE49-9E68CC133FEA}" presName="ParentText" presStyleLbl="revTx" presStyleIdx="2" presStyleCnt="3">
        <dgm:presLayoutVars>
          <dgm:chMax val="0"/>
          <dgm:chPref val="0"/>
          <dgm:bulletEnabled val="1"/>
        </dgm:presLayoutVars>
      </dgm:prSet>
      <dgm:spPr/>
      <dgm:t>
        <a:bodyPr/>
        <a:lstStyle/>
        <a:p>
          <a:endParaRPr lang="en-GB"/>
        </a:p>
      </dgm:t>
    </dgm:pt>
  </dgm:ptLst>
  <dgm:cxnLst>
    <dgm:cxn modelId="{B41E7F29-5CAD-48C4-8E62-A8E123844FF5}" type="presOf" srcId="{D41301A6-7E96-4575-A0E5-26188DEAF3C5}" destId="{5A10C263-2628-4903-873E-441ECF2FD5F6}" srcOrd="0" destOrd="0" presId="urn:microsoft.com/office/officeart/2009/3/layout/StepUpProcess"/>
    <dgm:cxn modelId="{6BD1027D-EE25-4310-A07F-2A927995CC0B}" type="presOf" srcId="{21CE483F-E904-46D0-BE49-9E68CC133FEA}" destId="{A5F24FA9-F931-4F2C-9CF6-58EAE938088E}" srcOrd="0" destOrd="0" presId="urn:microsoft.com/office/officeart/2009/3/layout/StepUpProcess"/>
    <dgm:cxn modelId="{CA4EE3E2-9669-4048-BDEF-DD4F52D324D6}" srcId="{9F9641A7-F4E9-4546-B216-7A8E010DA1F4}" destId="{65A2E53A-290D-4A1C-9707-93FB97DA26AB}" srcOrd="0" destOrd="0" parTransId="{14F63044-F472-4F1F-9B91-86802646AAD1}" sibTransId="{0588AFFF-F40C-4568-834C-6D21560B8157}"/>
    <dgm:cxn modelId="{85F2E2DD-ED97-4055-9E7B-B87F9CEA4BF1}" type="presOf" srcId="{9F9641A7-F4E9-4546-B216-7A8E010DA1F4}" destId="{D0334B85-8290-4482-A529-51254911D2FC}" srcOrd="0" destOrd="0" presId="urn:microsoft.com/office/officeart/2009/3/layout/StepUpProcess"/>
    <dgm:cxn modelId="{1080F24A-8745-42A2-9712-B139C4C84FA3}" type="presOf" srcId="{65A2E53A-290D-4A1C-9707-93FB97DA26AB}" destId="{A93DF8E3-75D0-48DD-BD0F-3E7CAE533A0F}" srcOrd="0" destOrd="0" presId="urn:microsoft.com/office/officeart/2009/3/layout/StepUpProcess"/>
    <dgm:cxn modelId="{FA0D1047-00DC-4DE0-8A4F-E8F62254D56C}" srcId="{9F9641A7-F4E9-4546-B216-7A8E010DA1F4}" destId="{21CE483F-E904-46D0-BE49-9E68CC133FEA}" srcOrd="2" destOrd="0" parTransId="{B3C8F51B-3F39-486C-A506-6BE37AF432D6}" sibTransId="{98839714-3881-4BC7-95F7-762E2D7E5B97}"/>
    <dgm:cxn modelId="{ADBC553C-3E6E-4935-9D79-45CCC071A292}" srcId="{9F9641A7-F4E9-4546-B216-7A8E010DA1F4}" destId="{D41301A6-7E96-4575-A0E5-26188DEAF3C5}" srcOrd="1" destOrd="0" parTransId="{BF821723-F0EC-4641-BDCD-D544701FD47B}" sibTransId="{693EF64A-875A-47F4-8459-F5C74BDEDD19}"/>
    <dgm:cxn modelId="{63A320F8-F09A-479F-93C6-E093A07108A6}" type="presParOf" srcId="{D0334B85-8290-4482-A529-51254911D2FC}" destId="{E2B839DB-16BB-49DB-8D0F-D80A47ED4FF5}" srcOrd="0" destOrd="0" presId="urn:microsoft.com/office/officeart/2009/3/layout/StepUpProcess"/>
    <dgm:cxn modelId="{32131DDF-C1D1-4CDF-9E92-9FBBAB7F7293}" type="presParOf" srcId="{E2B839DB-16BB-49DB-8D0F-D80A47ED4FF5}" destId="{802F1B39-8DA8-4ED4-9D6E-181DCCB24B01}" srcOrd="0" destOrd="0" presId="urn:microsoft.com/office/officeart/2009/3/layout/StepUpProcess"/>
    <dgm:cxn modelId="{DDD469BF-C4A6-4053-BCE6-F39B5150BCD3}" type="presParOf" srcId="{E2B839DB-16BB-49DB-8D0F-D80A47ED4FF5}" destId="{A93DF8E3-75D0-48DD-BD0F-3E7CAE533A0F}" srcOrd="1" destOrd="0" presId="urn:microsoft.com/office/officeart/2009/3/layout/StepUpProcess"/>
    <dgm:cxn modelId="{F0C4EEDD-3296-4B35-888D-44A4CAD09EED}" type="presParOf" srcId="{E2B839DB-16BB-49DB-8D0F-D80A47ED4FF5}" destId="{B9C9E87B-418E-4B5A-B1F1-C457F72910EA}" srcOrd="2" destOrd="0" presId="urn:microsoft.com/office/officeart/2009/3/layout/StepUpProcess"/>
    <dgm:cxn modelId="{E0F13CCF-9C18-47C4-AA14-5F722040915A}" type="presParOf" srcId="{D0334B85-8290-4482-A529-51254911D2FC}" destId="{44D2625B-C750-470F-9623-3E548386CAF6}" srcOrd="1" destOrd="0" presId="urn:microsoft.com/office/officeart/2009/3/layout/StepUpProcess"/>
    <dgm:cxn modelId="{728D8FE5-E4C4-401E-9E45-B4E98000CCCA}" type="presParOf" srcId="{44D2625B-C750-470F-9623-3E548386CAF6}" destId="{EAA4C470-F3B9-4C1C-B3CC-E2C143261FC7}" srcOrd="0" destOrd="0" presId="urn:microsoft.com/office/officeart/2009/3/layout/StepUpProcess"/>
    <dgm:cxn modelId="{E8D79D32-2527-4F08-8140-888F912C8A69}" type="presParOf" srcId="{D0334B85-8290-4482-A529-51254911D2FC}" destId="{E883ED5A-8E7C-4774-9F93-F8E67F7D150C}" srcOrd="2" destOrd="0" presId="urn:microsoft.com/office/officeart/2009/3/layout/StepUpProcess"/>
    <dgm:cxn modelId="{6937D6AC-95EC-4009-8F09-A18D123440D1}" type="presParOf" srcId="{E883ED5A-8E7C-4774-9F93-F8E67F7D150C}" destId="{D1FEB6FC-BB16-4C9D-A3A1-81BA8110C655}" srcOrd="0" destOrd="0" presId="urn:microsoft.com/office/officeart/2009/3/layout/StepUpProcess"/>
    <dgm:cxn modelId="{2989FA04-06B4-4977-AF65-74A8952A24B8}" type="presParOf" srcId="{E883ED5A-8E7C-4774-9F93-F8E67F7D150C}" destId="{5A10C263-2628-4903-873E-441ECF2FD5F6}" srcOrd="1" destOrd="0" presId="urn:microsoft.com/office/officeart/2009/3/layout/StepUpProcess"/>
    <dgm:cxn modelId="{BED1767A-1037-451B-91C8-50952CFA2413}" type="presParOf" srcId="{E883ED5A-8E7C-4774-9F93-F8E67F7D150C}" destId="{FE8745E0-51F6-43EC-839C-6EA4DCD68593}" srcOrd="2" destOrd="0" presId="urn:microsoft.com/office/officeart/2009/3/layout/StepUpProcess"/>
    <dgm:cxn modelId="{E47B95F1-E655-4A57-8A2D-A2BA86BE8D1F}" type="presParOf" srcId="{D0334B85-8290-4482-A529-51254911D2FC}" destId="{2266F1E0-FF99-4D96-A582-A3DDBA51B175}" srcOrd="3" destOrd="0" presId="urn:microsoft.com/office/officeart/2009/3/layout/StepUpProcess"/>
    <dgm:cxn modelId="{41564AC7-5014-49A5-9B4D-3D7F72A1D271}" type="presParOf" srcId="{2266F1E0-FF99-4D96-A582-A3DDBA51B175}" destId="{44A548CE-BD50-4CDC-B36B-652035E22F98}" srcOrd="0" destOrd="0" presId="urn:microsoft.com/office/officeart/2009/3/layout/StepUpProcess"/>
    <dgm:cxn modelId="{A5643553-B3E4-47C9-ADE8-3A4D9AAD2041}" type="presParOf" srcId="{D0334B85-8290-4482-A529-51254911D2FC}" destId="{5B7EB7AF-7112-4BAE-9D99-FD2BF2C7FB2B}" srcOrd="4" destOrd="0" presId="urn:microsoft.com/office/officeart/2009/3/layout/StepUpProcess"/>
    <dgm:cxn modelId="{136F8456-7AED-4DB5-B892-43F4BB31A1C6}" type="presParOf" srcId="{5B7EB7AF-7112-4BAE-9D99-FD2BF2C7FB2B}" destId="{0EC305AE-7E5C-4B9B-98AB-D0A39924B881}" srcOrd="0" destOrd="0" presId="urn:microsoft.com/office/officeart/2009/3/layout/StepUpProcess"/>
    <dgm:cxn modelId="{1252EA02-0B0C-43F3-990F-66444C2A6C09}" type="presParOf" srcId="{5B7EB7AF-7112-4BAE-9D99-FD2BF2C7FB2B}" destId="{A5F24FA9-F931-4F2C-9CF6-58EAE938088E}" srcOrd="1" destOrd="0" presId="urn:microsoft.com/office/officeart/2009/3/layout/StepUpProcess"/>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10374E-DB08-487D-B78C-1F2760D52DCC}" type="doc">
      <dgm:prSet loTypeId="urn:microsoft.com/office/officeart/2008/layout/AlternatingHexagons" loCatId="list" qsTypeId="urn:microsoft.com/office/officeart/2005/8/quickstyle/simple1" qsCatId="simple" csTypeId="urn:microsoft.com/office/officeart/2005/8/colors/accent3_2" csCatId="accent3" phldr="1"/>
      <dgm:spPr/>
      <dgm:t>
        <a:bodyPr/>
        <a:lstStyle/>
        <a:p>
          <a:endParaRPr lang="en-GB"/>
        </a:p>
      </dgm:t>
    </dgm:pt>
    <dgm:pt modelId="{64CEAC37-AAA0-482F-9ADE-E1CAC667453B}">
      <dgm:prSet phldrT="[Texto]"/>
      <dgm:spPr/>
      <dgm:t>
        <a:bodyPr/>
        <a:lstStyle/>
        <a:p>
          <a:r>
            <a:rPr lang="es-MX" dirty="0" smtClean="0"/>
            <a:t>Manipulación intencional de una o mas variables independientes </a:t>
          </a:r>
          <a:endParaRPr lang="en-GB" dirty="0"/>
        </a:p>
      </dgm:t>
    </dgm:pt>
    <dgm:pt modelId="{4A315015-BF4E-4EA6-9329-51EE9EF694C6}" type="parTrans" cxnId="{5138F2F5-8B9C-4079-BE7E-34D126BF8A04}">
      <dgm:prSet/>
      <dgm:spPr/>
      <dgm:t>
        <a:bodyPr/>
        <a:lstStyle/>
        <a:p>
          <a:endParaRPr lang="en-GB"/>
        </a:p>
      </dgm:t>
    </dgm:pt>
    <dgm:pt modelId="{CDAE0A13-5B78-4F65-819C-FF58C6E74024}" type="sibTrans" cxnId="{5138F2F5-8B9C-4079-BE7E-34D126BF8A04}">
      <dgm:prSet/>
      <dgm:spPr/>
      <dgm:t>
        <a:bodyPr/>
        <a:lstStyle/>
        <a:p>
          <a:endParaRPr lang="en-GB"/>
        </a:p>
      </dgm:t>
    </dgm:pt>
    <dgm:pt modelId="{1F28DE4A-0651-45AD-BC4F-0AFDBB9DD535}">
      <dgm:prSet phldrT="[Texto]"/>
      <dgm:spPr/>
      <dgm:t>
        <a:bodyPr/>
        <a:lstStyle/>
        <a:p>
          <a:r>
            <a:rPr lang="es-MX" dirty="0" smtClean="0"/>
            <a:t>causa</a:t>
          </a:r>
          <a:endParaRPr lang="en-GB" dirty="0"/>
        </a:p>
      </dgm:t>
    </dgm:pt>
    <dgm:pt modelId="{09B7FF38-08A9-4E26-BB12-EC0DC0EF6F97}" type="parTrans" cxnId="{EB55CCB8-90BE-4E83-8664-96644F789F64}">
      <dgm:prSet/>
      <dgm:spPr/>
      <dgm:t>
        <a:bodyPr/>
        <a:lstStyle/>
        <a:p>
          <a:endParaRPr lang="en-GB"/>
        </a:p>
      </dgm:t>
    </dgm:pt>
    <dgm:pt modelId="{2E5FCABF-A1A4-46CB-B763-DF791B7D554C}" type="sibTrans" cxnId="{EB55CCB8-90BE-4E83-8664-96644F789F64}">
      <dgm:prSet/>
      <dgm:spPr/>
      <dgm:t>
        <a:bodyPr/>
        <a:lstStyle/>
        <a:p>
          <a:endParaRPr lang="en-GB"/>
        </a:p>
      </dgm:t>
    </dgm:pt>
    <dgm:pt modelId="{C6D5887C-EBD8-4D53-AAF6-B4E1A1666DBC}">
      <dgm:prSet phldrT="[Texto]"/>
      <dgm:spPr/>
      <dgm:t>
        <a:bodyPr/>
        <a:lstStyle/>
        <a:p>
          <a:r>
            <a:rPr lang="es-MX" dirty="0" smtClean="0"/>
            <a:t>La variable independiente es la que se considera como supuesta causa en una relación entre variables es una condición antecedente</a:t>
          </a:r>
          <a:endParaRPr lang="en-GB" dirty="0"/>
        </a:p>
      </dgm:t>
    </dgm:pt>
    <dgm:pt modelId="{358354BE-4EC8-450B-B402-B5B511E640BA}" type="parTrans" cxnId="{FACBFA56-D68E-4D74-B2BA-929A9A4D25C2}">
      <dgm:prSet/>
      <dgm:spPr/>
      <dgm:t>
        <a:bodyPr/>
        <a:lstStyle/>
        <a:p>
          <a:endParaRPr lang="en-GB"/>
        </a:p>
      </dgm:t>
    </dgm:pt>
    <dgm:pt modelId="{113A5D9C-209E-4DC9-952F-213696367A98}" type="sibTrans" cxnId="{FACBFA56-D68E-4D74-B2BA-929A9A4D25C2}">
      <dgm:prSet/>
      <dgm:spPr/>
      <dgm:t>
        <a:bodyPr/>
        <a:lstStyle/>
        <a:p>
          <a:endParaRPr lang="en-GB"/>
        </a:p>
      </dgm:t>
    </dgm:pt>
    <dgm:pt modelId="{93C1B571-5FCC-48BB-B6E9-CF5F90D50F64}">
      <dgm:prSet phldrT="[Texto]"/>
      <dgm:spPr/>
      <dgm:t>
        <a:bodyPr/>
        <a:lstStyle/>
        <a:p>
          <a:r>
            <a:rPr lang="es-MX" dirty="0" smtClean="0"/>
            <a:t>Supuesta relación </a:t>
          </a:r>
          <a:endParaRPr lang="en-GB" dirty="0"/>
        </a:p>
      </dgm:t>
    </dgm:pt>
    <dgm:pt modelId="{B43517B7-7A33-44E9-BC0F-C2A4DC2D481E}" type="parTrans" cxnId="{FDBB012B-7354-47A2-BC1C-6C5C15B99F73}">
      <dgm:prSet/>
      <dgm:spPr/>
      <dgm:t>
        <a:bodyPr/>
        <a:lstStyle/>
        <a:p>
          <a:endParaRPr lang="en-GB"/>
        </a:p>
      </dgm:t>
    </dgm:pt>
    <dgm:pt modelId="{B6604AE7-FE7A-4286-9309-D18B77CA9787}" type="sibTrans" cxnId="{FDBB012B-7354-47A2-BC1C-6C5C15B99F73}">
      <dgm:prSet/>
      <dgm:spPr/>
      <dgm:t>
        <a:bodyPr/>
        <a:lstStyle/>
        <a:p>
          <a:endParaRPr lang="en-GB"/>
        </a:p>
      </dgm:t>
    </dgm:pt>
    <dgm:pt modelId="{33981620-741F-420D-86C6-0BE286B1AC74}">
      <dgm:prSet phldrT="[Texto]"/>
      <dgm:spPr/>
      <dgm:t>
        <a:bodyPr/>
        <a:lstStyle/>
        <a:p>
          <a:r>
            <a:rPr lang="es-MX" dirty="0" smtClean="0"/>
            <a:t>Y al efecto provocado por dicha causa se le denomina variable dependiente: consecuente </a:t>
          </a:r>
          <a:endParaRPr lang="en-GB" dirty="0"/>
        </a:p>
      </dgm:t>
    </dgm:pt>
    <dgm:pt modelId="{5FE84FF3-EBE3-4ABA-91A2-F078FE08E473}" type="parTrans" cxnId="{04B26137-9C43-4612-9D54-B9D5A1630101}">
      <dgm:prSet/>
      <dgm:spPr/>
      <dgm:t>
        <a:bodyPr/>
        <a:lstStyle/>
        <a:p>
          <a:endParaRPr lang="en-GB"/>
        </a:p>
      </dgm:t>
    </dgm:pt>
    <dgm:pt modelId="{99D88E48-E88F-4F75-96A3-DD84F17BDE49}" type="sibTrans" cxnId="{04B26137-9C43-4612-9D54-B9D5A1630101}">
      <dgm:prSet/>
      <dgm:spPr/>
      <dgm:t>
        <a:bodyPr/>
        <a:lstStyle/>
        <a:p>
          <a:endParaRPr lang="en-GB"/>
        </a:p>
      </dgm:t>
    </dgm:pt>
    <dgm:pt modelId="{5EAA9306-EA87-4301-B77E-8DF116E3FF45}">
      <dgm:prSet phldrT="[Texto]"/>
      <dgm:spPr/>
      <dgm:t>
        <a:bodyPr/>
        <a:lstStyle/>
        <a:p>
          <a:r>
            <a:rPr lang="es-MX" dirty="0" smtClean="0"/>
            <a:t>Variable dependiente </a:t>
          </a:r>
          <a:endParaRPr lang="en-GB" dirty="0"/>
        </a:p>
      </dgm:t>
    </dgm:pt>
    <dgm:pt modelId="{2F3946B3-844C-4A16-9686-6D22DD84D864}" type="parTrans" cxnId="{98488FC5-BBA1-4F2D-8110-42F4CE806954}">
      <dgm:prSet/>
      <dgm:spPr/>
      <dgm:t>
        <a:bodyPr/>
        <a:lstStyle/>
        <a:p>
          <a:endParaRPr lang="en-GB"/>
        </a:p>
      </dgm:t>
    </dgm:pt>
    <dgm:pt modelId="{BF72AC0C-28AB-4109-B02F-24058FA583C3}" type="sibTrans" cxnId="{98488FC5-BBA1-4F2D-8110-42F4CE806954}">
      <dgm:prSet/>
      <dgm:spPr/>
      <dgm:t>
        <a:bodyPr/>
        <a:lstStyle/>
        <a:p>
          <a:endParaRPr lang="en-GB"/>
        </a:p>
      </dgm:t>
    </dgm:pt>
    <dgm:pt modelId="{04F8296D-CFD8-463E-A729-C948BDC9CD0F}" type="pres">
      <dgm:prSet presAssocID="{0110374E-DB08-487D-B78C-1F2760D52DCC}" presName="Name0" presStyleCnt="0">
        <dgm:presLayoutVars>
          <dgm:chMax/>
          <dgm:chPref/>
          <dgm:dir/>
          <dgm:animLvl val="lvl"/>
        </dgm:presLayoutVars>
      </dgm:prSet>
      <dgm:spPr/>
      <dgm:t>
        <a:bodyPr/>
        <a:lstStyle/>
        <a:p>
          <a:endParaRPr lang="en-GB"/>
        </a:p>
      </dgm:t>
    </dgm:pt>
    <dgm:pt modelId="{1F6B8A70-866F-4764-A767-1C8A7B7F2D15}" type="pres">
      <dgm:prSet presAssocID="{64CEAC37-AAA0-482F-9ADE-E1CAC667453B}" presName="composite" presStyleCnt="0"/>
      <dgm:spPr/>
    </dgm:pt>
    <dgm:pt modelId="{1A7ABD5D-BC6E-4F46-9D46-C915D2282CD8}" type="pres">
      <dgm:prSet presAssocID="{64CEAC37-AAA0-482F-9ADE-E1CAC667453B}" presName="Parent1" presStyleLbl="node1" presStyleIdx="0" presStyleCnt="6">
        <dgm:presLayoutVars>
          <dgm:chMax val="1"/>
          <dgm:chPref val="1"/>
          <dgm:bulletEnabled val="1"/>
        </dgm:presLayoutVars>
      </dgm:prSet>
      <dgm:spPr/>
      <dgm:t>
        <a:bodyPr/>
        <a:lstStyle/>
        <a:p>
          <a:endParaRPr lang="en-GB"/>
        </a:p>
      </dgm:t>
    </dgm:pt>
    <dgm:pt modelId="{939306E0-E254-4441-A28C-B35168F72B61}" type="pres">
      <dgm:prSet presAssocID="{64CEAC37-AAA0-482F-9ADE-E1CAC667453B}" presName="Childtext1" presStyleLbl="revTx" presStyleIdx="0" presStyleCnt="3">
        <dgm:presLayoutVars>
          <dgm:chMax val="0"/>
          <dgm:chPref val="0"/>
          <dgm:bulletEnabled val="1"/>
        </dgm:presLayoutVars>
      </dgm:prSet>
      <dgm:spPr/>
      <dgm:t>
        <a:bodyPr/>
        <a:lstStyle/>
        <a:p>
          <a:endParaRPr lang="en-GB"/>
        </a:p>
      </dgm:t>
    </dgm:pt>
    <dgm:pt modelId="{49308A43-6686-43C0-ACB3-635482FA71CF}" type="pres">
      <dgm:prSet presAssocID="{64CEAC37-AAA0-482F-9ADE-E1CAC667453B}" presName="BalanceSpacing" presStyleCnt="0"/>
      <dgm:spPr/>
    </dgm:pt>
    <dgm:pt modelId="{568E207E-2E06-45E6-8D99-0B67556B2673}" type="pres">
      <dgm:prSet presAssocID="{64CEAC37-AAA0-482F-9ADE-E1CAC667453B}" presName="BalanceSpacing1" presStyleCnt="0"/>
      <dgm:spPr/>
    </dgm:pt>
    <dgm:pt modelId="{617C3EF8-65F7-40E8-A7FF-9B943CEB1660}" type="pres">
      <dgm:prSet presAssocID="{CDAE0A13-5B78-4F65-819C-FF58C6E74024}" presName="Accent1Text" presStyleLbl="node1" presStyleIdx="1" presStyleCnt="6"/>
      <dgm:spPr/>
      <dgm:t>
        <a:bodyPr/>
        <a:lstStyle/>
        <a:p>
          <a:endParaRPr lang="en-GB"/>
        </a:p>
      </dgm:t>
    </dgm:pt>
    <dgm:pt modelId="{9EE0F072-628E-4747-9CED-AE72369460F1}" type="pres">
      <dgm:prSet presAssocID="{CDAE0A13-5B78-4F65-819C-FF58C6E74024}" presName="spaceBetweenRectangles" presStyleCnt="0"/>
      <dgm:spPr/>
    </dgm:pt>
    <dgm:pt modelId="{A5E75678-E16D-4C1E-8944-9DE7E03CE81C}" type="pres">
      <dgm:prSet presAssocID="{C6D5887C-EBD8-4D53-AAF6-B4E1A1666DBC}" presName="composite" presStyleCnt="0"/>
      <dgm:spPr/>
    </dgm:pt>
    <dgm:pt modelId="{393EA1CD-9035-4A1A-A9FE-FAA1F218D6F1}" type="pres">
      <dgm:prSet presAssocID="{C6D5887C-EBD8-4D53-AAF6-B4E1A1666DBC}" presName="Parent1" presStyleLbl="node1" presStyleIdx="2" presStyleCnt="6">
        <dgm:presLayoutVars>
          <dgm:chMax val="1"/>
          <dgm:chPref val="1"/>
          <dgm:bulletEnabled val="1"/>
        </dgm:presLayoutVars>
      </dgm:prSet>
      <dgm:spPr/>
      <dgm:t>
        <a:bodyPr/>
        <a:lstStyle/>
        <a:p>
          <a:endParaRPr lang="en-GB"/>
        </a:p>
      </dgm:t>
    </dgm:pt>
    <dgm:pt modelId="{1EE7782D-CFFA-416A-A93C-EDCDB5CFCE9B}" type="pres">
      <dgm:prSet presAssocID="{C6D5887C-EBD8-4D53-AAF6-B4E1A1666DBC}" presName="Childtext1" presStyleLbl="revTx" presStyleIdx="1" presStyleCnt="3">
        <dgm:presLayoutVars>
          <dgm:chMax val="0"/>
          <dgm:chPref val="0"/>
          <dgm:bulletEnabled val="1"/>
        </dgm:presLayoutVars>
      </dgm:prSet>
      <dgm:spPr/>
      <dgm:t>
        <a:bodyPr/>
        <a:lstStyle/>
        <a:p>
          <a:endParaRPr lang="en-GB"/>
        </a:p>
      </dgm:t>
    </dgm:pt>
    <dgm:pt modelId="{3EECC8BF-BE81-498B-98FE-0A650C3D96F8}" type="pres">
      <dgm:prSet presAssocID="{C6D5887C-EBD8-4D53-AAF6-B4E1A1666DBC}" presName="BalanceSpacing" presStyleCnt="0"/>
      <dgm:spPr/>
    </dgm:pt>
    <dgm:pt modelId="{ACCF4631-615F-4890-893F-A39926292E10}" type="pres">
      <dgm:prSet presAssocID="{C6D5887C-EBD8-4D53-AAF6-B4E1A1666DBC}" presName="BalanceSpacing1" presStyleCnt="0"/>
      <dgm:spPr/>
    </dgm:pt>
    <dgm:pt modelId="{17F356E8-8C27-4351-8E97-F0BD6E3BD895}" type="pres">
      <dgm:prSet presAssocID="{113A5D9C-209E-4DC9-952F-213696367A98}" presName="Accent1Text" presStyleLbl="node1" presStyleIdx="3" presStyleCnt="6"/>
      <dgm:spPr/>
      <dgm:t>
        <a:bodyPr/>
        <a:lstStyle/>
        <a:p>
          <a:endParaRPr lang="en-GB"/>
        </a:p>
      </dgm:t>
    </dgm:pt>
    <dgm:pt modelId="{033D98EC-48EA-4950-8654-21D4DB8DBFBE}" type="pres">
      <dgm:prSet presAssocID="{113A5D9C-209E-4DC9-952F-213696367A98}" presName="spaceBetweenRectangles" presStyleCnt="0"/>
      <dgm:spPr/>
    </dgm:pt>
    <dgm:pt modelId="{89DCA643-2521-458E-A4BA-B33C92A38E4A}" type="pres">
      <dgm:prSet presAssocID="{33981620-741F-420D-86C6-0BE286B1AC74}" presName="composite" presStyleCnt="0"/>
      <dgm:spPr/>
    </dgm:pt>
    <dgm:pt modelId="{B6E88CEE-50F1-4801-98DE-9236978D3D1C}" type="pres">
      <dgm:prSet presAssocID="{33981620-741F-420D-86C6-0BE286B1AC74}" presName="Parent1" presStyleLbl="node1" presStyleIdx="4" presStyleCnt="6">
        <dgm:presLayoutVars>
          <dgm:chMax val="1"/>
          <dgm:chPref val="1"/>
          <dgm:bulletEnabled val="1"/>
        </dgm:presLayoutVars>
      </dgm:prSet>
      <dgm:spPr/>
      <dgm:t>
        <a:bodyPr/>
        <a:lstStyle/>
        <a:p>
          <a:endParaRPr lang="en-GB"/>
        </a:p>
      </dgm:t>
    </dgm:pt>
    <dgm:pt modelId="{D94F4408-B80A-4320-835B-CA330AA56A8C}" type="pres">
      <dgm:prSet presAssocID="{33981620-741F-420D-86C6-0BE286B1AC74}" presName="Childtext1" presStyleLbl="revTx" presStyleIdx="2" presStyleCnt="3">
        <dgm:presLayoutVars>
          <dgm:chMax val="0"/>
          <dgm:chPref val="0"/>
          <dgm:bulletEnabled val="1"/>
        </dgm:presLayoutVars>
      </dgm:prSet>
      <dgm:spPr/>
      <dgm:t>
        <a:bodyPr/>
        <a:lstStyle/>
        <a:p>
          <a:endParaRPr lang="en-GB"/>
        </a:p>
      </dgm:t>
    </dgm:pt>
    <dgm:pt modelId="{18F0384B-37D4-43E8-957B-7247D5ED68B1}" type="pres">
      <dgm:prSet presAssocID="{33981620-741F-420D-86C6-0BE286B1AC74}" presName="BalanceSpacing" presStyleCnt="0"/>
      <dgm:spPr/>
    </dgm:pt>
    <dgm:pt modelId="{11FA6C5D-FD9C-445F-A89C-0D05B0647D2B}" type="pres">
      <dgm:prSet presAssocID="{33981620-741F-420D-86C6-0BE286B1AC74}" presName="BalanceSpacing1" presStyleCnt="0"/>
      <dgm:spPr/>
    </dgm:pt>
    <dgm:pt modelId="{A56F0ACA-5C00-404F-9E2A-596A203CF1A5}" type="pres">
      <dgm:prSet presAssocID="{99D88E48-E88F-4F75-96A3-DD84F17BDE49}" presName="Accent1Text" presStyleLbl="node1" presStyleIdx="5" presStyleCnt="6"/>
      <dgm:spPr/>
      <dgm:t>
        <a:bodyPr/>
        <a:lstStyle/>
        <a:p>
          <a:endParaRPr lang="en-GB"/>
        </a:p>
      </dgm:t>
    </dgm:pt>
  </dgm:ptLst>
  <dgm:cxnLst>
    <dgm:cxn modelId="{C29F1C9D-46A0-471D-8453-40A56B4099C1}" type="presOf" srcId="{33981620-741F-420D-86C6-0BE286B1AC74}" destId="{B6E88CEE-50F1-4801-98DE-9236978D3D1C}" srcOrd="0" destOrd="0" presId="urn:microsoft.com/office/officeart/2008/layout/AlternatingHexagons"/>
    <dgm:cxn modelId="{A9F3BD75-6477-43C6-B32B-05A11B16C603}" type="presOf" srcId="{113A5D9C-209E-4DC9-952F-213696367A98}" destId="{17F356E8-8C27-4351-8E97-F0BD6E3BD895}" srcOrd="0" destOrd="0" presId="urn:microsoft.com/office/officeart/2008/layout/AlternatingHexagons"/>
    <dgm:cxn modelId="{2ED54180-029A-48C1-8025-DE3B8BE4B22E}" type="presOf" srcId="{C6D5887C-EBD8-4D53-AAF6-B4E1A1666DBC}" destId="{393EA1CD-9035-4A1A-A9FE-FAA1F218D6F1}" srcOrd="0" destOrd="0" presId="urn:microsoft.com/office/officeart/2008/layout/AlternatingHexagons"/>
    <dgm:cxn modelId="{FDBB012B-7354-47A2-BC1C-6C5C15B99F73}" srcId="{C6D5887C-EBD8-4D53-AAF6-B4E1A1666DBC}" destId="{93C1B571-5FCC-48BB-B6E9-CF5F90D50F64}" srcOrd="0" destOrd="0" parTransId="{B43517B7-7A33-44E9-BC0F-C2A4DC2D481E}" sibTransId="{B6604AE7-FE7A-4286-9309-D18B77CA9787}"/>
    <dgm:cxn modelId="{F73563FF-3432-410C-9F93-7BC06B78E125}" type="presOf" srcId="{64CEAC37-AAA0-482F-9ADE-E1CAC667453B}" destId="{1A7ABD5D-BC6E-4F46-9D46-C915D2282CD8}" srcOrd="0" destOrd="0" presId="urn:microsoft.com/office/officeart/2008/layout/AlternatingHexagons"/>
    <dgm:cxn modelId="{7F16F232-16DF-435E-AD5A-B82AD87C3D8F}" type="presOf" srcId="{99D88E48-E88F-4F75-96A3-DD84F17BDE49}" destId="{A56F0ACA-5C00-404F-9E2A-596A203CF1A5}" srcOrd="0" destOrd="0" presId="urn:microsoft.com/office/officeart/2008/layout/AlternatingHexagons"/>
    <dgm:cxn modelId="{98488FC5-BBA1-4F2D-8110-42F4CE806954}" srcId="{33981620-741F-420D-86C6-0BE286B1AC74}" destId="{5EAA9306-EA87-4301-B77E-8DF116E3FF45}" srcOrd="0" destOrd="0" parTransId="{2F3946B3-844C-4A16-9686-6D22DD84D864}" sibTransId="{BF72AC0C-28AB-4109-B02F-24058FA583C3}"/>
    <dgm:cxn modelId="{04B26137-9C43-4612-9D54-B9D5A1630101}" srcId="{0110374E-DB08-487D-B78C-1F2760D52DCC}" destId="{33981620-741F-420D-86C6-0BE286B1AC74}" srcOrd="2" destOrd="0" parTransId="{5FE84FF3-EBE3-4ABA-91A2-F078FE08E473}" sibTransId="{99D88E48-E88F-4F75-96A3-DD84F17BDE49}"/>
    <dgm:cxn modelId="{5138F2F5-8B9C-4079-BE7E-34D126BF8A04}" srcId="{0110374E-DB08-487D-B78C-1F2760D52DCC}" destId="{64CEAC37-AAA0-482F-9ADE-E1CAC667453B}" srcOrd="0" destOrd="0" parTransId="{4A315015-BF4E-4EA6-9329-51EE9EF694C6}" sibTransId="{CDAE0A13-5B78-4F65-819C-FF58C6E74024}"/>
    <dgm:cxn modelId="{46DEB08A-A8C4-44C2-B982-37DB88EE0453}" type="presOf" srcId="{5EAA9306-EA87-4301-B77E-8DF116E3FF45}" destId="{D94F4408-B80A-4320-835B-CA330AA56A8C}" srcOrd="0" destOrd="0" presId="urn:microsoft.com/office/officeart/2008/layout/AlternatingHexagons"/>
    <dgm:cxn modelId="{8121F14F-4F41-4DAC-9CCB-9F3ADC2E7972}" type="presOf" srcId="{CDAE0A13-5B78-4F65-819C-FF58C6E74024}" destId="{617C3EF8-65F7-40E8-A7FF-9B943CEB1660}" srcOrd="0" destOrd="0" presId="urn:microsoft.com/office/officeart/2008/layout/AlternatingHexagons"/>
    <dgm:cxn modelId="{FACBFA56-D68E-4D74-B2BA-929A9A4D25C2}" srcId="{0110374E-DB08-487D-B78C-1F2760D52DCC}" destId="{C6D5887C-EBD8-4D53-AAF6-B4E1A1666DBC}" srcOrd="1" destOrd="0" parTransId="{358354BE-4EC8-450B-B402-B5B511E640BA}" sibTransId="{113A5D9C-209E-4DC9-952F-213696367A98}"/>
    <dgm:cxn modelId="{96402513-E308-40DE-B149-F5EC2D9D616B}" type="presOf" srcId="{1F28DE4A-0651-45AD-BC4F-0AFDBB9DD535}" destId="{939306E0-E254-4441-A28C-B35168F72B61}" srcOrd="0" destOrd="0" presId="urn:microsoft.com/office/officeart/2008/layout/AlternatingHexagons"/>
    <dgm:cxn modelId="{29B9D80E-8989-4074-8665-82A3A3D4D563}" type="presOf" srcId="{93C1B571-5FCC-48BB-B6E9-CF5F90D50F64}" destId="{1EE7782D-CFFA-416A-A93C-EDCDB5CFCE9B}" srcOrd="0" destOrd="0" presId="urn:microsoft.com/office/officeart/2008/layout/AlternatingHexagons"/>
    <dgm:cxn modelId="{FE0C2117-3580-481A-AAD7-86A337E5F25E}" type="presOf" srcId="{0110374E-DB08-487D-B78C-1F2760D52DCC}" destId="{04F8296D-CFD8-463E-A729-C948BDC9CD0F}" srcOrd="0" destOrd="0" presId="urn:microsoft.com/office/officeart/2008/layout/AlternatingHexagons"/>
    <dgm:cxn modelId="{EB55CCB8-90BE-4E83-8664-96644F789F64}" srcId="{64CEAC37-AAA0-482F-9ADE-E1CAC667453B}" destId="{1F28DE4A-0651-45AD-BC4F-0AFDBB9DD535}" srcOrd="0" destOrd="0" parTransId="{09B7FF38-08A9-4E26-BB12-EC0DC0EF6F97}" sibTransId="{2E5FCABF-A1A4-46CB-B763-DF791B7D554C}"/>
    <dgm:cxn modelId="{A15E34EA-E1C3-4DF8-9684-EEF9B4117161}" type="presParOf" srcId="{04F8296D-CFD8-463E-A729-C948BDC9CD0F}" destId="{1F6B8A70-866F-4764-A767-1C8A7B7F2D15}" srcOrd="0" destOrd="0" presId="urn:microsoft.com/office/officeart/2008/layout/AlternatingHexagons"/>
    <dgm:cxn modelId="{B61326F1-F5D2-4DAE-8E03-404824C80857}" type="presParOf" srcId="{1F6B8A70-866F-4764-A767-1C8A7B7F2D15}" destId="{1A7ABD5D-BC6E-4F46-9D46-C915D2282CD8}" srcOrd="0" destOrd="0" presId="urn:microsoft.com/office/officeart/2008/layout/AlternatingHexagons"/>
    <dgm:cxn modelId="{408E3843-0B3A-4CD4-8582-4E49A21EA263}" type="presParOf" srcId="{1F6B8A70-866F-4764-A767-1C8A7B7F2D15}" destId="{939306E0-E254-4441-A28C-B35168F72B61}" srcOrd="1" destOrd="0" presId="urn:microsoft.com/office/officeart/2008/layout/AlternatingHexagons"/>
    <dgm:cxn modelId="{25BA99FA-F2DB-4DE6-A5B3-BDD6B57AAF8C}" type="presParOf" srcId="{1F6B8A70-866F-4764-A767-1C8A7B7F2D15}" destId="{49308A43-6686-43C0-ACB3-635482FA71CF}" srcOrd="2" destOrd="0" presId="urn:microsoft.com/office/officeart/2008/layout/AlternatingHexagons"/>
    <dgm:cxn modelId="{FE503A3C-8102-409C-9FFA-3DED489DD2DA}" type="presParOf" srcId="{1F6B8A70-866F-4764-A767-1C8A7B7F2D15}" destId="{568E207E-2E06-45E6-8D99-0B67556B2673}" srcOrd="3" destOrd="0" presId="urn:microsoft.com/office/officeart/2008/layout/AlternatingHexagons"/>
    <dgm:cxn modelId="{EA479B02-4A55-434A-86BD-068EA017A98C}" type="presParOf" srcId="{1F6B8A70-866F-4764-A767-1C8A7B7F2D15}" destId="{617C3EF8-65F7-40E8-A7FF-9B943CEB1660}" srcOrd="4" destOrd="0" presId="urn:microsoft.com/office/officeart/2008/layout/AlternatingHexagons"/>
    <dgm:cxn modelId="{D333CFD0-C48B-4737-A866-AE8711B5E0F4}" type="presParOf" srcId="{04F8296D-CFD8-463E-A729-C948BDC9CD0F}" destId="{9EE0F072-628E-4747-9CED-AE72369460F1}" srcOrd="1" destOrd="0" presId="urn:microsoft.com/office/officeart/2008/layout/AlternatingHexagons"/>
    <dgm:cxn modelId="{285D2A8C-5458-4AF6-B25C-11E194133457}" type="presParOf" srcId="{04F8296D-CFD8-463E-A729-C948BDC9CD0F}" destId="{A5E75678-E16D-4C1E-8944-9DE7E03CE81C}" srcOrd="2" destOrd="0" presId="urn:microsoft.com/office/officeart/2008/layout/AlternatingHexagons"/>
    <dgm:cxn modelId="{080CBCBA-104B-4D0D-BD77-2CDA5DE89905}" type="presParOf" srcId="{A5E75678-E16D-4C1E-8944-9DE7E03CE81C}" destId="{393EA1CD-9035-4A1A-A9FE-FAA1F218D6F1}" srcOrd="0" destOrd="0" presId="urn:microsoft.com/office/officeart/2008/layout/AlternatingHexagons"/>
    <dgm:cxn modelId="{EEDA7231-D0C1-45DA-A94A-CB1DCC4BA070}" type="presParOf" srcId="{A5E75678-E16D-4C1E-8944-9DE7E03CE81C}" destId="{1EE7782D-CFFA-416A-A93C-EDCDB5CFCE9B}" srcOrd="1" destOrd="0" presId="urn:microsoft.com/office/officeart/2008/layout/AlternatingHexagons"/>
    <dgm:cxn modelId="{D3E41E4A-1CB4-4B57-BBC6-0E45C6108670}" type="presParOf" srcId="{A5E75678-E16D-4C1E-8944-9DE7E03CE81C}" destId="{3EECC8BF-BE81-498B-98FE-0A650C3D96F8}" srcOrd="2" destOrd="0" presId="urn:microsoft.com/office/officeart/2008/layout/AlternatingHexagons"/>
    <dgm:cxn modelId="{F30B645D-566E-4A50-B4B5-50AF2DECAA7F}" type="presParOf" srcId="{A5E75678-E16D-4C1E-8944-9DE7E03CE81C}" destId="{ACCF4631-615F-4890-893F-A39926292E10}" srcOrd="3" destOrd="0" presId="urn:microsoft.com/office/officeart/2008/layout/AlternatingHexagons"/>
    <dgm:cxn modelId="{566CE223-8AC7-4AA2-9F21-DD71763CDE81}" type="presParOf" srcId="{A5E75678-E16D-4C1E-8944-9DE7E03CE81C}" destId="{17F356E8-8C27-4351-8E97-F0BD6E3BD895}" srcOrd="4" destOrd="0" presId="urn:microsoft.com/office/officeart/2008/layout/AlternatingHexagons"/>
    <dgm:cxn modelId="{8CFD351B-7BBA-4978-9A82-E116E9EF1309}" type="presParOf" srcId="{04F8296D-CFD8-463E-A729-C948BDC9CD0F}" destId="{033D98EC-48EA-4950-8654-21D4DB8DBFBE}" srcOrd="3" destOrd="0" presId="urn:microsoft.com/office/officeart/2008/layout/AlternatingHexagons"/>
    <dgm:cxn modelId="{9570FCDC-D13A-49D8-9477-C3B8C902EC98}" type="presParOf" srcId="{04F8296D-CFD8-463E-A729-C948BDC9CD0F}" destId="{89DCA643-2521-458E-A4BA-B33C92A38E4A}" srcOrd="4" destOrd="0" presId="urn:microsoft.com/office/officeart/2008/layout/AlternatingHexagons"/>
    <dgm:cxn modelId="{FDA94A72-DC3D-4ED7-8DC4-65180EA9430C}" type="presParOf" srcId="{89DCA643-2521-458E-A4BA-B33C92A38E4A}" destId="{B6E88CEE-50F1-4801-98DE-9236978D3D1C}" srcOrd="0" destOrd="0" presId="urn:microsoft.com/office/officeart/2008/layout/AlternatingHexagons"/>
    <dgm:cxn modelId="{FECF70E9-D609-479C-9860-FFC09BE11135}" type="presParOf" srcId="{89DCA643-2521-458E-A4BA-B33C92A38E4A}" destId="{D94F4408-B80A-4320-835B-CA330AA56A8C}" srcOrd="1" destOrd="0" presId="urn:microsoft.com/office/officeart/2008/layout/AlternatingHexagons"/>
    <dgm:cxn modelId="{DE5C2FA8-B1B7-45A2-8AB5-6D1ACEAEACA9}" type="presParOf" srcId="{89DCA643-2521-458E-A4BA-B33C92A38E4A}" destId="{18F0384B-37D4-43E8-957B-7247D5ED68B1}" srcOrd="2" destOrd="0" presId="urn:microsoft.com/office/officeart/2008/layout/AlternatingHexagons"/>
    <dgm:cxn modelId="{750AE882-1768-4601-8CA4-BA457936E4AD}" type="presParOf" srcId="{89DCA643-2521-458E-A4BA-B33C92A38E4A}" destId="{11FA6C5D-FD9C-445F-A89C-0D05B0647D2B}" srcOrd="3" destOrd="0" presId="urn:microsoft.com/office/officeart/2008/layout/AlternatingHexagons"/>
    <dgm:cxn modelId="{081E0626-0167-4032-9737-2E789D2AF247}" type="presParOf" srcId="{89DCA643-2521-458E-A4BA-B33C92A38E4A}" destId="{A56F0ACA-5C00-404F-9E2A-596A203CF1A5}"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8620" y="1189327"/>
            <a:ext cx="10994760" cy="1832461"/>
          </a:xfrm>
          <a:noFill/>
          <a:effectLst>
            <a:outerShdw blurRad="50800" dist="38100" dir="2700000" algn="tl" rotWithShape="0">
              <a:prstClr val="black">
                <a:alpha val="40000"/>
              </a:prstClr>
            </a:outerShdw>
          </a:effectLst>
        </p:spPr>
        <p:txBody>
          <a:bodyPr>
            <a:normAutofit/>
          </a:bodyPr>
          <a:lstStyle>
            <a:lvl1pPr algn="l">
              <a:defRPr sz="4800">
                <a:solidFill>
                  <a:schemeClr val="bg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598620" y="3021787"/>
            <a:ext cx="10791155" cy="814427"/>
          </a:xfrm>
        </p:spPr>
        <p:txBody>
          <a:bodyPr>
            <a:normAutofit/>
          </a:bodyPr>
          <a:lstStyle>
            <a:lvl1pPr marL="0" indent="0" algn="l">
              <a:buNone/>
              <a:defRPr sz="3733" b="0" i="0">
                <a:solidFill>
                  <a:srgbClr val="5EEC3C"/>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1989524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419722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4107298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pic>
        <p:nvPicPr>
          <p:cNvPr id="7" name="Picture 6" descr="E:\websites\free-power-point-templates\2012\logos.png">
            <a:extLst>
              <a:ext uri="{FF2B5EF4-FFF2-40B4-BE49-F238E27FC236}">
                <a16:creationId xmlns="" xmlns:a16="http://schemas.microsoft.com/office/drawing/2014/main" id="{4FCC7268-D0B4-46C0-8E1F-6A30262CB14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5224408" y="3101618"/>
            <a:ext cx="1951712" cy="702615"/>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7597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171293"/>
            <a:ext cx="10994760" cy="814427"/>
          </a:xfrm>
        </p:spPr>
        <p:txBody>
          <a:bodyPr>
            <a:normAutofit/>
          </a:bodyPr>
          <a:lstStyle>
            <a:lvl1pPr algn="l">
              <a:defRPr sz="4800" baseline="0">
                <a:solidFill>
                  <a:schemeClr val="bg1"/>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598621" y="1189328"/>
            <a:ext cx="10994760" cy="5293773"/>
          </a:xfrm>
        </p:spPr>
        <p:txBody>
          <a:bodyPr/>
          <a:lstStyle>
            <a:lvl1pPr algn="l">
              <a:defRPr sz="3733">
                <a:solidFill>
                  <a:srgbClr val="1D3A00"/>
                </a:solidFill>
              </a:defRPr>
            </a:lvl1pPr>
            <a:lvl2pPr algn="l">
              <a:defRPr>
                <a:solidFill>
                  <a:srgbClr val="1D3A00"/>
                </a:solidFill>
              </a:defRPr>
            </a:lvl2pPr>
            <a:lvl3pPr algn="l">
              <a:defRPr>
                <a:solidFill>
                  <a:srgbClr val="1D3A00"/>
                </a:solidFill>
              </a:defRPr>
            </a:lvl3pPr>
            <a:lvl4pPr algn="l">
              <a:defRPr>
                <a:solidFill>
                  <a:srgbClr val="1D3A00"/>
                </a:solidFill>
              </a:defRPr>
            </a:lvl4pPr>
            <a:lvl5pPr algn="l">
              <a:defRPr>
                <a:solidFill>
                  <a:srgbClr val="1D3A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282441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8144267" cy="763525"/>
          </a:xfrm>
        </p:spPr>
        <p:txBody>
          <a:bodyPr>
            <a:normAutofit/>
          </a:bodyPr>
          <a:lstStyle>
            <a:lvl1pPr algn="l">
              <a:defRPr sz="4800">
                <a:solidFill>
                  <a:srgbClr val="5EEC3C"/>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598620" y="1443836"/>
            <a:ext cx="8144267" cy="4834119"/>
          </a:xfrm>
        </p:spPr>
        <p:txBody>
          <a:bodyPr/>
          <a:lstStyle>
            <a:lvl1pPr>
              <a:defRPr sz="3733">
                <a:solidFill>
                  <a:srgbClr val="1D3A00"/>
                </a:solidFill>
              </a:defRPr>
            </a:lvl1pPr>
            <a:lvl2pPr>
              <a:defRPr>
                <a:solidFill>
                  <a:srgbClr val="1D3A00"/>
                </a:solidFill>
              </a:defRPr>
            </a:lvl2pPr>
            <a:lvl3pPr>
              <a:defRPr>
                <a:solidFill>
                  <a:srgbClr val="1D3A00"/>
                </a:solidFill>
              </a:defRPr>
            </a:lvl3pPr>
            <a:lvl4pPr>
              <a:defRPr>
                <a:solidFill>
                  <a:srgbClr val="1D3A00"/>
                </a:solidFill>
              </a:defRPr>
            </a:lvl4pPr>
            <a:lvl5pPr>
              <a:defRPr>
                <a:solidFill>
                  <a:srgbClr val="1D3A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1956035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670363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2875941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02227" y="171293"/>
            <a:ext cx="10791153" cy="814427"/>
          </a:xfrm>
        </p:spPr>
        <p:txBody>
          <a:bodyPr>
            <a:normAutofit/>
          </a:bodyPr>
          <a:lstStyle>
            <a:lvl1pPr algn="l">
              <a:defRPr sz="4800" baseline="0">
                <a:solidFill>
                  <a:schemeClr val="bg1"/>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715840" y="1984711"/>
            <a:ext cx="5386917" cy="639763"/>
          </a:xfrm>
        </p:spPr>
        <p:txBody>
          <a:bodyPr anchor="b"/>
          <a:lstStyle>
            <a:lvl1pPr marL="0" indent="0" algn="ctr">
              <a:buNone/>
              <a:defRPr sz="3200" b="1">
                <a:solidFill>
                  <a:srgbClr val="1D3A00"/>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sp>
        <p:nvSpPr>
          <p:cNvPr id="4" name="Content Placeholder 3"/>
          <p:cNvSpPr>
            <a:spLocks noGrp="1"/>
          </p:cNvSpPr>
          <p:nvPr>
            <p:ph sz="half" idx="2"/>
          </p:nvPr>
        </p:nvSpPr>
        <p:spPr>
          <a:xfrm>
            <a:off x="715840" y="2614573"/>
            <a:ext cx="5386917" cy="3035059"/>
          </a:xfrm>
        </p:spPr>
        <p:txBody>
          <a:bodyPr/>
          <a:lstStyle>
            <a:lvl1pPr algn="ctr">
              <a:defRPr sz="3200">
                <a:solidFill>
                  <a:srgbClr val="1D3A00"/>
                </a:solidFill>
              </a:defRPr>
            </a:lvl1pPr>
            <a:lvl2pPr algn="ctr">
              <a:defRPr sz="2667">
                <a:solidFill>
                  <a:srgbClr val="1D3A00"/>
                </a:solidFill>
              </a:defRPr>
            </a:lvl2pPr>
            <a:lvl3pPr algn="ctr">
              <a:defRPr sz="2400">
                <a:solidFill>
                  <a:srgbClr val="1D3A00"/>
                </a:solidFill>
              </a:defRPr>
            </a:lvl3pPr>
            <a:lvl4pPr algn="ctr">
              <a:defRPr sz="2133">
                <a:solidFill>
                  <a:srgbClr val="1D3A00"/>
                </a:solidFill>
              </a:defRPr>
            </a:lvl4pPr>
            <a:lvl5pPr algn="ctr">
              <a:defRPr sz="2133">
                <a:solidFill>
                  <a:srgbClr val="1D3A00"/>
                </a:solidFill>
              </a:defRPr>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096002" y="1984711"/>
            <a:ext cx="5389033" cy="639763"/>
          </a:xfrm>
        </p:spPr>
        <p:txBody>
          <a:bodyPr anchor="b"/>
          <a:lstStyle>
            <a:lvl1pPr marL="0" indent="0" algn="ctr">
              <a:buNone/>
              <a:defRPr sz="3200" b="1">
                <a:solidFill>
                  <a:srgbClr val="1D3A00"/>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Click to edit Master text styles</a:t>
            </a:r>
          </a:p>
        </p:txBody>
      </p:sp>
      <p:sp>
        <p:nvSpPr>
          <p:cNvPr id="6" name="Content Placeholder 5"/>
          <p:cNvSpPr>
            <a:spLocks noGrp="1"/>
          </p:cNvSpPr>
          <p:nvPr>
            <p:ph sz="quarter" idx="4"/>
          </p:nvPr>
        </p:nvSpPr>
        <p:spPr>
          <a:xfrm>
            <a:off x="6096002" y="2614573"/>
            <a:ext cx="5389033" cy="3035059"/>
          </a:xfrm>
        </p:spPr>
        <p:txBody>
          <a:bodyPr/>
          <a:lstStyle>
            <a:lvl1pPr algn="ctr">
              <a:defRPr sz="3200">
                <a:solidFill>
                  <a:srgbClr val="1D3A00"/>
                </a:solidFill>
              </a:defRPr>
            </a:lvl1pPr>
            <a:lvl2pPr algn="ctr">
              <a:defRPr sz="2667">
                <a:solidFill>
                  <a:srgbClr val="1D3A00"/>
                </a:solidFill>
              </a:defRPr>
            </a:lvl2pPr>
            <a:lvl3pPr algn="ctr">
              <a:defRPr sz="2400">
                <a:solidFill>
                  <a:srgbClr val="1D3A00"/>
                </a:solidFill>
              </a:defRPr>
            </a:lvl3pPr>
            <a:lvl4pPr algn="ctr">
              <a:defRPr sz="2133">
                <a:solidFill>
                  <a:srgbClr val="1D3A00"/>
                </a:solidFill>
              </a:defRPr>
            </a:lvl4pPr>
            <a:lvl5pPr algn="ctr">
              <a:defRPr sz="2133">
                <a:solidFill>
                  <a:srgbClr val="1D3A00"/>
                </a:solidFill>
              </a:defRPr>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1740361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2405374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1170017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spTree>
    <p:extLst>
      <p:ext uri="{BB962C8B-B14F-4D97-AF65-F5344CB8AC3E}">
        <p14:creationId xmlns:p14="http://schemas.microsoft.com/office/powerpoint/2010/main" val="2040763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3074F12-AA26-4AC8-9962-C36BB8F32554}" type="datetimeFigureOut">
              <a:rPr lang="en-US" smtClean="0">
                <a:solidFill>
                  <a:prstClr val="black">
                    <a:tint val="75000"/>
                  </a:prstClr>
                </a:solidFill>
              </a:rPr>
              <a:pPr/>
              <a:t>10/20/2017</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B82CCC60-E8CD-4174-8B1A-7DF615B22EEF}" type="slidenum">
              <a:rPr lang="en-US" smtClean="0">
                <a:solidFill>
                  <a:prstClr val="black">
                    <a:tint val="75000"/>
                  </a:prstClr>
                </a:solidFill>
              </a:rPr>
              <a:pPr/>
              <a:t>‹Nº›</a:t>
            </a:fld>
            <a:endParaRPr lang="en-US">
              <a:solidFill>
                <a:prstClr val="black">
                  <a:tint val="75000"/>
                </a:prstClr>
              </a:solidFill>
            </a:endParaRPr>
          </a:p>
        </p:txBody>
      </p:sp>
      <p:sp>
        <p:nvSpPr>
          <p:cNvPr id="7" name="TextBox 6">
            <a:extLst>
              <a:ext uri="{FF2B5EF4-FFF2-40B4-BE49-F238E27FC236}">
                <a16:creationId xmlns="" xmlns:a16="http://schemas.microsoft.com/office/drawing/2014/main" id="{C42395B3-457F-4BCF-8CF0-9C9EE53C171B}"/>
              </a:ext>
            </a:extLst>
          </p:cNvPr>
          <p:cNvSpPr txBox="1"/>
          <p:nvPr userDrawn="1"/>
        </p:nvSpPr>
        <p:spPr>
          <a:xfrm>
            <a:off x="-12200" y="6951663"/>
            <a:ext cx="11186167" cy="666977"/>
          </a:xfrm>
          <a:prstGeom prst="rect">
            <a:avLst/>
          </a:prstGeom>
          <a:noFill/>
        </p:spPr>
        <p:txBody>
          <a:bodyPr wrap="square" rtlCol="0">
            <a:spAutoFit/>
          </a:bodyPr>
          <a:lstStyle/>
          <a:p>
            <a:r>
              <a:rPr lang="en-US" sz="1867">
                <a:solidFill>
                  <a:prstClr val="white">
                    <a:lumMod val="65000"/>
                  </a:prstClr>
                </a:solidFill>
              </a:rPr>
              <a:t>This presentation uses a free template provided by FPPT.com</a:t>
            </a:r>
          </a:p>
          <a:p>
            <a:r>
              <a:rPr lang="en-US" sz="1867">
                <a:solidFill>
                  <a:prstClr val="white">
                    <a:lumMod val="65000"/>
                  </a:prstClr>
                </a:solidFill>
              </a:rPr>
              <a:t>www.free-power-point-templates.com</a:t>
            </a:r>
          </a:p>
        </p:txBody>
      </p:sp>
    </p:spTree>
    <p:extLst>
      <p:ext uri="{BB962C8B-B14F-4D97-AF65-F5344CB8AC3E}">
        <p14:creationId xmlns:p14="http://schemas.microsoft.com/office/powerpoint/2010/main" val="4238921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10.xml"/><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endParaRPr lang="en-GB"/>
          </a:p>
        </p:txBody>
      </p:sp>
      <p:sp>
        <p:nvSpPr>
          <p:cNvPr id="6" name="Marcador de contenido 5"/>
          <p:cNvSpPr>
            <a:spLocks noGrp="1"/>
          </p:cNvSpPr>
          <p:nvPr>
            <p:ph idx="1"/>
          </p:nvPr>
        </p:nvSpPr>
        <p:spPr>
          <a:xfrm>
            <a:off x="413658" y="1443835"/>
            <a:ext cx="8850086" cy="5189113"/>
          </a:xfrm>
          <a:prstGeom prst="rect">
            <a:avLst/>
          </a:prstGeom>
        </p:spPr>
        <p:txBody>
          <a:bodyPr wrap="square">
            <a:spAutoFit/>
          </a:bodyPr>
          <a:lstStyle/>
          <a:p>
            <a:pPr marL="0" indent="0" algn="ctr">
              <a:buNone/>
            </a:pPr>
            <a:r>
              <a:rPr lang="es-MX" sz="2400" b="1" dirty="0" smtClean="0">
                <a:solidFill>
                  <a:srgbClr val="000000"/>
                </a:solidFill>
              </a:rPr>
              <a:t>Universidad Autónoma del Estado de México</a:t>
            </a:r>
            <a:br>
              <a:rPr lang="es-MX" sz="2400" b="1" dirty="0" smtClean="0">
                <a:solidFill>
                  <a:srgbClr val="000000"/>
                </a:solidFill>
              </a:rPr>
            </a:br>
            <a:r>
              <a:rPr lang="es-MX" sz="2400" b="1" dirty="0" smtClean="0">
                <a:solidFill>
                  <a:srgbClr val="000000"/>
                </a:solidFill>
              </a:rPr>
              <a:t/>
            </a:r>
            <a:br>
              <a:rPr lang="es-MX" sz="2400" b="1" dirty="0" smtClean="0">
                <a:solidFill>
                  <a:srgbClr val="000000"/>
                </a:solidFill>
              </a:rPr>
            </a:br>
            <a:r>
              <a:rPr lang="es-MX" sz="2400" b="1" dirty="0" smtClean="0">
                <a:solidFill>
                  <a:srgbClr val="000000"/>
                </a:solidFill>
              </a:rPr>
              <a:t>Facultad de Lenguas</a:t>
            </a:r>
            <a:br>
              <a:rPr lang="es-MX" sz="2400" b="1" dirty="0" smtClean="0">
                <a:solidFill>
                  <a:srgbClr val="000000"/>
                </a:solidFill>
              </a:rPr>
            </a:br>
            <a:r>
              <a:rPr lang="es-MX" sz="2400" b="1" dirty="0" smtClean="0">
                <a:solidFill>
                  <a:srgbClr val="000000"/>
                </a:solidFill>
              </a:rPr>
              <a:t/>
            </a:r>
            <a:br>
              <a:rPr lang="es-MX" sz="2400" b="1" dirty="0" smtClean="0">
                <a:solidFill>
                  <a:srgbClr val="000000"/>
                </a:solidFill>
              </a:rPr>
            </a:br>
            <a:r>
              <a:rPr lang="es-MX" sz="2400" b="1" dirty="0" smtClean="0">
                <a:solidFill>
                  <a:srgbClr val="000000"/>
                </a:solidFill>
              </a:rPr>
              <a:t>Licenciatura en lenguas </a:t>
            </a:r>
          </a:p>
          <a:p>
            <a:pPr algn="ctr"/>
            <a:endParaRPr lang="es-MX" sz="2400" b="1" dirty="0" smtClean="0">
              <a:solidFill>
                <a:srgbClr val="000000"/>
              </a:solidFill>
            </a:endParaRPr>
          </a:p>
          <a:p>
            <a:pPr marL="0" indent="0" algn="ctr">
              <a:buNone/>
            </a:pPr>
            <a:r>
              <a:rPr lang="es-MX" sz="2400" b="1" dirty="0" smtClean="0">
                <a:solidFill>
                  <a:srgbClr val="000000"/>
                </a:solidFill>
              </a:rPr>
              <a:t>Unidad de aprendizaje: Seminario de investigación 1 </a:t>
            </a:r>
          </a:p>
          <a:p>
            <a:pPr marL="0" indent="0" algn="ctr">
              <a:buNone/>
            </a:pPr>
            <a:r>
              <a:rPr lang="es-MX" sz="2400" b="1" dirty="0" smtClean="0">
                <a:solidFill>
                  <a:srgbClr val="000000"/>
                </a:solidFill>
              </a:rPr>
              <a:t> </a:t>
            </a:r>
          </a:p>
          <a:p>
            <a:pPr marL="0" indent="0" algn="ctr">
              <a:buNone/>
            </a:pPr>
            <a:r>
              <a:rPr lang="es-MX" sz="2400" b="1" dirty="0" smtClean="0">
                <a:solidFill>
                  <a:srgbClr val="000000"/>
                </a:solidFill>
              </a:rPr>
              <a:t>Tema: diseños de investigación  </a:t>
            </a:r>
          </a:p>
          <a:p>
            <a:pPr marL="0" indent="0" algn="ctr">
              <a:buNone/>
            </a:pPr>
            <a:endParaRPr lang="es-MX" sz="3200" b="1" dirty="0">
              <a:solidFill>
                <a:srgbClr val="000000"/>
              </a:solidFill>
            </a:endParaRPr>
          </a:p>
          <a:p>
            <a:pPr marL="0" indent="0" algn="ctr">
              <a:buNone/>
            </a:pPr>
            <a:r>
              <a:rPr lang="es-MX" sz="2400" b="1" dirty="0" smtClean="0">
                <a:solidFill>
                  <a:srgbClr val="000000"/>
                </a:solidFill>
              </a:rPr>
              <a:t>M. en Com. y </a:t>
            </a:r>
            <a:r>
              <a:rPr lang="es-MX" sz="2400" b="1" dirty="0" err="1" smtClean="0">
                <a:solidFill>
                  <a:srgbClr val="000000"/>
                </a:solidFill>
              </a:rPr>
              <a:t>Tec</a:t>
            </a:r>
            <a:r>
              <a:rPr lang="es-MX" sz="2400" b="1" dirty="0" smtClean="0">
                <a:solidFill>
                  <a:srgbClr val="000000"/>
                </a:solidFill>
              </a:rPr>
              <a:t>. Ed. Alma Delia García Ensástegui </a:t>
            </a:r>
          </a:p>
          <a:p>
            <a:pPr marL="0" indent="0" algn="r">
              <a:buNone/>
            </a:pPr>
            <a:r>
              <a:rPr lang="es-MX" sz="2400" b="1" dirty="0" smtClean="0">
                <a:solidFill>
                  <a:srgbClr val="000000"/>
                </a:solidFill>
              </a:rPr>
              <a:t>Semestre 2017-A</a:t>
            </a:r>
            <a:endParaRPr lang="es-MX" sz="2400" b="1" dirty="0">
              <a:solidFill>
                <a:srgbClr val="000000"/>
              </a:solidFill>
            </a:endParaRPr>
          </a:p>
        </p:txBody>
      </p:sp>
      <p:pic>
        <p:nvPicPr>
          <p:cNvPr id="7" name="Imagen 6"/>
          <p:cNvPicPr>
            <a:picLocks noChangeAspect="1"/>
          </p:cNvPicPr>
          <p:nvPr/>
        </p:nvPicPr>
        <p:blipFill>
          <a:blip r:embed="rId2"/>
          <a:stretch>
            <a:fillRect/>
          </a:stretch>
        </p:blipFill>
        <p:spPr>
          <a:xfrm>
            <a:off x="0" y="116632"/>
            <a:ext cx="1431160" cy="114309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8" name="Imagen 7"/>
          <p:cNvPicPr>
            <a:picLocks noChangeAspect="1"/>
          </p:cNvPicPr>
          <p:nvPr/>
        </p:nvPicPr>
        <p:blipFill>
          <a:blip r:embed="rId3"/>
          <a:stretch>
            <a:fillRect/>
          </a:stretch>
        </p:blipFill>
        <p:spPr>
          <a:xfrm>
            <a:off x="8571825" y="296371"/>
            <a:ext cx="920576" cy="91447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10448919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423208" y="1789232"/>
            <a:ext cx="4424669" cy="2760940"/>
            <a:chOff x="423208" y="1789232"/>
            <a:chExt cx="4424669" cy="2760940"/>
          </a:xfrm>
        </p:grpSpPr>
        <p:sp>
          <p:nvSpPr>
            <p:cNvPr id="7" name="Freeform 7"/>
            <p:cNvSpPr>
              <a:spLocks/>
            </p:cNvSpPr>
            <p:nvPr/>
          </p:nvSpPr>
          <p:spPr bwMode="auto">
            <a:xfrm flipV="1">
              <a:off x="423208" y="1789232"/>
              <a:ext cx="4424669" cy="2760940"/>
            </a:xfrm>
            <a:custGeom>
              <a:avLst/>
              <a:gdLst>
                <a:gd name="T0" fmla="*/ 667 w 671"/>
                <a:gd name="T1" fmla="*/ 247 h 469"/>
                <a:gd name="T2" fmla="*/ 617 w 671"/>
                <a:gd name="T3" fmla="*/ 289 h 469"/>
                <a:gd name="T4" fmla="*/ 583 w 671"/>
                <a:gd name="T5" fmla="*/ 286 h 469"/>
                <a:gd name="T6" fmla="*/ 550 w 671"/>
                <a:gd name="T7" fmla="*/ 283 h 469"/>
                <a:gd name="T8" fmla="*/ 535 w 671"/>
                <a:gd name="T9" fmla="*/ 319 h 469"/>
                <a:gd name="T10" fmla="*/ 548 w 671"/>
                <a:gd name="T11" fmla="*/ 450 h 469"/>
                <a:gd name="T12" fmla="*/ 467 w 671"/>
                <a:gd name="T13" fmla="*/ 457 h 469"/>
                <a:gd name="T14" fmla="*/ 389 w 671"/>
                <a:gd name="T15" fmla="*/ 457 h 469"/>
                <a:gd name="T16" fmla="*/ 391 w 671"/>
                <a:gd name="T17" fmla="*/ 367 h 469"/>
                <a:gd name="T18" fmla="*/ 353 w 671"/>
                <a:gd name="T19" fmla="*/ 324 h 469"/>
                <a:gd name="T20" fmla="*/ 300 w 671"/>
                <a:gd name="T21" fmla="*/ 332 h 469"/>
                <a:gd name="T22" fmla="*/ 288 w 671"/>
                <a:gd name="T23" fmla="*/ 411 h 469"/>
                <a:gd name="T24" fmla="*/ 291 w 671"/>
                <a:gd name="T25" fmla="*/ 439 h 469"/>
                <a:gd name="T26" fmla="*/ 254 w 671"/>
                <a:gd name="T27" fmla="*/ 463 h 469"/>
                <a:gd name="T28" fmla="*/ 129 w 671"/>
                <a:gd name="T29" fmla="*/ 442 h 469"/>
                <a:gd name="T30" fmla="*/ 123 w 671"/>
                <a:gd name="T31" fmla="*/ 289 h 469"/>
                <a:gd name="T32" fmla="*/ 15 w 671"/>
                <a:gd name="T33" fmla="*/ 277 h 469"/>
                <a:gd name="T34" fmla="*/ 12 w 671"/>
                <a:gd name="T35" fmla="*/ 199 h 469"/>
                <a:gd name="T36" fmla="*/ 82 w 671"/>
                <a:gd name="T37" fmla="*/ 186 h 469"/>
                <a:gd name="T38" fmla="*/ 119 w 671"/>
                <a:gd name="T39" fmla="*/ 192 h 469"/>
                <a:gd name="T40" fmla="*/ 131 w 671"/>
                <a:gd name="T41" fmla="*/ 157 h 469"/>
                <a:gd name="T42" fmla="*/ 123 w 671"/>
                <a:gd name="T43" fmla="*/ 24 h 469"/>
                <a:gd name="T44" fmla="*/ 215 w 671"/>
                <a:gd name="T45" fmla="*/ 9 h 469"/>
                <a:gd name="T46" fmla="*/ 290 w 671"/>
                <a:gd name="T47" fmla="*/ 33 h 469"/>
                <a:gd name="T48" fmla="*/ 285 w 671"/>
                <a:gd name="T49" fmla="*/ 76 h 469"/>
                <a:gd name="T50" fmla="*/ 283 w 671"/>
                <a:gd name="T51" fmla="*/ 122 h 469"/>
                <a:gd name="T52" fmla="*/ 381 w 671"/>
                <a:gd name="T53" fmla="*/ 134 h 469"/>
                <a:gd name="T54" fmla="*/ 388 w 671"/>
                <a:gd name="T55" fmla="*/ 86 h 469"/>
                <a:gd name="T56" fmla="*/ 379 w 671"/>
                <a:gd name="T57" fmla="*/ 42 h 469"/>
                <a:gd name="T58" fmla="*/ 487 w 671"/>
                <a:gd name="T59" fmla="*/ 16 h 469"/>
                <a:gd name="T60" fmla="*/ 547 w 671"/>
                <a:gd name="T61" fmla="*/ 22 h 469"/>
                <a:gd name="T62" fmla="*/ 534 w 671"/>
                <a:gd name="T63" fmla="*/ 171 h 469"/>
                <a:gd name="T64" fmla="*/ 648 w 671"/>
                <a:gd name="T65" fmla="*/ 184 h 469"/>
                <a:gd name="T66" fmla="*/ 667 w 671"/>
                <a:gd name="T67" fmla="*/ 24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1" h="469">
                  <a:moveTo>
                    <a:pt x="667" y="247"/>
                  </a:moveTo>
                  <a:cubicBezTo>
                    <a:pt x="663" y="269"/>
                    <a:pt x="646" y="288"/>
                    <a:pt x="617" y="289"/>
                  </a:cubicBezTo>
                  <a:cubicBezTo>
                    <a:pt x="607" y="289"/>
                    <a:pt x="595" y="287"/>
                    <a:pt x="583" y="286"/>
                  </a:cubicBezTo>
                  <a:cubicBezTo>
                    <a:pt x="573" y="285"/>
                    <a:pt x="558" y="281"/>
                    <a:pt x="550" y="283"/>
                  </a:cubicBezTo>
                  <a:cubicBezTo>
                    <a:pt x="540" y="286"/>
                    <a:pt x="536" y="308"/>
                    <a:pt x="535" y="319"/>
                  </a:cubicBezTo>
                  <a:cubicBezTo>
                    <a:pt x="532" y="365"/>
                    <a:pt x="542" y="411"/>
                    <a:pt x="548" y="450"/>
                  </a:cubicBezTo>
                  <a:cubicBezTo>
                    <a:pt x="519" y="453"/>
                    <a:pt x="497" y="454"/>
                    <a:pt x="467" y="457"/>
                  </a:cubicBezTo>
                  <a:cubicBezTo>
                    <a:pt x="447" y="459"/>
                    <a:pt x="408" y="469"/>
                    <a:pt x="389" y="457"/>
                  </a:cubicBezTo>
                  <a:cubicBezTo>
                    <a:pt x="365" y="441"/>
                    <a:pt x="393" y="393"/>
                    <a:pt x="391" y="367"/>
                  </a:cubicBezTo>
                  <a:cubicBezTo>
                    <a:pt x="390" y="343"/>
                    <a:pt x="371" y="327"/>
                    <a:pt x="353" y="324"/>
                  </a:cubicBezTo>
                  <a:cubicBezTo>
                    <a:pt x="335" y="322"/>
                    <a:pt x="314" y="324"/>
                    <a:pt x="300" y="332"/>
                  </a:cubicBezTo>
                  <a:cubicBezTo>
                    <a:pt x="280" y="344"/>
                    <a:pt x="284" y="386"/>
                    <a:pt x="288" y="411"/>
                  </a:cubicBezTo>
                  <a:cubicBezTo>
                    <a:pt x="289" y="420"/>
                    <a:pt x="292" y="431"/>
                    <a:pt x="291" y="439"/>
                  </a:cubicBezTo>
                  <a:cubicBezTo>
                    <a:pt x="288" y="453"/>
                    <a:pt x="272" y="461"/>
                    <a:pt x="254" y="463"/>
                  </a:cubicBezTo>
                  <a:cubicBezTo>
                    <a:pt x="205" y="468"/>
                    <a:pt x="165" y="451"/>
                    <a:pt x="129" y="442"/>
                  </a:cubicBezTo>
                  <a:cubicBezTo>
                    <a:pt x="142" y="398"/>
                    <a:pt x="144" y="304"/>
                    <a:pt x="123" y="289"/>
                  </a:cubicBezTo>
                  <a:cubicBezTo>
                    <a:pt x="102" y="274"/>
                    <a:pt x="40" y="301"/>
                    <a:pt x="15" y="277"/>
                  </a:cubicBezTo>
                  <a:cubicBezTo>
                    <a:pt x="0" y="263"/>
                    <a:pt x="0" y="218"/>
                    <a:pt x="12" y="199"/>
                  </a:cubicBezTo>
                  <a:cubicBezTo>
                    <a:pt x="24" y="178"/>
                    <a:pt x="55" y="182"/>
                    <a:pt x="82" y="186"/>
                  </a:cubicBezTo>
                  <a:cubicBezTo>
                    <a:pt x="91" y="187"/>
                    <a:pt x="108" y="195"/>
                    <a:pt x="119" y="192"/>
                  </a:cubicBezTo>
                  <a:cubicBezTo>
                    <a:pt x="128" y="189"/>
                    <a:pt x="130" y="171"/>
                    <a:pt x="131" y="157"/>
                  </a:cubicBezTo>
                  <a:cubicBezTo>
                    <a:pt x="135" y="107"/>
                    <a:pt x="126" y="67"/>
                    <a:pt x="123" y="24"/>
                  </a:cubicBezTo>
                  <a:cubicBezTo>
                    <a:pt x="152" y="21"/>
                    <a:pt x="183" y="12"/>
                    <a:pt x="215" y="9"/>
                  </a:cubicBezTo>
                  <a:cubicBezTo>
                    <a:pt x="248" y="7"/>
                    <a:pt x="285" y="11"/>
                    <a:pt x="290" y="33"/>
                  </a:cubicBezTo>
                  <a:cubicBezTo>
                    <a:pt x="291" y="41"/>
                    <a:pt x="286" y="69"/>
                    <a:pt x="285" y="76"/>
                  </a:cubicBezTo>
                  <a:cubicBezTo>
                    <a:pt x="283" y="90"/>
                    <a:pt x="278" y="108"/>
                    <a:pt x="283" y="122"/>
                  </a:cubicBezTo>
                  <a:cubicBezTo>
                    <a:pt x="293" y="150"/>
                    <a:pt x="360" y="156"/>
                    <a:pt x="381" y="134"/>
                  </a:cubicBezTo>
                  <a:cubicBezTo>
                    <a:pt x="390" y="125"/>
                    <a:pt x="389" y="102"/>
                    <a:pt x="388" y="86"/>
                  </a:cubicBezTo>
                  <a:cubicBezTo>
                    <a:pt x="386" y="70"/>
                    <a:pt x="377" y="57"/>
                    <a:pt x="379" y="42"/>
                  </a:cubicBezTo>
                  <a:cubicBezTo>
                    <a:pt x="383" y="0"/>
                    <a:pt x="449" y="13"/>
                    <a:pt x="487" y="16"/>
                  </a:cubicBezTo>
                  <a:cubicBezTo>
                    <a:pt x="508" y="18"/>
                    <a:pt x="528" y="20"/>
                    <a:pt x="547" y="22"/>
                  </a:cubicBezTo>
                  <a:cubicBezTo>
                    <a:pt x="535" y="63"/>
                    <a:pt x="529" y="143"/>
                    <a:pt x="534" y="171"/>
                  </a:cubicBezTo>
                  <a:cubicBezTo>
                    <a:pt x="540" y="198"/>
                    <a:pt x="617" y="167"/>
                    <a:pt x="648" y="184"/>
                  </a:cubicBezTo>
                  <a:cubicBezTo>
                    <a:pt x="660" y="191"/>
                    <a:pt x="671" y="224"/>
                    <a:pt x="667" y="247"/>
                  </a:cubicBezTo>
                  <a:close/>
                </a:path>
              </a:pathLst>
            </a:custGeom>
            <a:solidFill>
              <a:schemeClr val="accent1">
                <a:lumMod val="20000"/>
                <a:lumOff val="80000"/>
              </a:schemeClr>
            </a:solidFill>
            <a:ln w="19050">
              <a:solidFill>
                <a:srgbClr val="368111"/>
              </a:solidFill>
            </a:ln>
            <a:effectLst/>
            <a:scene3d>
              <a:camera prst="orthographicFront"/>
              <a:lightRig rig="threePt" dir="t"/>
            </a:scene3d>
            <a:sp3d/>
          </p:spPr>
          <p:txBody>
            <a:bodyPr vert="horz" wrap="square" lIns="91440" tIns="45720" rIns="91440" bIns="45720" numCol="1" anchor="t" anchorCtr="0" compatLnSpc="1">
              <a:prstTxWarp prst="textNoShape">
                <a:avLst/>
              </a:prstTxWarp>
            </a:bodyPr>
            <a:lstStyle/>
            <a:p>
              <a:endParaRPr lang="en-US" dirty="0"/>
            </a:p>
          </p:txBody>
        </p:sp>
        <p:sp>
          <p:nvSpPr>
            <p:cNvPr id="12" name="Rectángulo 11"/>
            <p:cNvSpPr/>
            <p:nvPr/>
          </p:nvSpPr>
          <p:spPr>
            <a:xfrm>
              <a:off x="1574412" y="2877315"/>
              <a:ext cx="2511713" cy="58477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r>
                <a:rPr lang="es-MX" sz="1600" b="1" dirty="0">
                  <a:ln/>
                </a:rPr>
                <a:t>Si el diseño está concebido </a:t>
              </a:r>
              <a:endParaRPr lang="es-MX" sz="1600" b="1" dirty="0" smtClean="0">
                <a:ln/>
              </a:endParaRPr>
            </a:p>
            <a:p>
              <a:pPr algn="ctr"/>
              <a:r>
                <a:rPr lang="es-MX" sz="1600" b="1" dirty="0" smtClean="0">
                  <a:ln/>
                </a:rPr>
                <a:t>cuidadosamente</a:t>
              </a:r>
              <a:endParaRPr lang="es-MX" sz="1600" b="1" dirty="0">
                <a:ln/>
              </a:endParaRPr>
            </a:p>
          </p:txBody>
        </p:sp>
      </p:grpSp>
      <p:grpSp>
        <p:nvGrpSpPr>
          <p:cNvPr id="3" name="Grupo 2"/>
          <p:cNvGrpSpPr/>
          <p:nvPr/>
        </p:nvGrpSpPr>
        <p:grpSpPr>
          <a:xfrm>
            <a:off x="4915102" y="1172757"/>
            <a:ext cx="2835657" cy="3959908"/>
            <a:chOff x="4915102" y="1172757"/>
            <a:chExt cx="2835657" cy="3959908"/>
          </a:xfrm>
        </p:grpSpPr>
        <p:sp>
          <p:nvSpPr>
            <p:cNvPr id="9" name="Freeform 7"/>
            <p:cNvSpPr>
              <a:spLocks/>
            </p:cNvSpPr>
            <p:nvPr/>
          </p:nvSpPr>
          <p:spPr bwMode="auto">
            <a:xfrm rot="5400000" flipV="1">
              <a:off x="4352977" y="1734882"/>
              <a:ext cx="3959908" cy="2835657"/>
            </a:xfrm>
            <a:custGeom>
              <a:avLst/>
              <a:gdLst>
                <a:gd name="T0" fmla="*/ 667 w 671"/>
                <a:gd name="T1" fmla="*/ 247 h 469"/>
                <a:gd name="T2" fmla="*/ 617 w 671"/>
                <a:gd name="T3" fmla="*/ 289 h 469"/>
                <a:gd name="T4" fmla="*/ 583 w 671"/>
                <a:gd name="T5" fmla="*/ 286 h 469"/>
                <a:gd name="T6" fmla="*/ 550 w 671"/>
                <a:gd name="T7" fmla="*/ 283 h 469"/>
                <a:gd name="T8" fmla="*/ 535 w 671"/>
                <a:gd name="T9" fmla="*/ 319 h 469"/>
                <a:gd name="T10" fmla="*/ 548 w 671"/>
                <a:gd name="T11" fmla="*/ 450 h 469"/>
                <a:gd name="T12" fmla="*/ 467 w 671"/>
                <a:gd name="T13" fmla="*/ 457 h 469"/>
                <a:gd name="T14" fmla="*/ 389 w 671"/>
                <a:gd name="T15" fmla="*/ 457 h 469"/>
                <a:gd name="T16" fmla="*/ 391 w 671"/>
                <a:gd name="T17" fmla="*/ 367 h 469"/>
                <a:gd name="T18" fmla="*/ 353 w 671"/>
                <a:gd name="T19" fmla="*/ 324 h 469"/>
                <a:gd name="T20" fmla="*/ 300 w 671"/>
                <a:gd name="T21" fmla="*/ 332 h 469"/>
                <a:gd name="T22" fmla="*/ 288 w 671"/>
                <a:gd name="T23" fmla="*/ 411 h 469"/>
                <a:gd name="T24" fmla="*/ 291 w 671"/>
                <a:gd name="T25" fmla="*/ 439 h 469"/>
                <a:gd name="T26" fmla="*/ 254 w 671"/>
                <a:gd name="T27" fmla="*/ 463 h 469"/>
                <a:gd name="T28" fmla="*/ 129 w 671"/>
                <a:gd name="T29" fmla="*/ 442 h 469"/>
                <a:gd name="T30" fmla="*/ 123 w 671"/>
                <a:gd name="T31" fmla="*/ 289 h 469"/>
                <a:gd name="T32" fmla="*/ 15 w 671"/>
                <a:gd name="T33" fmla="*/ 277 h 469"/>
                <a:gd name="T34" fmla="*/ 12 w 671"/>
                <a:gd name="T35" fmla="*/ 199 h 469"/>
                <a:gd name="T36" fmla="*/ 82 w 671"/>
                <a:gd name="T37" fmla="*/ 186 h 469"/>
                <a:gd name="T38" fmla="*/ 119 w 671"/>
                <a:gd name="T39" fmla="*/ 192 h 469"/>
                <a:gd name="T40" fmla="*/ 131 w 671"/>
                <a:gd name="T41" fmla="*/ 157 h 469"/>
                <a:gd name="T42" fmla="*/ 123 w 671"/>
                <a:gd name="T43" fmla="*/ 24 h 469"/>
                <a:gd name="T44" fmla="*/ 215 w 671"/>
                <a:gd name="T45" fmla="*/ 9 h 469"/>
                <a:gd name="T46" fmla="*/ 290 w 671"/>
                <a:gd name="T47" fmla="*/ 33 h 469"/>
                <a:gd name="T48" fmla="*/ 285 w 671"/>
                <a:gd name="T49" fmla="*/ 76 h 469"/>
                <a:gd name="T50" fmla="*/ 283 w 671"/>
                <a:gd name="T51" fmla="*/ 122 h 469"/>
                <a:gd name="T52" fmla="*/ 381 w 671"/>
                <a:gd name="T53" fmla="*/ 134 h 469"/>
                <a:gd name="T54" fmla="*/ 388 w 671"/>
                <a:gd name="T55" fmla="*/ 86 h 469"/>
                <a:gd name="T56" fmla="*/ 379 w 671"/>
                <a:gd name="T57" fmla="*/ 42 h 469"/>
                <a:gd name="T58" fmla="*/ 487 w 671"/>
                <a:gd name="T59" fmla="*/ 16 h 469"/>
                <a:gd name="T60" fmla="*/ 547 w 671"/>
                <a:gd name="T61" fmla="*/ 22 h 469"/>
                <a:gd name="T62" fmla="*/ 534 w 671"/>
                <a:gd name="T63" fmla="*/ 171 h 469"/>
                <a:gd name="T64" fmla="*/ 648 w 671"/>
                <a:gd name="T65" fmla="*/ 184 h 469"/>
                <a:gd name="T66" fmla="*/ 667 w 671"/>
                <a:gd name="T67" fmla="*/ 24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1" h="469">
                  <a:moveTo>
                    <a:pt x="667" y="247"/>
                  </a:moveTo>
                  <a:cubicBezTo>
                    <a:pt x="663" y="269"/>
                    <a:pt x="646" y="288"/>
                    <a:pt x="617" y="289"/>
                  </a:cubicBezTo>
                  <a:cubicBezTo>
                    <a:pt x="607" y="289"/>
                    <a:pt x="595" y="287"/>
                    <a:pt x="583" y="286"/>
                  </a:cubicBezTo>
                  <a:cubicBezTo>
                    <a:pt x="573" y="285"/>
                    <a:pt x="558" y="281"/>
                    <a:pt x="550" y="283"/>
                  </a:cubicBezTo>
                  <a:cubicBezTo>
                    <a:pt x="540" y="286"/>
                    <a:pt x="536" y="308"/>
                    <a:pt x="535" y="319"/>
                  </a:cubicBezTo>
                  <a:cubicBezTo>
                    <a:pt x="532" y="365"/>
                    <a:pt x="542" y="411"/>
                    <a:pt x="548" y="450"/>
                  </a:cubicBezTo>
                  <a:cubicBezTo>
                    <a:pt x="519" y="453"/>
                    <a:pt x="497" y="454"/>
                    <a:pt x="467" y="457"/>
                  </a:cubicBezTo>
                  <a:cubicBezTo>
                    <a:pt x="447" y="459"/>
                    <a:pt x="408" y="469"/>
                    <a:pt x="389" y="457"/>
                  </a:cubicBezTo>
                  <a:cubicBezTo>
                    <a:pt x="365" y="441"/>
                    <a:pt x="393" y="393"/>
                    <a:pt x="391" y="367"/>
                  </a:cubicBezTo>
                  <a:cubicBezTo>
                    <a:pt x="390" y="343"/>
                    <a:pt x="371" y="327"/>
                    <a:pt x="353" y="324"/>
                  </a:cubicBezTo>
                  <a:cubicBezTo>
                    <a:pt x="335" y="322"/>
                    <a:pt x="314" y="324"/>
                    <a:pt x="300" y="332"/>
                  </a:cubicBezTo>
                  <a:cubicBezTo>
                    <a:pt x="280" y="344"/>
                    <a:pt x="284" y="386"/>
                    <a:pt x="288" y="411"/>
                  </a:cubicBezTo>
                  <a:cubicBezTo>
                    <a:pt x="289" y="420"/>
                    <a:pt x="292" y="431"/>
                    <a:pt x="291" y="439"/>
                  </a:cubicBezTo>
                  <a:cubicBezTo>
                    <a:pt x="288" y="453"/>
                    <a:pt x="272" y="461"/>
                    <a:pt x="254" y="463"/>
                  </a:cubicBezTo>
                  <a:cubicBezTo>
                    <a:pt x="205" y="468"/>
                    <a:pt x="165" y="451"/>
                    <a:pt x="129" y="442"/>
                  </a:cubicBezTo>
                  <a:cubicBezTo>
                    <a:pt x="142" y="398"/>
                    <a:pt x="144" y="304"/>
                    <a:pt x="123" y="289"/>
                  </a:cubicBezTo>
                  <a:cubicBezTo>
                    <a:pt x="102" y="274"/>
                    <a:pt x="40" y="301"/>
                    <a:pt x="15" y="277"/>
                  </a:cubicBezTo>
                  <a:cubicBezTo>
                    <a:pt x="0" y="263"/>
                    <a:pt x="0" y="218"/>
                    <a:pt x="12" y="199"/>
                  </a:cubicBezTo>
                  <a:cubicBezTo>
                    <a:pt x="24" y="178"/>
                    <a:pt x="55" y="182"/>
                    <a:pt x="82" y="186"/>
                  </a:cubicBezTo>
                  <a:cubicBezTo>
                    <a:pt x="91" y="187"/>
                    <a:pt x="108" y="195"/>
                    <a:pt x="119" y="192"/>
                  </a:cubicBezTo>
                  <a:cubicBezTo>
                    <a:pt x="128" y="189"/>
                    <a:pt x="130" y="171"/>
                    <a:pt x="131" y="157"/>
                  </a:cubicBezTo>
                  <a:cubicBezTo>
                    <a:pt x="135" y="107"/>
                    <a:pt x="126" y="67"/>
                    <a:pt x="123" y="24"/>
                  </a:cubicBezTo>
                  <a:cubicBezTo>
                    <a:pt x="152" y="21"/>
                    <a:pt x="183" y="12"/>
                    <a:pt x="215" y="9"/>
                  </a:cubicBezTo>
                  <a:cubicBezTo>
                    <a:pt x="248" y="7"/>
                    <a:pt x="285" y="11"/>
                    <a:pt x="290" y="33"/>
                  </a:cubicBezTo>
                  <a:cubicBezTo>
                    <a:pt x="291" y="41"/>
                    <a:pt x="286" y="69"/>
                    <a:pt x="285" y="76"/>
                  </a:cubicBezTo>
                  <a:cubicBezTo>
                    <a:pt x="283" y="90"/>
                    <a:pt x="278" y="108"/>
                    <a:pt x="283" y="122"/>
                  </a:cubicBezTo>
                  <a:cubicBezTo>
                    <a:pt x="293" y="150"/>
                    <a:pt x="360" y="156"/>
                    <a:pt x="381" y="134"/>
                  </a:cubicBezTo>
                  <a:cubicBezTo>
                    <a:pt x="390" y="125"/>
                    <a:pt x="389" y="102"/>
                    <a:pt x="388" y="86"/>
                  </a:cubicBezTo>
                  <a:cubicBezTo>
                    <a:pt x="386" y="70"/>
                    <a:pt x="377" y="57"/>
                    <a:pt x="379" y="42"/>
                  </a:cubicBezTo>
                  <a:cubicBezTo>
                    <a:pt x="383" y="0"/>
                    <a:pt x="449" y="13"/>
                    <a:pt x="487" y="16"/>
                  </a:cubicBezTo>
                  <a:cubicBezTo>
                    <a:pt x="508" y="18"/>
                    <a:pt x="528" y="20"/>
                    <a:pt x="547" y="22"/>
                  </a:cubicBezTo>
                  <a:cubicBezTo>
                    <a:pt x="535" y="63"/>
                    <a:pt x="529" y="143"/>
                    <a:pt x="534" y="171"/>
                  </a:cubicBezTo>
                  <a:cubicBezTo>
                    <a:pt x="540" y="198"/>
                    <a:pt x="617" y="167"/>
                    <a:pt x="648" y="184"/>
                  </a:cubicBezTo>
                  <a:cubicBezTo>
                    <a:pt x="660" y="191"/>
                    <a:pt x="671" y="224"/>
                    <a:pt x="667" y="247"/>
                  </a:cubicBezTo>
                  <a:close/>
                </a:path>
              </a:pathLst>
            </a:custGeom>
            <a:solidFill>
              <a:schemeClr val="accent1">
                <a:lumMod val="40000"/>
                <a:lumOff val="60000"/>
              </a:schemeClr>
            </a:solidFill>
            <a:ln w="19050">
              <a:solidFill>
                <a:srgbClr val="368111"/>
              </a:solidFill>
            </a:ln>
            <a:effectLst/>
            <a:scene3d>
              <a:camera prst="orthographicFront"/>
              <a:lightRig rig="threePt" dir="t"/>
            </a:scene3d>
            <a:sp3d/>
          </p:spPr>
          <p:txBody>
            <a:bodyPr vert="horz" wrap="square" lIns="91440" tIns="45720" rIns="91440" bIns="45720" numCol="1" anchor="t" anchorCtr="0" compatLnSpc="1">
              <a:prstTxWarp prst="textNoShape">
                <a:avLst/>
              </a:prstTxWarp>
            </a:bodyPr>
            <a:lstStyle/>
            <a:p>
              <a:endParaRPr lang="en-US" dirty="0"/>
            </a:p>
          </p:txBody>
        </p:sp>
        <p:sp>
          <p:nvSpPr>
            <p:cNvPr id="13" name="Rectángulo 12"/>
            <p:cNvSpPr/>
            <p:nvPr/>
          </p:nvSpPr>
          <p:spPr>
            <a:xfrm>
              <a:off x="5534731" y="2085686"/>
              <a:ext cx="1596399" cy="58477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r>
                <a:rPr lang="es-MX" sz="1600" dirty="0" smtClean="0"/>
                <a:t>el producto final </a:t>
              </a:r>
            </a:p>
            <a:p>
              <a:r>
                <a:rPr lang="es-MX" sz="1600" dirty="0"/>
                <a:t>(sus resultados)</a:t>
              </a:r>
              <a:r>
                <a:rPr lang="es-MX" sz="1600" dirty="0" smtClean="0"/>
                <a:t> </a:t>
              </a:r>
              <a:endParaRPr lang="es-MX" sz="1600" dirty="0"/>
            </a:p>
          </p:txBody>
        </p:sp>
      </p:grpSp>
      <p:grpSp>
        <p:nvGrpSpPr>
          <p:cNvPr id="5" name="Grupo 4"/>
          <p:cNvGrpSpPr/>
          <p:nvPr/>
        </p:nvGrpSpPr>
        <p:grpSpPr>
          <a:xfrm>
            <a:off x="7750759" y="1665459"/>
            <a:ext cx="3615760" cy="2884713"/>
            <a:chOff x="7750759" y="1665459"/>
            <a:chExt cx="3615760" cy="2884713"/>
          </a:xfrm>
        </p:grpSpPr>
        <p:sp>
          <p:nvSpPr>
            <p:cNvPr id="8" name="Freeform 7"/>
            <p:cNvSpPr>
              <a:spLocks/>
            </p:cNvSpPr>
            <p:nvPr/>
          </p:nvSpPr>
          <p:spPr bwMode="auto">
            <a:xfrm flipV="1">
              <a:off x="7750759" y="1665459"/>
              <a:ext cx="3615760" cy="2884713"/>
            </a:xfrm>
            <a:custGeom>
              <a:avLst/>
              <a:gdLst>
                <a:gd name="T0" fmla="*/ 667 w 671"/>
                <a:gd name="T1" fmla="*/ 247 h 469"/>
                <a:gd name="T2" fmla="*/ 617 w 671"/>
                <a:gd name="T3" fmla="*/ 289 h 469"/>
                <a:gd name="T4" fmla="*/ 583 w 671"/>
                <a:gd name="T5" fmla="*/ 286 h 469"/>
                <a:gd name="T6" fmla="*/ 550 w 671"/>
                <a:gd name="T7" fmla="*/ 283 h 469"/>
                <a:gd name="T8" fmla="*/ 535 w 671"/>
                <a:gd name="T9" fmla="*/ 319 h 469"/>
                <a:gd name="T10" fmla="*/ 548 w 671"/>
                <a:gd name="T11" fmla="*/ 450 h 469"/>
                <a:gd name="T12" fmla="*/ 467 w 671"/>
                <a:gd name="T13" fmla="*/ 457 h 469"/>
                <a:gd name="T14" fmla="*/ 389 w 671"/>
                <a:gd name="T15" fmla="*/ 457 h 469"/>
                <a:gd name="T16" fmla="*/ 391 w 671"/>
                <a:gd name="T17" fmla="*/ 367 h 469"/>
                <a:gd name="T18" fmla="*/ 353 w 671"/>
                <a:gd name="T19" fmla="*/ 324 h 469"/>
                <a:gd name="T20" fmla="*/ 300 w 671"/>
                <a:gd name="T21" fmla="*/ 332 h 469"/>
                <a:gd name="T22" fmla="*/ 288 w 671"/>
                <a:gd name="T23" fmla="*/ 411 h 469"/>
                <a:gd name="T24" fmla="*/ 291 w 671"/>
                <a:gd name="T25" fmla="*/ 439 h 469"/>
                <a:gd name="T26" fmla="*/ 254 w 671"/>
                <a:gd name="T27" fmla="*/ 463 h 469"/>
                <a:gd name="T28" fmla="*/ 129 w 671"/>
                <a:gd name="T29" fmla="*/ 442 h 469"/>
                <a:gd name="T30" fmla="*/ 123 w 671"/>
                <a:gd name="T31" fmla="*/ 289 h 469"/>
                <a:gd name="T32" fmla="*/ 15 w 671"/>
                <a:gd name="T33" fmla="*/ 277 h 469"/>
                <a:gd name="T34" fmla="*/ 12 w 671"/>
                <a:gd name="T35" fmla="*/ 199 h 469"/>
                <a:gd name="T36" fmla="*/ 82 w 671"/>
                <a:gd name="T37" fmla="*/ 186 h 469"/>
                <a:gd name="T38" fmla="*/ 119 w 671"/>
                <a:gd name="T39" fmla="*/ 192 h 469"/>
                <a:gd name="T40" fmla="*/ 131 w 671"/>
                <a:gd name="T41" fmla="*/ 157 h 469"/>
                <a:gd name="T42" fmla="*/ 123 w 671"/>
                <a:gd name="T43" fmla="*/ 24 h 469"/>
                <a:gd name="T44" fmla="*/ 215 w 671"/>
                <a:gd name="T45" fmla="*/ 9 h 469"/>
                <a:gd name="T46" fmla="*/ 290 w 671"/>
                <a:gd name="T47" fmla="*/ 33 h 469"/>
                <a:gd name="T48" fmla="*/ 285 w 671"/>
                <a:gd name="T49" fmla="*/ 76 h 469"/>
                <a:gd name="T50" fmla="*/ 283 w 671"/>
                <a:gd name="T51" fmla="*/ 122 h 469"/>
                <a:gd name="T52" fmla="*/ 381 w 671"/>
                <a:gd name="T53" fmla="*/ 134 h 469"/>
                <a:gd name="T54" fmla="*/ 388 w 671"/>
                <a:gd name="T55" fmla="*/ 86 h 469"/>
                <a:gd name="T56" fmla="*/ 379 w 671"/>
                <a:gd name="T57" fmla="*/ 42 h 469"/>
                <a:gd name="T58" fmla="*/ 487 w 671"/>
                <a:gd name="T59" fmla="*/ 16 h 469"/>
                <a:gd name="T60" fmla="*/ 547 w 671"/>
                <a:gd name="T61" fmla="*/ 22 h 469"/>
                <a:gd name="T62" fmla="*/ 534 w 671"/>
                <a:gd name="T63" fmla="*/ 171 h 469"/>
                <a:gd name="T64" fmla="*/ 648 w 671"/>
                <a:gd name="T65" fmla="*/ 184 h 469"/>
                <a:gd name="T66" fmla="*/ 667 w 671"/>
                <a:gd name="T67" fmla="*/ 24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1" h="469">
                  <a:moveTo>
                    <a:pt x="667" y="247"/>
                  </a:moveTo>
                  <a:cubicBezTo>
                    <a:pt x="663" y="269"/>
                    <a:pt x="646" y="288"/>
                    <a:pt x="617" y="289"/>
                  </a:cubicBezTo>
                  <a:cubicBezTo>
                    <a:pt x="607" y="289"/>
                    <a:pt x="595" y="287"/>
                    <a:pt x="583" y="286"/>
                  </a:cubicBezTo>
                  <a:cubicBezTo>
                    <a:pt x="573" y="285"/>
                    <a:pt x="558" y="281"/>
                    <a:pt x="550" y="283"/>
                  </a:cubicBezTo>
                  <a:cubicBezTo>
                    <a:pt x="540" y="286"/>
                    <a:pt x="536" y="308"/>
                    <a:pt x="535" y="319"/>
                  </a:cubicBezTo>
                  <a:cubicBezTo>
                    <a:pt x="532" y="365"/>
                    <a:pt x="542" y="411"/>
                    <a:pt x="548" y="450"/>
                  </a:cubicBezTo>
                  <a:cubicBezTo>
                    <a:pt x="519" y="453"/>
                    <a:pt x="497" y="454"/>
                    <a:pt x="467" y="457"/>
                  </a:cubicBezTo>
                  <a:cubicBezTo>
                    <a:pt x="447" y="459"/>
                    <a:pt x="408" y="469"/>
                    <a:pt x="389" y="457"/>
                  </a:cubicBezTo>
                  <a:cubicBezTo>
                    <a:pt x="365" y="441"/>
                    <a:pt x="393" y="393"/>
                    <a:pt x="391" y="367"/>
                  </a:cubicBezTo>
                  <a:cubicBezTo>
                    <a:pt x="390" y="343"/>
                    <a:pt x="371" y="327"/>
                    <a:pt x="353" y="324"/>
                  </a:cubicBezTo>
                  <a:cubicBezTo>
                    <a:pt x="335" y="322"/>
                    <a:pt x="314" y="324"/>
                    <a:pt x="300" y="332"/>
                  </a:cubicBezTo>
                  <a:cubicBezTo>
                    <a:pt x="280" y="344"/>
                    <a:pt x="284" y="386"/>
                    <a:pt x="288" y="411"/>
                  </a:cubicBezTo>
                  <a:cubicBezTo>
                    <a:pt x="289" y="420"/>
                    <a:pt x="292" y="431"/>
                    <a:pt x="291" y="439"/>
                  </a:cubicBezTo>
                  <a:cubicBezTo>
                    <a:pt x="288" y="453"/>
                    <a:pt x="272" y="461"/>
                    <a:pt x="254" y="463"/>
                  </a:cubicBezTo>
                  <a:cubicBezTo>
                    <a:pt x="205" y="468"/>
                    <a:pt x="165" y="451"/>
                    <a:pt x="129" y="442"/>
                  </a:cubicBezTo>
                  <a:cubicBezTo>
                    <a:pt x="142" y="398"/>
                    <a:pt x="144" y="304"/>
                    <a:pt x="123" y="289"/>
                  </a:cubicBezTo>
                  <a:cubicBezTo>
                    <a:pt x="102" y="274"/>
                    <a:pt x="40" y="301"/>
                    <a:pt x="15" y="277"/>
                  </a:cubicBezTo>
                  <a:cubicBezTo>
                    <a:pt x="0" y="263"/>
                    <a:pt x="0" y="218"/>
                    <a:pt x="12" y="199"/>
                  </a:cubicBezTo>
                  <a:cubicBezTo>
                    <a:pt x="24" y="178"/>
                    <a:pt x="55" y="182"/>
                    <a:pt x="82" y="186"/>
                  </a:cubicBezTo>
                  <a:cubicBezTo>
                    <a:pt x="91" y="187"/>
                    <a:pt x="108" y="195"/>
                    <a:pt x="119" y="192"/>
                  </a:cubicBezTo>
                  <a:cubicBezTo>
                    <a:pt x="128" y="189"/>
                    <a:pt x="130" y="171"/>
                    <a:pt x="131" y="157"/>
                  </a:cubicBezTo>
                  <a:cubicBezTo>
                    <a:pt x="135" y="107"/>
                    <a:pt x="126" y="67"/>
                    <a:pt x="123" y="24"/>
                  </a:cubicBezTo>
                  <a:cubicBezTo>
                    <a:pt x="152" y="21"/>
                    <a:pt x="183" y="12"/>
                    <a:pt x="215" y="9"/>
                  </a:cubicBezTo>
                  <a:cubicBezTo>
                    <a:pt x="248" y="7"/>
                    <a:pt x="285" y="11"/>
                    <a:pt x="290" y="33"/>
                  </a:cubicBezTo>
                  <a:cubicBezTo>
                    <a:pt x="291" y="41"/>
                    <a:pt x="286" y="69"/>
                    <a:pt x="285" y="76"/>
                  </a:cubicBezTo>
                  <a:cubicBezTo>
                    <a:pt x="283" y="90"/>
                    <a:pt x="278" y="108"/>
                    <a:pt x="283" y="122"/>
                  </a:cubicBezTo>
                  <a:cubicBezTo>
                    <a:pt x="293" y="150"/>
                    <a:pt x="360" y="156"/>
                    <a:pt x="381" y="134"/>
                  </a:cubicBezTo>
                  <a:cubicBezTo>
                    <a:pt x="390" y="125"/>
                    <a:pt x="389" y="102"/>
                    <a:pt x="388" y="86"/>
                  </a:cubicBezTo>
                  <a:cubicBezTo>
                    <a:pt x="386" y="70"/>
                    <a:pt x="377" y="57"/>
                    <a:pt x="379" y="42"/>
                  </a:cubicBezTo>
                  <a:cubicBezTo>
                    <a:pt x="383" y="0"/>
                    <a:pt x="449" y="13"/>
                    <a:pt x="487" y="16"/>
                  </a:cubicBezTo>
                  <a:cubicBezTo>
                    <a:pt x="508" y="18"/>
                    <a:pt x="528" y="20"/>
                    <a:pt x="547" y="22"/>
                  </a:cubicBezTo>
                  <a:cubicBezTo>
                    <a:pt x="535" y="63"/>
                    <a:pt x="529" y="143"/>
                    <a:pt x="534" y="171"/>
                  </a:cubicBezTo>
                  <a:cubicBezTo>
                    <a:pt x="540" y="198"/>
                    <a:pt x="617" y="167"/>
                    <a:pt x="648" y="184"/>
                  </a:cubicBezTo>
                  <a:cubicBezTo>
                    <a:pt x="660" y="191"/>
                    <a:pt x="671" y="224"/>
                    <a:pt x="667" y="247"/>
                  </a:cubicBezTo>
                  <a:close/>
                </a:path>
              </a:pathLst>
            </a:custGeom>
            <a:solidFill>
              <a:schemeClr val="accent1">
                <a:lumMod val="60000"/>
                <a:lumOff val="40000"/>
              </a:schemeClr>
            </a:solidFill>
            <a:ln w="19050">
              <a:solidFill>
                <a:srgbClr val="368111"/>
              </a:solidFill>
            </a:ln>
            <a:effectLst/>
            <a:scene3d>
              <a:camera prst="orthographicFront"/>
              <a:lightRig rig="threePt" dir="t"/>
            </a:scene3d>
            <a:sp3d/>
          </p:spPr>
          <p:txBody>
            <a:bodyPr vert="horz" wrap="square" lIns="91440" tIns="45720" rIns="91440" bIns="45720" numCol="1" anchor="t" anchorCtr="0" compatLnSpc="1">
              <a:prstTxWarp prst="textNoShape">
                <a:avLst/>
              </a:prstTxWarp>
            </a:bodyPr>
            <a:lstStyle/>
            <a:p>
              <a:endParaRPr lang="en-US" dirty="0"/>
            </a:p>
          </p:txBody>
        </p:sp>
        <p:sp>
          <p:nvSpPr>
            <p:cNvPr id="14" name="Rectángulo 13"/>
            <p:cNvSpPr/>
            <p:nvPr/>
          </p:nvSpPr>
          <p:spPr>
            <a:xfrm>
              <a:off x="8312190" y="2815427"/>
              <a:ext cx="2775824" cy="58477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r>
                <a:rPr lang="es-MX" sz="1600" dirty="0"/>
                <a:t>tendrán mayores posibilidades </a:t>
              </a:r>
              <a:endParaRPr lang="es-MX" sz="1600" dirty="0" smtClean="0"/>
            </a:p>
            <a:p>
              <a:r>
                <a:rPr lang="es-MX" sz="1600" dirty="0" smtClean="0"/>
                <a:t>de </a:t>
              </a:r>
              <a:r>
                <a:rPr lang="es-MX" sz="1600" dirty="0"/>
                <a:t>generar conocimiento</a:t>
              </a:r>
            </a:p>
          </p:txBody>
        </p:sp>
      </p:grpSp>
      <p:grpSp>
        <p:nvGrpSpPr>
          <p:cNvPr id="4" name="Grupo 3"/>
          <p:cNvGrpSpPr/>
          <p:nvPr/>
        </p:nvGrpSpPr>
        <p:grpSpPr>
          <a:xfrm>
            <a:off x="157182" y="4930788"/>
            <a:ext cx="2128264" cy="1863610"/>
            <a:chOff x="157182" y="4930788"/>
            <a:chExt cx="2128264" cy="1863610"/>
          </a:xfrm>
        </p:grpSpPr>
        <p:sp>
          <p:nvSpPr>
            <p:cNvPr id="17" name="Rectangle 19"/>
            <p:cNvSpPr/>
            <p:nvPr/>
          </p:nvSpPr>
          <p:spPr>
            <a:xfrm rot="21388734">
              <a:off x="157182" y="4937495"/>
              <a:ext cx="2128264" cy="1856903"/>
            </a:xfrm>
            <a:custGeom>
              <a:avLst/>
              <a:gdLst>
                <a:gd name="connsiteX0" fmla="*/ 0 w 1339596"/>
                <a:gd name="connsiteY0" fmla="*/ 0 h 1219200"/>
                <a:gd name="connsiteX1" fmla="*/ 1339596 w 1339596"/>
                <a:gd name="connsiteY1" fmla="*/ 0 h 1219200"/>
                <a:gd name="connsiteX2" fmla="*/ 1339596 w 1339596"/>
                <a:gd name="connsiteY2" fmla="*/ 1219200 h 1219200"/>
                <a:gd name="connsiteX3" fmla="*/ 0 w 1339596"/>
                <a:gd name="connsiteY3" fmla="*/ 1219200 h 1219200"/>
                <a:gd name="connsiteX4" fmla="*/ 0 w 1339596"/>
                <a:gd name="connsiteY4" fmla="*/ 0 h 1219200"/>
                <a:gd name="connsiteX0" fmla="*/ 0 w 1339596"/>
                <a:gd name="connsiteY0" fmla="*/ 11733 h 1230933"/>
                <a:gd name="connsiteX1" fmla="*/ 1306342 w 1339596"/>
                <a:gd name="connsiteY1" fmla="*/ 0 h 1230933"/>
                <a:gd name="connsiteX2" fmla="*/ 1339596 w 1339596"/>
                <a:gd name="connsiteY2" fmla="*/ 1230933 h 1230933"/>
                <a:gd name="connsiteX3" fmla="*/ 0 w 1339596"/>
                <a:gd name="connsiteY3" fmla="*/ 1230933 h 1230933"/>
                <a:gd name="connsiteX4" fmla="*/ 0 w 1339596"/>
                <a:gd name="connsiteY4" fmla="*/ 11733 h 1230933"/>
                <a:gd name="connsiteX0" fmla="*/ 55747 w 1339596"/>
                <a:gd name="connsiteY0" fmla="*/ 12706 h 1230933"/>
                <a:gd name="connsiteX1" fmla="*/ 1306342 w 1339596"/>
                <a:gd name="connsiteY1" fmla="*/ 0 h 1230933"/>
                <a:gd name="connsiteX2" fmla="*/ 1339596 w 1339596"/>
                <a:gd name="connsiteY2" fmla="*/ 1230933 h 1230933"/>
                <a:gd name="connsiteX3" fmla="*/ 0 w 1339596"/>
                <a:gd name="connsiteY3" fmla="*/ 1230933 h 1230933"/>
                <a:gd name="connsiteX4" fmla="*/ 55747 w 1339596"/>
                <a:gd name="connsiteY4" fmla="*/ 12706 h 1230933"/>
                <a:gd name="connsiteX0" fmla="*/ 28195 w 1339596"/>
                <a:gd name="connsiteY0" fmla="*/ 12225 h 1230933"/>
                <a:gd name="connsiteX1" fmla="*/ 1306342 w 1339596"/>
                <a:gd name="connsiteY1" fmla="*/ 0 h 1230933"/>
                <a:gd name="connsiteX2" fmla="*/ 1339596 w 1339596"/>
                <a:gd name="connsiteY2" fmla="*/ 1230933 h 1230933"/>
                <a:gd name="connsiteX3" fmla="*/ 0 w 1339596"/>
                <a:gd name="connsiteY3" fmla="*/ 1230933 h 1230933"/>
                <a:gd name="connsiteX4" fmla="*/ 28195 w 1339596"/>
                <a:gd name="connsiteY4" fmla="*/ 12225 h 1230933"/>
                <a:gd name="connsiteX0" fmla="*/ 28195 w 1353846"/>
                <a:gd name="connsiteY0" fmla="*/ 6385 h 1225093"/>
                <a:gd name="connsiteX1" fmla="*/ 1353846 w 1353846"/>
                <a:gd name="connsiteY1" fmla="*/ 0 h 1225093"/>
                <a:gd name="connsiteX2" fmla="*/ 1339596 w 1353846"/>
                <a:gd name="connsiteY2" fmla="*/ 1225093 h 1225093"/>
                <a:gd name="connsiteX3" fmla="*/ 0 w 1353846"/>
                <a:gd name="connsiteY3" fmla="*/ 1225093 h 1225093"/>
                <a:gd name="connsiteX4" fmla="*/ 28195 w 1353846"/>
                <a:gd name="connsiteY4" fmla="*/ 6385 h 1225093"/>
                <a:gd name="connsiteX0" fmla="*/ 20681 w 1353846"/>
                <a:gd name="connsiteY0" fmla="*/ 6253 h 1225093"/>
                <a:gd name="connsiteX1" fmla="*/ 1353846 w 1353846"/>
                <a:gd name="connsiteY1" fmla="*/ 0 h 1225093"/>
                <a:gd name="connsiteX2" fmla="*/ 1339596 w 1353846"/>
                <a:gd name="connsiteY2" fmla="*/ 1225093 h 1225093"/>
                <a:gd name="connsiteX3" fmla="*/ 0 w 1353846"/>
                <a:gd name="connsiteY3" fmla="*/ 1225093 h 1225093"/>
                <a:gd name="connsiteX4" fmla="*/ 20681 w 1353846"/>
                <a:gd name="connsiteY4" fmla="*/ 6253 h 1225093"/>
                <a:gd name="connsiteX0" fmla="*/ 20681 w 1339596"/>
                <a:gd name="connsiteY0" fmla="*/ 6603 h 1225443"/>
                <a:gd name="connsiteX1" fmla="*/ 1333808 w 1339596"/>
                <a:gd name="connsiteY1" fmla="*/ 0 h 1225443"/>
                <a:gd name="connsiteX2" fmla="*/ 1339596 w 1339596"/>
                <a:gd name="connsiteY2" fmla="*/ 1225443 h 1225443"/>
                <a:gd name="connsiteX3" fmla="*/ 0 w 1339596"/>
                <a:gd name="connsiteY3" fmla="*/ 1225443 h 1225443"/>
                <a:gd name="connsiteX4" fmla="*/ 20681 w 1339596"/>
                <a:gd name="connsiteY4" fmla="*/ 6603 h 1225443"/>
                <a:gd name="connsiteX0" fmla="*/ 33205 w 1339596"/>
                <a:gd name="connsiteY0" fmla="*/ 6822 h 1225443"/>
                <a:gd name="connsiteX1" fmla="*/ 1333808 w 1339596"/>
                <a:gd name="connsiteY1" fmla="*/ 0 h 1225443"/>
                <a:gd name="connsiteX2" fmla="*/ 1339596 w 1339596"/>
                <a:gd name="connsiteY2" fmla="*/ 1225443 h 1225443"/>
                <a:gd name="connsiteX3" fmla="*/ 0 w 1339596"/>
                <a:gd name="connsiteY3" fmla="*/ 1225443 h 1225443"/>
                <a:gd name="connsiteX4" fmla="*/ 33205 w 1339596"/>
                <a:gd name="connsiteY4" fmla="*/ 6822 h 1225443"/>
                <a:gd name="connsiteX0" fmla="*/ 13167 w 1339596"/>
                <a:gd name="connsiteY0" fmla="*/ 6472 h 1225443"/>
                <a:gd name="connsiteX1" fmla="*/ 1333808 w 1339596"/>
                <a:gd name="connsiteY1" fmla="*/ 0 h 1225443"/>
                <a:gd name="connsiteX2" fmla="*/ 1339596 w 1339596"/>
                <a:gd name="connsiteY2" fmla="*/ 1225443 h 1225443"/>
                <a:gd name="connsiteX3" fmla="*/ 0 w 1339596"/>
                <a:gd name="connsiteY3" fmla="*/ 1225443 h 1225443"/>
                <a:gd name="connsiteX4" fmla="*/ 13167 w 1339596"/>
                <a:gd name="connsiteY4" fmla="*/ 6472 h 1225443"/>
                <a:gd name="connsiteX0" fmla="*/ 13167 w 1333884"/>
                <a:gd name="connsiteY0" fmla="*/ 6472 h 1225443"/>
                <a:gd name="connsiteX1" fmla="*/ 1333808 w 1333884"/>
                <a:gd name="connsiteY1" fmla="*/ 0 h 1225443"/>
                <a:gd name="connsiteX2" fmla="*/ 1302330 w 1333884"/>
                <a:gd name="connsiteY2" fmla="*/ 1207253 h 1225443"/>
                <a:gd name="connsiteX3" fmla="*/ 0 w 1333884"/>
                <a:gd name="connsiteY3" fmla="*/ 1225443 h 1225443"/>
                <a:gd name="connsiteX4" fmla="*/ 13167 w 1333884"/>
                <a:gd name="connsiteY4" fmla="*/ 6472 h 1225443"/>
                <a:gd name="connsiteX0" fmla="*/ 13167 w 1334211"/>
                <a:gd name="connsiteY0" fmla="*/ 6472 h 1232826"/>
                <a:gd name="connsiteX1" fmla="*/ 1333808 w 1334211"/>
                <a:gd name="connsiteY1" fmla="*/ 0 h 1232826"/>
                <a:gd name="connsiteX2" fmla="*/ 1331950 w 1334211"/>
                <a:gd name="connsiteY2" fmla="*/ 1232826 h 1232826"/>
                <a:gd name="connsiteX3" fmla="*/ 0 w 1334211"/>
                <a:gd name="connsiteY3" fmla="*/ 1225443 h 1232826"/>
                <a:gd name="connsiteX4" fmla="*/ 13167 w 1334211"/>
                <a:gd name="connsiteY4" fmla="*/ 6472 h 1232826"/>
                <a:gd name="connsiteX0" fmla="*/ 13167 w 1333952"/>
                <a:gd name="connsiteY0" fmla="*/ 6472 h 1225443"/>
                <a:gd name="connsiteX1" fmla="*/ 1333808 w 1333952"/>
                <a:gd name="connsiteY1" fmla="*/ 0 h 1225443"/>
                <a:gd name="connsiteX2" fmla="*/ 1319601 w 1333952"/>
                <a:gd name="connsiteY2" fmla="*/ 1222588 h 1225443"/>
                <a:gd name="connsiteX3" fmla="*/ 0 w 1333952"/>
                <a:gd name="connsiteY3" fmla="*/ 1225443 h 1225443"/>
                <a:gd name="connsiteX4" fmla="*/ 13167 w 1333952"/>
                <a:gd name="connsiteY4" fmla="*/ 6472 h 1225443"/>
                <a:gd name="connsiteX0" fmla="*/ 30785 w 1333952"/>
                <a:gd name="connsiteY0" fmla="*/ 0 h 1235984"/>
                <a:gd name="connsiteX1" fmla="*/ 1333808 w 1333952"/>
                <a:gd name="connsiteY1" fmla="*/ 10541 h 1235984"/>
                <a:gd name="connsiteX2" fmla="*/ 1319601 w 1333952"/>
                <a:gd name="connsiteY2" fmla="*/ 1233129 h 1235984"/>
                <a:gd name="connsiteX3" fmla="*/ 0 w 1333952"/>
                <a:gd name="connsiteY3" fmla="*/ 1235984 h 1235984"/>
                <a:gd name="connsiteX4" fmla="*/ 30785 w 1333952"/>
                <a:gd name="connsiteY4" fmla="*/ 0 h 1235984"/>
                <a:gd name="connsiteX0" fmla="*/ 30785 w 1319601"/>
                <a:gd name="connsiteY0" fmla="*/ 0 h 1235984"/>
                <a:gd name="connsiteX1" fmla="*/ 1312848 w 1319601"/>
                <a:gd name="connsiteY1" fmla="*/ 20567 h 1235984"/>
                <a:gd name="connsiteX2" fmla="*/ 1319601 w 1319601"/>
                <a:gd name="connsiteY2" fmla="*/ 1233129 h 1235984"/>
                <a:gd name="connsiteX3" fmla="*/ 0 w 1319601"/>
                <a:gd name="connsiteY3" fmla="*/ 1235984 h 1235984"/>
                <a:gd name="connsiteX4" fmla="*/ 30785 w 1319601"/>
                <a:gd name="connsiteY4" fmla="*/ 0 h 1235984"/>
                <a:gd name="connsiteX0" fmla="*/ 30785 w 1319601"/>
                <a:gd name="connsiteY0" fmla="*/ 0 h 1258608"/>
                <a:gd name="connsiteX1" fmla="*/ 1312848 w 1319601"/>
                <a:gd name="connsiteY1" fmla="*/ 20567 h 1258608"/>
                <a:gd name="connsiteX2" fmla="*/ 1319601 w 1319601"/>
                <a:gd name="connsiteY2" fmla="*/ 1233129 h 1258608"/>
                <a:gd name="connsiteX3" fmla="*/ 0 w 1319601"/>
                <a:gd name="connsiteY3" fmla="*/ 1235984 h 1258608"/>
                <a:gd name="connsiteX4" fmla="*/ 30785 w 1319601"/>
                <a:gd name="connsiteY4" fmla="*/ 0 h 1258608"/>
                <a:gd name="connsiteX0" fmla="*/ 31250 w 1320066"/>
                <a:gd name="connsiteY0" fmla="*/ 0 h 1267432"/>
                <a:gd name="connsiteX1" fmla="*/ 1313313 w 1320066"/>
                <a:gd name="connsiteY1" fmla="*/ 20567 h 1267432"/>
                <a:gd name="connsiteX2" fmla="*/ 1320066 w 1320066"/>
                <a:gd name="connsiteY2" fmla="*/ 1233129 h 1267432"/>
                <a:gd name="connsiteX3" fmla="*/ 0 w 1320066"/>
                <a:gd name="connsiteY3" fmla="*/ 1260343 h 1267432"/>
                <a:gd name="connsiteX4" fmla="*/ 31250 w 1320066"/>
                <a:gd name="connsiteY4" fmla="*/ 0 h 1267432"/>
                <a:gd name="connsiteX0" fmla="*/ 31250 w 1320066"/>
                <a:gd name="connsiteY0" fmla="*/ 0 h 1268253"/>
                <a:gd name="connsiteX1" fmla="*/ 1313313 w 1320066"/>
                <a:gd name="connsiteY1" fmla="*/ 20567 h 1268253"/>
                <a:gd name="connsiteX2" fmla="*/ 1320066 w 1320066"/>
                <a:gd name="connsiteY2" fmla="*/ 1233129 h 1268253"/>
                <a:gd name="connsiteX3" fmla="*/ 0 w 1320066"/>
                <a:gd name="connsiteY3" fmla="*/ 1260343 h 1268253"/>
                <a:gd name="connsiteX4" fmla="*/ 31250 w 1320066"/>
                <a:gd name="connsiteY4" fmla="*/ 0 h 1268253"/>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066" h="1263844">
                  <a:moveTo>
                    <a:pt x="31250" y="0"/>
                  </a:moveTo>
                  <a:lnTo>
                    <a:pt x="1313313" y="20567"/>
                  </a:lnTo>
                  <a:cubicBezTo>
                    <a:pt x="1315242" y="429048"/>
                    <a:pt x="1291435" y="859628"/>
                    <a:pt x="1320066" y="1233129"/>
                  </a:cubicBezTo>
                  <a:cubicBezTo>
                    <a:pt x="665493" y="1279400"/>
                    <a:pt x="439867" y="1259391"/>
                    <a:pt x="0" y="1260343"/>
                  </a:cubicBezTo>
                  <a:lnTo>
                    <a:pt x="31250" y="0"/>
                  </a:lnTo>
                  <a:close/>
                </a:path>
              </a:pathLst>
            </a:custGeom>
            <a:gradFill flip="none" rotWithShape="1">
              <a:gsLst>
                <a:gs pos="0">
                  <a:srgbClr val="92D050">
                    <a:lumMod val="42000"/>
                    <a:lumOff val="58000"/>
                  </a:srgbClr>
                </a:gs>
                <a:gs pos="100000">
                  <a:srgbClr val="89C25A">
                    <a:lumMod val="81000"/>
                    <a:lumOff val="19000"/>
                  </a:srgbClr>
                </a:gs>
              </a:gsLst>
              <a:lin ang="5400000" scaled="1"/>
              <a:tileRect/>
            </a:gradFill>
            <a:ln>
              <a:noFill/>
            </a:ln>
            <a:effectLst>
              <a:outerShdw blurRad="38100" dist="12700" dir="540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20" rtlCol="0" anchor="ctr"/>
            <a:lstStyle/>
            <a:p>
              <a:pPr algn="ctr"/>
              <a:endParaRPr lang="en-US" sz="1200" dirty="0">
                <a:solidFill>
                  <a:schemeClr val="tx1"/>
                </a:solidFill>
                <a:latin typeface="Arial" pitchFamily="34" charset="0"/>
                <a:cs typeface="Arial" pitchFamily="34" charset="0"/>
              </a:endParaRPr>
            </a:p>
          </p:txBody>
        </p:sp>
        <p:sp>
          <p:nvSpPr>
            <p:cNvPr id="18" name="Rectangle 10"/>
            <p:cNvSpPr/>
            <p:nvPr/>
          </p:nvSpPr>
          <p:spPr>
            <a:xfrm rot="21360000">
              <a:off x="226784" y="4995675"/>
              <a:ext cx="1915181" cy="1569660"/>
            </a:xfrm>
            <a:prstGeom prst="rect">
              <a:avLst/>
            </a:prstGeom>
          </p:spPr>
          <p:txBody>
            <a:bodyPr wrap="square">
              <a:spAutoFit/>
            </a:bodyPr>
            <a:lstStyle/>
            <a:p>
              <a:pPr algn="ctr"/>
              <a:r>
                <a:rPr lang="es-MX" sz="1600" dirty="0"/>
                <a:t>La precisión, amplitud y profundidad de la información obtenida varía en función del diseño</a:t>
              </a:r>
              <a:endParaRPr lang="en-US" sz="1600" dirty="0">
                <a:solidFill>
                  <a:schemeClr val="tx1">
                    <a:lumMod val="95000"/>
                    <a:lumOff val="5000"/>
                  </a:schemeClr>
                </a:solidFill>
                <a:latin typeface="Comic Sans MS" pitchFamily="66" charset="0"/>
              </a:endParaRPr>
            </a:p>
          </p:txBody>
        </p:sp>
        <p:grpSp>
          <p:nvGrpSpPr>
            <p:cNvPr id="19" name="Group 16"/>
            <p:cNvGrpSpPr/>
            <p:nvPr/>
          </p:nvGrpSpPr>
          <p:grpSpPr>
            <a:xfrm>
              <a:off x="246176" y="4930788"/>
              <a:ext cx="288809" cy="264520"/>
              <a:chOff x="4917745" y="2235200"/>
              <a:chExt cx="2584952" cy="2489199"/>
            </a:xfrm>
            <a:effectLst>
              <a:outerShdw blurRad="50800" dist="25400" dir="8100000" algn="tr" rotWithShape="0">
                <a:prstClr val="black">
                  <a:alpha val="45000"/>
                </a:prstClr>
              </a:outerShdw>
            </a:effectLst>
          </p:grpSpPr>
          <p:sp>
            <p:nvSpPr>
              <p:cNvPr id="20" name="Oval 17"/>
              <p:cNvSpPr/>
              <p:nvPr/>
            </p:nvSpPr>
            <p:spPr>
              <a:xfrm>
                <a:off x="4917745" y="2429067"/>
                <a:ext cx="2295331" cy="2295332"/>
              </a:xfrm>
              <a:prstGeom prst="ellipse">
                <a:avLst/>
              </a:prstGeom>
              <a:solidFill>
                <a:srgbClr val="00B0F0"/>
              </a:solidFill>
              <a:ln>
                <a:noFill/>
              </a:ln>
              <a:effectLst/>
              <a:scene3d>
                <a:camera prst="orthographicFront">
                  <a:rot lat="0" lon="0" rev="0"/>
                </a:camera>
                <a:lightRig rig="contrasting" dir="t">
                  <a:rot lat="0" lon="0" rev="1500000"/>
                </a:lightRig>
              </a:scene3d>
              <a:sp3d>
                <a:bevelT w="44450" h="6985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sp>
            <p:nvSpPr>
              <p:cNvPr id="21" name="Oval 24"/>
              <p:cNvSpPr/>
              <p:nvPr/>
            </p:nvSpPr>
            <p:spPr>
              <a:xfrm>
                <a:off x="5484130" y="2913213"/>
                <a:ext cx="1253454" cy="1253453"/>
              </a:xfrm>
              <a:prstGeom prst="ellipse">
                <a:avLst/>
              </a:prstGeom>
              <a:solidFill>
                <a:srgbClr val="00698E"/>
              </a:solidFill>
              <a:ln>
                <a:noFill/>
              </a:ln>
              <a:effectLst/>
              <a:scene3d>
                <a:camera prst="orthographicFront">
                  <a:rot lat="0" lon="0" rev="0"/>
                </a:camera>
                <a:lightRig rig="contrasting" dir="t">
                  <a:rot lat="0" lon="0" rev="1500000"/>
                </a:lightRig>
              </a:scene3d>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sp>
            <p:nvSpPr>
              <p:cNvPr id="22" name="Oval 18"/>
              <p:cNvSpPr/>
              <p:nvPr/>
            </p:nvSpPr>
            <p:spPr>
              <a:xfrm>
                <a:off x="5972471" y="2235200"/>
                <a:ext cx="1530226" cy="1530226"/>
              </a:xfrm>
              <a:prstGeom prst="ellipse">
                <a:avLst/>
              </a:prstGeom>
              <a:solidFill>
                <a:srgbClr val="00B0F0"/>
              </a:solidFill>
              <a:ln>
                <a:noFill/>
              </a:ln>
              <a:effectLst/>
              <a:scene3d>
                <a:camera prst="orthographicFront">
                  <a:rot lat="0" lon="0" rev="0"/>
                </a:camera>
                <a:lightRig rig="contrasting" dir="t">
                  <a:rot lat="0" lon="0" rev="1500000"/>
                </a:lightRig>
              </a:scene3d>
              <a:sp3d>
                <a:bevelT w="31750" h="6985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grpSp>
      </p:grpSp>
    </p:spTree>
    <p:extLst>
      <p:ext uri="{BB962C8B-B14F-4D97-AF65-F5344CB8AC3E}">
        <p14:creationId xmlns:p14="http://schemas.microsoft.com/office/powerpoint/2010/main" val="712331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Diseño cuantitativo experimental </a:t>
            </a:r>
            <a:endParaRPr lang="en-GB" dirty="0"/>
          </a:p>
        </p:txBody>
      </p:sp>
      <p:sp>
        <p:nvSpPr>
          <p:cNvPr id="6" name="Marcador de texto 5"/>
          <p:cNvSpPr>
            <a:spLocks noGrp="1"/>
          </p:cNvSpPr>
          <p:nvPr>
            <p:ph type="body" idx="1"/>
          </p:nvPr>
        </p:nvSpPr>
        <p:spPr>
          <a:xfrm>
            <a:off x="596097" y="1295700"/>
            <a:ext cx="5386917" cy="639763"/>
          </a:xfrm>
        </p:spPr>
        <p:txBody>
          <a:bodyPr>
            <a:normAutofit/>
          </a:bodyPr>
          <a:lstStyle/>
          <a:p>
            <a:r>
              <a:rPr lang="es-MX" dirty="0" smtClean="0"/>
              <a:t>Definición de experimento </a:t>
            </a:r>
            <a:endParaRPr lang="en-GB" dirty="0"/>
          </a:p>
        </p:txBody>
      </p:sp>
      <p:sp>
        <p:nvSpPr>
          <p:cNvPr id="3" name="Marcador de contenido 2"/>
          <p:cNvSpPr>
            <a:spLocks noGrp="1"/>
          </p:cNvSpPr>
          <p:nvPr>
            <p:ph sz="half" idx="2"/>
          </p:nvPr>
        </p:nvSpPr>
        <p:spPr/>
        <p:txBody>
          <a:bodyPr>
            <a:normAutofit fontScale="92500" lnSpcReduction="20000"/>
          </a:bodyPr>
          <a:lstStyle/>
          <a:p>
            <a:pPr marL="0" indent="0" algn="just">
              <a:buNone/>
            </a:pPr>
            <a:r>
              <a:rPr lang="es-MX" sz="3500" dirty="0" smtClean="0"/>
              <a:t>Estudios de intervención porque un investigador genera una situación para tratar de explicar </a:t>
            </a:r>
            <a:r>
              <a:rPr lang="es-MX" sz="3500" u="sng" dirty="0" smtClean="0"/>
              <a:t>cómo afecta </a:t>
            </a:r>
            <a:r>
              <a:rPr lang="es-MX" sz="3500" dirty="0" smtClean="0"/>
              <a:t>a quienes participan en ella, en comparación con quienes no lo hacen. </a:t>
            </a:r>
            <a:endParaRPr lang="en-GB" sz="3500" dirty="0"/>
          </a:p>
        </p:txBody>
      </p:sp>
      <p:sp>
        <p:nvSpPr>
          <p:cNvPr id="7" name="Marcador de texto 6"/>
          <p:cNvSpPr>
            <a:spLocks noGrp="1"/>
          </p:cNvSpPr>
          <p:nvPr>
            <p:ph type="body" sz="quarter" idx="3"/>
          </p:nvPr>
        </p:nvSpPr>
        <p:spPr/>
        <p:txBody>
          <a:bodyPr/>
          <a:lstStyle/>
          <a:p>
            <a:endParaRPr lang="en-GB" dirty="0"/>
          </a:p>
        </p:txBody>
      </p:sp>
      <p:sp>
        <p:nvSpPr>
          <p:cNvPr id="8" name="Marcador de contenido 7"/>
          <p:cNvSpPr>
            <a:spLocks noGrp="1"/>
          </p:cNvSpPr>
          <p:nvPr>
            <p:ph sz="quarter" idx="4"/>
          </p:nvPr>
        </p:nvSpPr>
        <p:spPr/>
        <p:txBody>
          <a:bodyPr/>
          <a:lstStyle/>
          <a:p>
            <a:endParaRPr lang="en-GB" dirty="0"/>
          </a:p>
        </p:txBody>
      </p:sp>
      <p:pic>
        <p:nvPicPr>
          <p:cNvPr id="4" name="Imagen 3"/>
          <p:cNvPicPr>
            <a:picLocks noChangeAspect="1"/>
          </p:cNvPicPr>
          <p:nvPr/>
        </p:nvPicPr>
        <p:blipFill>
          <a:blip r:embed="rId2"/>
          <a:stretch>
            <a:fillRect/>
          </a:stretch>
        </p:blipFill>
        <p:spPr>
          <a:xfrm>
            <a:off x="6711722" y="2469855"/>
            <a:ext cx="3964164" cy="1938859"/>
          </a:xfrm>
          <a:prstGeom prst="rect">
            <a:avLst/>
          </a:prstGeom>
        </p:spPr>
      </p:pic>
    </p:spTree>
    <p:extLst>
      <p:ext uri="{BB962C8B-B14F-4D97-AF65-F5344CB8AC3E}">
        <p14:creationId xmlns:p14="http://schemas.microsoft.com/office/powerpoint/2010/main" val="791624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Se experimenta…</a:t>
            </a:r>
            <a:endParaRPr lang="en-GB"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570507473"/>
              </p:ext>
            </p:extLst>
          </p:nvPr>
        </p:nvGraphicFramePr>
        <p:xfrm>
          <a:off x="598488" y="1189039"/>
          <a:ext cx="10885942" cy="5852160"/>
        </p:xfrm>
        <a:graphic>
          <a:graphicData uri="http://schemas.openxmlformats.org/drawingml/2006/table">
            <a:tbl>
              <a:tblPr firstRow="1" bandRow="1">
                <a:tableStyleId>{F5AB1C69-6EDB-4FF4-983F-18BD219EF322}</a:tableStyleId>
              </a:tblPr>
              <a:tblGrid>
                <a:gridCol w="6183312"/>
                <a:gridCol w="4702630"/>
              </a:tblGrid>
              <a:tr h="2267929">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s-MX" dirty="0" smtClean="0"/>
                        <a:t>Humanos: comportamiento</a:t>
                      </a:r>
                      <a:r>
                        <a:rPr lang="es-MX" baseline="0" dirty="0" smtClean="0"/>
                        <a:t> social, psicológico, afectivo, laboral, educativo... Desarrollo genético, motivación…..</a:t>
                      </a:r>
                      <a:endParaRPr lang="es-MX" dirty="0" smtClean="0"/>
                    </a:p>
                    <a:p>
                      <a:endParaRPr lang="es-MX" dirty="0" smtClean="0"/>
                    </a:p>
                    <a:p>
                      <a:endParaRPr lang="es-MX" dirty="0" smtClean="0"/>
                    </a:p>
                    <a:p>
                      <a:endParaRPr lang="en-GB" dirty="0"/>
                    </a:p>
                  </a:txBody>
                  <a:tcPr/>
                </a:tc>
                <a:tc>
                  <a:txBody>
                    <a:bodyPr/>
                    <a:lstStyle/>
                    <a:p>
                      <a:endParaRPr lang="en-GB" dirty="0"/>
                    </a:p>
                  </a:txBody>
                  <a:tcPr/>
                </a:tc>
              </a:tr>
              <a:tr h="1181999">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s-MX" dirty="0" smtClean="0"/>
                        <a:t>Seres vivos: animales en</a:t>
                      </a:r>
                      <a:r>
                        <a:rPr lang="es-MX" baseline="0" dirty="0" smtClean="0"/>
                        <a:t> peligro de extinción, modus vivendi de hormigas…</a:t>
                      </a:r>
                      <a:endParaRPr lang="es-MX" dirty="0" smtClean="0"/>
                    </a:p>
                    <a:p>
                      <a:endParaRPr lang="en-GB" dirty="0"/>
                    </a:p>
                  </a:txBody>
                  <a:tcPr/>
                </a:tc>
                <a:tc>
                  <a:txBody>
                    <a:bodyPr/>
                    <a:lstStyle/>
                    <a:p>
                      <a:endParaRPr lang="en-GB" dirty="0"/>
                    </a:p>
                  </a:txBody>
                  <a:tcPr/>
                </a:tc>
              </a:tr>
              <a:tr h="1181999">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s-MX" dirty="0" smtClean="0"/>
                        <a:t>Ciertos objetos: apego a</a:t>
                      </a:r>
                      <a:r>
                        <a:rPr lang="es-MX" baseline="0" dirty="0" smtClean="0"/>
                        <a:t> las </a:t>
                      </a:r>
                      <a:r>
                        <a:rPr lang="es-MX" baseline="0" dirty="0" err="1" smtClean="0"/>
                        <a:t>TICs</a:t>
                      </a:r>
                      <a:r>
                        <a:rPr lang="es-MX" baseline="0" dirty="0" smtClean="0"/>
                        <a:t>, la televisión y gadgets como niñeras…</a:t>
                      </a:r>
                      <a:endParaRPr lang="es-MX" dirty="0" smtClean="0"/>
                    </a:p>
                    <a:p>
                      <a:endParaRPr lang="en-GB" dirty="0"/>
                    </a:p>
                  </a:txBody>
                  <a:tcPr/>
                </a:tc>
                <a:tc>
                  <a:txBody>
                    <a:bodyPr/>
                    <a:lstStyle/>
                    <a:p>
                      <a:endParaRPr lang="en-GB" dirty="0"/>
                    </a:p>
                  </a:txBody>
                  <a:tcPr/>
                </a:tc>
              </a:tr>
              <a:tr h="1181999">
                <a:tc gridSpan="2">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s-MX" dirty="0" smtClean="0"/>
                        <a:t>Siempre observando principios</a:t>
                      </a:r>
                      <a:r>
                        <a:rPr lang="es-MX" baseline="0" dirty="0" smtClean="0"/>
                        <a:t> éticos; sin dañar al ser humano ni al contexto donde se encuentre los seres vivos o objetos.</a:t>
                      </a:r>
                      <a:endParaRPr lang="en-GB" dirty="0" smtClean="0"/>
                    </a:p>
                    <a:p>
                      <a:endParaRPr lang="en-GB" dirty="0"/>
                    </a:p>
                  </a:txBody>
                  <a:tcPr/>
                </a:tc>
                <a:tc hMerge="1">
                  <a:txBody>
                    <a:bodyPr/>
                    <a:lstStyle/>
                    <a:p>
                      <a:endParaRPr lang="en-GB" dirty="0"/>
                    </a:p>
                  </a:txBody>
                  <a:tcPr/>
                </a:tc>
              </a:tr>
            </a:tbl>
          </a:graphicData>
        </a:graphic>
      </p:graphicFrame>
      <p:pic>
        <p:nvPicPr>
          <p:cNvPr id="7" name="Imagen 6"/>
          <p:cNvPicPr>
            <a:picLocks noChangeAspect="1"/>
          </p:cNvPicPr>
          <p:nvPr/>
        </p:nvPicPr>
        <p:blipFill>
          <a:blip r:embed="rId2"/>
          <a:stretch>
            <a:fillRect/>
          </a:stretch>
        </p:blipFill>
        <p:spPr>
          <a:xfrm>
            <a:off x="6814457" y="1309174"/>
            <a:ext cx="2531064" cy="1717054"/>
          </a:xfrm>
          <a:prstGeom prst="rect">
            <a:avLst/>
          </a:prstGeom>
        </p:spPr>
      </p:pic>
      <p:pic>
        <p:nvPicPr>
          <p:cNvPr id="8" name="Imagen 7"/>
          <p:cNvPicPr>
            <a:picLocks noChangeAspect="1"/>
          </p:cNvPicPr>
          <p:nvPr/>
        </p:nvPicPr>
        <p:blipFill rotWithShape="1">
          <a:blip r:embed="rId3"/>
          <a:srcRect t="23492"/>
          <a:stretch/>
        </p:blipFill>
        <p:spPr>
          <a:xfrm>
            <a:off x="8442551" y="3564035"/>
            <a:ext cx="2046514" cy="1174309"/>
          </a:xfrm>
          <a:prstGeom prst="rect">
            <a:avLst/>
          </a:prstGeom>
        </p:spPr>
      </p:pic>
      <p:pic>
        <p:nvPicPr>
          <p:cNvPr id="9" name="Imagen 8"/>
          <p:cNvPicPr>
            <a:picLocks noChangeAspect="1"/>
          </p:cNvPicPr>
          <p:nvPr/>
        </p:nvPicPr>
        <p:blipFill>
          <a:blip r:embed="rId4"/>
          <a:stretch>
            <a:fillRect/>
          </a:stretch>
        </p:blipFill>
        <p:spPr>
          <a:xfrm>
            <a:off x="10036098" y="4791570"/>
            <a:ext cx="1292216" cy="969162"/>
          </a:xfrm>
          <a:prstGeom prst="rect">
            <a:avLst/>
          </a:prstGeom>
        </p:spPr>
      </p:pic>
    </p:spTree>
    <p:extLst>
      <p:ext uri="{BB962C8B-B14F-4D97-AF65-F5344CB8AC3E}">
        <p14:creationId xmlns:p14="http://schemas.microsoft.com/office/powerpoint/2010/main" val="41033289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Diseño cuantitativo experimental </a:t>
            </a:r>
            <a:endParaRPr lang="en-GB" dirty="0"/>
          </a:p>
        </p:txBody>
      </p:sp>
      <p:sp>
        <p:nvSpPr>
          <p:cNvPr id="3" name="Marcador de contenido 2"/>
          <p:cNvSpPr>
            <a:spLocks noGrp="1"/>
          </p:cNvSpPr>
          <p:nvPr>
            <p:ph idx="1"/>
          </p:nvPr>
        </p:nvSpPr>
        <p:spPr/>
        <p:txBody>
          <a:bodyPr/>
          <a:lstStyle/>
          <a:p>
            <a:pPr marL="0" indent="0">
              <a:buNone/>
            </a:pPr>
            <a:endParaRPr lang="es-MX" dirty="0" smtClean="0"/>
          </a:p>
          <a:p>
            <a:pPr marL="0" indent="0">
              <a:buNone/>
            </a:pPr>
            <a:endParaRPr lang="es-MX" dirty="0"/>
          </a:p>
          <a:p>
            <a:pPr marL="0" indent="0">
              <a:buNone/>
            </a:pPr>
            <a:endParaRPr lang="es-MX" dirty="0" smtClean="0"/>
          </a:p>
          <a:p>
            <a:pPr marL="0" indent="0">
              <a:buNone/>
            </a:pPr>
            <a:r>
              <a:rPr lang="es-MX" dirty="0" smtClean="0"/>
              <a:t> </a:t>
            </a:r>
            <a:endParaRPr lang="en-GB" dirty="0"/>
          </a:p>
        </p:txBody>
      </p:sp>
      <p:graphicFrame>
        <p:nvGraphicFramePr>
          <p:cNvPr id="5" name="Diagrama 4"/>
          <p:cNvGraphicFramePr/>
          <p:nvPr>
            <p:extLst>
              <p:ext uri="{D42A27DB-BD31-4B8C-83A1-F6EECF244321}">
                <p14:modId xmlns:p14="http://schemas.microsoft.com/office/powerpoint/2010/main" val="423906762"/>
              </p:ext>
            </p:extLst>
          </p:nvPr>
        </p:nvGraphicFramePr>
        <p:xfrm>
          <a:off x="878113" y="882009"/>
          <a:ext cx="9964058" cy="54210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311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graphicEl>
                                              <a:dgm id="{E8F6EA40-275B-45C8-8F81-5345F0FECC27}"/>
                                            </p:graphicEl>
                                          </p:spTgt>
                                        </p:tgtEl>
                                        <p:attrNameLst>
                                          <p:attrName>style.visibility</p:attrName>
                                        </p:attrNameLst>
                                      </p:cBhvr>
                                      <p:to>
                                        <p:strVal val="visible"/>
                                      </p:to>
                                    </p:set>
                                    <p:animEffect transition="in" filter="randombar(horizontal)">
                                      <p:cBhvr>
                                        <p:cTn id="7" dur="500"/>
                                        <p:tgtEl>
                                          <p:spTgt spid="5">
                                            <p:graphicEl>
                                              <a:dgm id="{E8F6EA40-275B-45C8-8F81-5345F0FECC27}"/>
                                            </p:graphic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graphicEl>
                                              <a:dgm id="{63ACBB41-2365-4898-A5C8-C254BFA62A03}"/>
                                            </p:graphicEl>
                                          </p:spTgt>
                                        </p:tgtEl>
                                        <p:attrNameLst>
                                          <p:attrName>style.visibility</p:attrName>
                                        </p:attrNameLst>
                                      </p:cBhvr>
                                      <p:to>
                                        <p:strVal val="visible"/>
                                      </p:to>
                                    </p:set>
                                    <p:animEffect transition="in" filter="randombar(horizontal)">
                                      <p:cBhvr>
                                        <p:cTn id="10" dur="500"/>
                                        <p:tgtEl>
                                          <p:spTgt spid="5">
                                            <p:graphicEl>
                                              <a:dgm id="{63ACBB41-2365-4898-A5C8-C254BFA62A03}"/>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
                                            <p:graphicEl>
                                              <a:dgm id="{CFFB1B11-F64E-4F07-A194-91AEF4CB2329}"/>
                                            </p:graphicEl>
                                          </p:spTgt>
                                        </p:tgtEl>
                                        <p:attrNameLst>
                                          <p:attrName>style.visibility</p:attrName>
                                        </p:attrNameLst>
                                      </p:cBhvr>
                                      <p:to>
                                        <p:strVal val="visible"/>
                                      </p:to>
                                    </p:set>
                                    <p:animEffect transition="in" filter="randombar(horizontal)">
                                      <p:cBhvr>
                                        <p:cTn id="15" dur="500"/>
                                        <p:tgtEl>
                                          <p:spTgt spid="5">
                                            <p:graphicEl>
                                              <a:dgm id="{CFFB1B11-F64E-4F07-A194-91AEF4CB2329}"/>
                                            </p:graphic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5">
                                            <p:graphicEl>
                                              <a:dgm id="{44233D8F-C38A-4974-9F0D-AFA6B72B6E04}"/>
                                            </p:graphicEl>
                                          </p:spTgt>
                                        </p:tgtEl>
                                        <p:attrNameLst>
                                          <p:attrName>style.visibility</p:attrName>
                                        </p:attrNameLst>
                                      </p:cBhvr>
                                      <p:to>
                                        <p:strVal val="visible"/>
                                      </p:to>
                                    </p:set>
                                    <p:animEffect transition="in" filter="randombar(horizontal)">
                                      <p:cBhvr>
                                        <p:cTn id="18" dur="500"/>
                                        <p:tgtEl>
                                          <p:spTgt spid="5">
                                            <p:graphicEl>
                                              <a:dgm id="{44233D8F-C38A-4974-9F0D-AFA6B72B6E04}"/>
                                            </p:graphic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5">
                                            <p:graphicEl>
                                              <a:dgm id="{F18AD18B-1C70-44B0-9B26-DA45842A7C1F}"/>
                                            </p:graphicEl>
                                          </p:spTgt>
                                        </p:tgtEl>
                                        <p:attrNameLst>
                                          <p:attrName>style.visibility</p:attrName>
                                        </p:attrNameLst>
                                      </p:cBhvr>
                                      <p:to>
                                        <p:strVal val="visible"/>
                                      </p:to>
                                    </p:set>
                                    <p:animEffect transition="in" filter="randombar(horizontal)">
                                      <p:cBhvr>
                                        <p:cTn id="21" dur="500"/>
                                        <p:tgtEl>
                                          <p:spTgt spid="5">
                                            <p:graphicEl>
                                              <a:dgm id="{F18AD18B-1C70-44B0-9B26-DA45842A7C1F}"/>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5">
                                            <p:graphicEl>
                                              <a:dgm id="{4DCE6E92-E4C9-478A-8A92-85DCCC15A4CA}"/>
                                            </p:graphicEl>
                                          </p:spTgt>
                                        </p:tgtEl>
                                        <p:attrNameLst>
                                          <p:attrName>style.visibility</p:attrName>
                                        </p:attrNameLst>
                                      </p:cBhvr>
                                      <p:to>
                                        <p:strVal val="visible"/>
                                      </p:to>
                                    </p:set>
                                    <p:animEffect transition="in" filter="randombar(horizontal)">
                                      <p:cBhvr>
                                        <p:cTn id="26" dur="500"/>
                                        <p:tgtEl>
                                          <p:spTgt spid="5">
                                            <p:graphicEl>
                                              <a:dgm id="{4DCE6E92-E4C9-478A-8A92-85DCCC15A4CA}"/>
                                            </p:graphicEl>
                                          </p:spTgt>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5">
                                            <p:graphicEl>
                                              <a:dgm id="{D6580ABC-C30A-4951-8B74-6CEBF7A41209}"/>
                                            </p:graphicEl>
                                          </p:spTgt>
                                        </p:tgtEl>
                                        <p:attrNameLst>
                                          <p:attrName>style.visibility</p:attrName>
                                        </p:attrNameLst>
                                      </p:cBhvr>
                                      <p:to>
                                        <p:strVal val="visible"/>
                                      </p:to>
                                    </p:set>
                                    <p:animEffect transition="in" filter="randombar(horizontal)">
                                      <p:cBhvr>
                                        <p:cTn id="29" dur="500"/>
                                        <p:tgtEl>
                                          <p:spTgt spid="5">
                                            <p:graphicEl>
                                              <a:dgm id="{D6580ABC-C30A-4951-8B74-6CEBF7A41209}"/>
                                            </p:graphicEl>
                                          </p:spTgt>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5">
                                            <p:graphicEl>
                                              <a:dgm id="{BA8B680A-7CDB-47F4-A2A5-9019F2922339}"/>
                                            </p:graphicEl>
                                          </p:spTgt>
                                        </p:tgtEl>
                                        <p:attrNameLst>
                                          <p:attrName>style.visibility</p:attrName>
                                        </p:attrNameLst>
                                      </p:cBhvr>
                                      <p:to>
                                        <p:strVal val="visible"/>
                                      </p:to>
                                    </p:set>
                                    <p:animEffect transition="in" filter="randombar(horizontal)">
                                      <p:cBhvr>
                                        <p:cTn id="32" dur="500"/>
                                        <p:tgtEl>
                                          <p:spTgt spid="5">
                                            <p:graphicEl>
                                              <a:dgm id="{BA8B680A-7CDB-47F4-A2A5-9019F2922339}"/>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5">
                                            <p:graphicEl>
                                              <a:dgm id="{DAA7B7AD-A259-433C-8EC6-BB8638082624}"/>
                                            </p:graphicEl>
                                          </p:spTgt>
                                        </p:tgtEl>
                                        <p:attrNameLst>
                                          <p:attrName>style.visibility</p:attrName>
                                        </p:attrNameLst>
                                      </p:cBhvr>
                                      <p:to>
                                        <p:strVal val="visible"/>
                                      </p:to>
                                    </p:set>
                                    <p:animEffect transition="in" filter="randombar(horizontal)">
                                      <p:cBhvr>
                                        <p:cTn id="37" dur="500"/>
                                        <p:tgtEl>
                                          <p:spTgt spid="5">
                                            <p:graphicEl>
                                              <a:dgm id="{DAA7B7AD-A259-433C-8EC6-BB8638082624}"/>
                                            </p:graphicEl>
                                          </p:spTgt>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5">
                                            <p:graphicEl>
                                              <a:dgm id="{AA5D77DB-6E55-4227-AD73-214A83A36BE6}"/>
                                            </p:graphicEl>
                                          </p:spTgt>
                                        </p:tgtEl>
                                        <p:attrNameLst>
                                          <p:attrName>style.visibility</p:attrName>
                                        </p:attrNameLst>
                                      </p:cBhvr>
                                      <p:to>
                                        <p:strVal val="visible"/>
                                      </p:to>
                                    </p:set>
                                    <p:animEffect transition="in" filter="randombar(horizontal)">
                                      <p:cBhvr>
                                        <p:cTn id="40" dur="500"/>
                                        <p:tgtEl>
                                          <p:spTgt spid="5">
                                            <p:graphicEl>
                                              <a:dgm id="{AA5D77DB-6E55-4227-AD73-214A83A36BE6}"/>
                                            </p:graphicEl>
                                          </p:spTgt>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5">
                                            <p:graphicEl>
                                              <a:dgm id="{EB59A854-3EF4-48DB-A69B-1F9F8DB22EEF}"/>
                                            </p:graphicEl>
                                          </p:spTgt>
                                        </p:tgtEl>
                                        <p:attrNameLst>
                                          <p:attrName>style.visibility</p:attrName>
                                        </p:attrNameLst>
                                      </p:cBhvr>
                                      <p:to>
                                        <p:strVal val="visible"/>
                                      </p:to>
                                    </p:set>
                                    <p:animEffect transition="in" filter="randombar(horizontal)">
                                      <p:cBhvr>
                                        <p:cTn id="43" dur="500"/>
                                        <p:tgtEl>
                                          <p:spTgt spid="5">
                                            <p:graphicEl>
                                              <a:dgm id="{EB59A854-3EF4-48DB-A69B-1F9F8DB22EEF}"/>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grpId="0" nodeType="clickEffect">
                                  <p:stCondLst>
                                    <p:cond delay="0"/>
                                  </p:stCondLst>
                                  <p:childTnLst>
                                    <p:set>
                                      <p:cBhvr>
                                        <p:cTn id="47" dur="1" fill="hold">
                                          <p:stCondLst>
                                            <p:cond delay="0"/>
                                          </p:stCondLst>
                                        </p:cTn>
                                        <p:tgtEl>
                                          <p:spTgt spid="5">
                                            <p:graphicEl>
                                              <a:dgm id="{E5491B45-71EE-4406-92F6-420BCE1125C1}"/>
                                            </p:graphicEl>
                                          </p:spTgt>
                                        </p:tgtEl>
                                        <p:attrNameLst>
                                          <p:attrName>style.visibility</p:attrName>
                                        </p:attrNameLst>
                                      </p:cBhvr>
                                      <p:to>
                                        <p:strVal val="visible"/>
                                      </p:to>
                                    </p:set>
                                    <p:animEffect transition="in" filter="randombar(horizontal)">
                                      <p:cBhvr>
                                        <p:cTn id="48" dur="500"/>
                                        <p:tgtEl>
                                          <p:spTgt spid="5">
                                            <p:graphicEl>
                                              <a:dgm id="{E5491B45-71EE-4406-92F6-420BCE1125C1}"/>
                                            </p:graphicEl>
                                          </p:spTgt>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5">
                                            <p:graphicEl>
                                              <a:dgm id="{1057F836-6D43-47A6-8510-581596613398}"/>
                                            </p:graphicEl>
                                          </p:spTgt>
                                        </p:tgtEl>
                                        <p:attrNameLst>
                                          <p:attrName>style.visibility</p:attrName>
                                        </p:attrNameLst>
                                      </p:cBhvr>
                                      <p:to>
                                        <p:strVal val="visible"/>
                                      </p:to>
                                    </p:set>
                                    <p:animEffect transition="in" filter="randombar(horizontal)">
                                      <p:cBhvr>
                                        <p:cTn id="51" dur="500"/>
                                        <p:tgtEl>
                                          <p:spTgt spid="5">
                                            <p:graphicEl>
                                              <a:dgm id="{1057F836-6D43-47A6-8510-581596613398}"/>
                                            </p:graphicEl>
                                          </p:spTgt>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5">
                                            <p:graphicEl>
                                              <a:dgm id="{7AB3A453-8623-4AF4-A660-6E2BBE03CF0B}"/>
                                            </p:graphicEl>
                                          </p:spTgt>
                                        </p:tgtEl>
                                        <p:attrNameLst>
                                          <p:attrName>style.visibility</p:attrName>
                                        </p:attrNameLst>
                                      </p:cBhvr>
                                      <p:to>
                                        <p:strVal val="visible"/>
                                      </p:to>
                                    </p:set>
                                    <p:animEffect transition="in" filter="randombar(horizontal)">
                                      <p:cBhvr>
                                        <p:cTn id="54" dur="500"/>
                                        <p:tgtEl>
                                          <p:spTgt spid="5">
                                            <p:graphicEl>
                                              <a:dgm id="{7AB3A453-8623-4AF4-A660-6E2BBE03CF0B}"/>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grpId="0" nodeType="clickEffect">
                                  <p:stCondLst>
                                    <p:cond delay="0"/>
                                  </p:stCondLst>
                                  <p:childTnLst>
                                    <p:set>
                                      <p:cBhvr>
                                        <p:cTn id="58" dur="1" fill="hold">
                                          <p:stCondLst>
                                            <p:cond delay="0"/>
                                          </p:stCondLst>
                                        </p:cTn>
                                        <p:tgtEl>
                                          <p:spTgt spid="5">
                                            <p:graphicEl>
                                              <a:dgm id="{7FF0CA45-F4D7-49A3-8718-C4B3B7409D1A}"/>
                                            </p:graphicEl>
                                          </p:spTgt>
                                        </p:tgtEl>
                                        <p:attrNameLst>
                                          <p:attrName>style.visibility</p:attrName>
                                        </p:attrNameLst>
                                      </p:cBhvr>
                                      <p:to>
                                        <p:strVal val="visible"/>
                                      </p:to>
                                    </p:set>
                                    <p:animEffect transition="in" filter="randombar(horizontal)">
                                      <p:cBhvr>
                                        <p:cTn id="59" dur="500"/>
                                        <p:tgtEl>
                                          <p:spTgt spid="5">
                                            <p:graphicEl>
                                              <a:dgm id="{7FF0CA45-F4D7-49A3-8718-C4B3B7409D1A}"/>
                                            </p:graphicEl>
                                          </p:spTgt>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5">
                                            <p:graphicEl>
                                              <a:dgm id="{64987B07-21FA-4054-8B3B-BE874342A875}"/>
                                            </p:graphicEl>
                                          </p:spTgt>
                                        </p:tgtEl>
                                        <p:attrNameLst>
                                          <p:attrName>style.visibility</p:attrName>
                                        </p:attrNameLst>
                                      </p:cBhvr>
                                      <p:to>
                                        <p:strVal val="visible"/>
                                      </p:to>
                                    </p:set>
                                    <p:animEffect transition="in" filter="randombar(horizontal)">
                                      <p:cBhvr>
                                        <p:cTn id="62" dur="500"/>
                                        <p:tgtEl>
                                          <p:spTgt spid="5">
                                            <p:graphicEl>
                                              <a:dgm id="{64987B07-21FA-4054-8B3B-BE874342A875}"/>
                                            </p:graphicEl>
                                          </p:spTgt>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5">
                                            <p:graphicEl>
                                              <a:dgm id="{4A6323C7-8D26-439A-A838-3FE45ED02922}"/>
                                            </p:graphicEl>
                                          </p:spTgt>
                                        </p:tgtEl>
                                        <p:attrNameLst>
                                          <p:attrName>style.visibility</p:attrName>
                                        </p:attrNameLst>
                                      </p:cBhvr>
                                      <p:to>
                                        <p:strVal val="visible"/>
                                      </p:to>
                                    </p:set>
                                    <p:animEffect transition="in" filter="randombar(horizontal)">
                                      <p:cBhvr>
                                        <p:cTn id="65" dur="500"/>
                                        <p:tgtEl>
                                          <p:spTgt spid="5">
                                            <p:graphicEl>
                                              <a:dgm id="{4A6323C7-8D26-439A-A838-3FE45ED02922}"/>
                                            </p:graphicEl>
                                          </p:spTgt>
                                        </p:tgtEl>
                                      </p:cBhvr>
                                    </p:animEffect>
                                  </p:childTnLst>
                                </p:cTn>
                              </p:par>
                            </p:childTnLst>
                          </p:cTn>
                        </p:par>
                      </p:childTnLst>
                    </p:cTn>
                  </p:par>
                  <p:par>
                    <p:cTn id="66" fill="hold">
                      <p:stCondLst>
                        <p:cond delay="indefinite"/>
                      </p:stCondLst>
                      <p:childTnLst>
                        <p:par>
                          <p:cTn id="67" fill="hold">
                            <p:stCondLst>
                              <p:cond delay="0"/>
                            </p:stCondLst>
                            <p:childTnLst>
                              <p:par>
                                <p:cTn id="68" presetID="14" presetClass="entr" presetSubtype="10" fill="hold" grpId="0" nodeType="clickEffect">
                                  <p:stCondLst>
                                    <p:cond delay="0"/>
                                  </p:stCondLst>
                                  <p:childTnLst>
                                    <p:set>
                                      <p:cBhvr>
                                        <p:cTn id="69" dur="1" fill="hold">
                                          <p:stCondLst>
                                            <p:cond delay="0"/>
                                          </p:stCondLst>
                                        </p:cTn>
                                        <p:tgtEl>
                                          <p:spTgt spid="5">
                                            <p:graphicEl>
                                              <a:dgm id="{F826ADEF-1093-43E0-9BA0-D451E0A77882}"/>
                                            </p:graphicEl>
                                          </p:spTgt>
                                        </p:tgtEl>
                                        <p:attrNameLst>
                                          <p:attrName>style.visibility</p:attrName>
                                        </p:attrNameLst>
                                      </p:cBhvr>
                                      <p:to>
                                        <p:strVal val="visible"/>
                                      </p:to>
                                    </p:set>
                                    <p:animEffect transition="in" filter="randombar(horizontal)">
                                      <p:cBhvr>
                                        <p:cTn id="70" dur="500"/>
                                        <p:tgtEl>
                                          <p:spTgt spid="5">
                                            <p:graphicEl>
                                              <a:dgm id="{F826ADEF-1093-43E0-9BA0-D451E0A77882}"/>
                                            </p:graphicEl>
                                          </p:spTgt>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5">
                                            <p:graphicEl>
                                              <a:dgm id="{F9C44781-3D84-473B-8159-8FD2060B54EA}"/>
                                            </p:graphicEl>
                                          </p:spTgt>
                                        </p:tgtEl>
                                        <p:attrNameLst>
                                          <p:attrName>style.visibility</p:attrName>
                                        </p:attrNameLst>
                                      </p:cBhvr>
                                      <p:to>
                                        <p:strVal val="visible"/>
                                      </p:to>
                                    </p:set>
                                    <p:animEffect transition="in" filter="randombar(horizontal)">
                                      <p:cBhvr>
                                        <p:cTn id="73" dur="500"/>
                                        <p:tgtEl>
                                          <p:spTgt spid="5">
                                            <p:graphicEl>
                                              <a:dgm id="{F9C44781-3D84-473B-8159-8FD2060B54EA}"/>
                                            </p:graphicEl>
                                          </p:spTgt>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5">
                                            <p:graphicEl>
                                              <a:dgm id="{7DF77D4D-1E51-43A8-8604-5270C035E274}"/>
                                            </p:graphicEl>
                                          </p:spTgt>
                                        </p:tgtEl>
                                        <p:attrNameLst>
                                          <p:attrName>style.visibility</p:attrName>
                                        </p:attrNameLst>
                                      </p:cBhvr>
                                      <p:to>
                                        <p:strVal val="visible"/>
                                      </p:to>
                                    </p:set>
                                    <p:animEffect transition="in" filter="randombar(horizontal)">
                                      <p:cBhvr>
                                        <p:cTn id="76" dur="500"/>
                                        <p:tgtEl>
                                          <p:spTgt spid="5">
                                            <p:graphicEl>
                                              <a:dgm id="{7DF77D4D-1E51-43A8-8604-5270C035E27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endParaRPr lang="en-GB"/>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1097692"/>
              </p:ext>
            </p:extLst>
          </p:nvPr>
        </p:nvGraphicFramePr>
        <p:xfrm>
          <a:off x="598488" y="1189038"/>
          <a:ext cx="10995025" cy="5668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1175657" y="6396264"/>
            <a:ext cx="2177143" cy="461736"/>
          </a:xfrm>
          <a:prstGeom prst="rect">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independiente</a:t>
            </a:r>
            <a:endParaRPr lang="en-GB" dirty="0">
              <a:solidFill>
                <a:schemeClr val="tx1"/>
              </a:solidFill>
            </a:endParaRPr>
          </a:p>
        </p:txBody>
      </p:sp>
      <p:sp>
        <p:nvSpPr>
          <p:cNvPr id="6" name="Rectángulo 5"/>
          <p:cNvSpPr/>
          <p:nvPr/>
        </p:nvSpPr>
        <p:spPr>
          <a:xfrm>
            <a:off x="8937171" y="2999921"/>
            <a:ext cx="2177143" cy="461736"/>
          </a:xfrm>
          <a:prstGeom prst="rect">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dependiente</a:t>
            </a:r>
            <a:endParaRPr lang="en-GB" dirty="0">
              <a:solidFill>
                <a:schemeClr val="tx1"/>
              </a:solidFill>
            </a:endParaRPr>
          </a:p>
        </p:txBody>
      </p:sp>
    </p:spTree>
    <p:extLst>
      <p:ext uri="{BB962C8B-B14F-4D97-AF65-F5344CB8AC3E}">
        <p14:creationId xmlns:p14="http://schemas.microsoft.com/office/powerpoint/2010/main" val="400361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graphicEl>
                                              <a:dgm id="{B9C9E87B-418E-4B5A-B1F1-C457F72910EA}"/>
                                            </p:graphicEl>
                                          </p:spTgt>
                                        </p:tgtEl>
                                        <p:attrNameLst>
                                          <p:attrName>style.visibility</p:attrName>
                                        </p:attrNameLst>
                                      </p:cBhvr>
                                      <p:to>
                                        <p:strVal val="visible"/>
                                      </p:to>
                                    </p:set>
                                    <p:animEffect transition="in" filter="randombar(horizontal)">
                                      <p:cBhvr>
                                        <p:cTn id="7" dur="500"/>
                                        <p:tgtEl>
                                          <p:spTgt spid="4">
                                            <p:graphicEl>
                                              <a:dgm id="{B9C9E87B-418E-4B5A-B1F1-C457F72910EA}"/>
                                            </p:graphic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graphicEl>
                                              <a:dgm id="{802F1B39-8DA8-4ED4-9D6E-181DCCB24B01}"/>
                                            </p:graphicEl>
                                          </p:spTgt>
                                        </p:tgtEl>
                                        <p:attrNameLst>
                                          <p:attrName>style.visibility</p:attrName>
                                        </p:attrNameLst>
                                      </p:cBhvr>
                                      <p:to>
                                        <p:strVal val="visible"/>
                                      </p:to>
                                    </p:set>
                                    <p:animEffect transition="in" filter="randombar(horizontal)">
                                      <p:cBhvr>
                                        <p:cTn id="10" dur="500"/>
                                        <p:tgtEl>
                                          <p:spTgt spid="4">
                                            <p:graphicEl>
                                              <a:dgm id="{802F1B39-8DA8-4ED4-9D6E-181DCCB24B01}"/>
                                            </p:graphic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
                                            <p:graphicEl>
                                              <a:dgm id="{A93DF8E3-75D0-48DD-BD0F-3E7CAE533A0F}"/>
                                            </p:graphicEl>
                                          </p:spTgt>
                                        </p:tgtEl>
                                        <p:attrNameLst>
                                          <p:attrName>style.visibility</p:attrName>
                                        </p:attrNameLst>
                                      </p:cBhvr>
                                      <p:to>
                                        <p:strVal val="visible"/>
                                      </p:to>
                                    </p:set>
                                    <p:animEffect transition="in" filter="randombar(horizontal)">
                                      <p:cBhvr>
                                        <p:cTn id="13" dur="500"/>
                                        <p:tgtEl>
                                          <p:spTgt spid="4">
                                            <p:graphicEl>
                                              <a:dgm id="{A93DF8E3-75D0-48DD-BD0F-3E7CAE533A0F}"/>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4">
                                            <p:graphicEl>
                                              <a:dgm id="{FE8745E0-51F6-43EC-839C-6EA4DCD68593}"/>
                                            </p:graphicEl>
                                          </p:spTgt>
                                        </p:tgtEl>
                                        <p:attrNameLst>
                                          <p:attrName>style.visibility</p:attrName>
                                        </p:attrNameLst>
                                      </p:cBhvr>
                                      <p:to>
                                        <p:strVal val="visible"/>
                                      </p:to>
                                    </p:set>
                                    <p:animEffect transition="in" filter="randombar(horizontal)">
                                      <p:cBhvr>
                                        <p:cTn id="18" dur="500"/>
                                        <p:tgtEl>
                                          <p:spTgt spid="4">
                                            <p:graphicEl>
                                              <a:dgm id="{FE8745E0-51F6-43EC-839C-6EA4DCD68593}"/>
                                            </p:graphic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
                                            <p:graphicEl>
                                              <a:dgm id="{D1FEB6FC-BB16-4C9D-A3A1-81BA8110C655}"/>
                                            </p:graphicEl>
                                          </p:spTgt>
                                        </p:tgtEl>
                                        <p:attrNameLst>
                                          <p:attrName>style.visibility</p:attrName>
                                        </p:attrNameLst>
                                      </p:cBhvr>
                                      <p:to>
                                        <p:strVal val="visible"/>
                                      </p:to>
                                    </p:set>
                                    <p:animEffect transition="in" filter="randombar(horizontal)">
                                      <p:cBhvr>
                                        <p:cTn id="21" dur="500"/>
                                        <p:tgtEl>
                                          <p:spTgt spid="4">
                                            <p:graphicEl>
                                              <a:dgm id="{D1FEB6FC-BB16-4C9D-A3A1-81BA8110C655}"/>
                                            </p:graphicEl>
                                          </p:spTgt>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graphicEl>
                                              <a:dgm id="{5A10C263-2628-4903-873E-441ECF2FD5F6}"/>
                                            </p:graphicEl>
                                          </p:spTgt>
                                        </p:tgtEl>
                                        <p:attrNameLst>
                                          <p:attrName>style.visibility</p:attrName>
                                        </p:attrNameLst>
                                      </p:cBhvr>
                                      <p:to>
                                        <p:strVal val="visible"/>
                                      </p:to>
                                    </p:set>
                                    <p:animEffect transition="in" filter="randombar(horizontal)">
                                      <p:cBhvr>
                                        <p:cTn id="24" dur="500"/>
                                        <p:tgtEl>
                                          <p:spTgt spid="4">
                                            <p:graphicEl>
                                              <a:dgm id="{5A10C263-2628-4903-873E-441ECF2FD5F6}"/>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4">
                                            <p:graphicEl>
                                              <a:dgm id="{0EC305AE-7E5C-4B9B-98AB-D0A39924B881}"/>
                                            </p:graphicEl>
                                          </p:spTgt>
                                        </p:tgtEl>
                                        <p:attrNameLst>
                                          <p:attrName>style.visibility</p:attrName>
                                        </p:attrNameLst>
                                      </p:cBhvr>
                                      <p:to>
                                        <p:strVal val="visible"/>
                                      </p:to>
                                    </p:set>
                                    <p:animEffect transition="in" filter="randombar(horizontal)">
                                      <p:cBhvr>
                                        <p:cTn id="29" dur="500"/>
                                        <p:tgtEl>
                                          <p:spTgt spid="4">
                                            <p:graphicEl>
                                              <a:dgm id="{0EC305AE-7E5C-4B9B-98AB-D0A39924B881}"/>
                                            </p:graphicEl>
                                          </p:spTgt>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4">
                                            <p:graphicEl>
                                              <a:dgm id="{A5F24FA9-F931-4F2C-9CF6-58EAE938088E}"/>
                                            </p:graphicEl>
                                          </p:spTgt>
                                        </p:tgtEl>
                                        <p:attrNameLst>
                                          <p:attrName>style.visibility</p:attrName>
                                        </p:attrNameLst>
                                      </p:cBhvr>
                                      <p:to>
                                        <p:strVal val="visible"/>
                                      </p:to>
                                    </p:set>
                                    <p:animEffect transition="in" filter="randombar(horizontal)">
                                      <p:cBhvr>
                                        <p:cTn id="32" dur="500"/>
                                        <p:tgtEl>
                                          <p:spTgt spid="4">
                                            <p:graphicEl>
                                              <a:dgm id="{A5F24FA9-F931-4F2C-9CF6-58EAE938088E}"/>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randombar(horizontal)">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randombar(horizontal)">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0" y="138113"/>
            <a:ext cx="10995025" cy="814387"/>
          </a:xfrm>
        </p:spPr>
        <p:txBody>
          <a:bodyPr>
            <a:normAutofit fontScale="90000"/>
          </a:bodyPr>
          <a:lstStyle/>
          <a:p>
            <a:pPr algn="l"/>
            <a:r>
              <a:rPr lang="es-MX" dirty="0" smtClean="0">
                <a:solidFill>
                  <a:schemeClr val="bg1"/>
                </a:solidFill>
              </a:rPr>
              <a:t>Primer requisitos de un experimento  </a:t>
            </a:r>
            <a:endParaRPr lang="en-GB" dirty="0">
              <a:solidFill>
                <a:schemeClr val="bg1"/>
              </a:solidFill>
            </a:endParaRPr>
          </a:p>
        </p:txBody>
      </p:sp>
      <p:graphicFrame>
        <p:nvGraphicFramePr>
          <p:cNvPr id="4" name="Diagrama 3"/>
          <p:cNvGraphicFramePr/>
          <p:nvPr>
            <p:extLst>
              <p:ext uri="{D42A27DB-BD31-4B8C-83A1-F6EECF244321}">
                <p14:modId xmlns:p14="http://schemas.microsoft.com/office/powerpoint/2010/main" val="2767096618"/>
              </p:ext>
            </p:extLst>
          </p:nvPr>
        </p:nvGraphicFramePr>
        <p:xfrm>
          <a:off x="1781628" y="122040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805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graphicEl>
                                              <a:dgm id="{1A7ABD5D-BC6E-4F46-9D46-C915D2282CD8}"/>
                                            </p:graphicEl>
                                          </p:spTgt>
                                        </p:tgtEl>
                                        <p:attrNameLst>
                                          <p:attrName>style.visibility</p:attrName>
                                        </p:attrNameLst>
                                      </p:cBhvr>
                                      <p:to>
                                        <p:strVal val="visible"/>
                                      </p:to>
                                    </p:set>
                                    <p:animEffect transition="in" filter="randombar(horizontal)">
                                      <p:cBhvr>
                                        <p:cTn id="7" dur="500"/>
                                        <p:tgtEl>
                                          <p:spTgt spid="4">
                                            <p:graphicEl>
                                              <a:dgm id="{1A7ABD5D-BC6E-4F46-9D46-C915D2282CD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graphicEl>
                                              <a:dgm id="{939306E0-E254-4441-A28C-B35168F72B61}"/>
                                            </p:graphicEl>
                                          </p:spTgt>
                                        </p:tgtEl>
                                        <p:attrNameLst>
                                          <p:attrName>style.visibility</p:attrName>
                                        </p:attrNameLst>
                                      </p:cBhvr>
                                      <p:to>
                                        <p:strVal val="visible"/>
                                      </p:to>
                                    </p:set>
                                    <p:animEffect transition="in" filter="randombar(horizontal)">
                                      <p:cBhvr>
                                        <p:cTn id="12" dur="500"/>
                                        <p:tgtEl>
                                          <p:spTgt spid="4">
                                            <p:graphicEl>
                                              <a:dgm id="{939306E0-E254-4441-A28C-B35168F72B6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graphicEl>
                                              <a:dgm id="{617C3EF8-65F7-40E8-A7FF-9B943CEB1660}"/>
                                            </p:graphicEl>
                                          </p:spTgt>
                                        </p:tgtEl>
                                        <p:attrNameLst>
                                          <p:attrName>style.visibility</p:attrName>
                                        </p:attrNameLst>
                                      </p:cBhvr>
                                      <p:to>
                                        <p:strVal val="visible"/>
                                      </p:to>
                                    </p:set>
                                    <p:animEffect transition="in" filter="randombar(horizontal)">
                                      <p:cBhvr>
                                        <p:cTn id="17" dur="500"/>
                                        <p:tgtEl>
                                          <p:spTgt spid="4">
                                            <p:graphicEl>
                                              <a:dgm id="{617C3EF8-65F7-40E8-A7FF-9B943CEB1660}"/>
                                            </p:graphicEl>
                                          </p:spTgt>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4">
                                            <p:graphicEl>
                                              <a:dgm id="{393EA1CD-9035-4A1A-A9FE-FAA1F218D6F1}"/>
                                            </p:graphicEl>
                                          </p:spTgt>
                                        </p:tgtEl>
                                        <p:attrNameLst>
                                          <p:attrName>style.visibility</p:attrName>
                                        </p:attrNameLst>
                                      </p:cBhvr>
                                      <p:to>
                                        <p:strVal val="visible"/>
                                      </p:to>
                                    </p:set>
                                    <p:animEffect transition="in" filter="randombar(horizontal)">
                                      <p:cBhvr>
                                        <p:cTn id="20" dur="500"/>
                                        <p:tgtEl>
                                          <p:spTgt spid="4">
                                            <p:graphicEl>
                                              <a:dgm id="{393EA1CD-9035-4A1A-A9FE-FAA1F218D6F1}"/>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4">
                                            <p:graphicEl>
                                              <a:dgm id="{1EE7782D-CFFA-416A-A93C-EDCDB5CFCE9B}"/>
                                            </p:graphicEl>
                                          </p:spTgt>
                                        </p:tgtEl>
                                        <p:attrNameLst>
                                          <p:attrName>style.visibility</p:attrName>
                                        </p:attrNameLst>
                                      </p:cBhvr>
                                      <p:to>
                                        <p:strVal val="visible"/>
                                      </p:to>
                                    </p:set>
                                    <p:animEffect transition="in" filter="randombar(horizontal)">
                                      <p:cBhvr>
                                        <p:cTn id="25" dur="500"/>
                                        <p:tgtEl>
                                          <p:spTgt spid="4">
                                            <p:graphicEl>
                                              <a:dgm id="{1EE7782D-CFFA-416A-A93C-EDCDB5CFCE9B}"/>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4">
                                            <p:graphicEl>
                                              <a:dgm id="{17F356E8-8C27-4351-8E97-F0BD6E3BD895}"/>
                                            </p:graphicEl>
                                          </p:spTgt>
                                        </p:tgtEl>
                                        <p:attrNameLst>
                                          <p:attrName>style.visibility</p:attrName>
                                        </p:attrNameLst>
                                      </p:cBhvr>
                                      <p:to>
                                        <p:strVal val="visible"/>
                                      </p:to>
                                    </p:set>
                                    <p:animEffect transition="in" filter="randombar(horizontal)">
                                      <p:cBhvr>
                                        <p:cTn id="30" dur="500"/>
                                        <p:tgtEl>
                                          <p:spTgt spid="4">
                                            <p:graphicEl>
                                              <a:dgm id="{17F356E8-8C27-4351-8E97-F0BD6E3BD895}"/>
                                            </p:graphicEl>
                                          </p:spTgt>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4">
                                            <p:graphicEl>
                                              <a:dgm id="{B6E88CEE-50F1-4801-98DE-9236978D3D1C}"/>
                                            </p:graphicEl>
                                          </p:spTgt>
                                        </p:tgtEl>
                                        <p:attrNameLst>
                                          <p:attrName>style.visibility</p:attrName>
                                        </p:attrNameLst>
                                      </p:cBhvr>
                                      <p:to>
                                        <p:strVal val="visible"/>
                                      </p:to>
                                    </p:set>
                                    <p:animEffect transition="in" filter="randombar(horizontal)">
                                      <p:cBhvr>
                                        <p:cTn id="33" dur="500"/>
                                        <p:tgtEl>
                                          <p:spTgt spid="4">
                                            <p:graphicEl>
                                              <a:dgm id="{B6E88CEE-50F1-4801-98DE-9236978D3D1C}"/>
                                            </p:graphicEl>
                                          </p:spTgt>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4">
                                            <p:graphicEl>
                                              <a:dgm id="{D94F4408-B80A-4320-835B-CA330AA56A8C}"/>
                                            </p:graphicEl>
                                          </p:spTgt>
                                        </p:tgtEl>
                                        <p:attrNameLst>
                                          <p:attrName>style.visibility</p:attrName>
                                        </p:attrNameLst>
                                      </p:cBhvr>
                                      <p:to>
                                        <p:strVal val="visible"/>
                                      </p:to>
                                    </p:set>
                                    <p:animEffect transition="in" filter="randombar(horizontal)">
                                      <p:cBhvr>
                                        <p:cTn id="38" dur="500"/>
                                        <p:tgtEl>
                                          <p:spTgt spid="4">
                                            <p:graphicEl>
                                              <a:dgm id="{D94F4408-B80A-4320-835B-CA330AA56A8C}"/>
                                            </p:graphicEl>
                                          </p:spTgt>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4">
                                            <p:graphicEl>
                                              <a:dgm id="{A56F0ACA-5C00-404F-9E2A-596A203CF1A5}"/>
                                            </p:graphicEl>
                                          </p:spTgt>
                                        </p:tgtEl>
                                        <p:attrNameLst>
                                          <p:attrName>style.visibility</p:attrName>
                                        </p:attrNameLst>
                                      </p:cBhvr>
                                      <p:to>
                                        <p:strVal val="visible"/>
                                      </p:to>
                                    </p:set>
                                    <p:animEffect transition="in" filter="randombar(horizontal)">
                                      <p:cBhvr>
                                        <p:cTn id="41" dur="500"/>
                                        <p:tgtEl>
                                          <p:spTgt spid="4">
                                            <p:graphicEl>
                                              <a:dgm id="{A56F0ACA-5C00-404F-9E2A-596A203CF1A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p:cNvSpPr>
            <a:spLocks noGrp="1"/>
          </p:cNvSpPr>
          <p:nvPr>
            <p:ph idx="1"/>
          </p:nvPr>
        </p:nvSpPr>
        <p:spPr/>
        <p:txBody>
          <a:bodyPr/>
          <a:lstStyle/>
          <a:p>
            <a:pPr marL="0" indent="0">
              <a:buNone/>
            </a:pPr>
            <a:endParaRPr lang="en-GB" dirty="0"/>
          </a:p>
        </p:txBody>
      </p:sp>
      <p:sp>
        <p:nvSpPr>
          <p:cNvPr id="5" name="Proceso 4"/>
          <p:cNvSpPr/>
          <p:nvPr/>
        </p:nvSpPr>
        <p:spPr>
          <a:xfrm>
            <a:off x="947408" y="2874276"/>
            <a:ext cx="3091542" cy="805543"/>
          </a:xfrm>
          <a:prstGeom prst="flowChartProcess">
            <a:avLst/>
          </a:prstGeom>
          <a:solidFill>
            <a:srgbClr val="3681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Variable independiente </a:t>
            </a:r>
            <a:endParaRPr lang="en-GB" dirty="0"/>
          </a:p>
        </p:txBody>
      </p:sp>
      <p:sp>
        <p:nvSpPr>
          <p:cNvPr id="6" name="Título 5"/>
          <p:cNvSpPr>
            <a:spLocks noGrp="1"/>
          </p:cNvSpPr>
          <p:nvPr>
            <p:ph type="title"/>
          </p:nvPr>
        </p:nvSpPr>
        <p:spPr/>
        <p:txBody>
          <a:bodyPr>
            <a:normAutofit fontScale="90000"/>
          </a:bodyPr>
          <a:lstStyle/>
          <a:p>
            <a:r>
              <a:rPr lang="es-MX" dirty="0" smtClean="0"/>
              <a:t>Esquema de experimento y variables </a:t>
            </a:r>
            <a:endParaRPr lang="en-GB" dirty="0"/>
          </a:p>
        </p:txBody>
      </p:sp>
      <p:sp>
        <p:nvSpPr>
          <p:cNvPr id="8" name="Proceso 7"/>
          <p:cNvSpPr/>
          <p:nvPr/>
        </p:nvSpPr>
        <p:spPr>
          <a:xfrm>
            <a:off x="947408" y="4300084"/>
            <a:ext cx="3091542" cy="805543"/>
          </a:xfrm>
          <a:prstGeom prst="flowChartProcess">
            <a:avLst/>
          </a:prstGeom>
          <a:solidFill>
            <a:srgbClr val="3681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Representado por</a:t>
            </a:r>
          </a:p>
          <a:p>
            <a:pPr algn="ctr"/>
            <a:r>
              <a:rPr lang="es-MX" dirty="0" smtClean="0"/>
              <a:t>X </a:t>
            </a:r>
            <a:endParaRPr lang="en-GB" dirty="0"/>
          </a:p>
        </p:txBody>
      </p:sp>
      <p:sp>
        <p:nvSpPr>
          <p:cNvPr id="9" name="Proceso 8"/>
          <p:cNvSpPr/>
          <p:nvPr/>
        </p:nvSpPr>
        <p:spPr>
          <a:xfrm>
            <a:off x="947408" y="1629031"/>
            <a:ext cx="3091542" cy="805543"/>
          </a:xfrm>
          <a:prstGeom prst="flowChartProcess">
            <a:avLst/>
          </a:prstGeom>
          <a:solidFill>
            <a:srgbClr val="3681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smtClean="0"/>
              <a:t>Causa </a:t>
            </a:r>
            <a:endParaRPr lang="en-GB" sz="3200" dirty="0"/>
          </a:p>
        </p:txBody>
      </p:sp>
      <p:sp>
        <p:nvSpPr>
          <p:cNvPr id="11" name="Proceso 10"/>
          <p:cNvSpPr/>
          <p:nvPr/>
        </p:nvSpPr>
        <p:spPr>
          <a:xfrm>
            <a:off x="5796283" y="4300084"/>
            <a:ext cx="3091542" cy="805543"/>
          </a:xfrm>
          <a:prstGeom prst="flowChartProcess">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Representado </a:t>
            </a:r>
            <a:r>
              <a:rPr lang="es-MX" dirty="0">
                <a:solidFill>
                  <a:schemeClr val="tx1"/>
                </a:solidFill>
              </a:rPr>
              <a:t>por</a:t>
            </a:r>
          </a:p>
          <a:p>
            <a:pPr algn="ctr"/>
            <a:r>
              <a:rPr lang="es-MX" dirty="0" smtClean="0">
                <a:solidFill>
                  <a:schemeClr val="tx1"/>
                </a:solidFill>
              </a:rPr>
              <a:t>Y  </a:t>
            </a:r>
            <a:endParaRPr lang="en-GB" dirty="0">
              <a:solidFill>
                <a:schemeClr val="tx1"/>
              </a:solidFill>
            </a:endParaRPr>
          </a:p>
          <a:p>
            <a:pPr algn="ctr"/>
            <a:r>
              <a:rPr lang="es-MX" dirty="0" smtClean="0"/>
              <a:t>a </a:t>
            </a:r>
            <a:endParaRPr lang="en-GB" dirty="0"/>
          </a:p>
        </p:txBody>
      </p:sp>
      <p:sp>
        <p:nvSpPr>
          <p:cNvPr id="12" name="Proceso 11"/>
          <p:cNvSpPr/>
          <p:nvPr/>
        </p:nvSpPr>
        <p:spPr>
          <a:xfrm>
            <a:off x="5796282" y="2859083"/>
            <a:ext cx="3091542" cy="805543"/>
          </a:xfrm>
          <a:prstGeom prst="flowChartProcess">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Variable dependiente </a:t>
            </a:r>
            <a:endParaRPr lang="en-GB" dirty="0">
              <a:solidFill>
                <a:schemeClr val="tx1"/>
              </a:solidFill>
            </a:endParaRPr>
          </a:p>
        </p:txBody>
      </p:sp>
      <p:grpSp>
        <p:nvGrpSpPr>
          <p:cNvPr id="2" name="Grupo 1"/>
          <p:cNvGrpSpPr/>
          <p:nvPr/>
        </p:nvGrpSpPr>
        <p:grpSpPr>
          <a:xfrm>
            <a:off x="5796283" y="1459134"/>
            <a:ext cx="3091542" cy="923330"/>
            <a:chOff x="5796283" y="1459134"/>
            <a:chExt cx="3091542" cy="923330"/>
          </a:xfrm>
        </p:grpSpPr>
        <p:sp>
          <p:nvSpPr>
            <p:cNvPr id="10" name="Proceso 9"/>
            <p:cNvSpPr/>
            <p:nvPr/>
          </p:nvSpPr>
          <p:spPr>
            <a:xfrm>
              <a:off x="5796283" y="1576921"/>
              <a:ext cx="3091542" cy="805543"/>
            </a:xfrm>
            <a:prstGeom prst="flowChartProcess">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Causa </a:t>
              </a:r>
              <a:endParaRPr lang="en-GB" dirty="0"/>
            </a:p>
          </p:txBody>
        </p:sp>
        <p:sp>
          <p:nvSpPr>
            <p:cNvPr id="13" name="Rectángulo 12"/>
            <p:cNvSpPr/>
            <p:nvPr/>
          </p:nvSpPr>
          <p:spPr>
            <a:xfrm>
              <a:off x="6301127" y="1459134"/>
              <a:ext cx="2081853" cy="923330"/>
            </a:xfrm>
            <a:prstGeom prst="rect">
              <a:avLst/>
            </a:prstGeom>
            <a:noFill/>
          </p:spPr>
          <p:txBody>
            <a:bodyPr wrap="none" lIns="91440" tIns="45720" rIns="91440" bIns="45720">
              <a:spAutoFit/>
            </a:bodyPr>
            <a:lstStyle/>
            <a:p>
              <a:pPr algn="ctr"/>
              <a:r>
                <a:rPr lang="es-ES" sz="5400" b="0" cap="none" spc="0" dirty="0" smtClean="0">
                  <a:ln w="0"/>
                  <a:solidFill>
                    <a:schemeClr val="tx1"/>
                  </a:solidFill>
                  <a:effectLst>
                    <a:outerShdw blurRad="38100" dist="19050" dir="2700000" algn="tl" rotWithShape="0">
                      <a:schemeClr val="dk1">
                        <a:alpha val="40000"/>
                      </a:schemeClr>
                    </a:outerShdw>
                  </a:effectLst>
                </a:rPr>
                <a:t>Efecto </a:t>
              </a:r>
              <a:endParaRPr lang="es-ES" sz="5400" b="0" cap="none" spc="0" dirty="0">
                <a:ln w="0"/>
                <a:solidFill>
                  <a:schemeClr val="tx1"/>
                </a:solidFill>
                <a:effectLst>
                  <a:outerShdw blurRad="38100" dist="19050" dir="2700000" algn="tl" rotWithShape="0">
                    <a:schemeClr val="dk1">
                      <a:alpha val="40000"/>
                    </a:schemeClr>
                  </a:outerShdw>
                </a:effectLst>
              </a:endParaRPr>
            </a:p>
          </p:txBody>
        </p:sp>
      </p:grpSp>
      <p:sp>
        <p:nvSpPr>
          <p:cNvPr id="14" name="Flecha derecha 13"/>
          <p:cNvSpPr/>
          <p:nvPr/>
        </p:nvSpPr>
        <p:spPr>
          <a:xfrm>
            <a:off x="4278086" y="2031802"/>
            <a:ext cx="1273628" cy="221541"/>
          </a:xfrm>
          <a:prstGeom prst="rightArrow">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lecha derecha 14"/>
          <p:cNvSpPr/>
          <p:nvPr/>
        </p:nvSpPr>
        <p:spPr>
          <a:xfrm>
            <a:off x="4387737" y="4664932"/>
            <a:ext cx="1273628" cy="221541"/>
          </a:xfrm>
          <a:prstGeom prst="rightArrow">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lecha derecha 15"/>
          <p:cNvSpPr/>
          <p:nvPr/>
        </p:nvSpPr>
        <p:spPr>
          <a:xfrm>
            <a:off x="4278086" y="3289846"/>
            <a:ext cx="1273628" cy="221541"/>
          </a:xfrm>
          <a:prstGeom prst="rightArrow">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90863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randombar(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randombar(horizontal)">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randombar(horizont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randombar(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randombar(horizontal)">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randombar(horizontal)">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1" grpId="0" animBg="1"/>
      <p:bldP spid="12" grpId="0" animBg="1"/>
      <p:bldP spid="14" grpId="0" animBg="1"/>
      <p:bldP spid="15"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endParaRPr lang="en-GB"/>
          </a:p>
        </p:txBody>
      </p:sp>
      <p:sp>
        <p:nvSpPr>
          <p:cNvPr id="3" name="Marcador de contenido 2"/>
          <p:cNvSpPr>
            <a:spLocks noGrp="1"/>
          </p:cNvSpPr>
          <p:nvPr>
            <p:ph idx="1"/>
          </p:nvPr>
        </p:nvSpPr>
        <p:spPr/>
        <p:txBody>
          <a:bodyPr/>
          <a:lstStyle/>
          <a:p>
            <a:pPr marL="0" indent="0">
              <a:buNone/>
            </a:pPr>
            <a:r>
              <a:rPr lang="es-MX" dirty="0" smtClean="0"/>
              <a:t>El investigador puede incluir dos o mas variables independientes o independientes</a:t>
            </a:r>
          </a:p>
          <a:p>
            <a:endParaRPr lang="es-MX" dirty="0" smtClean="0"/>
          </a:p>
          <a:p>
            <a:pPr marL="0" indent="0">
              <a:buNone/>
            </a:pPr>
            <a:r>
              <a:rPr lang="es-MX" dirty="0" smtClean="0"/>
              <a:t>Hiperactividad </a:t>
            </a:r>
          </a:p>
          <a:p>
            <a:pPr marL="0" indent="0">
              <a:buNone/>
            </a:pPr>
            <a:r>
              <a:rPr lang="es-MX" dirty="0" smtClean="0"/>
              <a:t>Ansiedad</a:t>
            </a:r>
          </a:p>
          <a:p>
            <a:pPr marL="0" indent="0">
              <a:buNone/>
            </a:pPr>
            <a:r>
              <a:rPr lang="es-MX" dirty="0" smtClean="0"/>
              <a:t>Motivación </a:t>
            </a:r>
            <a:endParaRPr lang="es-MX" dirty="0"/>
          </a:p>
        </p:txBody>
      </p:sp>
      <p:sp>
        <p:nvSpPr>
          <p:cNvPr id="5" name="Rectángulo 4"/>
          <p:cNvSpPr/>
          <p:nvPr/>
        </p:nvSpPr>
        <p:spPr>
          <a:xfrm>
            <a:off x="6281057" y="3132380"/>
            <a:ext cx="4653838" cy="2585323"/>
          </a:xfrm>
          <a:prstGeom prst="rect">
            <a:avLst/>
          </a:prstGeom>
          <a:noFill/>
        </p:spPr>
        <p:txBody>
          <a:bodyPr wrap="none" lIns="91440" tIns="45720" rIns="91440" bIns="45720">
            <a:spAutoFit/>
          </a:bodyPr>
          <a:lstStyle/>
          <a:p>
            <a:pPr algn="ctr"/>
            <a:r>
              <a:rPr lang="es-ES" sz="5400" dirty="0" smtClean="0">
                <a:ln w="0"/>
                <a:effectLst>
                  <a:outerShdw blurRad="38100" dist="19050" dir="2700000" algn="tl" rotWithShape="0">
                    <a:schemeClr val="dk1">
                      <a:alpha val="40000"/>
                    </a:schemeClr>
                  </a:outerShdw>
                </a:effectLst>
              </a:rPr>
              <a:t>Niños de 5 años</a:t>
            </a:r>
          </a:p>
          <a:p>
            <a:pPr algn="ctr"/>
            <a:r>
              <a:rPr lang="es-ES" sz="5400" dirty="0" smtClean="0">
                <a:ln w="0"/>
                <a:effectLst>
                  <a:outerShdw blurRad="38100" dist="19050" dir="2700000" algn="tl" rotWithShape="0">
                    <a:schemeClr val="dk1">
                      <a:alpha val="40000"/>
                    </a:schemeClr>
                  </a:outerShdw>
                </a:effectLst>
              </a:rPr>
              <a:t>Niños de 7 años</a:t>
            </a:r>
          </a:p>
          <a:p>
            <a:pPr algn="ctr"/>
            <a:r>
              <a:rPr lang="es-ES" sz="5400" b="0" cap="none" spc="0" dirty="0" smtClean="0">
                <a:ln w="0"/>
                <a:solidFill>
                  <a:schemeClr val="tx1"/>
                </a:solidFill>
                <a:effectLst>
                  <a:outerShdw blurRad="38100" dist="19050" dir="2700000" algn="tl" rotWithShape="0">
                    <a:schemeClr val="dk1">
                      <a:alpha val="40000"/>
                    </a:schemeClr>
                  </a:outerShdw>
                </a:effectLst>
              </a:rPr>
              <a:t>Adolescentes </a:t>
            </a:r>
            <a:endParaRPr lang="es-ES" sz="5400" b="0" cap="none" spc="0" dirty="0">
              <a:ln w="0"/>
              <a:solidFill>
                <a:schemeClr val="tx1"/>
              </a:solidFill>
              <a:effectLst>
                <a:outerShdw blurRad="38100" dist="19050" dir="2700000" algn="tl" rotWithShape="0">
                  <a:schemeClr val="dk1">
                    <a:alpha val="40000"/>
                  </a:schemeClr>
                </a:outerShdw>
              </a:effectLst>
            </a:endParaRPr>
          </a:p>
        </p:txBody>
      </p:sp>
      <p:cxnSp>
        <p:nvCxnSpPr>
          <p:cNvPr id="7" name="Conector recto de flecha 6"/>
          <p:cNvCxnSpPr/>
          <p:nvPr/>
        </p:nvCxnSpPr>
        <p:spPr>
          <a:xfrm>
            <a:off x="4082143" y="3505200"/>
            <a:ext cx="2013857" cy="239486"/>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p:cNvCxnSpPr/>
          <p:nvPr/>
        </p:nvCxnSpPr>
        <p:spPr>
          <a:xfrm flipV="1">
            <a:off x="4082143" y="4332514"/>
            <a:ext cx="2084614" cy="10886"/>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p:nvPr/>
        </p:nvCxnSpPr>
        <p:spPr>
          <a:xfrm>
            <a:off x="4082143" y="4931228"/>
            <a:ext cx="2013856" cy="206659"/>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flipV="1">
            <a:off x="4191000" y="3836214"/>
            <a:ext cx="1904999" cy="112080"/>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a:off x="4191000" y="3790450"/>
            <a:ext cx="1904999" cy="542064"/>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p:cNvCxnSpPr/>
          <p:nvPr/>
        </p:nvCxnSpPr>
        <p:spPr>
          <a:xfrm>
            <a:off x="4171950" y="4173562"/>
            <a:ext cx="2109106" cy="964325"/>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a:off x="4082142" y="5072047"/>
            <a:ext cx="2103664" cy="65840"/>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a:off x="4082142" y="3512604"/>
            <a:ext cx="2198914" cy="998261"/>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p:cNvCxnSpPr/>
          <p:nvPr/>
        </p:nvCxnSpPr>
        <p:spPr>
          <a:xfrm>
            <a:off x="4171950" y="3519972"/>
            <a:ext cx="2109106" cy="1663679"/>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p:cNvCxnSpPr/>
          <p:nvPr/>
        </p:nvCxnSpPr>
        <p:spPr>
          <a:xfrm flipV="1">
            <a:off x="4082141" y="3955662"/>
            <a:ext cx="2013858" cy="929802"/>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62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randombar(horizontal)">
                                      <p:cBhvr>
                                        <p:cTn id="27" dur="500"/>
                                        <p:tgtEl>
                                          <p:spTgt spid="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randombar(horizontal)">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Effect transition="in" filter="randombar(horizontal)">
                                      <p:cBhvr>
                                        <p:cTn id="37" dur="500"/>
                                        <p:tgtEl>
                                          <p:spTgt spid="5">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randombar(horizontal)">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randombar(horizontal)">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nodeType="click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randombar(horizontal)">
                                      <p:cBhvr>
                                        <p:cTn id="52" dur="500"/>
                                        <p:tgtEl>
                                          <p:spTgt spid="26"/>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randombar(horizontal)">
                                      <p:cBhvr>
                                        <p:cTn id="57" dur="500"/>
                                        <p:tgtEl>
                                          <p:spTgt spid="19"/>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nodeType="click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randombar(horizontal)">
                                      <p:cBhvr>
                                        <p:cTn id="62" dur="500"/>
                                        <p:tgtEl>
                                          <p:spTgt spid="29"/>
                                        </p:tgtEl>
                                      </p:cBhvr>
                                    </p:animEffect>
                                  </p:childTnLst>
                                </p:cTn>
                              </p:par>
                            </p:childTnLst>
                          </p:cTn>
                        </p:par>
                      </p:childTnLst>
                    </p:cTn>
                  </p:par>
                  <p:par>
                    <p:cTn id="63" fill="hold">
                      <p:stCondLst>
                        <p:cond delay="indefinite"/>
                      </p:stCondLst>
                      <p:childTnLst>
                        <p:par>
                          <p:cTn id="64" fill="hold">
                            <p:stCondLst>
                              <p:cond delay="0"/>
                            </p:stCondLst>
                            <p:childTnLst>
                              <p:par>
                                <p:cTn id="65" presetID="14" presetClass="entr" presetSubtype="10" fill="hold" nodeType="click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randombar(horizontal)">
                                      <p:cBhvr>
                                        <p:cTn id="67" dur="500"/>
                                        <p:tgtEl>
                                          <p:spTgt spid="22"/>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nodeType="click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randombar(horizontal)">
                                      <p:cBhvr>
                                        <p:cTn id="72" dur="500"/>
                                        <p:tgtEl>
                                          <p:spTgt spid="10"/>
                                        </p:tgtEl>
                                      </p:cBhvr>
                                    </p:animEffect>
                                  </p:childTnLst>
                                </p:cTn>
                              </p:par>
                            </p:childTnLst>
                          </p:cTn>
                        </p:par>
                      </p:childTnLst>
                    </p:cTn>
                  </p:par>
                  <p:par>
                    <p:cTn id="73" fill="hold">
                      <p:stCondLst>
                        <p:cond delay="indefinite"/>
                      </p:stCondLst>
                      <p:childTnLst>
                        <p:par>
                          <p:cTn id="74" fill="hold">
                            <p:stCondLst>
                              <p:cond delay="0"/>
                            </p:stCondLst>
                            <p:childTnLst>
                              <p:par>
                                <p:cTn id="75" presetID="14" presetClass="entr" presetSubtype="10" fill="hold" nodeType="click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randombar(horizontal)">
                                      <p:cBhvr>
                                        <p:cTn id="77" dur="500"/>
                                        <p:tgtEl>
                                          <p:spTgt spid="24"/>
                                        </p:tgtEl>
                                      </p:cBhvr>
                                    </p:animEffect>
                                  </p:childTnLst>
                                </p:cTn>
                              </p:par>
                            </p:childTnLst>
                          </p:cTn>
                        </p:par>
                      </p:childTnLst>
                    </p:cTn>
                  </p:par>
                  <p:par>
                    <p:cTn id="78" fill="hold">
                      <p:stCondLst>
                        <p:cond delay="indefinite"/>
                      </p:stCondLst>
                      <p:childTnLst>
                        <p:par>
                          <p:cTn id="79" fill="hold">
                            <p:stCondLst>
                              <p:cond delay="0"/>
                            </p:stCondLst>
                            <p:childTnLst>
                              <p:par>
                                <p:cTn id="80" presetID="14" presetClass="entr" presetSubtype="10" fill="hold" nodeType="click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randombar(horizontal)">
                                      <p:cBhvr>
                                        <p:cTn id="82" dur="500"/>
                                        <p:tgtEl>
                                          <p:spTgt spid="8"/>
                                        </p:tgtEl>
                                      </p:cBhvr>
                                    </p:animEffect>
                                  </p:childTnLst>
                                </p:cTn>
                              </p:par>
                            </p:childTnLst>
                          </p:cTn>
                        </p:par>
                      </p:childTnLst>
                    </p:cTn>
                  </p:par>
                  <p:par>
                    <p:cTn id="83" fill="hold">
                      <p:stCondLst>
                        <p:cond delay="indefinite"/>
                      </p:stCondLst>
                      <p:childTnLst>
                        <p:par>
                          <p:cTn id="84" fill="hold">
                            <p:stCondLst>
                              <p:cond delay="0"/>
                            </p:stCondLst>
                            <p:childTnLst>
                              <p:par>
                                <p:cTn id="85" presetID="14" presetClass="entr" presetSubtype="10" fill="hold" nodeType="click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randombar(horizontal)">
                                      <p:cBhvr>
                                        <p:cTn id="8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p:txBody>
          <a:bodyPr>
            <a:normAutofit fontScale="90000"/>
          </a:bodyPr>
          <a:lstStyle/>
          <a:p>
            <a:endParaRPr lang="en-GB"/>
          </a:p>
        </p:txBody>
      </p:sp>
      <p:sp>
        <p:nvSpPr>
          <p:cNvPr id="3" name="Marcador de contenido 2"/>
          <p:cNvSpPr>
            <a:spLocks noGrp="1"/>
          </p:cNvSpPr>
          <p:nvPr>
            <p:ph idx="1"/>
          </p:nvPr>
        </p:nvSpPr>
        <p:spPr/>
        <p:txBody>
          <a:bodyPr>
            <a:normAutofit/>
          </a:bodyPr>
          <a:lstStyle/>
          <a:p>
            <a:pPr marL="0" indent="0" algn="just">
              <a:buNone/>
            </a:pPr>
            <a:r>
              <a:rPr lang="es-MX" dirty="0" smtClean="0"/>
              <a:t>Cuando hay una relación causal (porque es manipulada por el investigador) entre una variable independiente y una dependiente al variar intencionalmente la primera, la segunda también variará. </a:t>
            </a:r>
            <a:endParaRPr lang="en-GB" dirty="0"/>
          </a:p>
        </p:txBody>
      </p:sp>
      <p:sp>
        <p:nvSpPr>
          <p:cNvPr id="6" name="Más 5"/>
          <p:cNvSpPr/>
          <p:nvPr/>
        </p:nvSpPr>
        <p:spPr>
          <a:xfrm>
            <a:off x="1145675" y="4461143"/>
            <a:ext cx="925286" cy="762000"/>
          </a:xfrm>
          <a:prstGeom prst="mathPlus">
            <a:avLst/>
          </a:prstGeom>
          <a:solidFill>
            <a:srgbClr val="368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n 7"/>
          <p:cNvPicPr>
            <a:picLocks noChangeAspect="1"/>
          </p:cNvPicPr>
          <p:nvPr/>
        </p:nvPicPr>
        <p:blipFill>
          <a:blip r:embed="rId2"/>
          <a:stretch>
            <a:fillRect/>
          </a:stretch>
        </p:blipFill>
        <p:spPr>
          <a:xfrm>
            <a:off x="2410459" y="4021271"/>
            <a:ext cx="2552700" cy="1790700"/>
          </a:xfrm>
          <a:prstGeom prst="rect">
            <a:avLst/>
          </a:prstGeom>
        </p:spPr>
      </p:pic>
      <p:sp>
        <p:nvSpPr>
          <p:cNvPr id="10" name="Más 9"/>
          <p:cNvSpPr/>
          <p:nvPr/>
        </p:nvSpPr>
        <p:spPr>
          <a:xfrm>
            <a:off x="5170714" y="4456700"/>
            <a:ext cx="925286" cy="762000"/>
          </a:xfrm>
          <a:prstGeom prst="mathPlus">
            <a:avLst/>
          </a:prstGeom>
          <a:solidFill>
            <a:srgbClr val="368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4839" y="3759123"/>
            <a:ext cx="2084283" cy="2438218"/>
          </a:xfrm>
          <a:prstGeom prst="rect">
            <a:avLst/>
          </a:prstGeom>
        </p:spPr>
      </p:pic>
    </p:spTree>
    <p:extLst>
      <p:ext uri="{BB962C8B-B14F-4D97-AF65-F5344CB8AC3E}">
        <p14:creationId xmlns:p14="http://schemas.microsoft.com/office/powerpoint/2010/main" val="1588516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randombar(horizontal)">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n-GB"/>
          </a:p>
        </p:txBody>
      </p:sp>
      <p:sp>
        <p:nvSpPr>
          <p:cNvPr id="3" name="Marcador de contenido 2"/>
          <p:cNvSpPr>
            <a:spLocks noGrp="1"/>
          </p:cNvSpPr>
          <p:nvPr>
            <p:ph idx="1"/>
          </p:nvPr>
        </p:nvSpPr>
        <p:spPr/>
        <p:txBody>
          <a:bodyPr>
            <a:normAutofit lnSpcReduction="10000"/>
          </a:bodyPr>
          <a:lstStyle/>
          <a:p>
            <a:pPr algn="just"/>
            <a:endParaRPr lang="es-MX" dirty="0" smtClean="0"/>
          </a:p>
          <a:p>
            <a:pPr algn="just"/>
            <a:endParaRPr lang="es-MX" dirty="0"/>
          </a:p>
          <a:p>
            <a:pPr marL="0" indent="0" algn="just">
              <a:buNone/>
            </a:pPr>
            <a:r>
              <a:rPr lang="es-MX" dirty="0" smtClean="0"/>
              <a:t>En un experimento, la variable independiente resulta de interés para el investigador, ya que hipotéticamente será una de las causas que producen el efecto supuesto. </a:t>
            </a:r>
          </a:p>
        </p:txBody>
      </p:sp>
      <p:sp>
        <p:nvSpPr>
          <p:cNvPr id="5" name="Marcador de texto 4"/>
          <p:cNvSpPr>
            <a:spLocks noGrp="1"/>
          </p:cNvSpPr>
          <p:nvPr>
            <p:ph type="body" sz="half" idx="2"/>
          </p:nvPr>
        </p:nvSpPr>
        <p:spPr/>
        <p:txBody>
          <a:bodyPr/>
          <a:lstStyle/>
          <a:p>
            <a:endParaRPr lang="en-GB" dirty="0"/>
          </a:p>
        </p:txBody>
      </p:sp>
      <p:pic>
        <p:nvPicPr>
          <p:cNvPr id="6" name="Imagen 5"/>
          <p:cNvPicPr>
            <a:picLocks noChangeAspect="1"/>
          </p:cNvPicPr>
          <p:nvPr/>
        </p:nvPicPr>
        <p:blipFill>
          <a:blip r:embed="rId2"/>
          <a:stretch>
            <a:fillRect/>
          </a:stretch>
        </p:blipFill>
        <p:spPr>
          <a:xfrm>
            <a:off x="1245687" y="2170699"/>
            <a:ext cx="2552700" cy="1790700"/>
          </a:xfrm>
          <a:prstGeom prst="rect">
            <a:avLst/>
          </a:prstGeom>
        </p:spPr>
      </p:pic>
      <p:sp>
        <p:nvSpPr>
          <p:cNvPr id="7" name="Rectángulo 6"/>
          <p:cNvSpPr/>
          <p:nvPr/>
        </p:nvSpPr>
        <p:spPr>
          <a:xfrm>
            <a:off x="727582" y="4235331"/>
            <a:ext cx="3775136" cy="1446550"/>
          </a:xfrm>
          <a:prstGeom prst="rect">
            <a:avLst/>
          </a:prstGeom>
          <a:noFill/>
        </p:spPr>
        <p:txBody>
          <a:bodyPr wrap="none" lIns="91440" tIns="45720" rIns="91440" bIns="45720">
            <a:spAutoFit/>
          </a:bodyPr>
          <a:lstStyle/>
          <a:p>
            <a:pPr algn="ctr"/>
            <a:r>
              <a:rPr lang="es-ES" sz="4400" dirty="0" smtClean="0">
                <a:ln w="0"/>
                <a:effectLst>
                  <a:outerShdw blurRad="38100" dist="19050" dir="2700000" algn="tl" rotWithShape="0">
                    <a:schemeClr val="dk1">
                      <a:alpha val="40000"/>
                    </a:schemeClr>
                  </a:outerShdw>
                </a:effectLst>
              </a:rPr>
              <a:t>Causa: variable </a:t>
            </a:r>
          </a:p>
          <a:p>
            <a:pPr algn="ctr"/>
            <a:r>
              <a:rPr lang="es-ES" sz="4400" dirty="0" smtClean="0">
                <a:ln w="0"/>
                <a:effectLst>
                  <a:outerShdw blurRad="38100" dist="19050" dir="2700000" algn="tl" rotWithShape="0">
                    <a:schemeClr val="dk1">
                      <a:alpha val="40000"/>
                    </a:schemeClr>
                  </a:outerShdw>
                </a:effectLst>
              </a:rPr>
              <a:t>independiente </a:t>
            </a:r>
            <a:endParaRPr lang="es-ES" sz="4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231880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p:txBody>
          <a:bodyPr>
            <a:normAutofit fontScale="90000"/>
          </a:bodyPr>
          <a:lstStyle/>
          <a:p>
            <a:r>
              <a:rPr lang="es-MX" dirty="0" smtClean="0"/>
              <a:t>Objetivo </a:t>
            </a:r>
            <a:endParaRPr lang="en-GB" dirty="0"/>
          </a:p>
        </p:txBody>
      </p:sp>
      <p:sp>
        <p:nvSpPr>
          <p:cNvPr id="10" name="Marcador de contenido 9"/>
          <p:cNvSpPr>
            <a:spLocks noGrp="1"/>
          </p:cNvSpPr>
          <p:nvPr>
            <p:ph idx="1"/>
          </p:nvPr>
        </p:nvSpPr>
        <p:spPr/>
        <p:txBody>
          <a:bodyPr>
            <a:normAutofit/>
          </a:bodyPr>
          <a:lstStyle/>
          <a:p>
            <a:pPr marL="0" indent="0" algn="just">
              <a:buNone/>
            </a:pPr>
            <a:r>
              <a:rPr lang="es-MX" sz="4400" dirty="0" smtClean="0"/>
              <a:t>El objetivo de esta presentación es identificar las implicaciones del diseño de investigación así como el diseño cuantitativo experimental con la finalidad de que el alumno </a:t>
            </a:r>
            <a:r>
              <a:rPr lang="es-MX" sz="4400" dirty="0" err="1" smtClean="0"/>
              <a:t>traspole</a:t>
            </a:r>
            <a:r>
              <a:rPr lang="es-MX" sz="4400" dirty="0" smtClean="0"/>
              <a:t> estos conocimientos a su propio diseño de investigación.</a:t>
            </a:r>
            <a:endParaRPr lang="en-GB" sz="4400" dirty="0"/>
          </a:p>
        </p:txBody>
      </p:sp>
    </p:spTree>
    <p:extLst>
      <p:ext uri="{BB962C8B-B14F-4D97-AF65-F5344CB8AC3E}">
        <p14:creationId xmlns:p14="http://schemas.microsoft.com/office/powerpoint/2010/main" val="1253431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n-GB" dirty="0"/>
          </a:p>
        </p:txBody>
      </p:sp>
      <p:sp>
        <p:nvSpPr>
          <p:cNvPr id="3" name="Marcador de contenido 2"/>
          <p:cNvSpPr>
            <a:spLocks noGrp="1"/>
          </p:cNvSpPr>
          <p:nvPr>
            <p:ph type="body" sz="half" idx="2"/>
          </p:nvPr>
        </p:nvSpPr>
        <p:spPr/>
        <p:txBody>
          <a:bodyPr>
            <a:normAutofit/>
          </a:bodyPr>
          <a:lstStyle/>
          <a:p>
            <a:pPr marL="0" indent="0" algn="just">
              <a:buNone/>
            </a:pPr>
            <a:r>
              <a:rPr lang="es-MX" dirty="0" smtClean="0"/>
              <a:t>Para obtener evidencia de esta supuesta relación causal el investigador manipula la variable independiente y observa si la dependiente varia o no.</a:t>
            </a:r>
          </a:p>
          <a:p>
            <a:endParaRPr lang="es-MX" dirty="0" smtClean="0"/>
          </a:p>
        </p:txBody>
      </p:sp>
      <p:pic>
        <p:nvPicPr>
          <p:cNvPr id="6" name="Marcador de posición de imagen 5"/>
          <p:cNvPicPr>
            <a:picLocks noGrp="1" noChangeAspect="1"/>
          </p:cNvPicPr>
          <p:nvPr>
            <p:ph type="pic" idx="1"/>
          </p:nvPr>
        </p:nvPicPr>
        <p:blipFill>
          <a:blip r:embed="rId2"/>
          <a:srcRect t="9907" b="9907"/>
          <a:stretch>
            <a:fillRect/>
          </a:stretch>
        </p:blipFill>
        <p:spPr>
          <a:xfrm>
            <a:off x="2928257" y="1396546"/>
            <a:ext cx="1709058" cy="961345"/>
          </a:xfrm>
          <a:prstGeom prst="rect">
            <a:avLst/>
          </a:prstGeom>
        </p:spPr>
      </p:pic>
      <p:pic>
        <p:nvPicPr>
          <p:cNvPr id="7" name="Marcador de posición de imagen 5"/>
          <p:cNvPicPr>
            <a:picLocks noChangeAspect="1"/>
          </p:cNvPicPr>
          <p:nvPr/>
        </p:nvPicPr>
        <p:blipFill>
          <a:blip r:embed="rId2"/>
          <a:srcRect t="9907" b="9907"/>
          <a:stretch>
            <a:fillRect/>
          </a:stretch>
        </p:blipFill>
        <p:spPr>
          <a:xfrm>
            <a:off x="2954790" y="2451098"/>
            <a:ext cx="1730830" cy="973592"/>
          </a:xfrm>
          <a:prstGeom prst="rect">
            <a:avLst/>
          </a:prstGeom>
        </p:spPr>
      </p:pic>
      <p:pic>
        <p:nvPicPr>
          <p:cNvPr id="8" name="Marcador de posición de imagen 5"/>
          <p:cNvPicPr>
            <a:picLocks noChangeAspect="1"/>
          </p:cNvPicPr>
          <p:nvPr/>
        </p:nvPicPr>
        <p:blipFill>
          <a:blip r:embed="rId2"/>
          <a:srcRect t="9907" b="9907"/>
          <a:stretch>
            <a:fillRect/>
          </a:stretch>
        </p:blipFill>
        <p:spPr>
          <a:xfrm>
            <a:off x="2905123" y="3424691"/>
            <a:ext cx="1830164" cy="1029467"/>
          </a:xfrm>
          <a:prstGeom prst="rect">
            <a:avLst/>
          </a:prstGeom>
        </p:spPr>
      </p:pic>
      <p:sp>
        <p:nvSpPr>
          <p:cNvPr id="9" name="Flecha derecha 8"/>
          <p:cNvSpPr/>
          <p:nvPr/>
        </p:nvSpPr>
        <p:spPr>
          <a:xfrm>
            <a:off x="5495318" y="2466809"/>
            <a:ext cx="2427514" cy="816769"/>
          </a:xfrm>
          <a:prstGeom prst="rightArrow">
            <a:avLst/>
          </a:prstGeom>
          <a:solidFill>
            <a:srgbClr val="368111"/>
          </a:solid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Imagen 9"/>
          <p:cNvPicPr>
            <a:picLocks noChangeAspect="1"/>
          </p:cNvPicPr>
          <p:nvPr/>
        </p:nvPicPr>
        <p:blipFill>
          <a:blip r:embed="rId3"/>
          <a:stretch>
            <a:fillRect/>
          </a:stretch>
        </p:blipFill>
        <p:spPr>
          <a:xfrm>
            <a:off x="8267020" y="1064795"/>
            <a:ext cx="2009094" cy="1100692"/>
          </a:xfrm>
          <a:prstGeom prst="rect">
            <a:avLst/>
          </a:prstGeom>
        </p:spPr>
      </p:pic>
      <p:pic>
        <p:nvPicPr>
          <p:cNvPr id="11" name="Imagen 10"/>
          <p:cNvPicPr>
            <a:picLocks noChangeAspect="1"/>
          </p:cNvPicPr>
          <p:nvPr/>
        </p:nvPicPr>
        <p:blipFill>
          <a:blip r:embed="rId4"/>
          <a:stretch>
            <a:fillRect/>
          </a:stretch>
        </p:blipFill>
        <p:spPr>
          <a:xfrm>
            <a:off x="8708717" y="2357891"/>
            <a:ext cx="1080407" cy="1284950"/>
          </a:xfrm>
          <a:prstGeom prst="rect">
            <a:avLst/>
          </a:prstGeom>
        </p:spPr>
      </p:pic>
      <p:pic>
        <p:nvPicPr>
          <p:cNvPr id="12" name="Imagen 11"/>
          <p:cNvPicPr>
            <a:picLocks noChangeAspect="1"/>
          </p:cNvPicPr>
          <p:nvPr/>
        </p:nvPicPr>
        <p:blipFill>
          <a:blip r:embed="rId5"/>
          <a:stretch>
            <a:fillRect/>
          </a:stretch>
        </p:blipFill>
        <p:spPr>
          <a:xfrm>
            <a:off x="8267020" y="3601199"/>
            <a:ext cx="2130198" cy="1068459"/>
          </a:xfrm>
          <a:prstGeom prst="rect">
            <a:avLst/>
          </a:prstGeom>
        </p:spPr>
      </p:pic>
      <p:sp>
        <p:nvSpPr>
          <p:cNvPr id="13" name="Flecha derecha 12"/>
          <p:cNvSpPr/>
          <p:nvPr/>
        </p:nvSpPr>
        <p:spPr>
          <a:xfrm rot="1010370">
            <a:off x="5323605" y="3192814"/>
            <a:ext cx="2427514" cy="816769"/>
          </a:xfrm>
          <a:prstGeom prst="rightArrow">
            <a:avLst/>
          </a:prstGeom>
          <a:solidFill>
            <a:srgbClr val="368111"/>
          </a:solid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echa derecha 13"/>
          <p:cNvSpPr/>
          <p:nvPr/>
        </p:nvSpPr>
        <p:spPr>
          <a:xfrm rot="20194874">
            <a:off x="5340427" y="1572588"/>
            <a:ext cx="2427514" cy="816769"/>
          </a:xfrm>
          <a:prstGeom prst="rightArrow">
            <a:avLst/>
          </a:prstGeom>
          <a:solidFill>
            <a:srgbClr val="368111"/>
          </a:solid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ángulo 14"/>
          <p:cNvSpPr/>
          <p:nvPr/>
        </p:nvSpPr>
        <p:spPr>
          <a:xfrm>
            <a:off x="2787892" y="4754490"/>
            <a:ext cx="2307875" cy="523220"/>
          </a:xfrm>
          <a:prstGeom prst="rect">
            <a:avLst/>
          </a:prstGeom>
          <a:noFill/>
        </p:spPr>
        <p:txBody>
          <a:bodyPr wrap="none" lIns="91440" tIns="45720" rIns="91440" bIns="45720">
            <a:spAutoFit/>
          </a:bodyPr>
          <a:lstStyle/>
          <a:p>
            <a:pPr algn="ctr"/>
            <a:r>
              <a:rPr lang="es-ES" sz="2800" b="0" cap="none" spc="0" dirty="0" smtClean="0">
                <a:ln w="0"/>
                <a:solidFill>
                  <a:schemeClr val="tx1"/>
                </a:solidFill>
                <a:effectLst>
                  <a:outerShdw blurRad="38100" dist="19050" dir="2700000" algn="tl" rotWithShape="0">
                    <a:schemeClr val="dk1">
                      <a:alpha val="40000"/>
                    </a:schemeClr>
                  </a:outerShdw>
                </a:effectLst>
              </a:rPr>
              <a:t>independiente</a:t>
            </a:r>
            <a:endParaRPr lang="es-ES" sz="2800" b="0" cap="none" spc="0" dirty="0">
              <a:ln w="0"/>
              <a:solidFill>
                <a:schemeClr val="tx1"/>
              </a:solidFill>
              <a:effectLst>
                <a:outerShdw blurRad="38100" dist="19050" dir="2700000" algn="tl" rotWithShape="0">
                  <a:schemeClr val="dk1">
                    <a:alpha val="40000"/>
                  </a:schemeClr>
                </a:outerShdw>
              </a:effectLst>
            </a:endParaRPr>
          </a:p>
        </p:txBody>
      </p:sp>
      <p:sp>
        <p:nvSpPr>
          <p:cNvPr id="16" name="Rectángulo 15"/>
          <p:cNvSpPr/>
          <p:nvPr/>
        </p:nvSpPr>
        <p:spPr>
          <a:xfrm>
            <a:off x="8230435" y="4754490"/>
            <a:ext cx="2036968" cy="523220"/>
          </a:xfrm>
          <a:prstGeom prst="rect">
            <a:avLst/>
          </a:prstGeom>
          <a:noFill/>
        </p:spPr>
        <p:txBody>
          <a:bodyPr wrap="none" lIns="91440" tIns="45720" rIns="91440" bIns="45720">
            <a:spAutoFit/>
          </a:bodyPr>
          <a:lstStyle/>
          <a:p>
            <a:pPr algn="ctr"/>
            <a:r>
              <a:rPr lang="es-ES" sz="2800" b="0" cap="none" spc="0" dirty="0" smtClean="0">
                <a:ln w="0"/>
                <a:solidFill>
                  <a:schemeClr val="tx1"/>
                </a:solidFill>
                <a:effectLst>
                  <a:outerShdw blurRad="38100" dist="19050" dir="2700000" algn="tl" rotWithShape="0">
                    <a:schemeClr val="dk1">
                      <a:alpha val="40000"/>
                    </a:schemeClr>
                  </a:outerShdw>
                </a:effectLst>
              </a:rPr>
              <a:t>dependiente</a:t>
            </a:r>
            <a:endParaRPr lang="es-ES" sz="28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204570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randombar(horizontal)">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randombar(horizontal)">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randombar(horizontal)">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randombar(horizontal)">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randombar(horizontal)">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randombar(horizontal)">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nodeType="clickEffect">
                                  <p:stCondLst>
                                    <p:cond delay="0"/>
                                  </p:stCondLst>
                                  <p:childTnLst>
                                    <p:set>
                                      <p:cBhvr>
                                        <p:cTn id="47" dur="1" fill="hold">
                                          <p:stCondLst>
                                            <p:cond delay="0"/>
                                          </p:stCondLst>
                                        </p:cTn>
                                        <p:tgtEl>
                                          <p:spTgt spid="15">
                                            <p:txEl>
                                              <p:pRg st="0" end="0"/>
                                            </p:txEl>
                                          </p:spTgt>
                                        </p:tgtEl>
                                        <p:attrNameLst>
                                          <p:attrName>style.visibility</p:attrName>
                                        </p:attrNameLst>
                                      </p:cBhvr>
                                      <p:to>
                                        <p:strVal val="visible"/>
                                      </p:to>
                                    </p:set>
                                    <p:animEffect transition="in" filter="randombar(horizontal)">
                                      <p:cBhvr>
                                        <p:cTn id="48" dur="500"/>
                                        <p:tgtEl>
                                          <p:spTgt spid="15">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53" dur="500"/>
                                        <p:tgtEl>
                                          <p:spTgt spid="16">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nodeType="clickEffect">
                                  <p:stCondLst>
                                    <p:cond delay="0"/>
                                  </p:stCondLst>
                                  <p:childTnLst>
                                    <p:set>
                                      <p:cBhvr>
                                        <p:cTn id="57" dur="1" fill="hold">
                                          <p:stCondLst>
                                            <p:cond delay="0"/>
                                          </p:stCondLst>
                                        </p:cTn>
                                        <p:tgtEl>
                                          <p:spTgt spid="3">
                                            <p:txEl>
                                              <p:pRg st="0" end="0"/>
                                            </p:txEl>
                                          </p:spTgt>
                                        </p:tgtEl>
                                        <p:attrNameLst>
                                          <p:attrName>style.visibility</p:attrName>
                                        </p:attrNameLst>
                                      </p:cBhvr>
                                      <p:to>
                                        <p:strVal val="visible"/>
                                      </p:to>
                                    </p:set>
                                    <p:animEffect transition="in" filter="randombar(horizontal)">
                                      <p:cBhvr>
                                        <p:cTn id="5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endParaRPr lang="en-GB" dirty="0"/>
          </a:p>
        </p:txBody>
      </p:sp>
      <p:sp>
        <p:nvSpPr>
          <p:cNvPr id="3" name="Marcador de contenido 2"/>
          <p:cNvSpPr>
            <a:spLocks noGrp="1"/>
          </p:cNvSpPr>
          <p:nvPr>
            <p:ph idx="1"/>
          </p:nvPr>
        </p:nvSpPr>
        <p:spPr>
          <a:xfrm>
            <a:off x="304707" y="985720"/>
            <a:ext cx="10994760" cy="5293773"/>
          </a:xfrm>
        </p:spPr>
        <p:txBody>
          <a:bodyPr>
            <a:normAutofit/>
          </a:bodyPr>
          <a:lstStyle/>
          <a:p>
            <a:pPr marL="0" indent="0">
              <a:buNone/>
            </a:pPr>
            <a:r>
              <a:rPr lang="es-MX" dirty="0" smtClean="0"/>
              <a:t>Definición de </a:t>
            </a:r>
            <a:r>
              <a:rPr lang="es-MX" dirty="0"/>
              <a:t>m</a:t>
            </a:r>
            <a:r>
              <a:rPr lang="es-MX" dirty="0" smtClean="0"/>
              <a:t>anipular: </a:t>
            </a:r>
          </a:p>
          <a:p>
            <a:pPr marL="0" indent="0">
              <a:buNone/>
            </a:pPr>
            <a:endParaRPr lang="es-MX" dirty="0" smtClean="0"/>
          </a:p>
        </p:txBody>
      </p:sp>
      <p:sp>
        <p:nvSpPr>
          <p:cNvPr id="4" name="Rectángulo redondeado 3"/>
          <p:cNvSpPr/>
          <p:nvPr/>
        </p:nvSpPr>
        <p:spPr>
          <a:xfrm>
            <a:off x="103321" y="2057400"/>
            <a:ext cx="5606238" cy="2586359"/>
          </a:xfrm>
          <a:prstGeom prst="roundRect">
            <a:avLst/>
          </a:prstGeom>
          <a:noFill/>
          <a:ln>
            <a:solidFill>
              <a:srgbClr val="36811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4000" dirty="0">
                <a:solidFill>
                  <a:schemeClr val="tx1"/>
                </a:solidFill>
              </a:rPr>
              <a:t>H</a:t>
            </a:r>
            <a:r>
              <a:rPr lang="es-MX" sz="4000" dirty="0" smtClean="0">
                <a:solidFill>
                  <a:schemeClr val="tx1"/>
                </a:solidFill>
              </a:rPr>
              <a:t>acer </a:t>
            </a:r>
            <a:r>
              <a:rPr lang="es-MX" sz="4000" dirty="0">
                <a:solidFill>
                  <a:schemeClr val="tx1"/>
                </a:solidFill>
              </a:rPr>
              <a:t>variar o asignar distintos valores </a:t>
            </a:r>
            <a:endParaRPr lang="es-MX" sz="4000" dirty="0" smtClean="0">
              <a:solidFill>
                <a:schemeClr val="tx1"/>
              </a:solidFill>
            </a:endParaRPr>
          </a:p>
          <a:p>
            <a:pPr algn="ctr"/>
            <a:r>
              <a:rPr lang="es-MX" sz="4000" dirty="0" smtClean="0">
                <a:solidFill>
                  <a:schemeClr val="tx1"/>
                </a:solidFill>
              </a:rPr>
              <a:t>a </a:t>
            </a:r>
            <a:r>
              <a:rPr lang="es-MX" sz="4000" dirty="0">
                <a:solidFill>
                  <a:schemeClr val="tx1"/>
                </a:solidFill>
              </a:rPr>
              <a:t>la variable independiente. </a:t>
            </a:r>
            <a:endParaRPr lang="en-GB" sz="4000" dirty="0">
              <a:solidFill>
                <a:schemeClr val="tx1"/>
              </a:solidFill>
            </a:endParaRPr>
          </a:p>
        </p:txBody>
      </p:sp>
      <p:cxnSp>
        <p:nvCxnSpPr>
          <p:cNvPr id="6" name="Conector recto de flecha 5"/>
          <p:cNvCxnSpPr/>
          <p:nvPr/>
        </p:nvCxnSpPr>
        <p:spPr>
          <a:xfrm flipV="1">
            <a:off x="4680857" y="2057401"/>
            <a:ext cx="2569029" cy="925285"/>
          </a:xfrm>
          <a:prstGeom prst="straightConnector1">
            <a:avLst/>
          </a:prstGeom>
          <a:ln w="76200">
            <a:solidFill>
              <a:srgbClr val="368111"/>
            </a:solidFill>
            <a:tailEnd type="triangle"/>
          </a:ln>
        </p:spPr>
        <p:style>
          <a:lnRef idx="1">
            <a:schemeClr val="accent1"/>
          </a:lnRef>
          <a:fillRef idx="0">
            <a:schemeClr val="accent1"/>
          </a:fillRef>
          <a:effectRef idx="0">
            <a:schemeClr val="accent1"/>
          </a:effectRef>
          <a:fontRef idx="minor">
            <a:schemeClr val="tx1"/>
          </a:fontRef>
        </p:style>
      </p:cxnSp>
      <p:sp>
        <p:nvSpPr>
          <p:cNvPr id="7" name="Rectángulo redondeado 6"/>
          <p:cNvSpPr/>
          <p:nvPr/>
        </p:nvSpPr>
        <p:spPr>
          <a:xfrm>
            <a:off x="7249886" y="1485068"/>
            <a:ext cx="2950029" cy="1183104"/>
          </a:xfrm>
          <a:prstGeom prst="roundRect">
            <a:avLst/>
          </a:prstGeom>
          <a:noFill/>
          <a:ln>
            <a:solidFill>
              <a:srgbClr val="36811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4000" dirty="0" smtClean="0">
                <a:solidFill>
                  <a:schemeClr val="tx1"/>
                </a:solidFill>
              </a:rPr>
              <a:t>Numérico </a:t>
            </a:r>
            <a:endParaRPr lang="en-GB" sz="4000" dirty="0">
              <a:solidFill>
                <a:schemeClr val="tx1"/>
              </a:solidFill>
            </a:endParaRPr>
          </a:p>
        </p:txBody>
      </p:sp>
      <p:sp>
        <p:nvSpPr>
          <p:cNvPr id="10" name="Rectángulo redondeado 9"/>
          <p:cNvSpPr/>
          <p:nvPr/>
        </p:nvSpPr>
        <p:spPr>
          <a:xfrm>
            <a:off x="7021380" y="4665138"/>
            <a:ext cx="2950029" cy="1183104"/>
          </a:xfrm>
          <a:prstGeom prst="roundRect">
            <a:avLst/>
          </a:prstGeom>
          <a:noFill/>
          <a:ln>
            <a:solidFill>
              <a:srgbClr val="36811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3200" dirty="0" smtClean="0">
                <a:solidFill>
                  <a:schemeClr val="tx1"/>
                </a:solidFill>
              </a:rPr>
              <a:t>Categorías: color, alimentos   </a:t>
            </a:r>
            <a:endParaRPr lang="en-GB" sz="3200" dirty="0">
              <a:solidFill>
                <a:schemeClr val="tx1"/>
              </a:solidFill>
            </a:endParaRPr>
          </a:p>
        </p:txBody>
      </p:sp>
      <p:cxnSp>
        <p:nvCxnSpPr>
          <p:cNvPr id="11" name="Conector recto de flecha 10"/>
          <p:cNvCxnSpPr/>
          <p:nvPr/>
        </p:nvCxnSpPr>
        <p:spPr>
          <a:xfrm>
            <a:off x="4659086" y="3185746"/>
            <a:ext cx="2286001" cy="2070944"/>
          </a:xfrm>
          <a:prstGeom prst="straightConnector1">
            <a:avLst/>
          </a:prstGeom>
          <a:ln w="76200">
            <a:solidFill>
              <a:srgbClr val="36811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3123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Variable dependiente </a:t>
            </a:r>
            <a:endParaRPr lang="en-GB" dirty="0"/>
          </a:p>
        </p:txBody>
      </p:sp>
      <p:sp>
        <p:nvSpPr>
          <p:cNvPr id="3" name="Marcador de contenido 2"/>
          <p:cNvSpPr>
            <a:spLocks noGrp="1"/>
          </p:cNvSpPr>
          <p:nvPr>
            <p:ph idx="1"/>
          </p:nvPr>
        </p:nvSpPr>
        <p:spPr/>
        <p:txBody>
          <a:bodyPr>
            <a:normAutofit/>
          </a:bodyPr>
          <a:lstStyle/>
          <a:p>
            <a:pPr>
              <a:buFont typeface="Wingdings" panose="05000000000000000000" pitchFamily="2" charset="2"/>
              <a:buChar char="q"/>
            </a:pPr>
            <a:r>
              <a:rPr lang="es-MX" dirty="0" smtClean="0"/>
              <a:t>Es el fenómeno o situación explicada </a:t>
            </a:r>
          </a:p>
          <a:p>
            <a:pPr>
              <a:buFont typeface="Wingdings" panose="05000000000000000000" pitchFamily="2" charset="2"/>
              <a:buChar char="q"/>
            </a:pPr>
            <a:endParaRPr lang="es-MX" dirty="0" smtClean="0"/>
          </a:p>
          <a:p>
            <a:pPr algn="just">
              <a:buFont typeface="Wingdings" panose="05000000000000000000" pitchFamily="2" charset="2"/>
              <a:buChar char="q"/>
            </a:pPr>
            <a:r>
              <a:rPr lang="es-MX" dirty="0"/>
              <a:t>Es el efecto o acción </a:t>
            </a:r>
            <a:r>
              <a:rPr lang="es-MX" dirty="0" smtClean="0"/>
              <a:t>condicionada</a:t>
            </a:r>
          </a:p>
          <a:p>
            <a:pPr marL="0" indent="0" algn="just">
              <a:buNone/>
            </a:pPr>
            <a:r>
              <a:rPr lang="es-MX" dirty="0" smtClean="0"/>
              <a:t> </a:t>
            </a:r>
            <a:endParaRPr lang="es-MX" dirty="0"/>
          </a:p>
          <a:p>
            <a:pPr algn="just">
              <a:buFont typeface="Wingdings" panose="05000000000000000000" pitchFamily="2" charset="2"/>
              <a:buChar char="q"/>
            </a:pPr>
            <a:r>
              <a:rPr lang="es-MX" dirty="0" smtClean="0"/>
              <a:t>No se manipula: se mide para ver el efecto que la manipulación de la variable independiente tiene en ella. </a:t>
            </a:r>
          </a:p>
          <a:p>
            <a:pPr algn="just">
              <a:buFont typeface="Wingdings" panose="05000000000000000000" pitchFamily="2" charset="2"/>
              <a:buChar char="q"/>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0485" y="5211551"/>
            <a:ext cx="3603171" cy="1646449"/>
          </a:xfrm>
          <a:prstGeom prst="rect">
            <a:avLst/>
          </a:prstGeom>
        </p:spPr>
      </p:pic>
    </p:spTree>
    <p:extLst>
      <p:ext uri="{BB962C8B-B14F-4D97-AF65-F5344CB8AC3E}">
        <p14:creationId xmlns:p14="http://schemas.microsoft.com/office/powerpoint/2010/main" val="1125559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Variable dependiente </a:t>
            </a:r>
            <a:endParaRPr lang="en-GB" dirty="0"/>
          </a:p>
        </p:txBody>
      </p:sp>
      <p:sp>
        <p:nvSpPr>
          <p:cNvPr id="3" name="Marcador de contenido 2"/>
          <p:cNvSpPr>
            <a:spLocks noGrp="1"/>
          </p:cNvSpPr>
          <p:nvPr>
            <p:ph idx="1"/>
          </p:nvPr>
        </p:nvSpPr>
        <p:spPr>
          <a:xfrm>
            <a:off x="730864" y="1030826"/>
            <a:ext cx="10994760" cy="5293773"/>
          </a:xfrm>
        </p:spPr>
        <p:txBody>
          <a:bodyPr>
            <a:normAutofit/>
          </a:bodyPr>
          <a:lstStyle/>
          <a:p>
            <a:pPr marL="0" indent="0">
              <a:buNone/>
            </a:pPr>
            <a:r>
              <a:rPr lang="es-MX" dirty="0" smtClean="0"/>
              <a:t>Esquema:</a:t>
            </a:r>
          </a:p>
          <a:p>
            <a:endParaRPr lang="es-MX" dirty="0"/>
          </a:p>
          <a:p>
            <a:pPr marL="0" indent="0">
              <a:buNone/>
            </a:pPr>
            <a:endParaRPr lang="es-MX" dirty="0" smtClean="0"/>
          </a:p>
          <a:p>
            <a:endParaRPr lang="es-MX" dirty="0" smtClean="0"/>
          </a:p>
          <a:p>
            <a:endParaRPr lang="es-MX" dirty="0"/>
          </a:p>
          <a:p>
            <a:endParaRPr lang="es-MX" dirty="0" smtClean="0"/>
          </a:p>
          <a:p>
            <a:endParaRPr lang="es-MX" dirty="0"/>
          </a:p>
          <a:p>
            <a:endParaRPr lang="es-MX" dirty="0" smtClean="0"/>
          </a:p>
        </p:txBody>
      </p:sp>
      <p:sp>
        <p:nvSpPr>
          <p:cNvPr id="4" name="Rectángulo 3"/>
          <p:cNvSpPr/>
          <p:nvPr/>
        </p:nvSpPr>
        <p:spPr>
          <a:xfrm>
            <a:off x="1260503" y="2594298"/>
            <a:ext cx="1186270" cy="1862048"/>
          </a:xfrm>
          <a:prstGeom prst="rect">
            <a:avLst/>
          </a:prstGeom>
          <a:noFill/>
        </p:spPr>
        <p:txBody>
          <a:bodyPr wrap="square" lIns="91440" tIns="45720" rIns="91440" bIns="45720">
            <a:spAutoFit/>
          </a:bodyPr>
          <a:lstStyle/>
          <a:p>
            <a:pPr algn="ctr"/>
            <a:r>
              <a:rPr lang="es-ES" sz="11500" dirty="0">
                <a:ln w="0"/>
                <a:effectLst>
                  <a:outerShdw blurRad="38100" dist="19050" dir="2700000" algn="tl" rotWithShape="0">
                    <a:schemeClr val="dk1">
                      <a:alpha val="40000"/>
                    </a:schemeClr>
                  </a:outerShdw>
                </a:effectLst>
              </a:rPr>
              <a:t>X</a:t>
            </a:r>
            <a:endParaRPr lang="es-ES" sz="11500" b="0" cap="none" spc="0" dirty="0">
              <a:ln w="0"/>
              <a:solidFill>
                <a:schemeClr val="tx1"/>
              </a:solidFill>
              <a:effectLst>
                <a:outerShdw blurRad="38100" dist="19050" dir="2700000" algn="tl" rotWithShape="0">
                  <a:schemeClr val="dk1">
                    <a:alpha val="40000"/>
                  </a:schemeClr>
                </a:outerShdw>
              </a:effectLst>
            </a:endParaRPr>
          </a:p>
        </p:txBody>
      </p:sp>
      <p:sp>
        <p:nvSpPr>
          <p:cNvPr id="5" name="Rectángulo 4"/>
          <p:cNvSpPr/>
          <p:nvPr/>
        </p:nvSpPr>
        <p:spPr>
          <a:xfrm>
            <a:off x="840303" y="1929361"/>
            <a:ext cx="2717218" cy="954107"/>
          </a:xfrm>
          <a:prstGeom prst="rect">
            <a:avLst/>
          </a:prstGeom>
          <a:noFill/>
          <a:ln>
            <a:solidFill>
              <a:srgbClr val="368111"/>
            </a:solidFill>
          </a:ln>
        </p:spPr>
        <p:txBody>
          <a:bodyPr wrap="none" lIns="91440" tIns="45720" rIns="91440" bIns="45720">
            <a:spAutoFit/>
          </a:bodyPr>
          <a:lstStyle/>
          <a:p>
            <a:pPr algn="ctr"/>
            <a:r>
              <a:rPr lang="es-ES" sz="2000" dirty="0" smtClean="0">
                <a:ln w="0"/>
                <a:effectLst>
                  <a:outerShdw blurRad="38100" dist="19050" dir="2700000" algn="tl" rotWithShape="0">
                    <a:schemeClr val="dk1">
                      <a:alpha val="40000"/>
                    </a:schemeClr>
                  </a:outerShdw>
                </a:effectLst>
              </a:rPr>
              <a:t>Manipulación de la</a:t>
            </a:r>
          </a:p>
          <a:p>
            <a:pPr algn="ctr"/>
            <a:r>
              <a:rPr lang="es-ES" sz="2000" dirty="0" smtClean="0">
                <a:ln w="0"/>
                <a:effectLst>
                  <a:outerShdw blurRad="38100" dist="19050" dir="2700000" algn="tl" rotWithShape="0">
                    <a:schemeClr val="dk1">
                      <a:alpha val="40000"/>
                    </a:schemeClr>
                  </a:outerShdw>
                </a:effectLst>
              </a:rPr>
              <a:t>Variable independiente</a:t>
            </a:r>
            <a:r>
              <a:rPr lang="es-ES" sz="3600" dirty="0" smtClean="0">
                <a:ln w="0"/>
                <a:effectLst>
                  <a:outerShdw blurRad="38100" dist="19050" dir="2700000" algn="tl" rotWithShape="0">
                    <a:schemeClr val="dk1">
                      <a:alpha val="40000"/>
                    </a:schemeClr>
                  </a:outerShdw>
                </a:effectLst>
              </a:rPr>
              <a:t> </a:t>
            </a:r>
            <a:endParaRPr lang="es-ES" sz="3600" b="0" cap="none" spc="0" dirty="0">
              <a:ln w="0"/>
              <a:solidFill>
                <a:schemeClr val="tx1"/>
              </a:solidFill>
              <a:effectLst>
                <a:outerShdw blurRad="38100" dist="19050" dir="2700000" algn="tl" rotWithShape="0">
                  <a:schemeClr val="dk1">
                    <a:alpha val="40000"/>
                  </a:schemeClr>
                </a:outerShdw>
              </a:effectLst>
            </a:endParaRPr>
          </a:p>
        </p:txBody>
      </p:sp>
      <p:sp>
        <p:nvSpPr>
          <p:cNvPr id="6" name="Rectángulo 5"/>
          <p:cNvSpPr/>
          <p:nvPr/>
        </p:nvSpPr>
        <p:spPr>
          <a:xfrm>
            <a:off x="2104006" y="3677713"/>
            <a:ext cx="481221" cy="707886"/>
          </a:xfrm>
          <a:prstGeom prst="rect">
            <a:avLst/>
          </a:prstGeom>
          <a:noFill/>
        </p:spPr>
        <p:txBody>
          <a:bodyPr wrap="none" lIns="91440" tIns="45720" rIns="91440" bIns="45720">
            <a:spAutoFit/>
          </a:bodyPr>
          <a:lstStyle/>
          <a:p>
            <a:pPr algn="ctr"/>
            <a:r>
              <a:rPr lang="es-ES" sz="4000" dirty="0">
                <a:ln w="0"/>
                <a:effectLst>
                  <a:outerShdw blurRad="38100" dist="19050" dir="2700000" algn="tl" rotWithShape="0">
                    <a:schemeClr val="dk1">
                      <a:alpha val="40000"/>
                    </a:schemeClr>
                  </a:outerShdw>
                </a:effectLst>
              </a:rPr>
              <a:t>A</a:t>
            </a:r>
            <a:endParaRPr lang="es-ES" sz="4000" b="0" cap="none" spc="0" dirty="0">
              <a:ln w="0"/>
              <a:solidFill>
                <a:schemeClr val="tx1"/>
              </a:solidFill>
              <a:effectLst>
                <a:outerShdw blurRad="38100" dist="19050" dir="2700000" algn="tl" rotWithShape="0">
                  <a:schemeClr val="dk1">
                    <a:alpha val="40000"/>
                  </a:schemeClr>
                </a:outerShdw>
              </a:effectLst>
            </a:endParaRPr>
          </a:p>
        </p:txBody>
      </p:sp>
      <p:sp>
        <p:nvSpPr>
          <p:cNvPr id="7" name="Rectángulo 6"/>
          <p:cNvSpPr/>
          <p:nvPr/>
        </p:nvSpPr>
        <p:spPr>
          <a:xfrm>
            <a:off x="1122049" y="4384212"/>
            <a:ext cx="1186270" cy="1862048"/>
          </a:xfrm>
          <a:prstGeom prst="rect">
            <a:avLst/>
          </a:prstGeom>
          <a:noFill/>
        </p:spPr>
        <p:txBody>
          <a:bodyPr wrap="square" lIns="91440" tIns="45720" rIns="91440" bIns="45720">
            <a:spAutoFit/>
          </a:bodyPr>
          <a:lstStyle/>
          <a:p>
            <a:pPr algn="ctr"/>
            <a:r>
              <a:rPr lang="es-ES" sz="11500" dirty="0">
                <a:ln w="0"/>
                <a:effectLst>
                  <a:outerShdw blurRad="38100" dist="19050" dir="2700000" algn="tl" rotWithShape="0">
                    <a:schemeClr val="dk1">
                      <a:alpha val="40000"/>
                    </a:schemeClr>
                  </a:outerShdw>
                </a:effectLst>
              </a:rPr>
              <a:t>X</a:t>
            </a:r>
            <a:endParaRPr lang="es-ES" sz="11500" b="0" cap="none" spc="0" dirty="0">
              <a:ln w="0"/>
              <a:solidFill>
                <a:schemeClr val="tx1"/>
              </a:solidFill>
              <a:effectLst>
                <a:outerShdw blurRad="38100" dist="19050" dir="2700000" algn="tl" rotWithShape="0">
                  <a:schemeClr val="dk1">
                    <a:alpha val="40000"/>
                  </a:schemeClr>
                </a:outerShdw>
              </a:effectLst>
            </a:endParaRPr>
          </a:p>
        </p:txBody>
      </p:sp>
      <p:sp>
        <p:nvSpPr>
          <p:cNvPr id="8" name="Rectángulo 7"/>
          <p:cNvSpPr/>
          <p:nvPr/>
        </p:nvSpPr>
        <p:spPr>
          <a:xfrm>
            <a:off x="1958301" y="5532400"/>
            <a:ext cx="481221" cy="707886"/>
          </a:xfrm>
          <a:prstGeom prst="rect">
            <a:avLst/>
          </a:prstGeom>
          <a:noFill/>
        </p:spPr>
        <p:txBody>
          <a:bodyPr wrap="none" lIns="91440" tIns="45720" rIns="91440" bIns="45720">
            <a:spAutoFit/>
          </a:bodyPr>
          <a:lstStyle/>
          <a:p>
            <a:pPr algn="ctr"/>
            <a:r>
              <a:rPr lang="es-ES" sz="4000" dirty="0" smtClean="0">
                <a:ln w="0"/>
                <a:effectLst>
                  <a:outerShdw blurRad="38100" dist="19050" dir="2700000" algn="tl" rotWithShape="0">
                    <a:schemeClr val="dk1">
                      <a:alpha val="40000"/>
                    </a:schemeClr>
                  </a:outerShdw>
                </a:effectLst>
              </a:rPr>
              <a:t>B</a:t>
            </a:r>
            <a:endParaRPr lang="es-ES" sz="4000" b="0" cap="none" spc="0" dirty="0">
              <a:ln w="0"/>
              <a:solidFill>
                <a:schemeClr val="tx1"/>
              </a:solidFill>
              <a:effectLst>
                <a:outerShdw blurRad="38100" dist="19050" dir="2700000" algn="tl" rotWithShape="0">
                  <a:schemeClr val="dk1">
                    <a:alpha val="40000"/>
                  </a:schemeClr>
                </a:outerShdw>
              </a:effectLst>
            </a:endParaRPr>
          </a:p>
        </p:txBody>
      </p:sp>
      <p:sp>
        <p:nvSpPr>
          <p:cNvPr id="9" name="Rectángulo 8"/>
          <p:cNvSpPr/>
          <p:nvPr/>
        </p:nvSpPr>
        <p:spPr>
          <a:xfrm>
            <a:off x="6934084" y="1929360"/>
            <a:ext cx="2956129" cy="707886"/>
          </a:xfrm>
          <a:prstGeom prst="rect">
            <a:avLst/>
          </a:prstGeom>
          <a:noFill/>
          <a:ln>
            <a:solidFill>
              <a:srgbClr val="368111"/>
            </a:solidFill>
          </a:ln>
        </p:spPr>
        <p:txBody>
          <a:bodyPr wrap="none" lIns="91440" tIns="45720" rIns="91440" bIns="45720">
            <a:spAutoFit/>
          </a:bodyPr>
          <a:lstStyle/>
          <a:p>
            <a:pPr algn="ctr"/>
            <a:r>
              <a:rPr lang="es-ES" sz="2000" dirty="0" smtClean="0">
                <a:ln w="0"/>
                <a:effectLst>
                  <a:outerShdw blurRad="38100" dist="19050" dir="2700000" algn="tl" rotWithShape="0">
                    <a:schemeClr val="dk1">
                      <a:alpha val="40000"/>
                    </a:schemeClr>
                  </a:outerShdw>
                </a:effectLst>
              </a:rPr>
              <a:t>Medición del efecto sobre </a:t>
            </a:r>
          </a:p>
          <a:p>
            <a:pPr algn="ctr"/>
            <a:r>
              <a:rPr lang="es-ES" sz="2000" dirty="0" smtClean="0">
                <a:ln w="0"/>
                <a:effectLst>
                  <a:outerShdw blurRad="38100" dist="19050" dir="2700000" algn="tl" rotWithShape="0">
                    <a:schemeClr val="dk1">
                      <a:alpha val="40000"/>
                    </a:schemeClr>
                  </a:outerShdw>
                </a:effectLst>
              </a:rPr>
              <a:t>la variable dependiente</a:t>
            </a:r>
            <a:endParaRPr lang="es-ES" sz="3600" b="0" cap="none" spc="0" dirty="0">
              <a:ln w="0"/>
              <a:solidFill>
                <a:schemeClr val="tx1"/>
              </a:solidFill>
              <a:effectLst>
                <a:outerShdw blurRad="38100" dist="19050" dir="2700000" algn="tl" rotWithShape="0">
                  <a:schemeClr val="dk1">
                    <a:alpha val="40000"/>
                  </a:schemeClr>
                </a:outerShdw>
              </a:effectLst>
            </a:endParaRPr>
          </a:p>
        </p:txBody>
      </p:sp>
      <p:sp>
        <p:nvSpPr>
          <p:cNvPr id="10" name="Rectángulo 9"/>
          <p:cNvSpPr/>
          <p:nvPr/>
        </p:nvSpPr>
        <p:spPr>
          <a:xfrm>
            <a:off x="7333057" y="2746689"/>
            <a:ext cx="1186270" cy="1862048"/>
          </a:xfrm>
          <a:prstGeom prst="rect">
            <a:avLst/>
          </a:prstGeom>
          <a:noFill/>
        </p:spPr>
        <p:txBody>
          <a:bodyPr wrap="square" lIns="91440" tIns="45720" rIns="91440" bIns="45720">
            <a:spAutoFit/>
          </a:bodyPr>
          <a:lstStyle/>
          <a:p>
            <a:pPr algn="ctr"/>
            <a:r>
              <a:rPr lang="es-ES" sz="11500" dirty="0" smtClean="0">
                <a:ln w="0"/>
                <a:effectLst>
                  <a:outerShdw blurRad="38100" dist="19050" dir="2700000" algn="tl" rotWithShape="0">
                    <a:schemeClr val="dk1">
                      <a:alpha val="40000"/>
                    </a:schemeClr>
                  </a:outerShdw>
                </a:effectLst>
              </a:rPr>
              <a:t>Y</a:t>
            </a:r>
            <a:endParaRPr lang="es-ES" sz="11500" b="0" cap="none" spc="0" dirty="0">
              <a:ln w="0"/>
              <a:solidFill>
                <a:schemeClr val="tx1"/>
              </a:solidFill>
              <a:effectLst>
                <a:outerShdw blurRad="38100" dist="19050" dir="2700000" algn="tl" rotWithShape="0">
                  <a:schemeClr val="dk1">
                    <a:alpha val="40000"/>
                  </a:schemeClr>
                </a:outerShdw>
              </a:effectLst>
            </a:endParaRPr>
          </a:p>
        </p:txBody>
      </p:sp>
      <p:grpSp>
        <p:nvGrpSpPr>
          <p:cNvPr id="11" name="Grupo 10"/>
          <p:cNvGrpSpPr/>
          <p:nvPr/>
        </p:nvGrpSpPr>
        <p:grpSpPr>
          <a:xfrm>
            <a:off x="9373396" y="4769519"/>
            <a:ext cx="2128264" cy="1863610"/>
            <a:chOff x="9373396" y="4769519"/>
            <a:chExt cx="2128264" cy="1863610"/>
          </a:xfrm>
        </p:grpSpPr>
        <p:sp>
          <p:nvSpPr>
            <p:cNvPr id="12" name="Rectangle 19"/>
            <p:cNvSpPr/>
            <p:nvPr/>
          </p:nvSpPr>
          <p:spPr>
            <a:xfrm rot="21388734">
              <a:off x="9373396" y="4776226"/>
              <a:ext cx="2128264" cy="1856903"/>
            </a:xfrm>
            <a:custGeom>
              <a:avLst/>
              <a:gdLst>
                <a:gd name="connsiteX0" fmla="*/ 0 w 1339596"/>
                <a:gd name="connsiteY0" fmla="*/ 0 h 1219200"/>
                <a:gd name="connsiteX1" fmla="*/ 1339596 w 1339596"/>
                <a:gd name="connsiteY1" fmla="*/ 0 h 1219200"/>
                <a:gd name="connsiteX2" fmla="*/ 1339596 w 1339596"/>
                <a:gd name="connsiteY2" fmla="*/ 1219200 h 1219200"/>
                <a:gd name="connsiteX3" fmla="*/ 0 w 1339596"/>
                <a:gd name="connsiteY3" fmla="*/ 1219200 h 1219200"/>
                <a:gd name="connsiteX4" fmla="*/ 0 w 1339596"/>
                <a:gd name="connsiteY4" fmla="*/ 0 h 1219200"/>
                <a:gd name="connsiteX0" fmla="*/ 0 w 1339596"/>
                <a:gd name="connsiteY0" fmla="*/ 11733 h 1230933"/>
                <a:gd name="connsiteX1" fmla="*/ 1306342 w 1339596"/>
                <a:gd name="connsiteY1" fmla="*/ 0 h 1230933"/>
                <a:gd name="connsiteX2" fmla="*/ 1339596 w 1339596"/>
                <a:gd name="connsiteY2" fmla="*/ 1230933 h 1230933"/>
                <a:gd name="connsiteX3" fmla="*/ 0 w 1339596"/>
                <a:gd name="connsiteY3" fmla="*/ 1230933 h 1230933"/>
                <a:gd name="connsiteX4" fmla="*/ 0 w 1339596"/>
                <a:gd name="connsiteY4" fmla="*/ 11733 h 1230933"/>
                <a:gd name="connsiteX0" fmla="*/ 55747 w 1339596"/>
                <a:gd name="connsiteY0" fmla="*/ 12706 h 1230933"/>
                <a:gd name="connsiteX1" fmla="*/ 1306342 w 1339596"/>
                <a:gd name="connsiteY1" fmla="*/ 0 h 1230933"/>
                <a:gd name="connsiteX2" fmla="*/ 1339596 w 1339596"/>
                <a:gd name="connsiteY2" fmla="*/ 1230933 h 1230933"/>
                <a:gd name="connsiteX3" fmla="*/ 0 w 1339596"/>
                <a:gd name="connsiteY3" fmla="*/ 1230933 h 1230933"/>
                <a:gd name="connsiteX4" fmla="*/ 55747 w 1339596"/>
                <a:gd name="connsiteY4" fmla="*/ 12706 h 1230933"/>
                <a:gd name="connsiteX0" fmla="*/ 28195 w 1339596"/>
                <a:gd name="connsiteY0" fmla="*/ 12225 h 1230933"/>
                <a:gd name="connsiteX1" fmla="*/ 1306342 w 1339596"/>
                <a:gd name="connsiteY1" fmla="*/ 0 h 1230933"/>
                <a:gd name="connsiteX2" fmla="*/ 1339596 w 1339596"/>
                <a:gd name="connsiteY2" fmla="*/ 1230933 h 1230933"/>
                <a:gd name="connsiteX3" fmla="*/ 0 w 1339596"/>
                <a:gd name="connsiteY3" fmla="*/ 1230933 h 1230933"/>
                <a:gd name="connsiteX4" fmla="*/ 28195 w 1339596"/>
                <a:gd name="connsiteY4" fmla="*/ 12225 h 1230933"/>
                <a:gd name="connsiteX0" fmla="*/ 28195 w 1353846"/>
                <a:gd name="connsiteY0" fmla="*/ 6385 h 1225093"/>
                <a:gd name="connsiteX1" fmla="*/ 1353846 w 1353846"/>
                <a:gd name="connsiteY1" fmla="*/ 0 h 1225093"/>
                <a:gd name="connsiteX2" fmla="*/ 1339596 w 1353846"/>
                <a:gd name="connsiteY2" fmla="*/ 1225093 h 1225093"/>
                <a:gd name="connsiteX3" fmla="*/ 0 w 1353846"/>
                <a:gd name="connsiteY3" fmla="*/ 1225093 h 1225093"/>
                <a:gd name="connsiteX4" fmla="*/ 28195 w 1353846"/>
                <a:gd name="connsiteY4" fmla="*/ 6385 h 1225093"/>
                <a:gd name="connsiteX0" fmla="*/ 20681 w 1353846"/>
                <a:gd name="connsiteY0" fmla="*/ 6253 h 1225093"/>
                <a:gd name="connsiteX1" fmla="*/ 1353846 w 1353846"/>
                <a:gd name="connsiteY1" fmla="*/ 0 h 1225093"/>
                <a:gd name="connsiteX2" fmla="*/ 1339596 w 1353846"/>
                <a:gd name="connsiteY2" fmla="*/ 1225093 h 1225093"/>
                <a:gd name="connsiteX3" fmla="*/ 0 w 1353846"/>
                <a:gd name="connsiteY3" fmla="*/ 1225093 h 1225093"/>
                <a:gd name="connsiteX4" fmla="*/ 20681 w 1353846"/>
                <a:gd name="connsiteY4" fmla="*/ 6253 h 1225093"/>
                <a:gd name="connsiteX0" fmla="*/ 20681 w 1339596"/>
                <a:gd name="connsiteY0" fmla="*/ 6603 h 1225443"/>
                <a:gd name="connsiteX1" fmla="*/ 1333808 w 1339596"/>
                <a:gd name="connsiteY1" fmla="*/ 0 h 1225443"/>
                <a:gd name="connsiteX2" fmla="*/ 1339596 w 1339596"/>
                <a:gd name="connsiteY2" fmla="*/ 1225443 h 1225443"/>
                <a:gd name="connsiteX3" fmla="*/ 0 w 1339596"/>
                <a:gd name="connsiteY3" fmla="*/ 1225443 h 1225443"/>
                <a:gd name="connsiteX4" fmla="*/ 20681 w 1339596"/>
                <a:gd name="connsiteY4" fmla="*/ 6603 h 1225443"/>
                <a:gd name="connsiteX0" fmla="*/ 33205 w 1339596"/>
                <a:gd name="connsiteY0" fmla="*/ 6822 h 1225443"/>
                <a:gd name="connsiteX1" fmla="*/ 1333808 w 1339596"/>
                <a:gd name="connsiteY1" fmla="*/ 0 h 1225443"/>
                <a:gd name="connsiteX2" fmla="*/ 1339596 w 1339596"/>
                <a:gd name="connsiteY2" fmla="*/ 1225443 h 1225443"/>
                <a:gd name="connsiteX3" fmla="*/ 0 w 1339596"/>
                <a:gd name="connsiteY3" fmla="*/ 1225443 h 1225443"/>
                <a:gd name="connsiteX4" fmla="*/ 33205 w 1339596"/>
                <a:gd name="connsiteY4" fmla="*/ 6822 h 1225443"/>
                <a:gd name="connsiteX0" fmla="*/ 13167 w 1339596"/>
                <a:gd name="connsiteY0" fmla="*/ 6472 h 1225443"/>
                <a:gd name="connsiteX1" fmla="*/ 1333808 w 1339596"/>
                <a:gd name="connsiteY1" fmla="*/ 0 h 1225443"/>
                <a:gd name="connsiteX2" fmla="*/ 1339596 w 1339596"/>
                <a:gd name="connsiteY2" fmla="*/ 1225443 h 1225443"/>
                <a:gd name="connsiteX3" fmla="*/ 0 w 1339596"/>
                <a:gd name="connsiteY3" fmla="*/ 1225443 h 1225443"/>
                <a:gd name="connsiteX4" fmla="*/ 13167 w 1339596"/>
                <a:gd name="connsiteY4" fmla="*/ 6472 h 1225443"/>
                <a:gd name="connsiteX0" fmla="*/ 13167 w 1333884"/>
                <a:gd name="connsiteY0" fmla="*/ 6472 h 1225443"/>
                <a:gd name="connsiteX1" fmla="*/ 1333808 w 1333884"/>
                <a:gd name="connsiteY1" fmla="*/ 0 h 1225443"/>
                <a:gd name="connsiteX2" fmla="*/ 1302330 w 1333884"/>
                <a:gd name="connsiteY2" fmla="*/ 1207253 h 1225443"/>
                <a:gd name="connsiteX3" fmla="*/ 0 w 1333884"/>
                <a:gd name="connsiteY3" fmla="*/ 1225443 h 1225443"/>
                <a:gd name="connsiteX4" fmla="*/ 13167 w 1333884"/>
                <a:gd name="connsiteY4" fmla="*/ 6472 h 1225443"/>
                <a:gd name="connsiteX0" fmla="*/ 13167 w 1334211"/>
                <a:gd name="connsiteY0" fmla="*/ 6472 h 1232826"/>
                <a:gd name="connsiteX1" fmla="*/ 1333808 w 1334211"/>
                <a:gd name="connsiteY1" fmla="*/ 0 h 1232826"/>
                <a:gd name="connsiteX2" fmla="*/ 1331950 w 1334211"/>
                <a:gd name="connsiteY2" fmla="*/ 1232826 h 1232826"/>
                <a:gd name="connsiteX3" fmla="*/ 0 w 1334211"/>
                <a:gd name="connsiteY3" fmla="*/ 1225443 h 1232826"/>
                <a:gd name="connsiteX4" fmla="*/ 13167 w 1334211"/>
                <a:gd name="connsiteY4" fmla="*/ 6472 h 1232826"/>
                <a:gd name="connsiteX0" fmla="*/ 13167 w 1333952"/>
                <a:gd name="connsiteY0" fmla="*/ 6472 h 1225443"/>
                <a:gd name="connsiteX1" fmla="*/ 1333808 w 1333952"/>
                <a:gd name="connsiteY1" fmla="*/ 0 h 1225443"/>
                <a:gd name="connsiteX2" fmla="*/ 1319601 w 1333952"/>
                <a:gd name="connsiteY2" fmla="*/ 1222588 h 1225443"/>
                <a:gd name="connsiteX3" fmla="*/ 0 w 1333952"/>
                <a:gd name="connsiteY3" fmla="*/ 1225443 h 1225443"/>
                <a:gd name="connsiteX4" fmla="*/ 13167 w 1333952"/>
                <a:gd name="connsiteY4" fmla="*/ 6472 h 1225443"/>
                <a:gd name="connsiteX0" fmla="*/ 30785 w 1333952"/>
                <a:gd name="connsiteY0" fmla="*/ 0 h 1235984"/>
                <a:gd name="connsiteX1" fmla="*/ 1333808 w 1333952"/>
                <a:gd name="connsiteY1" fmla="*/ 10541 h 1235984"/>
                <a:gd name="connsiteX2" fmla="*/ 1319601 w 1333952"/>
                <a:gd name="connsiteY2" fmla="*/ 1233129 h 1235984"/>
                <a:gd name="connsiteX3" fmla="*/ 0 w 1333952"/>
                <a:gd name="connsiteY3" fmla="*/ 1235984 h 1235984"/>
                <a:gd name="connsiteX4" fmla="*/ 30785 w 1333952"/>
                <a:gd name="connsiteY4" fmla="*/ 0 h 1235984"/>
                <a:gd name="connsiteX0" fmla="*/ 30785 w 1319601"/>
                <a:gd name="connsiteY0" fmla="*/ 0 h 1235984"/>
                <a:gd name="connsiteX1" fmla="*/ 1312848 w 1319601"/>
                <a:gd name="connsiteY1" fmla="*/ 20567 h 1235984"/>
                <a:gd name="connsiteX2" fmla="*/ 1319601 w 1319601"/>
                <a:gd name="connsiteY2" fmla="*/ 1233129 h 1235984"/>
                <a:gd name="connsiteX3" fmla="*/ 0 w 1319601"/>
                <a:gd name="connsiteY3" fmla="*/ 1235984 h 1235984"/>
                <a:gd name="connsiteX4" fmla="*/ 30785 w 1319601"/>
                <a:gd name="connsiteY4" fmla="*/ 0 h 1235984"/>
                <a:gd name="connsiteX0" fmla="*/ 30785 w 1319601"/>
                <a:gd name="connsiteY0" fmla="*/ 0 h 1258608"/>
                <a:gd name="connsiteX1" fmla="*/ 1312848 w 1319601"/>
                <a:gd name="connsiteY1" fmla="*/ 20567 h 1258608"/>
                <a:gd name="connsiteX2" fmla="*/ 1319601 w 1319601"/>
                <a:gd name="connsiteY2" fmla="*/ 1233129 h 1258608"/>
                <a:gd name="connsiteX3" fmla="*/ 0 w 1319601"/>
                <a:gd name="connsiteY3" fmla="*/ 1235984 h 1258608"/>
                <a:gd name="connsiteX4" fmla="*/ 30785 w 1319601"/>
                <a:gd name="connsiteY4" fmla="*/ 0 h 1258608"/>
                <a:gd name="connsiteX0" fmla="*/ 31250 w 1320066"/>
                <a:gd name="connsiteY0" fmla="*/ 0 h 1267432"/>
                <a:gd name="connsiteX1" fmla="*/ 1313313 w 1320066"/>
                <a:gd name="connsiteY1" fmla="*/ 20567 h 1267432"/>
                <a:gd name="connsiteX2" fmla="*/ 1320066 w 1320066"/>
                <a:gd name="connsiteY2" fmla="*/ 1233129 h 1267432"/>
                <a:gd name="connsiteX3" fmla="*/ 0 w 1320066"/>
                <a:gd name="connsiteY3" fmla="*/ 1260343 h 1267432"/>
                <a:gd name="connsiteX4" fmla="*/ 31250 w 1320066"/>
                <a:gd name="connsiteY4" fmla="*/ 0 h 1267432"/>
                <a:gd name="connsiteX0" fmla="*/ 31250 w 1320066"/>
                <a:gd name="connsiteY0" fmla="*/ 0 h 1268253"/>
                <a:gd name="connsiteX1" fmla="*/ 1313313 w 1320066"/>
                <a:gd name="connsiteY1" fmla="*/ 20567 h 1268253"/>
                <a:gd name="connsiteX2" fmla="*/ 1320066 w 1320066"/>
                <a:gd name="connsiteY2" fmla="*/ 1233129 h 1268253"/>
                <a:gd name="connsiteX3" fmla="*/ 0 w 1320066"/>
                <a:gd name="connsiteY3" fmla="*/ 1260343 h 1268253"/>
                <a:gd name="connsiteX4" fmla="*/ 31250 w 1320066"/>
                <a:gd name="connsiteY4" fmla="*/ 0 h 1268253"/>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066" h="1263844">
                  <a:moveTo>
                    <a:pt x="31250" y="0"/>
                  </a:moveTo>
                  <a:lnTo>
                    <a:pt x="1313313" y="20567"/>
                  </a:lnTo>
                  <a:cubicBezTo>
                    <a:pt x="1315242" y="429048"/>
                    <a:pt x="1291435" y="859628"/>
                    <a:pt x="1320066" y="1233129"/>
                  </a:cubicBezTo>
                  <a:cubicBezTo>
                    <a:pt x="665493" y="1279400"/>
                    <a:pt x="439867" y="1259391"/>
                    <a:pt x="0" y="1260343"/>
                  </a:cubicBezTo>
                  <a:lnTo>
                    <a:pt x="31250" y="0"/>
                  </a:lnTo>
                  <a:close/>
                </a:path>
              </a:pathLst>
            </a:custGeom>
            <a:gradFill flip="none" rotWithShape="1">
              <a:gsLst>
                <a:gs pos="0">
                  <a:srgbClr val="92D050">
                    <a:lumMod val="42000"/>
                    <a:lumOff val="58000"/>
                  </a:srgbClr>
                </a:gs>
                <a:gs pos="100000">
                  <a:srgbClr val="89C25A">
                    <a:lumMod val="81000"/>
                    <a:lumOff val="19000"/>
                  </a:srgbClr>
                </a:gs>
              </a:gsLst>
              <a:lin ang="5400000" scaled="1"/>
              <a:tileRect/>
            </a:gradFill>
            <a:ln>
              <a:noFill/>
            </a:ln>
            <a:effectLst>
              <a:outerShdw blurRad="38100" dist="12700" dir="540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20" rtlCol="0" anchor="ctr"/>
            <a:lstStyle/>
            <a:p>
              <a:pPr algn="ctr"/>
              <a:endParaRPr lang="es-MX" sz="1200" dirty="0" smtClean="0">
                <a:solidFill>
                  <a:schemeClr val="tx1"/>
                </a:solidFill>
              </a:endParaRPr>
            </a:p>
            <a:p>
              <a:pPr algn="ctr"/>
              <a:r>
                <a:rPr lang="es-MX" sz="1600" dirty="0" smtClean="0">
                  <a:solidFill>
                    <a:schemeClr val="tx1"/>
                  </a:solidFill>
                </a:rPr>
                <a:t>La </a:t>
              </a:r>
              <a:r>
                <a:rPr lang="es-MX" sz="2400" dirty="0" smtClean="0">
                  <a:solidFill>
                    <a:schemeClr val="tx1"/>
                  </a:solidFill>
                </a:rPr>
                <a:t>X</a:t>
              </a:r>
              <a:endParaRPr lang="es-MX" sz="1600" dirty="0" smtClean="0">
                <a:solidFill>
                  <a:schemeClr val="tx1"/>
                </a:solidFill>
              </a:endParaRPr>
            </a:p>
            <a:p>
              <a:pPr algn="ctr"/>
              <a:r>
                <a:rPr lang="es-MX" sz="1600" dirty="0" smtClean="0">
                  <a:solidFill>
                    <a:schemeClr val="tx1"/>
                  </a:solidFill>
                </a:rPr>
                <a:t>simbolizar </a:t>
              </a:r>
              <a:r>
                <a:rPr lang="es-MX" sz="1600" dirty="0">
                  <a:solidFill>
                    <a:schemeClr val="tx1"/>
                  </a:solidFill>
                </a:rPr>
                <a:t>una variable independiente o tratamiento experimental.</a:t>
              </a:r>
              <a:endParaRPr lang="en-US" sz="1600" dirty="0">
                <a:solidFill>
                  <a:schemeClr val="tx1"/>
                </a:solidFill>
                <a:latin typeface="Arial" pitchFamily="34" charset="0"/>
                <a:cs typeface="Arial" pitchFamily="34" charset="0"/>
              </a:endParaRPr>
            </a:p>
          </p:txBody>
        </p:sp>
        <p:grpSp>
          <p:nvGrpSpPr>
            <p:cNvPr id="14" name="Group 16"/>
            <p:cNvGrpSpPr/>
            <p:nvPr/>
          </p:nvGrpSpPr>
          <p:grpSpPr>
            <a:xfrm>
              <a:off x="9462390" y="4769519"/>
              <a:ext cx="288809" cy="264520"/>
              <a:chOff x="4917745" y="2235200"/>
              <a:chExt cx="2584952" cy="2489199"/>
            </a:xfrm>
            <a:effectLst>
              <a:outerShdw blurRad="50800" dist="25400" dir="8100000" algn="tr" rotWithShape="0">
                <a:prstClr val="black">
                  <a:alpha val="45000"/>
                </a:prstClr>
              </a:outerShdw>
            </a:effectLst>
          </p:grpSpPr>
          <p:sp>
            <p:nvSpPr>
              <p:cNvPr id="15" name="Oval 17"/>
              <p:cNvSpPr/>
              <p:nvPr/>
            </p:nvSpPr>
            <p:spPr>
              <a:xfrm>
                <a:off x="4917745" y="2429067"/>
                <a:ext cx="2295331" cy="2295332"/>
              </a:xfrm>
              <a:prstGeom prst="ellipse">
                <a:avLst/>
              </a:prstGeom>
              <a:solidFill>
                <a:srgbClr val="00B0F0"/>
              </a:solidFill>
              <a:ln>
                <a:noFill/>
              </a:ln>
              <a:effectLst/>
              <a:scene3d>
                <a:camera prst="orthographicFront">
                  <a:rot lat="0" lon="0" rev="0"/>
                </a:camera>
                <a:lightRig rig="contrasting" dir="t">
                  <a:rot lat="0" lon="0" rev="1500000"/>
                </a:lightRig>
              </a:scene3d>
              <a:sp3d>
                <a:bevelT w="44450" h="6985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sp>
            <p:nvSpPr>
              <p:cNvPr id="16" name="Oval 24"/>
              <p:cNvSpPr/>
              <p:nvPr/>
            </p:nvSpPr>
            <p:spPr>
              <a:xfrm>
                <a:off x="5484130" y="2913213"/>
                <a:ext cx="1253454" cy="1253453"/>
              </a:xfrm>
              <a:prstGeom prst="ellipse">
                <a:avLst/>
              </a:prstGeom>
              <a:solidFill>
                <a:srgbClr val="00698E"/>
              </a:solidFill>
              <a:ln>
                <a:noFill/>
              </a:ln>
              <a:effectLst/>
              <a:scene3d>
                <a:camera prst="orthographicFront">
                  <a:rot lat="0" lon="0" rev="0"/>
                </a:camera>
                <a:lightRig rig="contrasting" dir="t">
                  <a:rot lat="0" lon="0" rev="1500000"/>
                </a:lightRig>
              </a:scene3d>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sp>
            <p:nvSpPr>
              <p:cNvPr id="17" name="Oval 18"/>
              <p:cNvSpPr/>
              <p:nvPr/>
            </p:nvSpPr>
            <p:spPr>
              <a:xfrm>
                <a:off x="5972471" y="2235200"/>
                <a:ext cx="1530226" cy="1530226"/>
              </a:xfrm>
              <a:prstGeom prst="ellipse">
                <a:avLst/>
              </a:prstGeom>
              <a:solidFill>
                <a:srgbClr val="00B0F0"/>
              </a:solidFill>
              <a:ln>
                <a:noFill/>
              </a:ln>
              <a:effectLst/>
              <a:scene3d>
                <a:camera prst="orthographicFront">
                  <a:rot lat="0" lon="0" rev="0"/>
                </a:camera>
                <a:lightRig rig="contrasting" dir="t">
                  <a:rot lat="0" lon="0" rev="1500000"/>
                </a:lightRig>
              </a:scene3d>
              <a:sp3d>
                <a:bevelT w="31750" h="6985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600"/>
              </a:p>
            </p:txBody>
          </p:sp>
        </p:grpSp>
      </p:grpSp>
    </p:spTree>
    <p:extLst>
      <p:ext uri="{BB962C8B-B14F-4D97-AF65-F5344CB8AC3E}">
        <p14:creationId xmlns:p14="http://schemas.microsoft.com/office/powerpoint/2010/main" val="3248143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randombar(horizontal)">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8" grpId="0"/>
      <p:bldP spid="9" grpId="0" animBg="1"/>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600" dirty="0" smtClean="0"/>
              <a:t>Grados de manipulación de la variable independiente </a:t>
            </a:r>
            <a:endParaRPr lang="en-GB" sz="3600" dirty="0"/>
          </a:p>
        </p:txBody>
      </p:sp>
      <p:sp>
        <p:nvSpPr>
          <p:cNvPr id="3" name="Marcador de contenido 2"/>
          <p:cNvSpPr>
            <a:spLocks noGrp="1"/>
          </p:cNvSpPr>
          <p:nvPr>
            <p:ph idx="1"/>
          </p:nvPr>
        </p:nvSpPr>
        <p:spPr/>
        <p:txBody>
          <a:bodyPr/>
          <a:lstStyle/>
          <a:p>
            <a:pPr marL="0" indent="0">
              <a:buNone/>
            </a:pPr>
            <a:r>
              <a:rPr lang="es-MX" dirty="0" smtClean="0"/>
              <a:t>Presencia o ausencia</a:t>
            </a:r>
            <a:r>
              <a:rPr lang="en-GB" dirty="0" smtClean="0"/>
              <a:t>: </a:t>
            </a:r>
          </a:p>
          <a:p>
            <a:pPr marL="0" indent="0">
              <a:buNone/>
            </a:pPr>
            <a:r>
              <a:rPr lang="en-GB" dirty="0" smtClean="0"/>
              <a:t>ese </a:t>
            </a:r>
            <a:r>
              <a:rPr lang="en-GB" dirty="0" err="1" smtClean="0"/>
              <a:t>nivel</a:t>
            </a:r>
            <a:r>
              <a:rPr lang="en-GB" dirty="0" smtClean="0"/>
              <a:t> o </a:t>
            </a:r>
            <a:r>
              <a:rPr lang="en-GB" dirty="0" err="1" smtClean="0"/>
              <a:t>grado</a:t>
            </a:r>
            <a:r>
              <a:rPr lang="en-GB" dirty="0" smtClean="0"/>
              <a:t> </a:t>
            </a:r>
            <a:r>
              <a:rPr lang="en-GB" dirty="0" err="1" smtClean="0"/>
              <a:t>implica</a:t>
            </a:r>
            <a:r>
              <a:rPr lang="en-GB" dirty="0" smtClean="0"/>
              <a:t> que un </a:t>
            </a:r>
            <a:r>
              <a:rPr lang="en-GB" dirty="0" err="1" smtClean="0"/>
              <a:t>grupo</a:t>
            </a:r>
            <a:r>
              <a:rPr lang="en-GB" dirty="0" smtClean="0"/>
              <a:t> se </a:t>
            </a:r>
            <a:r>
              <a:rPr lang="en-GB" dirty="0" err="1" smtClean="0"/>
              <a:t>expone</a:t>
            </a:r>
            <a:r>
              <a:rPr lang="en-GB" dirty="0" smtClean="0"/>
              <a:t> a la </a:t>
            </a:r>
            <a:r>
              <a:rPr lang="en-GB" dirty="0" err="1" smtClean="0"/>
              <a:t>presencia</a:t>
            </a:r>
            <a:r>
              <a:rPr lang="en-GB" dirty="0" smtClean="0"/>
              <a:t> de la variable </a:t>
            </a:r>
            <a:r>
              <a:rPr lang="en-GB" dirty="0" err="1" smtClean="0"/>
              <a:t>independiente</a:t>
            </a:r>
            <a:r>
              <a:rPr lang="en-GB" dirty="0" smtClean="0"/>
              <a:t> y el </a:t>
            </a:r>
            <a:r>
              <a:rPr lang="en-GB" dirty="0" err="1" smtClean="0"/>
              <a:t>otro</a:t>
            </a:r>
            <a:r>
              <a:rPr lang="en-GB" dirty="0" smtClean="0"/>
              <a:t> no. </a:t>
            </a:r>
          </a:p>
          <a:p>
            <a:endParaRPr lang="es-MX" dirty="0" smtClean="0"/>
          </a:p>
        </p:txBody>
      </p:sp>
      <p:sp>
        <p:nvSpPr>
          <p:cNvPr id="5" name="Rectángulo 4"/>
          <p:cNvSpPr/>
          <p:nvPr/>
        </p:nvSpPr>
        <p:spPr>
          <a:xfrm>
            <a:off x="5623142" y="3374549"/>
            <a:ext cx="2622834" cy="923330"/>
          </a:xfrm>
          <a:prstGeom prst="rect">
            <a:avLst/>
          </a:prstGeom>
          <a:noFill/>
        </p:spPr>
        <p:txBody>
          <a:bodyPr wrap="none" lIns="91440" tIns="45720" rIns="91440" bIns="45720">
            <a:spAutoFit/>
          </a:bodyPr>
          <a:lstStyle/>
          <a:p>
            <a:pPr algn="ctr"/>
            <a:r>
              <a:rPr lang="es-ES" sz="5400" dirty="0">
                <a:ln w="0"/>
                <a:effectLst>
                  <a:outerShdw blurRad="38100" dist="19050" dir="2700000" algn="tl" rotWithShape="0">
                    <a:schemeClr val="dk1">
                      <a:alpha val="40000"/>
                    </a:schemeClr>
                  </a:outerShdw>
                </a:effectLst>
              </a:rPr>
              <a:t>Grupo 1</a:t>
            </a:r>
            <a:r>
              <a:rPr lang="es-ES" sz="5400" b="0" cap="none" spc="0" dirty="0" smtClean="0">
                <a:ln w="0"/>
                <a:solidFill>
                  <a:schemeClr val="tx1"/>
                </a:solidFill>
                <a:effectLst>
                  <a:outerShdw blurRad="38100" dist="19050" dir="2700000" algn="tl" rotWithShape="0">
                    <a:schemeClr val="dk1">
                      <a:alpha val="40000"/>
                    </a:schemeClr>
                  </a:outerShdw>
                </a:effectLst>
              </a:rPr>
              <a:t> </a:t>
            </a:r>
            <a:endParaRPr lang="es-ES" sz="5400" b="0" cap="none" spc="0" dirty="0">
              <a:ln w="0"/>
              <a:solidFill>
                <a:schemeClr val="tx1"/>
              </a:solidFill>
              <a:effectLst>
                <a:outerShdw blurRad="38100" dist="19050" dir="2700000" algn="tl" rotWithShape="0">
                  <a:schemeClr val="dk1">
                    <a:alpha val="40000"/>
                  </a:schemeClr>
                </a:outerShdw>
              </a:effectLst>
            </a:endParaRPr>
          </a:p>
        </p:txBody>
      </p:sp>
      <p:grpSp>
        <p:nvGrpSpPr>
          <p:cNvPr id="7" name="Grupo 6"/>
          <p:cNvGrpSpPr/>
          <p:nvPr/>
        </p:nvGrpSpPr>
        <p:grpSpPr>
          <a:xfrm>
            <a:off x="3080655" y="3169059"/>
            <a:ext cx="1850571" cy="1632857"/>
            <a:chOff x="3080655" y="3169059"/>
            <a:chExt cx="1850571" cy="1632857"/>
          </a:xfrm>
        </p:grpSpPr>
        <p:sp>
          <p:nvSpPr>
            <p:cNvPr id="6" name="Elipse 5"/>
            <p:cNvSpPr/>
            <p:nvPr/>
          </p:nvSpPr>
          <p:spPr>
            <a:xfrm>
              <a:off x="3080655" y="3169059"/>
              <a:ext cx="1850571" cy="1632857"/>
            </a:xfrm>
            <a:prstGeom prst="ellipse">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pic>
          <p:nvPicPr>
            <p:cNvPr id="9" name="Imagen 8"/>
            <p:cNvPicPr>
              <a:picLocks noChangeAspect="1"/>
            </p:cNvPicPr>
            <p:nvPr/>
          </p:nvPicPr>
          <p:blipFill>
            <a:blip r:embed="rId2"/>
            <a:stretch>
              <a:fillRect/>
            </a:stretch>
          </p:blipFill>
          <p:spPr>
            <a:xfrm>
              <a:off x="3562751" y="3432542"/>
              <a:ext cx="886378" cy="1013004"/>
            </a:xfrm>
            <a:prstGeom prst="rect">
              <a:avLst/>
            </a:prstGeom>
          </p:spPr>
        </p:pic>
      </p:grpSp>
      <p:grpSp>
        <p:nvGrpSpPr>
          <p:cNvPr id="10" name="Grupo 9"/>
          <p:cNvGrpSpPr/>
          <p:nvPr/>
        </p:nvGrpSpPr>
        <p:grpSpPr>
          <a:xfrm>
            <a:off x="3047999" y="5053852"/>
            <a:ext cx="1850571" cy="1632857"/>
            <a:chOff x="3047999" y="5053852"/>
            <a:chExt cx="1850571" cy="1632857"/>
          </a:xfrm>
        </p:grpSpPr>
        <p:sp>
          <p:nvSpPr>
            <p:cNvPr id="4" name="Elipse 3"/>
            <p:cNvSpPr/>
            <p:nvPr/>
          </p:nvSpPr>
          <p:spPr>
            <a:xfrm>
              <a:off x="3047999" y="5053852"/>
              <a:ext cx="1850571" cy="1632857"/>
            </a:xfrm>
            <a:prstGeom prst="ellipse">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pic>
          <p:nvPicPr>
            <p:cNvPr id="11" name="Imagen 10"/>
            <p:cNvPicPr>
              <a:picLocks noChangeAspect="1"/>
            </p:cNvPicPr>
            <p:nvPr/>
          </p:nvPicPr>
          <p:blipFill>
            <a:blip r:embed="rId3"/>
            <a:stretch>
              <a:fillRect/>
            </a:stretch>
          </p:blipFill>
          <p:spPr>
            <a:xfrm>
              <a:off x="3450771" y="5264509"/>
              <a:ext cx="1204732" cy="1136933"/>
            </a:xfrm>
            <a:prstGeom prst="rect">
              <a:avLst/>
            </a:prstGeom>
          </p:spPr>
        </p:pic>
      </p:grpSp>
      <p:sp>
        <p:nvSpPr>
          <p:cNvPr id="8" name="Rectángulo 7"/>
          <p:cNvSpPr/>
          <p:nvPr/>
        </p:nvSpPr>
        <p:spPr>
          <a:xfrm>
            <a:off x="5623142" y="5199910"/>
            <a:ext cx="2622834" cy="923330"/>
          </a:xfrm>
          <a:prstGeom prst="rect">
            <a:avLst/>
          </a:prstGeom>
          <a:noFill/>
        </p:spPr>
        <p:txBody>
          <a:bodyPr wrap="none" lIns="91440" tIns="45720" rIns="91440" bIns="45720">
            <a:spAutoFit/>
          </a:bodyPr>
          <a:lstStyle/>
          <a:p>
            <a:pPr algn="ctr"/>
            <a:r>
              <a:rPr lang="es-ES" sz="5400" dirty="0">
                <a:ln w="0"/>
                <a:effectLst>
                  <a:outerShdw blurRad="38100" dist="19050" dir="2700000" algn="tl" rotWithShape="0">
                    <a:schemeClr val="dk1">
                      <a:alpha val="40000"/>
                    </a:schemeClr>
                  </a:outerShdw>
                </a:effectLst>
              </a:rPr>
              <a:t>Grupo </a:t>
            </a:r>
            <a:r>
              <a:rPr lang="es-ES" sz="5400" dirty="0" smtClean="0">
                <a:ln w="0"/>
                <a:effectLst>
                  <a:outerShdw blurRad="38100" dist="19050" dir="2700000" algn="tl" rotWithShape="0">
                    <a:schemeClr val="dk1">
                      <a:alpha val="40000"/>
                    </a:schemeClr>
                  </a:outerShdw>
                </a:effectLst>
              </a:rPr>
              <a:t>2</a:t>
            </a:r>
            <a:r>
              <a:rPr lang="es-ES" sz="5400" b="0" cap="none" spc="0" dirty="0" smtClean="0">
                <a:ln w="0"/>
                <a:solidFill>
                  <a:schemeClr val="tx1"/>
                </a:solidFill>
                <a:effectLst>
                  <a:outerShdw blurRad="38100" dist="19050" dir="2700000" algn="tl" rotWithShape="0">
                    <a:schemeClr val="dk1">
                      <a:alpha val="40000"/>
                    </a:schemeClr>
                  </a:outerShdw>
                </a:effectLst>
              </a:rPr>
              <a:t> </a:t>
            </a:r>
            <a:endParaRPr lang="es-E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72743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3234915" y="4480697"/>
            <a:ext cx="10995025" cy="5144408"/>
          </a:xfrm>
        </p:spPr>
        <p:txBody>
          <a:bodyPr>
            <a:normAutofit/>
          </a:bodyPr>
          <a:lstStyle/>
          <a:p>
            <a:endParaRPr lang="es-MX" sz="1800" dirty="0" smtClean="0"/>
          </a:p>
          <a:p>
            <a:endParaRPr lang="es-MX" sz="1800" dirty="0" smtClean="0"/>
          </a:p>
          <a:p>
            <a:endParaRPr lang="es-MX" sz="1800" dirty="0"/>
          </a:p>
          <a:p>
            <a:endParaRPr lang="es-MX" sz="1800" dirty="0" smtClean="0"/>
          </a:p>
          <a:p>
            <a:endParaRPr lang="es-MX" sz="1800" dirty="0"/>
          </a:p>
          <a:p>
            <a:endParaRPr lang="es-MX" sz="1800" dirty="0" smtClean="0"/>
          </a:p>
          <a:p>
            <a:endParaRPr lang="es-MX" sz="1800" dirty="0" smtClean="0"/>
          </a:p>
          <a:p>
            <a:endParaRPr lang="es-MX" sz="1800" dirty="0" smtClean="0"/>
          </a:p>
          <a:p>
            <a:endParaRPr lang="es-MX" sz="1800" dirty="0"/>
          </a:p>
          <a:p>
            <a:endParaRPr lang="es-MX" sz="1800" dirty="0" smtClean="0"/>
          </a:p>
          <a:p>
            <a:endParaRPr lang="es-MX" sz="1800" dirty="0"/>
          </a:p>
          <a:p>
            <a:endParaRPr lang="es-MX" sz="1800" dirty="0" smtClean="0"/>
          </a:p>
        </p:txBody>
      </p:sp>
      <p:grpSp>
        <p:nvGrpSpPr>
          <p:cNvPr id="2" name="Grupo 1"/>
          <p:cNvGrpSpPr/>
          <p:nvPr/>
        </p:nvGrpSpPr>
        <p:grpSpPr>
          <a:xfrm>
            <a:off x="908954" y="1150404"/>
            <a:ext cx="2667003" cy="2307772"/>
            <a:chOff x="908954" y="1150404"/>
            <a:chExt cx="2667003" cy="2307772"/>
          </a:xfrm>
        </p:grpSpPr>
        <p:sp>
          <p:nvSpPr>
            <p:cNvPr id="5" name="Elipse 4"/>
            <p:cNvSpPr/>
            <p:nvPr/>
          </p:nvSpPr>
          <p:spPr>
            <a:xfrm>
              <a:off x="1010508" y="1150404"/>
              <a:ext cx="2547260" cy="2307772"/>
            </a:xfrm>
            <a:prstGeom prst="ellipse">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6" name="Rectángulo 5"/>
            <p:cNvSpPr/>
            <p:nvPr/>
          </p:nvSpPr>
          <p:spPr>
            <a:xfrm>
              <a:off x="908954" y="1786790"/>
              <a:ext cx="2667003" cy="1323439"/>
            </a:xfrm>
            <a:prstGeom prst="rect">
              <a:avLst/>
            </a:prstGeom>
            <a:noFill/>
          </p:spPr>
          <p:txBody>
            <a:bodyPr wrap="square" lIns="91440" tIns="45720" rIns="91440" bIns="45720">
              <a:spAutoFit/>
            </a:bodyPr>
            <a:lstStyle/>
            <a:p>
              <a:pPr algn="ctr"/>
              <a:r>
                <a:rPr lang="es-MX" sz="2000" dirty="0"/>
                <a:t>grupo de personas </a:t>
              </a:r>
              <a:endParaRPr lang="es-MX" sz="2000" dirty="0" smtClean="0"/>
            </a:p>
            <a:p>
              <a:pPr algn="ctr"/>
              <a:r>
                <a:rPr lang="es-MX" sz="2000" dirty="0" smtClean="0"/>
                <a:t>con artritis: </a:t>
              </a:r>
            </a:p>
            <a:p>
              <a:pPr algn="ctr"/>
              <a:r>
                <a:rPr lang="es-MX" sz="2000" b="1" dirty="0" smtClean="0">
                  <a:solidFill>
                    <a:srgbClr val="368111"/>
                  </a:solidFill>
                </a:rPr>
                <a:t>ADMINISTRA </a:t>
              </a:r>
            </a:p>
            <a:p>
              <a:pPr algn="ctr"/>
              <a:r>
                <a:rPr lang="es-MX" sz="2000" dirty="0"/>
                <a:t>t</a:t>
              </a:r>
              <a:r>
                <a:rPr lang="es-MX" sz="2000" dirty="0" smtClean="0"/>
                <a:t>ratamiento médico </a:t>
              </a:r>
              <a:endParaRPr lang="es-MX" sz="2000" dirty="0"/>
            </a:p>
          </p:txBody>
        </p:sp>
      </p:grpSp>
      <p:grpSp>
        <p:nvGrpSpPr>
          <p:cNvPr id="4" name="Grupo 3"/>
          <p:cNvGrpSpPr/>
          <p:nvPr/>
        </p:nvGrpSpPr>
        <p:grpSpPr>
          <a:xfrm>
            <a:off x="968825" y="3555010"/>
            <a:ext cx="2667003" cy="2307772"/>
            <a:chOff x="968825" y="3555010"/>
            <a:chExt cx="2667003" cy="2307772"/>
          </a:xfrm>
        </p:grpSpPr>
        <p:sp>
          <p:nvSpPr>
            <p:cNvPr id="7" name="Elipse 6"/>
            <p:cNvSpPr/>
            <p:nvPr/>
          </p:nvSpPr>
          <p:spPr>
            <a:xfrm>
              <a:off x="1010508" y="3555010"/>
              <a:ext cx="2547260" cy="2307772"/>
            </a:xfrm>
            <a:prstGeom prst="ellipse">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8" name="Rectángulo 7"/>
            <p:cNvSpPr/>
            <p:nvPr/>
          </p:nvSpPr>
          <p:spPr>
            <a:xfrm>
              <a:off x="968825" y="4178415"/>
              <a:ext cx="2667003" cy="1323439"/>
            </a:xfrm>
            <a:prstGeom prst="rect">
              <a:avLst/>
            </a:prstGeom>
            <a:noFill/>
          </p:spPr>
          <p:txBody>
            <a:bodyPr wrap="square" lIns="91440" tIns="45720" rIns="91440" bIns="45720">
              <a:spAutoFit/>
            </a:bodyPr>
            <a:lstStyle/>
            <a:p>
              <a:pPr algn="ctr"/>
              <a:r>
                <a:rPr lang="es-MX" sz="2000" dirty="0"/>
                <a:t>grupo de personas </a:t>
              </a:r>
              <a:endParaRPr lang="es-MX" sz="2000" dirty="0" smtClean="0"/>
            </a:p>
            <a:p>
              <a:pPr algn="ctr"/>
              <a:r>
                <a:rPr lang="es-MX" sz="2000" dirty="0" smtClean="0"/>
                <a:t>con artritis: </a:t>
              </a:r>
            </a:p>
            <a:p>
              <a:pPr algn="ctr"/>
              <a:r>
                <a:rPr lang="es-MX" sz="2000" b="1" dirty="0" smtClean="0">
                  <a:solidFill>
                    <a:srgbClr val="368111"/>
                  </a:solidFill>
                </a:rPr>
                <a:t>SIN </a:t>
              </a:r>
              <a:r>
                <a:rPr lang="es-MX" sz="2000" dirty="0" smtClean="0">
                  <a:solidFill>
                    <a:srgbClr val="368111"/>
                  </a:solidFill>
                </a:rPr>
                <a:t> </a:t>
              </a:r>
            </a:p>
            <a:p>
              <a:pPr algn="ctr"/>
              <a:r>
                <a:rPr lang="es-MX" sz="2000" dirty="0"/>
                <a:t>t</a:t>
              </a:r>
              <a:r>
                <a:rPr lang="es-MX" sz="2000" dirty="0" smtClean="0"/>
                <a:t>ratamiento médico </a:t>
              </a:r>
              <a:endParaRPr lang="es-MX" sz="2000" dirty="0"/>
            </a:p>
          </p:txBody>
        </p:sp>
      </p:grpSp>
      <p:sp>
        <p:nvSpPr>
          <p:cNvPr id="9" name="Flecha izquierda 8"/>
          <p:cNvSpPr/>
          <p:nvPr/>
        </p:nvSpPr>
        <p:spPr>
          <a:xfrm>
            <a:off x="4172808" y="1716219"/>
            <a:ext cx="2492829" cy="805543"/>
          </a:xfrm>
          <a:prstGeom prst="leftArrow">
            <a:avLst/>
          </a:prstGeom>
          <a:solidFill>
            <a:srgbClr val="368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echa izquierda 9"/>
          <p:cNvSpPr/>
          <p:nvPr/>
        </p:nvSpPr>
        <p:spPr>
          <a:xfrm>
            <a:off x="4403616" y="4155787"/>
            <a:ext cx="1807287" cy="553109"/>
          </a:xfrm>
          <a:prstGeom prst="leftArrow">
            <a:avLst/>
          </a:prstGeom>
          <a:solidFill>
            <a:srgbClr val="368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ángulo redondeado 10"/>
          <p:cNvSpPr/>
          <p:nvPr/>
        </p:nvSpPr>
        <p:spPr>
          <a:xfrm>
            <a:off x="6941852" y="1360570"/>
            <a:ext cx="3387726" cy="1335504"/>
          </a:xfrm>
          <a:prstGeom prst="roundRect">
            <a:avLst/>
          </a:prstGeom>
          <a:noFill/>
          <a:ln>
            <a:solidFill>
              <a:srgbClr val="36811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4000" dirty="0" smtClean="0">
                <a:solidFill>
                  <a:schemeClr val="tx1"/>
                </a:solidFill>
              </a:rPr>
              <a:t>Grupo experimental  </a:t>
            </a:r>
            <a:endParaRPr lang="en-GB" sz="4000" dirty="0">
              <a:solidFill>
                <a:schemeClr val="tx1"/>
              </a:solidFill>
            </a:endParaRPr>
          </a:p>
        </p:txBody>
      </p:sp>
      <p:sp>
        <p:nvSpPr>
          <p:cNvPr id="12" name="Rectángulo redondeado 11"/>
          <p:cNvSpPr/>
          <p:nvPr/>
        </p:nvSpPr>
        <p:spPr>
          <a:xfrm>
            <a:off x="6978691" y="3488035"/>
            <a:ext cx="3387726" cy="1335504"/>
          </a:xfrm>
          <a:prstGeom prst="roundRect">
            <a:avLst/>
          </a:prstGeom>
          <a:noFill/>
          <a:ln>
            <a:solidFill>
              <a:srgbClr val="36811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4000" dirty="0" smtClean="0">
                <a:solidFill>
                  <a:schemeClr val="tx1"/>
                </a:solidFill>
              </a:rPr>
              <a:t>Grupo control  </a:t>
            </a:r>
            <a:endParaRPr lang="en-GB" sz="4000" dirty="0">
              <a:solidFill>
                <a:schemeClr val="tx1"/>
              </a:solidFill>
            </a:endParaRPr>
          </a:p>
        </p:txBody>
      </p:sp>
      <p:grpSp>
        <p:nvGrpSpPr>
          <p:cNvPr id="13" name="Grupo 12"/>
          <p:cNvGrpSpPr/>
          <p:nvPr/>
        </p:nvGrpSpPr>
        <p:grpSpPr>
          <a:xfrm>
            <a:off x="9951654" y="4802274"/>
            <a:ext cx="1973198" cy="2042850"/>
            <a:chOff x="9951654" y="4802274"/>
            <a:chExt cx="1973198" cy="2042850"/>
          </a:xfrm>
        </p:grpSpPr>
        <p:sp>
          <p:nvSpPr>
            <p:cNvPr id="14" name="Rectangle 19"/>
            <p:cNvSpPr/>
            <p:nvPr/>
          </p:nvSpPr>
          <p:spPr>
            <a:xfrm rot="21599113">
              <a:off x="9951654" y="4880440"/>
              <a:ext cx="1973198" cy="1964684"/>
            </a:xfrm>
            <a:custGeom>
              <a:avLst/>
              <a:gdLst>
                <a:gd name="connsiteX0" fmla="*/ 0 w 1339596"/>
                <a:gd name="connsiteY0" fmla="*/ 0 h 1219200"/>
                <a:gd name="connsiteX1" fmla="*/ 1339596 w 1339596"/>
                <a:gd name="connsiteY1" fmla="*/ 0 h 1219200"/>
                <a:gd name="connsiteX2" fmla="*/ 1339596 w 1339596"/>
                <a:gd name="connsiteY2" fmla="*/ 1219200 h 1219200"/>
                <a:gd name="connsiteX3" fmla="*/ 0 w 1339596"/>
                <a:gd name="connsiteY3" fmla="*/ 1219200 h 1219200"/>
                <a:gd name="connsiteX4" fmla="*/ 0 w 1339596"/>
                <a:gd name="connsiteY4" fmla="*/ 0 h 1219200"/>
                <a:gd name="connsiteX0" fmla="*/ 0 w 1339596"/>
                <a:gd name="connsiteY0" fmla="*/ 11733 h 1230933"/>
                <a:gd name="connsiteX1" fmla="*/ 1306342 w 1339596"/>
                <a:gd name="connsiteY1" fmla="*/ 0 h 1230933"/>
                <a:gd name="connsiteX2" fmla="*/ 1339596 w 1339596"/>
                <a:gd name="connsiteY2" fmla="*/ 1230933 h 1230933"/>
                <a:gd name="connsiteX3" fmla="*/ 0 w 1339596"/>
                <a:gd name="connsiteY3" fmla="*/ 1230933 h 1230933"/>
                <a:gd name="connsiteX4" fmla="*/ 0 w 1339596"/>
                <a:gd name="connsiteY4" fmla="*/ 11733 h 1230933"/>
                <a:gd name="connsiteX0" fmla="*/ 55747 w 1339596"/>
                <a:gd name="connsiteY0" fmla="*/ 12706 h 1230933"/>
                <a:gd name="connsiteX1" fmla="*/ 1306342 w 1339596"/>
                <a:gd name="connsiteY1" fmla="*/ 0 h 1230933"/>
                <a:gd name="connsiteX2" fmla="*/ 1339596 w 1339596"/>
                <a:gd name="connsiteY2" fmla="*/ 1230933 h 1230933"/>
                <a:gd name="connsiteX3" fmla="*/ 0 w 1339596"/>
                <a:gd name="connsiteY3" fmla="*/ 1230933 h 1230933"/>
                <a:gd name="connsiteX4" fmla="*/ 55747 w 1339596"/>
                <a:gd name="connsiteY4" fmla="*/ 12706 h 1230933"/>
                <a:gd name="connsiteX0" fmla="*/ 28195 w 1339596"/>
                <a:gd name="connsiteY0" fmla="*/ 12225 h 1230933"/>
                <a:gd name="connsiteX1" fmla="*/ 1306342 w 1339596"/>
                <a:gd name="connsiteY1" fmla="*/ 0 h 1230933"/>
                <a:gd name="connsiteX2" fmla="*/ 1339596 w 1339596"/>
                <a:gd name="connsiteY2" fmla="*/ 1230933 h 1230933"/>
                <a:gd name="connsiteX3" fmla="*/ 0 w 1339596"/>
                <a:gd name="connsiteY3" fmla="*/ 1230933 h 1230933"/>
                <a:gd name="connsiteX4" fmla="*/ 28195 w 1339596"/>
                <a:gd name="connsiteY4" fmla="*/ 12225 h 1230933"/>
                <a:gd name="connsiteX0" fmla="*/ 28195 w 1353846"/>
                <a:gd name="connsiteY0" fmla="*/ 6385 h 1225093"/>
                <a:gd name="connsiteX1" fmla="*/ 1353846 w 1353846"/>
                <a:gd name="connsiteY1" fmla="*/ 0 h 1225093"/>
                <a:gd name="connsiteX2" fmla="*/ 1339596 w 1353846"/>
                <a:gd name="connsiteY2" fmla="*/ 1225093 h 1225093"/>
                <a:gd name="connsiteX3" fmla="*/ 0 w 1353846"/>
                <a:gd name="connsiteY3" fmla="*/ 1225093 h 1225093"/>
                <a:gd name="connsiteX4" fmla="*/ 28195 w 1353846"/>
                <a:gd name="connsiteY4" fmla="*/ 6385 h 1225093"/>
                <a:gd name="connsiteX0" fmla="*/ 20681 w 1353846"/>
                <a:gd name="connsiteY0" fmla="*/ 6253 h 1225093"/>
                <a:gd name="connsiteX1" fmla="*/ 1353846 w 1353846"/>
                <a:gd name="connsiteY1" fmla="*/ 0 h 1225093"/>
                <a:gd name="connsiteX2" fmla="*/ 1339596 w 1353846"/>
                <a:gd name="connsiteY2" fmla="*/ 1225093 h 1225093"/>
                <a:gd name="connsiteX3" fmla="*/ 0 w 1353846"/>
                <a:gd name="connsiteY3" fmla="*/ 1225093 h 1225093"/>
                <a:gd name="connsiteX4" fmla="*/ 20681 w 1353846"/>
                <a:gd name="connsiteY4" fmla="*/ 6253 h 1225093"/>
                <a:gd name="connsiteX0" fmla="*/ 20681 w 1339596"/>
                <a:gd name="connsiteY0" fmla="*/ 6603 h 1225443"/>
                <a:gd name="connsiteX1" fmla="*/ 1333808 w 1339596"/>
                <a:gd name="connsiteY1" fmla="*/ 0 h 1225443"/>
                <a:gd name="connsiteX2" fmla="*/ 1339596 w 1339596"/>
                <a:gd name="connsiteY2" fmla="*/ 1225443 h 1225443"/>
                <a:gd name="connsiteX3" fmla="*/ 0 w 1339596"/>
                <a:gd name="connsiteY3" fmla="*/ 1225443 h 1225443"/>
                <a:gd name="connsiteX4" fmla="*/ 20681 w 1339596"/>
                <a:gd name="connsiteY4" fmla="*/ 6603 h 1225443"/>
                <a:gd name="connsiteX0" fmla="*/ 33205 w 1339596"/>
                <a:gd name="connsiteY0" fmla="*/ 6822 h 1225443"/>
                <a:gd name="connsiteX1" fmla="*/ 1333808 w 1339596"/>
                <a:gd name="connsiteY1" fmla="*/ 0 h 1225443"/>
                <a:gd name="connsiteX2" fmla="*/ 1339596 w 1339596"/>
                <a:gd name="connsiteY2" fmla="*/ 1225443 h 1225443"/>
                <a:gd name="connsiteX3" fmla="*/ 0 w 1339596"/>
                <a:gd name="connsiteY3" fmla="*/ 1225443 h 1225443"/>
                <a:gd name="connsiteX4" fmla="*/ 33205 w 1339596"/>
                <a:gd name="connsiteY4" fmla="*/ 6822 h 1225443"/>
                <a:gd name="connsiteX0" fmla="*/ 13167 w 1339596"/>
                <a:gd name="connsiteY0" fmla="*/ 6472 h 1225443"/>
                <a:gd name="connsiteX1" fmla="*/ 1333808 w 1339596"/>
                <a:gd name="connsiteY1" fmla="*/ 0 h 1225443"/>
                <a:gd name="connsiteX2" fmla="*/ 1339596 w 1339596"/>
                <a:gd name="connsiteY2" fmla="*/ 1225443 h 1225443"/>
                <a:gd name="connsiteX3" fmla="*/ 0 w 1339596"/>
                <a:gd name="connsiteY3" fmla="*/ 1225443 h 1225443"/>
                <a:gd name="connsiteX4" fmla="*/ 13167 w 1339596"/>
                <a:gd name="connsiteY4" fmla="*/ 6472 h 1225443"/>
                <a:gd name="connsiteX0" fmla="*/ 13167 w 1333884"/>
                <a:gd name="connsiteY0" fmla="*/ 6472 h 1225443"/>
                <a:gd name="connsiteX1" fmla="*/ 1333808 w 1333884"/>
                <a:gd name="connsiteY1" fmla="*/ 0 h 1225443"/>
                <a:gd name="connsiteX2" fmla="*/ 1302330 w 1333884"/>
                <a:gd name="connsiteY2" fmla="*/ 1207253 h 1225443"/>
                <a:gd name="connsiteX3" fmla="*/ 0 w 1333884"/>
                <a:gd name="connsiteY3" fmla="*/ 1225443 h 1225443"/>
                <a:gd name="connsiteX4" fmla="*/ 13167 w 1333884"/>
                <a:gd name="connsiteY4" fmla="*/ 6472 h 1225443"/>
                <a:gd name="connsiteX0" fmla="*/ 13167 w 1334211"/>
                <a:gd name="connsiteY0" fmla="*/ 6472 h 1232826"/>
                <a:gd name="connsiteX1" fmla="*/ 1333808 w 1334211"/>
                <a:gd name="connsiteY1" fmla="*/ 0 h 1232826"/>
                <a:gd name="connsiteX2" fmla="*/ 1331950 w 1334211"/>
                <a:gd name="connsiteY2" fmla="*/ 1232826 h 1232826"/>
                <a:gd name="connsiteX3" fmla="*/ 0 w 1334211"/>
                <a:gd name="connsiteY3" fmla="*/ 1225443 h 1232826"/>
                <a:gd name="connsiteX4" fmla="*/ 13167 w 1334211"/>
                <a:gd name="connsiteY4" fmla="*/ 6472 h 1232826"/>
                <a:gd name="connsiteX0" fmla="*/ 13167 w 1333952"/>
                <a:gd name="connsiteY0" fmla="*/ 6472 h 1225443"/>
                <a:gd name="connsiteX1" fmla="*/ 1333808 w 1333952"/>
                <a:gd name="connsiteY1" fmla="*/ 0 h 1225443"/>
                <a:gd name="connsiteX2" fmla="*/ 1319601 w 1333952"/>
                <a:gd name="connsiteY2" fmla="*/ 1222588 h 1225443"/>
                <a:gd name="connsiteX3" fmla="*/ 0 w 1333952"/>
                <a:gd name="connsiteY3" fmla="*/ 1225443 h 1225443"/>
                <a:gd name="connsiteX4" fmla="*/ 13167 w 1333952"/>
                <a:gd name="connsiteY4" fmla="*/ 6472 h 1225443"/>
                <a:gd name="connsiteX0" fmla="*/ 30785 w 1333952"/>
                <a:gd name="connsiteY0" fmla="*/ 0 h 1235984"/>
                <a:gd name="connsiteX1" fmla="*/ 1333808 w 1333952"/>
                <a:gd name="connsiteY1" fmla="*/ 10541 h 1235984"/>
                <a:gd name="connsiteX2" fmla="*/ 1319601 w 1333952"/>
                <a:gd name="connsiteY2" fmla="*/ 1233129 h 1235984"/>
                <a:gd name="connsiteX3" fmla="*/ 0 w 1333952"/>
                <a:gd name="connsiteY3" fmla="*/ 1235984 h 1235984"/>
                <a:gd name="connsiteX4" fmla="*/ 30785 w 1333952"/>
                <a:gd name="connsiteY4" fmla="*/ 0 h 1235984"/>
                <a:gd name="connsiteX0" fmla="*/ 30785 w 1319601"/>
                <a:gd name="connsiteY0" fmla="*/ 0 h 1235984"/>
                <a:gd name="connsiteX1" fmla="*/ 1312848 w 1319601"/>
                <a:gd name="connsiteY1" fmla="*/ 20567 h 1235984"/>
                <a:gd name="connsiteX2" fmla="*/ 1319601 w 1319601"/>
                <a:gd name="connsiteY2" fmla="*/ 1233129 h 1235984"/>
                <a:gd name="connsiteX3" fmla="*/ 0 w 1319601"/>
                <a:gd name="connsiteY3" fmla="*/ 1235984 h 1235984"/>
                <a:gd name="connsiteX4" fmla="*/ 30785 w 1319601"/>
                <a:gd name="connsiteY4" fmla="*/ 0 h 1235984"/>
                <a:gd name="connsiteX0" fmla="*/ 30785 w 1319601"/>
                <a:gd name="connsiteY0" fmla="*/ 0 h 1258608"/>
                <a:gd name="connsiteX1" fmla="*/ 1312848 w 1319601"/>
                <a:gd name="connsiteY1" fmla="*/ 20567 h 1258608"/>
                <a:gd name="connsiteX2" fmla="*/ 1319601 w 1319601"/>
                <a:gd name="connsiteY2" fmla="*/ 1233129 h 1258608"/>
                <a:gd name="connsiteX3" fmla="*/ 0 w 1319601"/>
                <a:gd name="connsiteY3" fmla="*/ 1235984 h 1258608"/>
                <a:gd name="connsiteX4" fmla="*/ 30785 w 1319601"/>
                <a:gd name="connsiteY4" fmla="*/ 0 h 1258608"/>
                <a:gd name="connsiteX0" fmla="*/ 31250 w 1320066"/>
                <a:gd name="connsiteY0" fmla="*/ 0 h 1267432"/>
                <a:gd name="connsiteX1" fmla="*/ 1313313 w 1320066"/>
                <a:gd name="connsiteY1" fmla="*/ 20567 h 1267432"/>
                <a:gd name="connsiteX2" fmla="*/ 1320066 w 1320066"/>
                <a:gd name="connsiteY2" fmla="*/ 1233129 h 1267432"/>
                <a:gd name="connsiteX3" fmla="*/ 0 w 1320066"/>
                <a:gd name="connsiteY3" fmla="*/ 1260343 h 1267432"/>
                <a:gd name="connsiteX4" fmla="*/ 31250 w 1320066"/>
                <a:gd name="connsiteY4" fmla="*/ 0 h 1267432"/>
                <a:gd name="connsiteX0" fmla="*/ 31250 w 1320066"/>
                <a:gd name="connsiteY0" fmla="*/ 0 h 1268253"/>
                <a:gd name="connsiteX1" fmla="*/ 1313313 w 1320066"/>
                <a:gd name="connsiteY1" fmla="*/ 20567 h 1268253"/>
                <a:gd name="connsiteX2" fmla="*/ 1320066 w 1320066"/>
                <a:gd name="connsiteY2" fmla="*/ 1233129 h 1268253"/>
                <a:gd name="connsiteX3" fmla="*/ 0 w 1320066"/>
                <a:gd name="connsiteY3" fmla="*/ 1260343 h 1268253"/>
                <a:gd name="connsiteX4" fmla="*/ 31250 w 1320066"/>
                <a:gd name="connsiteY4" fmla="*/ 0 h 1268253"/>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 name="connsiteX0" fmla="*/ 31250 w 1320066"/>
                <a:gd name="connsiteY0" fmla="*/ 0 h 1263844"/>
                <a:gd name="connsiteX1" fmla="*/ 1313313 w 1320066"/>
                <a:gd name="connsiteY1" fmla="*/ 20567 h 1263844"/>
                <a:gd name="connsiteX2" fmla="*/ 1320066 w 1320066"/>
                <a:gd name="connsiteY2" fmla="*/ 1233129 h 1263844"/>
                <a:gd name="connsiteX3" fmla="*/ 0 w 1320066"/>
                <a:gd name="connsiteY3" fmla="*/ 1260343 h 1263844"/>
                <a:gd name="connsiteX4" fmla="*/ 31250 w 1320066"/>
                <a:gd name="connsiteY4" fmla="*/ 0 h 126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066" h="1263844">
                  <a:moveTo>
                    <a:pt x="31250" y="0"/>
                  </a:moveTo>
                  <a:lnTo>
                    <a:pt x="1313313" y="20567"/>
                  </a:lnTo>
                  <a:cubicBezTo>
                    <a:pt x="1315242" y="429048"/>
                    <a:pt x="1291435" y="859628"/>
                    <a:pt x="1320066" y="1233129"/>
                  </a:cubicBezTo>
                  <a:cubicBezTo>
                    <a:pt x="665493" y="1279400"/>
                    <a:pt x="439867" y="1259391"/>
                    <a:pt x="0" y="1260343"/>
                  </a:cubicBezTo>
                  <a:lnTo>
                    <a:pt x="31250" y="0"/>
                  </a:lnTo>
                  <a:close/>
                </a:path>
              </a:pathLst>
            </a:custGeom>
            <a:gradFill flip="none" rotWithShape="1">
              <a:gsLst>
                <a:gs pos="0">
                  <a:srgbClr val="F6EBB6"/>
                </a:gs>
                <a:gs pos="100000">
                  <a:srgbClr val="F0DD80"/>
                </a:gs>
              </a:gsLst>
              <a:lin ang="5400000" scaled="1"/>
              <a:tileRect/>
            </a:gradFill>
            <a:ln>
              <a:noFill/>
            </a:ln>
            <a:effectLst>
              <a:outerShdw blurRad="38100" dist="12700" dir="540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20" rtlCol="0" anchor="ctr"/>
            <a:lstStyle/>
            <a:p>
              <a:pPr algn="just"/>
              <a:r>
                <a:rPr lang="es-MX" sz="1400" dirty="0" smtClean="0">
                  <a:solidFill>
                    <a:schemeClr val="tx1"/>
                  </a:solidFill>
                </a:rPr>
                <a:t>Después se observa si hubo o no alguna diferencia entre los grupos en lo que respecta a la  cura de la enfermedad (artritis).</a:t>
              </a:r>
              <a:endParaRPr lang="en-GB" sz="1400" dirty="0">
                <a:solidFill>
                  <a:schemeClr val="tx1"/>
                </a:solidFill>
              </a:endParaRPr>
            </a:p>
          </p:txBody>
        </p:sp>
        <p:sp>
          <p:nvSpPr>
            <p:cNvPr id="17" name="Oval 72"/>
            <p:cNvSpPr/>
            <p:nvPr/>
          </p:nvSpPr>
          <p:spPr>
            <a:xfrm rot="21599113">
              <a:off x="10866764" y="4802274"/>
              <a:ext cx="337304" cy="335163"/>
            </a:xfrm>
            <a:prstGeom prst="ellipse">
              <a:avLst/>
            </a:prstGeom>
            <a:solidFill>
              <a:schemeClr val="accent6">
                <a:lumMod val="75000"/>
              </a:schemeClr>
            </a:solidFill>
            <a:ln>
              <a:noFill/>
            </a:ln>
            <a:effectLst/>
            <a:scene3d>
              <a:camera prst="orthographicFront">
                <a:rot lat="0" lon="0" rev="0"/>
              </a:camera>
              <a:lightRig rig="contrasting" dir="t">
                <a:rot lat="0" lon="0" rev="1500000"/>
              </a:lightRig>
            </a:scene3d>
            <a:sp3d>
              <a:bevelT w="44450" h="6985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a:p>
          </p:txBody>
        </p:sp>
        <p:sp>
          <p:nvSpPr>
            <p:cNvPr id="15" name="Oval 74"/>
            <p:cNvSpPr/>
            <p:nvPr/>
          </p:nvSpPr>
          <p:spPr>
            <a:xfrm rot="21599113">
              <a:off x="10979214" y="4808164"/>
              <a:ext cx="224869" cy="223443"/>
            </a:xfrm>
            <a:prstGeom prst="ellipse">
              <a:avLst/>
            </a:prstGeom>
            <a:solidFill>
              <a:schemeClr val="accent6">
                <a:lumMod val="75000"/>
              </a:schemeClr>
            </a:solidFill>
            <a:ln>
              <a:noFill/>
            </a:ln>
            <a:effectLst/>
            <a:scene3d>
              <a:camera prst="orthographicFront">
                <a:rot lat="0" lon="0" rev="0"/>
              </a:camera>
              <a:lightRig rig="contrasting" dir="t">
                <a:rot lat="0" lon="0" rev="1500000"/>
              </a:lightRig>
            </a:scene3d>
            <a:sp3d>
              <a:bevelT w="31750" h="69850"/>
            </a:sp3d>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a:p>
          </p:txBody>
        </p:sp>
      </p:grpSp>
    </p:spTree>
    <p:extLst>
      <p:ext uri="{BB962C8B-B14F-4D97-AF65-F5344CB8AC3E}">
        <p14:creationId xmlns:p14="http://schemas.microsoft.com/office/powerpoint/2010/main" val="311099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randombar(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randombar(horizont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randombar(horizontal)">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1" y="1189038"/>
            <a:ext cx="11965259" cy="1293003"/>
          </a:xfrm>
          <a:prstGeom prst="rect">
            <a:avLst/>
          </a:prstGeom>
        </p:spPr>
        <p:txBody>
          <a:bodyPr>
            <a:normAutofit fontScale="77500" lnSpcReduction="20000"/>
          </a:bodyPr>
          <a:lstStyle/>
          <a:p>
            <a:pPr marL="0" indent="0" algn="just">
              <a:buNone/>
            </a:pPr>
            <a:r>
              <a:rPr lang="es-MX" dirty="0" smtClean="0"/>
              <a:t>A la presencia de la variable independiente se le llama tratamiento</a:t>
            </a:r>
          </a:p>
          <a:p>
            <a:pPr marL="0" indent="0" algn="just">
              <a:buNone/>
            </a:pPr>
            <a:r>
              <a:rPr lang="es-MX" dirty="0" smtClean="0"/>
              <a:t> experimental, intervención experimental o estimulo experimental.</a:t>
            </a:r>
          </a:p>
          <a:p>
            <a:pPr marL="0" indent="0">
              <a:buNone/>
            </a:pPr>
            <a:endParaRPr lang="es-MX" dirty="0" smtClean="0"/>
          </a:p>
          <a:p>
            <a:pPr>
              <a:buFont typeface="Wingdings" panose="05000000000000000000" pitchFamily="2" charset="2"/>
              <a:buChar char="q"/>
            </a:pPr>
            <a:endParaRPr lang="es-MX" dirty="0"/>
          </a:p>
          <a:p>
            <a:pPr algn="just">
              <a:buFont typeface="Wingdings" panose="05000000000000000000" pitchFamily="2" charset="2"/>
              <a:buChar char="q"/>
            </a:pPr>
            <a:endParaRPr lang="es-MX" dirty="0" smtClean="0"/>
          </a:p>
        </p:txBody>
      </p:sp>
      <p:sp>
        <p:nvSpPr>
          <p:cNvPr id="4" name="Rectángulo 3"/>
          <p:cNvSpPr/>
          <p:nvPr/>
        </p:nvSpPr>
        <p:spPr>
          <a:xfrm>
            <a:off x="370115" y="5800620"/>
            <a:ext cx="2481943" cy="631371"/>
          </a:xfrm>
          <a:prstGeom prst="rect">
            <a:avLst/>
          </a:prstGeom>
          <a:solidFill>
            <a:srgbClr val="368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Variable independiente</a:t>
            </a:r>
            <a:endParaRPr lang="en-GB" dirty="0"/>
          </a:p>
        </p:txBody>
      </p:sp>
      <p:cxnSp>
        <p:nvCxnSpPr>
          <p:cNvPr id="6" name="Conector recto de flecha 5"/>
          <p:cNvCxnSpPr/>
          <p:nvPr/>
        </p:nvCxnSpPr>
        <p:spPr>
          <a:xfrm flipH="1">
            <a:off x="2427515" y="3324967"/>
            <a:ext cx="2106275" cy="2100561"/>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grpSp>
        <p:nvGrpSpPr>
          <p:cNvPr id="32" name="Grupo 31"/>
          <p:cNvGrpSpPr/>
          <p:nvPr/>
        </p:nvGrpSpPr>
        <p:grpSpPr>
          <a:xfrm>
            <a:off x="4659040" y="2482585"/>
            <a:ext cx="2386615" cy="1077218"/>
            <a:chOff x="4601232" y="3053062"/>
            <a:chExt cx="2386615" cy="1077218"/>
          </a:xfrm>
        </p:grpSpPr>
        <p:sp>
          <p:nvSpPr>
            <p:cNvPr id="7" name="Rectángulo 6"/>
            <p:cNvSpPr/>
            <p:nvPr/>
          </p:nvSpPr>
          <p:spPr>
            <a:xfrm>
              <a:off x="4659040" y="3180021"/>
              <a:ext cx="2270998" cy="881744"/>
            </a:xfrm>
            <a:prstGeom prst="rect">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ángulo 8"/>
            <p:cNvSpPr/>
            <p:nvPr/>
          </p:nvSpPr>
          <p:spPr>
            <a:xfrm>
              <a:off x="4601232" y="3053062"/>
              <a:ext cx="2386615" cy="1077218"/>
            </a:xfrm>
            <a:prstGeom prst="rect">
              <a:avLst/>
            </a:prstGeom>
            <a:noFill/>
          </p:spPr>
          <p:txBody>
            <a:bodyPr wrap="none" lIns="91440" tIns="45720" rIns="91440" bIns="45720">
              <a:spAutoFit/>
            </a:bodyPr>
            <a:lstStyle/>
            <a:p>
              <a:pPr algn="ctr"/>
              <a:r>
                <a:rPr lang="es-ES" sz="3200" b="0" cap="none" spc="0" dirty="0" smtClean="0">
                  <a:ln w="0"/>
                  <a:solidFill>
                    <a:schemeClr val="tx1"/>
                  </a:solidFill>
                  <a:effectLst>
                    <a:outerShdw blurRad="38100" dist="19050" dir="2700000" algn="tl" rotWithShape="0">
                      <a:schemeClr val="dk1">
                        <a:alpha val="40000"/>
                      </a:schemeClr>
                    </a:outerShdw>
                  </a:effectLst>
                </a:rPr>
                <a:t>Tratamiento </a:t>
              </a:r>
            </a:p>
            <a:p>
              <a:pPr algn="ctr"/>
              <a:r>
                <a:rPr lang="es-ES" sz="3200" b="0" cap="none" spc="0" dirty="0" smtClean="0">
                  <a:ln w="0"/>
                  <a:solidFill>
                    <a:schemeClr val="tx1"/>
                  </a:solidFill>
                  <a:effectLst>
                    <a:outerShdw blurRad="38100" dist="19050" dir="2700000" algn="tl" rotWithShape="0">
                      <a:schemeClr val="dk1">
                        <a:alpha val="40000"/>
                      </a:schemeClr>
                    </a:outerShdw>
                  </a:effectLst>
                </a:rPr>
                <a:t>experimental</a:t>
              </a:r>
              <a:endParaRPr lang="es-ES" sz="3200" b="0" cap="none" spc="0" dirty="0">
                <a:ln w="0"/>
                <a:solidFill>
                  <a:schemeClr val="tx1"/>
                </a:solidFill>
                <a:effectLst>
                  <a:outerShdw blurRad="38100" dist="19050" dir="2700000" algn="tl" rotWithShape="0">
                    <a:schemeClr val="dk1">
                      <a:alpha val="40000"/>
                    </a:schemeClr>
                  </a:outerShdw>
                </a:effectLst>
              </a:endParaRPr>
            </a:p>
          </p:txBody>
        </p:sp>
      </p:grpSp>
      <p:grpSp>
        <p:nvGrpSpPr>
          <p:cNvPr id="30" name="Grupo 29"/>
          <p:cNvGrpSpPr/>
          <p:nvPr/>
        </p:nvGrpSpPr>
        <p:grpSpPr>
          <a:xfrm>
            <a:off x="4581967" y="3849833"/>
            <a:ext cx="2463688" cy="1077218"/>
            <a:chOff x="4591600" y="4147280"/>
            <a:chExt cx="2463688" cy="1077218"/>
          </a:xfrm>
        </p:grpSpPr>
        <p:sp>
          <p:nvSpPr>
            <p:cNvPr id="10" name="Rectángulo 9"/>
            <p:cNvSpPr/>
            <p:nvPr/>
          </p:nvSpPr>
          <p:spPr>
            <a:xfrm>
              <a:off x="4591600" y="4147280"/>
              <a:ext cx="2463688" cy="1077218"/>
            </a:xfrm>
            <a:prstGeom prst="rect">
              <a:avLst/>
            </a:prstGeom>
            <a:noFill/>
          </p:spPr>
          <p:txBody>
            <a:bodyPr wrap="none" lIns="91440" tIns="45720" rIns="91440" bIns="45720">
              <a:spAutoFit/>
            </a:bodyPr>
            <a:lstStyle/>
            <a:p>
              <a:pPr algn="ctr"/>
              <a:r>
                <a:rPr lang="es-ES" sz="3200" b="0" cap="none" spc="0" dirty="0" smtClean="0">
                  <a:ln w="0"/>
                  <a:solidFill>
                    <a:schemeClr val="tx1"/>
                  </a:solidFill>
                  <a:effectLst>
                    <a:outerShdw blurRad="38100" dist="19050" dir="2700000" algn="tl" rotWithShape="0">
                      <a:schemeClr val="dk1">
                        <a:alpha val="40000"/>
                      </a:schemeClr>
                    </a:outerShdw>
                  </a:effectLst>
                </a:rPr>
                <a:t>Intervención  </a:t>
              </a:r>
            </a:p>
            <a:p>
              <a:pPr algn="ctr"/>
              <a:r>
                <a:rPr lang="es-ES" sz="3200" b="0" cap="none" spc="0" dirty="0" smtClean="0">
                  <a:ln w="0"/>
                  <a:solidFill>
                    <a:schemeClr val="tx1"/>
                  </a:solidFill>
                  <a:effectLst>
                    <a:outerShdw blurRad="38100" dist="19050" dir="2700000" algn="tl" rotWithShape="0">
                      <a:schemeClr val="dk1">
                        <a:alpha val="40000"/>
                      </a:schemeClr>
                    </a:outerShdw>
                  </a:effectLst>
                </a:rPr>
                <a:t>experimental</a:t>
              </a:r>
              <a:endParaRPr lang="es-ES" sz="3200" b="0" cap="none" spc="0" dirty="0">
                <a:ln w="0"/>
                <a:solidFill>
                  <a:schemeClr val="tx1"/>
                </a:solidFill>
                <a:effectLst>
                  <a:outerShdw blurRad="38100" dist="19050" dir="2700000" algn="tl" rotWithShape="0">
                    <a:schemeClr val="dk1">
                      <a:alpha val="40000"/>
                    </a:schemeClr>
                  </a:outerShdw>
                </a:effectLst>
              </a:endParaRPr>
            </a:p>
          </p:txBody>
        </p:sp>
        <p:sp>
          <p:nvSpPr>
            <p:cNvPr id="11" name="Rectángulo 10"/>
            <p:cNvSpPr/>
            <p:nvPr/>
          </p:nvSpPr>
          <p:spPr>
            <a:xfrm>
              <a:off x="4659040" y="4245017"/>
              <a:ext cx="2270998" cy="881744"/>
            </a:xfrm>
            <a:prstGeom prst="rect">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 name="Grupo 30"/>
          <p:cNvGrpSpPr/>
          <p:nvPr/>
        </p:nvGrpSpPr>
        <p:grpSpPr>
          <a:xfrm>
            <a:off x="4601232" y="5217081"/>
            <a:ext cx="2463688" cy="1077218"/>
            <a:chOff x="4591600" y="5425528"/>
            <a:chExt cx="2463688" cy="1077218"/>
          </a:xfrm>
        </p:grpSpPr>
        <p:sp>
          <p:nvSpPr>
            <p:cNvPr id="12" name="Rectángulo 11"/>
            <p:cNvSpPr/>
            <p:nvPr/>
          </p:nvSpPr>
          <p:spPr>
            <a:xfrm>
              <a:off x="4687945" y="5550247"/>
              <a:ext cx="2270998" cy="881744"/>
            </a:xfrm>
            <a:prstGeom prst="rect">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ángulo 12"/>
            <p:cNvSpPr/>
            <p:nvPr/>
          </p:nvSpPr>
          <p:spPr>
            <a:xfrm>
              <a:off x="4591600" y="5425528"/>
              <a:ext cx="2463688" cy="1077218"/>
            </a:xfrm>
            <a:prstGeom prst="rect">
              <a:avLst/>
            </a:prstGeom>
            <a:noFill/>
          </p:spPr>
          <p:txBody>
            <a:bodyPr wrap="none" lIns="91440" tIns="45720" rIns="91440" bIns="45720">
              <a:spAutoFit/>
            </a:bodyPr>
            <a:lstStyle/>
            <a:p>
              <a:pPr algn="ctr"/>
              <a:r>
                <a:rPr lang="es-ES" sz="3200" b="0" cap="none" spc="0" dirty="0" smtClean="0">
                  <a:ln w="0"/>
                  <a:solidFill>
                    <a:schemeClr val="tx1"/>
                  </a:solidFill>
                  <a:effectLst>
                    <a:outerShdw blurRad="38100" dist="19050" dir="2700000" algn="tl" rotWithShape="0">
                      <a:schemeClr val="dk1">
                        <a:alpha val="40000"/>
                      </a:schemeClr>
                    </a:outerShdw>
                  </a:effectLst>
                </a:rPr>
                <a:t>Estímulo   </a:t>
              </a:r>
            </a:p>
            <a:p>
              <a:pPr algn="ctr"/>
              <a:r>
                <a:rPr lang="es-ES" sz="3200" b="0" cap="none" spc="0" dirty="0" smtClean="0">
                  <a:ln w="0"/>
                  <a:solidFill>
                    <a:schemeClr val="tx1"/>
                  </a:solidFill>
                  <a:effectLst>
                    <a:outerShdw blurRad="38100" dist="19050" dir="2700000" algn="tl" rotWithShape="0">
                      <a:schemeClr val="dk1">
                        <a:alpha val="40000"/>
                      </a:schemeClr>
                    </a:outerShdw>
                  </a:effectLst>
                </a:rPr>
                <a:t>experimental</a:t>
              </a:r>
              <a:endParaRPr lang="es-ES" sz="3200" b="0" cap="none" spc="0" dirty="0">
                <a:ln w="0"/>
                <a:solidFill>
                  <a:schemeClr val="tx1"/>
                </a:solidFill>
                <a:effectLst>
                  <a:outerShdw blurRad="38100" dist="19050" dir="2700000" algn="tl" rotWithShape="0">
                    <a:schemeClr val="dk1">
                      <a:alpha val="40000"/>
                    </a:schemeClr>
                  </a:outerShdw>
                </a:effectLst>
              </a:endParaRPr>
            </a:p>
          </p:txBody>
        </p:sp>
      </p:grpSp>
      <p:cxnSp>
        <p:nvCxnSpPr>
          <p:cNvPr id="23" name="Conector recto de flecha 22"/>
          <p:cNvCxnSpPr/>
          <p:nvPr/>
        </p:nvCxnSpPr>
        <p:spPr>
          <a:xfrm flipH="1">
            <a:off x="2959852" y="4623120"/>
            <a:ext cx="1546789" cy="1070109"/>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p:cNvCxnSpPr/>
          <p:nvPr/>
        </p:nvCxnSpPr>
        <p:spPr>
          <a:xfrm flipH="1">
            <a:off x="3066538" y="5626558"/>
            <a:ext cx="1534694" cy="305167"/>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265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randombar(horizontal)">
                                      <p:cBhvr>
                                        <p:cTn id="27" dur="500"/>
                                        <p:tgtEl>
                                          <p:spTgt spid="32"/>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randombar(horizontal)">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randombar(horizontal)">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randombar(horizontal)">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randombar(horizontal)">
                                      <p:cBhvr>
                                        <p:cTn id="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0" y="702528"/>
            <a:ext cx="11931805" cy="1416204"/>
          </a:xfrm>
        </p:spPr>
        <p:txBody>
          <a:bodyPr>
            <a:normAutofit fontScale="77500" lnSpcReduction="20000"/>
          </a:bodyPr>
          <a:lstStyle/>
          <a:p>
            <a:pPr>
              <a:buFont typeface="Wingdings" panose="05000000000000000000" pitchFamily="2" charset="2"/>
              <a:buChar char="q"/>
            </a:pPr>
            <a:endParaRPr lang="es-MX" dirty="0"/>
          </a:p>
          <a:p>
            <a:pPr marL="0" indent="0" algn="just">
              <a:buNone/>
            </a:pPr>
            <a:r>
              <a:rPr lang="es-MX" dirty="0" smtClean="0"/>
              <a:t>Un grupo experimental recibe el tratamiento o estímulo experimental.   </a:t>
            </a:r>
          </a:p>
          <a:p>
            <a:pPr algn="just">
              <a:buFont typeface="Wingdings" panose="05000000000000000000" pitchFamily="2" charset="2"/>
              <a:buChar char="q"/>
            </a:pPr>
            <a:endParaRPr lang="es-MX" dirty="0" smtClean="0"/>
          </a:p>
        </p:txBody>
      </p:sp>
      <p:sp>
        <p:nvSpPr>
          <p:cNvPr id="4" name="Rectángulo redondeado 3"/>
          <p:cNvSpPr/>
          <p:nvPr/>
        </p:nvSpPr>
        <p:spPr>
          <a:xfrm>
            <a:off x="7677832" y="4138175"/>
            <a:ext cx="3387726" cy="1335504"/>
          </a:xfrm>
          <a:prstGeom prst="roundRect">
            <a:avLst/>
          </a:prstGeom>
          <a:solidFill>
            <a:srgbClr val="368111"/>
          </a:solidFill>
          <a:ln>
            <a:solidFill>
              <a:srgbClr val="36811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4000" dirty="0" smtClean="0">
                <a:solidFill>
                  <a:schemeClr val="tx1"/>
                </a:solidFill>
              </a:rPr>
              <a:t>Grupo experimental  </a:t>
            </a:r>
            <a:endParaRPr lang="en-GB" sz="4000" dirty="0">
              <a:solidFill>
                <a:schemeClr val="tx1"/>
              </a:solidFill>
            </a:endParaRPr>
          </a:p>
        </p:txBody>
      </p:sp>
      <p:cxnSp>
        <p:nvCxnSpPr>
          <p:cNvPr id="5" name="Conector recto de flecha 4"/>
          <p:cNvCxnSpPr/>
          <p:nvPr/>
        </p:nvCxnSpPr>
        <p:spPr>
          <a:xfrm>
            <a:off x="4708982" y="3095214"/>
            <a:ext cx="2547233" cy="1581570"/>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grpSp>
        <p:nvGrpSpPr>
          <p:cNvPr id="7" name="Grupo 6"/>
          <p:cNvGrpSpPr/>
          <p:nvPr/>
        </p:nvGrpSpPr>
        <p:grpSpPr>
          <a:xfrm>
            <a:off x="2283831" y="2183240"/>
            <a:ext cx="2386615" cy="1077218"/>
            <a:chOff x="4601232" y="3053062"/>
            <a:chExt cx="2386615" cy="1077218"/>
          </a:xfrm>
        </p:grpSpPr>
        <p:sp>
          <p:nvSpPr>
            <p:cNvPr id="8" name="Rectángulo 7"/>
            <p:cNvSpPr/>
            <p:nvPr/>
          </p:nvSpPr>
          <p:spPr>
            <a:xfrm>
              <a:off x="4659040" y="3180021"/>
              <a:ext cx="2270998" cy="881744"/>
            </a:xfrm>
            <a:prstGeom prst="rect">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ángulo 8"/>
            <p:cNvSpPr/>
            <p:nvPr/>
          </p:nvSpPr>
          <p:spPr>
            <a:xfrm>
              <a:off x="4601232" y="3053062"/>
              <a:ext cx="2386615" cy="1077218"/>
            </a:xfrm>
            <a:prstGeom prst="rect">
              <a:avLst/>
            </a:prstGeom>
            <a:noFill/>
          </p:spPr>
          <p:txBody>
            <a:bodyPr wrap="none" lIns="91440" tIns="45720" rIns="91440" bIns="45720">
              <a:spAutoFit/>
            </a:bodyPr>
            <a:lstStyle/>
            <a:p>
              <a:pPr algn="ctr"/>
              <a:r>
                <a:rPr lang="es-ES" sz="3200" b="0" cap="none" spc="0" dirty="0" smtClean="0">
                  <a:ln w="0"/>
                  <a:solidFill>
                    <a:schemeClr val="tx1"/>
                  </a:solidFill>
                  <a:effectLst>
                    <a:outerShdw blurRad="38100" dist="19050" dir="2700000" algn="tl" rotWithShape="0">
                      <a:schemeClr val="dk1">
                        <a:alpha val="40000"/>
                      </a:schemeClr>
                    </a:outerShdw>
                  </a:effectLst>
                </a:rPr>
                <a:t>Tratamiento </a:t>
              </a:r>
            </a:p>
            <a:p>
              <a:pPr algn="ctr"/>
              <a:r>
                <a:rPr lang="es-ES" sz="3200" b="0" cap="none" spc="0" dirty="0" smtClean="0">
                  <a:ln w="0"/>
                  <a:solidFill>
                    <a:schemeClr val="tx1"/>
                  </a:solidFill>
                  <a:effectLst>
                    <a:outerShdw blurRad="38100" dist="19050" dir="2700000" algn="tl" rotWithShape="0">
                      <a:schemeClr val="dk1">
                        <a:alpha val="40000"/>
                      </a:schemeClr>
                    </a:outerShdw>
                  </a:effectLst>
                </a:rPr>
                <a:t>experimental</a:t>
              </a:r>
              <a:endParaRPr lang="es-ES" sz="3200" b="0" cap="none" spc="0" dirty="0">
                <a:ln w="0"/>
                <a:solidFill>
                  <a:schemeClr val="tx1"/>
                </a:solidFill>
                <a:effectLst>
                  <a:outerShdw blurRad="38100" dist="19050" dir="2700000" algn="tl" rotWithShape="0">
                    <a:schemeClr val="dk1">
                      <a:alpha val="40000"/>
                    </a:schemeClr>
                  </a:outerShdw>
                </a:effectLst>
              </a:endParaRPr>
            </a:p>
          </p:txBody>
        </p:sp>
      </p:grpSp>
      <p:grpSp>
        <p:nvGrpSpPr>
          <p:cNvPr id="10" name="Grupo 9"/>
          <p:cNvGrpSpPr/>
          <p:nvPr/>
        </p:nvGrpSpPr>
        <p:grpSpPr>
          <a:xfrm>
            <a:off x="2226026" y="4141303"/>
            <a:ext cx="2463688" cy="1077218"/>
            <a:chOff x="4591600" y="5425528"/>
            <a:chExt cx="2463688" cy="1077218"/>
          </a:xfrm>
        </p:grpSpPr>
        <p:sp>
          <p:nvSpPr>
            <p:cNvPr id="11" name="Rectángulo 10"/>
            <p:cNvSpPr/>
            <p:nvPr/>
          </p:nvSpPr>
          <p:spPr>
            <a:xfrm>
              <a:off x="4687945" y="5550247"/>
              <a:ext cx="2270998" cy="881744"/>
            </a:xfrm>
            <a:prstGeom prst="rect">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ángulo 11"/>
            <p:cNvSpPr/>
            <p:nvPr/>
          </p:nvSpPr>
          <p:spPr>
            <a:xfrm>
              <a:off x="4591600" y="5425528"/>
              <a:ext cx="2463688" cy="1077218"/>
            </a:xfrm>
            <a:prstGeom prst="rect">
              <a:avLst/>
            </a:prstGeom>
            <a:noFill/>
          </p:spPr>
          <p:txBody>
            <a:bodyPr wrap="none" lIns="91440" tIns="45720" rIns="91440" bIns="45720">
              <a:spAutoFit/>
            </a:bodyPr>
            <a:lstStyle/>
            <a:p>
              <a:pPr algn="ctr"/>
              <a:r>
                <a:rPr lang="es-ES" sz="3200" b="0" cap="none" spc="0" dirty="0" smtClean="0">
                  <a:ln w="0"/>
                  <a:solidFill>
                    <a:schemeClr val="tx1"/>
                  </a:solidFill>
                  <a:effectLst>
                    <a:outerShdw blurRad="38100" dist="19050" dir="2700000" algn="tl" rotWithShape="0">
                      <a:schemeClr val="dk1">
                        <a:alpha val="40000"/>
                      </a:schemeClr>
                    </a:outerShdw>
                  </a:effectLst>
                </a:rPr>
                <a:t>Estímulo   </a:t>
              </a:r>
            </a:p>
            <a:p>
              <a:pPr algn="ctr"/>
              <a:r>
                <a:rPr lang="es-ES" sz="3200" b="0" cap="none" spc="0" dirty="0" smtClean="0">
                  <a:ln w="0"/>
                  <a:solidFill>
                    <a:schemeClr val="tx1"/>
                  </a:solidFill>
                  <a:effectLst>
                    <a:outerShdw blurRad="38100" dist="19050" dir="2700000" algn="tl" rotWithShape="0">
                      <a:schemeClr val="dk1">
                        <a:alpha val="40000"/>
                      </a:schemeClr>
                    </a:outerShdw>
                  </a:effectLst>
                </a:rPr>
                <a:t>experimental</a:t>
              </a:r>
              <a:endParaRPr lang="es-ES" sz="3200" b="0" cap="none" spc="0" dirty="0">
                <a:ln w="0"/>
                <a:solidFill>
                  <a:schemeClr val="tx1"/>
                </a:solidFill>
                <a:effectLst>
                  <a:outerShdw blurRad="38100" dist="19050" dir="2700000" algn="tl" rotWithShape="0">
                    <a:schemeClr val="dk1">
                      <a:alpha val="40000"/>
                    </a:schemeClr>
                  </a:outerShdw>
                </a:effectLst>
              </a:endParaRPr>
            </a:p>
          </p:txBody>
        </p:sp>
      </p:grpSp>
      <p:cxnSp>
        <p:nvCxnSpPr>
          <p:cNvPr id="13" name="Conector recto de flecha 12"/>
          <p:cNvCxnSpPr/>
          <p:nvPr/>
        </p:nvCxnSpPr>
        <p:spPr>
          <a:xfrm>
            <a:off x="4670446" y="4971046"/>
            <a:ext cx="2562978" cy="87891"/>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8771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randombar(horizontal)">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457201" y="0"/>
            <a:ext cx="10995025" cy="2453267"/>
          </a:xfrm>
        </p:spPr>
        <p:txBody>
          <a:bodyPr>
            <a:normAutofit fontScale="92500" lnSpcReduction="20000"/>
          </a:bodyPr>
          <a:lstStyle/>
          <a:p>
            <a:pPr>
              <a:buFont typeface="Wingdings" panose="05000000000000000000" pitchFamily="2" charset="2"/>
              <a:buChar char="q"/>
            </a:pPr>
            <a:endParaRPr lang="es-MX" dirty="0"/>
          </a:p>
          <a:p>
            <a:pPr marL="0" indent="0" algn="just">
              <a:buNone/>
            </a:pPr>
            <a:endParaRPr lang="es-MX" dirty="0" smtClean="0"/>
          </a:p>
          <a:p>
            <a:pPr marL="0" indent="0" algn="just">
              <a:buNone/>
            </a:pPr>
            <a:r>
              <a:rPr lang="es-MX" dirty="0" smtClean="0"/>
              <a:t>El grupo de control no recibe el tratamiento o estimulo experimental.  </a:t>
            </a:r>
            <a:endParaRPr lang="en-GB" dirty="0"/>
          </a:p>
        </p:txBody>
      </p:sp>
      <p:sp>
        <p:nvSpPr>
          <p:cNvPr id="4" name="Rectángulo redondeado 3"/>
          <p:cNvSpPr/>
          <p:nvPr/>
        </p:nvSpPr>
        <p:spPr>
          <a:xfrm>
            <a:off x="6696525" y="4367925"/>
            <a:ext cx="3387726" cy="1335504"/>
          </a:xfrm>
          <a:prstGeom prst="roundRect">
            <a:avLst/>
          </a:prstGeom>
          <a:solidFill>
            <a:srgbClr val="368111"/>
          </a:solidFill>
          <a:ln>
            <a:solidFill>
              <a:srgbClr val="36811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4000" dirty="0" smtClean="0">
                <a:solidFill>
                  <a:schemeClr val="tx1"/>
                </a:solidFill>
              </a:rPr>
              <a:t>Grupo control  </a:t>
            </a:r>
            <a:endParaRPr lang="en-GB" sz="4000" dirty="0">
              <a:solidFill>
                <a:schemeClr val="tx1"/>
              </a:solidFill>
            </a:endParaRPr>
          </a:p>
        </p:txBody>
      </p:sp>
      <p:cxnSp>
        <p:nvCxnSpPr>
          <p:cNvPr id="5" name="Conector recto de flecha 4"/>
          <p:cNvCxnSpPr/>
          <p:nvPr/>
        </p:nvCxnSpPr>
        <p:spPr>
          <a:xfrm>
            <a:off x="4240654" y="3336518"/>
            <a:ext cx="2059746" cy="1109466"/>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grpSp>
        <p:nvGrpSpPr>
          <p:cNvPr id="8" name="Grupo 7"/>
          <p:cNvGrpSpPr/>
          <p:nvPr/>
        </p:nvGrpSpPr>
        <p:grpSpPr>
          <a:xfrm>
            <a:off x="1191748" y="2243408"/>
            <a:ext cx="2270998" cy="1316773"/>
            <a:chOff x="2061544" y="3709538"/>
            <a:chExt cx="2270998" cy="1316773"/>
          </a:xfrm>
        </p:grpSpPr>
        <p:pic>
          <p:nvPicPr>
            <p:cNvPr id="2050" name="Picture 2" descr="Resultado de imagen para 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2437" y="3709538"/>
              <a:ext cx="1316773" cy="1316773"/>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upo 9"/>
            <p:cNvGrpSpPr/>
            <p:nvPr/>
          </p:nvGrpSpPr>
          <p:grpSpPr>
            <a:xfrm>
              <a:off x="2061544" y="3829316"/>
              <a:ext cx="2270998" cy="1008703"/>
              <a:chOff x="4659040" y="3053062"/>
              <a:chExt cx="2270998" cy="1008703"/>
            </a:xfrm>
          </p:grpSpPr>
          <p:sp>
            <p:nvSpPr>
              <p:cNvPr id="11" name="Rectángulo 10"/>
              <p:cNvSpPr/>
              <p:nvPr/>
            </p:nvSpPr>
            <p:spPr>
              <a:xfrm>
                <a:off x="4659040" y="3180021"/>
                <a:ext cx="2270998" cy="881744"/>
              </a:xfrm>
              <a:prstGeom prst="rect">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ángulo 11"/>
              <p:cNvSpPr/>
              <p:nvPr/>
            </p:nvSpPr>
            <p:spPr>
              <a:xfrm>
                <a:off x="5702174" y="3053062"/>
                <a:ext cx="184731" cy="584775"/>
              </a:xfrm>
              <a:prstGeom prst="rect">
                <a:avLst/>
              </a:prstGeom>
              <a:noFill/>
            </p:spPr>
            <p:txBody>
              <a:bodyPr wrap="none" lIns="91440" tIns="45720" rIns="91440" bIns="45720">
                <a:spAutoFit/>
              </a:bodyPr>
              <a:lstStyle/>
              <a:p>
                <a:pPr algn="ctr"/>
                <a:endParaRPr lang="es-ES" sz="3200" b="0" cap="none" spc="0" dirty="0">
                  <a:ln w="0"/>
                  <a:solidFill>
                    <a:schemeClr val="tx1"/>
                  </a:solidFill>
                  <a:effectLst>
                    <a:outerShdw blurRad="38100" dist="19050" dir="2700000" algn="tl" rotWithShape="0">
                      <a:schemeClr val="dk1">
                        <a:alpha val="40000"/>
                      </a:schemeClr>
                    </a:outerShdw>
                  </a:effectLst>
                </a:endParaRPr>
              </a:p>
            </p:txBody>
          </p:sp>
        </p:grpSp>
      </p:grpSp>
    </p:spTree>
    <p:extLst>
      <p:ext uri="{BB962C8B-B14F-4D97-AF65-F5344CB8AC3E}">
        <p14:creationId xmlns:p14="http://schemas.microsoft.com/office/powerpoint/2010/main" val="1288054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endParaRPr lang="en-GB" dirty="0"/>
          </a:p>
        </p:txBody>
      </p:sp>
      <p:sp>
        <p:nvSpPr>
          <p:cNvPr id="3" name="Marcador de contenido 2"/>
          <p:cNvSpPr>
            <a:spLocks noGrp="1"/>
          </p:cNvSpPr>
          <p:nvPr>
            <p:ph idx="1"/>
          </p:nvPr>
        </p:nvSpPr>
        <p:spPr/>
        <p:txBody>
          <a:bodyPr/>
          <a:lstStyle/>
          <a:p>
            <a:pPr marL="0" indent="0" algn="just">
              <a:buNone/>
            </a:pPr>
            <a:r>
              <a:rPr lang="es-MX" dirty="0" smtClean="0"/>
              <a:t>El hecho de que uno de los grupos no se exponga al tratamiento experimental no significa que su participación en el experimento sea pasiva, por el contrario implica que realiza las mismas actividades que el grupo experimental, excepto someterse al estímulo. </a:t>
            </a:r>
            <a:endParaRPr lang="en-GB" dirty="0"/>
          </a:p>
        </p:txBody>
      </p:sp>
      <p:pic>
        <p:nvPicPr>
          <p:cNvPr id="4098" name="Picture 2" descr="Resultado de imagen para grupo experimental y control"/>
          <p:cNvPicPr>
            <a:picLocks noChangeAspect="1" noChangeArrowheads="1"/>
          </p:cNvPicPr>
          <p:nvPr/>
        </p:nvPicPr>
        <p:blipFill rotWithShape="1">
          <a:blip r:embed="rId2">
            <a:extLst>
              <a:ext uri="{28A0092B-C50C-407E-A947-70E740481C1C}">
                <a14:useLocalDpi xmlns:a14="http://schemas.microsoft.com/office/drawing/2010/main" val="0"/>
              </a:ext>
            </a:extLst>
          </a:blip>
          <a:srcRect l="7573" t="18417" r="53891" b="20770"/>
          <a:stretch/>
        </p:blipFill>
        <p:spPr bwMode="auto">
          <a:xfrm>
            <a:off x="3401122" y="4572423"/>
            <a:ext cx="1516566" cy="179492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Resultado de imagen para grupo experimental y control"/>
          <p:cNvPicPr>
            <a:picLocks noChangeAspect="1" noChangeArrowheads="1"/>
          </p:cNvPicPr>
          <p:nvPr/>
        </p:nvPicPr>
        <p:blipFill rotWithShape="1">
          <a:blip r:embed="rId2">
            <a:extLst>
              <a:ext uri="{28A0092B-C50C-407E-A947-70E740481C1C}">
                <a14:useLocalDpi xmlns:a14="http://schemas.microsoft.com/office/drawing/2010/main" val="0"/>
              </a:ext>
            </a:extLst>
          </a:blip>
          <a:srcRect l="53101" t="18417" r="7549" b="20770"/>
          <a:stretch/>
        </p:blipFill>
        <p:spPr bwMode="auto">
          <a:xfrm>
            <a:off x="7335096" y="4705815"/>
            <a:ext cx="1433478" cy="1661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038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randombar(horizontal)">
                                      <p:cBhvr>
                                        <p:cTn id="12" dur="500"/>
                                        <p:tgtEl>
                                          <p:spTgt spid="409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randombar(horizontal)">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0" y="171450"/>
            <a:ext cx="10995025" cy="814388"/>
          </a:xfrm>
        </p:spPr>
        <p:txBody>
          <a:bodyPr>
            <a:normAutofit fontScale="90000"/>
          </a:bodyPr>
          <a:lstStyle/>
          <a:p>
            <a:pPr algn="l"/>
            <a:r>
              <a:rPr lang="es-MX" dirty="0">
                <a:solidFill>
                  <a:schemeClr val="bg1"/>
                </a:solidFill>
              </a:rPr>
              <a:t>Í</a:t>
            </a:r>
            <a:r>
              <a:rPr lang="es-MX" dirty="0" smtClean="0">
                <a:solidFill>
                  <a:schemeClr val="bg1"/>
                </a:solidFill>
              </a:rPr>
              <a:t>ndice </a:t>
            </a:r>
            <a:endParaRPr lang="en-GB" dirty="0">
              <a:solidFill>
                <a:schemeClr val="bg1"/>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2919013681"/>
              </p:ext>
            </p:extLst>
          </p:nvPr>
        </p:nvGraphicFramePr>
        <p:xfrm>
          <a:off x="278444" y="1650043"/>
          <a:ext cx="8276771" cy="6171660"/>
        </p:xfrm>
        <a:graphic>
          <a:graphicData uri="http://schemas.openxmlformats.org/drawingml/2006/table">
            <a:tbl>
              <a:tblPr firstRow="1" bandRow="1">
                <a:tableStyleId>{2D5ABB26-0587-4C30-8999-92F81FD0307C}</a:tableStyleId>
              </a:tblPr>
              <a:tblGrid>
                <a:gridCol w="7441704"/>
                <a:gridCol w="835067"/>
              </a:tblGrid>
              <a:tr h="456556">
                <a:tc>
                  <a:txBody>
                    <a:bodyPr/>
                    <a:lstStyle/>
                    <a:p>
                      <a:pPr>
                        <a:lnSpc>
                          <a:spcPct val="150000"/>
                        </a:lnSpc>
                      </a:pPr>
                      <a:r>
                        <a:rPr lang="es-MX" sz="2400" dirty="0" smtClean="0"/>
                        <a:t>Antecedentes de diseño de investigación</a:t>
                      </a:r>
                      <a:endParaRPr lang="en-GB" dirty="0"/>
                    </a:p>
                  </a:txBody>
                  <a:tcPr/>
                </a:tc>
                <a:tc>
                  <a:txBody>
                    <a:bodyPr/>
                    <a:lstStyle/>
                    <a:p>
                      <a:pPr>
                        <a:lnSpc>
                          <a:spcPct val="150000"/>
                        </a:lnSpc>
                      </a:pPr>
                      <a:r>
                        <a:rPr lang="es-MX" dirty="0" smtClean="0"/>
                        <a:t>4</a:t>
                      </a:r>
                      <a:endParaRPr lang="en-GB" dirty="0"/>
                    </a:p>
                  </a:txBody>
                  <a:tcPr/>
                </a:tc>
              </a:tr>
              <a:tr h="821800">
                <a:tc>
                  <a:txBody>
                    <a:bodyPr/>
                    <a:lstStyle/>
                    <a:p>
                      <a:pPr marL="0" marR="0" lvl="0" indent="0" algn="l" defTabSz="1219170" rtl="0" eaLnBrk="1" fontAlgn="auto" latinLnBrk="0" hangingPunct="1">
                        <a:lnSpc>
                          <a:spcPct val="150000"/>
                        </a:lnSpc>
                        <a:spcBef>
                          <a:spcPts val="0"/>
                        </a:spcBef>
                        <a:spcAft>
                          <a:spcPts val="0"/>
                        </a:spcAft>
                        <a:buClrTx/>
                        <a:buSzTx/>
                        <a:buFontTx/>
                        <a:buNone/>
                        <a:tabLst/>
                        <a:defRPr/>
                      </a:pPr>
                      <a:endParaRPr lang="es-MX" sz="2400" dirty="0" smtClean="0"/>
                    </a:p>
                    <a:p>
                      <a:pPr marL="0" marR="0" lvl="0" indent="0" algn="l" defTabSz="1219170" rtl="0" eaLnBrk="1" fontAlgn="auto" latinLnBrk="0" hangingPunct="1">
                        <a:lnSpc>
                          <a:spcPct val="150000"/>
                        </a:lnSpc>
                        <a:spcBef>
                          <a:spcPts val="0"/>
                        </a:spcBef>
                        <a:spcAft>
                          <a:spcPts val="0"/>
                        </a:spcAft>
                        <a:buClrTx/>
                        <a:buSzTx/>
                        <a:buFontTx/>
                        <a:buNone/>
                        <a:tabLst/>
                        <a:defRPr/>
                      </a:pPr>
                      <a:r>
                        <a:rPr lang="es-MX" sz="2400" dirty="0" smtClean="0"/>
                        <a:t>Definición de diseño experimental </a:t>
                      </a:r>
                    </a:p>
                    <a:p>
                      <a:pPr>
                        <a:lnSpc>
                          <a:spcPct val="150000"/>
                        </a:lnSpc>
                      </a:pPr>
                      <a:endParaRPr lang="en-GB" dirty="0"/>
                    </a:p>
                  </a:txBody>
                  <a:tcPr/>
                </a:tc>
                <a:tc>
                  <a:txBody>
                    <a:bodyPr/>
                    <a:lstStyle/>
                    <a:p>
                      <a:pPr>
                        <a:lnSpc>
                          <a:spcPct val="150000"/>
                        </a:lnSpc>
                      </a:pPr>
                      <a:endParaRPr lang="es-MX" dirty="0" smtClean="0"/>
                    </a:p>
                    <a:p>
                      <a:pPr>
                        <a:lnSpc>
                          <a:spcPct val="150000"/>
                        </a:lnSpc>
                      </a:pPr>
                      <a:r>
                        <a:rPr lang="es-MX" dirty="0" smtClean="0"/>
                        <a:t>5</a:t>
                      </a:r>
                      <a:endParaRPr lang="en-GB" dirty="0"/>
                    </a:p>
                  </a:txBody>
                  <a:tcPr/>
                </a:tc>
              </a:tr>
              <a:tr h="821800">
                <a:tc>
                  <a:txBody>
                    <a:bodyPr/>
                    <a:lstStyle/>
                    <a:p>
                      <a:pPr marL="0" marR="0" lvl="0" indent="0" algn="l" defTabSz="1219170" rtl="0" eaLnBrk="1" fontAlgn="auto" latinLnBrk="0" hangingPunct="1">
                        <a:lnSpc>
                          <a:spcPct val="150000"/>
                        </a:lnSpc>
                        <a:spcBef>
                          <a:spcPts val="0"/>
                        </a:spcBef>
                        <a:spcAft>
                          <a:spcPts val="0"/>
                        </a:spcAft>
                        <a:buClrTx/>
                        <a:buSzTx/>
                        <a:buFontTx/>
                        <a:buNone/>
                        <a:tabLst/>
                        <a:defRPr/>
                      </a:pPr>
                      <a:r>
                        <a:rPr lang="es-MX" sz="2400" dirty="0" smtClean="0"/>
                        <a:t>Diseño cuantitativo experimental</a:t>
                      </a:r>
                    </a:p>
                    <a:p>
                      <a:pPr>
                        <a:lnSpc>
                          <a:spcPct val="150000"/>
                        </a:lnSpc>
                      </a:pPr>
                      <a:endParaRPr lang="en-GB" dirty="0"/>
                    </a:p>
                  </a:txBody>
                  <a:tcPr/>
                </a:tc>
                <a:tc>
                  <a:txBody>
                    <a:bodyPr/>
                    <a:lstStyle/>
                    <a:p>
                      <a:pPr>
                        <a:lnSpc>
                          <a:spcPct val="150000"/>
                        </a:lnSpc>
                      </a:pPr>
                      <a:r>
                        <a:rPr lang="es-MX" dirty="0" smtClean="0"/>
                        <a:t>11</a:t>
                      </a:r>
                      <a:endParaRPr lang="en-GB" dirty="0"/>
                    </a:p>
                  </a:txBody>
                  <a:tcPr/>
                </a:tc>
              </a:tr>
              <a:tr h="821800">
                <a:tc>
                  <a:txBody>
                    <a:bodyPr/>
                    <a:lstStyle/>
                    <a:p>
                      <a:pPr marL="0" marR="0" lvl="0" indent="0" algn="l" defTabSz="1219170" rtl="0" eaLnBrk="1" fontAlgn="auto" latinLnBrk="0" hangingPunct="1">
                        <a:lnSpc>
                          <a:spcPct val="150000"/>
                        </a:lnSpc>
                        <a:spcBef>
                          <a:spcPts val="0"/>
                        </a:spcBef>
                        <a:spcAft>
                          <a:spcPts val="0"/>
                        </a:spcAft>
                        <a:buClrTx/>
                        <a:buSzTx/>
                        <a:buFontTx/>
                        <a:buNone/>
                        <a:tabLst/>
                        <a:defRPr/>
                      </a:pPr>
                      <a:r>
                        <a:rPr lang="es-MX" sz="2400" dirty="0" smtClean="0"/>
                        <a:t>Primer</a:t>
                      </a:r>
                      <a:r>
                        <a:rPr lang="es-MX" sz="2400" baseline="0" dirty="0" smtClean="0"/>
                        <a:t> r</a:t>
                      </a:r>
                      <a:r>
                        <a:rPr lang="es-MX" sz="2400" dirty="0" smtClean="0"/>
                        <a:t>equisitos de un experimento</a:t>
                      </a:r>
                      <a:endParaRPr lang="en-GB" dirty="0"/>
                    </a:p>
                  </a:txBody>
                  <a:tcPr/>
                </a:tc>
                <a:tc>
                  <a:txBody>
                    <a:bodyPr/>
                    <a:lstStyle/>
                    <a:p>
                      <a:pPr>
                        <a:lnSpc>
                          <a:spcPct val="150000"/>
                        </a:lnSpc>
                      </a:pPr>
                      <a:r>
                        <a:rPr lang="es-MX" dirty="0" smtClean="0"/>
                        <a:t>15</a:t>
                      </a:r>
                      <a:endParaRPr lang="en-GB" dirty="0"/>
                    </a:p>
                  </a:txBody>
                  <a:tcPr/>
                </a:tc>
              </a:tr>
              <a:tr h="821800">
                <a:tc>
                  <a:txBody>
                    <a:bodyPr/>
                    <a:lstStyle/>
                    <a:p>
                      <a:pPr marL="0" marR="0" lvl="0" indent="0" algn="l" defTabSz="1219170" rtl="0" eaLnBrk="1" fontAlgn="auto" latinLnBrk="0" hangingPunct="1">
                        <a:lnSpc>
                          <a:spcPct val="150000"/>
                        </a:lnSpc>
                        <a:spcBef>
                          <a:spcPts val="0"/>
                        </a:spcBef>
                        <a:spcAft>
                          <a:spcPts val="0"/>
                        </a:spcAft>
                        <a:buClrTx/>
                        <a:buSzTx/>
                        <a:buFontTx/>
                        <a:buNone/>
                        <a:tabLst/>
                        <a:defRPr/>
                      </a:pPr>
                      <a:r>
                        <a:rPr lang="es-MX" sz="2400" dirty="0" smtClean="0"/>
                        <a:t>Segundo requisito </a:t>
                      </a:r>
                    </a:p>
                    <a:p>
                      <a:pPr>
                        <a:lnSpc>
                          <a:spcPct val="150000"/>
                        </a:lnSpc>
                      </a:pPr>
                      <a:endParaRPr lang="en-GB" dirty="0"/>
                    </a:p>
                  </a:txBody>
                  <a:tcPr/>
                </a:tc>
                <a:tc>
                  <a:txBody>
                    <a:bodyPr/>
                    <a:lstStyle/>
                    <a:p>
                      <a:pPr>
                        <a:lnSpc>
                          <a:spcPct val="150000"/>
                        </a:lnSpc>
                      </a:pPr>
                      <a:r>
                        <a:rPr lang="es-MX" dirty="0" smtClean="0"/>
                        <a:t>31</a:t>
                      </a:r>
                      <a:endParaRPr lang="en-GB" dirty="0"/>
                    </a:p>
                  </a:txBody>
                  <a:tcPr/>
                </a:tc>
              </a:tr>
              <a:tr h="821800">
                <a:tc>
                  <a:txBody>
                    <a:bodyPr/>
                    <a:lstStyle/>
                    <a:p>
                      <a:endParaRPr lang="en-GB" dirty="0"/>
                    </a:p>
                  </a:txBody>
                  <a:tcPr/>
                </a:tc>
                <a:tc>
                  <a:txBody>
                    <a:bodyPr/>
                    <a:lstStyle/>
                    <a:p>
                      <a:endParaRPr lang="en-GB" dirty="0"/>
                    </a:p>
                  </a:txBody>
                  <a:tcPr/>
                </a:tc>
              </a:tr>
            </a:tbl>
          </a:graphicData>
        </a:graphic>
      </p:graphicFrame>
    </p:spTree>
    <p:extLst>
      <p:ext uri="{BB962C8B-B14F-4D97-AF65-F5344CB8AC3E}">
        <p14:creationId xmlns:p14="http://schemas.microsoft.com/office/powerpoint/2010/main" val="30997166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0" y="171450"/>
            <a:ext cx="10995025" cy="814388"/>
          </a:xfrm>
        </p:spPr>
        <p:txBody>
          <a:bodyPr>
            <a:normAutofit fontScale="90000"/>
          </a:bodyPr>
          <a:lstStyle/>
          <a:p>
            <a:pPr algn="l"/>
            <a:r>
              <a:rPr lang="es-MX" dirty="0" smtClean="0">
                <a:solidFill>
                  <a:schemeClr val="bg1">
                    <a:lumMod val="95000"/>
                  </a:schemeClr>
                </a:solidFill>
              </a:rPr>
              <a:t>Mas de dos grados </a:t>
            </a:r>
            <a:endParaRPr lang="en-GB" dirty="0">
              <a:solidFill>
                <a:schemeClr val="bg1">
                  <a:lumMod val="95000"/>
                </a:schemeClr>
              </a:solidFill>
            </a:endParaRPr>
          </a:p>
        </p:txBody>
      </p:sp>
      <p:grpSp>
        <p:nvGrpSpPr>
          <p:cNvPr id="9" name="Group 55"/>
          <p:cNvGrpSpPr/>
          <p:nvPr/>
        </p:nvGrpSpPr>
        <p:grpSpPr>
          <a:xfrm>
            <a:off x="966729" y="860239"/>
            <a:ext cx="2280594" cy="4026244"/>
            <a:chOff x="713104" y="1939127"/>
            <a:chExt cx="1426188" cy="2632873"/>
          </a:xfrm>
        </p:grpSpPr>
        <p:sp>
          <p:nvSpPr>
            <p:cNvPr id="10" name="Oval 56"/>
            <p:cNvSpPr/>
            <p:nvPr/>
          </p:nvSpPr>
          <p:spPr>
            <a:xfrm>
              <a:off x="713104" y="3145812"/>
              <a:ext cx="1426188" cy="1426188"/>
            </a:xfrm>
            <a:prstGeom prst="ellipse">
              <a:avLst/>
            </a:prstGeom>
            <a:gradFill flip="none" rotWithShape="1">
              <a:gsLst>
                <a:gs pos="0">
                  <a:srgbClr val="C00000"/>
                </a:gs>
                <a:gs pos="41000">
                  <a:srgbClr val="C00000"/>
                </a:gs>
                <a:gs pos="100000">
                  <a:srgbClr val="F65C5C"/>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57"/>
            <p:cNvSpPr/>
            <p:nvPr/>
          </p:nvSpPr>
          <p:spPr>
            <a:xfrm>
              <a:off x="1160074" y="2448078"/>
              <a:ext cx="532248" cy="532248"/>
            </a:xfrm>
            <a:prstGeom prst="ellipse">
              <a:avLst/>
            </a:prstGeom>
            <a:gradFill flip="none" rotWithShape="1">
              <a:gsLst>
                <a:gs pos="0">
                  <a:srgbClr val="C00000"/>
                </a:gs>
                <a:gs pos="41000">
                  <a:srgbClr val="C00000"/>
                </a:gs>
                <a:gs pos="100000">
                  <a:srgbClr val="F65C5C"/>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58"/>
            <p:cNvSpPr/>
            <p:nvPr/>
          </p:nvSpPr>
          <p:spPr>
            <a:xfrm>
              <a:off x="1254466" y="1939127"/>
              <a:ext cx="343464" cy="343464"/>
            </a:xfrm>
            <a:prstGeom prst="ellipse">
              <a:avLst/>
            </a:prstGeom>
            <a:gradFill flip="none" rotWithShape="1">
              <a:gsLst>
                <a:gs pos="0">
                  <a:srgbClr val="C00000"/>
                </a:gs>
                <a:gs pos="41000">
                  <a:srgbClr val="C00000"/>
                </a:gs>
                <a:gs pos="100000">
                  <a:srgbClr val="F65C5C"/>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59"/>
            <p:cNvSpPr txBox="1"/>
            <p:nvPr/>
          </p:nvSpPr>
          <p:spPr>
            <a:xfrm>
              <a:off x="775651" y="3375873"/>
              <a:ext cx="1301092" cy="966066"/>
            </a:xfrm>
            <a:prstGeom prst="rect">
              <a:avLst/>
            </a:prstGeom>
            <a:noFill/>
          </p:spPr>
          <p:txBody>
            <a:bodyPr wrap="square" rtlCol="0">
              <a:spAutoFit/>
            </a:bodyPr>
            <a:lstStyle/>
            <a:p>
              <a:pPr algn="ctr"/>
              <a:r>
                <a:rPr lang="en-US" b="1" dirty="0" err="1" smtClean="0">
                  <a:solidFill>
                    <a:schemeClr val="bg1"/>
                  </a:solidFill>
                </a:rPr>
                <a:t>Grupo</a:t>
              </a:r>
              <a:r>
                <a:rPr lang="en-US" b="1" dirty="0" smtClean="0">
                  <a:solidFill>
                    <a:schemeClr val="bg1"/>
                  </a:solidFill>
                </a:rPr>
                <a:t> </a:t>
              </a:r>
              <a:r>
                <a:rPr lang="en-US" b="1" dirty="0" err="1" smtClean="0">
                  <a:solidFill>
                    <a:schemeClr val="bg1"/>
                  </a:solidFill>
                </a:rPr>
                <a:t>expuesto</a:t>
              </a:r>
              <a:r>
                <a:rPr lang="en-US" b="1" dirty="0" smtClean="0">
                  <a:solidFill>
                    <a:schemeClr val="bg1"/>
                  </a:solidFill>
                </a:rPr>
                <a:t> a </a:t>
              </a:r>
              <a:r>
                <a:rPr lang="en-US" b="1" dirty="0" err="1" smtClean="0">
                  <a:solidFill>
                    <a:schemeClr val="bg1"/>
                  </a:solidFill>
                </a:rPr>
                <a:t>programa</a:t>
              </a:r>
              <a:r>
                <a:rPr lang="en-US" b="1" dirty="0" smtClean="0">
                  <a:solidFill>
                    <a:schemeClr val="bg1"/>
                  </a:solidFill>
                </a:rPr>
                <a:t> de television </a:t>
              </a:r>
              <a:r>
                <a:rPr lang="en-US" b="1" dirty="0" err="1" smtClean="0">
                  <a:solidFill>
                    <a:schemeClr val="bg1"/>
                  </a:solidFill>
                </a:rPr>
                <a:t>sumamamente</a:t>
              </a:r>
              <a:r>
                <a:rPr lang="en-US" b="1" dirty="0" smtClean="0">
                  <a:solidFill>
                    <a:schemeClr val="bg1"/>
                  </a:solidFill>
                </a:rPr>
                <a:t> </a:t>
              </a:r>
              <a:r>
                <a:rPr lang="en-US" b="1" dirty="0" err="1" smtClean="0">
                  <a:solidFill>
                    <a:schemeClr val="bg1"/>
                  </a:solidFill>
                </a:rPr>
                <a:t>agresivo</a:t>
              </a:r>
              <a:r>
                <a:rPr lang="en-US" b="1" dirty="0" smtClean="0">
                  <a:solidFill>
                    <a:schemeClr val="bg1"/>
                  </a:solidFill>
                </a:rPr>
                <a:t> </a:t>
              </a:r>
              <a:endParaRPr lang="en-US" b="1" dirty="0">
                <a:solidFill>
                  <a:schemeClr val="bg1"/>
                </a:solidFill>
              </a:endParaRPr>
            </a:p>
          </p:txBody>
        </p:sp>
      </p:grpSp>
      <p:grpSp>
        <p:nvGrpSpPr>
          <p:cNvPr id="14" name="Group 60"/>
          <p:cNvGrpSpPr/>
          <p:nvPr/>
        </p:nvGrpSpPr>
        <p:grpSpPr>
          <a:xfrm>
            <a:off x="4658929" y="1725856"/>
            <a:ext cx="2280594" cy="4026244"/>
            <a:chOff x="2280604" y="3310727"/>
            <a:chExt cx="1426188" cy="2632873"/>
          </a:xfrm>
          <a:effectLst>
            <a:reflection blurRad="6350" stA="52000" endA="300" endPos="35000" dir="5400000" sy="-100000" algn="bl" rotWithShape="0"/>
          </a:effectLst>
        </p:grpSpPr>
        <p:sp>
          <p:nvSpPr>
            <p:cNvPr id="15" name="Oval 64"/>
            <p:cNvSpPr/>
            <p:nvPr/>
          </p:nvSpPr>
          <p:spPr>
            <a:xfrm>
              <a:off x="2280604" y="4517412"/>
              <a:ext cx="1426188" cy="1426188"/>
            </a:xfrm>
            <a:prstGeom prst="ellipse">
              <a:avLst/>
            </a:prstGeom>
            <a:gradFill>
              <a:gsLst>
                <a:gs pos="0">
                  <a:srgbClr val="1A98B6"/>
                </a:gs>
                <a:gs pos="98000">
                  <a:srgbClr val="80CBEC"/>
                </a:gs>
                <a:gs pos="50000">
                  <a:srgbClr val="00B0F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65"/>
            <p:cNvSpPr/>
            <p:nvPr/>
          </p:nvSpPr>
          <p:spPr>
            <a:xfrm>
              <a:off x="2708233" y="3800337"/>
              <a:ext cx="570930" cy="570930"/>
            </a:xfrm>
            <a:prstGeom prst="ellipse">
              <a:avLst/>
            </a:prstGeom>
            <a:gradFill>
              <a:gsLst>
                <a:gs pos="0">
                  <a:srgbClr val="1A98B6"/>
                </a:gs>
                <a:gs pos="98000">
                  <a:srgbClr val="80CBEC"/>
                </a:gs>
                <a:gs pos="50000">
                  <a:srgbClr val="00B0F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66"/>
            <p:cNvSpPr/>
            <p:nvPr/>
          </p:nvSpPr>
          <p:spPr>
            <a:xfrm>
              <a:off x="2821966" y="3310727"/>
              <a:ext cx="343464" cy="343464"/>
            </a:xfrm>
            <a:prstGeom prst="ellipse">
              <a:avLst/>
            </a:prstGeom>
            <a:gradFill>
              <a:gsLst>
                <a:gs pos="0">
                  <a:srgbClr val="1A98B6"/>
                </a:gs>
                <a:gs pos="98000">
                  <a:srgbClr val="80CBEC"/>
                </a:gs>
                <a:gs pos="50000">
                  <a:srgbClr val="00B0F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68"/>
            <p:cNvSpPr txBox="1"/>
            <p:nvPr/>
          </p:nvSpPr>
          <p:spPr>
            <a:xfrm>
              <a:off x="2405700" y="4670869"/>
              <a:ext cx="1301092" cy="1026444"/>
            </a:xfrm>
            <a:prstGeom prst="rect">
              <a:avLst/>
            </a:prstGeom>
            <a:noFill/>
          </p:spPr>
          <p:txBody>
            <a:bodyPr wrap="square" rtlCol="0">
              <a:spAutoFit/>
            </a:bodyPr>
            <a:lstStyle/>
            <a:p>
              <a:pPr algn="ctr"/>
              <a:endParaRPr lang="es-MX" sz="1600" dirty="0" smtClean="0"/>
            </a:p>
            <a:p>
              <a:pPr algn="ctr"/>
              <a:r>
                <a:rPr lang="es-MX" sz="1600" dirty="0" smtClean="0"/>
                <a:t>Otro grupo se </a:t>
              </a:r>
              <a:r>
                <a:rPr lang="es-MX" sz="1600" dirty="0"/>
                <a:t>expusiera a en programa medianamente violento</a:t>
              </a:r>
              <a:endParaRPr lang="en-US" sz="1600" b="1" dirty="0">
                <a:solidFill>
                  <a:schemeClr val="bg1"/>
                </a:solidFill>
              </a:endParaRPr>
            </a:p>
          </p:txBody>
        </p:sp>
      </p:grpSp>
      <p:grpSp>
        <p:nvGrpSpPr>
          <p:cNvPr id="19" name="Group 69"/>
          <p:cNvGrpSpPr/>
          <p:nvPr/>
        </p:nvGrpSpPr>
        <p:grpSpPr>
          <a:xfrm>
            <a:off x="8741712" y="860239"/>
            <a:ext cx="2280594" cy="4026244"/>
            <a:chOff x="3848104" y="1177127"/>
            <a:chExt cx="1426188" cy="2632873"/>
          </a:xfrm>
        </p:grpSpPr>
        <p:sp>
          <p:nvSpPr>
            <p:cNvPr id="20" name="Oval 70"/>
            <p:cNvSpPr/>
            <p:nvPr/>
          </p:nvSpPr>
          <p:spPr>
            <a:xfrm>
              <a:off x="3848104" y="2383812"/>
              <a:ext cx="1426188" cy="1426188"/>
            </a:xfrm>
            <a:prstGeom prst="ellipse">
              <a:avLst/>
            </a:prstGeom>
            <a:gradFill flip="none" rotWithShape="1">
              <a:gsLst>
                <a:gs pos="0">
                  <a:srgbClr val="487313"/>
                </a:gs>
                <a:gs pos="98000">
                  <a:srgbClr val="A7DD4F"/>
                </a:gs>
                <a:gs pos="50000">
                  <a:srgbClr val="69AB1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71"/>
            <p:cNvSpPr/>
            <p:nvPr/>
          </p:nvSpPr>
          <p:spPr>
            <a:xfrm>
              <a:off x="4277441" y="1668445"/>
              <a:ext cx="567514" cy="567514"/>
            </a:xfrm>
            <a:prstGeom prst="ellipse">
              <a:avLst/>
            </a:prstGeom>
            <a:gradFill flip="none" rotWithShape="1">
              <a:gsLst>
                <a:gs pos="0">
                  <a:srgbClr val="487313"/>
                </a:gs>
                <a:gs pos="98000">
                  <a:srgbClr val="A7DD4F"/>
                </a:gs>
                <a:gs pos="50000">
                  <a:srgbClr val="69AB1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72"/>
            <p:cNvSpPr/>
            <p:nvPr/>
          </p:nvSpPr>
          <p:spPr>
            <a:xfrm>
              <a:off x="4389466" y="1177127"/>
              <a:ext cx="343464" cy="343464"/>
            </a:xfrm>
            <a:prstGeom prst="ellipse">
              <a:avLst/>
            </a:prstGeom>
            <a:gradFill flip="none" rotWithShape="1">
              <a:gsLst>
                <a:gs pos="0">
                  <a:srgbClr val="487313"/>
                </a:gs>
                <a:gs pos="98000">
                  <a:srgbClr val="A7DD4F"/>
                </a:gs>
                <a:gs pos="50000">
                  <a:srgbClr val="69AB1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74"/>
            <p:cNvSpPr txBox="1"/>
            <p:nvPr/>
          </p:nvSpPr>
          <p:spPr>
            <a:xfrm>
              <a:off x="3973200" y="2634904"/>
              <a:ext cx="1301092" cy="784929"/>
            </a:xfrm>
            <a:prstGeom prst="rect">
              <a:avLst/>
            </a:prstGeom>
            <a:noFill/>
          </p:spPr>
          <p:txBody>
            <a:bodyPr wrap="square" rtlCol="0">
              <a:spAutoFit/>
            </a:bodyPr>
            <a:lstStyle/>
            <a:p>
              <a:pPr algn="ctr"/>
              <a:endParaRPr lang="es-MX" sz="1200" dirty="0" smtClean="0"/>
            </a:p>
            <a:p>
              <a:pPr algn="ctr"/>
              <a:r>
                <a:rPr lang="es-MX" sz="2000" dirty="0" smtClean="0"/>
                <a:t>Otro grupos se </a:t>
              </a:r>
              <a:r>
                <a:rPr lang="es-MX" sz="2000" dirty="0"/>
                <a:t>expusiera </a:t>
              </a:r>
              <a:r>
                <a:rPr lang="es-MX" sz="2000" dirty="0" smtClean="0"/>
                <a:t>sin </a:t>
              </a:r>
              <a:r>
                <a:rPr lang="es-MX" sz="2000" dirty="0"/>
                <a:t>violencia.</a:t>
              </a:r>
              <a:r>
                <a:rPr lang="en-US" sz="2000" b="1" dirty="0" smtClean="0">
                  <a:solidFill>
                    <a:schemeClr val="bg1"/>
                  </a:solidFill>
                </a:rPr>
                <a:t> </a:t>
              </a:r>
              <a:endParaRPr lang="en-US" sz="2000" b="1" dirty="0">
                <a:solidFill>
                  <a:schemeClr val="bg1"/>
                </a:solidFill>
              </a:endParaRPr>
            </a:p>
          </p:txBody>
        </p:sp>
      </p:grpSp>
    </p:spTree>
    <p:extLst>
      <p:ext uri="{BB962C8B-B14F-4D97-AF65-F5344CB8AC3E}">
        <p14:creationId xmlns:p14="http://schemas.microsoft.com/office/powerpoint/2010/main" val="3699935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randombar(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08000" y="0"/>
            <a:ext cx="10972800" cy="1143000"/>
          </a:xfrm>
        </p:spPr>
        <p:txBody>
          <a:bodyPr>
            <a:noAutofit/>
          </a:bodyPr>
          <a:lstStyle/>
          <a:p>
            <a:pPr algn="l"/>
            <a:r>
              <a:rPr lang="es-MX" sz="3200" dirty="0" smtClean="0">
                <a:solidFill>
                  <a:schemeClr val="bg1">
                    <a:lumMod val="95000"/>
                  </a:schemeClr>
                </a:solidFill>
              </a:rPr>
              <a:t>Como se define la manera de manipular las variables independientes </a:t>
            </a:r>
            <a:endParaRPr lang="en-GB" sz="3200" dirty="0">
              <a:solidFill>
                <a:schemeClr val="bg1">
                  <a:lumMod val="95000"/>
                </a:schemeClr>
              </a:solidFill>
            </a:endParaRPr>
          </a:p>
        </p:txBody>
      </p:sp>
      <p:sp>
        <p:nvSpPr>
          <p:cNvPr id="3" name="Marcador de contenido 2"/>
          <p:cNvSpPr>
            <a:spLocks noGrp="1"/>
          </p:cNvSpPr>
          <p:nvPr>
            <p:ph sz="half" idx="1"/>
          </p:nvPr>
        </p:nvSpPr>
        <p:spPr>
          <a:ln>
            <a:noFill/>
          </a:ln>
        </p:spPr>
        <p:txBody>
          <a:bodyPr>
            <a:normAutofit fontScale="92500" lnSpcReduction="10000"/>
          </a:bodyPr>
          <a:lstStyle/>
          <a:p>
            <a:pPr marL="0" indent="0" algn="just">
              <a:buNone/>
            </a:pPr>
            <a:r>
              <a:rPr lang="es-MX" dirty="0" smtClean="0"/>
              <a:t>Al manipular una variable independiente es necesario especificar qué se va a entender por esa variable en el experimento (definición operacional experimental), es decir </a:t>
            </a:r>
            <a:r>
              <a:rPr lang="es-MX" dirty="0" err="1" smtClean="0"/>
              <a:t>transladar</a:t>
            </a:r>
            <a:r>
              <a:rPr lang="es-MX" dirty="0" smtClean="0"/>
              <a:t> el concepto teórico a un estimulo experimental. </a:t>
            </a:r>
            <a:endParaRPr lang="en-GB" dirty="0"/>
          </a:p>
        </p:txBody>
      </p:sp>
      <p:sp>
        <p:nvSpPr>
          <p:cNvPr id="4" name="Marcador de contenido 3"/>
          <p:cNvSpPr>
            <a:spLocks noGrp="1"/>
          </p:cNvSpPr>
          <p:nvPr>
            <p:ph sz="half" idx="2"/>
          </p:nvPr>
        </p:nvSpPr>
        <p:spPr>
          <a:xfrm>
            <a:off x="6197600" y="1729155"/>
            <a:ext cx="5384800" cy="4525963"/>
          </a:xfrm>
          <a:ln>
            <a:noFill/>
          </a:ln>
        </p:spPr>
        <p:txBody>
          <a:bodyPr>
            <a:normAutofit fontScale="92500" lnSpcReduction="10000"/>
          </a:bodyPr>
          <a:lstStyle/>
          <a:p>
            <a:pPr marL="0" indent="0" algn="just">
              <a:buNone/>
            </a:pPr>
            <a:r>
              <a:rPr lang="es-MX" dirty="0" smtClean="0"/>
              <a:t>Programa de televisión con escenas violentas o medianamente violentas.  </a:t>
            </a:r>
            <a:endParaRPr lang="en-GB" dirty="0"/>
          </a:p>
        </p:txBody>
      </p:sp>
      <p:pic>
        <p:nvPicPr>
          <p:cNvPr id="5" name="Imagen 4"/>
          <p:cNvPicPr>
            <a:picLocks noChangeAspect="1"/>
          </p:cNvPicPr>
          <p:nvPr/>
        </p:nvPicPr>
        <p:blipFill>
          <a:blip r:embed="rId2"/>
          <a:stretch>
            <a:fillRect/>
          </a:stretch>
        </p:blipFill>
        <p:spPr>
          <a:xfrm>
            <a:off x="7670800" y="3426959"/>
            <a:ext cx="2438400" cy="1876425"/>
          </a:xfrm>
          <a:prstGeom prst="rect">
            <a:avLst/>
          </a:prstGeom>
        </p:spPr>
      </p:pic>
    </p:spTree>
    <p:extLst>
      <p:ext uri="{BB962C8B-B14F-4D97-AF65-F5344CB8AC3E}">
        <p14:creationId xmlns:p14="http://schemas.microsoft.com/office/powerpoint/2010/main" val="38358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randombar(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0" y="171450"/>
            <a:ext cx="10995025" cy="814388"/>
          </a:xfrm>
        </p:spPr>
        <p:txBody>
          <a:bodyPr>
            <a:normAutofit fontScale="90000"/>
          </a:bodyPr>
          <a:lstStyle/>
          <a:p>
            <a:pPr algn="l"/>
            <a:r>
              <a:rPr lang="es-MX" dirty="0" smtClean="0">
                <a:solidFill>
                  <a:schemeClr val="bg1"/>
                </a:solidFill>
              </a:rPr>
              <a:t>Segundo requisito </a:t>
            </a:r>
            <a:endParaRPr lang="en-GB" dirty="0">
              <a:solidFill>
                <a:schemeClr val="bg1"/>
              </a:solidFill>
            </a:endParaRPr>
          </a:p>
        </p:txBody>
      </p:sp>
      <p:sp>
        <p:nvSpPr>
          <p:cNvPr id="4" name="Rectángulo 3"/>
          <p:cNvSpPr/>
          <p:nvPr/>
        </p:nvSpPr>
        <p:spPr>
          <a:xfrm>
            <a:off x="66772" y="837795"/>
            <a:ext cx="12012933" cy="4247317"/>
          </a:xfrm>
          <a:prstGeom prst="rect">
            <a:avLst/>
          </a:prstGeom>
          <a:noFill/>
        </p:spPr>
        <p:txBody>
          <a:bodyPr wrap="square" lIns="91440" tIns="45720" rIns="91440" bIns="45720">
            <a:spAutoFit/>
          </a:bodyPr>
          <a:lstStyle/>
          <a:p>
            <a:r>
              <a:rPr lang="es-MX" sz="5400" dirty="0"/>
              <a:t>Consiste en medir el efecto que la </a:t>
            </a:r>
            <a:r>
              <a:rPr lang="es-MX" sz="5400" dirty="0" smtClean="0"/>
              <a:t>variable </a:t>
            </a:r>
            <a:r>
              <a:rPr lang="es-MX" sz="5400" dirty="0"/>
              <a:t>independiente </a:t>
            </a:r>
            <a:r>
              <a:rPr lang="es-MX" sz="5400" dirty="0" smtClean="0"/>
              <a:t>tiene </a:t>
            </a:r>
            <a:r>
              <a:rPr lang="es-MX" sz="5400" dirty="0"/>
              <a:t>en la variable </a:t>
            </a:r>
            <a:r>
              <a:rPr lang="es-MX" sz="5400" dirty="0" smtClean="0"/>
              <a:t>dependiente.</a:t>
            </a:r>
          </a:p>
          <a:p>
            <a:pPr marL="685800" indent="-685800">
              <a:buFont typeface="Wingdings" panose="05000000000000000000" pitchFamily="2" charset="2"/>
              <a:buChar char="q"/>
            </a:pPr>
            <a:endParaRPr lang="es-MX" sz="5400" dirty="0" smtClean="0"/>
          </a:p>
          <a:p>
            <a:endParaRPr lang="es-ES" sz="5400" b="0" cap="none" spc="0" dirty="0">
              <a:ln w="0"/>
              <a:solidFill>
                <a:schemeClr val="tx1"/>
              </a:solidFill>
              <a:effectLst>
                <a:outerShdw blurRad="38100" dist="19050" dir="2700000" algn="tl" rotWithShape="0">
                  <a:schemeClr val="dk1">
                    <a:alpha val="40000"/>
                  </a:schemeClr>
                </a:outerShdw>
              </a:effectLst>
            </a:endParaRPr>
          </a:p>
        </p:txBody>
      </p:sp>
      <p:grpSp>
        <p:nvGrpSpPr>
          <p:cNvPr id="26" name="Grupo 25"/>
          <p:cNvGrpSpPr/>
          <p:nvPr/>
        </p:nvGrpSpPr>
        <p:grpSpPr>
          <a:xfrm>
            <a:off x="6490756" y="3766129"/>
            <a:ext cx="2274848" cy="2637966"/>
            <a:chOff x="6183153" y="4048743"/>
            <a:chExt cx="2274848" cy="2637966"/>
          </a:xfrm>
        </p:grpSpPr>
        <p:sp>
          <p:nvSpPr>
            <p:cNvPr id="11" name="Elipse 10"/>
            <p:cNvSpPr/>
            <p:nvPr/>
          </p:nvSpPr>
          <p:spPr>
            <a:xfrm>
              <a:off x="6183153" y="4048743"/>
              <a:ext cx="2274848" cy="2637966"/>
            </a:xfrm>
            <a:prstGeom prst="ellipse">
              <a:avLst/>
            </a:prstGeom>
            <a:solidFill>
              <a:schemeClr val="accent3">
                <a:lumMod val="40000"/>
                <a:lumOff val="6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2" name="Rectángulo 11"/>
            <p:cNvSpPr/>
            <p:nvPr/>
          </p:nvSpPr>
          <p:spPr>
            <a:xfrm>
              <a:off x="6285579" y="4648363"/>
              <a:ext cx="2036968" cy="954107"/>
            </a:xfrm>
            <a:prstGeom prst="rect">
              <a:avLst/>
            </a:prstGeom>
            <a:noFill/>
          </p:spPr>
          <p:txBody>
            <a:bodyPr wrap="none" lIns="91440" tIns="45720" rIns="91440" bIns="45720">
              <a:spAutoFit/>
            </a:bodyPr>
            <a:lstStyle/>
            <a:p>
              <a:pPr algn="ctr"/>
              <a:r>
                <a:rPr lang="es-ES" sz="2800" b="0" cap="none" spc="0" dirty="0" smtClean="0">
                  <a:ln w="0"/>
                  <a:solidFill>
                    <a:schemeClr val="tx1"/>
                  </a:solidFill>
                  <a:effectLst>
                    <a:outerShdw blurRad="38100" dist="19050" dir="2700000" algn="tl" rotWithShape="0">
                      <a:schemeClr val="dk1">
                        <a:alpha val="40000"/>
                      </a:schemeClr>
                    </a:outerShdw>
                  </a:effectLst>
                </a:rPr>
                <a:t>Variable </a:t>
              </a:r>
            </a:p>
            <a:p>
              <a:pPr algn="ctr"/>
              <a:r>
                <a:rPr lang="es-ES" sz="2800" b="0" cap="none" spc="0" dirty="0" smtClean="0">
                  <a:ln w="0"/>
                  <a:solidFill>
                    <a:schemeClr val="tx1"/>
                  </a:solidFill>
                  <a:effectLst>
                    <a:outerShdw blurRad="38100" dist="19050" dir="2700000" algn="tl" rotWithShape="0">
                      <a:schemeClr val="dk1">
                        <a:alpha val="40000"/>
                      </a:schemeClr>
                    </a:outerShdw>
                  </a:effectLst>
                </a:rPr>
                <a:t>dependiente</a:t>
              </a:r>
              <a:endParaRPr lang="es-ES" sz="2800" b="0" cap="none" spc="0" dirty="0">
                <a:ln w="0"/>
                <a:solidFill>
                  <a:schemeClr val="tx1"/>
                </a:solidFill>
                <a:effectLst>
                  <a:outerShdw blurRad="38100" dist="19050" dir="2700000" algn="tl" rotWithShape="0">
                    <a:schemeClr val="dk1">
                      <a:alpha val="40000"/>
                    </a:schemeClr>
                  </a:outerShdw>
                </a:effectLst>
              </a:endParaRPr>
            </a:p>
          </p:txBody>
        </p:sp>
      </p:grpSp>
      <p:grpSp>
        <p:nvGrpSpPr>
          <p:cNvPr id="27" name="Grupo 26"/>
          <p:cNvGrpSpPr/>
          <p:nvPr/>
        </p:nvGrpSpPr>
        <p:grpSpPr>
          <a:xfrm>
            <a:off x="1888595" y="3766129"/>
            <a:ext cx="2325905" cy="2637966"/>
            <a:chOff x="1287755" y="3109497"/>
            <a:chExt cx="2325905" cy="2637966"/>
          </a:xfrm>
        </p:grpSpPr>
        <p:sp>
          <p:nvSpPr>
            <p:cNvPr id="6" name="Elipse 5"/>
            <p:cNvSpPr/>
            <p:nvPr/>
          </p:nvSpPr>
          <p:spPr>
            <a:xfrm>
              <a:off x="1287755" y="3109497"/>
              <a:ext cx="2274848" cy="263796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8" name="Rectángulo 7"/>
            <p:cNvSpPr/>
            <p:nvPr/>
          </p:nvSpPr>
          <p:spPr>
            <a:xfrm>
              <a:off x="1305785" y="3805362"/>
              <a:ext cx="2307875" cy="954107"/>
            </a:xfrm>
            <a:prstGeom prst="rect">
              <a:avLst/>
            </a:prstGeom>
            <a:noFill/>
          </p:spPr>
          <p:txBody>
            <a:bodyPr wrap="none" lIns="91440" tIns="45720" rIns="91440" bIns="45720">
              <a:spAutoFit/>
            </a:bodyPr>
            <a:lstStyle/>
            <a:p>
              <a:pPr algn="ctr"/>
              <a:r>
                <a:rPr lang="es-ES" sz="2800" b="0" cap="none" spc="0" dirty="0" smtClean="0">
                  <a:ln w="0"/>
                  <a:solidFill>
                    <a:schemeClr val="tx1"/>
                  </a:solidFill>
                  <a:effectLst>
                    <a:outerShdw blurRad="38100" dist="19050" dir="2700000" algn="tl" rotWithShape="0">
                      <a:schemeClr val="dk1">
                        <a:alpha val="40000"/>
                      </a:schemeClr>
                    </a:outerShdw>
                  </a:effectLst>
                </a:rPr>
                <a:t>Variable </a:t>
              </a:r>
            </a:p>
            <a:p>
              <a:pPr algn="ctr"/>
              <a:r>
                <a:rPr lang="es-ES" sz="2800" b="0" cap="none" spc="0" dirty="0" smtClean="0">
                  <a:ln w="0"/>
                  <a:solidFill>
                    <a:schemeClr val="tx1"/>
                  </a:solidFill>
                  <a:effectLst>
                    <a:outerShdw blurRad="38100" dist="19050" dir="2700000" algn="tl" rotWithShape="0">
                      <a:schemeClr val="dk1">
                        <a:alpha val="40000"/>
                      </a:schemeClr>
                    </a:outerShdw>
                  </a:effectLst>
                </a:rPr>
                <a:t>independiente</a:t>
              </a:r>
              <a:endParaRPr lang="es-ES" sz="2800" b="0" cap="none" spc="0" dirty="0">
                <a:ln w="0"/>
                <a:solidFill>
                  <a:schemeClr val="tx1"/>
                </a:solidFill>
                <a:effectLst>
                  <a:outerShdw blurRad="38100" dist="19050" dir="2700000" algn="tl" rotWithShape="0">
                    <a:schemeClr val="dk1">
                      <a:alpha val="40000"/>
                    </a:schemeClr>
                  </a:outerShdw>
                </a:effectLst>
              </a:endParaRPr>
            </a:p>
          </p:txBody>
        </p:sp>
      </p:grpSp>
      <p:grpSp>
        <p:nvGrpSpPr>
          <p:cNvPr id="28" name="Grupo 27"/>
          <p:cNvGrpSpPr/>
          <p:nvPr/>
        </p:nvGrpSpPr>
        <p:grpSpPr>
          <a:xfrm>
            <a:off x="4230214" y="3056020"/>
            <a:ext cx="2260541" cy="1118937"/>
            <a:chOff x="4461664" y="3401296"/>
            <a:chExt cx="1783336" cy="624468"/>
          </a:xfrm>
        </p:grpSpPr>
        <p:cxnSp>
          <p:nvCxnSpPr>
            <p:cNvPr id="20" name="Conector recto 19"/>
            <p:cNvCxnSpPr/>
            <p:nvPr/>
          </p:nvCxnSpPr>
          <p:spPr>
            <a:xfrm flipV="1">
              <a:off x="4461664" y="3401296"/>
              <a:ext cx="735981" cy="513304"/>
            </a:xfrm>
            <a:prstGeom prst="line">
              <a:avLst/>
            </a:prstGeom>
            <a:ln>
              <a:solidFill>
                <a:srgbClr val="368111"/>
              </a:solidFill>
            </a:ln>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a:off x="5197645" y="3401296"/>
              <a:ext cx="1047355" cy="624468"/>
            </a:xfrm>
            <a:prstGeom prst="straightConnector1">
              <a:avLst/>
            </a:prstGeom>
            <a:ln>
              <a:solidFill>
                <a:srgbClr val="36811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61854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randombar(horizontal)">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randombar(horizontal)">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randombar(horizontal)">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Segundo requisito </a:t>
            </a:r>
            <a:endParaRPr lang="en-GB" dirty="0"/>
          </a:p>
        </p:txBody>
      </p:sp>
      <p:sp>
        <p:nvSpPr>
          <p:cNvPr id="3" name="Marcador de contenido 2"/>
          <p:cNvSpPr>
            <a:spLocks noGrp="1"/>
          </p:cNvSpPr>
          <p:nvPr>
            <p:ph idx="1"/>
          </p:nvPr>
        </p:nvSpPr>
        <p:spPr/>
        <p:txBody>
          <a:bodyPr>
            <a:normAutofit/>
          </a:bodyPr>
          <a:lstStyle/>
          <a:p>
            <a:pPr algn="just"/>
            <a:endParaRPr lang="es-MX" sz="1200" dirty="0" smtClean="0"/>
          </a:p>
          <a:p>
            <a:pPr algn="just"/>
            <a:endParaRPr lang="es-MX" sz="1200" dirty="0"/>
          </a:p>
          <a:p>
            <a:pPr algn="just"/>
            <a:endParaRPr lang="es-MX" sz="1200" dirty="0" smtClean="0"/>
          </a:p>
          <a:p>
            <a:pPr algn="just"/>
            <a:endParaRPr lang="es-MX" sz="1200" dirty="0"/>
          </a:p>
          <a:p>
            <a:pPr algn="just"/>
            <a:endParaRPr lang="es-MX" sz="1200" dirty="0" smtClean="0"/>
          </a:p>
          <a:p>
            <a:pPr algn="just"/>
            <a:endParaRPr lang="es-MX" sz="1200" dirty="0"/>
          </a:p>
          <a:p>
            <a:pPr algn="just"/>
            <a:endParaRPr lang="es-MX" sz="1200" dirty="0" smtClean="0"/>
          </a:p>
          <a:p>
            <a:pPr algn="just"/>
            <a:endParaRPr lang="es-MX" sz="1200" dirty="0"/>
          </a:p>
          <a:p>
            <a:pPr algn="just"/>
            <a:endParaRPr lang="es-MX" sz="1200" dirty="0" smtClean="0"/>
          </a:p>
          <a:p>
            <a:pPr algn="just"/>
            <a:endParaRPr lang="es-MX" sz="1200" dirty="0"/>
          </a:p>
          <a:p>
            <a:pPr algn="just"/>
            <a:endParaRPr lang="es-MX" sz="1200" dirty="0" smtClean="0"/>
          </a:p>
          <a:p>
            <a:pPr algn="just"/>
            <a:endParaRPr lang="es-MX" sz="1200" dirty="0"/>
          </a:p>
          <a:p>
            <a:pPr algn="just"/>
            <a:endParaRPr lang="es-MX" sz="1200" dirty="0" smtClean="0"/>
          </a:p>
          <a:p>
            <a:pPr algn="just"/>
            <a:endParaRPr lang="es-MX" sz="1200" dirty="0" smtClean="0"/>
          </a:p>
          <a:p>
            <a:pPr algn="just"/>
            <a:endParaRPr lang="es-MX" sz="1200" dirty="0"/>
          </a:p>
          <a:p>
            <a:pPr algn="just"/>
            <a:endParaRPr lang="es-MX" sz="1200" dirty="0" smtClean="0"/>
          </a:p>
        </p:txBody>
      </p:sp>
      <p:sp>
        <p:nvSpPr>
          <p:cNvPr id="4" name="Rectángulo 3"/>
          <p:cNvSpPr/>
          <p:nvPr/>
        </p:nvSpPr>
        <p:spPr>
          <a:xfrm>
            <a:off x="482351" y="1372999"/>
            <a:ext cx="11236407" cy="2585323"/>
          </a:xfrm>
          <a:prstGeom prst="rect">
            <a:avLst/>
          </a:prstGeom>
          <a:noFill/>
        </p:spPr>
        <p:txBody>
          <a:bodyPr wrap="square" lIns="91440" tIns="45720" rIns="91440" bIns="45720">
            <a:spAutoFit/>
          </a:bodyPr>
          <a:lstStyle/>
          <a:p>
            <a:r>
              <a:rPr lang="es-MX" sz="5400" dirty="0" smtClean="0"/>
              <a:t>La </a:t>
            </a:r>
            <a:r>
              <a:rPr lang="es-MX" sz="5400" dirty="0"/>
              <a:t>medición debe ser adecuada </a:t>
            </a:r>
            <a:r>
              <a:rPr lang="es-MX" sz="5400" dirty="0" smtClean="0"/>
              <a:t>válida </a:t>
            </a:r>
            <a:r>
              <a:rPr lang="es-MX" sz="5400" dirty="0"/>
              <a:t>y confiable</a:t>
            </a:r>
            <a:r>
              <a:rPr lang="es-MX" sz="5400" dirty="0" smtClean="0"/>
              <a:t>.</a:t>
            </a:r>
          </a:p>
          <a:p>
            <a:pPr marL="685800" indent="-685800">
              <a:buFont typeface="Wingdings" panose="05000000000000000000" pitchFamily="2" charset="2"/>
              <a:buChar char="q"/>
            </a:pPr>
            <a:endParaRPr lang="es-ES" sz="5400" b="0" cap="none" spc="0" dirty="0">
              <a:ln w="0"/>
              <a:solidFill>
                <a:schemeClr val="tx1"/>
              </a:solidFill>
              <a:effectLst>
                <a:outerShdw blurRad="38100" dist="19050" dir="2700000" algn="tl" rotWithShape="0">
                  <a:schemeClr val="dk1">
                    <a:alpha val="40000"/>
                  </a:schemeClr>
                </a:outerShdw>
              </a:effectLst>
            </a:endParaRPr>
          </a:p>
        </p:txBody>
      </p:sp>
      <p:pic>
        <p:nvPicPr>
          <p:cNvPr id="5" name="Imagen 4"/>
          <p:cNvPicPr>
            <a:picLocks noChangeAspect="1"/>
          </p:cNvPicPr>
          <p:nvPr/>
        </p:nvPicPr>
        <p:blipFill>
          <a:blip r:embed="rId2"/>
          <a:stretch>
            <a:fillRect/>
          </a:stretch>
        </p:blipFill>
        <p:spPr>
          <a:xfrm>
            <a:off x="699586" y="3421676"/>
            <a:ext cx="2466975" cy="1847850"/>
          </a:xfrm>
          <a:prstGeom prst="rect">
            <a:avLst/>
          </a:prstGeom>
        </p:spPr>
      </p:pic>
      <p:pic>
        <p:nvPicPr>
          <p:cNvPr id="6" name="Imagen 5"/>
          <p:cNvPicPr>
            <a:picLocks noChangeAspect="1"/>
          </p:cNvPicPr>
          <p:nvPr/>
        </p:nvPicPr>
        <p:blipFill>
          <a:blip r:embed="rId3"/>
          <a:stretch>
            <a:fillRect/>
          </a:stretch>
        </p:blipFill>
        <p:spPr>
          <a:xfrm>
            <a:off x="4814887" y="3421676"/>
            <a:ext cx="2562225" cy="1781175"/>
          </a:xfrm>
          <a:prstGeom prst="rect">
            <a:avLst/>
          </a:prstGeom>
        </p:spPr>
      </p:pic>
    </p:spTree>
    <p:extLst>
      <p:ext uri="{BB962C8B-B14F-4D97-AF65-F5344CB8AC3E}">
        <p14:creationId xmlns:p14="http://schemas.microsoft.com/office/powerpoint/2010/main" val="1126810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05063" y="0"/>
            <a:ext cx="10972800" cy="1143000"/>
          </a:xfrm>
        </p:spPr>
        <p:txBody>
          <a:bodyPr>
            <a:normAutofit/>
          </a:bodyPr>
          <a:lstStyle/>
          <a:p>
            <a:pPr algn="l"/>
            <a:r>
              <a:rPr lang="es-MX" dirty="0" smtClean="0">
                <a:solidFill>
                  <a:schemeClr val="bg1"/>
                </a:solidFill>
              </a:rPr>
              <a:t>Segundo</a:t>
            </a:r>
            <a:r>
              <a:rPr lang="es-MX" dirty="0" smtClean="0"/>
              <a:t> </a:t>
            </a:r>
            <a:r>
              <a:rPr lang="es-MX" dirty="0" smtClean="0">
                <a:solidFill>
                  <a:schemeClr val="bg1"/>
                </a:solidFill>
              </a:rPr>
              <a:t>requisito</a:t>
            </a:r>
            <a:r>
              <a:rPr lang="es-MX" dirty="0" smtClean="0"/>
              <a:t> </a:t>
            </a:r>
            <a:endParaRPr lang="en-GB" dirty="0"/>
          </a:p>
        </p:txBody>
      </p:sp>
      <p:sp>
        <p:nvSpPr>
          <p:cNvPr id="3" name="Marcador de contenido 2"/>
          <p:cNvSpPr>
            <a:spLocks noGrp="1"/>
          </p:cNvSpPr>
          <p:nvPr>
            <p:ph sz="half" idx="1"/>
          </p:nvPr>
        </p:nvSpPr>
        <p:spPr/>
        <p:txBody>
          <a:bodyPr>
            <a:normAutofit lnSpcReduction="10000"/>
          </a:bodyPr>
          <a:lstStyle/>
          <a:p>
            <a:pPr marL="0" indent="0" algn="just">
              <a:buNone/>
            </a:pPr>
            <a:r>
              <a:rPr lang="es-MX" dirty="0" smtClean="0"/>
              <a:t>Error:</a:t>
            </a:r>
          </a:p>
          <a:p>
            <a:pPr marL="0" indent="0" algn="just">
              <a:buNone/>
            </a:pPr>
            <a:r>
              <a:rPr lang="es-MX" dirty="0"/>
              <a:t>e</a:t>
            </a:r>
            <a:r>
              <a:rPr lang="es-MX" dirty="0" smtClean="0"/>
              <a:t>n lugar de medir la comprensión medimos al memorización: mal el experimento resultará un fracaso porque la medición de la dependiente no es valida. </a:t>
            </a:r>
            <a:endParaRPr lang="en-GB"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3745" y="2553703"/>
            <a:ext cx="2857500" cy="2857500"/>
          </a:xfrm>
          <a:prstGeom prst="rect">
            <a:avLst/>
          </a:prstGeom>
        </p:spPr>
      </p:pic>
      <p:sp>
        <p:nvSpPr>
          <p:cNvPr id="8" name="Marcador de contenido 7"/>
          <p:cNvSpPr>
            <a:spLocks noGrp="1"/>
          </p:cNvSpPr>
          <p:nvPr>
            <p:ph sz="half" idx="2"/>
          </p:nvPr>
        </p:nvSpPr>
        <p:spPr/>
        <p:txBody>
          <a:bodyPr/>
          <a:lstStyle/>
          <a:p>
            <a:endParaRPr lang="en-GB" dirty="0"/>
          </a:p>
        </p:txBody>
      </p:sp>
    </p:spTree>
    <p:extLst>
      <p:ext uri="{BB962C8B-B14F-4D97-AF65-F5344CB8AC3E}">
        <p14:creationId xmlns:p14="http://schemas.microsoft.com/office/powerpoint/2010/main" val="3784323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Bibliografía </a:t>
            </a:r>
            <a:endParaRPr lang="en-GB" dirty="0"/>
          </a:p>
        </p:txBody>
      </p:sp>
      <p:sp>
        <p:nvSpPr>
          <p:cNvPr id="4" name="Marcador de contenido 3"/>
          <p:cNvSpPr>
            <a:spLocks noGrp="1"/>
          </p:cNvSpPr>
          <p:nvPr>
            <p:ph idx="1"/>
          </p:nvPr>
        </p:nvSpPr>
        <p:spPr/>
        <p:txBody>
          <a:bodyPr/>
          <a:lstStyle/>
          <a:p>
            <a:r>
              <a:rPr lang="es-MX" dirty="0"/>
              <a:t>Hernández- </a:t>
            </a:r>
            <a:r>
              <a:rPr lang="es-MX" dirty="0" err="1"/>
              <a:t>Sampieri</a:t>
            </a:r>
            <a:r>
              <a:rPr lang="es-MX" dirty="0"/>
              <a:t> R. (</a:t>
            </a:r>
            <a:r>
              <a:rPr lang="es-MX" dirty="0" smtClean="0"/>
              <a:t>2015) </a:t>
            </a:r>
            <a:r>
              <a:rPr lang="es-MX" dirty="0"/>
              <a:t>Metodología de la Investigación: Mc Graw-Hill. México. México. </a:t>
            </a:r>
            <a:endParaRPr lang="en-GB" dirty="0"/>
          </a:p>
          <a:p>
            <a:endParaRPr lang="en-GB" dirty="0"/>
          </a:p>
        </p:txBody>
      </p:sp>
    </p:spTree>
    <p:extLst>
      <p:ext uri="{BB962C8B-B14F-4D97-AF65-F5344CB8AC3E}">
        <p14:creationId xmlns:p14="http://schemas.microsoft.com/office/powerpoint/2010/main" val="10882073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Antecedentes de diseño de investigación</a:t>
            </a:r>
            <a:endParaRPr lang="en-GB" dirty="0"/>
          </a:p>
        </p:txBody>
      </p:sp>
      <p:sp>
        <p:nvSpPr>
          <p:cNvPr id="3" name="Marcador de contenido 2"/>
          <p:cNvSpPr>
            <a:spLocks noGrp="1"/>
          </p:cNvSpPr>
          <p:nvPr>
            <p:ph idx="1"/>
          </p:nvPr>
        </p:nvSpPr>
        <p:spPr/>
        <p:txBody>
          <a:bodyPr>
            <a:normAutofit lnSpcReduction="10000"/>
          </a:bodyPr>
          <a:lstStyle/>
          <a:p>
            <a:pPr marL="0" indent="0">
              <a:buNone/>
            </a:pPr>
            <a:r>
              <a:rPr lang="es-MX" dirty="0" smtClean="0"/>
              <a:t>Elementos requeridos antes del diseño :</a:t>
            </a:r>
            <a:endParaRPr lang="es-MX" dirty="0"/>
          </a:p>
          <a:p>
            <a:pPr marL="0" indent="0">
              <a:lnSpc>
                <a:spcPct val="150000"/>
              </a:lnSpc>
              <a:buNone/>
            </a:pPr>
            <a:r>
              <a:rPr lang="es-MX" dirty="0" smtClean="0"/>
              <a:t>   -</a:t>
            </a:r>
            <a:r>
              <a:rPr lang="es-MX" dirty="0"/>
              <a:t>planteamiento del problema</a:t>
            </a:r>
          </a:p>
          <a:p>
            <a:pPr marL="0" indent="0">
              <a:lnSpc>
                <a:spcPct val="150000"/>
              </a:lnSpc>
              <a:buNone/>
            </a:pPr>
            <a:r>
              <a:rPr lang="es-MX" dirty="0" smtClean="0"/>
              <a:t>   -</a:t>
            </a:r>
            <a:r>
              <a:rPr lang="es-MX" dirty="0"/>
              <a:t>alcance inicial de </a:t>
            </a:r>
            <a:r>
              <a:rPr lang="es-MX" dirty="0" smtClean="0"/>
              <a:t>la </a:t>
            </a:r>
            <a:r>
              <a:rPr lang="es-MX" dirty="0"/>
              <a:t>investigación</a:t>
            </a:r>
          </a:p>
          <a:p>
            <a:pPr marL="0" indent="0">
              <a:lnSpc>
                <a:spcPct val="150000"/>
              </a:lnSpc>
              <a:buNone/>
            </a:pPr>
            <a:r>
              <a:rPr lang="es-MX" dirty="0" smtClean="0"/>
              <a:t>   -</a:t>
            </a:r>
            <a:r>
              <a:rPr lang="es-MX" dirty="0"/>
              <a:t>formulación de hipótesis</a:t>
            </a:r>
          </a:p>
          <a:p>
            <a:pPr marL="0" indent="0">
              <a:lnSpc>
                <a:spcPct val="150000"/>
              </a:lnSpc>
              <a:buNone/>
            </a:pPr>
            <a:r>
              <a:rPr lang="es-MX" dirty="0" smtClean="0"/>
              <a:t>   -</a:t>
            </a:r>
            <a:r>
              <a:rPr lang="es-MX" dirty="0"/>
              <a:t>preguntas de investigación </a:t>
            </a:r>
          </a:p>
          <a:p>
            <a:pPr marL="0" indent="0">
              <a:lnSpc>
                <a:spcPct val="150000"/>
              </a:lnSpc>
              <a:buNone/>
            </a:pPr>
            <a:r>
              <a:rPr lang="es-MX" dirty="0" smtClean="0"/>
              <a:t>   -</a:t>
            </a:r>
            <a:r>
              <a:rPr lang="es-MX" dirty="0"/>
              <a:t>objetivos trazados </a:t>
            </a:r>
            <a:endParaRPr lang="en-GB" dirty="0"/>
          </a:p>
          <a:p>
            <a:endParaRPr lang="es-MX" dirty="0" smtClean="0"/>
          </a:p>
          <a:p>
            <a:endParaRPr lang="en-GB" dirty="0"/>
          </a:p>
        </p:txBody>
      </p:sp>
      <p:pic>
        <p:nvPicPr>
          <p:cNvPr id="4" name="Imagen 3"/>
          <p:cNvPicPr>
            <a:picLocks noChangeAspect="1"/>
          </p:cNvPicPr>
          <p:nvPr/>
        </p:nvPicPr>
        <p:blipFill>
          <a:blip r:embed="rId2"/>
          <a:stretch>
            <a:fillRect/>
          </a:stretch>
        </p:blipFill>
        <p:spPr>
          <a:xfrm>
            <a:off x="9369463" y="4740026"/>
            <a:ext cx="2619375" cy="1743075"/>
          </a:xfrm>
          <a:prstGeom prst="rect">
            <a:avLst/>
          </a:prstGeom>
        </p:spPr>
      </p:pic>
    </p:spTree>
    <p:extLst>
      <p:ext uri="{BB962C8B-B14F-4D97-AF65-F5344CB8AC3E}">
        <p14:creationId xmlns:p14="http://schemas.microsoft.com/office/powerpoint/2010/main" val="2049193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Definición de diseño experimental  </a:t>
            </a:r>
            <a:endParaRPr lang="en-GB" dirty="0"/>
          </a:p>
        </p:txBody>
      </p:sp>
      <p:sp>
        <p:nvSpPr>
          <p:cNvPr id="7" name="Rectángulo 6"/>
          <p:cNvSpPr/>
          <p:nvPr/>
        </p:nvSpPr>
        <p:spPr>
          <a:xfrm>
            <a:off x="478973" y="1371601"/>
            <a:ext cx="6498770" cy="3984170"/>
          </a:xfrm>
          <a:prstGeom prst="rect">
            <a:avLst/>
          </a:prstGeom>
          <a:ln w="38100">
            <a:solidFill>
              <a:srgbClr val="368111"/>
            </a:solidFill>
          </a:ln>
        </p:spPr>
        <p:style>
          <a:lnRef idx="2">
            <a:schemeClr val="accent3"/>
          </a:lnRef>
          <a:fillRef idx="1">
            <a:schemeClr val="lt1"/>
          </a:fillRef>
          <a:effectRef idx="0">
            <a:schemeClr val="accent3"/>
          </a:effectRef>
          <a:fontRef idx="minor">
            <a:schemeClr val="dk1"/>
          </a:fontRef>
        </p:style>
        <p:txBody>
          <a:bodyPr rtlCol="0" anchor="ctr"/>
          <a:lstStyle/>
          <a:p>
            <a:pPr algn="ctr">
              <a:lnSpc>
                <a:spcPct val="150000"/>
              </a:lnSpc>
            </a:pPr>
            <a:r>
              <a:rPr lang="es-MX" sz="3600" dirty="0" smtClean="0">
                <a:solidFill>
                  <a:schemeClr val="tx1"/>
                </a:solidFill>
              </a:rPr>
              <a:t>Plan  o estrategia concebida </a:t>
            </a:r>
          </a:p>
          <a:p>
            <a:pPr algn="ctr">
              <a:lnSpc>
                <a:spcPct val="150000"/>
              </a:lnSpc>
            </a:pPr>
            <a:r>
              <a:rPr lang="es-MX" sz="3600" dirty="0">
                <a:solidFill>
                  <a:schemeClr val="tx1"/>
                </a:solidFill>
              </a:rPr>
              <a:t>p</a:t>
            </a:r>
            <a:r>
              <a:rPr lang="es-MX" sz="3600" dirty="0" smtClean="0">
                <a:solidFill>
                  <a:schemeClr val="tx1"/>
                </a:solidFill>
              </a:rPr>
              <a:t>ara obtener la información que se desea con el fin de responder al planteamiento del problema. </a:t>
            </a:r>
          </a:p>
        </p:txBody>
      </p:sp>
      <p:sp>
        <p:nvSpPr>
          <p:cNvPr id="8" name="Rectángulo 7"/>
          <p:cNvSpPr/>
          <p:nvPr/>
        </p:nvSpPr>
        <p:spPr>
          <a:xfrm>
            <a:off x="620392" y="6069444"/>
            <a:ext cx="2340429" cy="430644"/>
          </a:xfrm>
          <a:prstGeom prst="rect">
            <a:avLst/>
          </a:prstGeom>
          <a:ln>
            <a:solidFill>
              <a:srgbClr val="36811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Hernández-</a:t>
            </a:r>
            <a:r>
              <a:rPr lang="es-MX" dirty="0" err="1" smtClean="0"/>
              <a:t>Sampieri</a:t>
            </a:r>
            <a:r>
              <a:rPr lang="es-MX" dirty="0" smtClean="0"/>
              <a:t> et al, 2014, p.  128</a:t>
            </a:r>
            <a:endParaRPr lang="en-GB" dirty="0"/>
          </a:p>
        </p:txBody>
      </p:sp>
      <p:pic>
        <p:nvPicPr>
          <p:cNvPr id="12" name="Imagen 11"/>
          <p:cNvPicPr>
            <a:picLocks noChangeAspect="1"/>
          </p:cNvPicPr>
          <p:nvPr/>
        </p:nvPicPr>
        <p:blipFill rotWithShape="1">
          <a:blip r:embed="rId2"/>
          <a:srcRect l="5048" r="2762"/>
          <a:stretch/>
        </p:blipFill>
        <p:spPr>
          <a:xfrm>
            <a:off x="9046029" y="4899888"/>
            <a:ext cx="2634342" cy="1600200"/>
          </a:xfrm>
          <a:prstGeom prst="rect">
            <a:avLst/>
          </a:prstGeom>
        </p:spPr>
      </p:pic>
    </p:spTree>
    <p:extLst>
      <p:ext uri="{BB962C8B-B14F-4D97-AF65-F5344CB8AC3E}">
        <p14:creationId xmlns:p14="http://schemas.microsoft.com/office/powerpoint/2010/main" val="1804365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1" y="2025462"/>
            <a:ext cx="3212497" cy="3275881"/>
          </a:xfrm>
          <a:prstGeom prst="ellipse">
            <a:avLst/>
          </a:prstGeom>
          <a:solidFill>
            <a:srgbClr val="368111"/>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3200" dirty="0" smtClean="0"/>
              <a:t>Investigador </a:t>
            </a:r>
            <a:endParaRPr lang="en-GB" sz="3200" dirty="0"/>
          </a:p>
        </p:txBody>
      </p:sp>
      <p:sp>
        <p:nvSpPr>
          <p:cNvPr id="5" name="Flecha derecha 4"/>
          <p:cNvSpPr/>
          <p:nvPr/>
        </p:nvSpPr>
        <p:spPr>
          <a:xfrm rot="1567432">
            <a:off x="3337881" y="4442187"/>
            <a:ext cx="1982028" cy="890939"/>
          </a:xfrm>
          <a:prstGeom prst="rightArrow">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echa derecha 5"/>
          <p:cNvSpPr/>
          <p:nvPr/>
        </p:nvSpPr>
        <p:spPr>
          <a:xfrm>
            <a:off x="9079837" y="1817913"/>
            <a:ext cx="989449" cy="432709"/>
          </a:xfrm>
          <a:prstGeom prst="rightArrow">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Elipse 6"/>
          <p:cNvSpPr/>
          <p:nvPr/>
        </p:nvSpPr>
        <p:spPr>
          <a:xfrm>
            <a:off x="5476666" y="1030484"/>
            <a:ext cx="3320142" cy="2130815"/>
          </a:xfrm>
          <a:prstGeom prst="ellipse">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2400" dirty="0" smtClean="0">
                <a:solidFill>
                  <a:schemeClr val="tx1"/>
                </a:solidFill>
              </a:rPr>
              <a:t>Utiliza </a:t>
            </a:r>
            <a:r>
              <a:rPr lang="es-MX" sz="2400" dirty="0">
                <a:solidFill>
                  <a:schemeClr val="tx1"/>
                </a:solidFill>
              </a:rPr>
              <a:t>s</a:t>
            </a:r>
            <a:r>
              <a:rPr lang="es-MX" sz="2400" dirty="0" smtClean="0">
                <a:solidFill>
                  <a:schemeClr val="tx1"/>
                </a:solidFill>
              </a:rPr>
              <a:t>us diseños para analizar la certeza de las hipótesis </a:t>
            </a:r>
            <a:endParaRPr lang="en-GB" sz="2400" dirty="0">
              <a:solidFill>
                <a:schemeClr val="tx1"/>
              </a:solidFill>
            </a:endParaRPr>
          </a:p>
        </p:txBody>
      </p:sp>
      <p:sp>
        <p:nvSpPr>
          <p:cNvPr id="8" name="Flecha derecha 7"/>
          <p:cNvSpPr/>
          <p:nvPr/>
        </p:nvSpPr>
        <p:spPr>
          <a:xfrm rot="20515715">
            <a:off x="3164146" y="1849329"/>
            <a:ext cx="2092889" cy="941612"/>
          </a:xfrm>
          <a:prstGeom prst="rightArrow">
            <a:avLst/>
          </a:prstGeom>
          <a:no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Elipse 8"/>
          <p:cNvSpPr/>
          <p:nvPr/>
        </p:nvSpPr>
        <p:spPr>
          <a:xfrm>
            <a:off x="10144336" y="1335284"/>
            <a:ext cx="2047664" cy="1364374"/>
          </a:xfrm>
          <a:prstGeom prst="ellipse">
            <a:avLst/>
          </a:prstGeom>
          <a:noFill/>
          <a:ln>
            <a:solidFill>
              <a:srgbClr val="36811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2400" dirty="0" smtClean="0">
                <a:solidFill>
                  <a:schemeClr val="tx1"/>
                </a:solidFill>
              </a:rPr>
              <a:t>En un contexto particular </a:t>
            </a:r>
            <a:endParaRPr lang="en-GB" sz="2400" dirty="0">
              <a:solidFill>
                <a:schemeClr val="tx1"/>
              </a:solidFill>
            </a:endParaRPr>
          </a:p>
        </p:txBody>
      </p:sp>
      <p:sp>
        <p:nvSpPr>
          <p:cNvPr id="10" name="Elipse 9"/>
          <p:cNvSpPr/>
          <p:nvPr/>
        </p:nvSpPr>
        <p:spPr>
          <a:xfrm>
            <a:off x="5759695" y="4265248"/>
            <a:ext cx="3320142" cy="2130815"/>
          </a:xfrm>
          <a:prstGeom prst="ellipse">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2400" dirty="0" smtClean="0">
                <a:solidFill>
                  <a:schemeClr val="tx1"/>
                </a:solidFill>
              </a:rPr>
              <a:t>Aportar evidencias respecto a lineamientos de la inv.</a:t>
            </a:r>
            <a:endParaRPr lang="en-GB" sz="2400" dirty="0">
              <a:solidFill>
                <a:schemeClr val="tx1"/>
              </a:solidFill>
            </a:endParaRPr>
          </a:p>
        </p:txBody>
      </p:sp>
      <p:sp>
        <p:nvSpPr>
          <p:cNvPr id="12" name="Título 1"/>
          <p:cNvSpPr txBox="1">
            <a:spLocks/>
          </p:cNvSpPr>
          <p:nvPr/>
        </p:nvSpPr>
        <p:spPr>
          <a:xfrm>
            <a:off x="598620" y="171293"/>
            <a:ext cx="10994760" cy="814427"/>
          </a:xfrm>
          <a:prstGeom prst="rect">
            <a:avLst/>
          </a:prstGeom>
        </p:spPr>
        <p:txBody>
          <a:bodyPr>
            <a:normAutofit fontScale="90000" lnSpcReduction="20000"/>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es-MX" dirty="0" smtClean="0">
                <a:solidFill>
                  <a:schemeClr val="bg1"/>
                </a:solidFill>
              </a:rPr>
              <a:t>Definición de diseño experimental  </a:t>
            </a:r>
            <a:endParaRPr lang="en-GB" dirty="0">
              <a:solidFill>
                <a:schemeClr val="bg1"/>
              </a:solidFill>
            </a:endParaRPr>
          </a:p>
        </p:txBody>
      </p:sp>
    </p:spTree>
    <p:extLst>
      <p:ext uri="{BB962C8B-B14F-4D97-AF65-F5344CB8AC3E}">
        <p14:creationId xmlns:p14="http://schemas.microsoft.com/office/powerpoint/2010/main" val="2948217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randombar(horizontal)">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Ejemplo: situación  </a:t>
            </a:r>
            <a:endParaRPr lang="en-GB" dirty="0"/>
          </a:p>
        </p:txBody>
      </p:sp>
      <p:pic>
        <p:nvPicPr>
          <p:cNvPr id="4" name="Imagen 3"/>
          <p:cNvPicPr>
            <a:picLocks noChangeAspect="1"/>
          </p:cNvPicPr>
          <p:nvPr/>
        </p:nvPicPr>
        <p:blipFill>
          <a:blip r:embed="rId2"/>
          <a:stretch>
            <a:fillRect/>
          </a:stretch>
        </p:blipFill>
        <p:spPr>
          <a:xfrm>
            <a:off x="9944781" y="4186237"/>
            <a:ext cx="2143125" cy="2143125"/>
          </a:xfrm>
          <a:prstGeom prst="rect">
            <a:avLst/>
          </a:prstGeom>
        </p:spPr>
      </p:pic>
      <p:sp>
        <p:nvSpPr>
          <p:cNvPr id="3" name="Marcador de contenido 2"/>
          <p:cNvSpPr>
            <a:spLocks noGrp="1"/>
          </p:cNvSpPr>
          <p:nvPr>
            <p:ph idx="1"/>
          </p:nvPr>
        </p:nvSpPr>
        <p:spPr/>
        <p:txBody>
          <a:bodyPr/>
          <a:lstStyle/>
          <a:p>
            <a:pPr marL="0" indent="0">
              <a:buNone/>
            </a:pPr>
            <a:r>
              <a:rPr lang="es-MX" dirty="0" smtClean="0"/>
              <a:t>-Interrogantes: </a:t>
            </a:r>
          </a:p>
          <a:p>
            <a:pPr marL="0" indent="0">
              <a:buNone/>
            </a:pPr>
            <a:r>
              <a:rPr lang="es-MX" dirty="0" smtClean="0"/>
              <a:t>    ¿Le gustaré a Jaqueline?</a:t>
            </a:r>
          </a:p>
          <a:p>
            <a:pPr marL="0" indent="0">
              <a:buNone/>
            </a:pPr>
            <a:r>
              <a:rPr lang="es-MX" dirty="0" smtClean="0"/>
              <a:t>    ¿por qué?</a:t>
            </a:r>
          </a:p>
          <a:p>
            <a:pPr marL="0" indent="0">
              <a:buNone/>
            </a:pPr>
            <a:r>
              <a:rPr lang="es-MX" dirty="0" smtClean="0"/>
              <a:t>-Hipótesis: </a:t>
            </a:r>
          </a:p>
          <a:p>
            <a:pPr marL="0" indent="0">
              <a:buNone/>
            </a:pPr>
            <a:r>
              <a:rPr lang="es-MX" dirty="0" smtClean="0"/>
              <a:t>   Yo le resulto atractivo a Jaqueline porque me mira frecuentemente  </a:t>
            </a:r>
            <a:endParaRPr lang="en-GB" dirty="0"/>
          </a:p>
        </p:txBody>
      </p:sp>
    </p:spTree>
    <p:extLst>
      <p:ext uri="{BB962C8B-B14F-4D97-AF65-F5344CB8AC3E}">
        <p14:creationId xmlns:p14="http://schemas.microsoft.com/office/powerpoint/2010/main" val="299256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Ejemplo: situación  </a:t>
            </a:r>
            <a:endParaRPr lang="en-GB" dirty="0"/>
          </a:p>
        </p:txBody>
      </p:sp>
      <p:sp>
        <p:nvSpPr>
          <p:cNvPr id="3" name="Marcador de contenido 2"/>
          <p:cNvSpPr>
            <a:spLocks noGrp="1"/>
          </p:cNvSpPr>
          <p:nvPr>
            <p:ph idx="1"/>
          </p:nvPr>
        </p:nvSpPr>
        <p:spPr/>
        <p:txBody>
          <a:bodyPr/>
          <a:lstStyle/>
          <a:p>
            <a:pPr marL="0" indent="0">
              <a:buNone/>
            </a:pPr>
            <a:r>
              <a:rPr lang="es-MX" dirty="0" smtClean="0"/>
              <a:t>Diseño: plan o estrategia para confirmar </a:t>
            </a:r>
            <a:r>
              <a:rPr lang="es-MX" b="1" dirty="0" smtClean="0">
                <a:solidFill>
                  <a:srgbClr val="368111"/>
                </a:solidFill>
              </a:rPr>
              <a:t>si es o no </a:t>
            </a:r>
            <a:r>
              <a:rPr lang="es-MX" dirty="0" smtClean="0"/>
              <a:t>cierto que le resulto atractivo a Jaqueline.  </a:t>
            </a:r>
            <a:endParaRPr lang="en-GB" dirty="0"/>
          </a:p>
        </p:txBody>
      </p:sp>
      <p:sp>
        <p:nvSpPr>
          <p:cNvPr id="34" name="Isosceles Triangle 11"/>
          <p:cNvSpPr/>
          <p:nvPr/>
        </p:nvSpPr>
        <p:spPr>
          <a:xfrm>
            <a:off x="4058679" y="2377788"/>
            <a:ext cx="1822560" cy="1812263"/>
          </a:xfrm>
          <a:custGeom>
            <a:avLst/>
            <a:gdLst>
              <a:gd name="connsiteX0" fmla="*/ 1853446 w 3706892"/>
              <a:gd name="connsiteY0" fmla="*/ 2726026 h 2929890"/>
              <a:gd name="connsiteX1" fmla="*/ 1940393 w 3706892"/>
              <a:gd name="connsiteY1" fmla="*/ 2788847 h 2929890"/>
              <a:gd name="connsiteX2" fmla="*/ 1854737 w 3706892"/>
              <a:gd name="connsiteY2" fmla="*/ 2736285 h 2929890"/>
              <a:gd name="connsiteX3" fmla="*/ 1579759 w 3706892"/>
              <a:gd name="connsiteY3" fmla="*/ 2923770 h 2929890"/>
              <a:gd name="connsiteX4" fmla="*/ 1853446 w 3706892"/>
              <a:gd name="connsiteY4" fmla="*/ 2726026 h 2929890"/>
              <a:gd name="connsiteX5" fmla="*/ 381987 w 3706892"/>
              <a:gd name="connsiteY5" fmla="*/ 2355724 h 2929890"/>
              <a:gd name="connsiteX6" fmla="*/ 247815 w 3706892"/>
              <a:gd name="connsiteY6" fmla="*/ 2425226 h 2929890"/>
              <a:gd name="connsiteX7" fmla="*/ 248783 w 3706892"/>
              <a:gd name="connsiteY7" fmla="*/ 2417842 h 2929890"/>
              <a:gd name="connsiteX8" fmla="*/ 381987 w 3706892"/>
              <a:gd name="connsiteY8" fmla="*/ 2355724 h 2929890"/>
              <a:gd name="connsiteX9" fmla="*/ 454392 w 3706892"/>
              <a:gd name="connsiteY9" fmla="*/ 2318189 h 2929890"/>
              <a:gd name="connsiteX10" fmla="*/ 452772 w 3706892"/>
              <a:gd name="connsiteY10" fmla="*/ 2319057 h 2929890"/>
              <a:gd name="connsiteX11" fmla="*/ 454392 w 3706892"/>
              <a:gd name="connsiteY11" fmla="*/ 2318189 h 2929890"/>
              <a:gd name="connsiteX12" fmla="*/ 2135602 w 3706892"/>
              <a:gd name="connsiteY12" fmla="*/ 2908635 h 2929890"/>
              <a:gd name="connsiteX13" fmla="*/ 2138691 w 3706892"/>
              <a:gd name="connsiteY13" fmla="*/ 1903782 h 2929890"/>
              <a:gd name="connsiteX14" fmla="*/ 2138691 w 3706892"/>
              <a:gd name="connsiteY14" fmla="*/ 2910530 h 2929890"/>
              <a:gd name="connsiteX15" fmla="*/ 2135602 w 3706892"/>
              <a:gd name="connsiteY15" fmla="*/ 2908635 h 2929890"/>
              <a:gd name="connsiteX16" fmla="*/ 1570783 w 3706892"/>
              <a:gd name="connsiteY16" fmla="*/ 1903782 h 2929890"/>
              <a:gd name="connsiteX17" fmla="*/ 1571290 w 3706892"/>
              <a:gd name="connsiteY17" fmla="*/ 1903782 h 2929890"/>
              <a:gd name="connsiteX18" fmla="*/ 1571290 w 3706892"/>
              <a:gd name="connsiteY18" fmla="*/ 2929545 h 2929890"/>
              <a:gd name="connsiteX19" fmla="*/ 1570783 w 3706892"/>
              <a:gd name="connsiteY19" fmla="*/ 2929890 h 2929890"/>
              <a:gd name="connsiteX20" fmla="*/ 1570783 w 3706892"/>
              <a:gd name="connsiteY20" fmla="*/ 1903782 h 2929890"/>
              <a:gd name="connsiteX21" fmla="*/ 2472208 w 3706892"/>
              <a:gd name="connsiteY21" fmla="*/ 1748890 h 2929890"/>
              <a:gd name="connsiteX22" fmla="*/ 2750047 w 3706892"/>
              <a:gd name="connsiteY22" fmla="*/ 1991075 h 2929890"/>
              <a:gd name="connsiteX23" fmla="*/ 2465482 w 3706892"/>
              <a:gd name="connsiteY23" fmla="*/ 1756102 h 2929890"/>
              <a:gd name="connsiteX24" fmla="*/ 2472208 w 3706892"/>
              <a:gd name="connsiteY24" fmla="*/ 1748890 h 2929890"/>
              <a:gd name="connsiteX25" fmla="*/ 1230873 w 3706892"/>
              <a:gd name="connsiteY25" fmla="*/ 1748890 h 2929890"/>
              <a:gd name="connsiteX26" fmla="*/ 1239735 w 3706892"/>
              <a:gd name="connsiteY26" fmla="*/ 1758393 h 2929890"/>
              <a:gd name="connsiteX27" fmla="*/ 876898 w 3706892"/>
              <a:gd name="connsiteY27" fmla="*/ 2049759 h 2929890"/>
              <a:gd name="connsiteX28" fmla="*/ 1230873 w 3706892"/>
              <a:gd name="connsiteY28" fmla="*/ 1748890 h 2929890"/>
              <a:gd name="connsiteX29" fmla="*/ 2840256 w 3706892"/>
              <a:gd name="connsiteY29" fmla="*/ 1354207 h 2929890"/>
              <a:gd name="connsiteX30" fmla="*/ 3706892 w 3706892"/>
              <a:gd name="connsiteY30" fmla="*/ 1945086 h 2929890"/>
              <a:gd name="connsiteX31" fmla="*/ 3417775 w 3706892"/>
              <a:gd name="connsiteY31" fmla="*/ 2110295 h 2929890"/>
              <a:gd name="connsiteX32" fmla="*/ 3459078 w 3706892"/>
              <a:gd name="connsiteY32" fmla="*/ 2425226 h 2929890"/>
              <a:gd name="connsiteX33" fmla="*/ 3339559 w 3706892"/>
              <a:gd name="connsiteY33" fmla="*/ 2364335 h 2929890"/>
              <a:gd name="connsiteX34" fmla="*/ 3454704 w 3706892"/>
              <a:gd name="connsiteY34" fmla="*/ 2418032 h 2929890"/>
              <a:gd name="connsiteX35" fmla="*/ 3414543 w 3706892"/>
              <a:gd name="connsiteY35" fmla="*/ 2111796 h 2929890"/>
              <a:gd name="connsiteX36" fmla="*/ 3695677 w 3706892"/>
              <a:gd name="connsiteY36" fmla="*/ 1951148 h 2929890"/>
              <a:gd name="connsiteX37" fmla="*/ 2837279 w 3706892"/>
              <a:gd name="connsiteY37" fmla="*/ 1357399 h 2929890"/>
              <a:gd name="connsiteX38" fmla="*/ 2840256 w 3706892"/>
              <a:gd name="connsiteY38" fmla="*/ 1354207 h 2929890"/>
              <a:gd name="connsiteX39" fmla="*/ 861369 w 3706892"/>
              <a:gd name="connsiteY39" fmla="*/ 1352646 h 2929890"/>
              <a:gd name="connsiteX40" fmla="*/ 865801 w 3706892"/>
              <a:gd name="connsiteY40" fmla="*/ 1357399 h 2929890"/>
              <a:gd name="connsiteX41" fmla="*/ 9024 w 3706892"/>
              <a:gd name="connsiteY41" fmla="*/ 1950243 h 2929890"/>
              <a:gd name="connsiteX42" fmla="*/ 0 w 3706892"/>
              <a:gd name="connsiteY42" fmla="*/ 1945086 h 2929890"/>
              <a:gd name="connsiteX43" fmla="*/ 861369 w 3706892"/>
              <a:gd name="connsiteY43" fmla="*/ 1352646 h 2929890"/>
              <a:gd name="connsiteX44" fmla="*/ 1853446 w 3706892"/>
              <a:gd name="connsiteY44" fmla="*/ 0 h 2929890"/>
              <a:gd name="connsiteX45" fmla="*/ 2648518 w 3706892"/>
              <a:gd name="connsiteY45" fmla="*/ 587269 h 2929890"/>
              <a:gd name="connsiteX46" fmla="*/ 2304792 w 3706892"/>
              <a:gd name="connsiteY46" fmla="*/ 587269 h 2929890"/>
              <a:gd name="connsiteX47" fmla="*/ 2762193 w 3706892"/>
              <a:gd name="connsiteY47" fmla="*/ 1283732 h 2929890"/>
              <a:gd name="connsiteX48" fmla="*/ 2437219 w 3706892"/>
              <a:gd name="connsiteY48" fmla="*/ 1344744 h 2929890"/>
              <a:gd name="connsiteX49" fmla="*/ 2396648 w 3706892"/>
              <a:gd name="connsiteY49" fmla="*/ 1693627 h 2929890"/>
              <a:gd name="connsiteX50" fmla="*/ 2138691 w 3706892"/>
              <a:gd name="connsiteY50" fmla="*/ 1445558 h 2929890"/>
              <a:gd name="connsiteX51" fmla="*/ 2138691 w 3706892"/>
              <a:gd name="connsiteY51" fmla="*/ 1812263 h 2929890"/>
              <a:gd name="connsiteX52" fmla="*/ 1853446 w 3706892"/>
              <a:gd name="connsiteY52" fmla="*/ 1606167 h 2929890"/>
              <a:gd name="connsiteX53" fmla="*/ 1570783 w 3706892"/>
              <a:gd name="connsiteY53" fmla="*/ 1810397 h 2929890"/>
              <a:gd name="connsiteX54" fmla="*/ 1570783 w 3706892"/>
              <a:gd name="connsiteY54" fmla="*/ 1441738 h 2929890"/>
              <a:gd name="connsiteX55" fmla="*/ 1569492 w 3706892"/>
              <a:gd name="connsiteY55" fmla="*/ 1444294 h 2929890"/>
              <a:gd name="connsiteX56" fmla="*/ 1306923 w 3706892"/>
              <a:gd name="connsiteY56" fmla="*/ 1697840 h 2929890"/>
              <a:gd name="connsiteX57" fmla="*/ 1265861 w 3706892"/>
              <a:gd name="connsiteY57" fmla="*/ 1344744 h 2929890"/>
              <a:gd name="connsiteX58" fmla="*/ 939633 w 3706892"/>
              <a:gd name="connsiteY58" fmla="*/ 1283497 h 2929890"/>
              <a:gd name="connsiteX59" fmla="*/ 1402101 w 3706892"/>
              <a:gd name="connsiteY59" fmla="*/ 587269 h 2929890"/>
              <a:gd name="connsiteX60" fmla="*/ 1058375 w 3706892"/>
              <a:gd name="connsiteY60" fmla="*/ 587269 h 2929890"/>
              <a:gd name="connsiteX61" fmla="*/ 1853446 w 3706892"/>
              <a:gd name="connsiteY61" fmla="*/ 0 h 2929890"/>
              <a:gd name="connsiteX0" fmla="*/ 1853446 w 3706892"/>
              <a:gd name="connsiteY0" fmla="*/ 2726026 h 2929890"/>
              <a:gd name="connsiteX1" fmla="*/ 1940393 w 3706892"/>
              <a:gd name="connsiteY1" fmla="*/ 2788847 h 2929890"/>
              <a:gd name="connsiteX2" fmla="*/ 1854737 w 3706892"/>
              <a:gd name="connsiteY2" fmla="*/ 2736285 h 2929890"/>
              <a:gd name="connsiteX3" fmla="*/ 1579759 w 3706892"/>
              <a:gd name="connsiteY3" fmla="*/ 2923770 h 2929890"/>
              <a:gd name="connsiteX4" fmla="*/ 1853446 w 3706892"/>
              <a:gd name="connsiteY4" fmla="*/ 2726026 h 2929890"/>
              <a:gd name="connsiteX5" fmla="*/ 381987 w 3706892"/>
              <a:gd name="connsiteY5" fmla="*/ 2355724 h 2929890"/>
              <a:gd name="connsiteX6" fmla="*/ 247815 w 3706892"/>
              <a:gd name="connsiteY6" fmla="*/ 2425226 h 2929890"/>
              <a:gd name="connsiteX7" fmla="*/ 248783 w 3706892"/>
              <a:gd name="connsiteY7" fmla="*/ 2417842 h 2929890"/>
              <a:gd name="connsiteX8" fmla="*/ 381987 w 3706892"/>
              <a:gd name="connsiteY8" fmla="*/ 2355724 h 2929890"/>
              <a:gd name="connsiteX9" fmla="*/ 454392 w 3706892"/>
              <a:gd name="connsiteY9" fmla="*/ 2318189 h 2929890"/>
              <a:gd name="connsiteX10" fmla="*/ 452772 w 3706892"/>
              <a:gd name="connsiteY10" fmla="*/ 2319057 h 2929890"/>
              <a:gd name="connsiteX11" fmla="*/ 454392 w 3706892"/>
              <a:gd name="connsiteY11" fmla="*/ 2318189 h 2929890"/>
              <a:gd name="connsiteX12" fmla="*/ 2135602 w 3706892"/>
              <a:gd name="connsiteY12" fmla="*/ 2908635 h 2929890"/>
              <a:gd name="connsiteX13" fmla="*/ 2138691 w 3706892"/>
              <a:gd name="connsiteY13" fmla="*/ 2910530 h 2929890"/>
              <a:gd name="connsiteX14" fmla="*/ 2135602 w 3706892"/>
              <a:gd name="connsiteY14" fmla="*/ 2908635 h 2929890"/>
              <a:gd name="connsiteX15" fmla="*/ 1570783 w 3706892"/>
              <a:gd name="connsiteY15" fmla="*/ 1903782 h 2929890"/>
              <a:gd name="connsiteX16" fmla="*/ 1571290 w 3706892"/>
              <a:gd name="connsiteY16" fmla="*/ 1903782 h 2929890"/>
              <a:gd name="connsiteX17" fmla="*/ 1571290 w 3706892"/>
              <a:gd name="connsiteY17" fmla="*/ 2929545 h 2929890"/>
              <a:gd name="connsiteX18" fmla="*/ 1570783 w 3706892"/>
              <a:gd name="connsiteY18" fmla="*/ 2929890 h 2929890"/>
              <a:gd name="connsiteX19" fmla="*/ 1570783 w 3706892"/>
              <a:gd name="connsiteY19" fmla="*/ 1903782 h 2929890"/>
              <a:gd name="connsiteX20" fmla="*/ 2472208 w 3706892"/>
              <a:gd name="connsiteY20" fmla="*/ 1748890 h 2929890"/>
              <a:gd name="connsiteX21" fmla="*/ 2750047 w 3706892"/>
              <a:gd name="connsiteY21" fmla="*/ 1991075 h 2929890"/>
              <a:gd name="connsiteX22" fmla="*/ 2465482 w 3706892"/>
              <a:gd name="connsiteY22" fmla="*/ 1756102 h 2929890"/>
              <a:gd name="connsiteX23" fmla="*/ 2472208 w 3706892"/>
              <a:gd name="connsiteY23" fmla="*/ 1748890 h 2929890"/>
              <a:gd name="connsiteX24" fmla="*/ 1230873 w 3706892"/>
              <a:gd name="connsiteY24" fmla="*/ 1748890 h 2929890"/>
              <a:gd name="connsiteX25" fmla="*/ 1239735 w 3706892"/>
              <a:gd name="connsiteY25" fmla="*/ 1758393 h 2929890"/>
              <a:gd name="connsiteX26" fmla="*/ 876898 w 3706892"/>
              <a:gd name="connsiteY26" fmla="*/ 2049759 h 2929890"/>
              <a:gd name="connsiteX27" fmla="*/ 1230873 w 3706892"/>
              <a:gd name="connsiteY27" fmla="*/ 1748890 h 2929890"/>
              <a:gd name="connsiteX28" fmla="*/ 2840256 w 3706892"/>
              <a:gd name="connsiteY28" fmla="*/ 1354207 h 2929890"/>
              <a:gd name="connsiteX29" fmla="*/ 3706892 w 3706892"/>
              <a:gd name="connsiteY29" fmla="*/ 1945086 h 2929890"/>
              <a:gd name="connsiteX30" fmla="*/ 3417775 w 3706892"/>
              <a:gd name="connsiteY30" fmla="*/ 2110295 h 2929890"/>
              <a:gd name="connsiteX31" fmla="*/ 3459078 w 3706892"/>
              <a:gd name="connsiteY31" fmla="*/ 2425226 h 2929890"/>
              <a:gd name="connsiteX32" fmla="*/ 3339559 w 3706892"/>
              <a:gd name="connsiteY32" fmla="*/ 2364335 h 2929890"/>
              <a:gd name="connsiteX33" fmla="*/ 3454704 w 3706892"/>
              <a:gd name="connsiteY33" fmla="*/ 2418032 h 2929890"/>
              <a:gd name="connsiteX34" fmla="*/ 3414543 w 3706892"/>
              <a:gd name="connsiteY34" fmla="*/ 2111796 h 2929890"/>
              <a:gd name="connsiteX35" fmla="*/ 3695677 w 3706892"/>
              <a:gd name="connsiteY35" fmla="*/ 1951148 h 2929890"/>
              <a:gd name="connsiteX36" fmla="*/ 2837279 w 3706892"/>
              <a:gd name="connsiteY36" fmla="*/ 1357399 h 2929890"/>
              <a:gd name="connsiteX37" fmla="*/ 2840256 w 3706892"/>
              <a:gd name="connsiteY37" fmla="*/ 1354207 h 2929890"/>
              <a:gd name="connsiteX38" fmla="*/ 861369 w 3706892"/>
              <a:gd name="connsiteY38" fmla="*/ 1352646 h 2929890"/>
              <a:gd name="connsiteX39" fmla="*/ 865801 w 3706892"/>
              <a:gd name="connsiteY39" fmla="*/ 1357399 h 2929890"/>
              <a:gd name="connsiteX40" fmla="*/ 9024 w 3706892"/>
              <a:gd name="connsiteY40" fmla="*/ 1950243 h 2929890"/>
              <a:gd name="connsiteX41" fmla="*/ 0 w 3706892"/>
              <a:gd name="connsiteY41" fmla="*/ 1945086 h 2929890"/>
              <a:gd name="connsiteX42" fmla="*/ 861369 w 3706892"/>
              <a:gd name="connsiteY42" fmla="*/ 1352646 h 2929890"/>
              <a:gd name="connsiteX43" fmla="*/ 1853446 w 3706892"/>
              <a:gd name="connsiteY43" fmla="*/ 0 h 2929890"/>
              <a:gd name="connsiteX44" fmla="*/ 2648518 w 3706892"/>
              <a:gd name="connsiteY44" fmla="*/ 587269 h 2929890"/>
              <a:gd name="connsiteX45" fmla="*/ 2304792 w 3706892"/>
              <a:gd name="connsiteY45" fmla="*/ 587269 h 2929890"/>
              <a:gd name="connsiteX46" fmla="*/ 2762193 w 3706892"/>
              <a:gd name="connsiteY46" fmla="*/ 1283732 h 2929890"/>
              <a:gd name="connsiteX47" fmla="*/ 2437219 w 3706892"/>
              <a:gd name="connsiteY47" fmla="*/ 1344744 h 2929890"/>
              <a:gd name="connsiteX48" fmla="*/ 2396648 w 3706892"/>
              <a:gd name="connsiteY48" fmla="*/ 1693627 h 2929890"/>
              <a:gd name="connsiteX49" fmla="*/ 2138691 w 3706892"/>
              <a:gd name="connsiteY49" fmla="*/ 1445558 h 2929890"/>
              <a:gd name="connsiteX50" fmla="*/ 2138691 w 3706892"/>
              <a:gd name="connsiteY50" fmla="*/ 1812263 h 2929890"/>
              <a:gd name="connsiteX51" fmla="*/ 1853446 w 3706892"/>
              <a:gd name="connsiteY51" fmla="*/ 1606167 h 2929890"/>
              <a:gd name="connsiteX52" fmla="*/ 1570783 w 3706892"/>
              <a:gd name="connsiteY52" fmla="*/ 1810397 h 2929890"/>
              <a:gd name="connsiteX53" fmla="*/ 1570783 w 3706892"/>
              <a:gd name="connsiteY53" fmla="*/ 1441738 h 2929890"/>
              <a:gd name="connsiteX54" fmla="*/ 1569492 w 3706892"/>
              <a:gd name="connsiteY54" fmla="*/ 1444294 h 2929890"/>
              <a:gd name="connsiteX55" fmla="*/ 1306923 w 3706892"/>
              <a:gd name="connsiteY55" fmla="*/ 1697840 h 2929890"/>
              <a:gd name="connsiteX56" fmla="*/ 1265861 w 3706892"/>
              <a:gd name="connsiteY56" fmla="*/ 1344744 h 2929890"/>
              <a:gd name="connsiteX57" fmla="*/ 939633 w 3706892"/>
              <a:gd name="connsiteY57" fmla="*/ 1283497 h 2929890"/>
              <a:gd name="connsiteX58" fmla="*/ 1402101 w 3706892"/>
              <a:gd name="connsiteY58" fmla="*/ 587269 h 2929890"/>
              <a:gd name="connsiteX59" fmla="*/ 1058375 w 3706892"/>
              <a:gd name="connsiteY59" fmla="*/ 587269 h 2929890"/>
              <a:gd name="connsiteX60" fmla="*/ 1853446 w 3706892"/>
              <a:gd name="connsiteY60" fmla="*/ 0 h 2929890"/>
              <a:gd name="connsiteX0" fmla="*/ 1853446 w 3706892"/>
              <a:gd name="connsiteY0" fmla="*/ 2726026 h 2929890"/>
              <a:gd name="connsiteX1" fmla="*/ 1940393 w 3706892"/>
              <a:gd name="connsiteY1" fmla="*/ 2788847 h 2929890"/>
              <a:gd name="connsiteX2" fmla="*/ 1854737 w 3706892"/>
              <a:gd name="connsiteY2" fmla="*/ 2736285 h 2929890"/>
              <a:gd name="connsiteX3" fmla="*/ 1579759 w 3706892"/>
              <a:gd name="connsiteY3" fmla="*/ 2923770 h 2929890"/>
              <a:gd name="connsiteX4" fmla="*/ 1853446 w 3706892"/>
              <a:gd name="connsiteY4" fmla="*/ 2726026 h 2929890"/>
              <a:gd name="connsiteX5" fmla="*/ 381987 w 3706892"/>
              <a:gd name="connsiteY5" fmla="*/ 2355724 h 2929890"/>
              <a:gd name="connsiteX6" fmla="*/ 247815 w 3706892"/>
              <a:gd name="connsiteY6" fmla="*/ 2425226 h 2929890"/>
              <a:gd name="connsiteX7" fmla="*/ 248783 w 3706892"/>
              <a:gd name="connsiteY7" fmla="*/ 2417842 h 2929890"/>
              <a:gd name="connsiteX8" fmla="*/ 381987 w 3706892"/>
              <a:gd name="connsiteY8" fmla="*/ 2355724 h 2929890"/>
              <a:gd name="connsiteX9" fmla="*/ 454392 w 3706892"/>
              <a:gd name="connsiteY9" fmla="*/ 2318189 h 2929890"/>
              <a:gd name="connsiteX10" fmla="*/ 452772 w 3706892"/>
              <a:gd name="connsiteY10" fmla="*/ 2319057 h 2929890"/>
              <a:gd name="connsiteX11" fmla="*/ 454392 w 3706892"/>
              <a:gd name="connsiteY11" fmla="*/ 2318189 h 2929890"/>
              <a:gd name="connsiteX12" fmla="*/ 1570783 w 3706892"/>
              <a:gd name="connsiteY12" fmla="*/ 1903782 h 2929890"/>
              <a:gd name="connsiteX13" fmla="*/ 1571290 w 3706892"/>
              <a:gd name="connsiteY13" fmla="*/ 1903782 h 2929890"/>
              <a:gd name="connsiteX14" fmla="*/ 1571290 w 3706892"/>
              <a:gd name="connsiteY14" fmla="*/ 2929545 h 2929890"/>
              <a:gd name="connsiteX15" fmla="*/ 1570783 w 3706892"/>
              <a:gd name="connsiteY15" fmla="*/ 2929890 h 2929890"/>
              <a:gd name="connsiteX16" fmla="*/ 1570783 w 3706892"/>
              <a:gd name="connsiteY16" fmla="*/ 1903782 h 2929890"/>
              <a:gd name="connsiteX17" fmla="*/ 2472208 w 3706892"/>
              <a:gd name="connsiteY17" fmla="*/ 1748890 h 2929890"/>
              <a:gd name="connsiteX18" fmla="*/ 2750047 w 3706892"/>
              <a:gd name="connsiteY18" fmla="*/ 1991075 h 2929890"/>
              <a:gd name="connsiteX19" fmla="*/ 2465482 w 3706892"/>
              <a:gd name="connsiteY19" fmla="*/ 1756102 h 2929890"/>
              <a:gd name="connsiteX20" fmla="*/ 2472208 w 3706892"/>
              <a:gd name="connsiteY20" fmla="*/ 1748890 h 2929890"/>
              <a:gd name="connsiteX21" fmla="*/ 1230873 w 3706892"/>
              <a:gd name="connsiteY21" fmla="*/ 1748890 h 2929890"/>
              <a:gd name="connsiteX22" fmla="*/ 1239735 w 3706892"/>
              <a:gd name="connsiteY22" fmla="*/ 1758393 h 2929890"/>
              <a:gd name="connsiteX23" fmla="*/ 876898 w 3706892"/>
              <a:gd name="connsiteY23" fmla="*/ 2049759 h 2929890"/>
              <a:gd name="connsiteX24" fmla="*/ 1230873 w 3706892"/>
              <a:gd name="connsiteY24" fmla="*/ 1748890 h 2929890"/>
              <a:gd name="connsiteX25" fmla="*/ 2840256 w 3706892"/>
              <a:gd name="connsiteY25" fmla="*/ 1354207 h 2929890"/>
              <a:gd name="connsiteX26" fmla="*/ 3706892 w 3706892"/>
              <a:gd name="connsiteY26" fmla="*/ 1945086 h 2929890"/>
              <a:gd name="connsiteX27" fmla="*/ 3417775 w 3706892"/>
              <a:gd name="connsiteY27" fmla="*/ 2110295 h 2929890"/>
              <a:gd name="connsiteX28" fmla="*/ 3459078 w 3706892"/>
              <a:gd name="connsiteY28" fmla="*/ 2425226 h 2929890"/>
              <a:gd name="connsiteX29" fmla="*/ 3339559 w 3706892"/>
              <a:gd name="connsiteY29" fmla="*/ 2364335 h 2929890"/>
              <a:gd name="connsiteX30" fmla="*/ 3454704 w 3706892"/>
              <a:gd name="connsiteY30" fmla="*/ 2418032 h 2929890"/>
              <a:gd name="connsiteX31" fmla="*/ 3414543 w 3706892"/>
              <a:gd name="connsiteY31" fmla="*/ 2111796 h 2929890"/>
              <a:gd name="connsiteX32" fmla="*/ 3695677 w 3706892"/>
              <a:gd name="connsiteY32" fmla="*/ 1951148 h 2929890"/>
              <a:gd name="connsiteX33" fmla="*/ 2837279 w 3706892"/>
              <a:gd name="connsiteY33" fmla="*/ 1357399 h 2929890"/>
              <a:gd name="connsiteX34" fmla="*/ 2840256 w 3706892"/>
              <a:gd name="connsiteY34" fmla="*/ 1354207 h 2929890"/>
              <a:gd name="connsiteX35" fmla="*/ 861369 w 3706892"/>
              <a:gd name="connsiteY35" fmla="*/ 1352646 h 2929890"/>
              <a:gd name="connsiteX36" fmla="*/ 865801 w 3706892"/>
              <a:gd name="connsiteY36" fmla="*/ 1357399 h 2929890"/>
              <a:gd name="connsiteX37" fmla="*/ 9024 w 3706892"/>
              <a:gd name="connsiteY37" fmla="*/ 1950243 h 2929890"/>
              <a:gd name="connsiteX38" fmla="*/ 0 w 3706892"/>
              <a:gd name="connsiteY38" fmla="*/ 1945086 h 2929890"/>
              <a:gd name="connsiteX39" fmla="*/ 861369 w 3706892"/>
              <a:gd name="connsiteY39" fmla="*/ 1352646 h 2929890"/>
              <a:gd name="connsiteX40" fmla="*/ 1853446 w 3706892"/>
              <a:gd name="connsiteY40" fmla="*/ 0 h 2929890"/>
              <a:gd name="connsiteX41" fmla="*/ 2648518 w 3706892"/>
              <a:gd name="connsiteY41" fmla="*/ 587269 h 2929890"/>
              <a:gd name="connsiteX42" fmla="*/ 2304792 w 3706892"/>
              <a:gd name="connsiteY42" fmla="*/ 587269 h 2929890"/>
              <a:gd name="connsiteX43" fmla="*/ 2762193 w 3706892"/>
              <a:gd name="connsiteY43" fmla="*/ 1283732 h 2929890"/>
              <a:gd name="connsiteX44" fmla="*/ 2437219 w 3706892"/>
              <a:gd name="connsiteY44" fmla="*/ 1344744 h 2929890"/>
              <a:gd name="connsiteX45" fmla="*/ 2396648 w 3706892"/>
              <a:gd name="connsiteY45" fmla="*/ 1693627 h 2929890"/>
              <a:gd name="connsiteX46" fmla="*/ 2138691 w 3706892"/>
              <a:gd name="connsiteY46" fmla="*/ 1445558 h 2929890"/>
              <a:gd name="connsiteX47" fmla="*/ 2138691 w 3706892"/>
              <a:gd name="connsiteY47" fmla="*/ 1812263 h 2929890"/>
              <a:gd name="connsiteX48" fmla="*/ 1853446 w 3706892"/>
              <a:gd name="connsiteY48" fmla="*/ 1606167 h 2929890"/>
              <a:gd name="connsiteX49" fmla="*/ 1570783 w 3706892"/>
              <a:gd name="connsiteY49" fmla="*/ 1810397 h 2929890"/>
              <a:gd name="connsiteX50" fmla="*/ 1570783 w 3706892"/>
              <a:gd name="connsiteY50" fmla="*/ 1441738 h 2929890"/>
              <a:gd name="connsiteX51" fmla="*/ 1569492 w 3706892"/>
              <a:gd name="connsiteY51" fmla="*/ 1444294 h 2929890"/>
              <a:gd name="connsiteX52" fmla="*/ 1306923 w 3706892"/>
              <a:gd name="connsiteY52" fmla="*/ 1697840 h 2929890"/>
              <a:gd name="connsiteX53" fmla="*/ 1265861 w 3706892"/>
              <a:gd name="connsiteY53" fmla="*/ 1344744 h 2929890"/>
              <a:gd name="connsiteX54" fmla="*/ 939633 w 3706892"/>
              <a:gd name="connsiteY54" fmla="*/ 1283497 h 2929890"/>
              <a:gd name="connsiteX55" fmla="*/ 1402101 w 3706892"/>
              <a:gd name="connsiteY55" fmla="*/ 587269 h 2929890"/>
              <a:gd name="connsiteX56" fmla="*/ 1058375 w 3706892"/>
              <a:gd name="connsiteY56" fmla="*/ 587269 h 2929890"/>
              <a:gd name="connsiteX57" fmla="*/ 1853446 w 3706892"/>
              <a:gd name="connsiteY57" fmla="*/ 0 h 2929890"/>
              <a:gd name="connsiteX0" fmla="*/ 1853446 w 3706892"/>
              <a:gd name="connsiteY0" fmla="*/ 2726026 h 2929890"/>
              <a:gd name="connsiteX1" fmla="*/ 1854737 w 3706892"/>
              <a:gd name="connsiteY1" fmla="*/ 2736285 h 2929890"/>
              <a:gd name="connsiteX2" fmla="*/ 1579759 w 3706892"/>
              <a:gd name="connsiteY2" fmla="*/ 2923770 h 2929890"/>
              <a:gd name="connsiteX3" fmla="*/ 1853446 w 3706892"/>
              <a:gd name="connsiteY3" fmla="*/ 2726026 h 2929890"/>
              <a:gd name="connsiteX4" fmla="*/ 381987 w 3706892"/>
              <a:gd name="connsiteY4" fmla="*/ 2355724 h 2929890"/>
              <a:gd name="connsiteX5" fmla="*/ 247815 w 3706892"/>
              <a:gd name="connsiteY5" fmla="*/ 2425226 h 2929890"/>
              <a:gd name="connsiteX6" fmla="*/ 248783 w 3706892"/>
              <a:gd name="connsiteY6" fmla="*/ 2417842 h 2929890"/>
              <a:gd name="connsiteX7" fmla="*/ 381987 w 3706892"/>
              <a:gd name="connsiteY7" fmla="*/ 2355724 h 2929890"/>
              <a:gd name="connsiteX8" fmla="*/ 454392 w 3706892"/>
              <a:gd name="connsiteY8" fmla="*/ 2318189 h 2929890"/>
              <a:gd name="connsiteX9" fmla="*/ 452772 w 3706892"/>
              <a:gd name="connsiteY9" fmla="*/ 2319057 h 2929890"/>
              <a:gd name="connsiteX10" fmla="*/ 454392 w 3706892"/>
              <a:gd name="connsiteY10" fmla="*/ 2318189 h 2929890"/>
              <a:gd name="connsiteX11" fmla="*/ 1570783 w 3706892"/>
              <a:gd name="connsiteY11" fmla="*/ 1903782 h 2929890"/>
              <a:gd name="connsiteX12" fmla="*/ 1571290 w 3706892"/>
              <a:gd name="connsiteY12" fmla="*/ 1903782 h 2929890"/>
              <a:gd name="connsiteX13" fmla="*/ 1571290 w 3706892"/>
              <a:gd name="connsiteY13" fmla="*/ 2929545 h 2929890"/>
              <a:gd name="connsiteX14" fmla="*/ 1570783 w 3706892"/>
              <a:gd name="connsiteY14" fmla="*/ 2929890 h 2929890"/>
              <a:gd name="connsiteX15" fmla="*/ 1570783 w 3706892"/>
              <a:gd name="connsiteY15" fmla="*/ 1903782 h 2929890"/>
              <a:gd name="connsiteX16" fmla="*/ 2472208 w 3706892"/>
              <a:gd name="connsiteY16" fmla="*/ 1748890 h 2929890"/>
              <a:gd name="connsiteX17" fmla="*/ 2750047 w 3706892"/>
              <a:gd name="connsiteY17" fmla="*/ 1991075 h 2929890"/>
              <a:gd name="connsiteX18" fmla="*/ 2465482 w 3706892"/>
              <a:gd name="connsiteY18" fmla="*/ 1756102 h 2929890"/>
              <a:gd name="connsiteX19" fmla="*/ 2472208 w 3706892"/>
              <a:gd name="connsiteY19" fmla="*/ 1748890 h 2929890"/>
              <a:gd name="connsiteX20" fmla="*/ 1230873 w 3706892"/>
              <a:gd name="connsiteY20" fmla="*/ 1748890 h 2929890"/>
              <a:gd name="connsiteX21" fmla="*/ 1239735 w 3706892"/>
              <a:gd name="connsiteY21" fmla="*/ 1758393 h 2929890"/>
              <a:gd name="connsiteX22" fmla="*/ 876898 w 3706892"/>
              <a:gd name="connsiteY22" fmla="*/ 2049759 h 2929890"/>
              <a:gd name="connsiteX23" fmla="*/ 1230873 w 3706892"/>
              <a:gd name="connsiteY23" fmla="*/ 1748890 h 2929890"/>
              <a:gd name="connsiteX24" fmla="*/ 2840256 w 3706892"/>
              <a:gd name="connsiteY24" fmla="*/ 1354207 h 2929890"/>
              <a:gd name="connsiteX25" fmla="*/ 3706892 w 3706892"/>
              <a:gd name="connsiteY25" fmla="*/ 1945086 h 2929890"/>
              <a:gd name="connsiteX26" fmla="*/ 3417775 w 3706892"/>
              <a:gd name="connsiteY26" fmla="*/ 2110295 h 2929890"/>
              <a:gd name="connsiteX27" fmla="*/ 3459078 w 3706892"/>
              <a:gd name="connsiteY27" fmla="*/ 2425226 h 2929890"/>
              <a:gd name="connsiteX28" fmla="*/ 3339559 w 3706892"/>
              <a:gd name="connsiteY28" fmla="*/ 2364335 h 2929890"/>
              <a:gd name="connsiteX29" fmla="*/ 3454704 w 3706892"/>
              <a:gd name="connsiteY29" fmla="*/ 2418032 h 2929890"/>
              <a:gd name="connsiteX30" fmla="*/ 3414543 w 3706892"/>
              <a:gd name="connsiteY30" fmla="*/ 2111796 h 2929890"/>
              <a:gd name="connsiteX31" fmla="*/ 3695677 w 3706892"/>
              <a:gd name="connsiteY31" fmla="*/ 1951148 h 2929890"/>
              <a:gd name="connsiteX32" fmla="*/ 2837279 w 3706892"/>
              <a:gd name="connsiteY32" fmla="*/ 1357399 h 2929890"/>
              <a:gd name="connsiteX33" fmla="*/ 2840256 w 3706892"/>
              <a:gd name="connsiteY33" fmla="*/ 1354207 h 2929890"/>
              <a:gd name="connsiteX34" fmla="*/ 861369 w 3706892"/>
              <a:gd name="connsiteY34" fmla="*/ 1352646 h 2929890"/>
              <a:gd name="connsiteX35" fmla="*/ 865801 w 3706892"/>
              <a:gd name="connsiteY35" fmla="*/ 1357399 h 2929890"/>
              <a:gd name="connsiteX36" fmla="*/ 9024 w 3706892"/>
              <a:gd name="connsiteY36" fmla="*/ 1950243 h 2929890"/>
              <a:gd name="connsiteX37" fmla="*/ 0 w 3706892"/>
              <a:gd name="connsiteY37" fmla="*/ 1945086 h 2929890"/>
              <a:gd name="connsiteX38" fmla="*/ 861369 w 3706892"/>
              <a:gd name="connsiteY38" fmla="*/ 1352646 h 2929890"/>
              <a:gd name="connsiteX39" fmla="*/ 1853446 w 3706892"/>
              <a:gd name="connsiteY39" fmla="*/ 0 h 2929890"/>
              <a:gd name="connsiteX40" fmla="*/ 2648518 w 3706892"/>
              <a:gd name="connsiteY40" fmla="*/ 587269 h 2929890"/>
              <a:gd name="connsiteX41" fmla="*/ 2304792 w 3706892"/>
              <a:gd name="connsiteY41" fmla="*/ 587269 h 2929890"/>
              <a:gd name="connsiteX42" fmla="*/ 2762193 w 3706892"/>
              <a:gd name="connsiteY42" fmla="*/ 1283732 h 2929890"/>
              <a:gd name="connsiteX43" fmla="*/ 2437219 w 3706892"/>
              <a:gd name="connsiteY43" fmla="*/ 1344744 h 2929890"/>
              <a:gd name="connsiteX44" fmla="*/ 2396648 w 3706892"/>
              <a:gd name="connsiteY44" fmla="*/ 1693627 h 2929890"/>
              <a:gd name="connsiteX45" fmla="*/ 2138691 w 3706892"/>
              <a:gd name="connsiteY45" fmla="*/ 1445558 h 2929890"/>
              <a:gd name="connsiteX46" fmla="*/ 2138691 w 3706892"/>
              <a:gd name="connsiteY46" fmla="*/ 1812263 h 2929890"/>
              <a:gd name="connsiteX47" fmla="*/ 1853446 w 3706892"/>
              <a:gd name="connsiteY47" fmla="*/ 1606167 h 2929890"/>
              <a:gd name="connsiteX48" fmla="*/ 1570783 w 3706892"/>
              <a:gd name="connsiteY48" fmla="*/ 1810397 h 2929890"/>
              <a:gd name="connsiteX49" fmla="*/ 1570783 w 3706892"/>
              <a:gd name="connsiteY49" fmla="*/ 1441738 h 2929890"/>
              <a:gd name="connsiteX50" fmla="*/ 1569492 w 3706892"/>
              <a:gd name="connsiteY50" fmla="*/ 1444294 h 2929890"/>
              <a:gd name="connsiteX51" fmla="*/ 1306923 w 3706892"/>
              <a:gd name="connsiteY51" fmla="*/ 1697840 h 2929890"/>
              <a:gd name="connsiteX52" fmla="*/ 1265861 w 3706892"/>
              <a:gd name="connsiteY52" fmla="*/ 1344744 h 2929890"/>
              <a:gd name="connsiteX53" fmla="*/ 939633 w 3706892"/>
              <a:gd name="connsiteY53" fmla="*/ 1283497 h 2929890"/>
              <a:gd name="connsiteX54" fmla="*/ 1402101 w 3706892"/>
              <a:gd name="connsiteY54" fmla="*/ 587269 h 2929890"/>
              <a:gd name="connsiteX55" fmla="*/ 1058375 w 3706892"/>
              <a:gd name="connsiteY55" fmla="*/ 587269 h 2929890"/>
              <a:gd name="connsiteX56" fmla="*/ 1853446 w 3706892"/>
              <a:gd name="connsiteY56" fmla="*/ 0 h 2929890"/>
              <a:gd name="connsiteX0" fmla="*/ 1579759 w 3706892"/>
              <a:gd name="connsiteY0" fmla="*/ 2923770 h 2929890"/>
              <a:gd name="connsiteX1" fmla="*/ 1854737 w 3706892"/>
              <a:gd name="connsiteY1" fmla="*/ 2736285 h 2929890"/>
              <a:gd name="connsiteX2" fmla="*/ 1579759 w 3706892"/>
              <a:gd name="connsiteY2" fmla="*/ 2923770 h 2929890"/>
              <a:gd name="connsiteX3" fmla="*/ 381987 w 3706892"/>
              <a:gd name="connsiteY3" fmla="*/ 2355724 h 2929890"/>
              <a:gd name="connsiteX4" fmla="*/ 247815 w 3706892"/>
              <a:gd name="connsiteY4" fmla="*/ 2425226 h 2929890"/>
              <a:gd name="connsiteX5" fmla="*/ 248783 w 3706892"/>
              <a:gd name="connsiteY5" fmla="*/ 2417842 h 2929890"/>
              <a:gd name="connsiteX6" fmla="*/ 381987 w 3706892"/>
              <a:gd name="connsiteY6" fmla="*/ 2355724 h 2929890"/>
              <a:gd name="connsiteX7" fmla="*/ 454392 w 3706892"/>
              <a:gd name="connsiteY7" fmla="*/ 2318189 h 2929890"/>
              <a:gd name="connsiteX8" fmla="*/ 452772 w 3706892"/>
              <a:gd name="connsiteY8" fmla="*/ 2319057 h 2929890"/>
              <a:gd name="connsiteX9" fmla="*/ 454392 w 3706892"/>
              <a:gd name="connsiteY9" fmla="*/ 2318189 h 2929890"/>
              <a:gd name="connsiteX10" fmla="*/ 1570783 w 3706892"/>
              <a:gd name="connsiteY10" fmla="*/ 1903782 h 2929890"/>
              <a:gd name="connsiteX11" fmla="*/ 1571290 w 3706892"/>
              <a:gd name="connsiteY11" fmla="*/ 1903782 h 2929890"/>
              <a:gd name="connsiteX12" fmla="*/ 1571290 w 3706892"/>
              <a:gd name="connsiteY12" fmla="*/ 2929545 h 2929890"/>
              <a:gd name="connsiteX13" fmla="*/ 1570783 w 3706892"/>
              <a:gd name="connsiteY13" fmla="*/ 2929890 h 2929890"/>
              <a:gd name="connsiteX14" fmla="*/ 1570783 w 3706892"/>
              <a:gd name="connsiteY14" fmla="*/ 1903782 h 2929890"/>
              <a:gd name="connsiteX15" fmla="*/ 2472208 w 3706892"/>
              <a:gd name="connsiteY15" fmla="*/ 1748890 h 2929890"/>
              <a:gd name="connsiteX16" fmla="*/ 2750047 w 3706892"/>
              <a:gd name="connsiteY16" fmla="*/ 1991075 h 2929890"/>
              <a:gd name="connsiteX17" fmla="*/ 2465482 w 3706892"/>
              <a:gd name="connsiteY17" fmla="*/ 1756102 h 2929890"/>
              <a:gd name="connsiteX18" fmla="*/ 2472208 w 3706892"/>
              <a:gd name="connsiteY18" fmla="*/ 1748890 h 2929890"/>
              <a:gd name="connsiteX19" fmla="*/ 1230873 w 3706892"/>
              <a:gd name="connsiteY19" fmla="*/ 1748890 h 2929890"/>
              <a:gd name="connsiteX20" fmla="*/ 1239735 w 3706892"/>
              <a:gd name="connsiteY20" fmla="*/ 1758393 h 2929890"/>
              <a:gd name="connsiteX21" fmla="*/ 876898 w 3706892"/>
              <a:gd name="connsiteY21" fmla="*/ 2049759 h 2929890"/>
              <a:gd name="connsiteX22" fmla="*/ 1230873 w 3706892"/>
              <a:gd name="connsiteY22" fmla="*/ 1748890 h 2929890"/>
              <a:gd name="connsiteX23" fmla="*/ 2840256 w 3706892"/>
              <a:gd name="connsiteY23" fmla="*/ 1354207 h 2929890"/>
              <a:gd name="connsiteX24" fmla="*/ 3706892 w 3706892"/>
              <a:gd name="connsiteY24" fmla="*/ 1945086 h 2929890"/>
              <a:gd name="connsiteX25" fmla="*/ 3417775 w 3706892"/>
              <a:gd name="connsiteY25" fmla="*/ 2110295 h 2929890"/>
              <a:gd name="connsiteX26" fmla="*/ 3459078 w 3706892"/>
              <a:gd name="connsiteY26" fmla="*/ 2425226 h 2929890"/>
              <a:gd name="connsiteX27" fmla="*/ 3339559 w 3706892"/>
              <a:gd name="connsiteY27" fmla="*/ 2364335 h 2929890"/>
              <a:gd name="connsiteX28" fmla="*/ 3454704 w 3706892"/>
              <a:gd name="connsiteY28" fmla="*/ 2418032 h 2929890"/>
              <a:gd name="connsiteX29" fmla="*/ 3414543 w 3706892"/>
              <a:gd name="connsiteY29" fmla="*/ 2111796 h 2929890"/>
              <a:gd name="connsiteX30" fmla="*/ 3695677 w 3706892"/>
              <a:gd name="connsiteY30" fmla="*/ 1951148 h 2929890"/>
              <a:gd name="connsiteX31" fmla="*/ 2837279 w 3706892"/>
              <a:gd name="connsiteY31" fmla="*/ 1357399 h 2929890"/>
              <a:gd name="connsiteX32" fmla="*/ 2840256 w 3706892"/>
              <a:gd name="connsiteY32" fmla="*/ 1354207 h 2929890"/>
              <a:gd name="connsiteX33" fmla="*/ 861369 w 3706892"/>
              <a:gd name="connsiteY33" fmla="*/ 1352646 h 2929890"/>
              <a:gd name="connsiteX34" fmla="*/ 865801 w 3706892"/>
              <a:gd name="connsiteY34" fmla="*/ 1357399 h 2929890"/>
              <a:gd name="connsiteX35" fmla="*/ 9024 w 3706892"/>
              <a:gd name="connsiteY35" fmla="*/ 1950243 h 2929890"/>
              <a:gd name="connsiteX36" fmla="*/ 0 w 3706892"/>
              <a:gd name="connsiteY36" fmla="*/ 1945086 h 2929890"/>
              <a:gd name="connsiteX37" fmla="*/ 861369 w 3706892"/>
              <a:gd name="connsiteY37" fmla="*/ 1352646 h 2929890"/>
              <a:gd name="connsiteX38" fmla="*/ 1853446 w 3706892"/>
              <a:gd name="connsiteY38" fmla="*/ 0 h 2929890"/>
              <a:gd name="connsiteX39" fmla="*/ 2648518 w 3706892"/>
              <a:gd name="connsiteY39" fmla="*/ 587269 h 2929890"/>
              <a:gd name="connsiteX40" fmla="*/ 2304792 w 3706892"/>
              <a:gd name="connsiteY40" fmla="*/ 587269 h 2929890"/>
              <a:gd name="connsiteX41" fmla="*/ 2762193 w 3706892"/>
              <a:gd name="connsiteY41" fmla="*/ 1283732 h 2929890"/>
              <a:gd name="connsiteX42" fmla="*/ 2437219 w 3706892"/>
              <a:gd name="connsiteY42" fmla="*/ 1344744 h 2929890"/>
              <a:gd name="connsiteX43" fmla="*/ 2396648 w 3706892"/>
              <a:gd name="connsiteY43" fmla="*/ 1693627 h 2929890"/>
              <a:gd name="connsiteX44" fmla="*/ 2138691 w 3706892"/>
              <a:gd name="connsiteY44" fmla="*/ 1445558 h 2929890"/>
              <a:gd name="connsiteX45" fmla="*/ 2138691 w 3706892"/>
              <a:gd name="connsiteY45" fmla="*/ 1812263 h 2929890"/>
              <a:gd name="connsiteX46" fmla="*/ 1853446 w 3706892"/>
              <a:gd name="connsiteY46" fmla="*/ 1606167 h 2929890"/>
              <a:gd name="connsiteX47" fmla="*/ 1570783 w 3706892"/>
              <a:gd name="connsiteY47" fmla="*/ 1810397 h 2929890"/>
              <a:gd name="connsiteX48" fmla="*/ 1570783 w 3706892"/>
              <a:gd name="connsiteY48" fmla="*/ 1441738 h 2929890"/>
              <a:gd name="connsiteX49" fmla="*/ 1569492 w 3706892"/>
              <a:gd name="connsiteY49" fmla="*/ 1444294 h 2929890"/>
              <a:gd name="connsiteX50" fmla="*/ 1306923 w 3706892"/>
              <a:gd name="connsiteY50" fmla="*/ 1697840 h 2929890"/>
              <a:gd name="connsiteX51" fmla="*/ 1265861 w 3706892"/>
              <a:gd name="connsiteY51" fmla="*/ 1344744 h 2929890"/>
              <a:gd name="connsiteX52" fmla="*/ 939633 w 3706892"/>
              <a:gd name="connsiteY52" fmla="*/ 1283497 h 2929890"/>
              <a:gd name="connsiteX53" fmla="*/ 1402101 w 3706892"/>
              <a:gd name="connsiteY53" fmla="*/ 587269 h 2929890"/>
              <a:gd name="connsiteX54" fmla="*/ 1058375 w 3706892"/>
              <a:gd name="connsiteY54" fmla="*/ 587269 h 2929890"/>
              <a:gd name="connsiteX55" fmla="*/ 1853446 w 3706892"/>
              <a:gd name="connsiteY55" fmla="*/ 0 h 2929890"/>
              <a:gd name="connsiteX0" fmla="*/ 381987 w 3706892"/>
              <a:gd name="connsiteY0" fmla="*/ 2355724 h 2929890"/>
              <a:gd name="connsiteX1" fmla="*/ 247815 w 3706892"/>
              <a:gd name="connsiteY1" fmla="*/ 2425226 h 2929890"/>
              <a:gd name="connsiteX2" fmla="*/ 248783 w 3706892"/>
              <a:gd name="connsiteY2" fmla="*/ 2417842 h 2929890"/>
              <a:gd name="connsiteX3" fmla="*/ 381987 w 3706892"/>
              <a:gd name="connsiteY3" fmla="*/ 2355724 h 2929890"/>
              <a:gd name="connsiteX4" fmla="*/ 454392 w 3706892"/>
              <a:gd name="connsiteY4" fmla="*/ 2318189 h 2929890"/>
              <a:gd name="connsiteX5" fmla="*/ 452772 w 3706892"/>
              <a:gd name="connsiteY5" fmla="*/ 2319057 h 2929890"/>
              <a:gd name="connsiteX6" fmla="*/ 454392 w 3706892"/>
              <a:gd name="connsiteY6" fmla="*/ 2318189 h 2929890"/>
              <a:gd name="connsiteX7" fmla="*/ 1570783 w 3706892"/>
              <a:gd name="connsiteY7" fmla="*/ 1903782 h 2929890"/>
              <a:gd name="connsiteX8" fmla="*/ 1571290 w 3706892"/>
              <a:gd name="connsiteY8" fmla="*/ 1903782 h 2929890"/>
              <a:gd name="connsiteX9" fmla="*/ 1571290 w 3706892"/>
              <a:gd name="connsiteY9" fmla="*/ 2929545 h 2929890"/>
              <a:gd name="connsiteX10" fmla="*/ 1570783 w 3706892"/>
              <a:gd name="connsiteY10" fmla="*/ 2929890 h 2929890"/>
              <a:gd name="connsiteX11" fmla="*/ 1570783 w 3706892"/>
              <a:gd name="connsiteY11" fmla="*/ 1903782 h 2929890"/>
              <a:gd name="connsiteX12" fmla="*/ 2472208 w 3706892"/>
              <a:gd name="connsiteY12" fmla="*/ 1748890 h 2929890"/>
              <a:gd name="connsiteX13" fmla="*/ 2750047 w 3706892"/>
              <a:gd name="connsiteY13" fmla="*/ 1991075 h 2929890"/>
              <a:gd name="connsiteX14" fmla="*/ 2465482 w 3706892"/>
              <a:gd name="connsiteY14" fmla="*/ 1756102 h 2929890"/>
              <a:gd name="connsiteX15" fmla="*/ 2472208 w 3706892"/>
              <a:gd name="connsiteY15" fmla="*/ 1748890 h 2929890"/>
              <a:gd name="connsiteX16" fmla="*/ 1230873 w 3706892"/>
              <a:gd name="connsiteY16" fmla="*/ 1748890 h 2929890"/>
              <a:gd name="connsiteX17" fmla="*/ 1239735 w 3706892"/>
              <a:gd name="connsiteY17" fmla="*/ 1758393 h 2929890"/>
              <a:gd name="connsiteX18" fmla="*/ 876898 w 3706892"/>
              <a:gd name="connsiteY18" fmla="*/ 2049759 h 2929890"/>
              <a:gd name="connsiteX19" fmla="*/ 1230873 w 3706892"/>
              <a:gd name="connsiteY19" fmla="*/ 1748890 h 2929890"/>
              <a:gd name="connsiteX20" fmla="*/ 2840256 w 3706892"/>
              <a:gd name="connsiteY20" fmla="*/ 1354207 h 2929890"/>
              <a:gd name="connsiteX21" fmla="*/ 3706892 w 3706892"/>
              <a:gd name="connsiteY21" fmla="*/ 1945086 h 2929890"/>
              <a:gd name="connsiteX22" fmla="*/ 3417775 w 3706892"/>
              <a:gd name="connsiteY22" fmla="*/ 2110295 h 2929890"/>
              <a:gd name="connsiteX23" fmla="*/ 3459078 w 3706892"/>
              <a:gd name="connsiteY23" fmla="*/ 2425226 h 2929890"/>
              <a:gd name="connsiteX24" fmla="*/ 3339559 w 3706892"/>
              <a:gd name="connsiteY24" fmla="*/ 2364335 h 2929890"/>
              <a:gd name="connsiteX25" fmla="*/ 3454704 w 3706892"/>
              <a:gd name="connsiteY25" fmla="*/ 2418032 h 2929890"/>
              <a:gd name="connsiteX26" fmla="*/ 3414543 w 3706892"/>
              <a:gd name="connsiteY26" fmla="*/ 2111796 h 2929890"/>
              <a:gd name="connsiteX27" fmla="*/ 3695677 w 3706892"/>
              <a:gd name="connsiteY27" fmla="*/ 1951148 h 2929890"/>
              <a:gd name="connsiteX28" fmla="*/ 2837279 w 3706892"/>
              <a:gd name="connsiteY28" fmla="*/ 1357399 h 2929890"/>
              <a:gd name="connsiteX29" fmla="*/ 2840256 w 3706892"/>
              <a:gd name="connsiteY29" fmla="*/ 1354207 h 2929890"/>
              <a:gd name="connsiteX30" fmla="*/ 861369 w 3706892"/>
              <a:gd name="connsiteY30" fmla="*/ 1352646 h 2929890"/>
              <a:gd name="connsiteX31" fmla="*/ 865801 w 3706892"/>
              <a:gd name="connsiteY31" fmla="*/ 1357399 h 2929890"/>
              <a:gd name="connsiteX32" fmla="*/ 9024 w 3706892"/>
              <a:gd name="connsiteY32" fmla="*/ 1950243 h 2929890"/>
              <a:gd name="connsiteX33" fmla="*/ 0 w 3706892"/>
              <a:gd name="connsiteY33" fmla="*/ 1945086 h 2929890"/>
              <a:gd name="connsiteX34" fmla="*/ 861369 w 3706892"/>
              <a:gd name="connsiteY34" fmla="*/ 1352646 h 2929890"/>
              <a:gd name="connsiteX35" fmla="*/ 1853446 w 3706892"/>
              <a:gd name="connsiteY35" fmla="*/ 0 h 2929890"/>
              <a:gd name="connsiteX36" fmla="*/ 2648518 w 3706892"/>
              <a:gd name="connsiteY36" fmla="*/ 587269 h 2929890"/>
              <a:gd name="connsiteX37" fmla="*/ 2304792 w 3706892"/>
              <a:gd name="connsiteY37" fmla="*/ 587269 h 2929890"/>
              <a:gd name="connsiteX38" fmla="*/ 2762193 w 3706892"/>
              <a:gd name="connsiteY38" fmla="*/ 1283732 h 2929890"/>
              <a:gd name="connsiteX39" fmla="*/ 2437219 w 3706892"/>
              <a:gd name="connsiteY39" fmla="*/ 1344744 h 2929890"/>
              <a:gd name="connsiteX40" fmla="*/ 2396648 w 3706892"/>
              <a:gd name="connsiteY40" fmla="*/ 1693627 h 2929890"/>
              <a:gd name="connsiteX41" fmla="*/ 2138691 w 3706892"/>
              <a:gd name="connsiteY41" fmla="*/ 1445558 h 2929890"/>
              <a:gd name="connsiteX42" fmla="*/ 2138691 w 3706892"/>
              <a:gd name="connsiteY42" fmla="*/ 1812263 h 2929890"/>
              <a:gd name="connsiteX43" fmla="*/ 1853446 w 3706892"/>
              <a:gd name="connsiteY43" fmla="*/ 1606167 h 2929890"/>
              <a:gd name="connsiteX44" fmla="*/ 1570783 w 3706892"/>
              <a:gd name="connsiteY44" fmla="*/ 1810397 h 2929890"/>
              <a:gd name="connsiteX45" fmla="*/ 1570783 w 3706892"/>
              <a:gd name="connsiteY45" fmla="*/ 1441738 h 2929890"/>
              <a:gd name="connsiteX46" fmla="*/ 1569492 w 3706892"/>
              <a:gd name="connsiteY46" fmla="*/ 1444294 h 2929890"/>
              <a:gd name="connsiteX47" fmla="*/ 1306923 w 3706892"/>
              <a:gd name="connsiteY47" fmla="*/ 1697840 h 2929890"/>
              <a:gd name="connsiteX48" fmla="*/ 1265861 w 3706892"/>
              <a:gd name="connsiteY48" fmla="*/ 1344744 h 2929890"/>
              <a:gd name="connsiteX49" fmla="*/ 939633 w 3706892"/>
              <a:gd name="connsiteY49" fmla="*/ 1283497 h 2929890"/>
              <a:gd name="connsiteX50" fmla="*/ 1402101 w 3706892"/>
              <a:gd name="connsiteY50" fmla="*/ 587269 h 2929890"/>
              <a:gd name="connsiteX51" fmla="*/ 1058375 w 3706892"/>
              <a:gd name="connsiteY51" fmla="*/ 587269 h 2929890"/>
              <a:gd name="connsiteX52" fmla="*/ 1853446 w 3706892"/>
              <a:gd name="connsiteY52" fmla="*/ 0 h 2929890"/>
              <a:gd name="connsiteX0" fmla="*/ 381987 w 3706892"/>
              <a:gd name="connsiteY0" fmla="*/ 2355724 h 2929890"/>
              <a:gd name="connsiteX1" fmla="*/ 247815 w 3706892"/>
              <a:gd name="connsiteY1" fmla="*/ 2425226 h 2929890"/>
              <a:gd name="connsiteX2" fmla="*/ 248783 w 3706892"/>
              <a:gd name="connsiteY2" fmla="*/ 2417842 h 2929890"/>
              <a:gd name="connsiteX3" fmla="*/ 381987 w 3706892"/>
              <a:gd name="connsiteY3" fmla="*/ 2355724 h 2929890"/>
              <a:gd name="connsiteX4" fmla="*/ 454392 w 3706892"/>
              <a:gd name="connsiteY4" fmla="*/ 2318189 h 2929890"/>
              <a:gd name="connsiteX5" fmla="*/ 452772 w 3706892"/>
              <a:gd name="connsiteY5" fmla="*/ 2319057 h 2929890"/>
              <a:gd name="connsiteX6" fmla="*/ 454392 w 3706892"/>
              <a:gd name="connsiteY6" fmla="*/ 2318189 h 2929890"/>
              <a:gd name="connsiteX7" fmla="*/ 1570783 w 3706892"/>
              <a:gd name="connsiteY7" fmla="*/ 2929890 h 2929890"/>
              <a:gd name="connsiteX8" fmla="*/ 1571290 w 3706892"/>
              <a:gd name="connsiteY8" fmla="*/ 1903782 h 2929890"/>
              <a:gd name="connsiteX9" fmla="*/ 1571290 w 3706892"/>
              <a:gd name="connsiteY9" fmla="*/ 2929545 h 2929890"/>
              <a:gd name="connsiteX10" fmla="*/ 1570783 w 3706892"/>
              <a:gd name="connsiteY10" fmla="*/ 2929890 h 2929890"/>
              <a:gd name="connsiteX11" fmla="*/ 2472208 w 3706892"/>
              <a:gd name="connsiteY11" fmla="*/ 1748890 h 2929890"/>
              <a:gd name="connsiteX12" fmla="*/ 2750047 w 3706892"/>
              <a:gd name="connsiteY12" fmla="*/ 1991075 h 2929890"/>
              <a:gd name="connsiteX13" fmla="*/ 2465482 w 3706892"/>
              <a:gd name="connsiteY13" fmla="*/ 1756102 h 2929890"/>
              <a:gd name="connsiteX14" fmla="*/ 2472208 w 3706892"/>
              <a:gd name="connsiteY14" fmla="*/ 1748890 h 2929890"/>
              <a:gd name="connsiteX15" fmla="*/ 1230873 w 3706892"/>
              <a:gd name="connsiteY15" fmla="*/ 1748890 h 2929890"/>
              <a:gd name="connsiteX16" fmla="*/ 1239735 w 3706892"/>
              <a:gd name="connsiteY16" fmla="*/ 1758393 h 2929890"/>
              <a:gd name="connsiteX17" fmla="*/ 876898 w 3706892"/>
              <a:gd name="connsiteY17" fmla="*/ 2049759 h 2929890"/>
              <a:gd name="connsiteX18" fmla="*/ 1230873 w 3706892"/>
              <a:gd name="connsiteY18" fmla="*/ 1748890 h 2929890"/>
              <a:gd name="connsiteX19" fmla="*/ 2840256 w 3706892"/>
              <a:gd name="connsiteY19" fmla="*/ 1354207 h 2929890"/>
              <a:gd name="connsiteX20" fmla="*/ 3706892 w 3706892"/>
              <a:gd name="connsiteY20" fmla="*/ 1945086 h 2929890"/>
              <a:gd name="connsiteX21" fmla="*/ 3417775 w 3706892"/>
              <a:gd name="connsiteY21" fmla="*/ 2110295 h 2929890"/>
              <a:gd name="connsiteX22" fmla="*/ 3459078 w 3706892"/>
              <a:gd name="connsiteY22" fmla="*/ 2425226 h 2929890"/>
              <a:gd name="connsiteX23" fmla="*/ 3339559 w 3706892"/>
              <a:gd name="connsiteY23" fmla="*/ 2364335 h 2929890"/>
              <a:gd name="connsiteX24" fmla="*/ 3454704 w 3706892"/>
              <a:gd name="connsiteY24" fmla="*/ 2418032 h 2929890"/>
              <a:gd name="connsiteX25" fmla="*/ 3414543 w 3706892"/>
              <a:gd name="connsiteY25" fmla="*/ 2111796 h 2929890"/>
              <a:gd name="connsiteX26" fmla="*/ 3695677 w 3706892"/>
              <a:gd name="connsiteY26" fmla="*/ 1951148 h 2929890"/>
              <a:gd name="connsiteX27" fmla="*/ 2837279 w 3706892"/>
              <a:gd name="connsiteY27" fmla="*/ 1357399 h 2929890"/>
              <a:gd name="connsiteX28" fmla="*/ 2840256 w 3706892"/>
              <a:gd name="connsiteY28" fmla="*/ 1354207 h 2929890"/>
              <a:gd name="connsiteX29" fmla="*/ 861369 w 3706892"/>
              <a:gd name="connsiteY29" fmla="*/ 1352646 h 2929890"/>
              <a:gd name="connsiteX30" fmla="*/ 865801 w 3706892"/>
              <a:gd name="connsiteY30" fmla="*/ 1357399 h 2929890"/>
              <a:gd name="connsiteX31" fmla="*/ 9024 w 3706892"/>
              <a:gd name="connsiteY31" fmla="*/ 1950243 h 2929890"/>
              <a:gd name="connsiteX32" fmla="*/ 0 w 3706892"/>
              <a:gd name="connsiteY32" fmla="*/ 1945086 h 2929890"/>
              <a:gd name="connsiteX33" fmla="*/ 861369 w 3706892"/>
              <a:gd name="connsiteY33" fmla="*/ 1352646 h 2929890"/>
              <a:gd name="connsiteX34" fmla="*/ 1853446 w 3706892"/>
              <a:gd name="connsiteY34" fmla="*/ 0 h 2929890"/>
              <a:gd name="connsiteX35" fmla="*/ 2648518 w 3706892"/>
              <a:gd name="connsiteY35" fmla="*/ 587269 h 2929890"/>
              <a:gd name="connsiteX36" fmla="*/ 2304792 w 3706892"/>
              <a:gd name="connsiteY36" fmla="*/ 587269 h 2929890"/>
              <a:gd name="connsiteX37" fmla="*/ 2762193 w 3706892"/>
              <a:gd name="connsiteY37" fmla="*/ 1283732 h 2929890"/>
              <a:gd name="connsiteX38" fmla="*/ 2437219 w 3706892"/>
              <a:gd name="connsiteY38" fmla="*/ 1344744 h 2929890"/>
              <a:gd name="connsiteX39" fmla="*/ 2396648 w 3706892"/>
              <a:gd name="connsiteY39" fmla="*/ 1693627 h 2929890"/>
              <a:gd name="connsiteX40" fmla="*/ 2138691 w 3706892"/>
              <a:gd name="connsiteY40" fmla="*/ 1445558 h 2929890"/>
              <a:gd name="connsiteX41" fmla="*/ 2138691 w 3706892"/>
              <a:gd name="connsiteY41" fmla="*/ 1812263 h 2929890"/>
              <a:gd name="connsiteX42" fmla="*/ 1853446 w 3706892"/>
              <a:gd name="connsiteY42" fmla="*/ 1606167 h 2929890"/>
              <a:gd name="connsiteX43" fmla="*/ 1570783 w 3706892"/>
              <a:gd name="connsiteY43" fmla="*/ 1810397 h 2929890"/>
              <a:gd name="connsiteX44" fmla="*/ 1570783 w 3706892"/>
              <a:gd name="connsiteY44" fmla="*/ 1441738 h 2929890"/>
              <a:gd name="connsiteX45" fmla="*/ 1569492 w 3706892"/>
              <a:gd name="connsiteY45" fmla="*/ 1444294 h 2929890"/>
              <a:gd name="connsiteX46" fmla="*/ 1306923 w 3706892"/>
              <a:gd name="connsiteY46" fmla="*/ 1697840 h 2929890"/>
              <a:gd name="connsiteX47" fmla="*/ 1265861 w 3706892"/>
              <a:gd name="connsiteY47" fmla="*/ 1344744 h 2929890"/>
              <a:gd name="connsiteX48" fmla="*/ 939633 w 3706892"/>
              <a:gd name="connsiteY48" fmla="*/ 1283497 h 2929890"/>
              <a:gd name="connsiteX49" fmla="*/ 1402101 w 3706892"/>
              <a:gd name="connsiteY49" fmla="*/ 587269 h 2929890"/>
              <a:gd name="connsiteX50" fmla="*/ 1058375 w 3706892"/>
              <a:gd name="connsiteY50" fmla="*/ 587269 h 2929890"/>
              <a:gd name="connsiteX51" fmla="*/ 1853446 w 3706892"/>
              <a:gd name="connsiteY51" fmla="*/ 0 h 2929890"/>
              <a:gd name="connsiteX0" fmla="*/ 381987 w 3706892"/>
              <a:gd name="connsiteY0" fmla="*/ 2355724 h 2929890"/>
              <a:gd name="connsiteX1" fmla="*/ 247815 w 3706892"/>
              <a:gd name="connsiteY1" fmla="*/ 2425226 h 2929890"/>
              <a:gd name="connsiteX2" fmla="*/ 248783 w 3706892"/>
              <a:gd name="connsiteY2" fmla="*/ 2417842 h 2929890"/>
              <a:gd name="connsiteX3" fmla="*/ 381987 w 3706892"/>
              <a:gd name="connsiteY3" fmla="*/ 2355724 h 2929890"/>
              <a:gd name="connsiteX4" fmla="*/ 454392 w 3706892"/>
              <a:gd name="connsiteY4" fmla="*/ 2318189 h 2929890"/>
              <a:gd name="connsiteX5" fmla="*/ 452772 w 3706892"/>
              <a:gd name="connsiteY5" fmla="*/ 2319057 h 2929890"/>
              <a:gd name="connsiteX6" fmla="*/ 454392 w 3706892"/>
              <a:gd name="connsiteY6" fmla="*/ 2318189 h 2929890"/>
              <a:gd name="connsiteX7" fmla="*/ 1570783 w 3706892"/>
              <a:gd name="connsiteY7" fmla="*/ 2929890 h 2929890"/>
              <a:gd name="connsiteX8" fmla="*/ 1571290 w 3706892"/>
              <a:gd name="connsiteY8" fmla="*/ 2929545 h 2929890"/>
              <a:gd name="connsiteX9" fmla="*/ 1570783 w 3706892"/>
              <a:gd name="connsiteY9" fmla="*/ 2929890 h 2929890"/>
              <a:gd name="connsiteX10" fmla="*/ 2472208 w 3706892"/>
              <a:gd name="connsiteY10" fmla="*/ 1748890 h 2929890"/>
              <a:gd name="connsiteX11" fmla="*/ 2750047 w 3706892"/>
              <a:gd name="connsiteY11" fmla="*/ 1991075 h 2929890"/>
              <a:gd name="connsiteX12" fmla="*/ 2465482 w 3706892"/>
              <a:gd name="connsiteY12" fmla="*/ 1756102 h 2929890"/>
              <a:gd name="connsiteX13" fmla="*/ 2472208 w 3706892"/>
              <a:gd name="connsiteY13" fmla="*/ 1748890 h 2929890"/>
              <a:gd name="connsiteX14" fmla="*/ 1230873 w 3706892"/>
              <a:gd name="connsiteY14" fmla="*/ 1748890 h 2929890"/>
              <a:gd name="connsiteX15" fmla="*/ 1239735 w 3706892"/>
              <a:gd name="connsiteY15" fmla="*/ 1758393 h 2929890"/>
              <a:gd name="connsiteX16" fmla="*/ 876898 w 3706892"/>
              <a:gd name="connsiteY16" fmla="*/ 2049759 h 2929890"/>
              <a:gd name="connsiteX17" fmla="*/ 1230873 w 3706892"/>
              <a:gd name="connsiteY17" fmla="*/ 1748890 h 2929890"/>
              <a:gd name="connsiteX18" fmla="*/ 2840256 w 3706892"/>
              <a:gd name="connsiteY18" fmla="*/ 1354207 h 2929890"/>
              <a:gd name="connsiteX19" fmla="*/ 3706892 w 3706892"/>
              <a:gd name="connsiteY19" fmla="*/ 1945086 h 2929890"/>
              <a:gd name="connsiteX20" fmla="*/ 3417775 w 3706892"/>
              <a:gd name="connsiteY20" fmla="*/ 2110295 h 2929890"/>
              <a:gd name="connsiteX21" fmla="*/ 3459078 w 3706892"/>
              <a:gd name="connsiteY21" fmla="*/ 2425226 h 2929890"/>
              <a:gd name="connsiteX22" fmla="*/ 3339559 w 3706892"/>
              <a:gd name="connsiteY22" fmla="*/ 2364335 h 2929890"/>
              <a:gd name="connsiteX23" fmla="*/ 3454704 w 3706892"/>
              <a:gd name="connsiteY23" fmla="*/ 2418032 h 2929890"/>
              <a:gd name="connsiteX24" fmla="*/ 3414543 w 3706892"/>
              <a:gd name="connsiteY24" fmla="*/ 2111796 h 2929890"/>
              <a:gd name="connsiteX25" fmla="*/ 3695677 w 3706892"/>
              <a:gd name="connsiteY25" fmla="*/ 1951148 h 2929890"/>
              <a:gd name="connsiteX26" fmla="*/ 2837279 w 3706892"/>
              <a:gd name="connsiteY26" fmla="*/ 1357399 h 2929890"/>
              <a:gd name="connsiteX27" fmla="*/ 2840256 w 3706892"/>
              <a:gd name="connsiteY27" fmla="*/ 1354207 h 2929890"/>
              <a:gd name="connsiteX28" fmla="*/ 861369 w 3706892"/>
              <a:gd name="connsiteY28" fmla="*/ 1352646 h 2929890"/>
              <a:gd name="connsiteX29" fmla="*/ 865801 w 3706892"/>
              <a:gd name="connsiteY29" fmla="*/ 1357399 h 2929890"/>
              <a:gd name="connsiteX30" fmla="*/ 9024 w 3706892"/>
              <a:gd name="connsiteY30" fmla="*/ 1950243 h 2929890"/>
              <a:gd name="connsiteX31" fmla="*/ 0 w 3706892"/>
              <a:gd name="connsiteY31" fmla="*/ 1945086 h 2929890"/>
              <a:gd name="connsiteX32" fmla="*/ 861369 w 3706892"/>
              <a:gd name="connsiteY32" fmla="*/ 1352646 h 2929890"/>
              <a:gd name="connsiteX33" fmla="*/ 1853446 w 3706892"/>
              <a:gd name="connsiteY33" fmla="*/ 0 h 2929890"/>
              <a:gd name="connsiteX34" fmla="*/ 2648518 w 3706892"/>
              <a:gd name="connsiteY34" fmla="*/ 587269 h 2929890"/>
              <a:gd name="connsiteX35" fmla="*/ 2304792 w 3706892"/>
              <a:gd name="connsiteY35" fmla="*/ 587269 h 2929890"/>
              <a:gd name="connsiteX36" fmla="*/ 2762193 w 3706892"/>
              <a:gd name="connsiteY36" fmla="*/ 1283732 h 2929890"/>
              <a:gd name="connsiteX37" fmla="*/ 2437219 w 3706892"/>
              <a:gd name="connsiteY37" fmla="*/ 1344744 h 2929890"/>
              <a:gd name="connsiteX38" fmla="*/ 2396648 w 3706892"/>
              <a:gd name="connsiteY38" fmla="*/ 1693627 h 2929890"/>
              <a:gd name="connsiteX39" fmla="*/ 2138691 w 3706892"/>
              <a:gd name="connsiteY39" fmla="*/ 1445558 h 2929890"/>
              <a:gd name="connsiteX40" fmla="*/ 2138691 w 3706892"/>
              <a:gd name="connsiteY40" fmla="*/ 1812263 h 2929890"/>
              <a:gd name="connsiteX41" fmla="*/ 1853446 w 3706892"/>
              <a:gd name="connsiteY41" fmla="*/ 1606167 h 2929890"/>
              <a:gd name="connsiteX42" fmla="*/ 1570783 w 3706892"/>
              <a:gd name="connsiteY42" fmla="*/ 1810397 h 2929890"/>
              <a:gd name="connsiteX43" fmla="*/ 1570783 w 3706892"/>
              <a:gd name="connsiteY43" fmla="*/ 1441738 h 2929890"/>
              <a:gd name="connsiteX44" fmla="*/ 1569492 w 3706892"/>
              <a:gd name="connsiteY44" fmla="*/ 1444294 h 2929890"/>
              <a:gd name="connsiteX45" fmla="*/ 1306923 w 3706892"/>
              <a:gd name="connsiteY45" fmla="*/ 1697840 h 2929890"/>
              <a:gd name="connsiteX46" fmla="*/ 1265861 w 3706892"/>
              <a:gd name="connsiteY46" fmla="*/ 1344744 h 2929890"/>
              <a:gd name="connsiteX47" fmla="*/ 939633 w 3706892"/>
              <a:gd name="connsiteY47" fmla="*/ 1283497 h 2929890"/>
              <a:gd name="connsiteX48" fmla="*/ 1402101 w 3706892"/>
              <a:gd name="connsiteY48" fmla="*/ 587269 h 2929890"/>
              <a:gd name="connsiteX49" fmla="*/ 1058375 w 3706892"/>
              <a:gd name="connsiteY49" fmla="*/ 587269 h 2929890"/>
              <a:gd name="connsiteX50" fmla="*/ 1853446 w 3706892"/>
              <a:gd name="connsiteY50" fmla="*/ 0 h 2929890"/>
              <a:gd name="connsiteX0" fmla="*/ 381987 w 3706892"/>
              <a:gd name="connsiteY0" fmla="*/ 2355724 h 2425226"/>
              <a:gd name="connsiteX1" fmla="*/ 247815 w 3706892"/>
              <a:gd name="connsiteY1" fmla="*/ 2425226 h 2425226"/>
              <a:gd name="connsiteX2" fmla="*/ 248783 w 3706892"/>
              <a:gd name="connsiteY2" fmla="*/ 2417842 h 2425226"/>
              <a:gd name="connsiteX3" fmla="*/ 381987 w 3706892"/>
              <a:gd name="connsiteY3" fmla="*/ 2355724 h 2425226"/>
              <a:gd name="connsiteX4" fmla="*/ 454392 w 3706892"/>
              <a:gd name="connsiteY4" fmla="*/ 2318189 h 2425226"/>
              <a:gd name="connsiteX5" fmla="*/ 452772 w 3706892"/>
              <a:gd name="connsiteY5" fmla="*/ 2319057 h 2425226"/>
              <a:gd name="connsiteX6" fmla="*/ 454392 w 3706892"/>
              <a:gd name="connsiteY6" fmla="*/ 2318189 h 2425226"/>
              <a:gd name="connsiteX7" fmla="*/ 2472208 w 3706892"/>
              <a:gd name="connsiteY7" fmla="*/ 1748890 h 2425226"/>
              <a:gd name="connsiteX8" fmla="*/ 2750047 w 3706892"/>
              <a:gd name="connsiteY8" fmla="*/ 1991075 h 2425226"/>
              <a:gd name="connsiteX9" fmla="*/ 2465482 w 3706892"/>
              <a:gd name="connsiteY9" fmla="*/ 1756102 h 2425226"/>
              <a:gd name="connsiteX10" fmla="*/ 2472208 w 3706892"/>
              <a:gd name="connsiteY10" fmla="*/ 1748890 h 2425226"/>
              <a:gd name="connsiteX11" fmla="*/ 1230873 w 3706892"/>
              <a:gd name="connsiteY11" fmla="*/ 1748890 h 2425226"/>
              <a:gd name="connsiteX12" fmla="*/ 1239735 w 3706892"/>
              <a:gd name="connsiteY12" fmla="*/ 1758393 h 2425226"/>
              <a:gd name="connsiteX13" fmla="*/ 876898 w 3706892"/>
              <a:gd name="connsiteY13" fmla="*/ 2049759 h 2425226"/>
              <a:gd name="connsiteX14" fmla="*/ 1230873 w 3706892"/>
              <a:gd name="connsiteY14" fmla="*/ 1748890 h 2425226"/>
              <a:gd name="connsiteX15" fmla="*/ 2840256 w 3706892"/>
              <a:gd name="connsiteY15" fmla="*/ 1354207 h 2425226"/>
              <a:gd name="connsiteX16" fmla="*/ 3706892 w 3706892"/>
              <a:gd name="connsiteY16" fmla="*/ 1945086 h 2425226"/>
              <a:gd name="connsiteX17" fmla="*/ 3417775 w 3706892"/>
              <a:gd name="connsiteY17" fmla="*/ 2110295 h 2425226"/>
              <a:gd name="connsiteX18" fmla="*/ 3459078 w 3706892"/>
              <a:gd name="connsiteY18" fmla="*/ 2425226 h 2425226"/>
              <a:gd name="connsiteX19" fmla="*/ 3339559 w 3706892"/>
              <a:gd name="connsiteY19" fmla="*/ 2364335 h 2425226"/>
              <a:gd name="connsiteX20" fmla="*/ 3454704 w 3706892"/>
              <a:gd name="connsiteY20" fmla="*/ 2418032 h 2425226"/>
              <a:gd name="connsiteX21" fmla="*/ 3414543 w 3706892"/>
              <a:gd name="connsiteY21" fmla="*/ 2111796 h 2425226"/>
              <a:gd name="connsiteX22" fmla="*/ 3695677 w 3706892"/>
              <a:gd name="connsiteY22" fmla="*/ 1951148 h 2425226"/>
              <a:gd name="connsiteX23" fmla="*/ 2837279 w 3706892"/>
              <a:gd name="connsiteY23" fmla="*/ 1357399 h 2425226"/>
              <a:gd name="connsiteX24" fmla="*/ 2840256 w 3706892"/>
              <a:gd name="connsiteY24" fmla="*/ 1354207 h 2425226"/>
              <a:gd name="connsiteX25" fmla="*/ 861369 w 3706892"/>
              <a:gd name="connsiteY25" fmla="*/ 1352646 h 2425226"/>
              <a:gd name="connsiteX26" fmla="*/ 865801 w 3706892"/>
              <a:gd name="connsiteY26" fmla="*/ 1357399 h 2425226"/>
              <a:gd name="connsiteX27" fmla="*/ 9024 w 3706892"/>
              <a:gd name="connsiteY27" fmla="*/ 1950243 h 2425226"/>
              <a:gd name="connsiteX28" fmla="*/ 0 w 3706892"/>
              <a:gd name="connsiteY28" fmla="*/ 1945086 h 2425226"/>
              <a:gd name="connsiteX29" fmla="*/ 861369 w 3706892"/>
              <a:gd name="connsiteY29" fmla="*/ 1352646 h 2425226"/>
              <a:gd name="connsiteX30" fmla="*/ 1853446 w 3706892"/>
              <a:gd name="connsiteY30" fmla="*/ 0 h 2425226"/>
              <a:gd name="connsiteX31" fmla="*/ 2648518 w 3706892"/>
              <a:gd name="connsiteY31" fmla="*/ 587269 h 2425226"/>
              <a:gd name="connsiteX32" fmla="*/ 2304792 w 3706892"/>
              <a:gd name="connsiteY32" fmla="*/ 587269 h 2425226"/>
              <a:gd name="connsiteX33" fmla="*/ 2762193 w 3706892"/>
              <a:gd name="connsiteY33" fmla="*/ 1283732 h 2425226"/>
              <a:gd name="connsiteX34" fmla="*/ 2437219 w 3706892"/>
              <a:gd name="connsiteY34" fmla="*/ 1344744 h 2425226"/>
              <a:gd name="connsiteX35" fmla="*/ 2396648 w 3706892"/>
              <a:gd name="connsiteY35" fmla="*/ 1693627 h 2425226"/>
              <a:gd name="connsiteX36" fmla="*/ 2138691 w 3706892"/>
              <a:gd name="connsiteY36" fmla="*/ 1445558 h 2425226"/>
              <a:gd name="connsiteX37" fmla="*/ 2138691 w 3706892"/>
              <a:gd name="connsiteY37" fmla="*/ 1812263 h 2425226"/>
              <a:gd name="connsiteX38" fmla="*/ 1853446 w 3706892"/>
              <a:gd name="connsiteY38" fmla="*/ 1606167 h 2425226"/>
              <a:gd name="connsiteX39" fmla="*/ 1570783 w 3706892"/>
              <a:gd name="connsiteY39" fmla="*/ 1810397 h 2425226"/>
              <a:gd name="connsiteX40" fmla="*/ 1570783 w 3706892"/>
              <a:gd name="connsiteY40" fmla="*/ 1441738 h 2425226"/>
              <a:gd name="connsiteX41" fmla="*/ 1569492 w 3706892"/>
              <a:gd name="connsiteY41" fmla="*/ 1444294 h 2425226"/>
              <a:gd name="connsiteX42" fmla="*/ 1306923 w 3706892"/>
              <a:gd name="connsiteY42" fmla="*/ 1697840 h 2425226"/>
              <a:gd name="connsiteX43" fmla="*/ 1265861 w 3706892"/>
              <a:gd name="connsiteY43" fmla="*/ 1344744 h 2425226"/>
              <a:gd name="connsiteX44" fmla="*/ 939633 w 3706892"/>
              <a:gd name="connsiteY44" fmla="*/ 1283497 h 2425226"/>
              <a:gd name="connsiteX45" fmla="*/ 1402101 w 3706892"/>
              <a:gd name="connsiteY45" fmla="*/ 587269 h 2425226"/>
              <a:gd name="connsiteX46" fmla="*/ 1058375 w 3706892"/>
              <a:gd name="connsiteY46" fmla="*/ 587269 h 2425226"/>
              <a:gd name="connsiteX47" fmla="*/ 1853446 w 3706892"/>
              <a:gd name="connsiteY47" fmla="*/ 0 h 2425226"/>
              <a:gd name="connsiteX0" fmla="*/ 248783 w 3706892"/>
              <a:gd name="connsiteY0" fmla="*/ 2417842 h 2425226"/>
              <a:gd name="connsiteX1" fmla="*/ 247815 w 3706892"/>
              <a:gd name="connsiteY1" fmla="*/ 2425226 h 2425226"/>
              <a:gd name="connsiteX2" fmla="*/ 248783 w 3706892"/>
              <a:gd name="connsiteY2" fmla="*/ 2417842 h 2425226"/>
              <a:gd name="connsiteX3" fmla="*/ 454392 w 3706892"/>
              <a:gd name="connsiteY3" fmla="*/ 2318189 h 2425226"/>
              <a:gd name="connsiteX4" fmla="*/ 452772 w 3706892"/>
              <a:gd name="connsiteY4" fmla="*/ 2319057 h 2425226"/>
              <a:gd name="connsiteX5" fmla="*/ 454392 w 3706892"/>
              <a:gd name="connsiteY5" fmla="*/ 2318189 h 2425226"/>
              <a:gd name="connsiteX6" fmla="*/ 2472208 w 3706892"/>
              <a:gd name="connsiteY6" fmla="*/ 1748890 h 2425226"/>
              <a:gd name="connsiteX7" fmla="*/ 2750047 w 3706892"/>
              <a:gd name="connsiteY7" fmla="*/ 1991075 h 2425226"/>
              <a:gd name="connsiteX8" fmla="*/ 2465482 w 3706892"/>
              <a:gd name="connsiteY8" fmla="*/ 1756102 h 2425226"/>
              <a:gd name="connsiteX9" fmla="*/ 2472208 w 3706892"/>
              <a:gd name="connsiteY9" fmla="*/ 1748890 h 2425226"/>
              <a:gd name="connsiteX10" fmla="*/ 1230873 w 3706892"/>
              <a:gd name="connsiteY10" fmla="*/ 1748890 h 2425226"/>
              <a:gd name="connsiteX11" fmla="*/ 1239735 w 3706892"/>
              <a:gd name="connsiteY11" fmla="*/ 1758393 h 2425226"/>
              <a:gd name="connsiteX12" fmla="*/ 876898 w 3706892"/>
              <a:gd name="connsiteY12" fmla="*/ 2049759 h 2425226"/>
              <a:gd name="connsiteX13" fmla="*/ 1230873 w 3706892"/>
              <a:gd name="connsiteY13" fmla="*/ 1748890 h 2425226"/>
              <a:gd name="connsiteX14" fmla="*/ 2840256 w 3706892"/>
              <a:gd name="connsiteY14" fmla="*/ 1354207 h 2425226"/>
              <a:gd name="connsiteX15" fmla="*/ 3706892 w 3706892"/>
              <a:gd name="connsiteY15" fmla="*/ 1945086 h 2425226"/>
              <a:gd name="connsiteX16" fmla="*/ 3417775 w 3706892"/>
              <a:gd name="connsiteY16" fmla="*/ 2110295 h 2425226"/>
              <a:gd name="connsiteX17" fmla="*/ 3459078 w 3706892"/>
              <a:gd name="connsiteY17" fmla="*/ 2425226 h 2425226"/>
              <a:gd name="connsiteX18" fmla="*/ 3339559 w 3706892"/>
              <a:gd name="connsiteY18" fmla="*/ 2364335 h 2425226"/>
              <a:gd name="connsiteX19" fmla="*/ 3454704 w 3706892"/>
              <a:gd name="connsiteY19" fmla="*/ 2418032 h 2425226"/>
              <a:gd name="connsiteX20" fmla="*/ 3414543 w 3706892"/>
              <a:gd name="connsiteY20" fmla="*/ 2111796 h 2425226"/>
              <a:gd name="connsiteX21" fmla="*/ 3695677 w 3706892"/>
              <a:gd name="connsiteY21" fmla="*/ 1951148 h 2425226"/>
              <a:gd name="connsiteX22" fmla="*/ 2837279 w 3706892"/>
              <a:gd name="connsiteY22" fmla="*/ 1357399 h 2425226"/>
              <a:gd name="connsiteX23" fmla="*/ 2840256 w 3706892"/>
              <a:gd name="connsiteY23" fmla="*/ 1354207 h 2425226"/>
              <a:gd name="connsiteX24" fmla="*/ 861369 w 3706892"/>
              <a:gd name="connsiteY24" fmla="*/ 1352646 h 2425226"/>
              <a:gd name="connsiteX25" fmla="*/ 865801 w 3706892"/>
              <a:gd name="connsiteY25" fmla="*/ 1357399 h 2425226"/>
              <a:gd name="connsiteX26" fmla="*/ 9024 w 3706892"/>
              <a:gd name="connsiteY26" fmla="*/ 1950243 h 2425226"/>
              <a:gd name="connsiteX27" fmla="*/ 0 w 3706892"/>
              <a:gd name="connsiteY27" fmla="*/ 1945086 h 2425226"/>
              <a:gd name="connsiteX28" fmla="*/ 861369 w 3706892"/>
              <a:gd name="connsiteY28" fmla="*/ 1352646 h 2425226"/>
              <a:gd name="connsiteX29" fmla="*/ 1853446 w 3706892"/>
              <a:gd name="connsiteY29" fmla="*/ 0 h 2425226"/>
              <a:gd name="connsiteX30" fmla="*/ 2648518 w 3706892"/>
              <a:gd name="connsiteY30" fmla="*/ 587269 h 2425226"/>
              <a:gd name="connsiteX31" fmla="*/ 2304792 w 3706892"/>
              <a:gd name="connsiteY31" fmla="*/ 587269 h 2425226"/>
              <a:gd name="connsiteX32" fmla="*/ 2762193 w 3706892"/>
              <a:gd name="connsiteY32" fmla="*/ 1283732 h 2425226"/>
              <a:gd name="connsiteX33" fmla="*/ 2437219 w 3706892"/>
              <a:gd name="connsiteY33" fmla="*/ 1344744 h 2425226"/>
              <a:gd name="connsiteX34" fmla="*/ 2396648 w 3706892"/>
              <a:gd name="connsiteY34" fmla="*/ 1693627 h 2425226"/>
              <a:gd name="connsiteX35" fmla="*/ 2138691 w 3706892"/>
              <a:gd name="connsiteY35" fmla="*/ 1445558 h 2425226"/>
              <a:gd name="connsiteX36" fmla="*/ 2138691 w 3706892"/>
              <a:gd name="connsiteY36" fmla="*/ 1812263 h 2425226"/>
              <a:gd name="connsiteX37" fmla="*/ 1853446 w 3706892"/>
              <a:gd name="connsiteY37" fmla="*/ 1606167 h 2425226"/>
              <a:gd name="connsiteX38" fmla="*/ 1570783 w 3706892"/>
              <a:gd name="connsiteY38" fmla="*/ 1810397 h 2425226"/>
              <a:gd name="connsiteX39" fmla="*/ 1570783 w 3706892"/>
              <a:gd name="connsiteY39" fmla="*/ 1441738 h 2425226"/>
              <a:gd name="connsiteX40" fmla="*/ 1569492 w 3706892"/>
              <a:gd name="connsiteY40" fmla="*/ 1444294 h 2425226"/>
              <a:gd name="connsiteX41" fmla="*/ 1306923 w 3706892"/>
              <a:gd name="connsiteY41" fmla="*/ 1697840 h 2425226"/>
              <a:gd name="connsiteX42" fmla="*/ 1265861 w 3706892"/>
              <a:gd name="connsiteY42" fmla="*/ 1344744 h 2425226"/>
              <a:gd name="connsiteX43" fmla="*/ 939633 w 3706892"/>
              <a:gd name="connsiteY43" fmla="*/ 1283497 h 2425226"/>
              <a:gd name="connsiteX44" fmla="*/ 1402101 w 3706892"/>
              <a:gd name="connsiteY44" fmla="*/ 587269 h 2425226"/>
              <a:gd name="connsiteX45" fmla="*/ 1058375 w 3706892"/>
              <a:gd name="connsiteY45" fmla="*/ 587269 h 2425226"/>
              <a:gd name="connsiteX46" fmla="*/ 1853446 w 3706892"/>
              <a:gd name="connsiteY46" fmla="*/ 0 h 2425226"/>
              <a:gd name="connsiteX0" fmla="*/ 454392 w 3706892"/>
              <a:gd name="connsiteY0" fmla="*/ 2318189 h 2425226"/>
              <a:gd name="connsiteX1" fmla="*/ 452772 w 3706892"/>
              <a:gd name="connsiteY1" fmla="*/ 2319057 h 2425226"/>
              <a:gd name="connsiteX2" fmla="*/ 454392 w 3706892"/>
              <a:gd name="connsiteY2" fmla="*/ 2318189 h 2425226"/>
              <a:gd name="connsiteX3" fmla="*/ 2472208 w 3706892"/>
              <a:gd name="connsiteY3" fmla="*/ 1748890 h 2425226"/>
              <a:gd name="connsiteX4" fmla="*/ 2750047 w 3706892"/>
              <a:gd name="connsiteY4" fmla="*/ 1991075 h 2425226"/>
              <a:gd name="connsiteX5" fmla="*/ 2465482 w 3706892"/>
              <a:gd name="connsiteY5" fmla="*/ 1756102 h 2425226"/>
              <a:gd name="connsiteX6" fmla="*/ 2472208 w 3706892"/>
              <a:gd name="connsiteY6" fmla="*/ 1748890 h 2425226"/>
              <a:gd name="connsiteX7" fmla="*/ 1230873 w 3706892"/>
              <a:gd name="connsiteY7" fmla="*/ 1748890 h 2425226"/>
              <a:gd name="connsiteX8" fmla="*/ 1239735 w 3706892"/>
              <a:gd name="connsiteY8" fmla="*/ 1758393 h 2425226"/>
              <a:gd name="connsiteX9" fmla="*/ 876898 w 3706892"/>
              <a:gd name="connsiteY9" fmla="*/ 2049759 h 2425226"/>
              <a:gd name="connsiteX10" fmla="*/ 1230873 w 3706892"/>
              <a:gd name="connsiteY10" fmla="*/ 1748890 h 2425226"/>
              <a:gd name="connsiteX11" fmla="*/ 2840256 w 3706892"/>
              <a:gd name="connsiteY11" fmla="*/ 1354207 h 2425226"/>
              <a:gd name="connsiteX12" fmla="*/ 3706892 w 3706892"/>
              <a:gd name="connsiteY12" fmla="*/ 1945086 h 2425226"/>
              <a:gd name="connsiteX13" fmla="*/ 3417775 w 3706892"/>
              <a:gd name="connsiteY13" fmla="*/ 2110295 h 2425226"/>
              <a:gd name="connsiteX14" fmla="*/ 3459078 w 3706892"/>
              <a:gd name="connsiteY14" fmla="*/ 2425226 h 2425226"/>
              <a:gd name="connsiteX15" fmla="*/ 3339559 w 3706892"/>
              <a:gd name="connsiteY15" fmla="*/ 2364335 h 2425226"/>
              <a:gd name="connsiteX16" fmla="*/ 3454704 w 3706892"/>
              <a:gd name="connsiteY16" fmla="*/ 2418032 h 2425226"/>
              <a:gd name="connsiteX17" fmla="*/ 3414543 w 3706892"/>
              <a:gd name="connsiteY17" fmla="*/ 2111796 h 2425226"/>
              <a:gd name="connsiteX18" fmla="*/ 3695677 w 3706892"/>
              <a:gd name="connsiteY18" fmla="*/ 1951148 h 2425226"/>
              <a:gd name="connsiteX19" fmla="*/ 2837279 w 3706892"/>
              <a:gd name="connsiteY19" fmla="*/ 1357399 h 2425226"/>
              <a:gd name="connsiteX20" fmla="*/ 2840256 w 3706892"/>
              <a:gd name="connsiteY20" fmla="*/ 1354207 h 2425226"/>
              <a:gd name="connsiteX21" fmla="*/ 861369 w 3706892"/>
              <a:gd name="connsiteY21" fmla="*/ 1352646 h 2425226"/>
              <a:gd name="connsiteX22" fmla="*/ 865801 w 3706892"/>
              <a:gd name="connsiteY22" fmla="*/ 1357399 h 2425226"/>
              <a:gd name="connsiteX23" fmla="*/ 9024 w 3706892"/>
              <a:gd name="connsiteY23" fmla="*/ 1950243 h 2425226"/>
              <a:gd name="connsiteX24" fmla="*/ 0 w 3706892"/>
              <a:gd name="connsiteY24" fmla="*/ 1945086 h 2425226"/>
              <a:gd name="connsiteX25" fmla="*/ 861369 w 3706892"/>
              <a:gd name="connsiteY25" fmla="*/ 1352646 h 2425226"/>
              <a:gd name="connsiteX26" fmla="*/ 1853446 w 3706892"/>
              <a:gd name="connsiteY26" fmla="*/ 0 h 2425226"/>
              <a:gd name="connsiteX27" fmla="*/ 2648518 w 3706892"/>
              <a:gd name="connsiteY27" fmla="*/ 587269 h 2425226"/>
              <a:gd name="connsiteX28" fmla="*/ 2304792 w 3706892"/>
              <a:gd name="connsiteY28" fmla="*/ 587269 h 2425226"/>
              <a:gd name="connsiteX29" fmla="*/ 2762193 w 3706892"/>
              <a:gd name="connsiteY29" fmla="*/ 1283732 h 2425226"/>
              <a:gd name="connsiteX30" fmla="*/ 2437219 w 3706892"/>
              <a:gd name="connsiteY30" fmla="*/ 1344744 h 2425226"/>
              <a:gd name="connsiteX31" fmla="*/ 2396648 w 3706892"/>
              <a:gd name="connsiteY31" fmla="*/ 1693627 h 2425226"/>
              <a:gd name="connsiteX32" fmla="*/ 2138691 w 3706892"/>
              <a:gd name="connsiteY32" fmla="*/ 1445558 h 2425226"/>
              <a:gd name="connsiteX33" fmla="*/ 2138691 w 3706892"/>
              <a:gd name="connsiteY33" fmla="*/ 1812263 h 2425226"/>
              <a:gd name="connsiteX34" fmla="*/ 1853446 w 3706892"/>
              <a:gd name="connsiteY34" fmla="*/ 1606167 h 2425226"/>
              <a:gd name="connsiteX35" fmla="*/ 1570783 w 3706892"/>
              <a:gd name="connsiteY35" fmla="*/ 1810397 h 2425226"/>
              <a:gd name="connsiteX36" fmla="*/ 1570783 w 3706892"/>
              <a:gd name="connsiteY36" fmla="*/ 1441738 h 2425226"/>
              <a:gd name="connsiteX37" fmla="*/ 1569492 w 3706892"/>
              <a:gd name="connsiteY37" fmla="*/ 1444294 h 2425226"/>
              <a:gd name="connsiteX38" fmla="*/ 1306923 w 3706892"/>
              <a:gd name="connsiteY38" fmla="*/ 1697840 h 2425226"/>
              <a:gd name="connsiteX39" fmla="*/ 1265861 w 3706892"/>
              <a:gd name="connsiteY39" fmla="*/ 1344744 h 2425226"/>
              <a:gd name="connsiteX40" fmla="*/ 939633 w 3706892"/>
              <a:gd name="connsiteY40" fmla="*/ 1283497 h 2425226"/>
              <a:gd name="connsiteX41" fmla="*/ 1402101 w 3706892"/>
              <a:gd name="connsiteY41" fmla="*/ 587269 h 2425226"/>
              <a:gd name="connsiteX42" fmla="*/ 1058375 w 3706892"/>
              <a:gd name="connsiteY42" fmla="*/ 587269 h 2425226"/>
              <a:gd name="connsiteX43" fmla="*/ 1853446 w 3706892"/>
              <a:gd name="connsiteY43" fmla="*/ 0 h 2425226"/>
              <a:gd name="connsiteX0" fmla="*/ 2472208 w 3706892"/>
              <a:gd name="connsiteY0" fmla="*/ 1748890 h 2425226"/>
              <a:gd name="connsiteX1" fmla="*/ 2750047 w 3706892"/>
              <a:gd name="connsiteY1" fmla="*/ 1991075 h 2425226"/>
              <a:gd name="connsiteX2" fmla="*/ 2465482 w 3706892"/>
              <a:gd name="connsiteY2" fmla="*/ 1756102 h 2425226"/>
              <a:gd name="connsiteX3" fmla="*/ 2472208 w 3706892"/>
              <a:gd name="connsiteY3" fmla="*/ 1748890 h 2425226"/>
              <a:gd name="connsiteX4" fmla="*/ 1230873 w 3706892"/>
              <a:gd name="connsiteY4" fmla="*/ 1748890 h 2425226"/>
              <a:gd name="connsiteX5" fmla="*/ 1239735 w 3706892"/>
              <a:gd name="connsiteY5" fmla="*/ 1758393 h 2425226"/>
              <a:gd name="connsiteX6" fmla="*/ 876898 w 3706892"/>
              <a:gd name="connsiteY6" fmla="*/ 2049759 h 2425226"/>
              <a:gd name="connsiteX7" fmla="*/ 1230873 w 3706892"/>
              <a:gd name="connsiteY7" fmla="*/ 1748890 h 2425226"/>
              <a:gd name="connsiteX8" fmla="*/ 2840256 w 3706892"/>
              <a:gd name="connsiteY8" fmla="*/ 1354207 h 2425226"/>
              <a:gd name="connsiteX9" fmla="*/ 3706892 w 3706892"/>
              <a:gd name="connsiteY9" fmla="*/ 1945086 h 2425226"/>
              <a:gd name="connsiteX10" fmla="*/ 3417775 w 3706892"/>
              <a:gd name="connsiteY10" fmla="*/ 2110295 h 2425226"/>
              <a:gd name="connsiteX11" fmla="*/ 3459078 w 3706892"/>
              <a:gd name="connsiteY11" fmla="*/ 2425226 h 2425226"/>
              <a:gd name="connsiteX12" fmla="*/ 3339559 w 3706892"/>
              <a:gd name="connsiteY12" fmla="*/ 2364335 h 2425226"/>
              <a:gd name="connsiteX13" fmla="*/ 3454704 w 3706892"/>
              <a:gd name="connsiteY13" fmla="*/ 2418032 h 2425226"/>
              <a:gd name="connsiteX14" fmla="*/ 3414543 w 3706892"/>
              <a:gd name="connsiteY14" fmla="*/ 2111796 h 2425226"/>
              <a:gd name="connsiteX15" fmla="*/ 3695677 w 3706892"/>
              <a:gd name="connsiteY15" fmla="*/ 1951148 h 2425226"/>
              <a:gd name="connsiteX16" fmla="*/ 2837279 w 3706892"/>
              <a:gd name="connsiteY16" fmla="*/ 1357399 h 2425226"/>
              <a:gd name="connsiteX17" fmla="*/ 2840256 w 3706892"/>
              <a:gd name="connsiteY17" fmla="*/ 1354207 h 2425226"/>
              <a:gd name="connsiteX18" fmla="*/ 861369 w 3706892"/>
              <a:gd name="connsiteY18" fmla="*/ 1352646 h 2425226"/>
              <a:gd name="connsiteX19" fmla="*/ 865801 w 3706892"/>
              <a:gd name="connsiteY19" fmla="*/ 1357399 h 2425226"/>
              <a:gd name="connsiteX20" fmla="*/ 9024 w 3706892"/>
              <a:gd name="connsiteY20" fmla="*/ 1950243 h 2425226"/>
              <a:gd name="connsiteX21" fmla="*/ 0 w 3706892"/>
              <a:gd name="connsiteY21" fmla="*/ 1945086 h 2425226"/>
              <a:gd name="connsiteX22" fmla="*/ 861369 w 3706892"/>
              <a:gd name="connsiteY22" fmla="*/ 1352646 h 2425226"/>
              <a:gd name="connsiteX23" fmla="*/ 1853446 w 3706892"/>
              <a:gd name="connsiteY23" fmla="*/ 0 h 2425226"/>
              <a:gd name="connsiteX24" fmla="*/ 2648518 w 3706892"/>
              <a:gd name="connsiteY24" fmla="*/ 587269 h 2425226"/>
              <a:gd name="connsiteX25" fmla="*/ 2304792 w 3706892"/>
              <a:gd name="connsiteY25" fmla="*/ 587269 h 2425226"/>
              <a:gd name="connsiteX26" fmla="*/ 2762193 w 3706892"/>
              <a:gd name="connsiteY26" fmla="*/ 1283732 h 2425226"/>
              <a:gd name="connsiteX27" fmla="*/ 2437219 w 3706892"/>
              <a:gd name="connsiteY27" fmla="*/ 1344744 h 2425226"/>
              <a:gd name="connsiteX28" fmla="*/ 2396648 w 3706892"/>
              <a:gd name="connsiteY28" fmla="*/ 1693627 h 2425226"/>
              <a:gd name="connsiteX29" fmla="*/ 2138691 w 3706892"/>
              <a:gd name="connsiteY29" fmla="*/ 1445558 h 2425226"/>
              <a:gd name="connsiteX30" fmla="*/ 2138691 w 3706892"/>
              <a:gd name="connsiteY30" fmla="*/ 1812263 h 2425226"/>
              <a:gd name="connsiteX31" fmla="*/ 1853446 w 3706892"/>
              <a:gd name="connsiteY31" fmla="*/ 1606167 h 2425226"/>
              <a:gd name="connsiteX32" fmla="*/ 1570783 w 3706892"/>
              <a:gd name="connsiteY32" fmla="*/ 1810397 h 2425226"/>
              <a:gd name="connsiteX33" fmla="*/ 1570783 w 3706892"/>
              <a:gd name="connsiteY33" fmla="*/ 1441738 h 2425226"/>
              <a:gd name="connsiteX34" fmla="*/ 1569492 w 3706892"/>
              <a:gd name="connsiteY34" fmla="*/ 1444294 h 2425226"/>
              <a:gd name="connsiteX35" fmla="*/ 1306923 w 3706892"/>
              <a:gd name="connsiteY35" fmla="*/ 1697840 h 2425226"/>
              <a:gd name="connsiteX36" fmla="*/ 1265861 w 3706892"/>
              <a:gd name="connsiteY36" fmla="*/ 1344744 h 2425226"/>
              <a:gd name="connsiteX37" fmla="*/ 939633 w 3706892"/>
              <a:gd name="connsiteY37" fmla="*/ 1283497 h 2425226"/>
              <a:gd name="connsiteX38" fmla="*/ 1402101 w 3706892"/>
              <a:gd name="connsiteY38" fmla="*/ 587269 h 2425226"/>
              <a:gd name="connsiteX39" fmla="*/ 1058375 w 3706892"/>
              <a:gd name="connsiteY39" fmla="*/ 587269 h 2425226"/>
              <a:gd name="connsiteX40" fmla="*/ 1853446 w 3706892"/>
              <a:gd name="connsiteY40" fmla="*/ 0 h 2425226"/>
              <a:gd name="connsiteX0" fmla="*/ 2465482 w 3706892"/>
              <a:gd name="connsiteY0" fmla="*/ 1756102 h 2425226"/>
              <a:gd name="connsiteX1" fmla="*/ 2750047 w 3706892"/>
              <a:gd name="connsiteY1" fmla="*/ 1991075 h 2425226"/>
              <a:gd name="connsiteX2" fmla="*/ 2465482 w 3706892"/>
              <a:gd name="connsiteY2" fmla="*/ 1756102 h 2425226"/>
              <a:gd name="connsiteX3" fmla="*/ 1230873 w 3706892"/>
              <a:gd name="connsiteY3" fmla="*/ 1748890 h 2425226"/>
              <a:gd name="connsiteX4" fmla="*/ 1239735 w 3706892"/>
              <a:gd name="connsiteY4" fmla="*/ 1758393 h 2425226"/>
              <a:gd name="connsiteX5" fmla="*/ 876898 w 3706892"/>
              <a:gd name="connsiteY5" fmla="*/ 2049759 h 2425226"/>
              <a:gd name="connsiteX6" fmla="*/ 1230873 w 3706892"/>
              <a:gd name="connsiteY6" fmla="*/ 1748890 h 2425226"/>
              <a:gd name="connsiteX7" fmla="*/ 2840256 w 3706892"/>
              <a:gd name="connsiteY7" fmla="*/ 1354207 h 2425226"/>
              <a:gd name="connsiteX8" fmla="*/ 3706892 w 3706892"/>
              <a:gd name="connsiteY8" fmla="*/ 1945086 h 2425226"/>
              <a:gd name="connsiteX9" fmla="*/ 3417775 w 3706892"/>
              <a:gd name="connsiteY9" fmla="*/ 2110295 h 2425226"/>
              <a:gd name="connsiteX10" fmla="*/ 3459078 w 3706892"/>
              <a:gd name="connsiteY10" fmla="*/ 2425226 h 2425226"/>
              <a:gd name="connsiteX11" fmla="*/ 3339559 w 3706892"/>
              <a:gd name="connsiteY11" fmla="*/ 2364335 h 2425226"/>
              <a:gd name="connsiteX12" fmla="*/ 3454704 w 3706892"/>
              <a:gd name="connsiteY12" fmla="*/ 2418032 h 2425226"/>
              <a:gd name="connsiteX13" fmla="*/ 3414543 w 3706892"/>
              <a:gd name="connsiteY13" fmla="*/ 2111796 h 2425226"/>
              <a:gd name="connsiteX14" fmla="*/ 3695677 w 3706892"/>
              <a:gd name="connsiteY14" fmla="*/ 1951148 h 2425226"/>
              <a:gd name="connsiteX15" fmla="*/ 2837279 w 3706892"/>
              <a:gd name="connsiteY15" fmla="*/ 1357399 h 2425226"/>
              <a:gd name="connsiteX16" fmla="*/ 2840256 w 3706892"/>
              <a:gd name="connsiteY16" fmla="*/ 1354207 h 2425226"/>
              <a:gd name="connsiteX17" fmla="*/ 861369 w 3706892"/>
              <a:gd name="connsiteY17" fmla="*/ 1352646 h 2425226"/>
              <a:gd name="connsiteX18" fmla="*/ 865801 w 3706892"/>
              <a:gd name="connsiteY18" fmla="*/ 1357399 h 2425226"/>
              <a:gd name="connsiteX19" fmla="*/ 9024 w 3706892"/>
              <a:gd name="connsiteY19" fmla="*/ 1950243 h 2425226"/>
              <a:gd name="connsiteX20" fmla="*/ 0 w 3706892"/>
              <a:gd name="connsiteY20" fmla="*/ 1945086 h 2425226"/>
              <a:gd name="connsiteX21" fmla="*/ 861369 w 3706892"/>
              <a:gd name="connsiteY21" fmla="*/ 1352646 h 2425226"/>
              <a:gd name="connsiteX22" fmla="*/ 1853446 w 3706892"/>
              <a:gd name="connsiteY22" fmla="*/ 0 h 2425226"/>
              <a:gd name="connsiteX23" fmla="*/ 2648518 w 3706892"/>
              <a:gd name="connsiteY23" fmla="*/ 587269 h 2425226"/>
              <a:gd name="connsiteX24" fmla="*/ 2304792 w 3706892"/>
              <a:gd name="connsiteY24" fmla="*/ 587269 h 2425226"/>
              <a:gd name="connsiteX25" fmla="*/ 2762193 w 3706892"/>
              <a:gd name="connsiteY25" fmla="*/ 1283732 h 2425226"/>
              <a:gd name="connsiteX26" fmla="*/ 2437219 w 3706892"/>
              <a:gd name="connsiteY26" fmla="*/ 1344744 h 2425226"/>
              <a:gd name="connsiteX27" fmla="*/ 2396648 w 3706892"/>
              <a:gd name="connsiteY27" fmla="*/ 1693627 h 2425226"/>
              <a:gd name="connsiteX28" fmla="*/ 2138691 w 3706892"/>
              <a:gd name="connsiteY28" fmla="*/ 1445558 h 2425226"/>
              <a:gd name="connsiteX29" fmla="*/ 2138691 w 3706892"/>
              <a:gd name="connsiteY29" fmla="*/ 1812263 h 2425226"/>
              <a:gd name="connsiteX30" fmla="*/ 1853446 w 3706892"/>
              <a:gd name="connsiteY30" fmla="*/ 1606167 h 2425226"/>
              <a:gd name="connsiteX31" fmla="*/ 1570783 w 3706892"/>
              <a:gd name="connsiteY31" fmla="*/ 1810397 h 2425226"/>
              <a:gd name="connsiteX32" fmla="*/ 1570783 w 3706892"/>
              <a:gd name="connsiteY32" fmla="*/ 1441738 h 2425226"/>
              <a:gd name="connsiteX33" fmla="*/ 1569492 w 3706892"/>
              <a:gd name="connsiteY33" fmla="*/ 1444294 h 2425226"/>
              <a:gd name="connsiteX34" fmla="*/ 1306923 w 3706892"/>
              <a:gd name="connsiteY34" fmla="*/ 1697840 h 2425226"/>
              <a:gd name="connsiteX35" fmla="*/ 1265861 w 3706892"/>
              <a:gd name="connsiteY35" fmla="*/ 1344744 h 2425226"/>
              <a:gd name="connsiteX36" fmla="*/ 939633 w 3706892"/>
              <a:gd name="connsiteY36" fmla="*/ 1283497 h 2425226"/>
              <a:gd name="connsiteX37" fmla="*/ 1402101 w 3706892"/>
              <a:gd name="connsiteY37" fmla="*/ 587269 h 2425226"/>
              <a:gd name="connsiteX38" fmla="*/ 1058375 w 3706892"/>
              <a:gd name="connsiteY38" fmla="*/ 587269 h 2425226"/>
              <a:gd name="connsiteX39" fmla="*/ 1853446 w 3706892"/>
              <a:gd name="connsiteY39" fmla="*/ 0 h 2425226"/>
              <a:gd name="connsiteX0" fmla="*/ 1230873 w 3706892"/>
              <a:gd name="connsiteY0" fmla="*/ 1748890 h 2425226"/>
              <a:gd name="connsiteX1" fmla="*/ 1239735 w 3706892"/>
              <a:gd name="connsiteY1" fmla="*/ 1758393 h 2425226"/>
              <a:gd name="connsiteX2" fmla="*/ 876898 w 3706892"/>
              <a:gd name="connsiteY2" fmla="*/ 2049759 h 2425226"/>
              <a:gd name="connsiteX3" fmla="*/ 1230873 w 3706892"/>
              <a:gd name="connsiteY3" fmla="*/ 1748890 h 2425226"/>
              <a:gd name="connsiteX4" fmla="*/ 2840256 w 3706892"/>
              <a:gd name="connsiteY4" fmla="*/ 1354207 h 2425226"/>
              <a:gd name="connsiteX5" fmla="*/ 3706892 w 3706892"/>
              <a:gd name="connsiteY5" fmla="*/ 1945086 h 2425226"/>
              <a:gd name="connsiteX6" fmla="*/ 3417775 w 3706892"/>
              <a:gd name="connsiteY6" fmla="*/ 2110295 h 2425226"/>
              <a:gd name="connsiteX7" fmla="*/ 3459078 w 3706892"/>
              <a:gd name="connsiteY7" fmla="*/ 2425226 h 2425226"/>
              <a:gd name="connsiteX8" fmla="*/ 3339559 w 3706892"/>
              <a:gd name="connsiteY8" fmla="*/ 2364335 h 2425226"/>
              <a:gd name="connsiteX9" fmla="*/ 3454704 w 3706892"/>
              <a:gd name="connsiteY9" fmla="*/ 2418032 h 2425226"/>
              <a:gd name="connsiteX10" fmla="*/ 3414543 w 3706892"/>
              <a:gd name="connsiteY10" fmla="*/ 2111796 h 2425226"/>
              <a:gd name="connsiteX11" fmla="*/ 3695677 w 3706892"/>
              <a:gd name="connsiteY11" fmla="*/ 1951148 h 2425226"/>
              <a:gd name="connsiteX12" fmla="*/ 2837279 w 3706892"/>
              <a:gd name="connsiteY12" fmla="*/ 1357399 h 2425226"/>
              <a:gd name="connsiteX13" fmla="*/ 2840256 w 3706892"/>
              <a:gd name="connsiteY13" fmla="*/ 1354207 h 2425226"/>
              <a:gd name="connsiteX14" fmla="*/ 861369 w 3706892"/>
              <a:gd name="connsiteY14" fmla="*/ 1352646 h 2425226"/>
              <a:gd name="connsiteX15" fmla="*/ 865801 w 3706892"/>
              <a:gd name="connsiteY15" fmla="*/ 1357399 h 2425226"/>
              <a:gd name="connsiteX16" fmla="*/ 9024 w 3706892"/>
              <a:gd name="connsiteY16" fmla="*/ 1950243 h 2425226"/>
              <a:gd name="connsiteX17" fmla="*/ 0 w 3706892"/>
              <a:gd name="connsiteY17" fmla="*/ 1945086 h 2425226"/>
              <a:gd name="connsiteX18" fmla="*/ 861369 w 3706892"/>
              <a:gd name="connsiteY18" fmla="*/ 1352646 h 2425226"/>
              <a:gd name="connsiteX19" fmla="*/ 1853446 w 3706892"/>
              <a:gd name="connsiteY19" fmla="*/ 0 h 2425226"/>
              <a:gd name="connsiteX20" fmla="*/ 2648518 w 3706892"/>
              <a:gd name="connsiteY20" fmla="*/ 587269 h 2425226"/>
              <a:gd name="connsiteX21" fmla="*/ 2304792 w 3706892"/>
              <a:gd name="connsiteY21" fmla="*/ 587269 h 2425226"/>
              <a:gd name="connsiteX22" fmla="*/ 2762193 w 3706892"/>
              <a:gd name="connsiteY22" fmla="*/ 1283732 h 2425226"/>
              <a:gd name="connsiteX23" fmla="*/ 2437219 w 3706892"/>
              <a:gd name="connsiteY23" fmla="*/ 1344744 h 2425226"/>
              <a:gd name="connsiteX24" fmla="*/ 2396648 w 3706892"/>
              <a:gd name="connsiteY24" fmla="*/ 1693627 h 2425226"/>
              <a:gd name="connsiteX25" fmla="*/ 2138691 w 3706892"/>
              <a:gd name="connsiteY25" fmla="*/ 1445558 h 2425226"/>
              <a:gd name="connsiteX26" fmla="*/ 2138691 w 3706892"/>
              <a:gd name="connsiteY26" fmla="*/ 1812263 h 2425226"/>
              <a:gd name="connsiteX27" fmla="*/ 1853446 w 3706892"/>
              <a:gd name="connsiteY27" fmla="*/ 1606167 h 2425226"/>
              <a:gd name="connsiteX28" fmla="*/ 1570783 w 3706892"/>
              <a:gd name="connsiteY28" fmla="*/ 1810397 h 2425226"/>
              <a:gd name="connsiteX29" fmla="*/ 1570783 w 3706892"/>
              <a:gd name="connsiteY29" fmla="*/ 1441738 h 2425226"/>
              <a:gd name="connsiteX30" fmla="*/ 1569492 w 3706892"/>
              <a:gd name="connsiteY30" fmla="*/ 1444294 h 2425226"/>
              <a:gd name="connsiteX31" fmla="*/ 1306923 w 3706892"/>
              <a:gd name="connsiteY31" fmla="*/ 1697840 h 2425226"/>
              <a:gd name="connsiteX32" fmla="*/ 1265861 w 3706892"/>
              <a:gd name="connsiteY32" fmla="*/ 1344744 h 2425226"/>
              <a:gd name="connsiteX33" fmla="*/ 939633 w 3706892"/>
              <a:gd name="connsiteY33" fmla="*/ 1283497 h 2425226"/>
              <a:gd name="connsiteX34" fmla="*/ 1402101 w 3706892"/>
              <a:gd name="connsiteY34" fmla="*/ 587269 h 2425226"/>
              <a:gd name="connsiteX35" fmla="*/ 1058375 w 3706892"/>
              <a:gd name="connsiteY35" fmla="*/ 587269 h 2425226"/>
              <a:gd name="connsiteX36" fmla="*/ 1853446 w 3706892"/>
              <a:gd name="connsiteY36" fmla="*/ 0 h 2425226"/>
              <a:gd name="connsiteX0" fmla="*/ 876898 w 3706892"/>
              <a:gd name="connsiteY0" fmla="*/ 2049759 h 2425226"/>
              <a:gd name="connsiteX1" fmla="*/ 1239735 w 3706892"/>
              <a:gd name="connsiteY1" fmla="*/ 1758393 h 2425226"/>
              <a:gd name="connsiteX2" fmla="*/ 876898 w 3706892"/>
              <a:gd name="connsiteY2" fmla="*/ 2049759 h 2425226"/>
              <a:gd name="connsiteX3" fmla="*/ 2840256 w 3706892"/>
              <a:gd name="connsiteY3" fmla="*/ 1354207 h 2425226"/>
              <a:gd name="connsiteX4" fmla="*/ 3706892 w 3706892"/>
              <a:gd name="connsiteY4" fmla="*/ 1945086 h 2425226"/>
              <a:gd name="connsiteX5" fmla="*/ 3417775 w 3706892"/>
              <a:gd name="connsiteY5" fmla="*/ 2110295 h 2425226"/>
              <a:gd name="connsiteX6" fmla="*/ 3459078 w 3706892"/>
              <a:gd name="connsiteY6" fmla="*/ 2425226 h 2425226"/>
              <a:gd name="connsiteX7" fmla="*/ 3339559 w 3706892"/>
              <a:gd name="connsiteY7" fmla="*/ 2364335 h 2425226"/>
              <a:gd name="connsiteX8" fmla="*/ 3454704 w 3706892"/>
              <a:gd name="connsiteY8" fmla="*/ 2418032 h 2425226"/>
              <a:gd name="connsiteX9" fmla="*/ 3414543 w 3706892"/>
              <a:gd name="connsiteY9" fmla="*/ 2111796 h 2425226"/>
              <a:gd name="connsiteX10" fmla="*/ 3695677 w 3706892"/>
              <a:gd name="connsiteY10" fmla="*/ 1951148 h 2425226"/>
              <a:gd name="connsiteX11" fmla="*/ 2837279 w 3706892"/>
              <a:gd name="connsiteY11" fmla="*/ 1357399 h 2425226"/>
              <a:gd name="connsiteX12" fmla="*/ 2840256 w 3706892"/>
              <a:gd name="connsiteY12" fmla="*/ 1354207 h 2425226"/>
              <a:gd name="connsiteX13" fmla="*/ 861369 w 3706892"/>
              <a:gd name="connsiteY13" fmla="*/ 1352646 h 2425226"/>
              <a:gd name="connsiteX14" fmla="*/ 865801 w 3706892"/>
              <a:gd name="connsiteY14" fmla="*/ 1357399 h 2425226"/>
              <a:gd name="connsiteX15" fmla="*/ 9024 w 3706892"/>
              <a:gd name="connsiteY15" fmla="*/ 1950243 h 2425226"/>
              <a:gd name="connsiteX16" fmla="*/ 0 w 3706892"/>
              <a:gd name="connsiteY16" fmla="*/ 1945086 h 2425226"/>
              <a:gd name="connsiteX17" fmla="*/ 861369 w 3706892"/>
              <a:gd name="connsiteY17" fmla="*/ 1352646 h 2425226"/>
              <a:gd name="connsiteX18" fmla="*/ 1853446 w 3706892"/>
              <a:gd name="connsiteY18" fmla="*/ 0 h 2425226"/>
              <a:gd name="connsiteX19" fmla="*/ 2648518 w 3706892"/>
              <a:gd name="connsiteY19" fmla="*/ 587269 h 2425226"/>
              <a:gd name="connsiteX20" fmla="*/ 2304792 w 3706892"/>
              <a:gd name="connsiteY20" fmla="*/ 587269 h 2425226"/>
              <a:gd name="connsiteX21" fmla="*/ 2762193 w 3706892"/>
              <a:gd name="connsiteY21" fmla="*/ 1283732 h 2425226"/>
              <a:gd name="connsiteX22" fmla="*/ 2437219 w 3706892"/>
              <a:gd name="connsiteY22" fmla="*/ 1344744 h 2425226"/>
              <a:gd name="connsiteX23" fmla="*/ 2396648 w 3706892"/>
              <a:gd name="connsiteY23" fmla="*/ 1693627 h 2425226"/>
              <a:gd name="connsiteX24" fmla="*/ 2138691 w 3706892"/>
              <a:gd name="connsiteY24" fmla="*/ 1445558 h 2425226"/>
              <a:gd name="connsiteX25" fmla="*/ 2138691 w 3706892"/>
              <a:gd name="connsiteY25" fmla="*/ 1812263 h 2425226"/>
              <a:gd name="connsiteX26" fmla="*/ 1853446 w 3706892"/>
              <a:gd name="connsiteY26" fmla="*/ 1606167 h 2425226"/>
              <a:gd name="connsiteX27" fmla="*/ 1570783 w 3706892"/>
              <a:gd name="connsiteY27" fmla="*/ 1810397 h 2425226"/>
              <a:gd name="connsiteX28" fmla="*/ 1570783 w 3706892"/>
              <a:gd name="connsiteY28" fmla="*/ 1441738 h 2425226"/>
              <a:gd name="connsiteX29" fmla="*/ 1569492 w 3706892"/>
              <a:gd name="connsiteY29" fmla="*/ 1444294 h 2425226"/>
              <a:gd name="connsiteX30" fmla="*/ 1306923 w 3706892"/>
              <a:gd name="connsiteY30" fmla="*/ 1697840 h 2425226"/>
              <a:gd name="connsiteX31" fmla="*/ 1265861 w 3706892"/>
              <a:gd name="connsiteY31" fmla="*/ 1344744 h 2425226"/>
              <a:gd name="connsiteX32" fmla="*/ 939633 w 3706892"/>
              <a:gd name="connsiteY32" fmla="*/ 1283497 h 2425226"/>
              <a:gd name="connsiteX33" fmla="*/ 1402101 w 3706892"/>
              <a:gd name="connsiteY33" fmla="*/ 587269 h 2425226"/>
              <a:gd name="connsiteX34" fmla="*/ 1058375 w 3706892"/>
              <a:gd name="connsiteY34" fmla="*/ 587269 h 2425226"/>
              <a:gd name="connsiteX35" fmla="*/ 1853446 w 3706892"/>
              <a:gd name="connsiteY35" fmla="*/ 0 h 2425226"/>
              <a:gd name="connsiteX0" fmla="*/ 2840256 w 3706892"/>
              <a:gd name="connsiteY0" fmla="*/ 1354207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3454704 w 3706892"/>
              <a:gd name="connsiteY5" fmla="*/ 2418032 h 2425226"/>
              <a:gd name="connsiteX6" fmla="*/ 3414543 w 3706892"/>
              <a:gd name="connsiteY6" fmla="*/ 2111796 h 2425226"/>
              <a:gd name="connsiteX7" fmla="*/ 3695677 w 3706892"/>
              <a:gd name="connsiteY7" fmla="*/ 1951148 h 2425226"/>
              <a:gd name="connsiteX8" fmla="*/ 2837279 w 3706892"/>
              <a:gd name="connsiteY8" fmla="*/ 1357399 h 2425226"/>
              <a:gd name="connsiteX9" fmla="*/ 2840256 w 3706892"/>
              <a:gd name="connsiteY9" fmla="*/ 1354207 h 2425226"/>
              <a:gd name="connsiteX10" fmla="*/ 861369 w 3706892"/>
              <a:gd name="connsiteY10" fmla="*/ 1352646 h 2425226"/>
              <a:gd name="connsiteX11" fmla="*/ 865801 w 3706892"/>
              <a:gd name="connsiteY11" fmla="*/ 1357399 h 2425226"/>
              <a:gd name="connsiteX12" fmla="*/ 9024 w 3706892"/>
              <a:gd name="connsiteY12" fmla="*/ 1950243 h 2425226"/>
              <a:gd name="connsiteX13" fmla="*/ 0 w 3706892"/>
              <a:gd name="connsiteY13" fmla="*/ 1945086 h 2425226"/>
              <a:gd name="connsiteX14" fmla="*/ 861369 w 3706892"/>
              <a:gd name="connsiteY14" fmla="*/ 1352646 h 2425226"/>
              <a:gd name="connsiteX15" fmla="*/ 1853446 w 3706892"/>
              <a:gd name="connsiteY15" fmla="*/ 0 h 2425226"/>
              <a:gd name="connsiteX16" fmla="*/ 2648518 w 3706892"/>
              <a:gd name="connsiteY16" fmla="*/ 587269 h 2425226"/>
              <a:gd name="connsiteX17" fmla="*/ 2304792 w 3706892"/>
              <a:gd name="connsiteY17" fmla="*/ 587269 h 2425226"/>
              <a:gd name="connsiteX18" fmla="*/ 2762193 w 3706892"/>
              <a:gd name="connsiteY18" fmla="*/ 1283732 h 2425226"/>
              <a:gd name="connsiteX19" fmla="*/ 2437219 w 3706892"/>
              <a:gd name="connsiteY19" fmla="*/ 1344744 h 2425226"/>
              <a:gd name="connsiteX20" fmla="*/ 2396648 w 3706892"/>
              <a:gd name="connsiteY20" fmla="*/ 1693627 h 2425226"/>
              <a:gd name="connsiteX21" fmla="*/ 2138691 w 3706892"/>
              <a:gd name="connsiteY21" fmla="*/ 1445558 h 2425226"/>
              <a:gd name="connsiteX22" fmla="*/ 2138691 w 3706892"/>
              <a:gd name="connsiteY22" fmla="*/ 1812263 h 2425226"/>
              <a:gd name="connsiteX23" fmla="*/ 1853446 w 3706892"/>
              <a:gd name="connsiteY23" fmla="*/ 1606167 h 2425226"/>
              <a:gd name="connsiteX24" fmla="*/ 1570783 w 3706892"/>
              <a:gd name="connsiteY24" fmla="*/ 1810397 h 2425226"/>
              <a:gd name="connsiteX25" fmla="*/ 1570783 w 3706892"/>
              <a:gd name="connsiteY25" fmla="*/ 1441738 h 2425226"/>
              <a:gd name="connsiteX26" fmla="*/ 1569492 w 3706892"/>
              <a:gd name="connsiteY26" fmla="*/ 1444294 h 2425226"/>
              <a:gd name="connsiteX27" fmla="*/ 1306923 w 3706892"/>
              <a:gd name="connsiteY27" fmla="*/ 1697840 h 2425226"/>
              <a:gd name="connsiteX28" fmla="*/ 1265861 w 3706892"/>
              <a:gd name="connsiteY28" fmla="*/ 1344744 h 2425226"/>
              <a:gd name="connsiteX29" fmla="*/ 939633 w 3706892"/>
              <a:gd name="connsiteY29" fmla="*/ 1283497 h 2425226"/>
              <a:gd name="connsiteX30" fmla="*/ 1402101 w 3706892"/>
              <a:gd name="connsiteY30" fmla="*/ 587269 h 2425226"/>
              <a:gd name="connsiteX31" fmla="*/ 1058375 w 3706892"/>
              <a:gd name="connsiteY31" fmla="*/ 587269 h 2425226"/>
              <a:gd name="connsiteX32" fmla="*/ 1853446 w 3706892"/>
              <a:gd name="connsiteY32" fmla="*/ 0 h 2425226"/>
              <a:gd name="connsiteX0" fmla="*/ 2837279 w 3706892"/>
              <a:gd name="connsiteY0" fmla="*/ 1357399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3454704 w 3706892"/>
              <a:gd name="connsiteY5" fmla="*/ 2418032 h 2425226"/>
              <a:gd name="connsiteX6" fmla="*/ 3414543 w 3706892"/>
              <a:gd name="connsiteY6" fmla="*/ 2111796 h 2425226"/>
              <a:gd name="connsiteX7" fmla="*/ 3695677 w 3706892"/>
              <a:gd name="connsiteY7" fmla="*/ 1951148 h 2425226"/>
              <a:gd name="connsiteX8" fmla="*/ 2837279 w 3706892"/>
              <a:gd name="connsiteY8" fmla="*/ 1357399 h 2425226"/>
              <a:gd name="connsiteX9" fmla="*/ 861369 w 3706892"/>
              <a:gd name="connsiteY9" fmla="*/ 1352646 h 2425226"/>
              <a:gd name="connsiteX10" fmla="*/ 865801 w 3706892"/>
              <a:gd name="connsiteY10" fmla="*/ 1357399 h 2425226"/>
              <a:gd name="connsiteX11" fmla="*/ 9024 w 3706892"/>
              <a:gd name="connsiteY11" fmla="*/ 1950243 h 2425226"/>
              <a:gd name="connsiteX12" fmla="*/ 0 w 3706892"/>
              <a:gd name="connsiteY12" fmla="*/ 1945086 h 2425226"/>
              <a:gd name="connsiteX13" fmla="*/ 861369 w 3706892"/>
              <a:gd name="connsiteY13" fmla="*/ 1352646 h 2425226"/>
              <a:gd name="connsiteX14" fmla="*/ 1853446 w 3706892"/>
              <a:gd name="connsiteY14" fmla="*/ 0 h 2425226"/>
              <a:gd name="connsiteX15" fmla="*/ 2648518 w 3706892"/>
              <a:gd name="connsiteY15" fmla="*/ 587269 h 2425226"/>
              <a:gd name="connsiteX16" fmla="*/ 2304792 w 3706892"/>
              <a:gd name="connsiteY16" fmla="*/ 587269 h 2425226"/>
              <a:gd name="connsiteX17" fmla="*/ 2762193 w 3706892"/>
              <a:gd name="connsiteY17" fmla="*/ 1283732 h 2425226"/>
              <a:gd name="connsiteX18" fmla="*/ 2437219 w 3706892"/>
              <a:gd name="connsiteY18" fmla="*/ 1344744 h 2425226"/>
              <a:gd name="connsiteX19" fmla="*/ 2396648 w 3706892"/>
              <a:gd name="connsiteY19" fmla="*/ 1693627 h 2425226"/>
              <a:gd name="connsiteX20" fmla="*/ 2138691 w 3706892"/>
              <a:gd name="connsiteY20" fmla="*/ 1445558 h 2425226"/>
              <a:gd name="connsiteX21" fmla="*/ 2138691 w 3706892"/>
              <a:gd name="connsiteY21" fmla="*/ 1812263 h 2425226"/>
              <a:gd name="connsiteX22" fmla="*/ 1853446 w 3706892"/>
              <a:gd name="connsiteY22" fmla="*/ 1606167 h 2425226"/>
              <a:gd name="connsiteX23" fmla="*/ 1570783 w 3706892"/>
              <a:gd name="connsiteY23" fmla="*/ 1810397 h 2425226"/>
              <a:gd name="connsiteX24" fmla="*/ 1570783 w 3706892"/>
              <a:gd name="connsiteY24" fmla="*/ 1441738 h 2425226"/>
              <a:gd name="connsiteX25" fmla="*/ 1569492 w 3706892"/>
              <a:gd name="connsiteY25" fmla="*/ 1444294 h 2425226"/>
              <a:gd name="connsiteX26" fmla="*/ 1306923 w 3706892"/>
              <a:gd name="connsiteY26" fmla="*/ 1697840 h 2425226"/>
              <a:gd name="connsiteX27" fmla="*/ 1265861 w 3706892"/>
              <a:gd name="connsiteY27" fmla="*/ 1344744 h 2425226"/>
              <a:gd name="connsiteX28" fmla="*/ 939633 w 3706892"/>
              <a:gd name="connsiteY28" fmla="*/ 1283497 h 2425226"/>
              <a:gd name="connsiteX29" fmla="*/ 1402101 w 3706892"/>
              <a:gd name="connsiteY29" fmla="*/ 587269 h 2425226"/>
              <a:gd name="connsiteX30" fmla="*/ 1058375 w 3706892"/>
              <a:gd name="connsiteY30" fmla="*/ 587269 h 2425226"/>
              <a:gd name="connsiteX31" fmla="*/ 1853446 w 3706892"/>
              <a:gd name="connsiteY31" fmla="*/ 0 h 2425226"/>
              <a:gd name="connsiteX0" fmla="*/ 3695677 w 3737318"/>
              <a:gd name="connsiteY0" fmla="*/ 1951148 h 2425226"/>
              <a:gd name="connsiteX1" fmla="*/ 3706892 w 3737318"/>
              <a:gd name="connsiteY1" fmla="*/ 1945086 h 2425226"/>
              <a:gd name="connsiteX2" fmla="*/ 3417775 w 3737318"/>
              <a:gd name="connsiteY2" fmla="*/ 2110295 h 2425226"/>
              <a:gd name="connsiteX3" fmla="*/ 3459078 w 3737318"/>
              <a:gd name="connsiteY3" fmla="*/ 2425226 h 2425226"/>
              <a:gd name="connsiteX4" fmla="*/ 3339559 w 3737318"/>
              <a:gd name="connsiteY4" fmla="*/ 2364335 h 2425226"/>
              <a:gd name="connsiteX5" fmla="*/ 3454704 w 3737318"/>
              <a:gd name="connsiteY5" fmla="*/ 2418032 h 2425226"/>
              <a:gd name="connsiteX6" fmla="*/ 3414543 w 3737318"/>
              <a:gd name="connsiteY6" fmla="*/ 2111796 h 2425226"/>
              <a:gd name="connsiteX7" fmla="*/ 3695677 w 3737318"/>
              <a:gd name="connsiteY7" fmla="*/ 1951148 h 2425226"/>
              <a:gd name="connsiteX8" fmla="*/ 861369 w 3737318"/>
              <a:gd name="connsiteY8" fmla="*/ 1352646 h 2425226"/>
              <a:gd name="connsiteX9" fmla="*/ 865801 w 3737318"/>
              <a:gd name="connsiteY9" fmla="*/ 1357399 h 2425226"/>
              <a:gd name="connsiteX10" fmla="*/ 9024 w 3737318"/>
              <a:gd name="connsiteY10" fmla="*/ 1950243 h 2425226"/>
              <a:gd name="connsiteX11" fmla="*/ 0 w 3737318"/>
              <a:gd name="connsiteY11" fmla="*/ 1945086 h 2425226"/>
              <a:gd name="connsiteX12" fmla="*/ 861369 w 3737318"/>
              <a:gd name="connsiteY12" fmla="*/ 1352646 h 2425226"/>
              <a:gd name="connsiteX13" fmla="*/ 1853446 w 3737318"/>
              <a:gd name="connsiteY13" fmla="*/ 0 h 2425226"/>
              <a:gd name="connsiteX14" fmla="*/ 2648518 w 3737318"/>
              <a:gd name="connsiteY14" fmla="*/ 587269 h 2425226"/>
              <a:gd name="connsiteX15" fmla="*/ 2304792 w 3737318"/>
              <a:gd name="connsiteY15" fmla="*/ 587269 h 2425226"/>
              <a:gd name="connsiteX16" fmla="*/ 2762193 w 3737318"/>
              <a:gd name="connsiteY16" fmla="*/ 1283732 h 2425226"/>
              <a:gd name="connsiteX17" fmla="*/ 2437219 w 3737318"/>
              <a:gd name="connsiteY17" fmla="*/ 1344744 h 2425226"/>
              <a:gd name="connsiteX18" fmla="*/ 2396648 w 3737318"/>
              <a:gd name="connsiteY18" fmla="*/ 1693627 h 2425226"/>
              <a:gd name="connsiteX19" fmla="*/ 2138691 w 3737318"/>
              <a:gd name="connsiteY19" fmla="*/ 1445558 h 2425226"/>
              <a:gd name="connsiteX20" fmla="*/ 2138691 w 3737318"/>
              <a:gd name="connsiteY20" fmla="*/ 1812263 h 2425226"/>
              <a:gd name="connsiteX21" fmla="*/ 1853446 w 3737318"/>
              <a:gd name="connsiteY21" fmla="*/ 1606167 h 2425226"/>
              <a:gd name="connsiteX22" fmla="*/ 1570783 w 3737318"/>
              <a:gd name="connsiteY22" fmla="*/ 1810397 h 2425226"/>
              <a:gd name="connsiteX23" fmla="*/ 1570783 w 3737318"/>
              <a:gd name="connsiteY23" fmla="*/ 1441738 h 2425226"/>
              <a:gd name="connsiteX24" fmla="*/ 1569492 w 3737318"/>
              <a:gd name="connsiteY24" fmla="*/ 1444294 h 2425226"/>
              <a:gd name="connsiteX25" fmla="*/ 1306923 w 3737318"/>
              <a:gd name="connsiteY25" fmla="*/ 1697840 h 2425226"/>
              <a:gd name="connsiteX26" fmla="*/ 1265861 w 3737318"/>
              <a:gd name="connsiteY26" fmla="*/ 1344744 h 2425226"/>
              <a:gd name="connsiteX27" fmla="*/ 939633 w 3737318"/>
              <a:gd name="connsiteY27" fmla="*/ 1283497 h 2425226"/>
              <a:gd name="connsiteX28" fmla="*/ 1402101 w 3737318"/>
              <a:gd name="connsiteY28" fmla="*/ 587269 h 2425226"/>
              <a:gd name="connsiteX29" fmla="*/ 1058375 w 3737318"/>
              <a:gd name="connsiteY29" fmla="*/ 587269 h 2425226"/>
              <a:gd name="connsiteX30" fmla="*/ 1853446 w 3737318"/>
              <a:gd name="connsiteY30" fmla="*/ 0 h 2425226"/>
              <a:gd name="connsiteX0" fmla="*/ 3414543 w 3706892"/>
              <a:gd name="connsiteY0" fmla="*/ 2111796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3454704 w 3706892"/>
              <a:gd name="connsiteY5" fmla="*/ 2418032 h 2425226"/>
              <a:gd name="connsiteX6" fmla="*/ 3414543 w 3706892"/>
              <a:gd name="connsiteY6" fmla="*/ 2111796 h 2425226"/>
              <a:gd name="connsiteX7" fmla="*/ 861369 w 3706892"/>
              <a:gd name="connsiteY7" fmla="*/ 1352646 h 2425226"/>
              <a:gd name="connsiteX8" fmla="*/ 865801 w 3706892"/>
              <a:gd name="connsiteY8" fmla="*/ 1357399 h 2425226"/>
              <a:gd name="connsiteX9" fmla="*/ 9024 w 3706892"/>
              <a:gd name="connsiteY9" fmla="*/ 1950243 h 2425226"/>
              <a:gd name="connsiteX10" fmla="*/ 0 w 3706892"/>
              <a:gd name="connsiteY10" fmla="*/ 1945086 h 2425226"/>
              <a:gd name="connsiteX11" fmla="*/ 861369 w 3706892"/>
              <a:gd name="connsiteY11" fmla="*/ 1352646 h 2425226"/>
              <a:gd name="connsiteX12" fmla="*/ 1853446 w 3706892"/>
              <a:gd name="connsiteY12" fmla="*/ 0 h 2425226"/>
              <a:gd name="connsiteX13" fmla="*/ 2648518 w 3706892"/>
              <a:gd name="connsiteY13" fmla="*/ 587269 h 2425226"/>
              <a:gd name="connsiteX14" fmla="*/ 2304792 w 3706892"/>
              <a:gd name="connsiteY14" fmla="*/ 587269 h 2425226"/>
              <a:gd name="connsiteX15" fmla="*/ 2762193 w 3706892"/>
              <a:gd name="connsiteY15" fmla="*/ 1283732 h 2425226"/>
              <a:gd name="connsiteX16" fmla="*/ 2437219 w 3706892"/>
              <a:gd name="connsiteY16" fmla="*/ 1344744 h 2425226"/>
              <a:gd name="connsiteX17" fmla="*/ 2396648 w 3706892"/>
              <a:gd name="connsiteY17" fmla="*/ 1693627 h 2425226"/>
              <a:gd name="connsiteX18" fmla="*/ 2138691 w 3706892"/>
              <a:gd name="connsiteY18" fmla="*/ 1445558 h 2425226"/>
              <a:gd name="connsiteX19" fmla="*/ 2138691 w 3706892"/>
              <a:gd name="connsiteY19" fmla="*/ 1812263 h 2425226"/>
              <a:gd name="connsiteX20" fmla="*/ 1853446 w 3706892"/>
              <a:gd name="connsiteY20" fmla="*/ 1606167 h 2425226"/>
              <a:gd name="connsiteX21" fmla="*/ 1570783 w 3706892"/>
              <a:gd name="connsiteY21" fmla="*/ 1810397 h 2425226"/>
              <a:gd name="connsiteX22" fmla="*/ 1570783 w 3706892"/>
              <a:gd name="connsiteY22" fmla="*/ 1441738 h 2425226"/>
              <a:gd name="connsiteX23" fmla="*/ 1569492 w 3706892"/>
              <a:gd name="connsiteY23" fmla="*/ 1444294 h 2425226"/>
              <a:gd name="connsiteX24" fmla="*/ 1306923 w 3706892"/>
              <a:gd name="connsiteY24" fmla="*/ 1697840 h 2425226"/>
              <a:gd name="connsiteX25" fmla="*/ 1265861 w 3706892"/>
              <a:gd name="connsiteY25" fmla="*/ 1344744 h 2425226"/>
              <a:gd name="connsiteX26" fmla="*/ 939633 w 3706892"/>
              <a:gd name="connsiteY26" fmla="*/ 1283497 h 2425226"/>
              <a:gd name="connsiteX27" fmla="*/ 1402101 w 3706892"/>
              <a:gd name="connsiteY27" fmla="*/ 587269 h 2425226"/>
              <a:gd name="connsiteX28" fmla="*/ 1058375 w 3706892"/>
              <a:gd name="connsiteY28" fmla="*/ 587269 h 2425226"/>
              <a:gd name="connsiteX29" fmla="*/ 1853446 w 3706892"/>
              <a:gd name="connsiteY29" fmla="*/ 0 h 2425226"/>
              <a:gd name="connsiteX0" fmla="*/ 3454704 w 3706892"/>
              <a:gd name="connsiteY0" fmla="*/ 2418032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3454704 w 3706892"/>
              <a:gd name="connsiteY5" fmla="*/ 2418032 h 2425226"/>
              <a:gd name="connsiteX6" fmla="*/ 861369 w 3706892"/>
              <a:gd name="connsiteY6" fmla="*/ 1352646 h 2425226"/>
              <a:gd name="connsiteX7" fmla="*/ 865801 w 3706892"/>
              <a:gd name="connsiteY7" fmla="*/ 1357399 h 2425226"/>
              <a:gd name="connsiteX8" fmla="*/ 9024 w 3706892"/>
              <a:gd name="connsiteY8" fmla="*/ 1950243 h 2425226"/>
              <a:gd name="connsiteX9" fmla="*/ 0 w 3706892"/>
              <a:gd name="connsiteY9" fmla="*/ 1945086 h 2425226"/>
              <a:gd name="connsiteX10" fmla="*/ 861369 w 3706892"/>
              <a:gd name="connsiteY10" fmla="*/ 1352646 h 2425226"/>
              <a:gd name="connsiteX11" fmla="*/ 1853446 w 3706892"/>
              <a:gd name="connsiteY11" fmla="*/ 0 h 2425226"/>
              <a:gd name="connsiteX12" fmla="*/ 2648518 w 3706892"/>
              <a:gd name="connsiteY12" fmla="*/ 587269 h 2425226"/>
              <a:gd name="connsiteX13" fmla="*/ 2304792 w 3706892"/>
              <a:gd name="connsiteY13" fmla="*/ 587269 h 2425226"/>
              <a:gd name="connsiteX14" fmla="*/ 2762193 w 3706892"/>
              <a:gd name="connsiteY14" fmla="*/ 1283732 h 2425226"/>
              <a:gd name="connsiteX15" fmla="*/ 2437219 w 3706892"/>
              <a:gd name="connsiteY15" fmla="*/ 1344744 h 2425226"/>
              <a:gd name="connsiteX16" fmla="*/ 2396648 w 3706892"/>
              <a:gd name="connsiteY16" fmla="*/ 1693627 h 2425226"/>
              <a:gd name="connsiteX17" fmla="*/ 2138691 w 3706892"/>
              <a:gd name="connsiteY17" fmla="*/ 1445558 h 2425226"/>
              <a:gd name="connsiteX18" fmla="*/ 2138691 w 3706892"/>
              <a:gd name="connsiteY18" fmla="*/ 1812263 h 2425226"/>
              <a:gd name="connsiteX19" fmla="*/ 1853446 w 3706892"/>
              <a:gd name="connsiteY19" fmla="*/ 1606167 h 2425226"/>
              <a:gd name="connsiteX20" fmla="*/ 1570783 w 3706892"/>
              <a:gd name="connsiteY20" fmla="*/ 1810397 h 2425226"/>
              <a:gd name="connsiteX21" fmla="*/ 1570783 w 3706892"/>
              <a:gd name="connsiteY21" fmla="*/ 1441738 h 2425226"/>
              <a:gd name="connsiteX22" fmla="*/ 1569492 w 3706892"/>
              <a:gd name="connsiteY22" fmla="*/ 1444294 h 2425226"/>
              <a:gd name="connsiteX23" fmla="*/ 1306923 w 3706892"/>
              <a:gd name="connsiteY23" fmla="*/ 1697840 h 2425226"/>
              <a:gd name="connsiteX24" fmla="*/ 1265861 w 3706892"/>
              <a:gd name="connsiteY24" fmla="*/ 1344744 h 2425226"/>
              <a:gd name="connsiteX25" fmla="*/ 939633 w 3706892"/>
              <a:gd name="connsiteY25" fmla="*/ 1283497 h 2425226"/>
              <a:gd name="connsiteX26" fmla="*/ 1402101 w 3706892"/>
              <a:gd name="connsiteY26" fmla="*/ 587269 h 2425226"/>
              <a:gd name="connsiteX27" fmla="*/ 1058375 w 3706892"/>
              <a:gd name="connsiteY27" fmla="*/ 587269 h 2425226"/>
              <a:gd name="connsiteX28" fmla="*/ 1853446 w 3706892"/>
              <a:gd name="connsiteY28" fmla="*/ 0 h 2425226"/>
              <a:gd name="connsiteX0" fmla="*/ 3339559 w 3706892"/>
              <a:gd name="connsiteY0" fmla="*/ 2364335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3339559 w 3706892"/>
              <a:gd name="connsiteY4" fmla="*/ 2364335 h 2425226"/>
              <a:gd name="connsiteX5" fmla="*/ 861369 w 3706892"/>
              <a:gd name="connsiteY5" fmla="*/ 1352646 h 2425226"/>
              <a:gd name="connsiteX6" fmla="*/ 865801 w 3706892"/>
              <a:gd name="connsiteY6" fmla="*/ 1357399 h 2425226"/>
              <a:gd name="connsiteX7" fmla="*/ 9024 w 3706892"/>
              <a:gd name="connsiteY7" fmla="*/ 1950243 h 2425226"/>
              <a:gd name="connsiteX8" fmla="*/ 0 w 3706892"/>
              <a:gd name="connsiteY8" fmla="*/ 1945086 h 2425226"/>
              <a:gd name="connsiteX9" fmla="*/ 861369 w 3706892"/>
              <a:gd name="connsiteY9" fmla="*/ 1352646 h 2425226"/>
              <a:gd name="connsiteX10" fmla="*/ 1853446 w 3706892"/>
              <a:gd name="connsiteY10" fmla="*/ 0 h 2425226"/>
              <a:gd name="connsiteX11" fmla="*/ 2648518 w 3706892"/>
              <a:gd name="connsiteY11" fmla="*/ 587269 h 2425226"/>
              <a:gd name="connsiteX12" fmla="*/ 2304792 w 3706892"/>
              <a:gd name="connsiteY12" fmla="*/ 587269 h 2425226"/>
              <a:gd name="connsiteX13" fmla="*/ 2762193 w 3706892"/>
              <a:gd name="connsiteY13" fmla="*/ 1283732 h 2425226"/>
              <a:gd name="connsiteX14" fmla="*/ 2437219 w 3706892"/>
              <a:gd name="connsiteY14" fmla="*/ 1344744 h 2425226"/>
              <a:gd name="connsiteX15" fmla="*/ 2396648 w 3706892"/>
              <a:gd name="connsiteY15" fmla="*/ 1693627 h 2425226"/>
              <a:gd name="connsiteX16" fmla="*/ 2138691 w 3706892"/>
              <a:gd name="connsiteY16" fmla="*/ 1445558 h 2425226"/>
              <a:gd name="connsiteX17" fmla="*/ 2138691 w 3706892"/>
              <a:gd name="connsiteY17" fmla="*/ 1812263 h 2425226"/>
              <a:gd name="connsiteX18" fmla="*/ 1853446 w 3706892"/>
              <a:gd name="connsiteY18" fmla="*/ 1606167 h 2425226"/>
              <a:gd name="connsiteX19" fmla="*/ 1570783 w 3706892"/>
              <a:gd name="connsiteY19" fmla="*/ 1810397 h 2425226"/>
              <a:gd name="connsiteX20" fmla="*/ 1570783 w 3706892"/>
              <a:gd name="connsiteY20" fmla="*/ 1441738 h 2425226"/>
              <a:gd name="connsiteX21" fmla="*/ 1569492 w 3706892"/>
              <a:gd name="connsiteY21" fmla="*/ 1444294 h 2425226"/>
              <a:gd name="connsiteX22" fmla="*/ 1306923 w 3706892"/>
              <a:gd name="connsiteY22" fmla="*/ 1697840 h 2425226"/>
              <a:gd name="connsiteX23" fmla="*/ 1265861 w 3706892"/>
              <a:gd name="connsiteY23" fmla="*/ 1344744 h 2425226"/>
              <a:gd name="connsiteX24" fmla="*/ 939633 w 3706892"/>
              <a:gd name="connsiteY24" fmla="*/ 1283497 h 2425226"/>
              <a:gd name="connsiteX25" fmla="*/ 1402101 w 3706892"/>
              <a:gd name="connsiteY25" fmla="*/ 587269 h 2425226"/>
              <a:gd name="connsiteX26" fmla="*/ 1058375 w 3706892"/>
              <a:gd name="connsiteY26" fmla="*/ 587269 h 2425226"/>
              <a:gd name="connsiteX27" fmla="*/ 1853446 w 3706892"/>
              <a:gd name="connsiteY27" fmla="*/ 0 h 2425226"/>
              <a:gd name="connsiteX0" fmla="*/ 3459078 w 3706892"/>
              <a:gd name="connsiteY0" fmla="*/ 2425226 h 2425226"/>
              <a:gd name="connsiteX1" fmla="*/ 3706892 w 3706892"/>
              <a:gd name="connsiteY1" fmla="*/ 1945086 h 2425226"/>
              <a:gd name="connsiteX2" fmla="*/ 3417775 w 3706892"/>
              <a:gd name="connsiteY2" fmla="*/ 2110295 h 2425226"/>
              <a:gd name="connsiteX3" fmla="*/ 3459078 w 3706892"/>
              <a:gd name="connsiteY3" fmla="*/ 2425226 h 2425226"/>
              <a:gd name="connsiteX4" fmla="*/ 861369 w 3706892"/>
              <a:gd name="connsiteY4" fmla="*/ 1352646 h 2425226"/>
              <a:gd name="connsiteX5" fmla="*/ 865801 w 3706892"/>
              <a:gd name="connsiteY5" fmla="*/ 1357399 h 2425226"/>
              <a:gd name="connsiteX6" fmla="*/ 9024 w 3706892"/>
              <a:gd name="connsiteY6" fmla="*/ 1950243 h 2425226"/>
              <a:gd name="connsiteX7" fmla="*/ 0 w 3706892"/>
              <a:gd name="connsiteY7" fmla="*/ 1945086 h 2425226"/>
              <a:gd name="connsiteX8" fmla="*/ 861369 w 3706892"/>
              <a:gd name="connsiteY8" fmla="*/ 1352646 h 2425226"/>
              <a:gd name="connsiteX9" fmla="*/ 1853446 w 3706892"/>
              <a:gd name="connsiteY9" fmla="*/ 0 h 2425226"/>
              <a:gd name="connsiteX10" fmla="*/ 2648518 w 3706892"/>
              <a:gd name="connsiteY10" fmla="*/ 587269 h 2425226"/>
              <a:gd name="connsiteX11" fmla="*/ 2304792 w 3706892"/>
              <a:gd name="connsiteY11" fmla="*/ 587269 h 2425226"/>
              <a:gd name="connsiteX12" fmla="*/ 2762193 w 3706892"/>
              <a:gd name="connsiteY12" fmla="*/ 1283732 h 2425226"/>
              <a:gd name="connsiteX13" fmla="*/ 2437219 w 3706892"/>
              <a:gd name="connsiteY13" fmla="*/ 1344744 h 2425226"/>
              <a:gd name="connsiteX14" fmla="*/ 2396648 w 3706892"/>
              <a:gd name="connsiteY14" fmla="*/ 1693627 h 2425226"/>
              <a:gd name="connsiteX15" fmla="*/ 2138691 w 3706892"/>
              <a:gd name="connsiteY15" fmla="*/ 1445558 h 2425226"/>
              <a:gd name="connsiteX16" fmla="*/ 2138691 w 3706892"/>
              <a:gd name="connsiteY16" fmla="*/ 1812263 h 2425226"/>
              <a:gd name="connsiteX17" fmla="*/ 1853446 w 3706892"/>
              <a:gd name="connsiteY17" fmla="*/ 1606167 h 2425226"/>
              <a:gd name="connsiteX18" fmla="*/ 1570783 w 3706892"/>
              <a:gd name="connsiteY18" fmla="*/ 1810397 h 2425226"/>
              <a:gd name="connsiteX19" fmla="*/ 1570783 w 3706892"/>
              <a:gd name="connsiteY19" fmla="*/ 1441738 h 2425226"/>
              <a:gd name="connsiteX20" fmla="*/ 1569492 w 3706892"/>
              <a:gd name="connsiteY20" fmla="*/ 1444294 h 2425226"/>
              <a:gd name="connsiteX21" fmla="*/ 1306923 w 3706892"/>
              <a:gd name="connsiteY21" fmla="*/ 1697840 h 2425226"/>
              <a:gd name="connsiteX22" fmla="*/ 1265861 w 3706892"/>
              <a:gd name="connsiteY22" fmla="*/ 1344744 h 2425226"/>
              <a:gd name="connsiteX23" fmla="*/ 939633 w 3706892"/>
              <a:gd name="connsiteY23" fmla="*/ 1283497 h 2425226"/>
              <a:gd name="connsiteX24" fmla="*/ 1402101 w 3706892"/>
              <a:gd name="connsiteY24" fmla="*/ 587269 h 2425226"/>
              <a:gd name="connsiteX25" fmla="*/ 1058375 w 3706892"/>
              <a:gd name="connsiteY25" fmla="*/ 587269 h 2425226"/>
              <a:gd name="connsiteX26" fmla="*/ 1853446 w 3706892"/>
              <a:gd name="connsiteY26" fmla="*/ 0 h 2425226"/>
              <a:gd name="connsiteX0" fmla="*/ 3417775 w 3706892"/>
              <a:gd name="connsiteY0" fmla="*/ 2110295 h 2110295"/>
              <a:gd name="connsiteX1" fmla="*/ 3706892 w 3706892"/>
              <a:gd name="connsiteY1" fmla="*/ 1945086 h 2110295"/>
              <a:gd name="connsiteX2" fmla="*/ 3417775 w 3706892"/>
              <a:gd name="connsiteY2" fmla="*/ 2110295 h 2110295"/>
              <a:gd name="connsiteX3" fmla="*/ 861369 w 3706892"/>
              <a:gd name="connsiteY3" fmla="*/ 1352646 h 2110295"/>
              <a:gd name="connsiteX4" fmla="*/ 865801 w 3706892"/>
              <a:gd name="connsiteY4" fmla="*/ 1357399 h 2110295"/>
              <a:gd name="connsiteX5" fmla="*/ 9024 w 3706892"/>
              <a:gd name="connsiteY5" fmla="*/ 1950243 h 2110295"/>
              <a:gd name="connsiteX6" fmla="*/ 0 w 3706892"/>
              <a:gd name="connsiteY6" fmla="*/ 1945086 h 2110295"/>
              <a:gd name="connsiteX7" fmla="*/ 861369 w 3706892"/>
              <a:gd name="connsiteY7" fmla="*/ 1352646 h 2110295"/>
              <a:gd name="connsiteX8" fmla="*/ 1853446 w 3706892"/>
              <a:gd name="connsiteY8" fmla="*/ 0 h 2110295"/>
              <a:gd name="connsiteX9" fmla="*/ 2648518 w 3706892"/>
              <a:gd name="connsiteY9" fmla="*/ 587269 h 2110295"/>
              <a:gd name="connsiteX10" fmla="*/ 2304792 w 3706892"/>
              <a:gd name="connsiteY10" fmla="*/ 587269 h 2110295"/>
              <a:gd name="connsiteX11" fmla="*/ 2762193 w 3706892"/>
              <a:gd name="connsiteY11" fmla="*/ 1283732 h 2110295"/>
              <a:gd name="connsiteX12" fmla="*/ 2437219 w 3706892"/>
              <a:gd name="connsiteY12" fmla="*/ 1344744 h 2110295"/>
              <a:gd name="connsiteX13" fmla="*/ 2396648 w 3706892"/>
              <a:gd name="connsiteY13" fmla="*/ 1693627 h 2110295"/>
              <a:gd name="connsiteX14" fmla="*/ 2138691 w 3706892"/>
              <a:gd name="connsiteY14" fmla="*/ 1445558 h 2110295"/>
              <a:gd name="connsiteX15" fmla="*/ 2138691 w 3706892"/>
              <a:gd name="connsiteY15" fmla="*/ 1812263 h 2110295"/>
              <a:gd name="connsiteX16" fmla="*/ 1853446 w 3706892"/>
              <a:gd name="connsiteY16" fmla="*/ 1606167 h 2110295"/>
              <a:gd name="connsiteX17" fmla="*/ 1570783 w 3706892"/>
              <a:gd name="connsiteY17" fmla="*/ 1810397 h 2110295"/>
              <a:gd name="connsiteX18" fmla="*/ 1570783 w 3706892"/>
              <a:gd name="connsiteY18" fmla="*/ 1441738 h 2110295"/>
              <a:gd name="connsiteX19" fmla="*/ 1569492 w 3706892"/>
              <a:gd name="connsiteY19" fmla="*/ 1444294 h 2110295"/>
              <a:gd name="connsiteX20" fmla="*/ 1306923 w 3706892"/>
              <a:gd name="connsiteY20" fmla="*/ 1697840 h 2110295"/>
              <a:gd name="connsiteX21" fmla="*/ 1265861 w 3706892"/>
              <a:gd name="connsiteY21" fmla="*/ 1344744 h 2110295"/>
              <a:gd name="connsiteX22" fmla="*/ 939633 w 3706892"/>
              <a:gd name="connsiteY22" fmla="*/ 1283497 h 2110295"/>
              <a:gd name="connsiteX23" fmla="*/ 1402101 w 3706892"/>
              <a:gd name="connsiteY23" fmla="*/ 587269 h 2110295"/>
              <a:gd name="connsiteX24" fmla="*/ 1058375 w 3706892"/>
              <a:gd name="connsiteY24" fmla="*/ 587269 h 2110295"/>
              <a:gd name="connsiteX25" fmla="*/ 1853446 w 3706892"/>
              <a:gd name="connsiteY25" fmla="*/ 0 h 2110295"/>
              <a:gd name="connsiteX0" fmla="*/ 861369 w 2762193"/>
              <a:gd name="connsiteY0" fmla="*/ 1352646 h 1950243"/>
              <a:gd name="connsiteX1" fmla="*/ 865801 w 2762193"/>
              <a:gd name="connsiteY1" fmla="*/ 1357399 h 1950243"/>
              <a:gd name="connsiteX2" fmla="*/ 9024 w 2762193"/>
              <a:gd name="connsiteY2" fmla="*/ 1950243 h 1950243"/>
              <a:gd name="connsiteX3" fmla="*/ 0 w 2762193"/>
              <a:gd name="connsiteY3" fmla="*/ 1945086 h 1950243"/>
              <a:gd name="connsiteX4" fmla="*/ 861369 w 2762193"/>
              <a:gd name="connsiteY4" fmla="*/ 1352646 h 1950243"/>
              <a:gd name="connsiteX5" fmla="*/ 1853446 w 2762193"/>
              <a:gd name="connsiteY5" fmla="*/ 0 h 1950243"/>
              <a:gd name="connsiteX6" fmla="*/ 2648518 w 2762193"/>
              <a:gd name="connsiteY6" fmla="*/ 587269 h 1950243"/>
              <a:gd name="connsiteX7" fmla="*/ 2304792 w 2762193"/>
              <a:gd name="connsiteY7" fmla="*/ 587269 h 1950243"/>
              <a:gd name="connsiteX8" fmla="*/ 2762193 w 2762193"/>
              <a:gd name="connsiteY8" fmla="*/ 1283732 h 1950243"/>
              <a:gd name="connsiteX9" fmla="*/ 2437219 w 2762193"/>
              <a:gd name="connsiteY9" fmla="*/ 1344744 h 1950243"/>
              <a:gd name="connsiteX10" fmla="*/ 2396648 w 2762193"/>
              <a:gd name="connsiteY10" fmla="*/ 1693627 h 1950243"/>
              <a:gd name="connsiteX11" fmla="*/ 2138691 w 2762193"/>
              <a:gd name="connsiteY11" fmla="*/ 1445558 h 1950243"/>
              <a:gd name="connsiteX12" fmla="*/ 2138691 w 2762193"/>
              <a:gd name="connsiteY12" fmla="*/ 1812263 h 1950243"/>
              <a:gd name="connsiteX13" fmla="*/ 1853446 w 2762193"/>
              <a:gd name="connsiteY13" fmla="*/ 1606167 h 1950243"/>
              <a:gd name="connsiteX14" fmla="*/ 1570783 w 2762193"/>
              <a:gd name="connsiteY14" fmla="*/ 1810397 h 1950243"/>
              <a:gd name="connsiteX15" fmla="*/ 1570783 w 2762193"/>
              <a:gd name="connsiteY15" fmla="*/ 1441738 h 1950243"/>
              <a:gd name="connsiteX16" fmla="*/ 1569492 w 2762193"/>
              <a:gd name="connsiteY16" fmla="*/ 1444294 h 1950243"/>
              <a:gd name="connsiteX17" fmla="*/ 1306923 w 2762193"/>
              <a:gd name="connsiteY17" fmla="*/ 1697840 h 1950243"/>
              <a:gd name="connsiteX18" fmla="*/ 1265861 w 2762193"/>
              <a:gd name="connsiteY18" fmla="*/ 1344744 h 1950243"/>
              <a:gd name="connsiteX19" fmla="*/ 939633 w 2762193"/>
              <a:gd name="connsiteY19" fmla="*/ 1283497 h 1950243"/>
              <a:gd name="connsiteX20" fmla="*/ 1402101 w 2762193"/>
              <a:gd name="connsiteY20" fmla="*/ 587269 h 1950243"/>
              <a:gd name="connsiteX21" fmla="*/ 1058375 w 2762193"/>
              <a:gd name="connsiteY21" fmla="*/ 587269 h 1950243"/>
              <a:gd name="connsiteX22" fmla="*/ 1853446 w 2762193"/>
              <a:gd name="connsiteY22" fmla="*/ 0 h 1950243"/>
              <a:gd name="connsiteX0" fmla="*/ 0 w 2762193"/>
              <a:gd name="connsiteY0" fmla="*/ 1945086 h 1950243"/>
              <a:gd name="connsiteX1" fmla="*/ 865801 w 2762193"/>
              <a:gd name="connsiteY1" fmla="*/ 1357399 h 1950243"/>
              <a:gd name="connsiteX2" fmla="*/ 9024 w 2762193"/>
              <a:gd name="connsiteY2" fmla="*/ 1950243 h 1950243"/>
              <a:gd name="connsiteX3" fmla="*/ 0 w 2762193"/>
              <a:gd name="connsiteY3" fmla="*/ 1945086 h 1950243"/>
              <a:gd name="connsiteX4" fmla="*/ 1853446 w 2762193"/>
              <a:gd name="connsiteY4" fmla="*/ 0 h 1950243"/>
              <a:gd name="connsiteX5" fmla="*/ 2648518 w 2762193"/>
              <a:gd name="connsiteY5" fmla="*/ 587269 h 1950243"/>
              <a:gd name="connsiteX6" fmla="*/ 2304792 w 2762193"/>
              <a:gd name="connsiteY6" fmla="*/ 587269 h 1950243"/>
              <a:gd name="connsiteX7" fmla="*/ 2762193 w 2762193"/>
              <a:gd name="connsiteY7" fmla="*/ 1283732 h 1950243"/>
              <a:gd name="connsiteX8" fmla="*/ 2437219 w 2762193"/>
              <a:gd name="connsiteY8" fmla="*/ 1344744 h 1950243"/>
              <a:gd name="connsiteX9" fmla="*/ 2396648 w 2762193"/>
              <a:gd name="connsiteY9" fmla="*/ 1693627 h 1950243"/>
              <a:gd name="connsiteX10" fmla="*/ 2138691 w 2762193"/>
              <a:gd name="connsiteY10" fmla="*/ 1445558 h 1950243"/>
              <a:gd name="connsiteX11" fmla="*/ 2138691 w 2762193"/>
              <a:gd name="connsiteY11" fmla="*/ 1812263 h 1950243"/>
              <a:gd name="connsiteX12" fmla="*/ 1853446 w 2762193"/>
              <a:gd name="connsiteY12" fmla="*/ 1606167 h 1950243"/>
              <a:gd name="connsiteX13" fmla="*/ 1570783 w 2762193"/>
              <a:gd name="connsiteY13" fmla="*/ 1810397 h 1950243"/>
              <a:gd name="connsiteX14" fmla="*/ 1570783 w 2762193"/>
              <a:gd name="connsiteY14" fmla="*/ 1441738 h 1950243"/>
              <a:gd name="connsiteX15" fmla="*/ 1569492 w 2762193"/>
              <a:gd name="connsiteY15" fmla="*/ 1444294 h 1950243"/>
              <a:gd name="connsiteX16" fmla="*/ 1306923 w 2762193"/>
              <a:gd name="connsiteY16" fmla="*/ 1697840 h 1950243"/>
              <a:gd name="connsiteX17" fmla="*/ 1265861 w 2762193"/>
              <a:gd name="connsiteY17" fmla="*/ 1344744 h 1950243"/>
              <a:gd name="connsiteX18" fmla="*/ 939633 w 2762193"/>
              <a:gd name="connsiteY18" fmla="*/ 1283497 h 1950243"/>
              <a:gd name="connsiteX19" fmla="*/ 1402101 w 2762193"/>
              <a:gd name="connsiteY19" fmla="*/ 587269 h 1950243"/>
              <a:gd name="connsiteX20" fmla="*/ 1058375 w 2762193"/>
              <a:gd name="connsiteY20" fmla="*/ 587269 h 1950243"/>
              <a:gd name="connsiteX21" fmla="*/ 1853446 w 2762193"/>
              <a:gd name="connsiteY21" fmla="*/ 0 h 1950243"/>
              <a:gd name="connsiteX0" fmla="*/ 0 w 2753169"/>
              <a:gd name="connsiteY0" fmla="*/ 1950243 h 1950243"/>
              <a:gd name="connsiteX1" fmla="*/ 856777 w 2753169"/>
              <a:gd name="connsiteY1" fmla="*/ 1357399 h 1950243"/>
              <a:gd name="connsiteX2" fmla="*/ 0 w 2753169"/>
              <a:gd name="connsiteY2" fmla="*/ 1950243 h 1950243"/>
              <a:gd name="connsiteX3" fmla="*/ 1844422 w 2753169"/>
              <a:gd name="connsiteY3" fmla="*/ 0 h 1950243"/>
              <a:gd name="connsiteX4" fmla="*/ 2639494 w 2753169"/>
              <a:gd name="connsiteY4" fmla="*/ 587269 h 1950243"/>
              <a:gd name="connsiteX5" fmla="*/ 2295768 w 2753169"/>
              <a:gd name="connsiteY5" fmla="*/ 587269 h 1950243"/>
              <a:gd name="connsiteX6" fmla="*/ 2753169 w 2753169"/>
              <a:gd name="connsiteY6" fmla="*/ 1283732 h 1950243"/>
              <a:gd name="connsiteX7" fmla="*/ 2428195 w 2753169"/>
              <a:gd name="connsiteY7" fmla="*/ 1344744 h 1950243"/>
              <a:gd name="connsiteX8" fmla="*/ 2387624 w 2753169"/>
              <a:gd name="connsiteY8" fmla="*/ 1693627 h 1950243"/>
              <a:gd name="connsiteX9" fmla="*/ 2129667 w 2753169"/>
              <a:gd name="connsiteY9" fmla="*/ 1445558 h 1950243"/>
              <a:gd name="connsiteX10" fmla="*/ 2129667 w 2753169"/>
              <a:gd name="connsiteY10" fmla="*/ 1812263 h 1950243"/>
              <a:gd name="connsiteX11" fmla="*/ 1844422 w 2753169"/>
              <a:gd name="connsiteY11" fmla="*/ 1606167 h 1950243"/>
              <a:gd name="connsiteX12" fmla="*/ 1561759 w 2753169"/>
              <a:gd name="connsiteY12" fmla="*/ 1810397 h 1950243"/>
              <a:gd name="connsiteX13" fmla="*/ 1561759 w 2753169"/>
              <a:gd name="connsiteY13" fmla="*/ 1441738 h 1950243"/>
              <a:gd name="connsiteX14" fmla="*/ 1560468 w 2753169"/>
              <a:gd name="connsiteY14" fmla="*/ 1444294 h 1950243"/>
              <a:gd name="connsiteX15" fmla="*/ 1297899 w 2753169"/>
              <a:gd name="connsiteY15" fmla="*/ 1697840 h 1950243"/>
              <a:gd name="connsiteX16" fmla="*/ 1256837 w 2753169"/>
              <a:gd name="connsiteY16" fmla="*/ 1344744 h 1950243"/>
              <a:gd name="connsiteX17" fmla="*/ 930609 w 2753169"/>
              <a:gd name="connsiteY17" fmla="*/ 1283497 h 1950243"/>
              <a:gd name="connsiteX18" fmla="*/ 1393077 w 2753169"/>
              <a:gd name="connsiteY18" fmla="*/ 587269 h 1950243"/>
              <a:gd name="connsiteX19" fmla="*/ 1049351 w 2753169"/>
              <a:gd name="connsiteY19" fmla="*/ 587269 h 1950243"/>
              <a:gd name="connsiteX20" fmla="*/ 1844422 w 2753169"/>
              <a:gd name="connsiteY20" fmla="*/ 0 h 1950243"/>
              <a:gd name="connsiteX0" fmla="*/ 913813 w 1822560"/>
              <a:gd name="connsiteY0" fmla="*/ 0 h 1812263"/>
              <a:gd name="connsiteX1" fmla="*/ 1708885 w 1822560"/>
              <a:gd name="connsiteY1" fmla="*/ 587269 h 1812263"/>
              <a:gd name="connsiteX2" fmla="*/ 1365159 w 1822560"/>
              <a:gd name="connsiteY2" fmla="*/ 587269 h 1812263"/>
              <a:gd name="connsiteX3" fmla="*/ 1822560 w 1822560"/>
              <a:gd name="connsiteY3" fmla="*/ 1283732 h 1812263"/>
              <a:gd name="connsiteX4" fmla="*/ 1497586 w 1822560"/>
              <a:gd name="connsiteY4" fmla="*/ 1344744 h 1812263"/>
              <a:gd name="connsiteX5" fmla="*/ 1457015 w 1822560"/>
              <a:gd name="connsiteY5" fmla="*/ 1693627 h 1812263"/>
              <a:gd name="connsiteX6" fmla="*/ 1199058 w 1822560"/>
              <a:gd name="connsiteY6" fmla="*/ 1445558 h 1812263"/>
              <a:gd name="connsiteX7" fmla="*/ 1199058 w 1822560"/>
              <a:gd name="connsiteY7" fmla="*/ 1812263 h 1812263"/>
              <a:gd name="connsiteX8" fmla="*/ 913813 w 1822560"/>
              <a:gd name="connsiteY8" fmla="*/ 1606167 h 1812263"/>
              <a:gd name="connsiteX9" fmla="*/ 631150 w 1822560"/>
              <a:gd name="connsiteY9" fmla="*/ 1810397 h 1812263"/>
              <a:gd name="connsiteX10" fmla="*/ 631150 w 1822560"/>
              <a:gd name="connsiteY10" fmla="*/ 1441738 h 1812263"/>
              <a:gd name="connsiteX11" fmla="*/ 629859 w 1822560"/>
              <a:gd name="connsiteY11" fmla="*/ 1444294 h 1812263"/>
              <a:gd name="connsiteX12" fmla="*/ 367290 w 1822560"/>
              <a:gd name="connsiteY12" fmla="*/ 1697840 h 1812263"/>
              <a:gd name="connsiteX13" fmla="*/ 326228 w 1822560"/>
              <a:gd name="connsiteY13" fmla="*/ 1344744 h 1812263"/>
              <a:gd name="connsiteX14" fmla="*/ 0 w 1822560"/>
              <a:gd name="connsiteY14" fmla="*/ 1283497 h 1812263"/>
              <a:gd name="connsiteX15" fmla="*/ 462468 w 1822560"/>
              <a:gd name="connsiteY15" fmla="*/ 587269 h 1812263"/>
              <a:gd name="connsiteX16" fmla="*/ 118742 w 1822560"/>
              <a:gd name="connsiteY16" fmla="*/ 587269 h 1812263"/>
              <a:gd name="connsiteX17" fmla="*/ 913813 w 1822560"/>
              <a:gd name="connsiteY17" fmla="*/ 0 h 1812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22560" h="1812263">
                <a:moveTo>
                  <a:pt x="913813" y="0"/>
                </a:moveTo>
                <a:lnTo>
                  <a:pt x="1708885" y="587269"/>
                </a:lnTo>
                <a:lnTo>
                  <a:pt x="1365159" y="587269"/>
                </a:lnTo>
                <a:cubicBezTo>
                  <a:pt x="1458446" y="862476"/>
                  <a:pt x="1628119" y="1092981"/>
                  <a:pt x="1822560" y="1283732"/>
                </a:cubicBezTo>
                <a:lnTo>
                  <a:pt x="1497586" y="1344744"/>
                </a:lnTo>
                <a:lnTo>
                  <a:pt x="1457015" y="1693627"/>
                </a:lnTo>
                <a:cubicBezTo>
                  <a:pt x="1367714" y="1613180"/>
                  <a:pt x="1282308" y="1529968"/>
                  <a:pt x="1199058" y="1445558"/>
                </a:cubicBezTo>
                <a:lnTo>
                  <a:pt x="1199058" y="1812263"/>
                </a:lnTo>
                <a:lnTo>
                  <a:pt x="913813" y="1606167"/>
                </a:lnTo>
                <a:lnTo>
                  <a:pt x="631150" y="1810397"/>
                </a:lnTo>
                <a:lnTo>
                  <a:pt x="631150" y="1441738"/>
                </a:lnTo>
                <a:lnTo>
                  <a:pt x="629859" y="1444294"/>
                </a:lnTo>
                <a:lnTo>
                  <a:pt x="367290" y="1697840"/>
                </a:lnTo>
                <a:lnTo>
                  <a:pt x="326228" y="1344744"/>
                </a:lnTo>
                <a:lnTo>
                  <a:pt x="0" y="1283497"/>
                </a:lnTo>
                <a:cubicBezTo>
                  <a:pt x="196571" y="1093573"/>
                  <a:pt x="368701" y="863894"/>
                  <a:pt x="462468" y="587269"/>
                </a:cubicBezTo>
                <a:lnTo>
                  <a:pt x="118742" y="587269"/>
                </a:lnTo>
                <a:lnTo>
                  <a:pt x="913813" y="0"/>
                </a:lnTo>
                <a:close/>
              </a:path>
            </a:pathLst>
          </a:custGeom>
          <a:gradFill flip="none" rotWithShape="1">
            <a:gsLst>
              <a:gs pos="0">
                <a:srgbClr val="1FA2D1"/>
              </a:gs>
              <a:gs pos="100000">
                <a:srgbClr val="0C2454"/>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4"/>
          <p:cNvSpPr/>
          <p:nvPr/>
        </p:nvSpPr>
        <p:spPr>
          <a:xfrm>
            <a:off x="2978510" y="2377788"/>
            <a:ext cx="2590798" cy="533400"/>
          </a:xfrm>
          <a:prstGeom prst="rect">
            <a:avLst/>
          </a:prstGeom>
          <a:noFill/>
          <a:ln w="12700" cap="flat" cmpd="sng" algn="ctr">
            <a:noFill/>
            <a:prstDash val="solid"/>
          </a:ln>
          <a:effectLst/>
        </p:spPr>
        <p:txBody>
          <a:bodyPr lIns="91440" tIns="0" rIns="9144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0070C0"/>
              </a:solidFill>
              <a:effectLst/>
              <a:uLnTx/>
              <a:uFillTx/>
              <a:latin typeface="Arial" pitchFamily="34" charset="0"/>
              <a:cs typeface="Arial" pitchFamily="34" charset="0"/>
            </a:endParaRPr>
          </a:p>
        </p:txBody>
      </p:sp>
      <p:sp>
        <p:nvSpPr>
          <p:cNvPr id="36" name="Isosceles Triangle 9"/>
          <p:cNvSpPr/>
          <p:nvPr/>
        </p:nvSpPr>
        <p:spPr>
          <a:xfrm rot="18780000">
            <a:off x="6145181" y="3627613"/>
            <a:ext cx="823825" cy="1476122"/>
          </a:xfrm>
          <a:custGeom>
            <a:avLst/>
            <a:gdLst/>
            <a:ahLst/>
            <a:cxnLst/>
            <a:rect l="l" t="t" r="r" b="b"/>
            <a:pathLst>
              <a:path w="500177" h="896213">
                <a:moveTo>
                  <a:pt x="496706" y="182880"/>
                </a:moveTo>
                <a:lnTo>
                  <a:pt x="408386" y="182880"/>
                </a:lnTo>
                <a:cubicBezTo>
                  <a:pt x="402005" y="392503"/>
                  <a:pt x="473014" y="704019"/>
                  <a:pt x="500177" y="809891"/>
                </a:cubicBezTo>
                <a:lnTo>
                  <a:pt x="312435" y="751577"/>
                </a:lnTo>
                <a:lnTo>
                  <a:pt x="193085" y="896213"/>
                </a:lnTo>
                <a:cubicBezTo>
                  <a:pt x="100649" y="636832"/>
                  <a:pt x="81245" y="393927"/>
                  <a:pt x="83386" y="182880"/>
                </a:cubicBezTo>
                <a:lnTo>
                  <a:pt x="0" y="182880"/>
                </a:lnTo>
                <a:lnTo>
                  <a:pt x="248353" y="0"/>
                </a:lnTo>
                <a:close/>
              </a:path>
            </a:pathLst>
          </a:custGeom>
          <a:gradFill>
            <a:gsLst>
              <a:gs pos="0">
                <a:srgbClr val="F23232"/>
              </a:gs>
              <a:gs pos="100000">
                <a:srgbClr val="C0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Isosceles Triangle 9"/>
          <p:cNvSpPr/>
          <p:nvPr/>
        </p:nvSpPr>
        <p:spPr>
          <a:xfrm rot="2820000" flipH="1">
            <a:off x="3107088" y="3674377"/>
            <a:ext cx="823825" cy="1476122"/>
          </a:xfrm>
          <a:custGeom>
            <a:avLst/>
            <a:gdLst/>
            <a:ahLst/>
            <a:cxnLst/>
            <a:rect l="l" t="t" r="r" b="b"/>
            <a:pathLst>
              <a:path w="500177" h="896213">
                <a:moveTo>
                  <a:pt x="496706" y="182880"/>
                </a:moveTo>
                <a:lnTo>
                  <a:pt x="408386" y="182880"/>
                </a:lnTo>
                <a:cubicBezTo>
                  <a:pt x="402005" y="392503"/>
                  <a:pt x="473014" y="704019"/>
                  <a:pt x="500177" y="809891"/>
                </a:cubicBezTo>
                <a:lnTo>
                  <a:pt x="312435" y="751577"/>
                </a:lnTo>
                <a:lnTo>
                  <a:pt x="193085" y="896213"/>
                </a:lnTo>
                <a:cubicBezTo>
                  <a:pt x="100649" y="636832"/>
                  <a:pt x="81245" y="393927"/>
                  <a:pt x="83386" y="182880"/>
                </a:cubicBezTo>
                <a:lnTo>
                  <a:pt x="0" y="182880"/>
                </a:lnTo>
                <a:lnTo>
                  <a:pt x="248353" y="0"/>
                </a:lnTo>
                <a:close/>
              </a:path>
            </a:pathLst>
          </a:custGeom>
          <a:gradFill>
            <a:gsLst>
              <a:gs pos="0">
                <a:srgbClr val="63CA30"/>
              </a:gs>
              <a:gs pos="100000">
                <a:srgbClr val="0D9113"/>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Notched Right Arrow 2"/>
          <p:cNvSpPr/>
          <p:nvPr/>
        </p:nvSpPr>
        <p:spPr>
          <a:xfrm rot="16507781">
            <a:off x="4208391" y="4504727"/>
            <a:ext cx="1323722" cy="823824"/>
          </a:xfrm>
          <a:prstGeom prst="notchedRightArrow">
            <a:avLst>
              <a:gd name="adj1" fmla="val 68499"/>
              <a:gd name="adj2" fmla="val 36126"/>
            </a:avLst>
          </a:prstGeom>
          <a:gradFill flip="none" rotWithShape="1">
            <a:gsLst>
              <a:gs pos="0">
                <a:srgbClr val="F3BC0D"/>
              </a:gs>
              <a:gs pos="100000">
                <a:schemeClr val="accent6">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14"/>
          <p:cNvGrpSpPr/>
          <p:nvPr/>
        </p:nvGrpSpPr>
        <p:grpSpPr>
          <a:xfrm>
            <a:off x="575376" y="4724400"/>
            <a:ext cx="2265784" cy="935688"/>
            <a:chOff x="256102" y="1410352"/>
            <a:chExt cx="3394248" cy="935688"/>
          </a:xfrm>
        </p:grpSpPr>
        <p:sp>
          <p:nvSpPr>
            <p:cNvPr id="40" name="Rectangle 15"/>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D9113"/>
                </a:solidFill>
                <a:effectLst/>
                <a:uLnTx/>
                <a:uFillTx/>
                <a:latin typeface="Arial" pitchFamily="34" charset="0"/>
                <a:ea typeface="+mn-ea"/>
                <a:cs typeface="Arial" pitchFamily="34" charset="0"/>
              </a:endParaRPr>
            </a:p>
          </p:txBody>
        </p:sp>
        <p:sp>
          <p:nvSpPr>
            <p:cNvPr id="41" name="Rectangle 16"/>
            <p:cNvSpPr/>
            <p:nvPr/>
          </p:nvSpPr>
          <p:spPr>
            <a:xfrm>
              <a:off x="256102" y="1587736"/>
              <a:ext cx="3082079" cy="758304"/>
            </a:xfrm>
            <a:prstGeom prst="rect">
              <a:avLst/>
            </a:prstGeom>
            <a:noFill/>
            <a:ln w="12700" cap="flat" cmpd="sng" algn="ctr">
              <a:noFill/>
              <a:prstDash val="solid"/>
            </a:ln>
            <a:effectLst/>
          </p:spPr>
          <p:txBody>
            <a:bodyPr lIns="91440" tIns="0" rIns="91440" bIns="0"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0D9113"/>
                  </a:solidFill>
                  <a:effectLst/>
                  <a:uLnTx/>
                  <a:uFillTx/>
                  <a:latin typeface="Arial" pitchFamily="34" charset="0"/>
                  <a:cs typeface="Arial" pitchFamily="34" charset="0"/>
                </a:rPr>
                <a:t>Le </a:t>
              </a:r>
              <a:r>
                <a:rPr kumimoji="0" lang="en-US" sz="1400" b="0" i="0" u="none" strike="noStrike" kern="0" cap="none" spc="0" normalizeH="0" baseline="0" noProof="0" dirty="0" err="1" smtClean="0">
                  <a:ln>
                    <a:noFill/>
                  </a:ln>
                  <a:solidFill>
                    <a:srgbClr val="0D9113"/>
                  </a:solidFill>
                  <a:effectLst/>
                  <a:uLnTx/>
                  <a:uFillTx/>
                  <a:latin typeface="Arial" pitchFamily="34" charset="0"/>
                  <a:cs typeface="Arial" pitchFamily="34" charset="0"/>
                </a:rPr>
                <a:t>invito</a:t>
              </a:r>
              <a:r>
                <a:rPr kumimoji="0" lang="en-US" sz="1400" b="0" i="0" u="none" strike="noStrike" kern="0" cap="none" spc="0" normalizeH="0" noProof="0" dirty="0" smtClean="0">
                  <a:ln>
                    <a:noFill/>
                  </a:ln>
                  <a:solidFill>
                    <a:srgbClr val="0D9113"/>
                  </a:solidFill>
                  <a:effectLst/>
                  <a:uLnTx/>
                  <a:uFillTx/>
                  <a:latin typeface="Arial" pitchFamily="34" charset="0"/>
                  <a:cs typeface="Arial" pitchFamily="34" charset="0"/>
                </a:rPr>
                <a:t> a un café </a:t>
              </a:r>
              <a:endParaRPr kumimoji="0" lang="en-US" sz="1400" b="0" i="0" u="none" strike="noStrike" kern="0" cap="none" spc="0" normalizeH="0" baseline="0" noProof="0" dirty="0" smtClean="0">
                <a:ln>
                  <a:noFill/>
                </a:ln>
                <a:solidFill>
                  <a:srgbClr val="0D9113"/>
                </a:solidFill>
                <a:effectLst/>
                <a:uLnTx/>
                <a:uFillTx/>
                <a:latin typeface="Arial" pitchFamily="34" charset="0"/>
                <a:cs typeface="Arial" pitchFamily="34" charset="0"/>
              </a:endParaRPr>
            </a:p>
          </p:txBody>
        </p:sp>
      </p:grpSp>
      <p:grpSp>
        <p:nvGrpSpPr>
          <p:cNvPr id="42" name="Group 20"/>
          <p:cNvGrpSpPr/>
          <p:nvPr/>
        </p:nvGrpSpPr>
        <p:grpSpPr>
          <a:xfrm>
            <a:off x="3823839" y="5735548"/>
            <a:ext cx="2733254" cy="913978"/>
            <a:chOff x="-491217" y="1420180"/>
            <a:chExt cx="4094539" cy="913978"/>
          </a:xfrm>
        </p:grpSpPr>
        <p:sp>
          <p:nvSpPr>
            <p:cNvPr id="43" name="Rectangle 21"/>
            <p:cNvSpPr/>
            <p:nvPr/>
          </p:nvSpPr>
          <p:spPr>
            <a:xfrm>
              <a:off x="521243" y="1420180"/>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chemeClr val="accent6">
                    <a:lumMod val="75000"/>
                  </a:schemeClr>
                </a:solidFill>
                <a:effectLst/>
                <a:uLnTx/>
                <a:uFillTx/>
                <a:latin typeface="Arial" pitchFamily="34" charset="0"/>
                <a:ea typeface="+mn-ea"/>
                <a:cs typeface="Arial" pitchFamily="34" charset="0"/>
              </a:endParaRPr>
            </a:p>
          </p:txBody>
        </p:sp>
        <p:sp>
          <p:nvSpPr>
            <p:cNvPr id="44" name="Rectangle 22"/>
            <p:cNvSpPr/>
            <p:nvPr/>
          </p:nvSpPr>
          <p:spPr>
            <a:xfrm>
              <a:off x="-491217" y="1575854"/>
              <a:ext cx="3082079" cy="758304"/>
            </a:xfrm>
            <a:prstGeom prst="rect">
              <a:avLst/>
            </a:prstGeom>
            <a:noFill/>
            <a:ln w="12700" cap="flat" cmpd="sng" algn="ctr">
              <a:noFill/>
              <a:prstDash val="solid"/>
            </a:ln>
            <a:effectLst/>
          </p:spPr>
          <p:txBody>
            <a:bodyPr lIns="91440" tIns="0" rIns="91440" bIns="0"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accent6">
                      <a:lumMod val="75000"/>
                    </a:schemeClr>
                  </a:solidFill>
                  <a:effectLst/>
                  <a:uLnTx/>
                  <a:uFillTx/>
                  <a:latin typeface="Arial" pitchFamily="34" charset="0"/>
                  <a:cs typeface="Arial" pitchFamily="34" charset="0"/>
                </a:rPr>
                <a:t>Le</a:t>
              </a:r>
              <a:r>
                <a:rPr kumimoji="0" lang="en-US" sz="1400" b="0" i="0" u="none" strike="noStrike" kern="0" cap="none" spc="0" normalizeH="0" noProof="0" dirty="0" smtClean="0">
                  <a:ln>
                    <a:noFill/>
                  </a:ln>
                  <a:solidFill>
                    <a:schemeClr val="accent6">
                      <a:lumMod val="75000"/>
                    </a:schemeClr>
                  </a:solidFill>
                  <a:effectLst/>
                  <a:uLnTx/>
                  <a:uFillTx/>
                  <a:latin typeface="Arial" pitchFamily="34" charset="0"/>
                  <a:cs typeface="Arial" pitchFamily="34" charset="0"/>
                </a:rPr>
                <a:t> </a:t>
              </a:r>
              <a:r>
                <a:rPr kumimoji="0" lang="en-US" sz="1400" b="0" i="0" u="none" strike="noStrike" kern="0" cap="none" spc="0" normalizeH="0" noProof="0" dirty="0" err="1" smtClean="0">
                  <a:ln>
                    <a:noFill/>
                  </a:ln>
                  <a:solidFill>
                    <a:schemeClr val="accent6">
                      <a:lumMod val="75000"/>
                    </a:schemeClr>
                  </a:solidFill>
                  <a:effectLst/>
                  <a:uLnTx/>
                  <a:uFillTx/>
                  <a:latin typeface="Arial" pitchFamily="34" charset="0"/>
                  <a:cs typeface="Arial" pitchFamily="34" charset="0"/>
                </a:rPr>
                <a:t>trato</a:t>
              </a:r>
              <a:r>
                <a:rPr kumimoji="0" lang="en-US" sz="1400" b="0" i="0" u="none" strike="noStrike" kern="0" cap="none" spc="0" normalizeH="0" noProof="0" dirty="0" smtClean="0">
                  <a:ln>
                    <a:noFill/>
                  </a:ln>
                  <a:solidFill>
                    <a:schemeClr val="accent6">
                      <a:lumMod val="75000"/>
                    </a:schemeClr>
                  </a:solidFill>
                  <a:effectLst/>
                  <a:uLnTx/>
                  <a:uFillTx/>
                  <a:latin typeface="Arial" pitchFamily="34" charset="0"/>
                  <a:cs typeface="Arial" pitchFamily="34" charset="0"/>
                </a:rPr>
                <a:t> por un </a:t>
              </a:r>
              <a:r>
                <a:rPr kumimoji="0" lang="en-US" sz="1400" b="0" i="0" u="none" strike="noStrike" kern="0" cap="none" spc="0" normalizeH="0" noProof="0" dirty="0" err="1" smtClean="0">
                  <a:ln>
                    <a:noFill/>
                  </a:ln>
                  <a:solidFill>
                    <a:schemeClr val="accent6">
                      <a:lumMod val="75000"/>
                    </a:schemeClr>
                  </a:solidFill>
                  <a:effectLst/>
                  <a:uLnTx/>
                  <a:uFillTx/>
                  <a:latin typeface="Arial" pitchFamily="34" charset="0"/>
                  <a:cs typeface="Arial" pitchFamily="34" charset="0"/>
                </a:rPr>
                <a:t>rato</a:t>
              </a:r>
              <a:r>
                <a:rPr kumimoji="0" lang="en-US" sz="1400" b="0" i="0" u="none" strike="noStrike" kern="0" cap="none" spc="0" normalizeH="0" noProof="0" dirty="0" smtClean="0">
                  <a:ln>
                    <a:noFill/>
                  </a:ln>
                  <a:solidFill>
                    <a:schemeClr val="accent6">
                      <a:lumMod val="75000"/>
                    </a:schemeClr>
                  </a:solidFill>
                  <a:effectLst/>
                  <a:uLnTx/>
                  <a:uFillTx/>
                  <a:latin typeface="Arial" pitchFamily="34" charset="0"/>
                  <a:cs typeface="Arial" pitchFamily="34" charset="0"/>
                </a:rPr>
                <a:t> </a:t>
              </a:r>
              <a:endParaRPr kumimoji="0" lang="en-US" sz="1400" b="0" i="0" u="none" strike="noStrike" kern="0" cap="none" spc="0" normalizeH="0" baseline="0" noProof="0" dirty="0" smtClean="0">
                <a:ln>
                  <a:noFill/>
                </a:ln>
                <a:solidFill>
                  <a:schemeClr val="accent6">
                    <a:lumMod val="75000"/>
                  </a:schemeClr>
                </a:solidFill>
                <a:effectLst/>
                <a:uLnTx/>
                <a:uFillTx/>
                <a:latin typeface="Arial" pitchFamily="34" charset="0"/>
                <a:cs typeface="Arial" pitchFamily="34" charset="0"/>
              </a:endParaRPr>
            </a:p>
          </p:txBody>
        </p:sp>
      </p:grpSp>
      <p:grpSp>
        <p:nvGrpSpPr>
          <p:cNvPr id="45" name="Group 17"/>
          <p:cNvGrpSpPr/>
          <p:nvPr/>
        </p:nvGrpSpPr>
        <p:grpSpPr>
          <a:xfrm>
            <a:off x="6425447" y="4724400"/>
            <a:ext cx="2520773" cy="934714"/>
            <a:chOff x="568271" y="1410352"/>
            <a:chExt cx="3776233" cy="934714"/>
          </a:xfrm>
        </p:grpSpPr>
        <p:sp>
          <p:nvSpPr>
            <p:cNvPr id="46" name="Rectangle 18"/>
            <p:cNvSpPr/>
            <p:nvPr/>
          </p:nvSpPr>
          <p:spPr>
            <a:xfrm>
              <a:off x="568271" y="1410352"/>
              <a:ext cx="3082079" cy="304800"/>
            </a:xfrm>
            <a:prstGeom prst="rect">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DC0E0E"/>
                </a:solidFill>
                <a:effectLst/>
                <a:uLnTx/>
                <a:uFillTx/>
                <a:latin typeface="Arial" pitchFamily="34" charset="0"/>
                <a:ea typeface="+mn-ea"/>
                <a:cs typeface="Arial" pitchFamily="34" charset="0"/>
              </a:endParaRPr>
            </a:p>
          </p:txBody>
        </p:sp>
        <p:sp>
          <p:nvSpPr>
            <p:cNvPr id="47" name="Rectangle 19"/>
            <p:cNvSpPr/>
            <p:nvPr/>
          </p:nvSpPr>
          <p:spPr>
            <a:xfrm>
              <a:off x="1262425" y="1586762"/>
              <a:ext cx="3082079" cy="758304"/>
            </a:xfrm>
            <a:prstGeom prst="rect">
              <a:avLst/>
            </a:prstGeom>
            <a:noFill/>
            <a:ln w="12700" cap="flat" cmpd="sng" algn="ctr">
              <a:noFill/>
              <a:prstDash val="solid"/>
            </a:ln>
            <a:effectLst/>
          </p:spPr>
          <p:txBody>
            <a:bodyPr lIns="91440" tIns="0" rIns="91440" bIns="0"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DC0E0E"/>
                  </a:solidFill>
                  <a:effectLst/>
                  <a:uLnTx/>
                  <a:uFillTx/>
                  <a:latin typeface="Arial" pitchFamily="34" charset="0"/>
                  <a:cs typeface="Arial" pitchFamily="34" charset="0"/>
                </a:rPr>
                <a:t>Le </a:t>
              </a:r>
              <a:r>
                <a:rPr kumimoji="0" lang="en-US" sz="1400" b="0" i="0" u="none" strike="noStrike" kern="0" cap="none" spc="0" normalizeH="0" baseline="0" noProof="0" dirty="0" err="1" smtClean="0">
                  <a:ln>
                    <a:noFill/>
                  </a:ln>
                  <a:solidFill>
                    <a:srgbClr val="DC0E0E"/>
                  </a:solidFill>
                  <a:effectLst/>
                  <a:uLnTx/>
                  <a:uFillTx/>
                  <a:latin typeface="Arial" pitchFamily="34" charset="0"/>
                  <a:cs typeface="Arial" pitchFamily="34" charset="0"/>
                </a:rPr>
                <a:t>pregunto</a:t>
              </a:r>
              <a:r>
                <a:rPr kumimoji="0" lang="en-US" sz="1400" b="0" i="0" u="none" strike="noStrike" kern="0" cap="none" spc="0" normalizeH="0" baseline="0" noProof="0" dirty="0" smtClean="0">
                  <a:ln>
                    <a:noFill/>
                  </a:ln>
                  <a:solidFill>
                    <a:srgbClr val="DC0E0E"/>
                  </a:solidFill>
                  <a:effectLst/>
                  <a:uLnTx/>
                  <a:uFillTx/>
                  <a:latin typeface="Arial" pitchFamily="34" charset="0"/>
                  <a:cs typeface="Arial" pitchFamily="34" charset="0"/>
                </a:rPr>
                <a:t> </a:t>
              </a:r>
            </a:p>
          </p:txBody>
        </p:sp>
      </p:grpSp>
      <p:sp>
        <p:nvSpPr>
          <p:cNvPr id="48" name="Rectángulo 47"/>
          <p:cNvSpPr/>
          <p:nvPr/>
        </p:nvSpPr>
        <p:spPr>
          <a:xfrm>
            <a:off x="9782311" y="5923580"/>
            <a:ext cx="1796143" cy="559521"/>
          </a:xfrm>
          <a:prstGeom prst="rect">
            <a:avLst/>
          </a:prstGeom>
          <a:solidFill>
            <a:srgbClr val="368111"/>
          </a:solidFill>
          <a:ln>
            <a:solidFill>
              <a:srgbClr val="36811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Diseño 1 </a:t>
            </a:r>
            <a:endParaRPr lang="en-GB" dirty="0"/>
          </a:p>
        </p:txBody>
      </p:sp>
    </p:spTree>
    <p:extLst>
      <p:ext uri="{BB962C8B-B14F-4D97-AF65-F5344CB8AC3E}">
        <p14:creationId xmlns:p14="http://schemas.microsoft.com/office/powerpoint/2010/main" val="322164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randombar(horizontal)">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randombar(horizontal)">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randombar(horizontal)">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randombar(horizontal)">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randombar(horizontal)">
                                      <p:cBhvr>
                                        <p:cTn id="32" dur="500"/>
                                        <p:tgtEl>
                                          <p:spTgt spid="38"/>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randombar(horizontal)">
                                      <p:cBhvr>
                                        <p:cTn id="37" dur="5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randombar(horizontal)">
                                      <p:cBhvr>
                                        <p:cTn id="42" dur="500"/>
                                        <p:tgtEl>
                                          <p:spTgt spid="36"/>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nodeType="click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randombar(horizontal)">
                                      <p:cBhvr>
                                        <p:cTn id="4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37" grpId="0" animBg="1"/>
      <p:bldP spid="38" grpId="0" animBg="1"/>
      <p:bldP spid="4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3899" y="15369"/>
            <a:ext cx="10972800" cy="1143000"/>
          </a:xfrm>
        </p:spPr>
        <p:txBody>
          <a:bodyPr>
            <a:normAutofit/>
          </a:bodyPr>
          <a:lstStyle/>
          <a:p>
            <a:pPr algn="l"/>
            <a:r>
              <a:rPr lang="es-MX" dirty="0" smtClean="0">
                <a:solidFill>
                  <a:schemeClr val="bg1"/>
                </a:solidFill>
              </a:rPr>
              <a:t>Ejemplo: situación  </a:t>
            </a:r>
            <a:endParaRPr lang="en-GB" dirty="0">
              <a:solidFill>
                <a:schemeClr val="bg1"/>
              </a:solidFill>
            </a:endParaRPr>
          </a:p>
        </p:txBody>
      </p:sp>
      <p:sp>
        <p:nvSpPr>
          <p:cNvPr id="7" name="Marcador de contenido 6"/>
          <p:cNvSpPr>
            <a:spLocks noGrp="1"/>
          </p:cNvSpPr>
          <p:nvPr>
            <p:ph sz="half" idx="1"/>
          </p:nvPr>
        </p:nvSpPr>
        <p:spPr>
          <a:ln>
            <a:solidFill>
              <a:schemeClr val="accent1"/>
            </a:solidFill>
            <a:prstDash val="sysDash"/>
          </a:ln>
        </p:spPr>
        <p:txBody>
          <a:bodyPr/>
          <a:lstStyle/>
          <a:p>
            <a:endParaRPr lang="en-GB" dirty="0"/>
          </a:p>
        </p:txBody>
      </p:sp>
      <p:pic>
        <p:nvPicPr>
          <p:cNvPr id="9" name="Marcador de contenido 8"/>
          <p:cNvPicPr>
            <a:picLocks noGrp="1" noChangeAspect="1"/>
          </p:cNvPicPr>
          <p:nvPr>
            <p:ph sz="half" idx="2"/>
          </p:nvPr>
        </p:nvPicPr>
        <p:blipFill>
          <a:blip r:embed="rId2"/>
          <a:stretch>
            <a:fillRect/>
          </a:stretch>
        </p:blipFill>
        <p:spPr>
          <a:xfrm>
            <a:off x="9556750" y="3013416"/>
            <a:ext cx="2476500" cy="1847850"/>
          </a:xfrm>
          <a:prstGeom prst="rect">
            <a:avLst/>
          </a:prstGeom>
        </p:spPr>
      </p:pic>
      <p:sp>
        <p:nvSpPr>
          <p:cNvPr id="35" name="Rectangle 24"/>
          <p:cNvSpPr/>
          <p:nvPr/>
        </p:nvSpPr>
        <p:spPr>
          <a:xfrm>
            <a:off x="2978510" y="2377788"/>
            <a:ext cx="2590798" cy="533400"/>
          </a:xfrm>
          <a:prstGeom prst="rect">
            <a:avLst/>
          </a:prstGeom>
          <a:noFill/>
          <a:ln w="12700" cap="flat" cmpd="sng" algn="ctr">
            <a:noFill/>
            <a:prstDash val="solid"/>
          </a:ln>
          <a:effectLst/>
        </p:spPr>
        <p:txBody>
          <a:bodyPr lIns="91440" tIns="0" rIns="9144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smtClean="0">
              <a:ln>
                <a:noFill/>
              </a:ln>
              <a:solidFill>
                <a:srgbClr val="0070C0"/>
              </a:solidFill>
              <a:effectLst/>
              <a:uLnTx/>
              <a:uFillTx/>
              <a:latin typeface="Arial" pitchFamily="34" charset="0"/>
              <a:cs typeface="Arial" pitchFamily="34" charset="0"/>
            </a:endParaRPr>
          </a:p>
        </p:txBody>
      </p:sp>
      <p:sp>
        <p:nvSpPr>
          <p:cNvPr id="18" name="Rectángulo 17"/>
          <p:cNvSpPr/>
          <p:nvPr/>
        </p:nvSpPr>
        <p:spPr>
          <a:xfrm>
            <a:off x="609600" y="5566643"/>
            <a:ext cx="1796143" cy="559521"/>
          </a:xfrm>
          <a:prstGeom prst="rect">
            <a:avLst/>
          </a:prstGeom>
          <a:solidFill>
            <a:srgbClr val="368111"/>
          </a:solidFill>
          <a:ln>
            <a:solidFill>
              <a:srgbClr val="36811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Diseño 2 </a:t>
            </a:r>
            <a:endParaRPr lang="en-GB" dirty="0"/>
          </a:p>
        </p:txBody>
      </p:sp>
      <p:sp>
        <p:nvSpPr>
          <p:cNvPr id="22" name="Flecha derecha 21"/>
          <p:cNvSpPr/>
          <p:nvPr/>
        </p:nvSpPr>
        <p:spPr>
          <a:xfrm rot="16200000">
            <a:off x="241847" y="2199301"/>
            <a:ext cx="2637234" cy="1332958"/>
          </a:xfrm>
          <a:prstGeom prst="rightArrow">
            <a:avLst/>
          </a:prstGeom>
          <a:solidFill>
            <a:srgbClr val="368111"/>
          </a:solid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ángulo 4"/>
          <p:cNvSpPr/>
          <p:nvPr/>
        </p:nvSpPr>
        <p:spPr>
          <a:xfrm>
            <a:off x="609600" y="4731151"/>
            <a:ext cx="3506088" cy="461665"/>
          </a:xfrm>
          <a:prstGeom prst="rect">
            <a:avLst/>
          </a:prstGeom>
        </p:spPr>
        <p:txBody>
          <a:bodyPr wrap="none">
            <a:spAutoFit/>
          </a:bodyPr>
          <a:lstStyle/>
          <a:p>
            <a:pPr lvl="0" algn="ctr">
              <a:defRPr/>
            </a:pPr>
            <a:r>
              <a:rPr lang="en-US" sz="2400" kern="0" dirty="0">
                <a:solidFill>
                  <a:srgbClr val="0D9113"/>
                </a:solidFill>
                <a:latin typeface="Arial" pitchFamily="34" charset="0"/>
                <a:cs typeface="Arial" pitchFamily="34" charset="0"/>
              </a:rPr>
              <a:t>Le </a:t>
            </a:r>
            <a:r>
              <a:rPr lang="en-US" sz="2400" kern="0" dirty="0" err="1">
                <a:solidFill>
                  <a:srgbClr val="0D9113"/>
                </a:solidFill>
                <a:latin typeface="Arial" pitchFamily="34" charset="0"/>
                <a:cs typeface="Arial" pitchFamily="34" charset="0"/>
              </a:rPr>
              <a:t>pregunta</a:t>
            </a:r>
            <a:r>
              <a:rPr lang="en-US" sz="2400" kern="0" dirty="0">
                <a:solidFill>
                  <a:srgbClr val="0D9113"/>
                </a:solidFill>
                <a:latin typeface="Arial" pitchFamily="34" charset="0"/>
                <a:cs typeface="Arial" pitchFamily="34" charset="0"/>
              </a:rPr>
              <a:t> a </a:t>
            </a:r>
            <a:r>
              <a:rPr lang="en-US" sz="2400" kern="0" dirty="0" err="1">
                <a:solidFill>
                  <a:srgbClr val="0D9113"/>
                </a:solidFill>
                <a:latin typeface="Arial" pitchFamily="34" charset="0"/>
                <a:cs typeface="Arial" pitchFamily="34" charset="0"/>
              </a:rPr>
              <a:t>su</a:t>
            </a:r>
            <a:r>
              <a:rPr lang="en-US" sz="2400" kern="0" dirty="0">
                <a:solidFill>
                  <a:srgbClr val="0D9113"/>
                </a:solidFill>
                <a:latin typeface="Arial" pitchFamily="34" charset="0"/>
                <a:cs typeface="Arial" pitchFamily="34" charset="0"/>
              </a:rPr>
              <a:t> </a:t>
            </a:r>
            <a:r>
              <a:rPr lang="en-US" sz="2400" kern="0" dirty="0" err="1">
                <a:solidFill>
                  <a:srgbClr val="0D9113"/>
                </a:solidFill>
                <a:latin typeface="Arial" pitchFamily="34" charset="0"/>
                <a:cs typeface="Arial" pitchFamily="34" charset="0"/>
              </a:rPr>
              <a:t>amiga</a:t>
            </a:r>
            <a:r>
              <a:rPr lang="en-US" sz="2400" kern="0" dirty="0">
                <a:solidFill>
                  <a:srgbClr val="0D9113"/>
                </a:solidFill>
                <a:latin typeface="Arial" pitchFamily="34" charset="0"/>
                <a:cs typeface="Arial" pitchFamily="34" charset="0"/>
              </a:rPr>
              <a:t> </a:t>
            </a:r>
          </a:p>
        </p:txBody>
      </p:sp>
      <p:pic>
        <p:nvPicPr>
          <p:cNvPr id="6" name="Imagen 5"/>
          <p:cNvPicPr>
            <a:picLocks noChangeAspect="1"/>
          </p:cNvPicPr>
          <p:nvPr/>
        </p:nvPicPr>
        <p:blipFill>
          <a:blip r:embed="rId3"/>
          <a:stretch>
            <a:fillRect/>
          </a:stretch>
        </p:blipFill>
        <p:spPr>
          <a:xfrm>
            <a:off x="3476090" y="2718141"/>
            <a:ext cx="2143125" cy="2143125"/>
          </a:xfrm>
          <a:prstGeom prst="rect">
            <a:avLst/>
          </a:prstGeom>
        </p:spPr>
      </p:pic>
      <p:sp>
        <p:nvSpPr>
          <p:cNvPr id="27" name="Rectángulo 26"/>
          <p:cNvSpPr/>
          <p:nvPr/>
        </p:nvSpPr>
        <p:spPr>
          <a:xfrm>
            <a:off x="6790975" y="5684180"/>
            <a:ext cx="1796143" cy="559521"/>
          </a:xfrm>
          <a:prstGeom prst="rect">
            <a:avLst/>
          </a:prstGeom>
          <a:solidFill>
            <a:srgbClr val="368111"/>
          </a:solidFill>
          <a:ln>
            <a:solidFill>
              <a:srgbClr val="36811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Diseño 3 </a:t>
            </a:r>
            <a:endParaRPr lang="en-GB" dirty="0"/>
          </a:p>
        </p:txBody>
      </p:sp>
      <p:sp>
        <p:nvSpPr>
          <p:cNvPr id="28" name="Flecha derecha 27"/>
          <p:cNvSpPr/>
          <p:nvPr/>
        </p:nvSpPr>
        <p:spPr>
          <a:xfrm rot="16200000">
            <a:off x="6138837" y="2300584"/>
            <a:ext cx="2637234" cy="1332958"/>
          </a:xfrm>
          <a:prstGeom prst="rightArrow">
            <a:avLst/>
          </a:prstGeom>
          <a:solidFill>
            <a:srgbClr val="368111"/>
          </a:solidFill>
          <a:ln>
            <a:solidFill>
              <a:srgbClr val="3681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ángulo 28"/>
          <p:cNvSpPr/>
          <p:nvPr/>
        </p:nvSpPr>
        <p:spPr>
          <a:xfrm>
            <a:off x="6335623" y="4709312"/>
            <a:ext cx="3576620" cy="830997"/>
          </a:xfrm>
          <a:prstGeom prst="rect">
            <a:avLst/>
          </a:prstGeom>
        </p:spPr>
        <p:txBody>
          <a:bodyPr wrap="none">
            <a:spAutoFit/>
          </a:bodyPr>
          <a:lstStyle/>
          <a:p>
            <a:pPr lvl="0" algn="ctr">
              <a:defRPr/>
            </a:pPr>
            <a:r>
              <a:rPr lang="en-US" sz="2400" kern="0" dirty="0">
                <a:solidFill>
                  <a:srgbClr val="0D9113"/>
                </a:solidFill>
                <a:latin typeface="Arial" pitchFamily="34" charset="0"/>
                <a:cs typeface="Arial" pitchFamily="34" charset="0"/>
              </a:rPr>
              <a:t>Le </a:t>
            </a:r>
            <a:r>
              <a:rPr lang="en-US" sz="2400" kern="0" dirty="0" err="1">
                <a:solidFill>
                  <a:srgbClr val="0D9113"/>
                </a:solidFill>
                <a:latin typeface="Arial" pitchFamily="34" charset="0"/>
                <a:cs typeface="Arial" pitchFamily="34" charset="0"/>
              </a:rPr>
              <a:t>pregunta</a:t>
            </a:r>
            <a:r>
              <a:rPr lang="en-US" sz="2400" kern="0" dirty="0">
                <a:solidFill>
                  <a:srgbClr val="0D9113"/>
                </a:solidFill>
                <a:latin typeface="Arial" pitchFamily="34" charset="0"/>
                <a:cs typeface="Arial" pitchFamily="34" charset="0"/>
              </a:rPr>
              <a:t> a </a:t>
            </a:r>
            <a:r>
              <a:rPr lang="en-US" sz="2400" kern="0" dirty="0" smtClean="0">
                <a:solidFill>
                  <a:srgbClr val="0D9113"/>
                </a:solidFill>
                <a:latin typeface="Arial" pitchFamily="34" charset="0"/>
                <a:cs typeface="Arial" pitchFamily="34" charset="0"/>
              </a:rPr>
              <a:t>Jaqueline </a:t>
            </a:r>
          </a:p>
          <a:p>
            <a:pPr lvl="0" algn="ctr">
              <a:defRPr/>
            </a:pPr>
            <a:r>
              <a:rPr lang="en-US" sz="2400" kern="0" dirty="0" err="1" smtClean="0">
                <a:solidFill>
                  <a:srgbClr val="0D9113"/>
                </a:solidFill>
                <a:latin typeface="Arial" pitchFamily="34" charset="0"/>
                <a:cs typeface="Arial" pitchFamily="34" charset="0"/>
              </a:rPr>
              <a:t>enfrente</a:t>
            </a:r>
            <a:r>
              <a:rPr lang="en-US" sz="2400" kern="0" dirty="0" smtClean="0">
                <a:solidFill>
                  <a:srgbClr val="0D9113"/>
                </a:solidFill>
                <a:latin typeface="Arial" pitchFamily="34" charset="0"/>
                <a:cs typeface="Arial" pitchFamily="34" charset="0"/>
              </a:rPr>
              <a:t> de amigos</a:t>
            </a:r>
            <a:endParaRPr lang="en-US" sz="2400" kern="0" dirty="0">
              <a:solidFill>
                <a:srgbClr val="0D9113"/>
              </a:solidFill>
              <a:latin typeface="Arial" pitchFamily="34" charset="0"/>
              <a:cs typeface="Arial" pitchFamily="34" charset="0"/>
            </a:endParaRPr>
          </a:p>
        </p:txBody>
      </p:sp>
    </p:spTree>
    <p:extLst>
      <p:ext uri="{BB962C8B-B14F-4D97-AF65-F5344CB8AC3E}">
        <p14:creationId xmlns:p14="http://schemas.microsoft.com/office/powerpoint/2010/main" val="347209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randombar(horizontal)">
                                      <p:cBhvr>
                                        <p:cTn id="7" dur="500"/>
                                        <p:tgtEl>
                                          <p:spTgt spid="7">
                                            <p:bg/>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nodePh="1">
                                  <p:stCondLst>
                                    <p:cond delay="0"/>
                                  </p:stCondLst>
                                  <p:endCondLst>
                                    <p:cond evt="begin" delay="0">
                                      <p:tn val="10"/>
                                    </p:cond>
                                  </p:end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randombar(horizontal)">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randombar(horizontal)">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randombar(horizontal)">
                                      <p:cBhvr>
                                        <p:cTn id="37" dur="500"/>
                                        <p:tgtEl>
                                          <p:spTgt spid="27"/>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randombar(horizontal)">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randombar(horizontal)">
                                      <p:cBhvr>
                                        <p:cTn id="47" dur="500"/>
                                        <p:tgtEl>
                                          <p:spTgt spid="28"/>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randombar(horizontal)">
                                      <p:cBhvr>
                                        <p:cTn id="5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18" grpId="0" animBg="1"/>
      <p:bldP spid="22" grpId="0" animBg="1"/>
      <p:bldP spid="5" grpId="0"/>
      <p:bldP spid="27" grpId="0" animBg="1"/>
      <p:bldP spid="28" grpId="0" animBg="1"/>
      <p:bldP spid="2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639</TotalTime>
  <Words>1070</Words>
  <Application>Microsoft Office PowerPoint</Application>
  <PresentationFormat>Panorámica</PresentationFormat>
  <Paragraphs>239</Paragraphs>
  <Slides>35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Arial</vt:lpstr>
      <vt:lpstr>Calibri</vt:lpstr>
      <vt:lpstr>Comic Sans MS</vt:lpstr>
      <vt:lpstr>Wingdings</vt:lpstr>
      <vt:lpstr>Office Theme</vt:lpstr>
      <vt:lpstr>Presentación de PowerPoint</vt:lpstr>
      <vt:lpstr>Objetivo </vt:lpstr>
      <vt:lpstr>Índice </vt:lpstr>
      <vt:lpstr>Antecedentes de diseño de investigación</vt:lpstr>
      <vt:lpstr>Definición de diseño experimental  </vt:lpstr>
      <vt:lpstr>Presentación de PowerPoint</vt:lpstr>
      <vt:lpstr>Ejemplo: situación  </vt:lpstr>
      <vt:lpstr>Ejemplo: situación  </vt:lpstr>
      <vt:lpstr>Ejemplo: situación  </vt:lpstr>
      <vt:lpstr>Presentación de PowerPoint</vt:lpstr>
      <vt:lpstr>Diseño cuantitativo experimental </vt:lpstr>
      <vt:lpstr>Se experimenta…</vt:lpstr>
      <vt:lpstr>Diseño cuantitativo experimental </vt:lpstr>
      <vt:lpstr>Presentación de PowerPoint</vt:lpstr>
      <vt:lpstr>Primer requisitos de un experimento  </vt:lpstr>
      <vt:lpstr>Esquema de experimento y variables </vt:lpstr>
      <vt:lpstr>Presentación de PowerPoint</vt:lpstr>
      <vt:lpstr>Presentación de PowerPoint</vt:lpstr>
      <vt:lpstr>Presentación de PowerPoint</vt:lpstr>
      <vt:lpstr>Presentación de PowerPoint</vt:lpstr>
      <vt:lpstr>Presentación de PowerPoint</vt:lpstr>
      <vt:lpstr>Variable dependiente </vt:lpstr>
      <vt:lpstr>Variable dependiente </vt:lpstr>
      <vt:lpstr>Grados de manipulación de la variable independiente </vt:lpstr>
      <vt:lpstr>Presentación de PowerPoint</vt:lpstr>
      <vt:lpstr>Presentación de PowerPoint</vt:lpstr>
      <vt:lpstr>Presentación de PowerPoint</vt:lpstr>
      <vt:lpstr>Presentación de PowerPoint</vt:lpstr>
      <vt:lpstr>Presentación de PowerPoint</vt:lpstr>
      <vt:lpstr>Mas de dos grados </vt:lpstr>
      <vt:lpstr>Como se define la manera de manipular las variables independientes </vt:lpstr>
      <vt:lpstr>Segundo requisito </vt:lpstr>
      <vt:lpstr>Segundo requisito </vt:lpstr>
      <vt:lpstr>Segundo requisito </vt:lpstr>
      <vt:lpstr>Bibliografía </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ALMA GARCIA</dc:creator>
  <cp:lastModifiedBy>UAEM</cp:lastModifiedBy>
  <cp:revision>145</cp:revision>
  <dcterms:created xsi:type="dcterms:W3CDTF">2017-10-17T23:32:05Z</dcterms:created>
  <dcterms:modified xsi:type="dcterms:W3CDTF">2017-10-20T15:19:37Z</dcterms:modified>
</cp:coreProperties>
</file>