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4"/>
  </p:notesMasterIdLst>
  <p:sldIdLst>
    <p:sldId id="288" r:id="rId2"/>
    <p:sldId id="306" r:id="rId3"/>
    <p:sldId id="308" r:id="rId4"/>
    <p:sldId id="307" r:id="rId5"/>
    <p:sldId id="309" r:id="rId6"/>
    <p:sldId id="290" r:id="rId7"/>
    <p:sldId id="310" r:id="rId8"/>
    <p:sldId id="311" r:id="rId9"/>
    <p:sldId id="291" r:id="rId10"/>
    <p:sldId id="295" r:id="rId11"/>
    <p:sldId id="329" r:id="rId12"/>
    <p:sldId id="331" r:id="rId13"/>
    <p:sldId id="332" r:id="rId14"/>
    <p:sldId id="330" r:id="rId15"/>
    <p:sldId id="333" r:id="rId16"/>
    <p:sldId id="334" r:id="rId17"/>
    <p:sldId id="294" r:id="rId18"/>
    <p:sldId id="316" r:id="rId19"/>
    <p:sldId id="347" r:id="rId20"/>
    <p:sldId id="320" r:id="rId21"/>
    <p:sldId id="344" r:id="rId22"/>
    <p:sldId id="345" r:id="rId23"/>
    <p:sldId id="343" r:id="rId24"/>
    <p:sldId id="342" r:id="rId25"/>
    <p:sldId id="337" r:id="rId26"/>
    <p:sldId id="336" r:id="rId27"/>
    <p:sldId id="338" r:id="rId28"/>
    <p:sldId id="341" r:id="rId29"/>
    <p:sldId id="339" r:id="rId30"/>
    <p:sldId id="348" r:id="rId31"/>
    <p:sldId id="349" r:id="rId32"/>
    <p:sldId id="313" r:id="rId33"/>
  </p:sldIdLst>
  <p:sldSz cx="9144000" cy="6858000" type="screen4x3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D802"/>
    <a:srgbClr val="66EC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F1302F-D678-4844-A5B2-A60E884732F3}" type="doc">
      <dgm:prSet loTypeId="urn:microsoft.com/office/officeart/2005/8/layout/radial1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7A216E-3C14-40B2-B04A-2C8DE705D99E}">
      <dgm:prSet phldrT="[Texto]"/>
      <dgm:spPr/>
      <dgm:t>
        <a:bodyPr/>
        <a:lstStyle/>
        <a:p>
          <a:r>
            <a:rPr lang="es-MX" dirty="0" err="1" smtClean="0"/>
            <a:t>Teacher’s</a:t>
          </a:r>
          <a:r>
            <a:rPr lang="es-MX" dirty="0" smtClean="0"/>
            <a:t> role </a:t>
          </a:r>
          <a:endParaRPr lang="es-MX" dirty="0"/>
        </a:p>
      </dgm:t>
    </dgm:pt>
    <dgm:pt modelId="{1C3ED93B-44E6-455D-9B87-10B51E747994}" type="parTrans" cxnId="{DADD220B-2784-4A4C-9570-A7B544E9DB6F}">
      <dgm:prSet/>
      <dgm:spPr/>
      <dgm:t>
        <a:bodyPr/>
        <a:lstStyle/>
        <a:p>
          <a:endParaRPr lang="es-MX"/>
        </a:p>
      </dgm:t>
    </dgm:pt>
    <dgm:pt modelId="{4856CBC6-4189-44F5-8C44-641BB378FFBE}" type="sibTrans" cxnId="{DADD220B-2784-4A4C-9570-A7B544E9DB6F}">
      <dgm:prSet/>
      <dgm:spPr/>
      <dgm:t>
        <a:bodyPr/>
        <a:lstStyle/>
        <a:p>
          <a:endParaRPr lang="es-MX"/>
        </a:p>
      </dgm:t>
    </dgm:pt>
    <dgm:pt modelId="{91C9CB7B-8A49-4776-AB30-31EBCD7F2BE9}">
      <dgm:prSet phldrT="[Texto]"/>
      <dgm:spPr/>
      <dgm:t>
        <a:bodyPr/>
        <a:lstStyle/>
        <a:p>
          <a:r>
            <a:rPr lang="es-MX" dirty="0" smtClean="0"/>
            <a:t>To </a:t>
          </a:r>
          <a:r>
            <a:rPr lang="es-MX" dirty="0" err="1" smtClean="0"/>
            <a:t>inform</a:t>
          </a:r>
          <a:r>
            <a:rPr lang="es-MX" dirty="0" smtClean="0"/>
            <a:t> </a:t>
          </a:r>
          <a:endParaRPr lang="es-MX" dirty="0"/>
        </a:p>
      </dgm:t>
    </dgm:pt>
    <dgm:pt modelId="{4FF39A69-F81C-40FF-9E2E-EA899D3EF893}" type="parTrans" cxnId="{B05E7F2F-31FE-4B2C-AC4A-47F2903D0DB4}">
      <dgm:prSet/>
      <dgm:spPr/>
      <dgm:t>
        <a:bodyPr/>
        <a:lstStyle/>
        <a:p>
          <a:endParaRPr lang="es-MX"/>
        </a:p>
      </dgm:t>
    </dgm:pt>
    <dgm:pt modelId="{83FC788C-4511-44A0-A0E4-DA15A6531680}" type="sibTrans" cxnId="{B05E7F2F-31FE-4B2C-AC4A-47F2903D0DB4}">
      <dgm:prSet/>
      <dgm:spPr/>
      <dgm:t>
        <a:bodyPr/>
        <a:lstStyle/>
        <a:p>
          <a:endParaRPr lang="es-MX"/>
        </a:p>
      </dgm:t>
    </dgm:pt>
    <dgm:pt modelId="{7EC17C50-53C9-45B1-9FB3-5CDE207489E5}">
      <dgm:prSet phldrT="[Texto]"/>
      <dgm:spPr/>
      <dgm:t>
        <a:bodyPr/>
        <a:lstStyle/>
        <a:p>
          <a:r>
            <a:rPr lang="es-MX" dirty="0" smtClean="0"/>
            <a:t>To </a:t>
          </a:r>
          <a:r>
            <a:rPr lang="es-MX" dirty="0" err="1" smtClean="0"/>
            <a:t>prompt</a:t>
          </a:r>
          <a:r>
            <a:rPr lang="es-MX" dirty="0" smtClean="0"/>
            <a:t> </a:t>
          </a:r>
          <a:endParaRPr lang="es-MX" dirty="0"/>
        </a:p>
      </dgm:t>
    </dgm:pt>
    <dgm:pt modelId="{91B04BB6-A8AF-43EF-A957-7E906764904A}" type="parTrans" cxnId="{43B6931A-8CB6-4F8C-8979-147D0A8063FC}">
      <dgm:prSet/>
      <dgm:spPr/>
      <dgm:t>
        <a:bodyPr/>
        <a:lstStyle/>
        <a:p>
          <a:endParaRPr lang="es-MX"/>
        </a:p>
      </dgm:t>
    </dgm:pt>
    <dgm:pt modelId="{2E52A64F-2F81-422A-8509-8447B58BC36C}" type="sibTrans" cxnId="{43B6931A-8CB6-4F8C-8979-147D0A8063FC}">
      <dgm:prSet/>
      <dgm:spPr/>
      <dgm:t>
        <a:bodyPr/>
        <a:lstStyle/>
        <a:p>
          <a:endParaRPr lang="es-MX"/>
        </a:p>
      </dgm:t>
    </dgm:pt>
    <dgm:pt modelId="{7C34103C-FB04-48E8-9570-06785958B580}">
      <dgm:prSet phldrT="[Texto]"/>
      <dgm:spPr/>
      <dgm:t>
        <a:bodyPr/>
        <a:lstStyle/>
        <a:p>
          <a:r>
            <a:rPr lang="es-MX" dirty="0" smtClean="0"/>
            <a:t>To </a:t>
          </a:r>
          <a:r>
            <a:rPr lang="es-MX" dirty="0" err="1" smtClean="0"/>
            <a:t>assess</a:t>
          </a:r>
          <a:r>
            <a:rPr lang="es-MX" dirty="0" smtClean="0"/>
            <a:t> </a:t>
          </a:r>
          <a:endParaRPr lang="es-MX" dirty="0"/>
        </a:p>
      </dgm:t>
    </dgm:pt>
    <dgm:pt modelId="{A6AB105D-A408-4224-8701-A6CEEFEA9B05}" type="parTrans" cxnId="{2ED91616-5165-40CC-8049-F76BD380CF20}">
      <dgm:prSet/>
      <dgm:spPr/>
      <dgm:t>
        <a:bodyPr/>
        <a:lstStyle/>
        <a:p>
          <a:endParaRPr lang="es-MX"/>
        </a:p>
      </dgm:t>
    </dgm:pt>
    <dgm:pt modelId="{300B7791-ABE1-4D15-8B24-3EE1A65EF106}" type="sibTrans" cxnId="{2ED91616-5165-40CC-8049-F76BD380CF20}">
      <dgm:prSet/>
      <dgm:spPr/>
      <dgm:t>
        <a:bodyPr/>
        <a:lstStyle/>
        <a:p>
          <a:endParaRPr lang="es-MX"/>
        </a:p>
      </dgm:t>
    </dgm:pt>
    <dgm:pt modelId="{52BFA67A-CDDF-486C-A838-747BD5FBB762}">
      <dgm:prSet phldrT="[Texto]"/>
      <dgm:spPr/>
      <dgm:t>
        <a:bodyPr/>
        <a:lstStyle/>
        <a:p>
          <a:r>
            <a:rPr lang="es-MX" dirty="0" smtClean="0"/>
            <a:t>To </a:t>
          </a:r>
          <a:r>
            <a:rPr lang="es-MX" dirty="0" err="1" smtClean="0"/>
            <a:t>encourage</a:t>
          </a:r>
          <a:r>
            <a:rPr lang="es-MX" dirty="0" smtClean="0"/>
            <a:t> </a:t>
          </a:r>
          <a:endParaRPr lang="es-MX" dirty="0"/>
        </a:p>
      </dgm:t>
    </dgm:pt>
    <dgm:pt modelId="{96F2F6EA-9604-44C3-AF2C-3D6759333A29}" type="parTrans" cxnId="{8E95C2AB-D47E-46C7-8FEC-89E59D47987F}">
      <dgm:prSet/>
      <dgm:spPr/>
      <dgm:t>
        <a:bodyPr/>
        <a:lstStyle/>
        <a:p>
          <a:endParaRPr lang="es-MX"/>
        </a:p>
      </dgm:t>
    </dgm:pt>
    <dgm:pt modelId="{640042D2-2B90-47F5-801B-D5717468BA33}" type="sibTrans" cxnId="{8E95C2AB-D47E-46C7-8FEC-89E59D47987F}">
      <dgm:prSet/>
      <dgm:spPr/>
      <dgm:t>
        <a:bodyPr/>
        <a:lstStyle/>
        <a:p>
          <a:endParaRPr lang="es-MX"/>
        </a:p>
      </dgm:t>
    </dgm:pt>
    <dgm:pt modelId="{3B290569-2439-4E95-8B2F-367FDA7745BE}">
      <dgm:prSet/>
      <dgm:spPr/>
      <dgm:t>
        <a:bodyPr/>
        <a:lstStyle/>
        <a:p>
          <a:r>
            <a:rPr lang="es-MX" dirty="0" smtClean="0"/>
            <a:t>To </a:t>
          </a:r>
          <a:r>
            <a:rPr lang="es-MX" dirty="0" err="1" smtClean="0"/>
            <a:t>guide</a:t>
          </a:r>
          <a:r>
            <a:rPr lang="es-MX" dirty="0" smtClean="0"/>
            <a:t> </a:t>
          </a:r>
          <a:endParaRPr lang="es-MX" dirty="0"/>
        </a:p>
      </dgm:t>
    </dgm:pt>
    <dgm:pt modelId="{44455514-FBBA-43B5-AEDE-A313E3C401D6}" type="parTrans" cxnId="{7D28762E-8712-4F52-94A5-25F0CD80D03E}">
      <dgm:prSet/>
      <dgm:spPr/>
      <dgm:t>
        <a:bodyPr/>
        <a:lstStyle/>
        <a:p>
          <a:endParaRPr lang="es-MX"/>
        </a:p>
      </dgm:t>
    </dgm:pt>
    <dgm:pt modelId="{454DDC3C-AD29-417C-981F-3D1D733E9F1B}" type="sibTrans" cxnId="{7D28762E-8712-4F52-94A5-25F0CD80D03E}">
      <dgm:prSet/>
      <dgm:spPr/>
      <dgm:t>
        <a:bodyPr/>
        <a:lstStyle/>
        <a:p>
          <a:endParaRPr lang="es-MX"/>
        </a:p>
      </dgm:t>
    </dgm:pt>
    <dgm:pt modelId="{58616D1F-A6A8-45C8-9EA3-ABA97ECCF157}" type="pres">
      <dgm:prSet presAssocID="{40F1302F-D678-4844-A5B2-A60E884732F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6122D7-EA0C-40D8-BB3A-CE4F0B311CBF}" type="pres">
      <dgm:prSet presAssocID="{877A216E-3C14-40B2-B04A-2C8DE705D99E}" presName="centerShape" presStyleLbl="node0" presStyleIdx="0" presStyleCnt="1"/>
      <dgm:spPr/>
      <dgm:t>
        <a:bodyPr/>
        <a:lstStyle/>
        <a:p>
          <a:endParaRPr lang="es-MX"/>
        </a:p>
      </dgm:t>
    </dgm:pt>
    <dgm:pt modelId="{FA146575-C15F-4958-AB84-552F188B776B}" type="pres">
      <dgm:prSet presAssocID="{4FF39A69-F81C-40FF-9E2E-EA899D3EF893}" presName="Name9" presStyleLbl="parChTrans1D2" presStyleIdx="0" presStyleCnt="5"/>
      <dgm:spPr/>
      <dgm:t>
        <a:bodyPr/>
        <a:lstStyle/>
        <a:p>
          <a:endParaRPr lang="es-MX"/>
        </a:p>
      </dgm:t>
    </dgm:pt>
    <dgm:pt modelId="{A073FE43-B625-451C-9280-6C58E6FDE2A2}" type="pres">
      <dgm:prSet presAssocID="{4FF39A69-F81C-40FF-9E2E-EA899D3EF893}" presName="connTx" presStyleLbl="parChTrans1D2" presStyleIdx="0" presStyleCnt="5"/>
      <dgm:spPr/>
      <dgm:t>
        <a:bodyPr/>
        <a:lstStyle/>
        <a:p>
          <a:endParaRPr lang="es-MX"/>
        </a:p>
      </dgm:t>
    </dgm:pt>
    <dgm:pt modelId="{C0DB2254-4465-4B54-8A72-CA3B0FA844E7}" type="pres">
      <dgm:prSet presAssocID="{91C9CB7B-8A49-4776-AB30-31EBCD7F2BE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F5EE2E-02C5-4D84-8582-F49A215E7646}" type="pres">
      <dgm:prSet presAssocID="{91B04BB6-A8AF-43EF-A957-7E906764904A}" presName="Name9" presStyleLbl="parChTrans1D2" presStyleIdx="1" presStyleCnt="5"/>
      <dgm:spPr/>
      <dgm:t>
        <a:bodyPr/>
        <a:lstStyle/>
        <a:p>
          <a:endParaRPr lang="es-MX"/>
        </a:p>
      </dgm:t>
    </dgm:pt>
    <dgm:pt modelId="{5BACFC55-5318-470F-B2D6-529D694B3052}" type="pres">
      <dgm:prSet presAssocID="{91B04BB6-A8AF-43EF-A957-7E906764904A}" presName="connTx" presStyleLbl="parChTrans1D2" presStyleIdx="1" presStyleCnt="5"/>
      <dgm:spPr/>
      <dgm:t>
        <a:bodyPr/>
        <a:lstStyle/>
        <a:p>
          <a:endParaRPr lang="es-MX"/>
        </a:p>
      </dgm:t>
    </dgm:pt>
    <dgm:pt modelId="{83028367-5AC5-4DEA-A590-C9C52EEDC9BA}" type="pres">
      <dgm:prSet presAssocID="{7EC17C50-53C9-45B1-9FB3-5CDE207489E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BCB50B-CF49-4723-95B8-BC8392B0FC74}" type="pres">
      <dgm:prSet presAssocID="{A6AB105D-A408-4224-8701-A6CEEFEA9B05}" presName="Name9" presStyleLbl="parChTrans1D2" presStyleIdx="2" presStyleCnt="5"/>
      <dgm:spPr/>
      <dgm:t>
        <a:bodyPr/>
        <a:lstStyle/>
        <a:p>
          <a:endParaRPr lang="es-MX"/>
        </a:p>
      </dgm:t>
    </dgm:pt>
    <dgm:pt modelId="{9790B7C0-FC85-4961-A818-ADB3DF5AFD49}" type="pres">
      <dgm:prSet presAssocID="{A6AB105D-A408-4224-8701-A6CEEFEA9B05}" presName="connTx" presStyleLbl="parChTrans1D2" presStyleIdx="2" presStyleCnt="5"/>
      <dgm:spPr/>
      <dgm:t>
        <a:bodyPr/>
        <a:lstStyle/>
        <a:p>
          <a:endParaRPr lang="es-MX"/>
        </a:p>
      </dgm:t>
    </dgm:pt>
    <dgm:pt modelId="{1F316E79-50E6-4761-A6DF-0E89EAFF297D}" type="pres">
      <dgm:prSet presAssocID="{7C34103C-FB04-48E8-9570-06785958B58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CEC5EB-FDB2-49AE-BAFA-AACEEE6CAB42}" type="pres">
      <dgm:prSet presAssocID="{44455514-FBBA-43B5-AEDE-A313E3C401D6}" presName="Name9" presStyleLbl="parChTrans1D2" presStyleIdx="3" presStyleCnt="5"/>
      <dgm:spPr/>
      <dgm:t>
        <a:bodyPr/>
        <a:lstStyle/>
        <a:p>
          <a:endParaRPr lang="es-MX"/>
        </a:p>
      </dgm:t>
    </dgm:pt>
    <dgm:pt modelId="{1E132C59-FEA6-4E5E-9BC9-5DAED9C0AE82}" type="pres">
      <dgm:prSet presAssocID="{44455514-FBBA-43B5-AEDE-A313E3C401D6}" presName="connTx" presStyleLbl="parChTrans1D2" presStyleIdx="3" presStyleCnt="5"/>
      <dgm:spPr/>
      <dgm:t>
        <a:bodyPr/>
        <a:lstStyle/>
        <a:p>
          <a:endParaRPr lang="es-MX"/>
        </a:p>
      </dgm:t>
    </dgm:pt>
    <dgm:pt modelId="{A5D2460C-BCC3-4608-988E-394B5F5820FC}" type="pres">
      <dgm:prSet presAssocID="{3B290569-2439-4E95-8B2F-367FDA7745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7EBD95-AF8C-49A8-A9C2-23C2278AFC9D}" type="pres">
      <dgm:prSet presAssocID="{96F2F6EA-9604-44C3-AF2C-3D6759333A29}" presName="Name9" presStyleLbl="parChTrans1D2" presStyleIdx="4" presStyleCnt="5"/>
      <dgm:spPr/>
      <dgm:t>
        <a:bodyPr/>
        <a:lstStyle/>
        <a:p>
          <a:endParaRPr lang="es-MX"/>
        </a:p>
      </dgm:t>
    </dgm:pt>
    <dgm:pt modelId="{231971A7-EB8D-40B6-B4BF-CDC2DCF0F36D}" type="pres">
      <dgm:prSet presAssocID="{96F2F6EA-9604-44C3-AF2C-3D6759333A29}" presName="connTx" presStyleLbl="parChTrans1D2" presStyleIdx="4" presStyleCnt="5"/>
      <dgm:spPr/>
      <dgm:t>
        <a:bodyPr/>
        <a:lstStyle/>
        <a:p>
          <a:endParaRPr lang="es-MX"/>
        </a:p>
      </dgm:t>
    </dgm:pt>
    <dgm:pt modelId="{7B480047-0EE9-4071-881A-49935B0E671F}" type="pres">
      <dgm:prSet presAssocID="{52BFA67A-CDDF-486C-A838-747BD5FBB76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A4F505C-BE81-4B06-A60C-91CEA16D04B0}" type="presOf" srcId="{4FF39A69-F81C-40FF-9E2E-EA899D3EF893}" destId="{FA146575-C15F-4958-AB84-552F188B776B}" srcOrd="0" destOrd="0" presId="urn:microsoft.com/office/officeart/2005/8/layout/radial1"/>
    <dgm:cxn modelId="{BAF55679-7A81-43C4-A6B0-4021FB9B66B4}" type="presOf" srcId="{40F1302F-D678-4844-A5B2-A60E884732F3}" destId="{58616D1F-A6A8-45C8-9EA3-ABA97ECCF157}" srcOrd="0" destOrd="0" presId="urn:microsoft.com/office/officeart/2005/8/layout/radial1"/>
    <dgm:cxn modelId="{7D28762E-8712-4F52-94A5-25F0CD80D03E}" srcId="{877A216E-3C14-40B2-B04A-2C8DE705D99E}" destId="{3B290569-2439-4E95-8B2F-367FDA7745BE}" srcOrd="3" destOrd="0" parTransId="{44455514-FBBA-43B5-AEDE-A313E3C401D6}" sibTransId="{454DDC3C-AD29-417C-981F-3D1D733E9F1B}"/>
    <dgm:cxn modelId="{2ED91616-5165-40CC-8049-F76BD380CF20}" srcId="{877A216E-3C14-40B2-B04A-2C8DE705D99E}" destId="{7C34103C-FB04-48E8-9570-06785958B580}" srcOrd="2" destOrd="0" parTransId="{A6AB105D-A408-4224-8701-A6CEEFEA9B05}" sibTransId="{300B7791-ABE1-4D15-8B24-3EE1A65EF106}"/>
    <dgm:cxn modelId="{F221351A-705B-4B6C-BE4F-1D0E2D854468}" type="presOf" srcId="{96F2F6EA-9604-44C3-AF2C-3D6759333A29}" destId="{787EBD95-AF8C-49A8-A9C2-23C2278AFC9D}" srcOrd="0" destOrd="0" presId="urn:microsoft.com/office/officeart/2005/8/layout/radial1"/>
    <dgm:cxn modelId="{F6813FA7-91CA-4D3F-91B1-B07088239BDC}" type="presOf" srcId="{91C9CB7B-8A49-4776-AB30-31EBCD7F2BE9}" destId="{C0DB2254-4465-4B54-8A72-CA3B0FA844E7}" srcOrd="0" destOrd="0" presId="urn:microsoft.com/office/officeart/2005/8/layout/radial1"/>
    <dgm:cxn modelId="{B05E7F2F-31FE-4B2C-AC4A-47F2903D0DB4}" srcId="{877A216E-3C14-40B2-B04A-2C8DE705D99E}" destId="{91C9CB7B-8A49-4776-AB30-31EBCD7F2BE9}" srcOrd="0" destOrd="0" parTransId="{4FF39A69-F81C-40FF-9E2E-EA899D3EF893}" sibTransId="{83FC788C-4511-44A0-A0E4-DA15A6531680}"/>
    <dgm:cxn modelId="{43B6931A-8CB6-4F8C-8979-147D0A8063FC}" srcId="{877A216E-3C14-40B2-B04A-2C8DE705D99E}" destId="{7EC17C50-53C9-45B1-9FB3-5CDE207489E5}" srcOrd="1" destOrd="0" parTransId="{91B04BB6-A8AF-43EF-A957-7E906764904A}" sibTransId="{2E52A64F-2F81-422A-8509-8447B58BC36C}"/>
    <dgm:cxn modelId="{EA1258E3-02CA-4E62-948B-5598DA7B9455}" type="presOf" srcId="{3B290569-2439-4E95-8B2F-367FDA7745BE}" destId="{A5D2460C-BCC3-4608-988E-394B5F5820FC}" srcOrd="0" destOrd="0" presId="urn:microsoft.com/office/officeart/2005/8/layout/radial1"/>
    <dgm:cxn modelId="{D96BD924-C527-4131-893C-2D4C9049CFF2}" type="presOf" srcId="{7C34103C-FB04-48E8-9570-06785958B580}" destId="{1F316E79-50E6-4761-A6DF-0E89EAFF297D}" srcOrd="0" destOrd="0" presId="urn:microsoft.com/office/officeart/2005/8/layout/radial1"/>
    <dgm:cxn modelId="{8E95C2AB-D47E-46C7-8FEC-89E59D47987F}" srcId="{877A216E-3C14-40B2-B04A-2C8DE705D99E}" destId="{52BFA67A-CDDF-486C-A838-747BD5FBB762}" srcOrd="4" destOrd="0" parTransId="{96F2F6EA-9604-44C3-AF2C-3D6759333A29}" sibTransId="{640042D2-2B90-47F5-801B-D5717468BA33}"/>
    <dgm:cxn modelId="{49B58AC7-F657-4053-B89D-31D4C514EA87}" type="presOf" srcId="{91B04BB6-A8AF-43EF-A957-7E906764904A}" destId="{DCF5EE2E-02C5-4D84-8582-F49A215E7646}" srcOrd="0" destOrd="0" presId="urn:microsoft.com/office/officeart/2005/8/layout/radial1"/>
    <dgm:cxn modelId="{AED016EF-5992-4CD9-8216-10F74EE53447}" type="presOf" srcId="{4FF39A69-F81C-40FF-9E2E-EA899D3EF893}" destId="{A073FE43-B625-451C-9280-6C58E6FDE2A2}" srcOrd="1" destOrd="0" presId="urn:microsoft.com/office/officeart/2005/8/layout/radial1"/>
    <dgm:cxn modelId="{86C94A60-1DED-4C51-9DF3-A286A1A5A7CC}" type="presOf" srcId="{A6AB105D-A408-4224-8701-A6CEEFEA9B05}" destId="{41BCB50B-CF49-4723-95B8-BC8392B0FC74}" srcOrd="0" destOrd="0" presId="urn:microsoft.com/office/officeart/2005/8/layout/radial1"/>
    <dgm:cxn modelId="{927A9DCD-81BE-44B9-B7C1-2A49745A4AA7}" type="presOf" srcId="{877A216E-3C14-40B2-B04A-2C8DE705D99E}" destId="{026122D7-EA0C-40D8-BB3A-CE4F0B311CBF}" srcOrd="0" destOrd="0" presId="urn:microsoft.com/office/officeart/2005/8/layout/radial1"/>
    <dgm:cxn modelId="{2796137B-8E12-483D-8509-E0EE8C855CB0}" type="presOf" srcId="{A6AB105D-A408-4224-8701-A6CEEFEA9B05}" destId="{9790B7C0-FC85-4961-A818-ADB3DF5AFD49}" srcOrd="1" destOrd="0" presId="urn:microsoft.com/office/officeart/2005/8/layout/radial1"/>
    <dgm:cxn modelId="{DADD220B-2784-4A4C-9570-A7B544E9DB6F}" srcId="{40F1302F-D678-4844-A5B2-A60E884732F3}" destId="{877A216E-3C14-40B2-B04A-2C8DE705D99E}" srcOrd="0" destOrd="0" parTransId="{1C3ED93B-44E6-455D-9B87-10B51E747994}" sibTransId="{4856CBC6-4189-44F5-8C44-641BB378FFBE}"/>
    <dgm:cxn modelId="{A5B17C78-1F93-4558-9E5B-66342AF488CE}" type="presOf" srcId="{44455514-FBBA-43B5-AEDE-A313E3C401D6}" destId="{1E132C59-FEA6-4E5E-9BC9-5DAED9C0AE82}" srcOrd="1" destOrd="0" presId="urn:microsoft.com/office/officeart/2005/8/layout/radial1"/>
    <dgm:cxn modelId="{C1915F1C-C38A-4F00-819A-0BA3978047B1}" type="presOf" srcId="{52BFA67A-CDDF-486C-A838-747BD5FBB762}" destId="{7B480047-0EE9-4071-881A-49935B0E671F}" srcOrd="0" destOrd="0" presId="urn:microsoft.com/office/officeart/2005/8/layout/radial1"/>
    <dgm:cxn modelId="{8E83152C-924D-42BB-900D-F4B0EF4249C7}" type="presOf" srcId="{96F2F6EA-9604-44C3-AF2C-3D6759333A29}" destId="{231971A7-EB8D-40B6-B4BF-CDC2DCF0F36D}" srcOrd="1" destOrd="0" presId="urn:microsoft.com/office/officeart/2005/8/layout/radial1"/>
    <dgm:cxn modelId="{D563E6D6-EDB4-4972-A48E-E8A65F872728}" type="presOf" srcId="{91B04BB6-A8AF-43EF-A957-7E906764904A}" destId="{5BACFC55-5318-470F-B2D6-529D694B3052}" srcOrd="1" destOrd="0" presId="urn:microsoft.com/office/officeart/2005/8/layout/radial1"/>
    <dgm:cxn modelId="{5E93742F-4EFD-4FF3-8EF6-461FEF815DD5}" type="presOf" srcId="{44455514-FBBA-43B5-AEDE-A313E3C401D6}" destId="{87CEC5EB-FDB2-49AE-BAFA-AACEEE6CAB42}" srcOrd="0" destOrd="0" presId="urn:microsoft.com/office/officeart/2005/8/layout/radial1"/>
    <dgm:cxn modelId="{EA4FAC5C-D51D-490A-AD87-DF54C88E21C5}" type="presOf" srcId="{7EC17C50-53C9-45B1-9FB3-5CDE207489E5}" destId="{83028367-5AC5-4DEA-A590-C9C52EEDC9BA}" srcOrd="0" destOrd="0" presId="urn:microsoft.com/office/officeart/2005/8/layout/radial1"/>
    <dgm:cxn modelId="{6715347D-2030-4352-B643-854945593514}" type="presParOf" srcId="{58616D1F-A6A8-45C8-9EA3-ABA97ECCF157}" destId="{026122D7-EA0C-40D8-BB3A-CE4F0B311CBF}" srcOrd="0" destOrd="0" presId="urn:microsoft.com/office/officeart/2005/8/layout/radial1"/>
    <dgm:cxn modelId="{F4FECFF5-6B70-40F5-933D-8275B5182187}" type="presParOf" srcId="{58616D1F-A6A8-45C8-9EA3-ABA97ECCF157}" destId="{FA146575-C15F-4958-AB84-552F188B776B}" srcOrd="1" destOrd="0" presId="urn:microsoft.com/office/officeart/2005/8/layout/radial1"/>
    <dgm:cxn modelId="{A031C548-FF4B-4483-9635-94BC237C5D41}" type="presParOf" srcId="{FA146575-C15F-4958-AB84-552F188B776B}" destId="{A073FE43-B625-451C-9280-6C58E6FDE2A2}" srcOrd="0" destOrd="0" presId="urn:microsoft.com/office/officeart/2005/8/layout/radial1"/>
    <dgm:cxn modelId="{1130B514-971F-495B-93B2-DC4D07FC7BB1}" type="presParOf" srcId="{58616D1F-A6A8-45C8-9EA3-ABA97ECCF157}" destId="{C0DB2254-4465-4B54-8A72-CA3B0FA844E7}" srcOrd="2" destOrd="0" presId="urn:microsoft.com/office/officeart/2005/8/layout/radial1"/>
    <dgm:cxn modelId="{59682C47-9F79-418D-8418-C6F3611A1553}" type="presParOf" srcId="{58616D1F-A6A8-45C8-9EA3-ABA97ECCF157}" destId="{DCF5EE2E-02C5-4D84-8582-F49A215E7646}" srcOrd="3" destOrd="0" presId="urn:microsoft.com/office/officeart/2005/8/layout/radial1"/>
    <dgm:cxn modelId="{837CCBAF-64C8-4DC8-9C38-8F5100ACC605}" type="presParOf" srcId="{DCF5EE2E-02C5-4D84-8582-F49A215E7646}" destId="{5BACFC55-5318-470F-B2D6-529D694B3052}" srcOrd="0" destOrd="0" presId="urn:microsoft.com/office/officeart/2005/8/layout/radial1"/>
    <dgm:cxn modelId="{64BD7280-1D6D-46DF-AA05-616BC592BB0F}" type="presParOf" srcId="{58616D1F-A6A8-45C8-9EA3-ABA97ECCF157}" destId="{83028367-5AC5-4DEA-A590-C9C52EEDC9BA}" srcOrd="4" destOrd="0" presId="urn:microsoft.com/office/officeart/2005/8/layout/radial1"/>
    <dgm:cxn modelId="{9494A740-886C-4710-BE8C-126B664DB268}" type="presParOf" srcId="{58616D1F-A6A8-45C8-9EA3-ABA97ECCF157}" destId="{41BCB50B-CF49-4723-95B8-BC8392B0FC74}" srcOrd="5" destOrd="0" presId="urn:microsoft.com/office/officeart/2005/8/layout/radial1"/>
    <dgm:cxn modelId="{B929EA42-7CDD-4888-B829-AE397C3CF681}" type="presParOf" srcId="{41BCB50B-CF49-4723-95B8-BC8392B0FC74}" destId="{9790B7C0-FC85-4961-A818-ADB3DF5AFD49}" srcOrd="0" destOrd="0" presId="urn:microsoft.com/office/officeart/2005/8/layout/radial1"/>
    <dgm:cxn modelId="{4A702DFA-98FF-4F29-B0AD-F2F738B2F735}" type="presParOf" srcId="{58616D1F-A6A8-45C8-9EA3-ABA97ECCF157}" destId="{1F316E79-50E6-4761-A6DF-0E89EAFF297D}" srcOrd="6" destOrd="0" presId="urn:microsoft.com/office/officeart/2005/8/layout/radial1"/>
    <dgm:cxn modelId="{8368E202-9BF5-43E1-A94E-14D7A23B1A05}" type="presParOf" srcId="{58616D1F-A6A8-45C8-9EA3-ABA97ECCF157}" destId="{87CEC5EB-FDB2-49AE-BAFA-AACEEE6CAB42}" srcOrd="7" destOrd="0" presId="urn:microsoft.com/office/officeart/2005/8/layout/radial1"/>
    <dgm:cxn modelId="{804301C5-5F72-4B9E-8C3D-E99F84DBC4FB}" type="presParOf" srcId="{87CEC5EB-FDB2-49AE-BAFA-AACEEE6CAB42}" destId="{1E132C59-FEA6-4E5E-9BC9-5DAED9C0AE82}" srcOrd="0" destOrd="0" presId="urn:microsoft.com/office/officeart/2005/8/layout/radial1"/>
    <dgm:cxn modelId="{28D9FBEF-68FC-4900-BDBF-895EAAA70D25}" type="presParOf" srcId="{58616D1F-A6A8-45C8-9EA3-ABA97ECCF157}" destId="{A5D2460C-BCC3-4608-988E-394B5F5820FC}" srcOrd="8" destOrd="0" presId="urn:microsoft.com/office/officeart/2005/8/layout/radial1"/>
    <dgm:cxn modelId="{A57A3F2F-B087-43B6-BCCD-5D8A787F8DDF}" type="presParOf" srcId="{58616D1F-A6A8-45C8-9EA3-ABA97ECCF157}" destId="{787EBD95-AF8C-49A8-A9C2-23C2278AFC9D}" srcOrd="9" destOrd="0" presId="urn:microsoft.com/office/officeart/2005/8/layout/radial1"/>
    <dgm:cxn modelId="{BFEF7A79-AD0E-45FB-AFF6-4CE90A93657E}" type="presParOf" srcId="{787EBD95-AF8C-49A8-A9C2-23C2278AFC9D}" destId="{231971A7-EB8D-40B6-B4BF-CDC2DCF0F36D}" srcOrd="0" destOrd="0" presId="urn:microsoft.com/office/officeart/2005/8/layout/radial1"/>
    <dgm:cxn modelId="{1A84659B-A160-4B2F-A5C1-94A6F50C2601}" type="presParOf" srcId="{58616D1F-A6A8-45C8-9EA3-ABA97ECCF157}" destId="{7B480047-0EE9-4071-881A-49935B0E671F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C04C0B-2C94-4EBC-BA9A-232134DE09E3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D204C21-93EA-4405-9AE1-543A33AF13A2}">
      <dgm:prSet phldrT="[Texto]" custT="1"/>
      <dgm:spPr/>
      <dgm:t>
        <a:bodyPr/>
        <a:lstStyle/>
        <a:p>
          <a:r>
            <a:rPr lang="es-MX" sz="1600" dirty="0" err="1" smtClean="0"/>
            <a:t>Giving</a:t>
          </a:r>
          <a:r>
            <a:rPr lang="es-MX" sz="1600" dirty="0" smtClean="0"/>
            <a:t> </a:t>
          </a:r>
          <a:r>
            <a:rPr lang="es-MX" sz="1600" dirty="0" err="1" smtClean="0"/>
            <a:t>praise</a:t>
          </a:r>
          <a:endParaRPr lang="es-MX" sz="1600" dirty="0"/>
        </a:p>
      </dgm:t>
    </dgm:pt>
    <dgm:pt modelId="{005FA0EC-8DCB-4AE0-913A-7409CCAE8492}" type="parTrans" cxnId="{DC6F65E9-95AA-4190-8D9F-505CAD547D34}">
      <dgm:prSet/>
      <dgm:spPr/>
      <dgm:t>
        <a:bodyPr/>
        <a:lstStyle/>
        <a:p>
          <a:endParaRPr lang="es-MX" sz="4400"/>
        </a:p>
      </dgm:t>
    </dgm:pt>
    <dgm:pt modelId="{4C33770A-4F59-48D0-A09C-6861382574F0}" type="sibTrans" cxnId="{DC6F65E9-95AA-4190-8D9F-505CAD547D34}">
      <dgm:prSet/>
      <dgm:spPr/>
      <dgm:t>
        <a:bodyPr/>
        <a:lstStyle/>
        <a:p>
          <a:endParaRPr lang="es-MX" sz="4400"/>
        </a:p>
      </dgm:t>
    </dgm:pt>
    <dgm:pt modelId="{9C9E2D3C-566D-4BF5-BE68-6C4EB7885721}">
      <dgm:prSet phldrT="[Texto]" custT="1"/>
      <dgm:spPr/>
      <dgm:t>
        <a:bodyPr/>
        <a:lstStyle/>
        <a:p>
          <a:r>
            <a:rPr lang="es-MX" sz="1600" dirty="0" err="1" smtClean="0"/>
            <a:t>Giving</a:t>
          </a:r>
          <a:r>
            <a:rPr lang="es-MX" sz="1600" dirty="0" smtClean="0"/>
            <a:t> </a:t>
          </a:r>
          <a:r>
            <a:rPr lang="es-MX" sz="1600" dirty="0" err="1" smtClean="0"/>
            <a:t>encouragement</a:t>
          </a:r>
          <a:endParaRPr lang="es-MX" sz="1600" dirty="0"/>
        </a:p>
      </dgm:t>
    </dgm:pt>
    <dgm:pt modelId="{35DE7283-A02F-45D5-A7F9-93189F0AF9C3}" type="parTrans" cxnId="{6F1B4F34-BD28-4BA0-B605-353A3E44D200}">
      <dgm:prSet/>
      <dgm:spPr/>
      <dgm:t>
        <a:bodyPr/>
        <a:lstStyle/>
        <a:p>
          <a:endParaRPr lang="es-MX" sz="4400"/>
        </a:p>
      </dgm:t>
    </dgm:pt>
    <dgm:pt modelId="{9A5A421D-1C69-430D-A05A-3FD852ED823F}" type="sibTrans" cxnId="{6F1B4F34-BD28-4BA0-B605-353A3E44D200}">
      <dgm:prSet/>
      <dgm:spPr/>
      <dgm:t>
        <a:bodyPr/>
        <a:lstStyle/>
        <a:p>
          <a:endParaRPr lang="es-MX" sz="4400"/>
        </a:p>
      </dgm:t>
    </dgm:pt>
    <dgm:pt modelId="{81AAA142-B4E3-4456-BED3-016E31946812}">
      <dgm:prSet phldrT="[Texto]" custT="1"/>
      <dgm:spPr/>
      <dgm:t>
        <a:bodyPr/>
        <a:lstStyle/>
        <a:p>
          <a:r>
            <a:rPr lang="es-MX" sz="1600" dirty="0" err="1" smtClean="0"/>
            <a:t>Correcting</a:t>
          </a:r>
          <a:r>
            <a:rPr lang="es-MX" sz="1600" dirty="0" smtClean="0"/>
            <a:t> </a:t>
          </a:r>
          <a:endParaRPr lang="es-MX" sz="1600" dirty="0"/>
        </a:p>
      </dgm:t>
    </dgm:pt>
    <dgm:pt modelId="{96839FD0-EA88-4978-8C23-69D351D9ABA0}" type="parTrans" cxnId="{2D5C4E61-1519-45E7-9C2D-2B8E02CEC830}">
      <dgm:prSet/>
      <dgm:spPr/>
      <dgm:t>
        <a:bodyPr/>
        <a:lstStyle/>
        <a:p>
          <a:endParaRPr lang="es-MX" sz="4400"/>
        </a:p>
      </dgm:t>
    </dgm:pt>
    <dgm:pt modelId="{D9A6380C-2202-477E-80EB-7579C2E18ED5}" type="sibTrans" cxnId="{2D5C4E61-1519-45E7-9C2D-2B8E02CEC830}">
      <dgm:prSet/>
      <dgm:spPr/>
      <dgm:t>
        <a:bodyPr/>
        <a:lstStyle/>
        <a:p>
          <a:endParaRPr lang="es-MX" sz="4400"/>
        </a:p>
      </dgm:t>
    </dgm:pt>
    <dgm:pt modelId="{643408AF-E9D0-448F-AD26-0F23FE11EC7A}">
      <dgm:prSet custT="1"/>
      <dgm:spPr/>
      <dgm:t>
        <a:bodyPr/>
        <a:lstStyle/>
        <a:p>
          <a:r>
            <a:rPr lang="es-MX" sz="1600" dirty="0" err="1" smtClean="0"/>
            <a:t>Having</a:t>
          </a:r>
          <a:r>
            <a:rPr lang="es-MX" sz="1600" dirty="0" smtClean="0"/>
            <a:t> </a:t>
          </a:r>
          <a:r>
            <a:rPr lang="es-MX" sz="1600" dirty="0" err="1" smtClean="0"/>
            <a:t>discussion</a:t>
          </a:r>
          <a:r>
            <a:rPr lang="es-MX" sz="1600" dirty="0" smtClean="0"/>
            <a:t> as a </a:t>
          </a:r>
          <a:r>
            <a:rPr lang="es-MX" sz="1600" dirty="0" err="1" smtClean="0"/>
            <a:t>group</a:t>
          </a:r>
          <a:r>
            <a:rPr lang="es-MX" sz="1600" dirty="0" smtClean="0"/>
            <a:t> </a:t>
          </a:r>
          <a:endParaRPr lang="es-MX" sz="1600" dirty="0"/>
        </a:p>
      </dgm:t>
    </dgm:pt>
    <dgm:pt modelId="{8FE6E365-2387-4E05-99E2-2C841BDD5DCA}" type="parTrans" cxnId="{530029BC-5E5D-4EA5-B6A8-8ABDAA82931C}">
      <dgm:prSet/>
      <dgm:spPr/>
      <dgm:t>
        <a:bodyPr/>
        <a:lstStyle/>
        <a:p>
          <a:endParaRPr lang="es-MX" sz="4400"/>
        </a:p>
      </dgm:t>
    </dgm:pt>
    <dgm:pt modelId="{FC4B8093-8824-4D8A-8412-E1FC18AB1B83}" type="sibTrans" cxnId="{530029BC-5E5D-4EA5-B6A8-8ABDAA82931C}">
      <dgm:prSet/>
      <dgm:spPr/>
      <dgm:t>
        <a:bodyPr/>
        <a:lstStyle/>
        <a:p>
          <a:endParaRPr lang="es-MX" sz="4400"/>
        </a:p>
      </dgm:t>
    </dgm:pt>
    <dgm:pt modelId="{D262F46A-80AA-47F1-986A-61FD535BC90F}">
      <dgm:prSet custT="1"/>
      <dgm:spPr/>
      <dgm:t>
        <a:bodyPr/>
        <a:lstStyle/>
        <a:p>
          <a:r>
            <a:rPr lang="es-MX" sz="1600" dirty="0" err="1" smtClean="0"/>
            <a:t>Giving</a:t>
          </a:r>
          <a:r>
            <a:rPr lang="es-MX" sz="1600" dirty="0" smtClean="0"/>
            <a:t> individual tutorial </a:t>
          </a:r>
          <a:endParaRPr lang="es-MX" sz="1600" dirty="0"/>
        </a:p>
      </dgm:t>
    </dgm:pt>
    <dgm:pt modelId="{A8EC6319-A205-4761-B14F-8A0C6A8B61A0}" type="parTrans" cxnId="{5B7510FD-AB62-4DCD-B6DC-0030EEC6CFBE}">
      <dgm:prSet/>
      <dgm:spPr/>
      <dgm:t>
        <a:bodyPr/>
        <a:lstStyle/>
        <a:p>
          <a:endParaRPr lang="es-MX" sz="4400"/>
        </a:p>
      </dgm:t>
    </dgm:pt>
    <dgm:pt modelId="{CAEFF9CF-9140-462F-BF09-CFC322D2E186}" type="sibTrans" cxnId="{5B7510FD-AB62-4DCD-B6DC-0030EEC6CFBE}">
      <dgm:prSet/>
      <dgm:spPr/>
      <dgm:t>
        <a:bodyPr/>
        <a:lstStyle/>
        <a:p>
          <a:endParaRPr lang="es-MX" sz="4400"/>
        </a:p>
      </dgm:t>
    </dgm:pt>
    <dgm:pt modelId="{38A3BCEA-9C3A-4277-97C9-C8FB1D802409}" type="pres">
      <dgm:prSet presAssocID="{AFC04C0B-2C94-4EBC-BA9A-232134DE09E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167B8E6-B9E1-4C86-9A01-00A68995BD11}" type="pres">
      <dgm:prSet presAssocID="{AFC04C0B-2C94-4EBC-BA9A-232134DE09E3}" presName="cycle" presStyleCnt="0"/>
      <dgm:spPr/>
    </dgm:pt>
    <dgm:pt modelId="{383D1562-DC3E-42EA-A5EA-5D3526A07D23}" type="pres">
      <dgm:prSet presAssocID="{AFC04C0B-2C94-4EBC-BA9A-232134DE09E3}" presName="centerShape" presStyleCnt="0"/>
      <dgm:spPr/>
    </dgm:pt>
    <dgm:pt modelId="{BC5B26A7-3C46-4DDC-AB9D-E59900ED3896}" type="pres">
      <dgm:prSet presAssocID="{AFC04C0B-2C94-4EBC-BA9A-232134DE09E3}" presName="connSite" presStyleLbl="node1" presStyleIdx="0" presStyleCnt="6"/>
      <dgm:spPr/>
    </dgm:pt>
    <dgm:pt modelId="{CCB0B71E-CC18-44A5-BC04-FAA1EF4BBFDC}" type="pres">
      <dgm:prSet presAssocID="{AFC04C0B-2C94-4EBC-BA9A-232134DE09E3}" presName="visible" presStyleLbl="nod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9C91CDEB-92C5-4FA7-A232-61C173B1EA67}" type="pres">
      <dgm:prSet presAssocID="{005FA0EC-8DCB-4AE0-913A-7409CCAE8492}" presName="Name25" presStyleLbl="parChTrans1D1" presStyleIdx="0" presStyleCnt="5"/>
      <dgm:spPr/>
      <dgm:t>
        <a:bodyPr/>
        <a:lstStyle/>
        <a:p>
          <a:endParaRPr lang="es-MX"/>
        </a:p>
      </dgm:t>
    </dgm:pt>
    <dgm:pt modelId="{1987AE1A-7444-4A32-9427-855B91A7E65E}" type="pres">
      <dgm:prSet presAssocID="{7D204C21-93EA-4405-9AE1-543A33AF13A2}" presName="node" presStyleCnt="0"/>
      <dgm:spPr/>
    </dgm:pt>
    <dgm:pt modelId="{01E50730-376D-4EA8-B383-3B9D8700EF32}" type="pres">
      <dgm:prSet presAssocID="{7D204C21-93EA-4405-9AE1-543A33AF13A2}" presName="parentNode" presStyleLbl="node1" presStyleIdx="1" presStyleCnt="6" custScaleX="160562" custScaleY="87245" custLinFactNeighborX="-60418" custLinFactNeighborY="-900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BC1DA2-6BF0-4F11-99AB-75021A856741}" type="pres">
      <dgm:prSet presAssocID="{7D204C21-93EA-4405-9AE1-543A33AF13A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924B71-A9B9-40DF-9901-59245743E837}" type="pres">
      <dgm:prSet presAssocID="{35DE7283-A02F-45D5-A7F9-93189F0AF9C3}" presName="Name25" presStyleLbl="parChTrans1D1" presStyleIdx="1" presStyleCnt="5"/>
      <dgm:spPr/>
      <dgm:t>
        <a:bodyPr/>
        <a:lstStyle/>
        <a:p>
          <a:endParaRPr lang="es-MX"/>
        </a:p>
      </dgm:t>
    </dgm:pt>
    <dgm:pt modelId="{EEA8B06F-E33E-4FCA-9444-6FE6F3C59F47}" type="pres">
      <dgm:prSet presAssocID="{9C9E2D3C-566D-4BF5-BE68-6C4EB7885721}" presName="node" presStyleCnt="0"/>
      <dgm:spPr/>
    </dgm:pt>
    <dgm:pt modelId="{510F7DC7-B751-4002-B2AF-18B9722F1DAA}" type="pres">
      <dgm:prSet presAssocID="{9C9E2D3C-566D-4BF5-BE68-6C4EB7885721}" presName="parentNode" presStyleLbl="node1" presStyleIdx="2" presStyleCnt="6" custScaleX="205148" custScaleY="96090" custLinFactX="10871" custLinFactNeighborX="100000" custLinFactNeighborY="-5578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8B3768-D432-4CD4-9765-4B7226C3C3AB}" type="pres">
      <dgm:prSet presAssocID="{9C9E2D3C-566D-4BF5-BE68-6C4EB7885721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F4B966-CD7D-4D4C-8F74-98E9524C9A1B}" type="pres">
      <dgm:prSet presAssocID="{96839FD0-EA88-4978-8C23-69D351D9ABA0}" presName="Name25" presStyleLbl="parChTrans1D1" presStyleIdx="2" presStyleCnt="5"/>
      <dgm:spPr/>
      <dgm:t>
        <a:bodyPr/>
        <a:lstStyle/>
        <a:p>
          <a:endParaRPr lang="es-MX"/>
        </a:p>
      </dgm:t>
    </dgm:pt>
    <dgm:pt modelId="{773F12E6-84A7-4A9A-8885-4EA2780A0E52}" type="pres">
      <dgm:prSet presAssocID="{81AAA142-B4E3-4456-BED3-016E31946812}" presName="node" presStyleCnt="0"/>
      <dgm:spPr/>
    </dgm:pt>
    <dgm:pt modelId="{834DBC93-8097-4041-9D86-1C8663D5E6C0}" type="pres">
      <dgm:prSet presAssocID="{81AAA142-B4E3-4456-BED3-016E31946812}" presName="parentNode" presStyleLbl="node1" presStyleIdx="3" presStyleCnt="6" custScaleX="207071" custScaleY="93906" custLinFactX="83588" custLinFactNeighborX="100000" custLinFactNeighborY="-791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3120F1-958E-4A3A-9469-241A429D1329}" type="pres">
      <dgm:prSet presAssocID="{81AAA142-B4E3-4456-BED3-016E3194681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0B2E50-86EC-404A-9D3A-7000C458AC9E}" type="pres">
      <dgm:prSet presAssocID="{8FE6E365-2387-4E05-99E2-2C841BDD5DCA}" presName="Name25" presStyleLbl="parChTrans1D1" presStyleIdx="3" presStyleCnt="5"/>
      <dgm:spPr/>
      <dgm:t>
        <a:bodyPr/>
        <a:lstStyle/>
        <a:p>
          <a:endParaRPr lang="es-MX"/>
        </a:p>
      </dgm:t>
    </dgm:pt>
    <dgm:pt modelId="{9E68BECA-9B45-44D4-BABE-F83156C80B72}" type="pres">
      <dgm:prSet presAssocID="{643408AF-E9D0-448F-AD26-0F23FE11EC7A}" presName="node" presStyleCnt="0"/>
      <dgm:spPr/>
    </dgm:pt>
    <dgm:pt modelId="{1F288EEB-9B1F-4D95-9C9D-83FA20CE1DB3}" type="pres">
      <dgm:prSet presAssocID="{643408AF-E9D0-448F-AD26-0F23FE11EC7A}" presName="parentNode" presStyleLbl="node1" presStyleIdx="4" presStyleCnt="6" custScaleX="170938" custScaleY="83653" custLinFactX="100000" custLinFactNeighborX="132172" custLinFactNeighborY="5094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1908C2-EA93-44CC-9049-33110E19FC7C}" type="pres">
      <dgm:prSet presAssocID="{643408AF-E9D0-448F-AD26-0F23FE11EC7A}" presName="childNode" presStyleLbl="revTx" presStyleIdx="0" presStyleCnt="0">
        <dgm:presLayoutVars>
          <dgm:bulletEnabled val="1"/>
        </dgm:presLayoutVars>
      </dgm:prSet>
      <dgm:spPr/>
    </dgm:pt>
    <dgm:pt modelId="{91E28A67-C986-4B38-B8D6-BB28C351B243}" type="pres">
      <dgm:prSet presAssocID="{A8EC6319-A205-4761-B14F-8A0C6A8B61A0}" presName="Name25" presStyleLbl="parChTrans1D1" presStyleIdx="4" presStyleCnt="5"/>
      <dgm:spPr/>
      <dgm:t>
        <a:bodyPr/>
        <a:lstStyle/>
        <a:p>
          <a:endParaRPr lang="es-MX"/>
        </a:p>
      </dgm:t>
    </dgm:pt>
    <dgm:pt modelId="{6D2ACE1B-99EE-4364-B4E8-4F3A5C255C0E}" type="pres">
      <dgm:prSet presAssocID="{D262F46A-80AA-47F1-986A-61FD535BC90F}" presName="node" presStyleCnt="0"/>
      <dgm:spPr/>
    </dgm:pt>
    <dgm:pt modelId="{5BD09EE2-F369-4EE5-BD67-16DEFC3D351F}" type="pres">
      <dgm:prSet presAssocID="{D262F46A-80AA-47F1-986A-61FD535BC90F}" presName="parentNode" presStyleLbl="node1" presStyleIdx="5" presStyleCnt="6" custScaleX="175009" custScaleY="78050" custLinFactNeighborX="53745" custLinFactNeighborY="-305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87BD1C-3AD1-4F83-9317-06F08F4F8683}" type="pres">
      <dgm:prSet presAssocID="{D262F46A-80AA-47F1-986A-61FD535BC90F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D127D07E-80EF-4D72-BE23-F1CB5CB2D4B7}" type="presOf" srcId="{9C9E2D3C-566D-4BF5-BE68-6C4EB7885721}" destId="{510F7DC7-B751-4002-B2AF-18B9722F1DAA}" srcOrd="0" destOrd="0" presId="urn:microsoft.com/office/officeart/2005/8/layout/radial2"/>
    <dgm:cxn modelId="{530029BC-5E5D-4EA5-B6A8-8ABDAA82931C}" srcId="{AFC04C0B-2C94-4EBC-BA9A-232134DE09E3}" destId="{643408AF-E9D0-448F-AD26-0F23FE11EC7A}" srcOrd="3" destOrd="0" parTransId="{8FE6E365-2387-4E05-99E2-2C841BDD5DCA}" sibTransId="{FC4B8093-8824-4D8A-8412-E1FC18AB1B83}"/>
    <dgm:cxn modelId="{62688BDB-BEB7-45E2-88D2-EA8F80CCB27C}" type="presOf" srcId="{AFC04C0B-2C94-4EBC-BA9A-232134DE09E3}" destId="{38A3BCEA-9C3A-4277-97C9-C8FB1D802409}" srcOrd="0" destOrd="0" presId="urn:microsoft.com/office/officeart/2005/8/layout/radial2"/>
    <dgm:cxn modelId="{E4B9637C-A96A-4381-91E6-6AB655B2C00C}" type="presOf" srcId="{8FE6E365-2387-4E05-99E2-2C841BDD5DCA}" destId="{7B0B2E50-86EC-404A-9D3A-7000C458AC9E}" srcOrd="0" destOrd="0" presId="urn:microsoft.com/office/officeart/2005/8/layout/radial2"/>
    <dgm:cxn modelId="{5B7510FD-AB62-4DCD-B6DC-0030EEC6CFBE}" srcId="{AFC04C0B-2C94-4EBC-BA9A-232134DE09E3}" destId="{D262F46A-80AA-47F1-986A-61FD535BC90F}" srcOrd="4" destOrd="0" parTransId="{A8EC6319-A205-4761-B14F-8A0C6A8B61A0}" sibTransId="{CAEFF9CF-9140-462F-BF09-CFC322D2E186}"/>
    <dgm:cxn modelId="{DC6F65E9-95AA-4190-8D9F-505CAD547D34}" srcId="{AFC04C0B-2C94-4EBC-BA9A-232134DE09E3}" destId="{7D204C21-93EA-4405-9AE1-543A33AF13A2}" srcOrd="0" destOrd="0" parTransId="{005FA0EC-8DCB-4AE0-913A-7409CCAE8492}" sibTransId="{4C33770A-4F59-48D0-A09C-6861382574F0}"/>
    <dgm:cxn modelId="{17E0161F-5231-4307-B179-087C22B2DE70}" type="presOf" srcId="{35DE7283-A02F-45D5-A7F9-93189F0AF9C3}" destId="{45924B71-A9B9-40DF-9901-59245743E837}" srcOrd="0" destOrd="0" presId="urn:microsoft.com/office/officeart/2005/8/layout/radial2"/>
    <dgm:cxn modelId="{630C640B-C40F-4343-8A5E-94BEBDD26FD3}" type="presOf" srcId="{96839FD0-EA88-4978-8C23-69D351D9ABA0}" destId="{97F4B966-CD7D-4D4C-8F74-98E9524C9A1B}" srcOrd="0" destOrd="0" presId="urn:microsoft.com/office/officeart/2005/8/layout/radial2"/>
    <dgm:cxn modelId="{6F1B4F34-BD28-4BA0-B605-353A3E44D200}" srcId="{AFC04C0B-2C94-4EBC-BA9A-232134DE09E3}" destId="{9C9E2D3C-566D-4BF5-BE68-6C4EB7885721}" srcOrd="1" destOrd="0" parTransId="{35DE7283-A02F-45D5-A7F9-93189F0AF9C3}" sibTransId="{9A5A421D-1C69-430D-A05A-3FD852ED823F}"/>
    <dgm:cxn modelId="{FD8837C3-02B7-422E-AE4C-84777815CECC}" type="presOf" srcId="{A8EC6319-A205-4761-B14F-8A0C6A8B61A0}" destId="{91E28A67-C986-4B38-B8D6-BB28C351B243}" srcOrd="0" destOrd="0" presId="urn:microsoft.com/office/officeart/2005/8/layout/radial2"/>
    <dgm:cxn modelId="{8D2B67FA-D255-44DA-9597-009E9DEBD1A6}" type="presOf" srcId="{643408AF-E9D0-448F-AD26-0F23FE11EC7A}" destId="{1F288EEB-9B1F-4D95-9C9D-83FA20CE1DB3}" srcOrd="0" destOrd="0" presId="urn:microsoft.com/office/officeart/2005/8/layout/radial2"/>
    <dgm:cxn modelId="{A53D9750-0893-4B6A-8DBF-0B31395AA160}" type="presOf" srcId="{7D204C21-93EA-4405-9AE1-543A33AF13A2}" destId="{01E50730-376D-4EA8-B383-3B9D8700EF32}" srcOrd="0" destOrd="0" presId="urn:microsoft.com/office/officeart/2005/8/layout/radial2"/>
    <dgm:cxn modelId="{2D5C4E61-1519-45E7-9C2D-2B8E02CEC830}" srcId="{AFC04C0B-2C94-4EBC-BA9A-232134DE09E3}" destId="{81AAA142-B4E3-4456-BED3-016E31946812}" srcOrd="2" destOrd="0" parTransId="{96839FD0-EA88-4978-8C23-69D351D9ABA0}" sibTransId="{D9A6380C-2202-477E-80EB-7579C2E18ED5}"/>
    <dgm:cxn modelId="{E662E1AB-8AEF-4962-B1CB-69F1C59B67F8}" type="presOf" srcId="{D262F46A-80AA-47F1-986A-61FD535BC90F}" destId="{5BD09EE2-F369-4EE5-BD67-16DEFC3D351F}" srcOrd="0" destOrd="0" presId="urn:microsoft.com/office/officeart/2005/8/layout/radial2"/>
    <dgm:cxn modelId="{E8F8572C-F3D7-4DD8-B9AC-697008A737A0}" type="presOf" srcId="{81AAA142-B4E3-4456-BED3-016E31946812}" destId="{834DBC93-8097-4041-9D86-1C8663D5E6C0}" srcOrd="0" destOrd="0" presId="urn:microsoft.com/office/officeart/2005/8/layout/radial2"/>
    <dgm:cxn modelId="{819238D3-CE88-46BE-8C69-A5904D4A56AF}" type="presOf" srcId="{005FA0EC-8DCB-4AE0-913A-7409CCAE8492}" destId="{9C91CDEB-92C5-4FA7-A232-61C173B1EA67}" srcOrd="0" destOrd="0" presId="urn:microsoft.com/office/officeart/2005/8/layout/radial2"/>
    <dgm:cxn modelId="{E8FBB7E9-D775-416C-90BF-A4602B2214D5}" type="presParOf" srcId="{38A3BCEA-9C3A-4277-97C9-C8FB1D802409}" destId="{1167B8E6-B9E1-4C86-9A01-00A68995BD11}" srcOrd="0" destOrd="0" presId="urn:microsoft.com/office/officeart/2005/8/layout/radial2"/>
    <dgm:cxn modelId="{9E72DF24-BD97-43A4-942B-54FE7A398637}" type="presParOf" srcId="{1167B8E6-B9E1-4C86-9A01-00A68995BD11}" destId="{383D1562-DC3E-42EA-A5EA-5D3526A07D23}" srcOrd="0" destOrd="0" presId="urn:microsoft.com/office/officeart/2005/8/layout/radial2"/>
    <dgm:cxn modelId="{557D7AC4-D5BF-4C24-80D9-DEC984DC1897}" type="presParOf" srcId="{383D1562-DC3E-42EA-A5EA-5D3526A07D23}" destId="{BC5B26A7-3C46-4DDC-AB9D-E59900ED3896}" srcOrd="0" destOrd="0" presId="urn:microsoft.com/office/officeart/2005/8/layout/radial2"/>
    <dgm:cxn modelId="{D0B40E09-C154-4A10-82E1-05783BE3E9DD}" type="presParOf" srcId="{383D1562-DC3E-42EA-A5EA-5D3526A07D23}" destId="{CCB0B71E-CC18-44A5-BC04-FAA1EF4BBFDC}" srcOrd="1" destOrd="0" presId="urn:microsoft.com/office/officeart/2005/8/layout/radial2"/>
    <dgm:cxn modelId="{3D5D2AEB-F32D-4531-B61D-4E1AB6355801}" type="presParOf" srcId="{1167B8E6-B9E1-4C86-9A01-00A68995BD11}" destId="{9C91CDEB-92C5-4FA7-A232-61C173B1EA67}" srcOrd="1" destOrd="0" presId="urn:microsoft.com/office/officeart/2005/8/layout/radial2"/>
    <dgm:cxn modelId="{1EBCAA36-5E2B-476E-911A-2744247A90B5}" type="presParOf" srcId="{1167B8E6-B9E1-4C86-9A01-00A68995BD11}" destId="{1987AE1A-7444-4A32-9427-855B91A7E65E}" srcOrd="2" destOrd="0" presId="urn:microsoft.com/office/officeart/2005/8/layout/radial2"/>
    <dgm:cxn modelId="{DEF97E8D-5CA2-4957-91F0-C963BCAF50AF}" type="presParOf" srcId="{1987AE1A-7444-4A32-9427-855B91A7E65E}" destId="{01E50730-376D-4EA8-B383-3B9D8700EF32}" srcOrd="0" destOrd="0" presId="urn:microsoft.com/office/officeart/2005/8/layout/radial2"/>
    <dgm:cxn modelId="{C6D202B8-36BF-41DB-8D16-96F58BCF6E5C}" type="presParOf" srcId="{1987AE1A-7444-4A32-9427-855B91A7E65E}" destId="{50BC1DA2-6BF0-4F11-99AB-75021A856741}" srcOrd="1" destOrd="0" presId="urn:microsoft.com/office/officeart/2005/8/layout/radial2"/>
    <dgm:cxn modelId="{033EEEB2-DD36-46AB-B3AF-85753025E1DD}" type="presParOf" srcId="{1167B8E6-B9E1-4C86-9A01-00A68995BD11}" destId="{45924B71-A9B9-40DF-9901-59245743E837}" srcOrd="3" destOrd="0" presId="urn:microsoft.com/office/officeart/2005/8/layout/radial2"/>
    <dgm:cxn modelId="{AF26EF60-2811-40AA-8407-72FAF1945EBF}" type="presParOf" srcId="{1167B8E6-B9E1-4C86-9A01-00A68995BD11}" destId="{EEA8B06F-E33E-4FCA-9444-6FE6F3C59F47}" srcOrd="4" destOrd="0" presId="urn:microsoft.com/office/officeart/2005/8/layout/radial2"/>
    <dgm:cxn modelId="{9D938AE3-EBA8-4E7B-BCB9-545EAC966FE7}" type="presParOf" srcId="{EEA8B06F-E33E-4FCA-9444-6FE6F3C59F47}" destId="{510F7DC7-B751-4002-B2AF-18B9722F1DAA}" srcOrd="0" destOrd="0" presId="urn:microsoft.com/office/officeart/2005/8/layout/radial2"/>
    <dgm:cxn modelId="{7E1A2AB5-F78B-40E4-84E9-A1AC428374C3}" type="presParOf" srcId="{EEA8B06F-E33E-4FCA-9444-6FE6F3C59F47}" destId="{718B3768-D432-4CD4-9765-4B7226C3C3AB}" srcOrd="1" destOrd="0" presId="urn:microsoft.com/office/officeart/2005/8/layout/radial2"/>
    <dgm:cxn modelId="{BACBF1F7-2CAF-45C6-BB3F-25E133E7B178}" type="presParOf" srcId="{1167B8E6-B9E1-4C86-9A01-00A68995BD11}" destId="{97F4B966-CD7D-4D4C-8F74-98E9524C9A1B}" srcOrd="5" destOrd="0" presId="urn:microsoft.com/office/officeart/2005/8/layout/radial2"/>
    <dgm:cxn modelId="{DCA55A97-D06F-4C51-B86C-9240D3A3D8CE}" type="presParOf" srcId="{1167B8E6-B9E1-4C86-9A01-00A68995BD11}" destId="{773F12E6-84A7-4A9A-8885-4EA2780A0E52}" srcOrd="6" destOrd="0" presId="urn:microsoft.com/office/officeart/2005/8/layout/radial2"/>
    <dgm:cxn modelId="{26B06070-5449-408A-AB31-3E136D6A5526}" type="presParOf" srcId="{773F12E6-84A7-4A9A-8885-4EA2780A0E52}" destId="{834DBC93-8097-4041-9D86-1C8663D5E6C0}" srcOrd="0" destOrd="0" presId="urn:microsoft.com/office/officeart/2005/8/layout/radial2"/>
    <dgm:cxn modelId="{C4524D5E-3E0C-4EB0-B4BA-2696B06D15DB}" type="presParOf" srcId="{773F12E6-84A7-4A9A-8885-4EA2780A0E52}" destId="{9B3120F1-958E-4A3A-9469-241A429D1329}" srcOrd="1" destOrd="0" presId="urn:microsoft.com/office/officeart/2005/8/layout/radial2"/>
    <dgm:cxn modelId="{C35540FE-7E71-4E70-A445-A623096773A3}" type="presParOf" srcId="{1167B8E6-B9E1-4C86-9A01-00A68995BD11}" destId="{7B0B2E50-86EC-404A-9D3A-7000C458AC9E}" srcOrd="7" destOrd="0" presId="urn:microsoft.com/office/officeart/2005/8/layout/radial2"/>
    <dgm:cxn modelId="{78B6D386-FFF1-4AEE-8B62-F7848C9519E9}" type="presParOf" srcId="{1167B8E6-B9E1-4C86-9A01-00A68995BD11}" destId="{9E68BECA-9B45-44D4-BABE-F83156C80B72}" srcOrd="8" destOrd="0" presId="urn:microsoft.com/office/officeart/2005/8/layout/radial2"/>
    <dgm:cxn modelId="{4516A6AF-79DA-43C0-8960-A561D61DB75B}" type="presParOf" srcId="{9E68BECA-9B45-44D4-BABE-F83156C80B72}" destId="{1F288EEB-9B1F-4D95-9C9D-83FA20CE1DB3}" srcOrd="0" destOrd="0" presId="urn:microsoft.com/office/officeart/2005/8/layout/radial2"/>
    <dgm:cxn modelId="{BAB299CA-55F0-4675-A56A-B7E90A14F6B1}" type="presParOf" srcId="{9E68BECA-9B45-44D4-BABE-F83156C80B72}" destId="{641908C2-EA93-44CC-9049-33110E19FC7C}" srcOrd="1" destOrd="0" presId="urn:microsoft.com/office/officeart/2005/8/layout/radial2"/>
    <dgm:cxn modelId="{0F83E6D3-CD4D-484D-AF8C-CEFBC65BD0C9}" type="presParOf" srcId="{1167B8E6-B9E1-4C86-9A01-00A68995BD11}" destId="{91E28A67-C986-4B38-B8D6-BB28C351B243}" srcOrd="9" destOrd="0" presId="urn:microsoft.com/office/officeart/2005/8/layout/radial2"/>
    <dgm:cxn modelId="{37062B00-A14A-400E-9E71-0FD1C6D80C7A}" type="presParOf" srcId="{1167B8E6-B9E1-4C86-9A01-00A68995BD11}" destId="{6D2ACE1B-99EE-4364-B4E8-4F3A5C255C0E}" srcOrd="10" destOrd="0" presId="urn:microsoft.com/office/officeart/2005/8/layout/radial2"/>
    <dgm:cxn modelId="{65061754-CB9B-4DF4-8D84-3708FF0A8D5B}" type="presParOf" srcId="{6D2ACE1B-99EE-4364-B4E8-4F3A5C255C0E}" destId="{5BD09EE2-F369-4EE5-BD67-16DEFC3D351F}" srcOrd="0" destOrd="0" presId="urn:microsoft.com/office/officeart/2005/8/layout/radial2"/>
    <dgm:cxn modelId="{67404536-3993-4B0C-954B-FAC46A1937A1}" type="presParOf" srcId="{6D2ACE1B-99EE-4364-B4E8-4F3A5C255C0E}" destId="{5287BD1C-3AD1-4F83-9317-06F08F4F868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62FD94-F98C-4BF1-AF20-FCB6A2FAA5B2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31B457C-50B3-4771-A4E5-C3A6596FE517}">
      <dgm:prSet phldrT="[Texto]"/>
      <dgm:spPr/>
      <dgm:t>
        <a:bodyPr/>
        <a:lstStyle/>
        <a:p>
          <a:r>
            <a:rPr lang="en-US" dirty="0" smtClean="0"/>
            <a:t>How have I been doing it?</a:t>
          </a:r>
          <a:endParaRPr lang="es-MX" dirty="0"/>
        </a:p>
      </dgm:t>
    </dgm:pt>
    <dgm:pt modelId="{EBD04BC0-443C-467E-AA5E-7214A94F1CEA}" type="parTrans" cxnId="{D7D7975D-04E2-42C7-90ED-C3461640D890}">
      <dgm:prSet/>
      <dgm:spPr/>
      <dgm:t>
        <a:bodyPr/>
        <a:lstStyle/>
        <a:p>
          <a:endParaRPr lang="es-MX"/>
        </a:p>
      </dgm:t>
    </dgm:pt>
    <dgm:pt modelId="{27945B5F-19FF-4B83-B01F-CD2772A47A10}" type="sibTrans" cxnId="{D7D7975D-04E2-42C7-90ED-C3461640D890}">
      <dgm:prSet/>
      <dgm:spPr/>
      <dgm:t>
        <a:bodyPr/>
        <a:lstStyle/>
        <a:p>
          <a:endParaRPr lang="es-MX"/>
        </a:p>
      </dgm:t>
    </dgm:pt>
    <dgm:pt modelId="{3600D72E-EB3E-4A50-ADE9-022F3B4BCB11}">
      <dgm:prSet phldrT="[Texto]"/>
      <dgm:spPr/>
      <dgm:t>
        <a:bodyPr/>
        <a:lstStyle/>
        <a:p>
          <a:r>
            <a:rPr lang="en-US" dirty="0" smtClean="0"/>
            <a:t>What do I think of what I have been doing?</a:t>
          </a:r>
          <a:endParaRPr lang="es-MX" dirty="0"/>
        </a:p>
      </dgm:t>
    </dgm:pt>
    <dgm:pt modelId="{06AAF380-89C5-4FB0-8F00-3BBB87610369}" type="parTrans" cxnId="{AE297616-79D4-41EA-B697-771A5E120AF3}">
      <dgm:prSet/>
      <dgm:spPr/>
      <dgm:t>
        <a:bodyPr/>
        <a:lstStyle/>
        <a:p>
          <a:endParaRPr lang="es-MX"/>
        </a:p>
      </dgm:t>
    </dgm:pt>
    <dgm:pt modelId="{2AF0CD43-D99A-478D-8082-2688C1E990A8}" type="sibTrans" cxnId="{AE297616-79D4-41EA-B697-771A5E120AF3}">
      <dgm:prSet/>
      <dgm:spPr/>
      <dgm:t>
        <a:bodyPr/>
        <a:lstStyle/>
        <a:p>
          <a:endParaRPr lang="es-MX"/>
        </a:p>
      </dgm:t>
    </dgm:pt>
    <dgm:pt modelId="{3364624F-18E3-45AE-8C2B-FE224BE25E04}">
      <dgm:prSet phldrT="[Texto]"/>
      <dgm:spPr/>
      <dgm:t>
        <a:bodyPr/>
        <a:lstStyle/>
        <a:p>
          <a:endParaRPr lang="es-MX" dirty="0"/>
        </a:p>
      </dgm:t>
    </dgm:pt>
    <dgm:pt modelId="{853D97E9-7527-4585-A2DB-8C9BDA4827BE}" type="parTrans" cxnId="{F76A2E3F-82F5-4C67-B412-C1A04DAA93AF}">
      <dgm:prSet/>
      <dgm:spPr/>
      <dgm:t>
        <a:bodyPr/>
        <a:lstStyle/>
        <a:p>
          <a:endParaRPr lang="es-MX"/>
        </a:p>
      </dgm:t>
    </dgm:pt>
    <dgm:pt modelId="{D82B02F8-2EAF-4424-BA0B-9B06E2833696}" type="sibTrans" cxnId="{F76A2E3F-82F5-4C67-B412-C1A04DAA93AF}">
      <dgm:prSet/>
      <dgm:spPr/>
      <dgm:t>
        <a:bodyPr/>
        <a:lstStyle/>
        <a:p>
          <a:endParaRPr lang="es-MX"/>
        </a:p>
      </dgm:t>
    </dgm:pt>
    <dgm:pt modelId="{C13A8092-7D90-4536-BDAB-BA9411640187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What have I been doing?</a:t>
          </a:r>
          <a:endParaRPr lang="es-MX" dirty="0" smtClean="0"/>
        </a:p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B6AEBE6C-72B2-4239-BBC5-13959A6ED2C9}" type="parTrans" cxnId="{E3A8E836-8F39-4A08-BEE4-D8E93487E75B}">
      <dgm:prSet/>
      <dgm:spPr/>
      <dgm:t>
        <a:bodyPr/>
        <a:lstStyle/>
        <a:p>
          <a:endParaRPr lang="es-MX"/>
        </a:p>
      </dgm:t>
    </dgm:pt>
    <dgm:pt modelId="{A2C8D44A-8F76-444F-B24B-C103D448A000}" type="sibTrans" cxnId="{E3A8E836-8F39-4A08-BEE4-D8E93487E75B}">
      <dgm:prSet/>
      <dgm:spPr/>
      <dgm:t>
        <a:bodyPr/>
        <a:lstStyle/>
        <a:p>
          <a:endParaRPr lang="es-MX"/>
        </a:p>
      </dgm:t>
    </dgm:pt>
    <dgm:pt modelId="{CA5B8C8D-1E5B-4424-A054-D92E63D4B28B}">
      <dgm:prSet/>
      <dgm:spPr/>
      <dgm:t>
        <a:bodyPr/>
        <a:lstStyle/>
        <a:p>
          <a:r>
            <a:rPr lang="en-US" smtClean="0"/>
            <a:t>How could I improve my approach? </a:t>
          </a:r>
          <a:endParaRPr lang="es-MX" dirty="0"/>
        </a:p>
      </dgm:t>
    </dgm:pt>
    <dgm:pt modelId="{4898C14C-321D-4F5F-9634-DD48B42A6B94}" type="parTrans" cxnId="{0AAB95BB-F52A-4E26-97A0-3B0F23CDE15A}">
      <dgm:prSet/>
      <dgm:spPr/>
      <dgm:t>
        <a:bodyPr/>
        <a:lstStyle/>
        <a:p>
          <a:endParaRPr lang="es-MX"/>
        </a:p>
      </dgm:t>
    </dgm:pt>
    <dgm:pt modelId="{CA2C95BB-16D7-422B-AF0D-4ED52231F037}" type="sibTrans" cxnId="{0AAB95BB-F52A-4E26-97A0-3B0F23CDE15A}">
      <dgm:prSet/>
      <dgm:spPr/>
      <dgm:t>
        <a:bodyPr/>
        <a:lstStyle/>
        <a:p>
          <a:endParaRPr lang="es-MX"/>
        </a:p>
      </dgm:t>
    </dgm:pt>
    <dgm:pt modelId="{4ACC4D91-565A-4484-9C8C-97D37E265B66}" type="pres">
      <dgm:prSet presAssocID="{E262FD94-F98C-4BF1-AF20-FCB6A2FAA5B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D760EC8-0665-4632-9BD9-30A281F63FDF}" type="pres">
      <dgm:prSet presAssocID="{E262FD94-F98C-4BF1-AF20-FCB6A2FAA5B2}" presName="wedge1" presStyleLbl="node1" presStyleIdx="0" presStyleCnt="4"/>
      <dgm:spPr/>
      <dgm:t>
        <a:bodyPr/>
        <a:lstStyle/>
        <a:p>
          <a:endParaRPr lang="es-MX"/>
        </a:p>
      </dgm:t>
    </dgm:pt>
    <dgm:pt modelId="{C19FE772-1A39-452F-87B7-633295B74F11}" type="pres">
      <dgm:prSet presAssocID="{E262FD94-F98C-4BF1-AF20-FCB6A2FAA5B2}" presName="dummy1a" presStyleCnt="0"/>
      <dgm:spPr/>
    </dgm:pt>
    <dgm:pt modelId="{0C6D553B-BC63-4215-A71A-0871F1963148}" type="pres">
      <dgm:prSet presAssocID="{E262FD94-F98C-4BF1-AF20-FCB6A2FAA5B2}" presName="dummy1b" presStyleCnt="0"/>
      <dgm:spPr/>
    </dgm:pt>
    <dgm:pt modelId="{219E0321-AA1A-4FCD-B23E-44024A896BA6}" type="pres">
      <dgm:prSet presAssocID="{E262FD94-F98C-4BF1-AF20-FCB6A2FAA5B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930ED5-A466-4886-8085-6CE1949B378A}" type="pres">
      <dgm:prSet presAssocID="{E262FD94-F98C-4BF1-AF20-FCB6A2FAA5B2}" presName="wedge2" presStyleLbl="node1" presStyleIdx="1" presStyleCnt="4"/>
      <dgm:spPr/>
      <dgm:t>
        <a:bodyPr/>
        <a:lstStyle/>
        <a:p>
          <a:endParaRPr lang="es-MX"/>
        </a:p>
      </dgm:t>
    </dgm:pt>
    <dgm:pt modelId="{53001B9B-E6DA-4751-8227-18960E6CDC6F}" type="pres">
      <dgm:prSet presAssocID="{E262FD94-F98C-4BF1-AF20-FCB6A2FAA5B2}" presName="dummy2a" presStyleCnt="0"/>
      <dgm:spPr/>
    </dgm:pt>
    <dgm:pt modelId="{00B15D9B-1CBC-49E7-B2B4-3F0F5562A0E0}" type="pres">
      <dgm:prSet presAssocID="{E262FD94-F98C-4BF1-AF20-FCB6A2FAA5B2}" presName="dummy2b" presStyleCnt="0"/>
      <dgm:spPr/>
    </dgm:pt>
    <dgm:pt modelId="{1AEE1AF3-BE55-4804-BE2D-D6764BE8E605}" type="pres">
      <dgm:prSet presAssocID="{E262FD94-F98C-4BF1-AF20-FCB6A2FAA5B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DAEBB5-6199-4325-AAA8-55B1C5BBB90D}" type="pres">
      <dgm:prSet presAssocID="{E262FD94-F98C-4BF1-AF20-FCB6A2FAA5B2}" presName="wedge3" presStyleLbl="node1" presStyleIdx="2" presStyleCnt="4"/>
      <dgm:spPr/>
      <dgm:t>
        <a:bodyPr/>
        <a:lstStyle/>
        <a:p>
          <a:endParaRPr lang="es-MX"/>
        </a:p>
      </dgm:t>
    </dgm:pt>
    <dgm:pt modelId="{95CA2032-0348-48CC-A4F3-A45CAB2C7A76}" type="pres">
      <dgm:prSet presAssocID="{E262FD94-F98C-4BF1-AF20-FCB6A2FAA5B2}" presName="dummy3a" presStyleCnt="0"/>
      <dgm:spPr/>
    </dgm:pt>
    <dgm:pt modelId="{1D9A1FBF-F24E-4700-AFF4-2B6BBA5C77D2}" type="pres">
      <dgm:prSet presAssocID="{E262FD94-F98C-4BF1-AF20-FCB6A2FAA5B2}" presName="dummy3b" presStyleCnt="0"/>
      <dgm:spPr/>
    </dgm:pt>
    <dgm:pt modelId="{E6238138-3F86-4A80-8539-62B62B238F07}" type="pres">
      <dgm:prSet presAssocID="{E262FD94-F98C-4BF1-AF20-FCB6A2FAA5B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4D98EE-24AB-4D46-A4A8-859612573225}" type="pres">
      <dgm:prSet presAssocID="{E262FD94-F98C-4BF1-AF20-FCB6A2FAA5B2}" presName="wedge4" presStyleLbl="node1" presStyleIdx="3" presStyleCnt="4"/>
      <dgm:spPr/>
      <dgm:t>
        <a:bodyPr/>
        <a:lstStyle/>
        <a:p>
          <a:endParaRPr lang="en-GB"/>
        </a:p>
      </dgm:t>
    </dgm:pt>
    <dgm:pt modelId="{30101873-3F0A-4B25-973D-1CC1DC659D03}" type="pres">
      <dgm:prSet presAssocID="{E262FD94-F98C-4BF1-AF20-FCB6A2FAA5B2}" presName="dummy4a" presStyleCnt="0"/>
      <dgm:spPr/>
    </dgm:pt>
    <dgm:pt modelId="{1FDBE905-C982-4EE2-AE97-9C5A58AEE8E2}" type="pres">
      <dgm:prSet presAssocID="{E262FD94-F98C-4BF1-AF20-FCB6A2FAA5B2}" presName="dummy4b" presStyleCnt="0"/>
      <dgm:spPr/>
    </dgm:pt>
    <dgm:pt modelId="{8ED0838A-B582-41AE-ADCE-9FF7BC7B826D}" type="pres">
      <dgm:prSet presAssocID="{E262FD94-F98C-4BF1-AF20-FCB6A2FAA5B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7808EF-5B31-459E-B4C9-4FBE258D404F}" type="pres">
      <dgm:prSet presAssocID="{27945B5F-19FF-4B83-B01F-CD2772A47A10}" presName="arrowWedge1" presStyleLbl="fgSibTrans2D1" presStyleIdx="0" presStyleCnt="4"/>
      <dgm:spPr/>
    </dgm:pt>
    <dgm:pt modelId="{DD5842C3-31A7-40E9-BFBF-AD725FA7293C}" type="pres">
      <dgm:prSet presAssocID="{2AF0CD43-D99A-478D-8082-2688C1E990A8}" presName="arrowWedge2" presStyleLbl="fgSibTrans2D1" presStyleIdx="1" presStyleCnt="4"/>
      <dgm:spPr/>
    </dgm:pt>
    <dgm:pt modelId="{7E100237-8C6E-4DAA-AD31-92D29A2CD8A9}" type="pres">
      <dgm:prSet presAssocID="{CA2C95BB-16D7-422B-AF0D-4ED52231F037}" presName="arrowWedge3" presStyleLbl="fgSibTrans2D1" presStyleIdx="2" presStyleCnt="4"/>
      <dgm:spPr/>
    </dgm:pt>
    <dgm:pt modelId="{D6DB4D16-5B98-403B-BA19-F3B82A33B7D6}" type="pres">
      <dgm:prSet presAssocID="{A2C8D44A-8F76-444F-B24B-C103D448A000}" presName="arrowWedge4" presStyleLbl="fgSibTrans2D1" presStyleIdx="3" presStyleCnt="4"/>
      <dgm:spPr/>
    </dgm:pt>
  </dgm:ptLst>
  <dgm:cxnLst>
    <dgm:cxn modelId="{51AF53CC-9800-4C3D-B3CA-766924374014}" type="presOf" srcId="{3600D72E-EB3E-4A50-ADE9-022F3B4BCB11}" destId="{54930ED5-A466-4886-8085-6CE1949B378A}" srcOrd="0" destOrd="0" presId="urn:microsoft.com/office/officeart/2005/8/layout/cycle8"/>
    <dgm:cxn modelId="{5C1EB6FE-B0DE-48AA-B6EA-6E8CC010CD1B}" type="presOf" srcId="{3364624F-18E3-45AE-8C2B-FE224BE25E04}" destId="{1AEE1AF3-BE55-4804-BE2D-D6764BE8E605}" srcOrd="1" destOrd="1" presId="urn:microsoft.com/office/officeart/2005/8/layout/cycle8"/>
    <dgm:cxn modelId="{D7D7975D-04E2-42C7-90ED-C3461640D890}" srcId="{E262FD94-F98C-4BF1-AF20-FCB6A2FAA5B2}" destId="{031B457C-50B3-4771-A4E5-C3A6596FE517}" srcOrd="0" destOrd="0" parTransId="{EBD04BC0-443C-467E-AA5E-7214A94F1CEA}" sibTransId="{27945B5F-19FF-4B83-B01F-CD2772A47A10}"/>
    <dgm:cxn modelId="{C866147B-8E41-41CD-BB11-69280FA2AAC7}" type="presOf" srcId="{3600D72E-EB3E-4A50-ADE9-022F3B4BCB11}" destId="{1AEE1AF3-BE55-4804-BE2D-D6764BE8E605}" srcOrd="1" destOrd="0" presId="urn:microsoft.com/office/officeart/2005/8/layout/cycle8"/>
    <dgm:cxn modelId="{F76A2E3F-82F5-4C67-B412-C1A04DAA93AF}" srcId="{3600D72E-EB3E-4A50-ADE9-022F3B4BCB11}" destId="{3364624F-18E3-45AE-8C2B-FE224BE25E04}" srcOrd="0" destOrd="0" parTransId="{853D97E9-7527-4585-A2DB-8C9BDA4827BE}" sibTransId="{D82B02F8-2EAF-4424-BA0B-9B06E2833696}"/>
    <dgm:cxn modelId="{53717D89-B55C-43B0-A90D-0EE1B25E8B3A}" type="presOf" srcId="{E262FD94-F98C-4BF1-AF20-FCB6A2FAA5B2}" destId="{4ACC4D91-565A-4484-9C8C-97D37E265B66}" srcOrd="0" destOrd="0" presId="urn:microsoft.com/office/officeart/2005/8/layout/cycle8"/>
    <dgm:cxn modelId="{0AAB95BB-F52A-4E26-97A0-3B0F23CDE15A}" srcId="{E262FD94-F98C-4BF1-AF20-FCB6A2FAA5B2}" destId="{CA5B8C8D-1E5B-4424-A054-D92E63D4B28B}" srcOrd="2" destOrd="0" parTransId="{4898C14C-321D-4F5F-9634-DD48B42A6B94}" sibTransId="{CA2C95BB-16D7-422B-AF0D-4ED52231F037}"/>
    <dgm:cxn modelId="{164D37AA-1E24-4A6E-BCA7-3DF8ABB6191B}" type="presOf" srcId="{C13A8092-7D90-4536-BDAB-BA9411640187}" destId="{8ED0838A-B582-41AE-ADCE-9FF7BC7B826D}" srcOrd="1" destOrd="0" presId="urn:microsoft.com/office/officeart/2005/8/layout/cycle8"/>
    <dgm:cxn modelId="{AE297616-79D4-41EA-B697-771A5E120AF3}" srcId="{E262FD94-F98C-4BF1-AF20-FCB6A2FAA5B2}" destId="{3600D72E-EB3E-4A50-ADE9-022F3B4BCB11}" srcOrd="1" destOrd="0" parTransId="{06AAF380-89C5-4FB0-8F00-3BBB87610369}" sibTransId="{2AF0CD43-D99A-478D-8082-2688C1E990A8}"/>
    <dgm:cxn modelId="{0375C290-E835-4F91-B750-89F3AF039306}" type="presOf" srcId="{C13A8092-7D90-4536-BDAB-BA9411640187}" destId="{3D4D98EE-24AB-4D46-A4A8-859612573225}" srcOrd="0" destOrd="0" presId="urn:microsoft.com/office/officeart/2005/8/layout/cycle8"/>
    <dgm:cxn modelId="{115BD567-79D0-42B9-860B-FFAD8D0BF7FF}" type="presOf" srcId="{CA5B8C8D-1E5B-4424-A054-D92E63D4B28B}" destId="{E6238138-3F86-4A80-8539-62B62B238F07}" srcOrd="1" destOrd="0" presId="urn:microsoft.com/office/officeart/2005/8/layout/cycle8"/>
    <dgm:cxn modelId="{93E6F5DF-2C93-4285-8142-D9C96F9A1971}" type="presOf" srcId="{CA5B8C8D-1E5B-4424-A054-D92E63D4B28B}" destId="{10DAEBB5-6199-4325-AAA8-55B1C5BBB90D}" srcOrd="0" destOrd="0" presId="urn:microsoft.com/office/officeart/2005/8/layout/cycle8"/>
    <dgm:cxn modelId="{E3A8E836-8F39-4A08-BEE4-D8E93487E75B}" srcId="{E262FD94-F98C-4BF1-AF20-FCB6A2FAA5B2}" destId="{C13A8092-7D90-4536-BDAB-BA9411640187}" srcOrd="3" destOrd="0" parTransId="{B6AEBE6C-72B2-4239-BBC5-13959A6ED2C9}" sibTransId="{A2C8D44A-8F76-444F-B24B-C103D448A000}"/>
    <dgm:cxn modelId="{31BF99BB-4097-46A7-9F09-19EFC3382A59}" type="presOf" srcId="{031B457C-50B3-4771-A4E5-C3A6596FE517}" destId="{219E0321-AA1A-4FCD-B23E-44024A896BA6}" srcOrd="1" destOrd="0" presId="urn:microsoft.com/office/officeart/2005/8/layout/cycle8"/>
    <dgm:cxn modelId="{10E5673C-8B06-4AFD-BF2D-E0D483EB6C77}" type="presOf" srcId="{031B457C-50B3-4771-A4E5-C3A6596FE517}" destId="{6D760EC8-0665-4632-9BD9-30A281F63FDF}" srcOrd="0" destOrd="0" presId="urn:microsoft.com/office/officeart/2005/8/layout/cycle8"/>
    <dgm:cxn modelId="{D950F690-9F37-43AE-8BB7-3EC1BA272DB5}" type="presOf" srcId="{3364624F-18E3-45AE-8C2B-FE224BE25E04}" destId="{54930ED5-A466-4886-8085-6CE1949B378A}" srcOrd="0" destOrd="1" presId="urn:microsoft.com/office/officeart/2005/8/layout/cycle8"/>
    <dgm:cxn modelId="{6672BD11-71EF-49FD-A8C4-F8845EC34FE8}" type="presParOf" srcId="{4ACC4D91-565A-4484-9C8C-97D37E265B66}" destId="{6D760EC8-0665-4632-9BD9-30A281F63FDF}" srcOrd="0" destOrd="0" presId="urn:microsoft.com/office/officeart/2005/8/layout/cycle8"/>
    <dgm:cxn modelId="{53413968-FA76-4A85-BD63-DCEDCE427B11}" type="presParOf" srcId="{4ACC4D91-565A-4484-9C8C-97D37E265B66}" destId="{C19FE772-1A39-452F-87B7-633295B74F11}" srcOrd="1" destOrd="0" presId="urn:microsoft.com/office/officeart/2005/8/layout/cycle8"/>
    <dgm:cxn modelId="{90D567D1-4635-49BE-8F78-451C62E50CA7}" type="presParOf" srcId="{4ACC4D91-565A-4484-9C8C-97D37E265B66}" destId="{0C6D553B-BC63-4215-A71A-0871F1963148}" srcOrd="2" destOrd="0" presId="urn:microsoft.com/office/officeart/2005/8/layout/cycle8"/>
    <dgm:cxn modelId="{EE05D35C-203D-499A-A76F-2920478B1C48}" type="presParOf" srcId="{4ACC4D91-565A-4484-9C8C-97D37E265B66}" destId="{219E0321-AA1A-4FCD-B23E-44024A896BA6}" srcOrd="3" destOrd="0" presId="urn:microsoft.com/office/officeart/2005/8/layout/cycle8"/>
    <dgm:cxn modelId="{97BE68C8-8970-4844-9F85-A5D8A0D6D728}" type="presParOf" srcId="{4ACC4D91-565A-4484-9C8C-97D37E265B66}" destId="{54930ED5-A466-4886-8085-6CE1949B378A}" srcOrd="4" destOrd="0" presId="urn:microsoft.com/office/officeart/2005/8/layout/cycle8"/>
    <dgm:cxn modelId="{EF082F85-D4A2-4019-ACAF-088CB96EB71C}" type="presParOf" srcId="{4ACC4D91-565A-4484-9C8C-97D37E265B66}" destId="{53001B9B-E6DA-4751-8227-18960E6CDC6F}" srcOrd="5" destOrd="0" presId="urn:microsoft.com/office/officeart/2005/8/layout/cycle8"/>
    <dgm:cxn modelId="{5CD31ECA-6A9E-47AB-9490-9DCBF218790C}" type="presParOf" srcId="{4ACC4D91-565A-4484-9C8C-97D37E265B66}" destId="{00B15D9B-1CBC-49E7-B2B4-3F0F5562A0E0}" srcOrd="6" destOrd="0" presId="urn:microsoft.com/office/officeart/2005/8/layout/cycle8"/>
    <dgm:cxn modelId="{FD951651-8468-43C1-A6FE-B567DA1E3445}" type="presParOf" srcId="{4ACC4D91-565A-4484-9C8C-97D37E265B66}" destId="{1AEE1AF3-BE55-4804-BE2D-D6764BE8E605}" srcOrd="7" destOrd="0" presId="urn:microsoft.com/office/officeart/2005/8/layout/cycle8"/>
    <dgm:cxn modelId="{C9922941-0DDC-478B-B2AB-0521B8BD349C}" type="presParOf" srcId="{4ACC4D91-565A-4484-9C8C-97D37E265B66}" destId="{10DAEBB5-6199-4325-AAA8-55B1C5BBB90D}" srcOrd="8" destOrd="0" presId="urn:microsoft.com/office/officeart/2005/8/layout/cycle8"/>
    <dgm:cxn modelId="{17246A3F-E39D-47B7-B54D-722336B105BD}" type="presParOf" srcId="{4ACC4D91-565A-4484-9C8C-97D37E265B66}" destId="{95CA2032-0348-48CC-A4F3-A45CAB2C7A76}" srcOrd="9" destOrd="0" presId="urn:microsoft.com/office/officeart/2005/8/layout/cycle8"/>
    <dgm:cxn modelId="{7035A6BF-047C-4C2D-A4A4-9ADE65FEDF7A}" type="presParOf" srcId="{4ACC4D91-565A-4484-9C8C-97D37E265B66}" destId="{1D9A1FBF-F24E-4700-AFF4-2B6BBA5C77D2}" srcOrd="10" destOrd="0" presId="urn:microsoft.com/office/officeart/2005/8/layout/cycle8"/>
    <dgm:cxn modelId="{CCBD59ED-057F-4E2B-8894-5F3BB010721C}" type="presParOf" srcId="{4ACC4D91-565A-4484-9C8C-97D37E265B66}" destId="{E6238138-3F86-4A80-8539-62B62B238F07}" srcOrd="11" destOrd="0" presId="urn:microsoft.com/office/officeart/2005/8/layout/cycle8"/>
    <dgm:cxn modelId="{DCAC2718-FB63-4077-B151-1E719DD41A6A}" type="presParOf" srcId="{4ACC4D91-565A-4484-9C8C-97D37E265B66}" destId="{3D4D98EE-24AB-4D46-A4A8-859612573225}" srcOrd="12" destOrd="0" presId="urn:microsoft.com/office/officeart/2005/8/layout/cycle8"/>
    <dgm:cxn modelId="{BD5A2A7A-CF69-416B-A51B-B30F665005A4}" type="presParOf" srcId="{4ACC4D91-565A-4484-9C8C-97D37E265B66}" destId="{30101873-3F0A-4B25-973D-1CC1DC659D03}" srcOrd="13" destOrd="0" presId="urn:microsoft.com/office/officeart/2005/8/layout/cycle8"/>
    <dgm:cxn modelId="{B25A8611-0FAB-40D5-AB6D-760B0DA57247}" type="presParOf" srcId="{4ACC4D91-565A-4484-9C8C-97D37E265B66}" destId="{1FDBE905-C982-4EE2-AE97-9C5A58AEE8E2}" srcOrd="14" destOrd="0" presId="urn:microsoft.com/office/officeart/2005/8/layout/cycle8"/>
    <dgm:cxn modelId="{162759DA-6381-441E-8564-081472E80BAE}" type="presParOf" srcId="{4ACC4D91-565A-4484-9C8C-97D37E265B66}" destId="{8ED0838A-B582-41AE-ADCE-9FF7BC7B826D}" srcOrd="15" destOrd="0" presId="urn:microsoft.com/office/officeart/2005/8/layout/cycle8"/>
    <dgm:cxn modelId="{A169383F-F064-4B56-BBFC-F468E638FE7E}" type="presParOf" srcId="{4ACC4D91-565A-4484-9C8C-97D37E265B66}" destId="{7F7808EF-5B31-459E-B4C9-4FBE258D404F}" srcOrd="16" destOrd="0" presId="urn:microsoft.com/office/officeart/2005/8/layout/cycle8"/>
    <dgm:cxn modelId="{0E763F76-E4EE-4614-86EC-311109F1E213}" type="presParOf" srcId="{4ACC4D91-565A-4484-9C8C-97D37E265B66}" destId="{DD5842C3-31A7-40E9-BFBF-AD725FA7293C}" srcOrd="17" destOrd="0" presId="urn:microsoft.com/office/officeart/2005/8/layout/cycle8"/>
    <dgm:cxn modelId="{35B71F8F-4457-4D9C-9E42-150B47275ED0}" type="presParOf" srcId="{4ACC4D91-565A-4484-9C8C-97D37E265B66}" destId="{7E100237-8C6E-4DAA-AD31-92D29A2CD8A9}" srcOrd="18" destOrd="0" presId="urn:microsoft.com/office/officeart/2005/8/layout/cycle8"/>
    <dgm:cxn modelId="{D736428B-CC40-4C73-BB0B-756E1B66295F}" type="presParOf" srcId="{4ACC4D91-565A-4484-9C8C-97D37E265B66}" destId="{D6DB4D16-5B98-403B-BA19-F3B82A33B7D6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2FAF9C-A735-48A5-A6F2-16B72B38B4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90038AC-ADE8-4760-A188-44732A534CFC}">
      <dgm:prSet phldrT="[Texto]"/>
      <dgm:spPr/>
      <dgm:t>
        <a:bodyPr/>
        <a:lstStyle/>
        <a:p>
          <a:r>
            <a:rPr lang="en-US" dirty="0" smtClean="0"/>
            <a:t>It improves students’ learning outcomes, so may be in their best interests despite their perceptions. </a:t>
          </a:r>
          <a:endParaRPr lang="es-MX" dirty="0"/>
        </a:p>
      </dgm:t>
    </dgm:pt>
    <dgm:pt modelId="{34761597-6655-42F0-A8CB-093DC47906E7}" type="parTrans" cxnId="{347A9DBA-C0CB-4F09-9E0A-3ECDBF5B8C79}">
      <dgm:prSet/>
      <dgm:spPr/>
      <dgm:t>
        <a:bodyPr/>
        <a:lstStyle/>
        <a:p>
          <a:endParaRPr lang="es-MX"/>
        </a:p>
      </dgm:t>
    </dgm:pt>
    <dgm:pt modelId="{90CC452C-B70B-45BB-BCD2-B9354CFBE540}" type="sibTrans" cxnId="{347A9DBA-C0CB-4F09-9E0A-3ECDBF5B8C79}">
      <dgm:prSet/>
      <dgm:spPr/>
      <dgm:t>
        <a:bodyPr/>
        <a:lstStyle/>
        <a:p>
          <a:endParaRPr lang="es-MX"/>
        </a:p>
      </dgm:t>
    </dgm:pt>
    <dgm:pt modelId="{A1A4DA22-03ED-4810-9F9C-12E482292567}">
      <dgm:prSet phldrT="[Texto]" phldr="1"/>
      <dgm:spPr/>
      <dgm:t>
        <a:bodyPr/>
        <a:lstStyle/>
        <a:p>
          <a:endParaRPr lang="es-MX" dirty="0"/>
        </a:p>
      </dgm:t>
    </dgm:pt>
    <dgm:pt modelId="{1D9B9438-1D3E-424E-A5A9-68427C19F2AA}" type="parTrans" cxnId="{FF62088A-C4C9-454D-8887-B0F129D336B7}">
      <dgm:prSet/>
      <dgm:spPr/>
      <dgm:t>
        <a:bodyPr/>
        <a:lstStyle/>
        <a:p>
          <a:endParaRPr lang="es-MX"/>
        </a:p>
      </dgm:t>
    </dgm:pt>
    <dgm:pt modelId="{CD1A68AC-F58E-4883-B466-137957DBDA28}" type="sibTrans" cxnId="{FF62088A-C4C9-454D-8887-B0F129D336B7}">
      <dgm:prSet/>
      <dgm:spPr/>
      <dgm:t>
        <a:bodyPr/>
        <a:lstStyle/>
        <a:p>
          <a:endParaRPr lang="es-MX"/>
        </a:p>
      </dgm:t>
    </dgm:pt>
    <dgm:pt modelId="{068D27C7-D545-4EF6-A3D5-4D4AAE7E1256}" type="pres">
      <dgm:prSet presAssocID="{912FAF9C-A735-48A5-A6F2-16B72B38B4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A7DBB7A-D003-446B-AC76-935B18BC131B}" type="pres">
      <dgm:prSet presAssocID="{790038AC-ADE8-4760-A188-44732A534CFC}" presName="parentText" presStyleLbl="node1" presStyleIdx="0" presStyleCnt="1" custLinFactNeighborX="-5518" custLinFactNeighborY="6479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3D7369-8DAC-4B67-813F-46F47DDEC614}" type="pres">
      <dgm:prSet presAssocID="{790038AC-ADE8-4760-A188-44732A534CF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4AA999E-498A-413F-BE8E-E2484A349A5E}" type="presOf" srcId="{A1A4DA22-03ED-4810-9F9C-12E482292567}" destId="{6A3D7369-8DAC-4B67-813F-46F47DDEC614}" srcOrd="0" destOrd="0" presId="urn:microsoft.com/office/officeart/2005/8/layout/vList2"/>
    <dgm:cxn modelId="{347A9DBA-C0CB-4F09-9E0A-3ECDBF5B8C79}" srcId="{912FAF9C-A735-48A5-A6F2-16B72B38B4FB}" destId="{790038AC-ADE8-4760-A188-44732A534CFC}" srcOrd="0" destOrd="0" parTransId="{34761597-6655-42F0-A8CB-093DC47906E7}" sibTransId="{90CC452C-B70B-45BB-BCD2-B9354CFBE540}"/>
    <dgm:cxn modelId="{F36FED9F-3A21-4978-B76A-5CA99E48EDA7}" type="presOf" srcId="{912FAF9C-A735-48A5-A6F2-16B72B38B4FB}" destId="{068D27C7-D545-4EF6-A3D5-4D4AAE7E1256}" srcOrd="0" destOrd="0" presId="urn:microsoft.com/office/officeart/2005/8/layout/vList2"/>
    <dgm:cxn modelId="{FF62088A-C4C9-454D-8887-B0F129D336B7}" srcId="{790038AC-ADE8-4760-A188-44732A534CFC}" destId="{A1A4DA22-03ED-4810-9F9C-12E482292567}" srcOrd="0" destOrd="0" parTransId="{1D9B9438-1D3E-424E-A5A9-68427C19F2AA}" sibTransId="{CD1A68AC-F58E-4883-B466-137957DBDA28}"/>
    <dgm:cxn modelId="{586AD094-1A17-4A14-AB7A-4E25C56B54B4}" type="presOf" srcId="{790038AC-ADE8-4760-A188-44732A534CFC}" destId="{6A7DBB7A-D003-446B-AC76-935B18BC131B}" srcOrd="0" destOrd="0" presId="urn:microsoft.com/office/officeart/2005/8/layout/vList2"/>
    <dgm:cxn modelId="{85EA760E-8C9C-4E4E-AEE8-534A2CAEE638}" type="presParOf" srcId="{068D27C7-D545-4EF6-A3D5-4D4AAE7E1256}" destId="{6A7DBB7A-D003-446B-AC76-935B18BC131B}" srcOrd="0" destOrd="0" presId="urn:microsoft.com/office/officeart/2005/8/layout/vList2"/>
    <dgm:cxn modelId="{440476FA-D79A-4DBB-8E9A-723F6488D108}" type="presParOf" srcId="{068D27C7-D545-4EF6-A3D5-4D4AAE7E1256}" destId="{6A3D7369-8DAC-4B67-813F-46F47DDEC61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6122D7-EA0C-40D8-BB3A-CE4F0B311CBF}">
      <dsp:nvSpPr>
        <dsp:cNvPr id="0" name=""/>
        <dsp:cNvSpPr/>
      </dsp:nvSpPr>
      <dsp:spPr>
        <a:xfrm>
          <a:off x="3112594" y="2324207"/>
          <a:ext cx="1767698" cy="1767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err="1" smtClean="0"/>
            <a:t>Teacher’s</a:t>
          </a:r>
          <a:r>
            <a:rPr lang="es-MX" sz="2500" kern="1200" dirty="0" smtClean="0"/>
            <a:t> role </a:t>
          </a:r>
          <a:endParaRPr lang="es-MX" sz="2500" kern="1200" dirty="0"/>
        </a:p>
      </dsp:txBody>
      <dsp:txXfrm>
        <a:off x="3371467" y="2583080"/>
        <a:ext cx="1249952" cy="1249952"/>
      </dsp:txXfrm>
    </dsp:sp>
    <dsp:sp modelId="{FA146575-C15F-4958-AB84-552F188B776B}">
      <dsp:nvSpPr>
        <dsp:cNvPr id="0" name=""/>
        <dsp:cNvSpPr/>
      </dsp:nvSpPr>
      <dsp:spPr>
        <a:xfrm rot="16200000">
          <a:off x="3729799" y="2037658"/>
          <a:ext cx="533288" cy="39808"/>
        </a:xfrm>
        <a:custGeom>
          <a:avLst/>
          <a:gdLst/>
          <a:ahLst/>
          <a:cxnLst/>
          <a:rect l="0" t="0" r="0" b="0"/>
          <a:pathLst>
            <a:path>
              <a:moveTo>
                <a:pt x="0" y="19904"/>
              </a:moveTo>
              <a:lnTo>
                <a:pt x="533288" y="199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983111" y="2044230"/>
        <a:ext cx="26664" cy="26664"/>
      </dsp:txXfrm>
    </dsp:sp>
    <dsp:sp modelId="{C0DB2254-4465-4B54-8A72-CA3B0FA844E7}">
      <dsp:nvSpPr>
        <dsp:cNvPr id="0" name=""/>
        <dsp:cNvSpPr/>
      </dsp:nvSpPr>
      <dsp:spPr>
        <a:xfrm>
          <a:off x="3112594" y="23219"/>
          <a:ext cx="1767698" cy="1767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To </a:t>
          </a:r>
          <a:r>
            <a:rPr lang="es-MX" sz="2200" kern="1200" dirty="0" err="1" smtClean="0"/>
            <a:t>inform</a:t>
          </a:r>
          <a:r>
            <a:rPr lang="es-MX" sz="2200" kern="1200" dirty="0" smtClean="0"/>
            <a:t> </a:t>
          </a:r>
          <a:endParaRPr lang="es-MX" sz="2200" kern="1200" dirty="0"/>
        </a:p>
      </dsp:txBody>
      <dsp:txXfrm>
        <a:off x="3371467" y="282092"/>
        <a:ext cx="1249952" cy="1249952"/>
      </dsp:txXfrm>
    </dsp:sp>
    <dsp:sp modelId="{DCF5EE2E-02C5-4D84-8582-F49A215E7646}">
      <dsp:nvSpPr>
        <dsp:cNvPr id="0" name=""/>
        <dsp:cNvSpPr/>
      </dsp:nvSpPr>
      <dsp:spPr>
        <a:xfrm rot="20520000">
          <a:off x="4823984" y="2832630"/>
          <a:ext cx="533288" cy="39808"/>
        </a:xfrm>
        <a:custGeom>
          <a:avLst/>
          <a:gdLst/>
          <a:ahLst/>
          <a:cxnLst/>
          <a:rect l="0" t="0" r="0" b="0"/>
          <a:pathLst>
            <a:path>
              <a:moveTo>
                <a:pt x="0" y="19904"/>
              </a:moveTo>
              <a:lnTo>
                <a:pt x="533288" y="199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077296" y="2839202"/>
        <a:ext cx="26664" cy="26664"/>
      </dsp:txXfrm>
    </dsp:sp>
    <dsp:sp modelId="{83028367-5AC5-4DEA-A590-C9C52EEDC9BA}">
      <dsp:nvSpPr>
        <dsp:cNvPr id="0" name=""/>
        <dsp:cNvSpPr/>
      </dsp:nvSpPr>
      <dsp:spPr>
        <a:xfrm>
          <a:off x="5300964" y="1613162"/>
          <a:ext cx="1767698" cy="1767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To </a:t>
          </a:r>
          <a:r>
            <a:rPr lang="es-MX" sz="2200" kern="1200" dirty="0" err="1" smtClean="0"/>
            <a:t>prompt</a:t>
          </a:r>
          <a:r>
            <a:rPr lang="es-MX" sz="2200" kern="1200" dirty="0" smtClean="0"/>
            <a:t> </a:t>
          </a:r>
          <a:endParaRPr lang="es-MX" sz="2200" kern="1200" dirty="0"/>
        </a:p>
      </dsp:txBody>
      <dsp:txXfrm>
        <a:off x="5559837" y="1872035"/>
        <a:ext cx="1249952" cy="1249952"/>
      </dsp:txXfrm>
    </dsp:sp>
    <dsp:sp modelId="{41BCB50B-CF49-4723-95B8-BC8392B0FC74}">
      <dsp:nvSpPr>
        <dsp:cNvPr id="0" name=""/>
        <dsp:cNvSpPr/>
      </dsp:nvSpPr>
      <dsp:spPr>
        <a:xfrm rot="3240000">
          <a:off x="4406042" y="4118921"/>
          <a:ext cx="533288" cy="39808"/>
        </a:xfrm>
        <a:custGeom>
          <a:avLst/>
          <a:gdLst/>
          <a:ahLst/>
          <a:cxnLst/>
          <a:rect l="0" t="0" r="0" b="0"/>
          <a:pathLst>
            <a:path>
              <a:moveTo>
                <a:pt x="0" y="19904"/>
              </a:moveTo>
              <a:lnTo>
                <a:pt x="533288" y="199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659355" y="4125493"/>
        <a:ext cx="26664" cy="26664"/>
      </dsp:txXfrm>
    </dsp:sp>
    <dsp:sp modelId="{1F316E79-50E6-4761-A6DF-0E89EAFF297D}">
      <dsp:nvSpPr>
        <dsp:cNvPr id="0" name=""/>
        <dsp:cNvSpPr/>
      </dsp:nvSpPr>
      <dsp:spPr>
        <a:xfrm>
          <a:off x="4465081" y="4185745"/>
          <a:ext cx="1767698" cy="1767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To </a:t>
          </a:r>
          <a:r>
            <a:rPr lang="es-MX" sz="2200" kern="1200" dirty="0" err="1" smtClean="0"/>
            <a:t>assess</a:t>
          </a:r>
          <a:r>
            <a:rPr lang="es-MX" sz="2200" kern="1200" dirty="0" smtClean="0"/>
            <a:t> </a:t>
          </a:r>
          <a:endParaRPr lang="es-MX" sz="2200" kern="1200" dirty="0"/>
        </a:p>
      </dsp:txBody>
      <dsp:txXfrm>
        <a:off x="4723954" y="4444618"/>
        <a:ext cx="1249952" cy="1249952"/>
      </dsp:txXfrm>
    </dsp:sp>
    <dsp:sp modelId="{87CEC5EB-FDB2-49AE-BAFA-AACEEE6CAB42}">
      <dsp:nvSpPr>
        <dsp:cNvPr id="0" name=""/>
        <dsp:cNvSpPr/>
      </dsp:nvSpPr>
      <dsp:spPr>
        <a:xfrm rot="7560000">
          <a:off x="3053556" y="4118921"/>
          <a:ext cx="533288" cy="39808"/>
        </a:xfrm>
        <a:custGeom>
          <a:avLst/>
          <a:gdLst/>
          <a:ahLst/>
          <a:cxnLst/>
          <a:rect l="0" t="0" r="0" b="0"/>
          <a:pathLst>
            <a:path>
              <a:moveTo>
                <a:pt x="0" y="19904"/>
              </a:moveTo>
              <a:lnTo>
                <a:pt x="533288" y="199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306868" y="4125493"/>
        <a:ext cx="26664" cy="26664"/>
      </dsp:txXfrm>
    </dsp:sp>
    <dsp:sp modelId="{A5D2460C-BCC3-4608-988E-394B5F5820FC}">
      <dsp:nvSpPr>
        <dsp:cNvPr id="0" name=""/>
        <dsp:cNvSpPr/>
      </dsp:nvSpPr>
      <dsp:spPr>
        <a:xfrm>
          <a:off x="1760107" y="4185745"/>
          <a:ext cx="1767698" cy="1767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To </a:t>
          </a:r>
          <a:r>
            <a:rPr lang="es-MX" sz="2200" kern="1200" dirty="0" err="1" smtClean="0"/>
            <a:t>guide</a:t>
          </a:r>
          <a:r>
            <a:rPr lang="es-MX" sz="2200" kern="1200" dirty="0" smtClean="0"/>
            <a:t> </a:t>
          </a:r>
          <a:endParaRPr lang="es-MX" sz="2200" kern="1200" dirty="0"/>
        </a:p>
      </dsp:txBody>
      <dsp:txXfrm>
        <a:off x="2018980" y="4444618"/>
        <a:ext cx="1249952" cy="1249952"/>
      </dsp:txXfrm>
    </dsp:sp>
    <dsp:sp modelId="{787EBD95-AF8C-49A8-A9C2-23C2278AFC9D}">
      <dsp:nvSpPr>
        <dsp:cNvPr id="0" name=""/>
        <dsp:cNvSpPr/>
      </dsp:nvSpPr>
      <dsp:spPr>
        <a:xfrm rot="11880000">
          <a:off x="2635614" y="2832630"/>
          <a:ext cx="533288" cy="39808"/>
        </a:xfrm>
        <a:custGeom>
          <a:avLst/>
          <a:gdLst/>
          <a:ahLst/>
          <a:cxnLst/>
          <a:rect l="0" t="0" r="0" b="0"/>
          <a:pathLst>
            <a:path>
              <a:moveTo>
                <a:pt x="0" y="19904"/>
              </a:moveTo>
              <a:lnTo>
                <a:pt x="533288" y="199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2888926" y="2839202"/>
        <a:ext cx="26664" cy="26664"/>
      </dsp:txXfrm>
    </dsp:sp>
    <dsp:sp modelId="{7B480047-0EE9-4071-881A-49935B0E671F}">
      <dsp:nvSpPr>
        <dsp:cNvPr id="0" name=""/>
        <dsp:cNvSpPr/>
      </dsp:nvSpPr>
      <dsp:spPr>
        <a:xfrm>
          <a:off x="924224" y="1613162"/>
          <a:ext cx="1767698" cy="17676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To </a:t>
          </a:r>
          <a:r>
            <a:rPr lang="es-MX" sz="2200" kern="1200" dirty="0" err="1" smtClean="0"/>
            <a:t>encourage</a:t>
          </a:r>
          <a:r>
            <a:rPr lang="es-MX" sz="2200" kern="1200" dirty="0" smtClean="0"/>
            <a:t> </a:t>
          </a:r>
          <a:endParaRPr lang="es-MX" sz="2200" kern="1200" dirty="0"/>
        </a:p>
      </dsp:txBody>
      <dsp:txXfrm>
        <a:off x="1183097" y="1872035"/>
        <a:ext cx="1249952" cy="12499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E28A67-C986-4B38-B8D6-BB28C351B243}">
      <dsp:nvSpPr>
        <dsp:cNvPr id="0" name=""/>
        <dsp:cNvSpPr/>
      </dsp:nvSpPr>
      <dsp:spPr>
        <a:xfrm rot="2950405">
          <a:off x="1901097" y="4065303"/>
          <a:ext cx="1834108" cy="36650"/>
        </a:xfrm>
        <a:custGeom>
          <a:avLst/>
          <a:gdLst/>
          <a:ahLst/>
          <a:cxnLst/>
          <a:rect l="0" t="0" r="0" b="0"/>
          <a:pathLst>
            <a:path>
              <a:moveTo>
                <a:pt x="0" y="18325"/>
              </a:moveTo>
              <a:lnTo>
                <a:pt x="1834108" y="183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B2E50-86EC-404A-9D3A-7000C458AC9E}">
      <dsp:nvSpPr>
        <dsp:cNvPr id="0" name=""/>
        <dsp:cNvSpPr/>
      </dsp:nvSpPr>
      <dsp:spPr>
        <a:xfrm rot="1296015">
          <a:off x="2173222" y="3670216"/>
          <a:ext cx="3459244" cy="36650"/>
        </a:xfrm>
        <a:custGeom>
          <a:avLst/>
          <a:gdLst/>
          <a:ahLst/>
          <a:cxnLst/>
          <a:rect l="0" t="0" r="0" b="0"/>
          <a:pathLst>
            <a:path>
              <a:moveTo>
                <a:pt x="0" y="18325"/>
              </a:moveTo>
              <a:lnTo>
                <a:pt x="3459244" y="183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4B966-CD7D-4D4C-8F74-98E9524C9A1B}">
      <dsp:nvSpPr>
        <dsp:cNvPr id="0" name=""/>
        <dsp:cNvSpPr/>
      </dsp:nvSpPr>
      <dsp:spPr>
        <a:xfrm rot="21537214">
          <a:off x="2294468" y="2778042"/>
          <a:ext cx="2603099" cy="36650"/>
        </a:xfrm>
        <a:custGeom>
          <a:avLst/>
          <a:gdLst/>
          <a:ahLst/>
          <a:cxnLst/>
          <a:rect l="0" t="0" r="0" b="0"/>
          <a:pathLst>
            <a:path>
              <a:moveTo>
                <a:pt x="0" y="18325"/>
              </a:moveTo>
              <a:lnTo>
                <a:pt x="2603099" y="183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924B71-A9B9-40DF-9901-59245743E837}">
      <dsp:nvSpPr>
        <dsp:cNvPr id="0" name=""/>
        <dsp:cNvSpPr/>
      </dsp:nvSpPr>
      <dsp:spPr>
        <a:xfrm rot="19847730">
          <a:off x="2147775" y="1935457"/>
          <a:ext cx="2311428" cy="36650"/>
        </a:xfrm>
        <a:custGeom>
          <a:avLst/>
          <a:gdLst/>
          <a:ahLst/>
          <a:cxnLst/>
          <a:rect l="0" t="0" r="0" b="0"/>
          <a:pathLst>
            <a:path>
              <a:moveTo>
                <a:pt x="0" y="18325"/>
              </a:moveTo>
              <a:lnTo>
                <a:pt x="2311428" y="183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1CDEB-92C5-4FA7-A232-61C173B1EA67}">
      <dsp:nvSpPr>
        <dsp:cNvPr id="0" name=""/>
        <dsp:cNvSpPr/>
      </dsp:nvSpPr>
      <dsp:spPr>
        <a:xfrm rot="17436045">
          <a:off x="1446045" y="1531235"/>
          <a:ext cx="1541461" cy="36650"/>
        </a:xfrm>
        <a:custGeom>
          <a:avLst/>
          <a:gdLst/>
          <a:ahLst/>
          <a:cxnLst/>
          <a:rect l="0" t="0" r="0" b="0"/>
          <a:pathLst>
            <a:path>
              <a:moveTo>
                <a:pt x="0" y="18325"/>
              </a:moveTo>
              <a:lnTo>
                <a:pt x="1541461" y="183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B0B71E-CC18-44A5-BC04-FAA1EF4BBFDC}">
      <dsp:nvSpPr>
        <dsp:cNvPr id="0" name=""/>
        <dsp:cNvSpPr/>
      </dsp:nvSpPr>
      <dsp:spPr>
        <a:xfrm>
          <a:off x="936271" y="2031286"/>
          <a:ext cx="1598134" cy="159813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50730-376D-4EA8-B383-3B9D8700EF32}">
      <dsp:nvSpPr>
        <dsp:cNvPr id="0" name=""/>
        <dsp:cNvSpPr/>
      </dsp:nvSpPr>
      <dsp:spPr>
        <a:xfrm>
          <a:off x="1872211" y="0"/>
          <a:ext cx="1539598" cy="8365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/>
            <a:t>Giving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praise</a:t>
          </a:r>
          <a:endParaRPr lang="es-MX" sz="1600" kern="1200" dirty="0"/>
        </a:p>
      </dsp:txBody>
      <dsp:txXfrm>
        <a:off x="2097680" y="122514"/>
        <a:ext cx="1088660" cy="591547"/>
      </dsp:txXfrm>
    </dsp:sp>
    <dsp:sp modelId="{510F7DC7-B751-4002-B2AF-18B9722F1DAA}">
      <dsp:nvSpPr>
        <dsp:cNvPr id="0" name=""/>
        <dsp:cNvSpPr/>
      </dsp:nvSpPr>
      <dsp:spPr>
        <a:xfrm>
          <a:off x="3960438" y="576067"/>
          <a:ext cx="1967124" cy="9213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/>
            <a:t>Giving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encouragement</a:t>
          </a:r>
          <a:endParaRPr lang="es-MX" sz="1600" kern="1200" dirty="0"/>
        </a:p>
      </dsp:txBody>
      <dsp:txXfrm>
        <a:off x="4248517" y="711001"/>
        <a:ext cx="1390966" cy="651520"/>
      </dsp:txXfrm>
    </dsp:sp>
    <dsp:sp modelId="{834DBC93-8097-4041-9D86-1C8663D5E6C0}">
      <dsp:nvSpPr>
        <dsp:cNvPr id="0" name=""/>
        <dsp:cNvSpPr/>
      </dsp:nvSpPr>
      <dsp:spPr>
        <a:xfrm>
          <a:off x="4896546" y="2304254"/>
          <a:ext cx="1985563" cy="9004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/>
            <a:t>Correcting</a:t>
          </a:r>
          <a:r>
            <a:rPr lang="es-MX" sz="1600" kern="1200" dirty="0" smtClean="0"/>
            <a:t> </a:t>
          </a:r>
          <a:endParaRPr lang="es-MX" sz="1600" kern="1200" dirty="0"/>
        </a:p>
      </dsp:txBody>
      <dsp:txXfrm>
        <a:off x="5187325" y="2436121"/>
        <a:ext cx="1404005" cy="636712"/>
      </dsp:txXfrm>
    </dsp:sp>
    <dsp:sp modelId="{1F288EEB-9B1F-4D95-9C9D-83FA20CE1DB3}">
      <dsp:nvSpPr>
        <dsp:cNvPr id="0" name=""/>
        <dsp:cNvSpPr/>
      </dsp:nvSpPr>
      <dsp:spPr>
        <a:xfrm>
          <a:off x="5328591" y="4176460"/>
          <a:ext cx="1639091" cy="8021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/>
            <a:t>Having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discussion</a:t>
          </a:r>
          <a:r>
            <a:rPr lang="es-MX" sz="1600" kern="1200" dirty="0" smtClean="0"/>
            <a:t> as a </a:t>
          </a:r>
          <a:r>
            <a:rPr lang="es-MX" sz="1600" kern="1200" dirty="0" err="1" smtClean="0"/>
            <a:t>group</a:t>
          </a:r>
          <a:r>
            <a:rPr lang="es-MX" sz="1600" kern="1200" dirty="0" smtClean="0"/>
            <a:t> </a:t>
          </a:r>
          <a:endParaRPr lang="es-MX" sz="1600" kern="1200" dirty="0"/>
        </a:p>
      </dsp:txBody>
      <dsp:txXfrm>
        <a:off x="5568630" y="4293930"/>
        <a:ext cx="1159013" cy="567192"/>
      </dsp:txXfrm>
    </dsp:sp>
    <dsp:sp modelId="{5BD09EE2-F369-4EE5-BD67-16DEFC3D351F}">
      <dsp:nvSpPr>
        <dsp:cNvPr id="0" name=""/>
        <dsp:cNvSpPr/>
      </dsp:nvSpPr>
      <dsp:spPr>
        <a:xfrm>
          <a:off x="2880317" y="4752531"/>
          <a:ext cx="1678127" cy="7484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/>
            <a:t>Giving</a:t>
          </a:r>
          <a:r>
            <a:rPr lang="es-MX" sz="1600" kern="1200" dirty="0" smtClean="0"/>
            <a:t> individual tutorial </a:t>
          </a:r>
          <a:endParaRPr lang="es-MX" sz="1600" kern="1200" dirty="0"/>
        </a:p>
      </dsp:txBody>
      <dsp:txXfrm>
        <a:off x="3126073" y="4862133"/>
        <a:ext cx="1186615" cy="5292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60EC8-0665-4632-9BD9-30A281F63FDF}">
      <dsp:nvSpPr>
        <dsp:cNvPr id="0" name=""/>
        <dsp:cNvSpPr/>
      </dsp:nvSpPr>
      <dsp:spPr>
        <a:xfrm>
          <a:off x="1588116" y="299936"/>
          <a:ext cx="4052610" cy="4052610"/>
        </a:xfrm>
        <a:prstGeom prst="pie">
          <a:avLst>
            <a:gd name="adj1" fmla="val 162000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How have I been doing it?</a:t>
          </a:r>
          <a:endParaRPr lang="es-MX" sz="1800" kern="1200" dirty="0"/>
        </a:p>
      </dsp:txBody>
      <dsp:txXfrm>
        <a:off x="3739377" y="1139888"/>
        <a:ext cx="1495606" cy="1109643"/>
      </dsp:txXfrm>
    </dsp:sp>
    <dsp:sp modelId="{54930ED5-A466-4886-8085-6CE1949B378A}">
      <dsp:nvSpPr>
        <dsp:cNvPr id="0" name=""/>
        <dsp:cNvSpPr/>
      </dsp:nvSpPr>
      <dsp:spPr>
        <a:xfrm>
          <a:off x="1588116" y="435988"/>
          <a:ext cx="4052610" cy="4052610"/>
        </a:xfrm>
        <a:prstGeom prst="pie">
          <a:avLst>
            <a:gd name="adj1" fmla="val 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What do I think of what I have been doing?</a:t>
          </a:r>
          <a:endParaRPr lang="es-MX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</dsp:txBody>
      <dsp:txXfrm>
        <a:off x="3739377" y="2539004"/>
        <a:ext cx="1495606" cy="1109643"/>
      </dsp:txXfrm>
    </dsp:sp>
    <dsp:sp modelId="{10DAEBB5-6199-4325-AAA8-55B1C5BBB90D}">
      <dsp:nvSpPr>
        <dsp:cNvPr id="0" name=""/>
        <dsp:cNvSpPr/>
      </dsp:nvSpPr>
      <dsp:spPr>
        <a:xfrm>
          <a:off x="1452064" y="435988"/>
          <a:ext cx="4052610" cy="4052610"/>
        </a:xfrm>
        <a:prstGeom prst="pie">
          <a:avLst>
            <a:gd name="adj1" fmla="val 5400000"/>
            <a:gd name="adj2" fmla="val 10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How could I improve my approach? </a:t>
          </a:r>
          <a:endParaRPr lang="es-MX" sz="1800" kern="1200" dirty="0"/>
        </a:p>
      </dsp:txBody>
      <dsp:txXfrm>
        <a:off x="1857808" y="2539004"/>
        <a:ext cx="1495606" cy="1109643"/>
      </dsp:txXfrm>
    </dsp:sp>
    <dsp:sp modelId="{3D4D98EE-24AB-4D46-A4A8-859612573225}">
      <dsp:nvSpPr>
        <dsp:cNvPr id="0" name=""/>
        <dsp:cNvSpPr/>
      </dsp:nvSpPr>
      <dsp:spPr>
        <a:xfrm>
          <a:off x="1452064" y="299936"/>
          <a:ext cx="4052610" cy="4052610"/>
        </a:xfrm>
        <a:prstGeom prst="pie">
          <a:avLst>
            <a:gd name="adj1" fmla="val 108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smtClean="0"/>
            <a:t>What have I been doing?</a:t>
          </a:r>
          <a:endParaRPr lang="es-MX" sz="18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>
        <a:off x="1857808" y="1139888"/>
        <a:ext cx="1495606" cy="1109643"/>
      </dsp:txXfrm>
    </dsp:sp>
    <dsp:sp modelId="{7F7808EF-5B31-459E-B4C9-4FBE258D404F}">
      <dsp:nvSpPr>
        <dsp:cNvPr id="0" name=""/>
        <dsp:cNvSpPr/>
      </dsp:nvSpPr>
      <dsp:spPr>
        <a:xfrm>
          <a:off x="1337240" y="49061"/>
          <a:ext cx="4554361" cy="4554361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842C3-31A7-40E9-BFBF-AD725FA7293C}">
      <dsp:nvSpPr>
        <dsp:cNvPr id="0" name=""/>
        <dsp:cNvSpPr/>
      </dsp:nvSpPr>
      <dsp:spPr>
        <a:xfrm>
          <a:off x="1337240" y="185112"/>
          <a:ext cx="4554361" cy="4554361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00237-8C6E-4DAA-AD31-92D29A2CD8A9}">
      <dsp:nvSpPr>
        <dsp:cNvPr id="0" name=""/>
        <dsp:cNvSpPr/>
      </dsp:nvSpPr>
      <dsp:spPr>
        <a:xfrm>
          <a:off x="1201189" y="185112"/>
          <a:ext cx="4554361" cy="4554361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DB4D16-5B98-403B-BA19-F3B82A33B7D6}">
      <dsp:nvSpPr>
        <dsp:cNvPr id="0" name=""/>
        <dsp:cNvSpPr/>
      </dsp:nvSpPr>
      <dsp:spPr>
        <a:xfrm>
          <a:off x="1201189" y="49061"/>
          <a:ext cx="4554361" cy="4554361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7DBB7A-D003-446B-AC76-935B18BC131B}">
      <dsp:nvSpPr>
        <dsp:cNvPr id="0" name=""/>
        <dsp:cNvSpPr/>
      </dsp:nvSpPr>
      <dsp:spPr>
        <a:xfrm>
          <a:off x="0" y="520253"/>
          <a:ext cx="6576392" cy="2997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It improves students’ learning outcomes, so may be in their best interests despite their perceptions. </a:t>
          </a:r>
          <a:endParaRPr lang="es-MX" sz="4200" kern="1200" dirty="0"/>
        </a:p>
      </dsp:txBody>
      <dsp:txXfrm>
        <a:off x="146328" y="666581"/>
        <a:ext cx="6283736" cy="2704884"/>
      </dsp:txXfrm>
    </dsp:sp>
    <dsp:sp modelId="{6A3D7369-8DAC-4B67-813F-46F47DDEC614}">
      <dsp:nvSpPr>
        <dsp:cNvPr id="0" name=""/>
        <dsp:cNvSpPr/>
      </dsp:nvSpPr>
      <dsp:spPr>
        <a:xfrm>
          <a:off x="0" y="3067109"/>
          <a:ext cx="6576392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800" tIns="53340" rIns="298704" bIns="53340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3300" kern="1200" dirty="0"/>
        </a:p>
      </dsp:txBody>
      <dsp:txXfrm>
        <a:off x="0" y="3067109"/>
        <a:ext cx="6576392" cy="695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5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3663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713391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6530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5304"/>
            <a:ext cx="2895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16530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09940" y="6608110"/>
            <a:ext cx="752469" cy="27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bg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bg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6135" y="741756"/>
            <a:ext cx="8229600" cy="7112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UNIVERSIDAD </a:t>
            </a:r>
            <a:r>
              <a:rPr lang="es-MX" dirty="0"/>
              <a:t>AUTÓNOMA DEL ESTADO DE </a:t>
            </a:r>
            <a:r>
              <a:rPr lang="es-MX" sz="4000" dirty="0"/>
              <a:t>MÉXICO</a:t>
            </a:r>
            <a:br>
              <a:rPr lang="es-MX" sz="4000" dirty="0"/>
            </a:br>
            <a:r>
              <a:rPr lang="es-MX" sz="4000" dirty="0"/>
              <a:t/>
            </a:r>
            <a:br>
              <a:rPr lang="es-MX" sz="4000" dirty="0"/>
            </a:br>
            <a:r>
              <a:rPr lang="es-MX" sz="4000" dirty="0"/>
              <a:t>LICENCIATURA </a:t>
            </a:r>
            <a:r>
              <a:rPr lang="es-MX" dirty="0"/>
              <a:t>EN </a:t>
            </a:r>
            <a:r>
              <a:rPr lang="es-MX" dirty="0" smtClean="0"/>
              <a:t>LENGUAS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585205" y="1916832"/>
            <a:ext cx="8229600" cy="47132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Taller de micro enseñanza del inglés </a:t>
            </a:r>
            <a:endParaRPr lang="es-MX" dirty="0"/>
          </a:p>
          <a:p>
            <a:pPr marL="0" indent="0" algn="ctr">
              <a:buNone/>
            </a:pPr>
            <a:r>
              <a:rPr lang="es-MX" dirty="0" err="1" smtClean="0"/>
              <a:t>Giving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M. EN C. Y T.E. ALMA DELIA GARCIA ENSÁSTEGUI </a:t>
            </a:r>
          </a:p>
          <a:p>
            <a:pPr marL="0" indent="0" algn="r">
              <a:buNone/>
            </a:pPr>
            <a:r>
              <a:rPr lang="es-MX" b="1" dirty="0"/>
              <a:t>Semestre </a:t>
            </a:r>
            <a:r>
              <a:rPr lang="es-MX" b="1" dirty="0" smtClean="0"/>
              <a:t>2017-B</a:t>
            </a:r>
            <a:endParaRPr lang="es-MX" b="1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811386" cy="64807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4048" y="188640"/>
            <a:ext cx="800440" cy="80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39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0060" y="1229226"/>
            <a:ext cx="3155836" cy="529611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014015" y="1241905"/>
            <a:ext cx="3137132" cy="53239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23676" y="879328"/>
            <a:ext cx="2723788" cy="346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a:rPr>
              <a:t>Individual students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63500" sx="102000" sy="102000" algn="ctr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72200" y="685897"/>
            <a:ext cx="2389204" cy="530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63500" sx="102000" sy="102000" algn="ctr" rotWithShape="0">
                    <a:schemeClr val="bg1">
                      <a:alpha val="40000"/>
                    </a:schemeClr>
                  </a:outerShdw>
                </a:effectLst>
              </a:rPr>
              <a:t>The stage of the lesson </a:t>
            </a:r>
            <a:endParaRPr lang="en-US" sz="18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63500" sx="102000" sy="102000" algn="ctr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32239" y="1375196"/>
            <a:ext cx="1644035" cy="1405068"/>
            <a:chOff x="609600" y="1295400"/>
            <a:chExt cx="1436349" cy="1174677"/>
          </a:xfrm>
        </p:grpSpPr>
        <p:sp>
          <p:nvSpPr>
            <p:cNvPr id="14" name="Flowchart: Process 42"/>
            <p:cNvSpPr/>
            <p:nvPr/>
          </p:nvSpPr>
          <p:spPr>
            <a:xfrm>
              <a:off x="609600" y="1295400"/>
              <a:ext cx="1436349" cy="114300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71"/>
                <a:gd name="connsiteY0" fmla="*/ 0 h 10000"/>
                <a:gd name="connsiteX1" fmla="*/ 10000 w 10071"/>
                <a:gd name="connsiteY1" fmla="*/ 0 h 10000"/>
                <a:gd name="connsiteX2" fmla="*/ 10000 w 10071"/>
                <a:gd name="connsiteY2" fmla="*/ 10000 h 10000"/>
                <a:gd name="connsiteX3" fmla="*/ 0 w 10071"/>
                <a:gd name="connsiteY3" fmla="*/ 10000 h 10000"/>
                <a:gd name="connsiteX4" fmla="*/ 0 w 10071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4" h="10000">
                  <a:moveTo>
                    <a:pt x="0" y="0"/>
                  </a:moveTo>
                  <a:cubicBezTo>
                    <a:pt x="3333" y="0"/>
                    <a:pt x="8406" y="267"/>
                    <a:pt x="10000" y="0"/>
                  </a:cubicBezTo>
                  <a:cubicBezTo>
                    <a:pt x="9688" y="2171"/>
                    <a:pt x="10246" y="7979"/>
                    <a:pt x="10000" y="10000"/>
                  </a:cubicBezTo>
                  <a:cubicBezTo>
                    <a:pt x="5499" y="9946"/>
                    <a:pt x="1007" y="9753"/>
                    <a:pt x="0" y="10000"/>
                  </a:cubicBezTo>
                  <a:cubicBezTo>
                    <a:pt x="115" y="8212"/>
                    <a:pt x="0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  <a:miter lim="800000"/>
            </a:ln>
            <a:effectLst>
              <a:outerShdw blurRad="889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231767" y="1363867"/>
              <a:ext cx="182880" cy="182880"/>
              <a:chOff x="4917745" y="2286000"/>
              <a:chExt cx="2558303" cy="243839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Oval 16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gradFill>
                <a:gsLst>
                  <a:gs pos="0">
                    <a:srgbClr val="DA0000"/>
                  </a:gs>
                  <a:gs pos="80000">
                    <a:srgbClr val="D60000"/>
                  </a:gs>
                  <a:gs pos="100000">
                    <a:srgbClr val="AC0000"/>
                  </a:gs>
                </a:gsLst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5945828" y="2286000"/>
                <a:ext cx="1530220" cy="1530222"/>
              </a:xfrm>
              <a:prstGeom prst="ellipse">
                <a:avLst/>
              </a:prstGeom>
              <a:gradFill>
                <a:gsLst>
                  <a:gs pos="0">
                    <a:srgbClr val="DA0000"/>
                  </a:gs>
                  <a:gs pos="80000">
                    <a:srgbClr val="D60000"/>
                  </a:gs>
                  <a:gs pos="100000">
                    <a:srgbClr val="AC0000"/>
                  </a:gs>
                </a:gsLst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" name="Oval 10"/>
              <p:cNvSpPr/>
              <p:nvPr/>
            </p:nvSpPr>
            <p:spPr>
              <a:xfrm>
                <a:off x="6054828" y="2667000"/>
                <a:ext cx="1107972" cy="1023687"/>
              </a:xfrm>
              <a:custGeom>
                <a:avLst/>
                <a:gdLst>
                  <a:gd name="connsiteX0" fmla="*/ 189017 w 1045863"/>
                  <a:gd name="connsiteY0" fmla="*/ 0 h 1103312"/>
                  <a:gd name="connsiteX1" fmla="*/ 97056 w 1045863"/>
                  <a:gd name="connsiteY1" fmla="*/ 259496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1045863 w 1045863"/>
                  <a:gd name="connsiteY2" fmla="*/ 954468 h 1103312"/>
                  <a:gd name="connsiteX3" fmla="*/ 640080 w 1045863"/>
                  <a:gd name="connsiteY3" fmla="*/ 1103312 h 1103312"/>
                  <a:gd name="connsiteX4" fmla="*/ 0 w 1045863"/>
                  <a:gd name="connsiteY4" fmla="*/ 463232 h 1103312"/>
                  <a:gd name="connsiteX5" fmla="*/ 189017 w 1045863"/>
                  <a:gd name="connsiteY5" fmla="*/ 0 h 1103312"/>
                  <a:gd name="connsiteX0" fmla="*/ 189017 w 1178210"/>
                  <a:gd name="connsiteY0" fmla="*/ 0 h 1103312"/>
                  <a:gd name="connsiteX1" fmla="*/ 482067 w 1178210"/>
                  <a:gd name="connsiteY1" fmla="*/ 800917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189017 w 1178210"/>
                  <a:gd name="connsiteY0" fmla="*/ 0 h 1103312"/>
                  <a:gd name="connsiteX1" fmla="*/ 494099 w 1178210"/>
                  <a:gd name="connsiteY1" fmla="*/ 596381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2404 w 991597"/>
                  <a:gd name="connsiteY0" fmla="*/ 8836 h 1112148"/>
                  <a:gd name="connsiteX1" fmla="*/ 307486 w 991597"/>
                  <a:gd name="connsiteY1" fmla="*/ 605217 h 1112148"/>
                  <a:gd name="connsiteX2" fmla="*/ 991597 w 991597"/>
                  <a:gd name="connsiteY2" fmla="*/ 818925 h 1112148"/>
                  <a:gd name="connsiteX3" fmla="*/ 453467 w 991597"/>
                  <a:gd name="connsiteY3" fmla="*/ 1112148 h 1112148"/>
                  <a:gd name="connsiteX4" fmla="*/ 2404 w 991597"/>
                  <a:gd name="connsiteY4" fmla="*/ 8836 h 1112148"/>
                  <a:gd name="connsiteX0" fmla="*/ 2404 w 991597"/>
                  <a:gd name="connsiteY0" fmla="*/ 8836 h 887846"/>
                  <a:gd name="connsiteX1" fmla="*/ 307486 w 991597"/>
                  <a:gd name="connsiteY1" fmla="*/ 605217 h 887846"/>
                  <a:gd name="connsiteX2" fmla="*/ 991597 w 991597"/>
                  <a:gd name="connsiteY2" fmla="*/ 818925 h 887846"/>
                  <a:gd name="connsiteX3" fmla="*/ 104551 w 991597"/>
                  <a:gd name="connsiteY3" fmla="*/ 883548 h 887846"/>
                  <a:gd name="connsiteX4" fmla="*/ 2404 w 991597"/>
                  <a:gd name="connsiteY4" fmla="*/ 8836 h 887846"/>
                  <a:gd name="connsiteX0" fmla="*/ 118779 w 1107972"/>
                  <a:gd name="connsiteY0" fmla="*/ 8836 h 1021343"/>
                  <a:gd name="connsiteX1" fmla="*/ 423861 w 1107972"/>
                  <a:gd name="connsiteY1" fmla="*/ 605217 h 1021343"/>
                  <a:gd name="connsiteX2" fmla="*/ 1107972 w 1107972"/>
                  <a:gd name="connsiteY2" fmla="*/ 818925 h 1021343"/>
                  <a:gd name="connsiteX3" fmla="*/ 220926 w 1107972"/>
                  <a:gd name="connsiteY3" fmla="*/ 883548 h 1021343"/>
                  <a:gd name="connsiteX4" fmla="*/ 118779 w 1107972"/>
                  <a:gd name="connsiteY4" fmla="*/ 8836 h 1021343"/>
                  <a:gd name="connsiteX0" fmla="*/ 118779 w 1107972"/>
                  <a:gd name="connsiteY0" fmla="*/ 11180 h 1023687"/>
                  <a:gd name="connsiteX1" fmla="*/ 423861 w 1107972"/>
                  <a:gd name="connsiteY1" fmla="*/ 607561 h 1023687"/>
                  <a:gd name="connsiteX2" fmla="*/ 1107972 w 1107972"/>
                  <a:gd name="connsiteY2" fmla="*/ 821269 h 1023687"/>
                  <a:gd name="connsiteX3" fmla="*/ 220926 w 1107972"/>
                  <a:gd name="connsiteY3" fmla="*/ 885892 h 1023687"/>
                  <a:gd name="connsiteX4" fmla="*/ 118779 w 1107972"/>
                  <a:gd name="connsiteY4" fmla="*/ 11180 h 102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972" h="1023687">
                    <a:moveTo>
                      <a:pt x="118779" y="11180"/>
                    </a:moveTo>
                    <a:cubicBezTo>
                      <a:pt x="94449" y="-73308"/>
                      <a:pt x="114617" y="340199"/>
                      <a:pt x="423861" y="607561"/>
                    </a:cubicBezTo>
                    <a:cubicBezTo>
                      <a:pt x="733105" y="874923"/>
                      <a:pt x="1081637" y="770870"/>
                      <a:pt x="1107972" y="821269"/>
                    </a:cubicBezTo>
                    <a:cubicBezTo>
                      <a:pt x="999127" y="915094"/>
                      <a:pt x="664577" y="1186681"/>
                      <a:pt x="220926" y="885892"/>
                    </a:cubicBezTo>
                    <a:cubicBezTo>
                      <a:pt x="-222725" y="585103"/>
                      <a:pt x="143109" y="95668"/>
                      <a:pt x="118779" y="11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842797" y="1546747"/>
              <a:ext cx="1019710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/>
                <a:t>Different students respond to different types of feedback </a:t>
              </a:r>
              <a:endParaRPr lang="en-US" sz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171230" y="1366284"/>
            <a:ext cx="1209255" cy="1093182"/>
            <a:chOff x="2743201" y="1318146"/>
            <a:chExt cx="1066800" cy="891654"/>
          </a:xfrm>
        </p:grpSpPr>
        <p:sp>
          <p:nvSpPr>
            <p:cNvPr id="22" name="Flowchart: Process 42"/>
            <p:cNvSpPr/>
            <p:nvPr/>
          </p:nvSpPr>
          <p:spPr>
            <a:xfrm>
              <a:off x="2743201" y="1318146"/>
              <a:ext cx="1066800" cy="891654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71"/>
                <a:gd name="connsiteY0" fmla="*/ 0 h 10000"/>
                <a:gd name="connsiteX1" fmla="*/ 10000 w 10071"/>
                <a:gd name="connsiteY1" fmla="*/ 0 h 10000"/>
                <a:gd name="connsiteX2" fmla="*/ 10000 w 10071"/>
                <a:gd name="connsiteY2" fmla="*/ 10000 h 10000"/>
                <a:gd name="connsiteX3" fmla="*/ 0 w 10071"/>
                <a:gd name="connsiteY3" fmla="*/ 10000 h 10000"/>
                <a:gd name="connsiteX4" fmla="*/ 0 w 10071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4" h="10000">
                  <a:moveTo>
                    <a:pt x="0" y="0"/>
                  </a:moveTo>
                  <a:cubicBezTo>
                    <a:pt x="3333" y="0"/>
                    <a:pt x="8406" y="267"/>
                    <a:pt x="10000" y="0"/>
                  </a:cubicBezTo>
                  <a:cubicBezTo>
                    <a:pt x="9688" y="2171"/>
                    <a:pt x="10246" y="7979"/>
                    <a:pt x="10000" y="10000"/>
                  </a:cubicBezTo>
                  <a:cubicBezTo>
                    <a:pt x="5499" y="9946"/>
                    <a:pt x="1007" y="9753"/>
                    <a:pt x="0" y="10000"/>
                  </a:cubicBezTo>
                  <a:cubicBezTo>
                    <a:pt x="115" y="8212"/>
                    <a:pt x="0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  <a:miter lim="800000"/>
            </a:ln>
            <a:effectLst>
              <a:outerShdw blurRad="889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200400" y="1341120"/>
              <a:ext cx="182880" cy="182880"/>
              <a:chOff x="4917745" y="2286000"/>
              <a:chExt cx="2558303" cy="243839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5" name="Oval 24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gradFill>
                <a:gsLst>
                  <a:gs pos="86000">
                    <a:srgbClr val="F8CC0C"/>
                  </a:gs>
                  <a:gs pos="0">
                    <a:srgbClr val="EEB000"/>
                  </a:gs>
                  <a:gs pos="100000">
                    <a:srgbClr val="EEB000"/>
                  </a:gs>
                </a:gsLst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5945828" y="2286000"/>
                <a:ext cx="1530220" cy="1530222"/>
              </a:xfrm>
              <a:prstGeom prst="ellipse">
                <a:avLst/>
              </a:prstGeom>
              <a:gradFill>
                <a:gsLst>
                  <a:gs pos="86000">
                    <a:srgbClr val="F8CC0C"/>
                  </a:gs>
                  <a:gs pos="0">
                    <a:srgbClr val="EEB000"/>
                  </a:gs>
                  <a:gs pos="100000">
                    <a:srgbClr val="EEB000"/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27" name="Oval 10"/>
              <p:cNvSpPr/>
              <p:nvPr/>
            </p:nvSpPr>
            <p:spPr>
              <a:xfrm>
                <a:off x="6054828" y="2667000"/>
                <a:ext cx="1107972" cy="1023687"/>
              </a:xfrm>
              <a:custGeom>
                <a:avLst/>
                <a:gdLst>
                  <a:gd name="connsiteX0" fmla="*/ 189017 w 1045863"/>
                  <a:gd name="connsiteY0" fmla="*/ 0 h 1103312"/>
                  <a:gd name="connsiteX1" fmla="*/ 97056 w 1045863"/>
                  <a:gd name="connsiteY1" fmla="*/ 259496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1045863 w 1045863"/>
                  <a:gd name="connsiteY2" fmla="*/ 954468 h 1103312"/>
                  <a:gd name="connsiteX3" fmla="*/ 640080 w 1045863"/>
                  <a:gd name="connsiteY3" fmla="*/ 1103312 h 1103312"/>
                  <a:gd name="connsiteX4" fmla="*/ 0 w 1045863"/>
                  <a:gd name="connsiteY4" fmla="*/ 463232 h 1103312"/>
                  <a:gd name="connsiteX5" fmla="*/ 189017 w 1045863"/>
                  <a:gd name="connsiteY5" fmla="*/ 0 h 1103312"/>
                  <a:gd name="connsiteX0" fmla="*/ 189017 w 1178210"/>
                  <a:gd name="connsiteY0" fmla="*/ 0 h 1103312"/>
                  <a:gd name="connsiteX1" fmla="*/ 482067 w 1178210"/>
                  <a:gd name="connsiteY1" fmla="*/ 800917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189017 w 1178210"/>
                  <a:gd name="connsiteY0" fmla="*/ 0 h 1103312"/>
                  <a:gd name="connsiteX1" fmla="*/ 494099 w 1178210"/>
                  <a:gd name="connsiteY1" fmla="*/ 596381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2404 w 991597"/>
                  <a:gd name="connsiteY0" fmla="*/ 8836 h 1112148"/>
                  <a:gd name="connsiteX1" fmla="*/ 307486 w 991597"/>
                  <a:gd name="connsiteY1" fmla="*/ 605217 h 1112148"/>
                  <a:gd name="connsiteX2" fmla="*/ 991597 w 991597"/>
                  <a:gd name="connsiteY2" fmla="*/ 818925 h 1112148"/>
                  <a:gd name="connsiteX3" fmla="*/ 453467 w 991597"/>
                  <a:gd name="connsiteY3" fmla="*/ 1112148 h 1112148"/>
                  <a:gd name="connsiteX4" fmla="*/ 2404 w 991597"/>
                  <a:gd name="connsiteY4" fmla="*/ 8836 h 1112148"/>
                  <a:gd name="connsiteX0" fmla="*/ 2404 w 991597"/>
                  <a:gd name="connsiteY0" fmla="*/ 8836 h 887846"/>
                  <a:gd name="connsiteX1" fmla="*/ 307486 w 991597"/>
                  <a:gd name="connsiteY1" fmla="*/ 605217 h 887846"/>
                  <a:gd name="connsiteX2" fmla="*/ 991597 w 991597"/>
                  <a:gd name="connsiteY2" fmla="*/ 818925 h 887846"/>
                  <a:gd name="connsiteX3" fmla="*/ 104551 w 991597"/>
                  <a:gd name="connsiteY3" fmla="*/ 883548 h 887846"/>
                  <a:gd name="connsiteX4" fmla="*/ 2404 w 991597"/>
                  <a:gd name="connsiteY4" fmla="*/ 8836 h 887846"/>
                  <a:gd name="connsiteX0" fmla="*/ 118779 w 1107972"/>
                  <a:gd name="connsiteY0" fmla="*/ 8836 h 1021343"/>
                  <a:gd name="connsiteX1" fmla="*/ 423861 w 1107972"/>
                  <a:gd name="connsiteY1" fmla="*/ 605217 h 1021343"/>
                  <a:gd name="connsiteX2" fmla="*/ 1107972 w 1107972"/>
                  <a:gd name="connsiteY2" fmla="*/ 818925 h 1021343"/>
                  <a:gd name="connsiteX3" fmla="*/ 220926 w 1107972"/>
                  <a:gd name="connsiteY3" fmla="*/ 883548 h 1021343"/>
                  <a:gd name="connsiteX4" fmla="*/ 118779 w 1107972"/>
                  <a:gd name="connsiteY4" fmla="*/ 8836 h 1021343"/>
                  <a:gd name="connsiteX0" fmla="*/ 118779 w 1107972"/>
                  <a:gd name="connsiteY0" fmla="*/ 11180 h 1023687"/>
                  <a:gd name="connsiteX1" fmla="*/ 423861 w 1107972"/>
                  <a:gd name="connsiteY1" fmla="*/ 607561 h 1023687"/>
                  <a:gd name="connsiteX2" fmla="*/ 1107972 w 1107972"/>
                  <a:gd name="connsiteY2" fmla="*/ 821269 h 1023687"/>
                  <a:gd name="connsiteX3" fmla="*/ 220926 w 1107972"/>
                  <a:gd name="connsiteY3" fmla="*/ 885892 h 1023687"/>
                  <a:gd name="connsiteX4" fmla="*/ 118779 w 1107972"/>
                  <a:gd name="connsiteY4" fmla="*/ 11180 h 102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972" h="1023687">
                    <a:moveTo>
                      <a:pt x="118779" y="11180"/>
                    </a:moveTo>
                    <a:cubicBezTo>
                      <a:pt x="94449" y="-73308"/>
                      <a:pt x="114617" y="340199"/>
                      <a:pt x="423861" y="607561"/>
                    </a:cubicBezTo>
                    <a:cubicBezTo>
                      <a:pt x="733105" y="874923"/>
                      <a:pt x="1081637" y="770870"/>
                      <a:pt x="1107972" y="821269"/>
                    </a:cubicBezTo>
                    <a:cubicBezTo>
                      <a:pt x="999127" y="915094"/>
                      <a:pt x="664577" y="1186681"/>
                      <a:pt x="220926" y="885892"/>
                    </a:cubicBezTo>
                    <a:cubicBezTo>
                      <a:pt x="-222725" y="585103"/>
                      <a:pt x="143109" y="95668"/>
                      <a:pt x="118779" y="11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27020" y="1630453"/>
              <a:ext cx="914401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/>
                <a:t>Pre: aim</a:t>
              </a:r>
            </a:p>
            <a:p>
              <a:r>
                <a:rPr lang="en-US" sz="1000" dirty="0" smtClean="0"/>
                <a:t>While: aim</a:t>
              </a:r>
            </a:p>
            <a:p>
              <a:r>
                <a:rPr lang="en-US" sz="1000" dirty="0" smtClean="0"/>
                <a:t>Post: aim </a:t>
              </a:r>
              <a:endParaRPr lang="en-US" sz="10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986998" y="4713988"/>
            <a:ext cx="1648853" cy="1004341"/>
            <a:chOff x="609600" y="1295400"/>
            <a:chExt cx="1436349" cy="653414"/>
          </a:xfrm>
        </p:grpSpPr>
        <p:sp>
          <p:nvSpPr>
            <p:cNvPr id="41" name="Flowchart: Process 42"/>
            <p:cNvSpPr/>
            <p:nvPr/>
          </p:nvSpPr>
          <p:spPr>
            <a:xfrm>
              <a:off x="609600" y="1295400"/>
              <a:ext cx="1436349" cy="653414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71"/>
                <a:gd name="connsiteY0" fmla="*/ 0 h 10000"/>
                <a:gd name="connsiteX1" fmla="*/ 10000 w 10071"/>
                <a:gd name="connsiteY1" fmla="*/ 0 h 10000"/>
                <a:gd name="connsiteX2" fmla="*/ 10000 w 10071"/>
                <a:gd name="connsiteY2" fmla="*/ 10000 h 10000"/>
                <a:gd name="connsiteX3" fmla="*/ 0 w 10071"/>
                <a:gd name="connsiteY3" fmla="*/ 10000 h 10000"/>
                <a:gd name="connsiteX4" fmla="*/ 0 w 10071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4" h="10000">
                  <a:moveTo>
                    <a:pt x="0" y="0"/>
                  </a:moveTo>
                  <a:cubicBezTo>
                    <a:pt x="3333" y="0"/>
                    <a:pt x="8406" y="267"/>
                    <a:pt x="10000" y="0"/>
                  </a:cubicBezTo>
                  <a:cubicBezTo>
                    <a:pt x="9688" y="2171"/>
                    <a:pt x="10246" y="7979"/>
                    <a:pt x="10000" y="10000"/>
                  </a:cubicBezTo>
                  <a:cubicBezTo>
                    <a:pt x="5499" y="9946"/>
                    <a:pt x="1007" y="9753"/>
                    <a:pt x="0" y="10000"/>
                  </a:cubicBezTo>
                  <a:cubicBezTo>
                    <a:pt x="115" y="8212"/>
                    <a:pt x="0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  <a:miter lim="800000"/>
            </a:ln>
            <a:effectLst>
              <a:outerShdw blurRad="889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231767" y="1363867"/>
              <a:ext cx="182880" cy="182880"/>
              <a:chOff x="4917745" y="2286000"/>
              <a:chExt cx="2558303" cy="243839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Oval 43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gradFill>
                <a:gsLst>
                  <a:gs pos="0">
                    <a:srgbClr val="DA0000"/>
                  </a:gs>
                  <a:gs pos="80000">
                    <a:srgbClr val="D60000"/>
                  </a:gs>
                  <a:gs pos="100000">
                    <a:srgbClr val="AC0000"/>
                  </a:gs>
                </a:gsLst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945828" y="2286000"/>
                <a:ext cx="1530220" cy="1530222"/>
              </a:xfrm>
              <a:prstGeom prst="ellipse">
                <a:avLst/>
              </a:prstGeom>
              <a:gradFill>
                <a:gsLst>
                  <a:gs pos="0">
                    <a:srgbClr val="DA0000"/>
                  </a:gs>
                  <a:gs pos="80000">
                    <a:srgbClr val="D60000"/>
                  </a:gs>
                  <a:gs pos="100000">
                    <a:srgbClr val="AC0000"/>
                  </a:gs>
                </a:gsLst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Oval 10"/>
              <p:cNvSpPr/>
              <p:nvPr/>
            </p:nvSpPr>
            <p:spPr>
              <a:xfrm>
                <a:off x="6054828" y="2667000"/>
                <a:ext cx="1107972" cy="1023687"/>
              </a:xfrm>
              <a:custGeom>
                <a:avLst/>
                <a:gdLst>
                  <a:gd name="connsiteX0" fmla="*/ 189017 w 1045863"/>
                  <a:gd name="connsiteY0" fmla="*/ 0 h 1103312"/>
                  <a:gd name="connsiteX1" fmla="*/ 97056 w 1045863"/>
                  <a:gd name="connsiteY1" fmla="*/ 259496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1045863 w 1045863"/>
                  <a:gd name="connsiteY2" fmla="*/ 954468 h 1103312"/>
                  <a:gd name="connsiteX3" fmla="*/ 640080 w 1045863"/>
                  <a:gd name="connsiteY3" fmla="*/ 1103312 h 1103312"/>
                  <a:gd name="connsiteX4" fmla="*/ 0 w 1045863"/>
                  <a:gd name="connsiteY4" fmla="*/ 463232 h 1103312"/>
                  <a:gd name="connsiteX5" fmla="*/ 189017 w 1045863"/>
                  <a:gd name="connsiteY5" fmla="*/ 0 h 1103312"/>
                  <a:gd name="connsiteX0" fmla="*/ 189017 w 1178210"/>
                  <a:gd name="connsiteY0" fmla="*/ 0 h 1103312"/>
                  <a:gd name="connsiteX1" fmla="*/ 482067 w 1178210"/>
                  <a:gd name="connsiteY1" fmla="*/ 800917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189017 w 1178210"/>
                  <a:gd name="connsiteY0" fmla="*/ 0 h 1103312"/>
                  <a:gd name="connsiteX1" fmla="*/ 494099 w 1178210"/>
                  <a:gd name="connsiteY1" fmla="*/ 596381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2404 w 991597"/>
                  <a:gd name="connsiteY0" fmla="*/ 8836 h 1112148"/>
                  <a:gd name="connsiteX1" fmla="*/ 307486 w 991597"/>
                  <a:gd name="connsiteY1" fmla="*/ 605217 h 1112148"/>
                  <a:gd name="connsiteX2" fmla="*/ 991597 w 991597"/>
                  <a:gd name="connsiteY2" fmla="*/ 818925 h 1112148"/>
                  <a:gd name="connsiteX3" fmla="*/ 453467 w 991597"/>
                  <a:gd name="connsiteY3" fmla="*/ 1112148 h 1112148"/>
                  <a:gd name="connsiteX4" fmla="*/ 2404 w 991597"/>
                  <a:gd name="connsiteY4" fmla="*/ 8836 h 1112148"/>
                  <a:gd name="connsiteX0" fmla="*/ 2404 w 991597"/>
                  <a:gd name="connsiteY0" fmla="*/ 8836 h 887846"/>
                  <a:gd name="connsiteX1" fmla="*/ 307486 w 991597"/>
                  <a:gd name="connsiteY1" fmla="*/ 605217 h 887846"/>
                  <a:gd name="connsiteX2" fmla="*/ 991597 w 991597"/>
                  <a:gd name="connsiteY2" fmla="*/ 818925 h 887846"/>
                  <a:gd name="connsiteX3" fmla="*/ 104551 w 991597"/>
                  <a:gd name="connsiteY3" fmla="*/ 883548 h 887846"/>
                  <a:gd name="connsiteX4" fmla="*/ 2404 w 991597"/>
                  <a:gd name="connsiteY4" fmla="*/ 8836 h 887846"/>
                  <a:gd name="connsiteX0" fmla="*/ 118779 w 1107972"/>
                  <a:gd name="connsiteY0" fmla="*/ 8836 h 1021343"/>
                  <a:gd name="connsiteX1" fmla="*/ 423861 w 1107972"/>
                  <a:gd name="connsiteY1" fmla="*/ 605217 h 1021343"/>
                  <a:gd name="connsiteX2" fmla="*/ 1107972 w 1107972"/>
                  <a:gd name="connsiteY2" fmla="*/ 818925 h 1021343"/>
                  <a:gd name="connsiteX3" fmla="*/ 220926 w 1107972"/>
                  <a:gd name="connsiteY3" fmla="*/ 883548 h 1021343"/>
                  <a:gd name="connsiteX4" fmla="*/ 118779 w 1107972"/>
                  <a:gd name="connsiteY4" fmla="*/ 8836 h 1021343"/>
                  <a:gd name="connsiteX0" fmla="*/ 118779 w 1107972"/>
                  <a:gd name="connsiteY0" fmla="*/ 11180 h 1023687"/>
                  <a:gd name="connsiteX1" fmla="*/ 423861 w 1107972"/>
                  <a:gd name="connsiteY1" fmla="*/ 607561 h 1023687"/>
                  <a:gd name="connsiteX2" fmla="*/ 1107972 w 1107972"/>
                  <a:gd name="connsiteY2" fmla="*/ 821269 h 1023687"/>
                  <a:gd name="connsiteX3" fmla="*/ 220926 w 1107972"/>
                  <a:gd name="connsiteY3" fmla="*/ 885892 h 1023687"/>
                  <a:gd name="connsiteX4" fmla="*/ 118779 w 1107972"/>
                  <a:gd name="connsiteY4" fmla="*/ 11180 h 102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972" h="1023687">
                    <a:moveTo>
                      <a:pt x="118779" y="11180"/>
                    </a:moveTo>
                    <a:cubicBezTo>
                      <a:pt x="94449" y="-73308"/>
                      <a:pt x="114617" y="340199"/>
                      <a:pt x="423861" y="607561"/>
                    </a:cubicBezTo>
                    <a:cubicBezTo>
                      <a:pt x="733105" y="874923"/>
                      <a:pt x="1081637" y="770870"/>
                      <a:pt x="1107972" y="821269"/>
                    </a:cubicBezTo>
                    <a:cubicBezTo>
                      <a:pt x="999127" y="915094"/>
                      <a:pt x="664577" y="1186681"/>
                      <a:pt x="220926" y="885892"/>
                    </a:cubicBezTo>
                    <a:cubicBezTo>
                      <a:pt x="-222725" y="585103"/>
                      <a:pt x="143109" y="95668"/>
                      <a:pt x="118779" y="11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842797" y="1546747"/>
              <a:ext cx="101971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/>
                <a:t>Aim of subskill </a:t>
              </a:r>
              <a:endParaRPr lang="en-US" sz="12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891088" y="2913408"/>
            <a:ext cx="1524726" cy="1293830"/>
            <a:chOff x="2743202" y="1318145"/>
            <a:chExt cx="1066800" cy="1081749"/>
          </a:xfrm>
        </p:grpSpPr>
        <p:sp>
          <p:nvSpPr>
            <p:cNvPr id="48" name="Flowchart: Process 42"/>
            <p:cNvSpPr/>
            <p:nvPr/>
          </p:nvSpPr>
          <p:spPr>
            <a:xfrm>
              <a:off x="2743202" y="1318145"/>
              <a:ext cx="1066800" cy="89165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71"/>
                <a:gd name="connsiteY0" fmla="*/ 0 h 10000"/>
                <a:gd name="connsiteX1" fmla="*/ 10000 w 10071"/>
                <a:gd name="connsiteY1" fmla="*/ 0 h 10000"/>
                <a:gd name="connsiteX2" fmla="*/ 10000 w 10071"/>
                <a:gd name="connsiteY2" fmla="*/ 10000 h 10000"/>
                <a:gd name="connsiteX3" fmla="*/ 0 w 10071"/>
                <a:gd name="connsiteY3" fmla="*/ 10000 h 10000"/>
                <a:gd name="connsiteX4" fmla="*/ 0 w 10071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4" h="10000">
                  <a:moveTo>
                    <a:pt x="0" y="0"/>
                  </a:moveTo>
                  <a:cubicBezTo>
                    <a:pt x="3333" y="0"/>
                    <a:pt x="8406" y="267"/>
                    <a:pt x="10000" y="0"/>
                  </a:cubicBezTo>
                  <a:cubicBezTo>
                    <a:pt x="9688" y="2171"/>
                    <a:pt x="10246" y="7979"/>
                    <a:pt x="10000" y="10000"/>
                  </a:cubicBezTo>
                  <a:cubicBezTo>
                    <a:pt x="5499" y="9946"/>
                    <a:pt x="1007" y="9753"/>
                    <a:pt x="0" y="10000"/>
                  </a:cubicBezTo>
                  <a:cubicBezTo>
                    <a:pt x="115" y="8212"/>
                    <a:pt x="0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  <a:miter lim="800000"/>
            </a:ln>
            <a:effectLst>
              <a:outerShdw blurRad="889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3200400" y="1341120"/>
              <a:ext cx="182880" cy="182880"/>
              <a:chOff x="4917745" y="2286000"/>
              <a:chExt cx="2558303" cy="243839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1" name="Oval 50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gradFill>
                <a:gsLst>
                  <a:gs pos="86000">
                    <a:srgbClr val="F8CC0C"/>
                  </a:gs>
                  <a:gs pos="0">
                    <a:srgbClr val="EEB000"/>
                  </a:gs>
                  <a:gs pos="100000">
                    <a:srgbClr val="EEB000"/>
                  </a:gs>
                </a:gsLst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5945828" y="2286000"/>
                <a:ext cx="1530220" cy="1530222"/>
              </a:xfrm>
              <a:prstGeom prst="ellipse">
                <a:avLst/>
              </a:prstGeom>
              <a:gradFill>
                <a:gsLst>
                  <a:gs pos="86000">
                    <a:srgbClr val="F8CC0C"/>
                  </a:gs>
                  <a:gs pos="0">
                    <a:srgbClr val="EEB000"/>
                  </a:gs>
                  <a:gs pos="100000">
                    <a:srgbClr val="EEB000"/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53" name="Oval 10"/>
              <p:cNvSpPr/>
              <p:nvPr/>
            </p:nvSpPr>
            <p:spPr>
              <a:xfrm>
                <a:off x="6054828" y="2667000"/>
                <a:ext cx="1107972" cy="1023687"/>
              </a:xfrm>
              <a:custGeom>
                <a:avLst/>
                <a:gdLst>
                  <a:gd name="connsiteX0" fmla="*/ 189017 w 1045863"/>
                  <a:gd name="connsiteY0" fmla="*/ 0 h 1103312"/>
                  <a:gd name="connsiteX1" fmla="*/ 97056 w 1045863"/>
                  <a:gd name="connsiteY1" fmla="*/ 259496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1045863 w 1045863"/>
                  <a:gd name="connsiteY2" fmla="*/ 954468 h 1103312"/>
                  <a:gd name="connsiteX3" fmla="*/ 640080 w 1045863"/>
                  <a:gd name="connsiteY3" fmla="*/ 1103312 h 1103312"/>
                  <a:gd name="connsiteX4" fmla="*/ 0 w 1045863"/>
                  <a:gd name="connsiteY4" fmla="*/ 463232 h 1103312"/>
                  <a:gd name="connsiteX5" fmla="*/ 189017 w 1045863"/>
                  <a:gd name="connsiteY5" fmla="*/ 0 h 1103312"/>
                  <a:gd name="connsiteX0" fmla="*/ 189017 w 1178210"/>
                  <a:gd name="connsiteY0" fmla="*/ 0 h 1103312"/>
                  <a:gd name="connsiteX1" fmla="*/ 482067 w 1178210"/>
                  <a:gd name="connsiteY1" fmla="*/ 800917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189017 w 1178210"/>
                  <a:gd name="connsiteY0" fmla="*/ 0 h 1103312"/>
                  <a:gd name="connsiteX1" fmla="*/ 494099 w 1178210"/>
                  <a:gd name="connsiteY1" fmla="*/ 596381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2404 w 991597"/>
                  <a:gd name="connsiteY0" fmla="*/ 8836 h 1112148"/>
                  <a:gd name="connsiteX1" fmla="*/ 307486 w 991597"/>
                  <a:gd name="connsiteY1" fmla="*/ 605217 h 1112148"/>
                  <a:gd name="connsiteX2" fmla="*/ 991597 w 991597"/>
                  <a:gd name="connsiteY2" fmla="*/ 818925 h 1112148"/>
                  <a:gd name="connsiteX3" fmla="*/ 453467 w 991597"/>
                  <a:gd name="connsiteY3" fmla="*/ 1112148 h 1112148"/>
                  <a:gd name="connsiteX4" fmla="*/ 2404 w 991597"/>
                  <a:gd name="connsiteY4" fmla="*/ 8836 h 1112148"/>
                  <a:gd name="connsiteX0" fmla="*/ 2404 w 991597"/>
                  <a:gd name="connsiteY0" fmla="*/ 8836 h 887846"/>
                  <a:gd name="connsiteX1" fmla="*/ 307486 w 991597"/>
                  <a:gd name="connsiteY1" fmla="*/ 605217 h 887846"/>
                  <a:gd name="connsiteX2" fmla="*/ 991597 w 991597"/>
                  <a:gd name="connsiteY2" fmla="*/ 818925 h 887846"/>
                  <a:gd name="connsiteX3" fmla="*/ 104551 w 991597"/>
                  <a:gd name="connsiteY3" fmla="*/ 883548 h 887846"/>
                  <a:gd name="connsiteX4" fmla="*/ 2404 w 991597"/>
                  <a:gd name="connsiteY4" fmla="*/ 8836 h 887846"/>
                  <a:gd name="connsiteX0" fmla="*/ 118779 w 1107972"/>
                  <a:gd name="connsiteY0" fmla="*/ 8836 h 1021343"/>
                  <a:gd name="connsiteX1" fmla="*/ 423861 w 1107972"/>
                  <a:gd name="connsiteY1" fmla="*/ 605217 h 1021343"/>
                  <a:gd name="connsiteX2" fmla="*/ 1107972 w 1107972"/>
                  <a:gd name="connsiteY2" fmla="*/ 818925 h 1021343"/>
                  <a:gd name="connsiteX3" fmla="*/ 220926 w 1107972"/>
                  <a:gd name="connsiteY3" fmla="*/ 883548 h 1021343"/>
                  <a:gd name="connsiteX4" fmla="*/ 118779 w 1107972"/>
                  <a:gd name="connsiteY4" fmla="*/ 8836 h 1021343"/>
                  <a:gd name="connsiteX0" fmla="*/ 118779 w 1107972"/>
                  <a:gd name="connsiteY0" fmla="*/ 11180 h 1023687"/>
                  <a:gd name="connsiteX1" fmla="*/ 423861 w 1107972"/>
                  <a:gd name="connsiteY1" fmla="*/ 607561 h 1023687"/>
                  <a:gd name="connsiteX2" fmla="*/ 1107972 w 1107972"/>
                  <a:gd name="connsiteY2" fmla="*/ 821269 h 1023687"/>
                  <a:gd name="connsiteX3" fmla="*/ 220926 w 1107972"/>
                  <a:gd name="connsiteY3" fmla="*/ 885892 h 1023687"/>
                  <a:gd name="connsiteX4" fmla="*/ 118779 w 1107972"/>
                  <a:gd name="connsiteY4" fmla="*/ 11180 h 102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972" h="1023687">
                    <a:moveTo>
                      <a:pt x="118779" y="11180"/>
                    </a:moveTo>
                    <a:cubicBezTo>
                      <a:pt x="94449" y="-73308"/>
                      <a:pt x="114617" y="340199"/>
                      <a:pt x="423861" y="607561"/>
                    </a:cubicBezTo>
                    <a:cubicBezTo>
                      <a:pt x="733105" y="874923"/>
                      <a:pt x="1081637" y="770870"/>
                      <a:pt x="1107972" y="821269"/>
                    </a:cubicBezTo>
                    <a:cubicBezTo>
                      <a:pt x="999127" y="915094"/>
                      <a:pt x="664577" y="1186681"/>
                      <a:pt x="220926" y="885892"/>
                    </a:cubicBezTo>
                    <a:cubicBezTo>
                      <a:pt x="-222725" y="585103"/>
                      <a:pt x="143109" y="95668"/>
                      <a:pt x="118779" y="11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2827020" y="1630453"/>
              <a:ext cx="914401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/>
                <a:t>Unconfident students may need more coaxing and encouragement </a:t>
              </a:r>
              <a:endParaRPr lang="en-US" sz="10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856591" y="2564904"/>
            <a:ext cx="1121691" cy="848426"/>
            <a:chOff x="3291840" y="2636520"/>
            <a:chExt cx="822960" cy="671782"/>
          </a:xfrm>
        </p:grpSpPr>
        <p:sp>
          <p:nvSpPr>
            <p:cNvPr id="55" name="Flowchart: Process 42"/>
            <p:cNvSpPr/>
            <p:nvPr/>
          </p:nvSpPr>
          <p:spPr>
            <a:xfrm>
              <a:off x="3291840" y="2679155"/>
              <a:ext cx="822960" cy="597445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71"/>
                <a:gd name="connsiteY0" fmla="*/ 0 h 10000"/>
                <a:gd name="connsiteX1" fmla="*/ 10000 w 10071"/>
                <a:gd name="connsiteY1" fmla="*/ 0 h 10000"/>
                <a:gd name="connsiteX2" fmla="*/ 10000 w 10071"/>
                <a:gd name="connsiteY2" fmla="*/ 10000 h 10000"/>
                <a:gd name="connsiteX3" fmla="*/ 0 w 10071"/>
                <a:gd name="connsiteY3" fmla="*/ 10000 h 10000"/>
                <a:gd name="connsiteX4" fmla="*/ 0 w 10071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4" h="10000">
                  <a:moveTo>
                    <a:pt x="0" y="0"/>
                  </a:moveTo>
                  <a:cubicBezTo>
                    <a:pt x="3333" y="0"/>
                    <a:pt x="8406" y="267"/>
                    <a:pt x="10000" y="0"/>
                  </a:cubicBezTo>
                  <a:cubicBezTo>
                    <a:pt x="9688" y="2171"/>
                    <a:pt x="10246" y="7979"/>
                    <a:pt x="10000" y="10000"/>
                  </a:cubicBezTo>
                  <a:cubicBezTo>
                    <a:pt x="5499" y="9946"/>
                    <a:pt x="1007" y="9753"/>
                    <a:pt x="0" y="10000"/>
                  </a:cubicBezTo>
                  <a:cubicBezTo>
                    <a:pt x="115" y="8212"/>
                    <a:pt x="0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  <a:miter lim="800000"/>
            </a:ln>
            <a:effectLst>
              <a:outerShdw blurRad="889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345338" y="2846637"/>
              <a:ext cx="708826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dirty="0" smtClean="0"/>
                <a:t>Controlled-semi-free activity  </a:t>
              </a:r>
              <a:endParaRPr lang="en-US" sz="1000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3642512" y="2636520"/>
              <a:ext cx="182880" cy="182880"/>
              <a:chOff x="4917745" y="2286000"/>
              <a:chExt cx="2558303" cy="243839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Oval 28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solidFill>
                <a:srgbClr val="118002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945828" y="2286000"/>
                <a:ext cx="1530220" cy="1530222"/>
              </a:xfrm>
              <a:prstGeom prst="ellipse">
                <a:avLst/>
              </a:prstGeom>
              <a:solidFill>
                <a:srgbClr val="118002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31" name="Oval 10"/>
              <p:cNvSpPr/>
              <p:nvPr/>
            </p:nvSpPr>
            <p:spPr>
              <a:xfrm>
                <a:off x="6054828" y="2667000"/>
                <a:ext cx="1107972" cy="1023687"/>
              </a:xfrm>
              <a:custGeom>
                <a:avLst/>
                <a:gdLst>
                  <a:gd name="connsiteX0" fmla="*/ 189017 w 1045863"/>
                  <a:gd name="connsiteY0" fmla="*/ 0 h 1103312"/>
                  <a:gd name="connsiteX1" fmla="*/ 97056 w 1045863"/>
                  <a:gd name="connsiteY1" fmla="*/ 259496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1045863 w 1045863"/>
                  <a:gd name="connsiteY2" fmla="*/ 954468 h 1103312"/>
                  <a:gd name="connsiteX3" fmla="*/ 640080 w 1045863"/>
                  <a:gd name="connsiteY3" fmla="*/ 1103312 h 1103312"/>
                  <a:gd name="connsiteX4" fmla="*/ 0 w 1045863"/>
                  <a:gd name="connsiteY4" fmla="*/ 463232 h 1103312"/>
                  <a:gd name="connsiteX5" fmla="*/ 189017 w 1045863"/>
                  <a:gd name="connsiteY5" fmla="*/ 0 h 1103312"/>
                  <a:gd name="connsiteX0" fmla="*/ 189017 w 1178210"/>
                  <a:gd name="connsiteY0" fmla="*/ 0 h 1103312"/>
                  <a:gd name="connsiteX1" fmla="*/ 482067 w 1178210"/>
                  <a:gd name="connsiteY1" fmla="*/ 800917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189017 w 1178210"/>
                  <a:gd name="connsiteY0" fmla="*/ 0 h 1103312"/>
                  <a:gd name="connsiteX1" fmla="*/ 494099 w 1178210"/>
                  <a:gd name="connsiteY1" fmla="*/ 596381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2404 w 991597"/>
                  <a:gd name="connsiteY0" fmla="*/ 8836 h 1112148"/>
                  <a:gd name="connsiteX1" fmla="*/ 307486 w 991597"/>
                  <a:gd name="connsiteY1" fmla="*/ 605217 h 1112148"/>
                  <a:gd name="connsiteX2" fmla="*/ 991597 w 991597"/>
                  <a:gd name="connsiteY2" fmla="*/ 818925 h 1112148"/>
                  <a:gd name="connsiteX3" fmla="*/ 453467 w 991597"/>
                  <a:gd name="connsiteY3" fmla="*/ 1112148 h 1112148"/>
                  <a:gd name="connsiteX4" fmla="*/ 2404 w 991597"/>
                  <a:gd name="connsiteY4" fmla="*/ 8836 h 1112148"/>
                  <a:gd name="connsiteX0" fmla="*/ 2404 w 991597"/>
                  <a:gd name="connsiteY0" fmla="*/ 8836 h 887846"/>
                  <a:gd name="connsiteX1" fmla="*/ 307486 w 991597"/>
                  <a:gd name="connsiteY1" fmla="*/ 605217 h 887846"/>
                  <a:gd name="connsiteX2" fmla="*/ 991597 w 991597"/>
                  <a:gd name="connsiteY2" fmla="*/ 818925 h 887846"/>
                  <a:gd name="connsiteX3" fmla="*/ 104551 w 991597"/>
                  <a:gd name="connsiteY3" fmla="*/ 883548 h 887846"/>
                  <a:gd name="connsiteX4" fmla="*/ 2404 w 991597"/>
                  <a:gd name="connsiteY4" fmla="*/ 8836 h 887846"/>
                  <a:gd name="connsiteX0" fmla="*/ 118779 w 1107972"/>
                  <a:gd name="connsiteY0" fmla="*/ 8836 h 1021343"/>
                  <a:gd name="connsiteX1" fmla="*/ 423861 w 1107972"/>
                  <a:gd name="connsiteY1" fmla="*/ 605217 h 1021343"/>
                  <a:gd name="connsiteX2" fmla="*/ 1107972 w 1107972"/>
                  <a:gd name="connsiteY2" fmla="*/ 818925 h 1021343"/>
                  <a:gd name="connsiteX3" fmla="*/ 220926 w 1107972"/>
                  <a:gd name="connsiteY3" fmla="*/ 883548 h 1021343"/>
                  <a:gd name="connsiteX4" fmla="*/ 118779 w 1107972"/>
                  <a:gd name="connsiteY4" fmla="*/ 8836 h 1021343"/>
                  <a:gd name="connsiteX0" fmla="*/ 118779 w 1107972"/>
                  <a:gd name="connsiteY0" fmla="*/ 11180 h 1023687"/>
                  <a:gd name="connsiteX1" fmla="*/ 423861 w 1107972"/>
                  <a:gd name="connsiteY1" fmla="*/ 607561 h 1023687"/>
                  <a:gd name="connsiteX2" fmla="*/ 1107972 w 1107972"/>
                  <a:gd name="connsiteY2" fmla="*/ 821269 h 1023687"/>
                  <a:gd name="connsiteX3" fmla="*/ 220926 w 1107972"/>
                  <a:gd name="connsiteY3" fmla="*/ 885892 h 1023687"/>
                  <a:gd name="connsiteX4" fmla="*/ 118779 w 1107972"/>
                  <a:gd name="connsiteY4" fmla="*/ 11180 h 102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972" h="1023687">
                    <a:moveTo>
                      <a:pt x="118779" y="11180"/>
                    </a:moveTo>
                    <a:cubicBezTo>
                      <a:pt x="94449" y="-73308"/>
                      <a:pt x="114617" y="340199"/>
                      <a:pt x="423861" y="607561"/>
                    </a:cubicBezTo>
                    <a:cubicBezTo>
                      <a:pt x="733105" y="874923"/>
                      <a:pt x="1081637" y="770870"/>
                      <a:pt x="1107972" y="821269"/>
                    </a:cubicBezTo>
                    <a:cubicBezTo>
                      <a:pt x="999127" y="915094"/>
                      <a:pt x="664577" y="1186681"/>
                      <a:pt x="220926" y="885892"/>
                    </a:cubicBezTo>
                    <a:cubicBezTo>
                      <a:pt x="-222725" y="585103"/>
                      <a:pt x="143109" y="95668"/>
                      <a:pt x="118779" y="11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100" name="Group 99"/>
          <p:cNvGrpSpPr/>
          <p:nvPr/>
        </p:nvGrpSpPr>
        <p:grpSpPr>
          <a:xfrm>
            <a:off x="5478472" y="3017978"/>
            <a:ext cx="1011872" cy="1229127"/>
            <a:chOff x="3360886" y="2967040"/>
            <a:chExt cx="855170" cy="1020967"/>
          </a:xfrm>
        </p:grpSpPr>
        <p:sp>
          <p:nvSpPr>
            <p:cNvPr id="85" name="Flowchart: Process 42"/>
            <p:cNvSpPr/>
            <p:nvPr/>
          </p:nvSpPr>
          <p:spPr>
            <a:xfrm>
              <a:off x="3360886" y="3022522"/>
              <a:ext cx="855170" cy="965485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71"/>
                <a:gd name="connsiteY0" fmla="*/ 0 h 10000"/>
                <a:gd name="connsiteX1" fmla="*/ 10000 w 10071"/>
                <a:gd name="connsiteY1" fmla="*/ 0 h 10000"/>
                <a:gd name="connsiteX2" fmla="*/ 10000 w 10071"/>
                <a:gd name="connsiteY2" fmla="*/ 10000 h 10000"/>
                <a:gd name="connsiteX3" fmla="*/ 0 w 10071"/>
                <a:gd name="connsiteY3" fmla="*/ 10000 h 10000"/>
                <a:gd name="connsiteX4" fmla="*/ 0 w 10071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4" h="10000">
                  <a:moveTo>
                    <a:pt x="0" y="0"/>
                  </a:moveTo>
                  <a:cubicBezTo>
                    <a:pt x="3333" y="0"/>
                    <a:pt x="8406" y="267"/>
                    <a:pt x="10000" y="0"/>
                  </a:cubicBezTo>
                  <a:cubicBezTo>
                    <a:pt x="9688" y="2171"/>
                    <a:pt x="10246" y="7979"/>
                    <a:pt x="10000" y="10000"/>
                  </a:cubicBezTo>
                  <a:cubicBezTo>
                    <a:pt x="5499" y="9946"/>
                    <a:pt x="1007" y="9753"/>
                    <a:pt x="0" y="10000"/>
                  </a:cubicBezTo>
                  <a:cubicBezTo>
                    <a:pt x="115" y="8212"/>
                    <a:pt x="0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  <a:miter lim="800000"/>
            </a:ln>
            <a:effectLst>
              <a:outerShdw blurRad="889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414385" y="3232868"/>
              <a:ext cx="708826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dirty="0" smtClean="0"/>
                <a:t>Type of skill: reading</a:t>
              </a:r>
            </a:p>
            <a:p>
              <a:pPr algn="ctr"/>
              <a:r>
                <a:rPr lang="en-US" sz="1000" dirty="0" smtClean="0"/>
                <a:t>Writing</a:t>
              </a:r>
            </a:p>
            <a:p>
              <a:pPr algn="ctr"/>
              <a:endParaRPr lang="en-US" sz="1000" dirty="0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3727133" y="2967040"/>
              <a:ext cx="182880" cy="182880"/>
              <a:chOff x="4917745" y="2286000"/>
              <a:chExt cx="2558303" cy="243839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96" name="Oval 95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gradFill>
                <a:gsLst>
                  <a:gs pos="86000">
                    <a:srgbClr val="F8CC0C"/>
                  </a:gs>
                  <a:gs pos="0">
                    <a:srgbClr val="EEB000"/>
                  </a:gs>
                  <a:gs pos="100000">
                    <a:srgbClr val="EEB000"/>
                  </a:gs>
                </a:gsLst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5945828" y="2286000"/>
                <a:ext cx="1530220" cy="1530222"/>
              </a:xfrm>
              <a:prstGeom prst="ellipse">
                <a:avLst/>
              </a:prstGeom>
              <a:gradFill>
                <a:gsLst>
                  <a:gs pos="86000">
                    <a:srgbClr val="F8CC0C"/>
                  </a:gs>
                  <a:gs pos="0">
                    <a:srgbClr val="EEB000"/>
                  </a:gs>
                  <a:gs pos="100000">
                    <a:srgbClr val="EEB000"/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98" name="Oval 10"/>
              <p:cNvSpPr/>
              <p:nvPr/>
            </p:nvSpPr>
            <p:spPr>
              <a:xfrm>
                <a:off x="6054828" y="2667000"/>
                <a:ext cx="1107972" cy="1023687"/>
              </a:xfrm>
              <a:custGeom>
                <a:avLst/>
                <a:gdLst>
                  <a:gd name="connsiteX0" fmla="*/ 189017 w 1045863"/>
                  <a:gd name="connsiteY0" fmla="*/ 0 h 1103312"/>
                  <a:gd name="connsiteX1" fmla="*/ 97056 w 1045863"/>
                  <a:gd name="connsiteY1" fmla="*/ 259496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1045863 w 1045863"/>
                  <a:gd name="connsiteY2" fmla="*/ 954468 h 1103312"/>
                  <a:gd name="connsiteX3" fmla="*/ 640080 w 1045863"/>
                  <a:gd name="connsiteY3" fmla="*/ 1103312 h 1103312"/>
                  <a:gd name="connsiteX4" fmla="*/ 0 w 1045863"/>
                  <a:gd name="connsiteY4" fmla="*/ 463232 h 1103312"/>
                  <a:gd name="connsiteX5" fmla="*/ 189017 w 1045863"/>
                  <a:gd name="connsiteY5" fmla="*/ 0 h 1103312"/>
                  <a:gd name="connsiteX0" fmla="*/ 189017 w 1178210"/>
                  <a:gd name="connsiteY0" fmla="*/ 0 h 1103312"/>
                  <a:gd name="connsiteX1" fmla="*/ 482067 w 1178210"/>
                  <a:gd name="connsiteY1" fmla="*/ 800917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189017 w 1178210"/>
                  <a:gd name="connsiteY0" fmla="*/ 0 h 1103312"/>
                  <a:gd name="connsiteX1" fmla="*/ 494099 w 1178210"/>
                  <a:gd name="connsiteY1" fmla="*/ 596381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2404 w 991597"/>
                  <a:gd name="connsiteY0" fmla="*/ 8836 h 1112148"/>
                  <a:gd name="connsiteX1" fmla="*/ 307486 w 991597"/>
                  <a:gd name="connsiteY1" fmla="*/ 605217 h 1112148"/>
                  <a:gd name="connsiteX2" fmla="*/ 991597 w 991597"/>
                  <a:gd name="connsiteY2" fmla="*/ 818925 h 1112148"/>
                  <a:gd name="connsiteX3" fmla="*/ 453467 w 991597"/>
                  <a:gd name="connsiteY3" fmla="*/ 1112148 h 1112148"/>
                  <a:gd name="connsiteX4" fmla="*/ 2404 w 991597"/>
                  <a:gd name="connsiteY4" fmla="*/ 8836 h 1112148"/>
                  <a:gd name="connsiteX0" fmla="*/ 2404 w 991597"/>
                  <a:gd name="connsiteY0" fmla="*/ 8836 h 887846"/>
                  <a:gd name="connsiteX1" fmla="*/ 307486 w 991597"/>
                  <a:gd name="connsiteY1" fmla="*/ 605217 h 887846"/>
                  <a:gd name="connsiteX2" fmla="*/ 991597 w 991597"/>
                  <a:gd name="connsiteY2" fmla="*/ 818925 h 887846"/>
                  <a:gd name="connsiteX3" fmla="*/ 104551 w 991597"/>
                  <a:gd name="connsiteY3" fmla="*/ 883548 h 887846"/>
                  <a:gd name="connsiteX4" fmla="*/ 2404 w 991597"/>
                  <a:gd name="connsiteY4" fmla="*/ 8836 h 887846"/>
                  <a:gd name="connsiteX0" fmla="*/ 118779 w 1107972"/>
                  <a:gd name="connsiteY0" fmla="*/ 8836 h 1021343"/>
                  <a:gd name="connsiteX1" fmla="*/ 423861 w 1107972"/>
                  <a:gd name="connsiteY1" fmla="*/ 605217 h 1021343"/>
                  <a:gd name="connsiteX2" fmla="*/ 1107972 w 1107972"/>
                  <a:gd name="connsiteY2" fmla="*/ 818925 h 1021343"/>
                  <a:gd name="connsiteX3" fmla="*/ 220926 w 1107972"/>
                  <a:gd name="connsiteY3" fmla="*/ 883548 h 1021343"/>
                  <a:gd name="connsiteX4" fmla="*/ 118779 w 1107972"/>
                  <a:gd name="connsiteY4" fmla="*/ 8836 h 1021343"/>
                  <a:gd name="connsiteX0" fmla="*/ 118779 w 1107972"/>
                  <a:gd name="connsiteY0" fmla="*/ 11180 h 1023687"/>
                  <a:gd name="connsiteX1" fmla="*/ 423861 w 1107972"/>
                  <a:gd name="connsiteY1" fmla="*/ 607561 h 1023687"/>
                  <a:gd name="connsiteX2" fmla="*/ 1107972 w 1107972"/>
                  <a:gd name="connsiteY2" fmla="*/ 821269 h 1023687"/>
                  <a:gd name="connsiteX3" fmla="*/ 220926 w 1107972"/>
                  <a:gd name="connsiteY3" fmla="*/ 885892 h 1023687"/>
                  <a:gd name="connsiteX4" fmla="*/ 118779 w 1107972"/>
                  <a:gd name="connsiteY4" fmla="*/ 11180 h 102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972" h="1023687">
                    <a:moveTo>
                      <a:pt x="118779" y="11180"/>
                    </a:moveTo>
                    <a:cubicBezTo>
                      <a:pt x="94449" y="-73308"/>
                      <a:pt x="114617" y="340199"/>
                      <a:pt x="423861" y="607561"/>
                    </a:cubicBezTo>
                    <a:cubicBezTo>
                      <a:pt x="733105" y="874923"/>
                      <a:pt x="1081637" y="770870"/>
                      <a:pt x="1107972" y="821269"/>
                    </a:cubicBezTo>
                    <a:cubicBezTo>
                      <a:pt x="999127" y="915094"/>
                      <a:pt x="664577" y="1186681"/>
                      <a:pt x="220926" y="885892"/>
                    </a:cubicBezTo>
                    <a:cubicBezTo>
                      <a:pt x="-222725" y="585103"/>
                      <a:pt x="143109" y="95668"/>
                      <a:pt x="118779" y="11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10" name="Título 9"/>
          <p:cNvSpPr>
            <a:spLocks noGrp="1"/>
          </p:cNvSpPr>
          <p:nvPr>
            <p:ph type="title"/>
          </p:nvPr>
        </p:nvSpPr>
        <p:spPr>
          <a:xfrm>
            <a:off x="480060" y="161413"/>
            <a:ext cx="8229600" cy="711081"/>
          </a:xfrm>
        </p:spPr>
        <p:txBody>
          <a:bodyPr/>
          <a:lstStyle/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type</a:t>
            </a:r>
            <a:r>
              <a:rPr lang="es-MX" dirty="0"/>
              <a:t>, </a:t>
            </a:r>
            <a:r>
              <a:rPr lang="es-MX" dirty="0" err="1"/>
              <a:t>extend</a:t>
            </a:r>
            <a:r>
              <a:rPr lang="es-MX" dirty="0"/>
              <a:t> and </a:t>
            </a:r>
            <a:r>
              <a:rPr lang="es-MX" dirty="0" err="1"/>
              <a:t>timing</a:t>
            </a:r>
            <a:r>
              <a:rPr lang="es-MX" dirty="0"/>
              <a:t> of </a:t>
            </a:r>
            <a:r>
              <a:rPr lang="es-MX" dirty="0" err="1"/>
              <a:t>feedback</a:t>
            </a:r>
            <a:r>
              <a:rPr lang="es-MX" dirty="0"/>
              <a:t>: </a:t>
            </a:r>
          </a:p>
        </p:txBody>
      </p:sp>
      <p:grpSp>
        <p:nvGrpSpPr>
          <p:cNvPr id="99" name="Group 39"/>
          <p:cNvGrpSpPr/>
          <p:nvPr/>
        </p:nvGrpSpPr>
        <p:grpSpPr>
          <a:xfrm>
            <a:off x="580980" y="4087246"/>
            <a:ext cx="1436349" cy="1174677"/>
            <a:chOff x="609600" y="1295400"/>
            <a:chExt cx="1436349" cy="1174677"/>
          </a:xfrm>
        </p:grpSpPr>
        <p:sp>
          <p:nvSpPr>
            <p:cNvPr id="101" name="Flowchart: Process 42"/>
            <p:cNvSpPr/>
            <p:nvPr/>
          </p:nvSpPr>
          <p:spPr>
            <a:xfrm>
              <a:off x="609600" y="1295400"/>
              <a:ext cx="1436349" cy="114300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71"/>
                <a:gd name="connsiteY0" fmla="*/ 0 h 10000"/>
                <a:gd name="connsiteX1" fmla="*/ 10000 w 10071"/>
                <a:gd name="connsiteY1" fmla="*/ 0 h 10000"/>
                <a:gd name="connsiteX2" fmla="*/ 10000 w 10071"/>
                <a:gd name="connsiteY2" fmla="*/ 10000 h 10000"/>
                <a:gd name="connsiteX3" fmla="*/ 0 w 10071"/>
                <a:gd name="connsiteY3" fmla="*/ 10000 h 10000"/>
                <a:gd name="connsiteX4" fmla="*/ 0 w 10071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4" h="10000">
                  <a:moveTo>
                    <a:pt x="0" y="0"/>
                  </a:moveTo>
                  <a:cubicBezTo>
                    <a:pt x="3333" y="0"/>
                    <a:pt x="8406" y="267"/>
                    <a:pt x="10000" y="0"/>
                  </a:cubicBezTo>
                  <a:cubicBezTo>
                    <a:pt x="9688" y="2171"/>
                    <a:pt x="10246" y="7979"/>
                    <a:pt x="10000" y="10000"/>
                  </a:cubicBezTo>
                  <a:cubicBezTo>
                    <a:pt x="5499" y="9946"/>
                    <a:pt x="1007" y="9753"/>
                    <a:pt x="0" y="10000"/>
                  </a:cubicBezTo>
                  <a:cubicBezTo>
                    <a:pt x="115" y="8212"/>
                    <a:pt x="0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  <a:miter lim="800000"/>
            </a:ln>
            <a:effectLst>
              <a:outerShdw blurRad="889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2" name="Group 41"/>
            <p:cNvGrpSpPr/>
            <p:nvPr/>
          </p:nvGrpSpPr>
          <p:grpSpPr>
            <a:xfrm>
              <a:off x="1231767" y="1363867"/>
              <a:ext cx="182880" cy="182880"/>
              <a:chOff x="4917745" y="2286000"/>
              <a:chExt cx="2558303" cy="243839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Oval 43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gradFill>
                <a:gsLst>
                  <a:gs pos="0">
                    <a:srgbClr val="DA0000"/>
                  </a:gs>
                  <a:gs pos="80000">
                    <a:srgbClr val="D60000"/>
                  </a:gs>
                  <a:gs pos="100000">
                    <a:srgbClr val="AC0000"/>
                  </a:gs>
                </a:gsLst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5" name="Oval 44"/>
              <p:cNvSpPr/>
              <p:nvPr/>
            </p:nvSpPr>
            <p:spPr>
              <a:xfrm>
                <a:off x="5945828" y="2286000"/>
                <a:ext cx="1530220" cy="1530222"/>
              </a:xfrm>
              <a:prstGeom prst="ellipse">
                <a:avLst/>
              </a:prstGeom>
              <a:gradFill>
                <a:gsLst>
                  <a:gs pos="0">
                    <a:srgbClr val="DA0000"/>
                  </a:gs>
                  <a:gs pos="80000">
                    <a:srgbClr val="D60000"/>
                  </a:gs>
                  <a:gs pos="100000">
                    <a:srgbClr val="AC0000"/>
                  </a:gs>
                </a:gsLst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6" name="Oval 10"/>
              <p:cNvSpPr/>
              <p:nvPr/>
            </p:nvSpPr>
            <p:spPr>
              <a:xfrm>
                <a:off x="6054828" y="2667000"/>
                <a:ext cx="1107972" cy="1023687"/>
              </a:xfrm>
              <a:custGeom>
                <a:avLst/>
                <a:gdLst>
                  <a:gd name="connsiteX0" fmla="*/ 189017 w 1045863"/>
                  <a:gd name="connsiteY0" fmla="*/ 0 h 1103312"/>
                  <a:gd name="connsiteX1" fmla="*/ 97056 w 1045863"/>
                  <a:gd name="connsiteY1" fmla="*/ 259496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1045863 w 1045863"/>
                  <a:gd name="connsiteY2" fmla="*/ 954468 h 1103312"/>
                  <a:gd name="connsiteX3" fmla="*/ 640080 w 1045863"/>
                  <a:gd name="connsiteY3" fmla="*/ 1103312 h 1103312"/>
                  <a:gd name="connsiteX4" fmla="*/ 0 w 1045863"/>
                  <a:gd name="connsiteY4" fmla="*/ 463232 h 1103312"/>
                  <a:gd name="connsiteX5" fmla="*/ 189017 w 1045863"/>
                  <a:gd name="connsiteY5" fmla="*/ 0 h 1103312"/>
                  <a:gd name="connsiteX0" fmla="*/ 189017 w 1178210"/>
                  <a:gd name="connsiteY0" fmla="*/ 0 h 1103312"/>
                  <a:gd name="connsiteX1" fmla="*/ 482067 w 1178210"/>
                  <a:gd name="connsiteY1" fmla="*/ 800917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189017 w 1178210"/>
                  <a:gd name="connsiteY0" fmla="*/ 0 h 1103312"/>
                  <a:gd name="connsiteX1" fmla="*/ 494099 w 1178210"/>
                  <a:gd name="connsiteY1" fmla="*/ 596381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2404 w 991597"/>
                  <a:gd name="connsiteY0" fmla="*/ 8836 h 1112148"/>
                  <a:gd name="connsiteX1" fmla="*/ 307486 w 991597"/>
                  <a:gd name="connsiteY1" fmla="*/ 605217 h 1112148"/>
                  <a:gd name="connsiteX2" fmla="*/ 991597 w 991597"/>
                  <a:gd name="connsiteY2" fmla="*/ 818925 h 1112148"/>
                  <a:gd name="connsiteX3" fmla="*/ 453467 w 991597"/>
                  <a:gd name="connsiteY3" fmla="*/ 1112148 h 1112148"/>
                  <a:gd name="connsiteX4" fmla="*/ 2404 w 991597"/>
                  <a:gd name="connsiteY4" fmla="*/ 8836 h 1112148"/>
                  <a:gd name="connsiteX0" fmla="*/ 2404 w 991597"/>
                  <a:gd name="connsiteY0" fmla="*/ 8836 h 887846"/>
                  <a:gd name="connsiteX1" fmla="*/ 307486 w 991597"/>
                  <a:gd name="connsiteY1" fmla="*/ 605217 h 887846"/>
                  <a:gd name="connsiteX2" fmla="*/ 991597 w 991597"/>
                  <a:gd name="connsiteY2" fmla="*/ 818925 h 887846"/>
                  <a:gd name="connsiteX3" fmla="*/ 104551 w 991597"/>
                  <a:gd name="connsiteY3" fmla="*/ 883548 h 887846"/>
                  <a:gd name="connsiteX4" fmla="*/ 2404 w 991597"/>
                  <a:gd name="connsiteY4" fmla="*/ 8836 h 887846"/>
                  <a:gd name="connsiteX0" fmla="*/ 118779 w 1107972"/>
                  <a:gd name="connsiteY0" fmla="*/ 8836 h 1021343"/>
                  <a:gd name="connsiteX1" fmla="*/ 423861 w 1107972"/>
                  <a:gd name="connsiteY1" fmla="*/ 605217 h 1021343"/>
                  <a:gd name="connsiteX2" fmla="*/ 1107972 w 1107972"/>
                  <a:gd name="connsiteY2" fmla="*/ 818925 h 1021343"/>
                  <a:gd name="connsiteX3" fmla="*/ 220926 w 1107972"/>
                  <a:gd name="connsiteY3" fmla="*/ 883548 h 1021343"/>
                  <a:gd name="connsiteX4" fmla="*/ 118779 w 1107972"/>
                  <a:gd name="connsiteY4" fmla="*/ 8836 h 1021343"/>
                  <a:gd name="connsiteX0" fmla="*/ 118779 w 1107972"/>
                  <a:gd name="connsiteY0" fmla="*/ 11180 h 1023687"/>
                  <a:gd name="connsiteX1" fmla="*/ 423861 w 1107972"/>
                  <a:gd name="connsiteY1" fmla="*/ 607561 h 1023687"/>
                  <a:gd name="connsiteX2" fmla="*/ 1107972 w 1107972"/>
                  <a:gd name="connsiteY2" fmla="*/ 821269 h 1023687"/>
                  <a:gd name="connsiteX3" fmla="*/ 220926 w 1107972"/>
                  <a:gd name="connsiteY3" fmla="*/ 885892 h 1023687"/>
                  <a:gd name="connsiteX4" fmla="*/ 118779 w 1107972"/>
                  <a:gd name="connsiteY4" fmla="*/ 11180 h 102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972" h="1023687">
                    <a:moveTo>
                      <a:pt x="118779" y="11180"/>
                    </a:moveTo>
                    <a:cubicBezTo>
                      <a:pt x="94449" y="-73308"/>
                      <a:pt x="114617" y="340199"/>
                      <a:pt x="423861" y="607561"/>
                    </a:cubicBezTo>
                    <a:cubicBezTo>
                      <a:pt x="733105" y="874923"/>
                      <a:pt x="1081637" y="770870"/>
                      <a:pt x="1107972" y="821269"/>
                    </a:cubicBezTo>
                    <a:cubicBezTo>
                      <a:pt x="999127" y="915094"/>
                      <a:pt x="664577" y="1186681"/>
                      <a:pt x="220926" y="885892"/>
                    </a:cubicBezTo>
                    <a:cubicBezTo>
                      <a:pt x="-222725" y="585103"/>
                      <a:pt x="143109" y="95668"/>
                      <a:pt x="118779" y="11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TextBox 42"/>
            <p:cNvSpPr txBox="1"/>
            <p:nvPr/>
          </p:nvSpPr>
          <p:spPr>
            <a:xfrm>
              <a:off x="842797" y="1546747"/>
              <a:ext cx="1019710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/>
                <a:t>Confident </a:t>
              </a:r>
              <a:r>
                <a:rPr lang="en-US" sz="1200" dirty="0" err="1" smtClean="0"/>
                <a:t>sts</a:t>
              </a:r>
              <a:r>
                <a:rPr lang="en-US" sz="1200" dirty="0" smtClean="0"/>
                <a:t>: appreciate more direct  correction  from the teacher </a:t>
              </a:r>
              <a:endParaRPr lang="en-US" sz="1200" dirty="0"/>
            </a:p>
          </p:txBody>
        </p:sp>
      </p:grpSp>
      <p:grpSp>
        <p:nvGrpSpPr>
          <p:cNvPr id="107" name="Group 61"/>
          <p:cNvGrpSpPr/>
          <p:nvPr/>
        </p:nvGrpSpPr>
        <p:grpSpPr>
          <a:xfrm>
            <a:off x="2044510" y="5261923"/>
            <a:ext cx="1159338" cy="1096812"/>
            <a:chOff x="3291840" y="2636520"/>
            <a:chExt cx="822960" cy="640080"/>
          </a:xfrm>
        </p:grpSpPr>
        <p:sp>
          <p:nvSpPr>
            <p:cNvPr id="115" name="Flowchart: Process 42"/>
            <p:cNvSpPr/>
            <p:nvPr/>
          </p:nvSpPr>
          <p:spPr>
            <a:xfrm>
              <a:off x="3291840" y="2679155"/>
              <a:ext cx="822960" cy="597445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18"/>
                <a:gd name="connsiteY0" fmla="*/ 0 h 10000"/>
                <a:gd name="connsiteX1" fmla="*/ 10000 w 10018"/>
                <a:gd name="connsiteY1" fmla="*/ 0 h 10000"/>
                <a:gd name="connsiteX2" fmla="*/ 10000 w 10018"/>
                <a:gd name="connsiteY2" fmla="*/ 10000 h 10000"/>
                <a:gd name="connsiteX3" fmla="*/ 0 w 10018"/>
                <a:gd name="connsiteY3" fmla="*/ 10000 h 10000"/>
                <a:gd name="connsiteX4" fmla="*/ 0 w 10018"/>
                <a:gd name="connsiteY4" fmla="*/ 0 h 10000"/>
                <a:gd name="connsiteX0" fmla="*/ 0 w 10071"/>
                <a:gd name="connsiteY0" fmla="*/ 0 h 10000"/>
                <a:gd name="connsiteX1" fmla="*/ 10000 w 10071"/>
                <a:gd name="connsiteY1" fmla="*/ 0 h 10000"/>
                <a:gd name="connsiteX2" fmla="*/ 10000 w 10071"/>
                <a:gd name="connsiteY2" fmla="*/ 10000 h 10000"/>
                <a:gd name="connsiteX3" fmla="*/ 0 w 10071"/>
                <a:gd name="connsiteY3" fmla="*/ 10000 h 10000"/>
                <a:gd name="connsiteX4" fmla="*/ 0 w 10071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  <a:gd name="connsiteX0" fmla="*/ 0 w 10064"/>
                <a:gd name="connsiteY0" fmla="*/ 0 h 10000"/>
                <a:gd name="connsiteX1" fmla="*/ 10000 w 10064"/>
                <a:gd name="connsiteY1" fmla="*/ 0 h 10000"/>
                <a:gd name="connsiteX2" fmla="*/ 10000 w 10064"/>
                <a:gd name="connsiteY2" fmla="*/ 10000 h 10000"/>
                <a:gd name="connsiteX3" fmla="*/ 0 w 10064"/>
                <a:gd name="connsiteY3" fmla="*/ 10000 h 10000"/>
                <a:gd name="connsiteX4" fmla="*/ 0 w 10064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4" h="10000">
                  <a:moveTo>
                    <a:pt x="0" y="0"/>
                  </a:moveTo>
                  <a:cubicBezTo>
                    <a:pt x="3333" y="0"/>
                    <a:pt x="8406" y="267"/>
                    <a:pt x="10000" y="0"/>
                  </a:cubicBezTo>
                  <a:cubicBezTo>
                    <a:pt x="9688" y="2171"/>
                    <a:pt x="10246" y="7979"/>
                    <a:pt x="10000" y="10000"/>
                  </a:cubicBezTo>
                  <a:cubicBezTo>
                    <a:pt x="5499" y="9946"/>
                    <a:pt x="1007" y="9753"/>
                    <a:pt x="0" y="10000"/>
                  </a:cubicBezTo>
                  <a:cubicBezTo>
                    <a:pt x="115" y="8212"/>
                    <a:pt x="0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  <a:miter lim="800000"/>
            </a:ln>
            <a:effectLst>
              <a:outerShdw blurRad="88900" sx="103000" sy="103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17" name="TextBox 56"/>
            <p:cNvSpPr txBox="1"/>
            <p:nvPr/>
          </p:nvSpPr>
          <p:spPr>
            <a:xfrm>
              <a:off x="3345338" y="2846637"/>
              <a:ext cx="708826" cy="2694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dirty="0" smtClean="0"/>
                <a:t>Advanced </a:t>
              </a:r>
              <a:r>
                <a:rPr lang="en-US" sz="1000" dirty="0" err="1" smtClean="0"/>
                <a:t>sts</a:t>
              </a:r>
              <a:r>
                <a:rPr lang="en-US" sz="1000" dirty="0" smtClean="0"/>
                <a:t>:  don´t get enough corrections</a:t>
              </a:r>
              <a:endParaRPr lang="en-US" sz="1000" dirty="0"/>
            </a:p>
          </p:txBody>
        </p:sp>
        <p:grpSp>
          <p:nvGrpSpPr>
            <p:cNvPr id="119" name="Group 27"/>
            <p:cNvGrpSpPr/>
            <p:nvPr/>
          </p:nvGrpSpPr>
          <p:grpSpPr>
            <a:xfrm>
              <a:off x="3642512" y="2636520"/>
              <a:ext cx="182880" cy="182880"/>
              <a:chOff x="4917745" y="2286000"/>
              <a:chExt cx="2558303" cy="2438399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20" name="Oval 28"/>
              <p:cNvSpPr/>
              <p:nvPr/>
            </p:nvSpPr>
            <p:spPr>
              <a:xfrm>
                <a:off x="4917745" y="2429067"/>
                <a:ext cx="2295331" cy="2295332"/>
              </a:xfrm>
              <a:prstGeom prst="ellipse">
                <a:avLst/>
              </a:prstGeom>
              <a:solidFill>
                <a:srgbClr val="118002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Oval 29"/>
              <p:cNvSpPr/>
              <p:nvPr/>
            </p:nvSpPr>
            <p:spPr>
              <a:xfrm>
                <a:off x="5945828" y="2286000"/>
                <a:ext cx="1530220" cy="1530222"/>
              </a:xfrm>
              <a:prstGeom prst="ellipse">
                <a:avLst/>
              </a:prstGeom>
              <a:solidFill>
                <a:srgbClr val="118002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123" name="Oval 10"/>
              <p:cNvSpPr/>
              <p:nvPr/>
            </p:nvSpPr>
            <p:spPr>
              <a:xfrm>
                <a:off x="6054828" y="2667000"/>
                <a:ext cx="1107972" cy="1023687"/>
              </a:xfrm>
              <a:custGeom>
                <a:avLst/>
                <a:gdLst>
                  <a:gd name="connsiteX0" fmla="*/ 189017 w 1045863"/>
                  <a:gd name="connsiteY0" fmla="*/ 0 h 1103312"/>
                  <a:gd name="connsiteX1" fmla="*/ 97056 w 1045863"/>
                  <a:gd name="connsiteY1" fmla="*/ 259496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828576 w 1045863"/>
                  <a:gd name="connsiteY2" fmla="*/ 991016 h 1103312"/>
                  <a:gd name="connsiteX3" fmla="*/ 1045863 w 1045863"/>
                  <a:gd name="connsiteY3" fmla="*/ 954468 h 1103312"/>
                  <a:gd name="connsiteX4" fmla="*/ 640080 w 1045863"/>
                  <a:gd name="connsiteY4" fmla="*/ 1103312 h 1103312"/>
                  <a:gd name="connsiteX5" fmla="*/ 0 w 1045863"/>
                  <a:gd name="connsiteY5" fmla="*/ 463232 h 1103312"/>
                  <a:gd name="connsiteX6" fmla="*/ 189017 w 1045863"/>
                  <a:gd name="connsiteY6" fmla="*/ 0 h 1103312"/>
                  <a:gd name="connsiteX0" fmla="*/ 189017 w 1045863"/>
                  <a:gd name="connsiteY0" fmla="*/ 0 h 1103312"/>
                  <a:gd name="connsiteX1" fmla="*/ 482067 w 1045863"/>
                  <a:gd name="connsiteY1" fmla="*/ 800917 h 1103312"/>
                  <a:gd name="connsiteX2" fmla="*/ 1045863 w 1045863"/>
                  <a:gd name="connsiteY2" fmla="*/ 954468 h 1103312"/>
                  <a:gd name="connsiteX3" fmla="*/ 640080 w 1045863"/>
                  <a:gd name="connsiteY3" fmla="*/ 1103312 h 1103312"/>
                  <a:gd name="connsiteX4" fmla="*/ 0 w 1045863"/>
                  <a:gd name="connsiteY4" fmla="*/ 463232 h 1103312"/>
                  <a:gd name="connsiteX5" fmla="*/ 189017 w 1045863"/>
                  <a:gd name="connsiteY5" fmla="*/ 0 h 1103312"/>
                  <a:gd name="connsiteX0" fmla="*/ 189017 w 1178210"/>
                  <a:gd name="connsiteY0" fmla="*/ 0 h 1103312"/>
                  <a:gd name="connsiteX1" fmla="*/ 482067 w 1178210"/>
                  <a:gd name="connsiteY1" fmla="*/ 800917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189017 w 1178210"/>
                  <a:gd name="connsiteY0" fmla="*/ 0 h 1103312"/>
                  <a:gd name="connsiteX1" fmla="*/ 494099 w 1178210"/>
                  <a:gd name="connsiteY1" fmla="*/ 596381 h 1103312"/>
                  <a:gd name="connsiteX2" fmla="*/ 1178210 w 1178210"/>
                  <a:gd name="connsiteY2" fmla="*/ 810089 h 1103312"/>
                  <a:gd name="connsiteX3" fmla="*/ 640080 w 1178210"/>
                  <a:gd name="connsiteY3" fmla="*/ 1103312 h 1103312"/>
                  <a:gd name="connsiteX4" fmla="*/ 0 w 1178210"/>
                  <a:gd name="connsiteY4" fmla="*/ 463232 h 1103312"/>
                  <a:gd name="connsiteX5" fmla="*/ 189017 w 1178210"/>
                  <a:gd name="connsiteY5" fmla="*/ 0 h 1103312"/>
                  <a:gd name="connsiteX0" fmla="*/ 2404 w 991597"/>
                  <a:gd name="connsiteY0" fmla="*/ 8836 h 1112148"/>
                  <a:gd name="connsiteX1" fmla="*/ 307486 w 991597"/>
                  <a:gd name="connsiteY1" fmla="*/ 605217 h 1112148"/>
                  <a:gd name="connsiteX2" fmla="*/ 991597 w 991597"/>
                  <a:gd name="connsiteY2" fmla="*/ 818925 h 1112148"/>
                  <a:gd name="connsiteX3" fmla="*/ 453467 w 991597"/>
                  <a:gd name="connsiteY3" fmla="*/ 1112148 h 1112148"/>
                  <a:gd name="connsiteX4" fmla="*/ 2404 w 991597"/>
                  <a:gd name="connsiteY4" fmla="*/ 8836 h 1112148"/>
                  <a:gd name="connsiteX0" fmla="*/ 2404 w 991597"/>
                  <a:gd name="connsiteY0" fmla="*/ 8836 h 887846"/>
                  <a:gd name="connsiteX1" fmla="*/ 307486 w 991597"/>
                  <a:gd name="connsiteY1" fmla="*/ 605217 h 887846"/>
                  <a:gd name="connsiteX2" fmla="*/ 991597 w 991597"/>
                  <a:gd name="connsiteY2" fmla="*/ 818925 h 887846"/>
                  <a:gd name="connsiteX3" fmla="*/ 104551 w 991597"/>
                  <a:gd name="connsiteY3" fmla="*/ 883548 h 887846"/>
                  <a:gd name="connsiteX4" fmla="*/ 2404 w 991597"/>
                  <a:gd name="connsiteY4" fmla="*/ 8836 h 887846"/>
                  <a:gd name="connsiteX0" fmla="*/ 118779 w 1107972"/>
                  <a:gd name="connsiteY0" fmla="*/ 8836 h 1021343"/>
                  <a:gd name="connsiteX1" fmla="*/ 423861 w 1107972"/>
                  <a:gd name="connsiteY1" fmla="*/ 605217 h 1021343"/>
                  <a:gd name="connsiteX2" fmla="*/ 1107972 w 1107972"/>
                  <a:gd name="connsiteY2" fmla="*/ 818925 h 1021343"/>
                  <a:gd name="connsiteX3" fmla="*/ 220926 w 1107972"/>
                  <a:gd name="connsiteY3" fmla="*/ 883548 h 1021343"/>
                  <a:gd name="connsiteX4" fmla="*/ 118779 w 1107972"/>
                  <a:gd name="connsiteY4" fmla="*/ 8836 h 1021343"/>
                  <a:gd name="connsiteX0" fmla="*/ 118779 w 1107972"/>
                  <a:gd name="connsiteY0" fmla="*/ 11180 h 1023687"/>
                  <a:gd name="connsiteX1" fmla="*/ 423861 w 1107972"/>
                  <a:gd name="connsiteY1" fmla="*/ 607561 h 1023687"/>
                  <a:gd name="connsiteX2" fmla="*/ 1107972 w 1107972"/>
                  <a:gd name="connsiteY2" fmla="*/ 821269 h 1023687"/>
                  <a:gd name="connsiteX3" fmla="*/ 220926 w 1107972"/>
                  <a:gd name="connsiteY3" fmla="*/ 885892 h 1023687"/>
                  <a:gd name="connsiteX4" fmla="*/ 118779 w 1107972"/>
                  <a:gd name="connsiteY4" fmla="*/ 11180 h 102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7972" h="1023687">
                    <a:moveTo>
                      <a:pt x="118779" y="11180"/>
                    </a:moveTo>
                    <a:cubicBezTo>
                      <a:pt x="94449" y="-73308"/>
                      <a:pt x="114617" y="340199"/>
                      <a:pt x="423861" y="607561"/>
                    </a:cubicBezTo>
                    <a:cubicBezTo>
                      <a:pt x="733105" y="874923"/>
                      <a:pt x="1081637" y="770870"/>
                      <a:pt x="1107972" y="821269"/>
                    </a:cubicBezTo>
                    <a:cubicBezTo>
                      <a:pt x="999127" y="915094"/>
                      <a:pt x="664577" y="1186681"/>
                      <a:pt x="220926" y="885892"/>
                    </a:cubicBezTo>
                    <a:cubicBezTo>
                      <a:pt x="-222725" y="585103"/>
                      <a:pt x="143109" y="95668"/>
                      <a:pt x="118779" y="11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333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Formative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  <a:prstDash val="sysDash"/>
          </a:ln>
        </p:spPr>
        <p:txBody>
          <a:bodyPr/>
          <a:lstStyle/>
          <a:p>
            <a:r>
              <a:rPr lang="en-GB" dirty="0" smtClean="0"/>
              <a:t>It is used to </a:t>
            </a:r>
            <a:r>
              <a:rPr lang="en-GB" dirty="0"/>
              <a:t>improve learning (and teaching</a:t>
            </a:r>
            <a:r>
              <a:rPr lang="en-GB" dirty="0" smtClean="0"/>
              <a:t>).</a:t>
            </a:r>
          </a:p>
          <a:p>
            <a:endParaRPr lang="en-GB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169" y="2983371"/>
            <a:ext cx="2541662" cy="1572199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3"/>
          <a:srcRect l="5499" t="57835" r="6531" b="21509"/>
          <a:stretch/>
        </p:blipFill>
        <p:spPr>
          <a:xfrm>
            <a:off x="5842831" y="5358941"/>
            <a:ext cx="2304257" cy="360041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4"/>
          <a:srcRect l="10054" r="14545"/>
          <a:stretch/>
        </p:blipFill>
        <p:spPr>
          <a:xfrm>
            <a:off x="1115615" y="4869160"/>
            <a:ext cx="1080121" cy="97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3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Formative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  <a:prstDash val="sysDash"/>
          </a:ln>
        </p:spPr>
        <p:txBody>
          <a:bodyPr/>
          <a:lstStyle/>
          <a:p>
            <a:r>
              <a:rPr lang="en-GB" dirty="0" smtClean="0"/>
              <a:t>It occurs </a:t>
            </a:r>
            <a:r>
              <a:rPr lang="en-GB" dirty="0"/>
              <a:t>during learning so students are able to act on it and is not punitive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284984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98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Formative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  <a:prstDash val="sysDash"/>
          </a:ln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Students </a:t>
            </a:r>
            <a:r>
              <a:rPr lang="en-GB" dirty="0"/>
              <a:t>advance their understanding through making mistakes and then learning to correct or avoid them.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749" t="4131" r="-4464" b="-3245"/>
          <a:stretch/>
        </p:blipFill>
        <p:spPr>
          <a:xfrm>
            <a:off x="498376" y="4509120"/>
            <a:ext cx="2664296" cy="172763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3088637"/>
            <a:ext cx="2301411" cy="1361668"/>
          </a:xfrm>
          <a:prstGeom prst="rect">
            <a:avLst/>
          </a:prstGeom>
        </p:spPr>
      </p:pic>
      <p:sp>
        <p:nvSpPr>
          <p:cNvPr id="5" name="Combinar 4"/>
          <p:cNvSpPr/>
          <p:nvPr/>
        </p:nvSpPr>
        <p:spPr>
          <a:xfrm rot="14476525">
            <a:off x="4250519" y="2870537"/>
            <a:ext cx="1008112" cy="2789916"/>
          </a:xfrm>
          <a:prstGeom prst="flowChartMerg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2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323528" y="2060848"/>
            <a:ext cx="4040188" cy="3951288"/>
          </a:xfrm>
          <a:ln>
            <a:solidFill>
              <a:schemeClr val="accent1"/>
            </a:solidFill>
            <a:prstDash val="sysDash"/>
          </a:ln>
        </p:spPr>
        <p:txBody>
          <a:bodyPr/>
          <a:lstStyle/>
          <a:p>
            <a:r>
              <a:rPr lang="en-GB" dirty="0"/>
              <a:t>It is the final judgment on student achievement. </a:t>
            </a:r>
          </a:p>
          <a:p>
            <a:r>
              <a:rPr lang="es-MX" dirty="0" err="1"/>
              <a:t>It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n-GB" dirty="0"/>
              <a:t>an end-of-semester exam or essay.</a:t>
            </a:r>
          </a:p>
          <a:p>
            <a:endParaRPr lang="en-GB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>
          <a:xfrm>
            <a:off x="4609733" y="1329927"/>
            <a:ext cx="4041775" cy="6397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5542" t="14119" r="9475" b="38262"/>
          <a:stretch/>
        </p:blipFill>
        <p:spPr>
          <a:xfrm>
            <a:off x="5014392" y="4653136"/>
            <a:ext cx="3672408" cy="720080"/>
          </a:xfrm>
          <a:prstGeom prst="roundRect">
            <a:avLst/>
          </a:prstGeom>
        </p:spPr>
      </p:pic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Summative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2303314"/>
            <a:ext cx="1733178" cy="17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14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Summative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endParaRPr lang="en-GB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It is a judgment and used to check learning at the end of a teaching episode</a:t>
            </a:r>
            <a:r>
              <a:rPr lang="en-GB" dirty="0" smtClean="0"/>
              <a:t>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356992"/>
            <a:ext cx="2568699" cy="225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74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Summative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endParaRPr lang="en-GB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 algn="just">
              <a:buNone/>
            </a:pPr>
            <a:r>
              <a:rPr lang="en-GB" dirty="0" smtClean="0"/>
              <a:t>It </a:t>
            </a:r>
            <a:r>
              <a:rPr lang="en-GB" dirty="0"/>
              <a:t>is used to grade, accredit or rank students and is usually expressed as a mark or grade.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24744"/>
            <a:ext cx="4320481" cy="306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91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Giving</a:t>
            </a:r>
            <a:r>
              <a:rPr lang="es-MX" dirty="0" smtClean="0"/>
              <a:t> positive 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endParaRPr lang="es-MX" sz="3200" dirty="0" smtClean="0"/>
          </a:p>
          <a:p>
            <a:pPr>
              <a:lnSpc>
                <a:spcPct val="150000"/>
              </a:lnSpc>
            </a:pPr>
            <a:r>
              <a:rPr lang="es-MX" sz="3200" dirty="0" smtClean="0"/>
              <a:t>Be </a:t>
            </a:r>
            <a:r>
              <a:rPr lang="es-MX" sz="3200" dirty="0" err="1" smtClean="0"/>
              <a:t>constructive</a:t>
            </a:r>
            <a:endParaRPr lang="es-MX" sz="3200" dirty="0" smtClean="0"/>
          </a:p>
          <a:p>
            <a:pPr>
              <a:lnSpc>
                <a:spcPct val="150000"/>
              </a:lnSpc>
            </a:pPr>
            <a:r>
              <a:rPr lang="es-MX" sz="3200" dirty="0"/>
              <a:t>Be </a:t>
            </a:r>
            <a:r>
              <a:rPr lang="es-MX" sz="3200" dirty="0" smtClean="0"/>
              <a:t> </a:t>
            </a:r>
            <a:r>
              <a:rPr lang="es-MX" sz="3200" dirty="0" err="1" smtClean="0"/>
              <a:t>relevant</a:t>
            </a:r>
            <a:endParaRPr lang="es-MX" sz="3200" dirty="0" smtClean="0"/>
          </a:p>
          <a:p>
            <a:pPr>
              <a:lnSpc>
                <a:spcPct val="150000"/>
              </a:lnSpc>
            </a:pPr>
            <a:r>
              <a:rPr lang="es-MX" sz="3200" dirty="0" smtClean="0"/>
              <a:t>Be </a:t>
            </a:r>
            <a:r>
              <a:rPr lang="es-MX" sz="3200" dirty="0" err="1" smtClean="0"/>
              <a:t>meaningful</a:t>
            </a:r>
            <a:r>
              <a:rPr lang="es-MX" sz="32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s-MX" sz="3200" dirty="0"/>
              <a:t>P</a:t>
            </a:r>
            <a:r>
              <a:rPr lang="es-MX" sz="3200" dirty="0" smtClean="0"/>
              <a:t>oint </a:t>
            </a:r>
            <a:r>
              <a:rPr lang="es-MX" sz="3200" dirty="0" err="1" smtClean="0"/>
              <a:t>ways</a:t>
            </a:r>
            <a:r>
              <a:rPr lang="es-MX" sz="3200" dirty="0" smtClean="0"/>
              <a:t> of </a:t>
            </a:r>
            <a:r>
              <a:rPr lang="es-MX" sz="3200" dirty="0" err="1" smtClean="0"/>
              <a:t>improving</a:t>
            </a:r>
            <a:r>
              <a:rPr lang="es-MX" sz="3200" dirty="0" smtClean="0"/>
              <a:t> </a:t>
            </a:r>
          </a:p>
          <a:p>
            <a:endParaRPr lang="es-MX" dirty="0"/>
          </a:p>
        </p:txBody>
      </p:sp>
      <p:sp>
        <p:nvSpPr>
          <p:cNvPr id="4" name="AutoShape 2" descr="Resultado de imagen para constructiv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5445224"/>
            <a:ext cx="3617419" cy="119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2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Giving</a:t>
            </a:r>
            <a:r>
              <a:rPr lang="es-MX" dirty="0" smtClean="0"/>
              <a:t> positive 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Always be on the lookout for positive points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successful communication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 accurate use of grammar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 good pronunciation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 language  style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 handwriting: spelling, punctuation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26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Giving</a:t>
            </a:r>
            <a:r>
              <a:rPr lang="es-MX" dirty="0" smtClean="0"/>
              <a:t> </a:t>
            </a:r>
            <a:r>
              <a:rPr lang="es-MX" dirty="0"/>
              <a:t>positive </a:t>
            </a:r>
            <a:r>
              <a:rPr lang="es-MX" dirty="0" err="1" smtClean="0"/>
              <a:t>feedback</a:t>
            </a:r>
            <a:r>
              <a:rPr lang="es-MX" dirty="0" smtClean="0"/>
              <a:t>: </a:t>
            </a:r>
            <a:r>
              <a:rPr lang="es-MX" dirty="0" err="1" smtClean="0"/>
              <a:t>comment</a:t>
            </a:r>
            <a:r>
              <a:rPr lang="es-MX" dirty="0" smtClean="0"/>
              <a:t> </a:t>
            </a:r>
            <a:r>
              <a:rPr lang="es-MX" dirty="0" err="1" smtClean="0"/>
              <a:t>upon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457200" y="1658580"/>
            <a:ext cx="1981200" cy="2468880"/>
            <a:chOff x="435592" y="1143000"/>
            <a:chExt cx="1981200" cy="2468880"/>
          </a:xfrm>
        </p:grpSpPr>
        <p:sp>
          <p:nvSpPr>
            <p:cNvPr id="16" name="Round Same Side Corner Rectangle 15"/>
            <p:cNvSpPr/>
            <p:nvPr/>
          </p:nvSpPr>
          <p:spPr>
            <a:xfrm>
              <a:off x="475491" y="1537631"/>
              <a:ext cx="1851992" cy="2074249"/>
            </a:xfrm>
            <a:custGeom>
              <a:avLst/>
              <a:gdLst/>
              <a:ahLst/>
              <a:cxnLst/>
              <a:rect l="l" t="t" r="r" b="b"/>
              <a:pathLst>
                <a:path w="1713725" h="2060166">
                  <a:moveTo>
                    <a:pt x="1713725" y="0"/>
                  </a:moveTo>
                  <a:lnTo>
                    <a:pt x="1713725" y="2010194"/>
                  </a:lnTo>
                  <a:cubicBezTo>
                    <a:pt x="1713725" y="2037793"/>
                    <a:pt x="1691352" y="2060166"/>
                    <a:pt x="1663753" y="2060166"/>
                  </a:cubicBezTo>
                  <a:lnTo>
                    <a:pt x="49972" y="2060166"/>
                  </a:lnTo>
                  <a:cubicBezTo>
                    <a:pt x="22373" y="2060166"/>
                    <a:pt x="0" y="2037793"/>
                    <a:pt x="0" y="2010194"/>
                  </a:cubicBezTo>
                  <a:lnTo>
                    <a:pt x="0" y="898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28575">
              <a:solidFill>
                <a:schemeClr val="bg1">
                  <a:lumMod val="75000"/>
                </a:schemeClr>
              </a:solidFill>
            </a:ln>
            <a:effectLst>
              <a:outerShdw blurRad="177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tlCol="0" anchor="t"/>
            <a:lstStyle/>
            <a:p>
              <a:pPr>
                <a:lnSpc>
                  <a:spcPct val="150000"/>
                </a:lnSpc>
              </a:pPr>
              <a:r>
                <a:rPr 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Where students have expressed  themselves clearly and being understood by others.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" name="Chevron 1"/>
            <p:cNvSpPr/>
            <p:nvPr/>
          </p:nvSpPr>
          <p:spPr>
            <a:xfrm>
              <a:off x="435592" y="1143000"/>
              <a:ext cx="1981200" cy="494035"/>
            </a:xfrm>
            <a:prstGeom prst="chevron">
              <a:avLst>
                <a:gd name="adj" fmla="val 34040"/>
              </a:avLst>
            </a:prstGeom>
            <a:gradFill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rgbClr val="00B0F0"/>
                </a:gs>
                <a:gs pos="100000">
                  <a:srgbClr val="00B0F0"/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Sucessful</a:t>
              </a:r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communication</a:t>
              </a:r>
              <a:endParaRPr lang="en-US" sz="1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227276" y="1658580"/>
            <a:ext cx="1981200" cy="2468880"/>
            <a:chOff x="2550995" y="1143000"/>
            <a:chExt cx="1981200" cy="2468880"/>
          </a:xfrm>
        </p:grpSpPr>
        <p:sp>
          <p:nvSpPr>
            <p:cNvPr id="21" name="Round Same Side Corner Rectangle 15"/>
            <p:cNvSpPr/>
            <p:nvPr/>
          </p:nvSpPr>
          <p:spPr>
            <a:xfrm>
              <a:off x="2590894" y="1537631"/>
              <a:ext cx="1851992" cy="2074249"/>
            </a:xfrm>
            <a:custGeom>
              <a:avLst/>
              <a:gdLst/>
              <a:ahLst/>
              <a:cxnLst/>
              <a:rect l="l" t="t" r="r" b="b"/>
              <a:pathLst>
                <a:path w="1713725" h="2060166">
                  <a:moveTo>
                    <a:pt x="1713725" y="0"/>
                  </a:moveTo>
                  <a:lnTo>
                    <a:pt x="1713725" y="2010194"/>
                  </a:lnTo>
                  <a:cubicBezTo>
                    <a:pt x="1713725" y="2037793"/>
                    <a:pt x="1691352" y="2060166"/>
                    <a:pt x="1663753" y="2060166"/>
                  </a:cubicBezTo>
                  <a:lnTo>
                    <a:pt x="49972" y="2060166"/>
                  </a:lnTo>
                  <a:cubicBezTo>
                    <a:pt x="22373" y="2060166"/>
                    <a:pt x="0" y="2037793"/>
                    <a:pt x="0" y="2010194"/>
                  </a:cubicBezTo>
                  <a:lnTo>
                    <a:pt x="0" y="898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28575">
              <a:solidFill>
                <a:schemeClr val="bg1">
                  <a:lumMod val="75000"/>
                </a:schemeClr>
              </a:solidFill>
            </a:ln>
            <a:effectLst>
              <a:outerShdw blurRad="177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tlCol="0" anchor="t"/>
            <a:lstStyle/>
            <a:p>
              <a:pPr>
                <a:lnSpc>
                  <a:spcPct val="150000"/>
                </a:lnSpc>
              </a:pPr>
              <a:r>
                <a:rPr 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Accurate use of grammar points or pronunciation seen recently.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Chevron 21"/>
            <p:cNvSpPr/>
            <p:nvPr/>
          </p:nvSpPr>
          <p:spPr>
            <a:xfrm>
              <a:off x="2550995" y="1143000"/>
              <a:ext cx="1981200" cy="494035"/>
            </a:xfrm>
            <a:prstGeom prst="chevron">
              <a:avLst>
                <a:gd name="adj" fmla="val 34040"/>
              </a:avLst>
            </a:prstGeom>
            <a:gradFill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rgbClr val="00B0F0"/>
                </a:gs>
                <a:gs pos="100000">
                  <a:srgbClr val="00B0F0"/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Accuracy </a:t>
              </a:r>
              <a:endParaRPr lang="en-US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126560" y="1622610"/>
            <a:ext cx="1981200" cy="2468880"/>
            <a:chOff x="4666398" y="1143000"/>
            <a:chExt cx="1981200" cy="2468880"/>
          </a:xfrm>
        </p:grpSpPr>
        <p:sp>
          <p:nvSpPr>
            <p:cNvPr id="27" name="Round Same Side Corner Rectangle 15"/>
            <p:cNvSpPr/>
            <p:nvPr/>
          </p:nvSpPr>
          <p:spPr>
            <a:xfrm>
              <a:off x="4706297" y="1537631"/>
              <a:ext cx="1851992" cy="2074249"/>
            </a:xfrm>
            <a:custGeom>
              <a:avLst/>
              <a:gdLst/>
              <a:ahLst/>
              <a:cxnLst/>
              <a:rect l="l" t="t" r="r" b="b"/>
              <a:pathLst>
                <a:path w="1713725" h="2060166">
                  <a:moveTo>
                    <a:pt x="1713725" y="0"/>
                  </a:moveTo>
                  <a:lnTo>
                    <a:pt x="1713725" y="2010194"/>
                  </a:lnTo>
                  <a:cubicBezTo>
                    <a:pt x="1713725" y="2037793"/>
                    <a:pt x="1691352" y="2060166"/>
                    <a:pt x="1663753" y="2060166"/>
                  </a:cubicBezTo>
                  <a:lnTo>
                    <a:pt x="49972" y="2060166"/>
                  </a:lnTo>
                  <a:cubicBezTo>
                    <a:pt x="22373" y="2060166"/>
                    <a:pt x="0" y="2037793"/>
                    <a:pt x="0" y="2010194"/>
                  </a:cubicBezTo>
                  <a:lnTo>
                    <a:pt x="0" y="898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28575">
              <a:solidFill>
                <a:schemeClr val="bg1">
                  <a:lumMod val="75000"/>
                </a:schemeClr>
              </a:solidFill>
            </a:ln>
            <a:effectLst>
              <a:outerShdw blurRad="177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tlCol="0" anchor="t"/>
            <a:lstStyle/>
            <a:p>
              <a:pPr>
                <a:lnSpc>
                  <a:spcPct val="150000"/>
                </a:lnSpc>
              </a:pPr>
              <a:r>
                <a:rPr 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Use of adequate vocabulary and appropriate expressions.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>
              <a:off x="4666398" y="1143000"/>
              <a:ext cx="1981200" cy="494035"/>
            </a:xfrm>
            <a:prstGeom prst="chevron">
              <a:avLst>
                <a:gd name="adj" fmla="val 34040"/>
              </a:avLst>
            </a:prstGeom>
            <a:gradFill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rgbClr val="00B0F0"/>
                </a:gs>
                <a:gs pos="100000">
                  <a:srgbClr val="00B0F0"/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Vocabulary </a:t>
              </a:r>
              <a:endParaRPr lang="en-US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907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Objective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aim</a:t>
            </a:r>
            <a:r>
              <a:rPr lang="es-MX" dirty="0" smtClean="0"/>
              <a:t> of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power</a:t>
            </a:r>
            <a:r>
              <a:rPr lang="es-MX" dirty="0" smtClean="0"/>
              <a:t> </a:t>
            </a:r>
            <a:r>
              <a:rPr lang="es-MX" dirty="0" err="1" smtClean="0"/>
              <a:t>point</a:t>
            </a:r>
            <a:r>
              <a:rPr lang="es-MX" dirty="0" smtClean="0"/>
              <a:t> </a:t>
            </a:r>
            <a:r>
              <a:rPr lang="es-MX" dirty="0" err="1" smtClean="0"/>
              <a:t>presentation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to </a:t>
            </a:r>
            <a:r>
              <a:rPr lang="es-MX" dirty="0" err="1" smtClean="0"/>
              <a:t>identify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concept of </a:t>
            </a:r>
            <a:r>
              <a:rPr lang="es-MX" dirty="0" err="1" smtClean="0"/>
              <a:t>feedback</a:t>
            </a:r>
            <a:r>
              <a:rPr lang="es-MX" dirty="0" smtClean="0"/>
              <a:t> as </a:t>
            </a:r>
            <a:r>
              <a:rPr lang="es-MX" dirty="0" err="1" smtClean="0"/>
              <a:t>well</a:t>
            </a:r>
            <a:r>
              <a:rPr lang="es-MX" dirty="0" smtClean="0"/>
              <a:t> as </a:t>
            </a:r>
            <a:r>
              <a:rPr lang="es-MX" dirty="0" err="1" smtClean="0"/>
              <a:t>the</a:t>
            </a:r>
            <a:r>
              <a:rPr lang="es-MX" dirty="0" smtClean="0"/>
              <a:t> positive and </a:t>
            </a:r>
            <a:r>
              <a:rPr lang="es-MX" dirty="0" err="1" smtClean="0"/>
              <a:t>negative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r>
              <a:rPr lang="es-MX" dirty="0" smtClean="0"/>
              <a:t>.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82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Giving</a:t>
            </a:r>
            <a:r>
              <a:rPr lang="es-MX" dirty="0" smtClean="0"/>
              <a:t> </a:t>
            </a:r>
            <a:r>
              <a:rPr lang="es-MX" dirty="0"/>
              <a:t>positive </a:t>
            </a:r>
            <a:r>
              <a:rPr lang="es-MX" dirty="0" err="1" smtClean="0"/>
              <a:t>feedback</a:t>
            </a:r>
            <a:r>
              <a:rPr lang="es-MX" dirty="0" smtClean="0"/>
              <a:t>: </a:t>
            </a:r>
            <a:r>
              <a:rPr lang="es-MX" dirty="0" err="1" smtClean="0"/>
              <a:t>comment</a:t>
            </a:r>
            <a:r>
              <a:rPr lang="es-MX" dirty="0" smtClean="0"/>
              <a:t> </a:t>
            </a:r>
            <a:r>
              <a:rPr lang="es-MX" dirty="0" err="1" smtClean="0"/>
              <a:t>upon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6527184" y="1934241"/>
            <a:ext cx="1981200" cy="2468880"/>
            <a:chOff x="6781800" y="1143000"/>
            <a:chExt cx="1981200" cy="2468880"/>
          </a:xfrm>
        </p:grpSpPr>
        <p:sp>
          <p:nvSpPr>
            <p:cNvPr id="33" name="Round Same Side Corner Rectangle 15"/>
            <p:cNvSpPr/>
            <p:nvPr/>
          </p:nvSpPr>
          <p:spPr>
            <a:xfrm>
              <a:off x="6821699" y="1537631"/>
              <a:ext cx="1851992" cy="2074249"/>
            </a:xfrm>
            <a:custGeom>
              <a:avLst/>
              <a:gdLst/>
              <a:ahLst/>
              <a:cxnLst/>
              <a:rect l="l" t="t" r="r" b="b"/>
              <a:pathLst>
                <a:path w="1713725" h="2060166">
                  <a:moveTo>
                    <a:pt x="1713725" y="0"/>
                  </a:moveTo>
                  <a:lnTo>
                    <a:pt x="1713725" y="2010194"/>
                  </a:lnTo>
                  <a:cubicBezTo>
                    <a:pt x="1713725" y="2037793"/>
                    <a:pt x="1691352" y="2060166"/>
                    <a:pt x="1663753" y="2060166"/>
                  </a:cubicBezTo>
                  <a:lnTo>
                    <a:pt x="49972" y="2060166"/>
                  </a:lnTo>
                  <a:cubicBezTo>
                    <a:pt x="22373" y="2060166"/>
                    <a:pt x="0" y="2037793"/>
                    <a:pt x="0" y="2010194"/>
                  </a:cubicBezTo>
                  <a:lnTo>
                    <a:pt x="0" y="898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28575">
              <a:solidFill>
                <a:schemeClr val="bg1">
                  <a:lumMod val="75000"/>
                </a:schemeClr>
              </a:solidFill>
            </a:ln>
            <a:effectLst>
              <a:outerShdw blurRad="177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tlCol="0" anchor="t"/>
            <a:lstStyle/>
            <a:p>
              <a:pPr>
                <a:lnSpc>
                  <a:spcPct val="150000"/>
                </a:lnSpc>
              </a:pPr>
              <a:r>
                <a:rPr 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Use of language in the appropriate style; good use of colloquial expressions. 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>
              <a:off x="6781800" y="1143000"/>
              <a:ext cx="1981200" cy="494035"/>
            </a:xfrm>
            <a:prstGeom prst="chevron">
              <a:avLst>
                <a:gd name="adj" fmla="val 34040"/>
              </a:avLst>
            </a:prstGeom>
            <a:gradFill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rgbClr val="00B0F0"/>
                </a:gs>
                <a:gs pos="100000">
                  <a:srgbClr val="00B0F0"/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Language </a:t>
              </a:r>
              <a:endParaRPr lang="en-US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9" name="Group 38"/>
          <p:cNvGrpSpPr/>
          <p:nvPr/>
        </p:nvGrpSpPr>
        <p:grpSpPr>
          <a:xfrm>
            <a:off x="3581400" y="1960898"/>
            <a:ext cx="1981200" cy="2468880"/>
            <a:chOff x="6781800" y="1143000"/>
            <a:chExt cx="1981200" cy="2468880"/>
          </a:xfrm>
        </p:grpSpPr>
        <p:sp>
          <p:nvSpPr>
            <p:cNvPr id="32" name="Round Same Side Corner Rectangle 15"/>
            <p:cNvSpPr/>
            <p:nvPr/>
          </p:nvSpPr>
          <p:spPr>
            <a:xfrm>
              <a:off x="6821699" y="1537631"/>
              <a:ext cx="1851992" cy="2074249"/>
            </a:xfrm>
            <a:custGeom>
              <a:avLst/>
              <a:gdLst/>
              <a:ahLst/>
              <a:cxnLst/>
              <a:rect l="l" t="t" r="r" b="b"/>
              <a:pathLst>
                <a:path w="1713725" h="2060166">
                  <a:moveTo>
                    <a:pt x="1713725" y="0"/>
                  </a:moveTo>
                  <a:lnTo>
                    <a:pt x="1713725" y="2010194"/>
                  </a:lnTo>
                  <a:cubicBezTo>
                    <a:pt x="1713725" y="2037793"/>
                    <a:pt x="1691352" y="2060166"/>
                    <a:pt x="1663753" y="2060166"/>
                  </a:cubicBezTo>
                  <a:lnTo>
                    <a:pt x="49972" y="2060166"/>
                  </a:lnTo>
                  <a:cubicBezTo>
                    <a:pt x="22373" y="2060166"/>
                    <a:pt x="0" y="2037793"/>
                    <a:pt x="0" y="2010194"/>
                  </a:cubicBezTo>
                  <a:lnTo>
                    <a:pt x="0" y="898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 w="28575">
              <a:solidFill>
                <a:schemeClr val="bg1">
                  <a:lumMod val="75000"/>
                </a:schemeClr>
              </a:solidFill>
            </a:ln>
            <a:effectLst>
              <a:outerShdw blurRad="177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tlCol="0" anchor="t"/>
            <a:lstStyle/>
            <a:p>
              <a:pPr>
                <a:lnSpc>
                  <a:spcPct val="150000"/>
                </a:lnSpc>
              </a:pPr>
              <a:r>
                <a:rPr lang="en-US" sz="1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Good spelling, mechanics in written language.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Chevron 33"/>
            <p:cNvSpPr/>
            <p:nvPr/>
          </p:nvSpPr>
          <p:spPr>
            <a:xfrm>
              <a:off x="6781800" y="1143000"/>
              <a:ext cx="1981200" cy="494035"/>
            </a:xfrm>
            <a:prstGeom prst="chevron">
              <a:avLst>
                <a:gd name="adj" fmla="val 34040"/>
              </a:avLst>
            </a:prstGeom>
            <a:gradFill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rgbClr val="00B0F0"/>
                </a:gs>
                <a:gs pos="100000">
                  <a:srgbClr val="00B0F0"/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Handwriting  </a:t>
              </a:r>
              <a:endParaRPr lang="en-US" sz="20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611560" y="1878380"/>
            <a:ext cx="1981200" cy="2468880"/>
            <a:chOff x="973525" y="4006511"/>
            <a:chExt cx="1981200" cy="2468880"/>
          </a:xfrm>
        </p:grpSpPr>
        <p:sp>
          <p:nvSpPr>
            <p:cNvPr id="18" name="Round Same Side Corner Rectangle 15"/>
            <p:cNvSpPr/>
            <p:nvPr/>
          </p:nvSpPr>
          <p:spPr>
            <a:xfrm flipH="1">
              <a:off x="1077379" y="4401142"/>
              <a:ext cx="1851992" cy="2074249"/>
            </a:xfrm>
            <a:custGeom>
              <a:avLst/>
              <a:gdLst/>
              <a:ahLst/>
              <a:cxnLst/>
              <a:rect l="l" t="t" r="r" b="b"/>
              <a:pathLst>
                <a:path w="1713725" h="2060166">
                  <a:moveTo>
                    <a:pt x="1713725" y="0"/>
                  </a:moveTo>
                  <a:lnTo>
                    <a:pt x="1713725" y="2010194"/>
                  </a:lnTo>
                  <a:cubicBezTo>
                    <a:pt x="1713725" y="2037793"/>
                    <a:pt x="1691352" y="2060166"/>
                    <a:pt x="1663753" y="2060166"/>
                  </a:cubicBezTo>
                  <a:lnTo>
                    <a:pt x="49972" y="2060166"/>
                  </a:lnTo>
                  <a:cubicBezTo>
                    <a:pt x="22373" y="2060166"/>
                    <a:pt x="0" y="2037793"/>
                    <a:pt x="0" y="2010194"/>
                  </a:cubicBezTo>
                  <a:lnTo>
                    <a:pt x="0" y="898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 w="28575">
              <a:solidFill>
                <a:schemeClr val="bg1">
                  <a:lumMod val="75000"/>
                </a:schemeClr>
              </a:solidFill>
            </a:ln>
            <a:effectLst>
              <a:outerShdw blurRad="177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tlCol="0" anchor="t"/>
            <a:lstStyle/>
            <a:p>
              <a:pPr>
                <a:lnSpc>
                  <a:spcPct val="150000"/>
                </a:lnSpc>
              </a:pPr>
              <a:r>
                <a:rPr lang="en-US" sz="1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Good use of  fluency in  strategies in conversation.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6" name="Chevron 1"/>
            <p:cNvSpPr/>
            <p:nvPr/>
          </p:nvSpPr>
          <p:spPr>
            <a:xfrm>
              <a:off x="973525" y="4006511"/>
              <a:ext cx="1981200" cy="494035"/>
            </a:xfrm>
            <a:prstGeom prst="chevron">
              <a:avLst>
                <a:gd name="adj" fmla="val 34040"/>
              </a:avLst>
            </a:prstGeom>
            <a:gradFill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rgbClr val="00B0F0"/>
                </a:gs>
                <a:gs pos="100000">
                  <a:srgbClr val="00B0F0"/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Fluency </a:t>
              </a:r>
              <a:endParaRPr lang="en-US" sz="1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915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67544" y="295718"/>
            <a:ext cx="8229600" cy="711200"/>
          </a:xfrm>
        </p:spPr>
        <p:txBody>
          <a:bodyPr/>
          <a:lstStyle/>
          <a:p>
            <a:r>
              <a:rPr lang="es-MX" dirty="0" smtClean="0"/>
              <a:t>Use </a:t>
            </a:r>
            <a:r>
              <a:rPr lang="es-MX" dirty="0" err="1" smtClean="0"/>
              <a:t>paralinguistic</a:t>
            </a:r>
            <a:r>
              <a:rPr lang="es-MX" dirty="0" smtClean="0"/>
              <a:t> </a:t>
            </a:r>
            <a:r>
              <a:rPr lang="es-MX" dirty="0" err="1" smtClean="0"/>
              <a:t>expressions</a:t>
            </a:r>
            <a:endParaRPr lang="en-GB" dirty="0"/>
          </a:p>
        </p:txBody>
      </p:sp>
      <p:sp>
        <p:nvSpPr>
          <p:cNvPr id="12" name="Cube 65"/>
          <p:cNvSpPr/>
          <p:nvPr/>
        </p:nvSpPr>
        <p:spPr>
          <a:xfrm flipH="1">
            <a:off x="5844726" y="1891433"/>
            <a:ext cx="2088279" cy="1267386"/>
          </a:xfrm>
          <a:prstGeom prst="cub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one of voice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787758" y="4681895"/>
            <a:ext cx="2088279" cy="1267386"/>
            <a:chOff x="787758" y="4681895"/>
            <a:chExt cx="2088279" cy="1267386"/>
          </a:xfrm>
        </p:grpSpPr>
        <p:sp>
          <p:nvSpPr>
            <p:cNvPr id="9" name="Cube 62"/>
            <p:cNvSpPr/>
            <p:nvPr/>
          </p:nvSpPr>
          <p:spPr>
            <a:xfrm flipH="1">
              <a:off x="787758" y="4681895"/>
              <a:ext cx="2088279" cy="1267386"/>
            </a:xfrm>
            <a:prstGeom prst="cub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1129350" y="5242435"/>
              <a:ext cx="17443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333333"/>
                  </a:solidFill>
                  <a:latin typeface="Verdana" panose="020B0604030504040204" pitchFamily="34" charset="0"/>
                </a:rPr>
                <a:t>intonation</a:t>
              </a:r>
              <a:endParaRPr lang="en-GB" dirty="0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2414676" y="3729868"/>
            <a:ext cx="2088279" cy="1267386"/>
            <a:chOff x="1875234" y="2745679"/>
            <a:chExt cx="2088279" cy="1267386"/>
          </a:xfrm>
        </p:grpSpPr>
        <p:sp>
          <p:nvSpPr>
            <p:cNvPr id="10" name="Cube 63"/>
            <p:cNvSpPr/>
            <p:nvPr/>
          </p:nvSpPr>
          <p:spPr>
            <a:xfrm flipH="1">
              <a:off x="1875234" y="2745679"/>
              <a:ext cx="2088279" cy="1267386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2397307" y="3100371"/>
              <a:ext cx="152086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facial </a:t>
              </a:r>
              <a:endParaRPr lang="en-GB" dirty="0" smtClean="0"/>
            </a:p>
            <a:p>
              <a:r>
                <a:rPr lang="en-GB" dirty="0" smtClean="0"/>
                <a:t>expression</a:t>
              </a:r>
              <a:endParaRPr lang="en-GB" dirty="0"/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4117302" y="2777841"/>
            <a:ext cx="2088279" cy="1267386"/>
            <a:chOff x="3918173" y="2786643"/>
            <a:chExt cx="2088279" cy="1267386"/>
          </a:xfrm>
        </p:grpSpPr>
        <p:sp>
          <p:nvSpPr>
            <p:cNvPr id="8" name="Cube 61"/>
            <p:cNvSpPr/>
            <p:nvPr/>
          </p:nvSpPr>
          <p:spPr>
            <a:xfrm flipH="1">
              <a:off x="3918173" y="2786643"/>
              <a:ext cx="2088279" cy="1267386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4578272" y="3167621"/>
              <a:ext cx="131382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body </a:t>
              </a:r>
              <a:endParaRPr lang="en-GB" dirty="0" smtClean="0"/>
            </a:p>
            <a:p>
              <a:r>
                <a:rPr lang="en-GB" dirty="0" smtClean="0"/>
                <a:t>language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6918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Unhelpful</a:t>
            </a:r>
            <a:r>
              <a:rPr lang="es-MX" dirty="0"/>
              <a:t> </a:t>
            </a:r>
            <a:r>
              <a:rPr lang="es-MX" dirty="0" err="1"/>
              <a:t>feedback</a:t>
            </a:r>
            <a:endParaRPr lang="en-GB" dirty="0"/>
          </a:p>
        </p:txBody>
      </p:sp>
      <p:grpSp>
        <p:nvGrpSpPr>
          <p:cNvPr id="3" name="Group 16"/>
          <p:cNvGrpSpPr/>
          <p:nvPr/>
        </p:nvGrpSpPr>
        <p:grpSpPr>
          <a:xfrm>
            <a:off x="2442862" y="4869160"/>
            <a:ext cx="5716216" cy="1257300"/>
            <a:chOff x="2514600" y="1485900"/>
            <a:chExt cx="5716216" cy="1257300"/>
          </a:xfrm>
        </p:grpSpPr>
        <p:sp>
          <p:nvSpPr>
            <p:cNvPr id="4" name="Rounded Rectangle 17"/>
            <p:cNvSpPr/>
            <p:nvPr/>
          </p:nvSpPr>
          <p:spPr>
            <a:xfrm>
              <a:off x="2514600" y="1485900"/>
              <a:ext cx="5716216" cy="1257300"/>
            </a:xfrm>
            <a:prstGeom prst="roundRect">
              <a:avLst>
                <a:gd name="adj" fmla="val 3267"/>
              </a:avLst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71000">
                  <a:srgbClr val="F6F6F6"/>
                </a:gs>
                <a:gs pos="44000">
                  <a:srgbClr val="FBFBFB"/>
                </a:gs>
                <a:gs pos="0">
                  <a:schemeClr val="bg1"/>
                </a:gs>
              </a:gsLst>
              <a:lin ang="5400000" scaled="0"/>
            </a:gradFill>
            <a:ln w="1270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18"/>
            <p:cNvSpPr txBox="1"/>
            <p:nvPr/>
          </p:nvSpPr>
          <p:spPr>
            <a:xfrm>
              <a:off x="2903324" y="1662229"/>
              <a:ext cx="50214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en-GB" sz="3200" b="0" i="1" dirty="0"/>
                <a:t>Sheesh! Next person!</a:t>
              </a:r>
              <a:r>
                <a:rPr lang="en-GB" sz="1400" b="0" i="1" dirty="0"/>
                <a:t> </a:t>
              </a:r>
              <a:endParaRPr lang="en-US" sz="1400" b="0" dirty="0"/>
            </a:p>
          </p:txBody>
        </p:sp>
      </p:grpSp>
      <p:grpSp>
        <p:nvGrpSpPr>
          <p:cNvPr id="7" name="Group 16"/>
          <p:cNvGrpSpPr/>
          <p:nvPr/>
        </p:nvGrpSpPr>
        <p:grpSpPr>
          <a:xfrm>
            <a:off x="2442862" y="3115507"/>
            <a:ext cx="5716216" cy="1257300"/>
            <a:chOff x="2514600" y="1485900"/>
            <a:chExt cx="5716216" cy="1257300"/>
          </a:xfrm>
        </p:grpSpPr>
        <p:sp>
          <p:nvSpPr>
            <p:cNvPr id="8" name="Rounded Rectangle 17"/>
            <p:cNvSpPr/>
            <p:nvPr/>
          </p:nvSpPr>
          <p:spPr>
            <a:xfrm>
              <a:off x="2514600" y="1485900"/>
              <a:ext cx="5716216" cy="1257300"/>
            </a:xfrm>
            <a:prstGeom prst="roundRect">
              <a:avLst>
                <a:gd name="adj" fmla="val 3267"/>
              </a:avLst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71000">
                  <a:srgbClr val="F6F6F6"/>
                </a:gs>
                <a:gs pos="44000">
                  <a:srgbClr val="FBFBFB"/>
                </a:gs>
                <a:gs pos="0">
                  <a:schemeClr val="bg1"/>
                </a:gs>
              </a:gsLst>
              <a:lin ang="5400000" scaled="0"/>
            </a:gradFill>
            <a:ln w="1270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18"/>
            <p:cNvSpPr txBox="1"/>
            <p:nvPr/>
          </p:nvSpPr>
          <p:spPr>
            <a:xfrm>
              <a:off x="2903324" y="1662229"/>
              <a:ext cx="50214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en-GB" sz="2400" b="0" i="1" dirty="0"/>
                <a:t>What’ve you been doing for the last 30 minutes?</a:t>
              </a:r>
              <a:endParaRPr lang="en-US" sz="2400" b="0" dirty="0"/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2453114" y="1434194"/>
            <a:ext cx="5716216" cy="1257300"/>
            <a:chOff x="2514600" y="1485900"/>
            <a:chExt cx="5716216" cy="1257300"/>
          </a:xfrm>
        </p:grpSpPr>
        <p:sp>
          <p:nvSpPr>
            <p:cNvPr id="12" name="Rounded Rectangle 17"/>
            <p:cNvSpPr/>
            <p:nvPr/>
          </p:nvSpPr>
          <p:spPr>
            <a:xfrm>
              <a:off x="2514600" y="1485900"/>
              <a:ext cx="5716216" cy="1257300"/>
            </a:xfrm>
            <a:prstGeom prst="roundRect">
              <a:avLst>
                <a:gd name="adj" fmla="val 3267"/>
              </a:avLst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71000">
                  <a:srgbClr val="F6F6F6"/>
                </a:gs>
                <a:gs pos="44000">
                  <a:srgbClr val="FBFBFB"/>
                </a:gs>
                <a:gs pos="0">
                  <a:schemeClr val="bg1"/>
                </a:gs>
              </a:gsLst>
              <a:lin ang="5400000" scaled="0"/>
            </a:gradFill>
            <a:ln w="1270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8"/>
            <p:cNvSpPr txBox="1"/>
            <p:nvPr/>
          </p:nvSpPr>
          <p:spPr>
            <a:xfrm>
              <a:off x="2903324" y="1662229"/>
              <a:ext cx="50214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en-US" sz="3200" b="0" dirty="0" smtClean="0"/>
                <a:t>You’re totally wrong!</a:t>
              </a:r>
              <a:endParaRPr lang="en-US" sz="3200" b="0" dirty="0"/>
            </a:p>
          </p:txBody>
        </p:sp>
      </p:grpSp>
      <p:sp>
        <p:nvSpPr>
          <p:cNvPr id="14" name="Freeform 8"/>
          <p:cNvSpPr>
            <a:spLocks noChangeAspect="1"/>
          </p:cNvSpPr>
          <p:nvPr/>
        </p:nvSpPr>
        <p:spPr bwMode="auto">
          <a:xfrm rot="10800000" flipH="1">
            <a:off x="775219" y="1420672"/>
            <a:ext cx="830059" cy="1175135"/>
          </a:xfrm>
          <a:custGeom>
            <a:avLst/>
            <a:gdLst/>
            <a:ahLst/>
            <a:cxnLst>
              <a:cxn ang="0">
                <a:pos x="735" y="17"/>
              </a:cxn>
              <a:cxn ang="0">
                <a:pos x="791" y="113"/>
              </a:cxn>
              <a:cxn ang="0">
                <a:pos x="893" y="279"/>
              </a:cxn>
              <a:cxn ang="0">
                <a:pos x="1083" y="506"/>
              </a:cxn>
              <a:cxn ang="0">
                <a:pos x="1297" y="701"/>
              </a:cxn>
              <a:cxn ang="0">
                <a:pos x="1438" y="816"/>
              </a:cxn>
              <a:cxn ang="0">
                <a:pos x="1557" y="924"/>
              </a:cxn>
              <a:cxn ang="0">
                <a:pos x="1646" y="1071"/>
              </a:cxn>
              <a:cxn ang="0">
                <a:pos x="1697" y="1167"/>
              </a:cxn>
              <a:cxn ang="0">
                <a:pos x="1783" y="1249"/>
              </a:cxn>
              <a:cxn ang="0">
                <a:pos x="1866" y="1340"/>
              </a:cxn>
              <a:cxn ang="0">
                <a:pos x="1869" y="1485"/>
              </a:cxn>
              <a:cxn ang="0">
                <a:pos x="1827" y="1663"/>
              </a:cxn>
              <a:cxn ang="0">
                <a:pos x="1765" y="1839"/>
              </a:cxn>
              <a:cxn ang="0">
                <a:pos x="1703" y="1983"/>
              </a:cxn>
              <a:cxn ang="0">
                <a:pos x="1599" y="2181"/>
              </a:cxn>
              <a:cxn ang="0">
                <a:pos x="1509" y="2320"/>
              </a:cxn>
              <a:cxn ang="0">
                <a:pos x="1441" y="2367"/>
              </a:cxn>
              <a:cxn ang="0">
                <a:pos x="1301" y="2386"/>
              </a:cxn>
              <a:cxn ang="0">
                <a:pos x="1095" y="2416"/>
              </a:cxn>
              <a:cxn ang="0">
                <a:pos x="813" y="2448"/>
              </a:cxn>
              <a:cxn ang="0">
                <a:pos x="511" y="2444"/>
              </a:cxn>
              <a:cxn ang="0">
                <a:pos x="342" y="2389"/>
              </a:cxn>
              <a:cxn ang="0">
                <a:pos x="259" y="2296"/>
              </a:cxn>
              <a:cxn ang="0">
                <a:pos x="235" y="2194"/>
              </a:cxn>
              <a:cxn ang="0">
                <a:pos x="247" y="2114"/>
              </a:cxn>
              <a:cxn ang="0">
                <a:pos x="199" y="2083"/>
              </a:cxn>
              <a:cxn ang="0">
                <a:pos x="134" y="2009"/>
              </a:cxn>
              <a:cxn ang="0">
                <a:pos x="105" y="1889"/>
              </a:cxn>
              <a:cxn ang="0">
                <a:pos x="134" y="1768"/>
              </a:cxn>
              <a:cxn ang="0">
                <a:pos x="89" y="1725"/>
              </a:cxn>
              <a:cxn ang="0">
                <a:pos x="35" y="1633"/>
              </a:cxn>
              <a:cxn ang="0">
                <a:pos x="36" y="1506"/>
              </a:cxn>
              <a:cxn ang="0">
                <a:pos x="111" y="1395"/>
              </a:cxn>
              <a:cxn ang="0">
                <a:pos x="60" y="1347"/>
              </a:cxn>
              <a:cxn ang="0">
                <a:pos x="6" y="1252"/>
              </a:cxn>
              <a:cxn ang="0">
                <a:pos x="26" y="1134"/>
              </a:cxn>
              <a:cxn ang="0">
                <a:pos x="151" y="1047"/>
              </a:cxn>
              <a:cxn ang="0">
                <a:pos x="297" y="1042"/>
              </a:cxn>
              <a:cxn ang="0">
                <a:pos x="440" y="1066"/>
              </a:cxn>
              <a:cxn ang="0">
                <a:pos x="580" y="1051"/>
              </a:cxn>
              <a:cxn ang="0">
                <a:pos x="699" y="1015"/>
              </a:cxn>
              <a:cxn ang="0">
                <a:pos x="770" y="1010"/>
              </a:cxn>
              <a:cxn ang="0">
                <a:pos x="804" y="962"/>
              </a:cxn>
              <a:cxn ang="0">
                <a:pos x="828" y="865"/>
              </a:cxn>
              <a:cxn ang="0">
                <a:pos x="780" y="736"/>
              </a:cxn>
              <a:cxn ang="0">
                <a:pos x="628" y="557"/>
              </a:cxn>
              <a:cxn ang="0">
                <a:pos x="532" y="367"/>
              </a:cxn>
              <a:cxn ang="0">
                <a:pos x="544" y="171"/>
              </a:cxn>
              <a:cxn ang="0">
                <a:pos x="648" y="18"/>
              </a:cxn>
              <a:cxn ang="0">
                <a:pos x="690" y="0"/>
              </a:cxn>
            </a:cxnLst>
            <a:rect l="0" t="0" r="r" b="b"/>
            <a:pathLst>
              <a:path w="1875" h="2453">
                <a:moveTo>
                  <a:pt x="690" y="0"/>
                </a:moveTo>
                <a:lnTo>
                  <a:pt x="705" y="0"/>
                </a:lnTo>
                <a:lnTo>
                  <a:pt x="720" y="6"/>
                </a:lnTo>
                <a:lnTo>
                  <a:pt x="735" y="17"/>
                </a:lnTo>
                <a:lnTo>
                  <a:pt x="750" y="36"/>
                </a:lnTo>
                <a:lnTo>
                  <a:pt x="762" y="57"/>
                </a:lnTo>
                <a:lnTo>
                  <a:pt x="776" y="82"/>
                </a:lnTo>
                <a:lnTo>
                  <a:pt x="791" y="113"/>
                </a:lnTo>
                <a:lnTo>
                  <a:pt x="810" y="148"/>
                </a:lnTo>
                <a:lnTo>
                  <a:pt x="833" y="187"/>
                </a:lnTo>
                <a:lnTo>
                  <a:pt x="861" y="231"/>
                </a:lnTo>
                <a:lnTo>
                  <a:pt x="893" y="279"/>
                </a:lnTo>
                <a:lnTo>
                  <a:pt x="931" y="331"/>
                </a:lnTo>
                <a:lnTo>
                  <a:pt x="974" y="385"/>
                </a:lnTo>
                <a:lnTo>
                  <a:pt x="1026" y="444"/>
                </a:lnTo>
                <a:lnTo>
                  <a:pt x="1083" y="506"/>
                </a:lnTo>
                <a:lnTo>
                  <a:pt x="1149" y="569"/>
                </a:lnTo>
                <a:lnTo>
                  <a:pt x="1203" y="619"/>
                </a:lnTo>
                <a:lnTo>
                  <a:pt x="1252" y="662"/>
                </a:lnTo>
                <a:lnTo>
                  <a:pt x="1297" y="701"/>
                </a:lnTo>
                <a:lnTo>
                  <a:pt x="1337" y="734"/>
                </a:lnTo>
                <a:lnTo>
                  <a:pt x="1375" y="764"/>
                </a:lnTo>
                <a:lnTo>
                  <a:pt x="1408" y="791"/>
                </a:lnTo>
                <a:lnTo>
                  <a:pt x="1438" y="816"/>
                </a:lnTo>
                <a:lnTo>
                  <a:pt x="1467" y="840"/>
                </a:lnTo>
                <a:lnTo>
                  <a:pt x="1493" y="861"/>
                </a:lnTo>
                <a:lnTo>
                  <a:pt x="1515" y="882"/>
                </a:lnTo>
                <a:lnTo>
                  <a:pt x="1557" y="924"/>
                </a:lnTo>
                <a:lnTo>
                  <a:pt x="1593" y="973"/>
                </a:lnTo>
                <a:lnTo>
                  <a:pt x="1610" y="1001"/>
                </a:lnTo>
                <a:lnTo>
                  <a:pt x="1630" y="1039"/>
                </a:lnTo>
                <a:lnTo>
                  <a:pt x="1646" y="1071"/>
                </a:lnTo>
                <a:lnTo>
                  <a:pt x="1660" y="1099"/>
                </a:lnTo>
                <a:lnTo>
                  <a:pt x="1672" y="1124"/>
                </a:lnTo>
                <a:lnTo>
                  <a:pt x="1684" y="1146"/>
                </a:lnTo>
                <a:lnTo>
                  <a:pt x="1697" y="1167"/>
                </a:lnTo>
                <a:lnTo>
                  <a:pt x="1712" y="1187"/>
                </a:lnTo>
                <a:lnTo>
                  <a:pt x="1731" y="1207"/>
                </a:lnTo>
                <a:lnTo>
                  <a:pt x="1755" y="1228"/>
                </a:lnTo>
                <a:lnTo>
                  <a:pt x="1783" y="1249"/>
                </a:lnTo>
                <a:lnTo>
                  <a:pt x="1821" y="1273"/>
                </a:lnTo>
                <a:lnTo>
                  <a:pt x="1840" y="1290"/>
                </a:lnTo>
                <a:lnTo>
                  <a:pt x="1856" y="1312"/>
                </a:lnTo>
                <a:lnTo>
                  <a:pt x="1866" y="1340"/>
                </a:lnTo>
                <a:lnTo>
                  <a:pt x="1872" y="1370"/>
                </a:lnTo>
                <a:lnTo>
                  <a:pt x="1875" y="1405"/>
                </a:lnTo>
                <a:lnTo>
                  <a:pt x="1874" y="1444"/>
                </a:lnTo>
                <a:lnTo>
                  <a:pt x="1869" y="1485"/>
                </a:lnTo>
                <a:lnTo>
                  <a:pt x="1862" y="1527"/>
                </a:lnTo>
                <a:lnTo>
                  <a:pt x="1852" y="1571"/>
                </a:lnTo>
                <a:lnTo>
                  <a:pt x="1840" y="1616"/>
                </a:lnTo>
                <a:lnTo>
                  <a:pt x="1827" y="1663"/>
                </a:lnTo>
                <a:lnTo>
                  <a:pt x="1813" y="1708"/>
                </a:lnTo>
                <a:lnTo>
                  <a:pt x="1797" y="1753"/>
                </a:lnTo>
                <a:lnTo>
                  <a:pt x="1782" y="1797"/>
                </a:lnTo>
                <a:lnTo>
                  <a:pt x="1765" y="1839"/>
                </a:lnTo>
                <a:lnTo>
                  <a:pt x="1749" y="1880"/>
                </a:lnTo>
                <a:lnTo>
                  <a:pt x="1732" y="1918"/>
                </a:lnTo>
                <a:lnTo>
                  <a:pt x="1717" y="1953"/>
                </a:lnTo>
                <a:lnTo>
                  <a:pt x="1703" y="1983"/>
                </a:lnTo>
                <a:lnTo>
                  <a:pt x="1691" y="2009"/>
                </a:lnTo>
                <a:lnTo>
                  <a:pt x="1660" y="2072"/>
                </a:lnTo>
                <a:lnTo>
                  <a:pt x="1628" y="2129"/>
                </a:lnTo>
                <a:lnTo>
                  <a:pt x="1599" y="2181"/>
                </a:lnTo>
                <a:lnTo>
                  <a:pt x="1572" y="2225"/>
                </a:lnTo>
                <a:lnTo>
                  <a:pt x="1547" y="2264"/>
                </a:lnTo>
                <a:lnTo>
                  <a:pt x="1524" y="2299"/>
                </a:lnTo>
                <a:lnTo>
                  <a:pt x="1509" y="2320"/>
                </a:lnTo>
                <a:lnTo>
                  <a:pt x="1496" y="2336"/>
                </a:lnTo>
                <a:lnTo>
                  <a:pt x="1480" y="2348"/>
                </a:lnTo>
                <a:lnTo>
                  <a:pt x="1462" y="2359"/>
                </a:lnTo>
                <a:lnTo>
                  <a:pt x="1441" y="2367"/>
                </a:lnTo>
                <a:lnTo>
                  <a:pt x="1416" y="2373"/>
                </a:lnTo>
                <a:lnTo>
                  <a:pt x="1386" y="2377"/>
                </a:lnTo>
                <a:lnTo>
                  <a:pt x="1346" y="2382"/>
                </a:lnTo>
                <a:lnTo>
                  <a:pt x="1301" y="2386"/>
                </a:lnTo>
                <a:lnTo>
                  <a:pt x="1261" y="2391"/>
                </a:lnTo>
                <a:lnTo>
                  <a:pt x="1211" y="2398"/>
                </a:lnTo>
                <a:lnTo>
                  <a:pt x="1157" y="2407"/>
                </a:lnTo>
                <a:lnTo>
                  <a:pt x="1095" y="2416"/>
                </a:lnTo>
                <a:lnTo>
                  <a:pt x="1030" y="2425"/>
                </a:lnTo>
                <a:lnTo>
                  <a:pt x="959" y="2434"/>
                </a:lnTo>
                <a:lnTo>
                  <a:pt x="887" y="2442"/>
                </a:lnTo>
                <a:lnTo>
                  <a:pt x="813" y="2448"/>
                </a:lnTo>
                <a:lnTo>
                  <a:pt x="736" y="2451"/>
                </a:lnTo>
                <a:lnTo>
                  <a:pt x="661" y="2453"/>
                </a:lnTo>
                <a:lnTo>
                  <a:pt x="584" y="2450"/>
                </a:lnTo>
                <a:lnTo>
                  <a:pt x="511" y="2444"/>
                </a:lnTo>
                <a:lnTo>
                  <a:pt x="459" y="2434"/>
                </a:lnTo>
                <a:lnTo>
                  <a:pt x="414" y="2422"/>
                </a:lnTo>
                <a:lnTo>
                  <a:pt x="375" y="2407"/>
                </a:lnTo>
                <a:lnTo>
                  <a:pt x="342" y="2389"/>
                </a:lnTo>
                <a:lnTo>
                  <a:pt x="315" y="2368"/>
                </a:lnTo>
                <a:lnTo>
                  <a:pt x="291" y="2345"/>
                </a:lnTo>
                <a:lnTo>
                  <a:pt x="273" y="2321"/>
                </a:lnTo>
                <a:lnTo>
                  <a:pt x="259" y="2296"/>
                </a:lnTo>
                <a:lnTo>
                  <a:pt x="248" y="2270"/>
                </a:lnTo>
                <a:lnTo>
                  <a:pt x="241" y="2244"/>
                </a:lnTo>
                <a:lnTo>
                  <a:pt x="236" y="2219"/>
                </a:lnTo>
                <a:lnTo>
                  <a:pt x="235" y="2194"/>
                </a:lnTo>
                <a:lnTo>
                  <a:pt x="235" y="2172"/>
                </a:lnTo>
                <a:lnTo>
                  <a:pt x="238" y="2151"/>
                </a:lnTo>
                <a:lnTo>
                  <a:pt x="242" y="2131"/>
                </a:lnTo>
                <a:lnTo>
                  <a:pt x="247" y="2114"/>
                </a:lnTo>
                <a:lnTo>
                  <a:pt x="238" y="2110"/>
                </a:lnTo>
                <a:lnTo>
                  <a:pt x="227" y="2102"/>
                </a:lnTo>
                <a:lnTo>
                  <a:pt x="214" y="2093"/>
                </a:lnTo>
                <a:lnTo>
                  <a:pt x="199" y="2083"/>
                </a:lnTo>
                <a:lnTo>
                  <a:pt x="182" y="2067"/>
                </a:lnTo>
                <a:lnTo>
                  <a:pt x="166" y="2051"/>
                </a:lnTo>
                <a:lnTo>
                  <a:pt x="149" y="2031"/>
                </a:lnTo>
                <a:lnTo>
                  <a:pt x="134" y="2009"/>
                </a:lnTo>
                <a:lnTo>
                  <a:pt x="122" y="1983"/>
                </a:lnTo>
                <a:lnTo>
                  <a:pt x="111" y="1954"/>
                </a:lnTo>
                <a:lnTo>
                  <a:pt x="105" y="1924"/>
                </a:lnTo>
                <a:lnTo>
                  <a:pt x="105" y="1889"/>
                </a:lnTo>
                <a:lnTo>
                  <a:pt x="108" y="1853"/>
                </a:lnTo>
                <a:lnTo>
                  <a:pt x="119" y="1812"/>
                </a:lnTo>
                <a:lnTo>
                  <a:pt x="137" y="1770"/>
                </a:lnTo>
                <a:lnTo>
                  <a:pt x="134" y="1768"/>
                </a:lnTo>
                <a:lnTo>
                  <a:pt x="126" y="1762"/>
                </a:lnTo>
                <a:lnTo>
                  <a:pt x="116" y="1753"/>
                </a:lnTo>
                <a:lnTo>
                  <a:pt x="104" y="1740"/>
                </a:lnTo>
                <a:lnTo>
                  <a:pt x="89" y="1725"/>
                </a:lnTo>
                <a:lnTo>
                  <a:pt x="74" y="1705"/>
                </a:lnTo>
                <a:lnTo>
                  <a:pt x="59" y="1682"/>
                </a:lnTo>
                <a:lnTo>
                  <a:pt x="45" y="1658"/>
                </a:lnTo>
                <a:lnTo>
                  <a:pt x="35" y="1633"/>
                </a:lnTo>
                <a:lnTo>
                  <a:pt x="27" y="1604"/>
                </a:lnTo>
                <a:lnTo>
                  <a:pt x="24" y="1572"/>
                </a:lnTo>
                <a:lnTo>
                  <a:pt x="27" y="1540"/>
                </a:lnTo>
                <a:lnTo>
                  <a:pt x="36" y="1506"/>
                </a:lnTo>
                <a:lnTo>
                  <a:pt x="54" y="1471"/>
                </a:lnTo>
                <a:lnTo>
                  <a:pt x="80" y="1435"/>
                </a:lnTo>
                <a:lnTo>
                  <a:pt x="114" y="1397"/>
                </a:lnTo>
                <a:lnTo>
                  <a:pt x="111" y="1395"/>
                </a:lnTo>
                <a:lnTo>
                  <a:pt x="104" y="1388"/>
                </a:lnTo>
                <a:lnTo>
                  <a:pt x="92" y="1377"/>
                </a:lnTo>
                <a:lnTo>
                  <a:pt x="77" y="1364"/>
                </a:lnTo>
                <a:lnTo>
                  <a:pt x="60" y="1347"/>
                </a:lnTo>
                <a:lnTo>
                  <a:pt x="44" y="1326"/>
                </a:lnTo>
                <a:lnTo>
                  <a:pt x="29" y="1303"/>
                </a:lnTo>
                <a:lnTo>
                  <a:pt x="15" y="1279"/>
                </a:lnTo>
                <a:lnTo>
                  <a:pt x="6" y="1252"/>
                </a:lnTo>
                <a:lnTo>
                  <a:pt x="0" y="1225"/>
                </a:lnTo>
                <a:lnTo>
                  <a:pt x="1" y="1195"/>
                </a:lnTo>
                <a:lnTo>
                  <a:pt x="9" y="1164"/>
                </a:lnTo>
                <a:lnTo>
                  <a:pt x="26" y="1134"/>
                </a:lnTo>
                <a:lnTo>
                  <a:pt x="51" y="1104"/>
                </a:lnTo>
                <a:lnTo>
                  <a:pt x="83" y="1077"/>
                </a:lnTo>
                <a:lnTo>
                  <a:pt x="116" y="1059"/>
                </a:lnTo>
                <a:lnTo>
                  <a:pt x="151" y="1047"/>
                </a:lnTo>
                <a:lnTo>
                  <a:pt x="187" y="1039"/>
                </a:lnTo>
                <a:lnTo>
                  <a:pt x="223" y="1038"/>
                </a:lnTo>
                <a:lnTo>
                  <a:pt x="261" y="1039"/>
                </a:lnTo>
                <a:lnTo>
                  <a:pt x="297" y="1042"/>
                </a:lnTo>
                <a:lnTo>
                  <a:pt x="334" y="1048"/>
                </a:lnTo>
                <a:lnTo>
                  <a:pt x="370" y="1056"/>
                </a:lnTo>
                <a:lnTo>
                  <a:pt x="405" y="1062"/>
                </a:lnTo>
                <a:lnTo>
                  <a:pt x="440" y="1066"/>
                </a:lnTo>
                <a:lnTo>
                  <a:pt x="473" y="1069"/>
                </a:lnTo>
                <a:lnTo>
                  <a:pt x="505" y="1068"/>
                </a:lnTo>
                <a:lnTo>
                  <a:pt x="535" y="1063"/>
                </a:lnTo>
                <a:lnTo>
                  <a:pt x="580" y="1051"/>
                </a:lnTo>
                <a:lnTo>
                  <a:pt x="617" y="1039"/>
                </a:lnTo>
                <a:lnTo>
                  <a:pt x="649" y="1030"/>
                </a:lnTo>
                <a:lnTo>
                  <a:pt x="675" y="1021"/>
                </a:lnTo>
                <a:lnTo>
                  <a:pt x="699" y="1015"/>
                </a:lnTo>
                <a:lnTo>
                  <a:pt x="721" y="1012"/>
                </a:lnTo>
                <a:lnTo>
                  <a:pt x="744" y="1010"/>
                </a:lnTo>
                <a:lnTo>
                  <a:pt x="768" y="1012"/>
                </a:lnTo>
                <a:lnTo>
                  <a:pt x="770" y="1010"/>
                </a:lnTo>
                <a:lnTo>
                  <a:pt x="776" y="1003"/>
                </a:lnTo>
                <a:lnTo>
                  <a:pt x="783" y="994"/>
                </a:lnTo>
                <a:lnTo>
                  <a:pt x="794" y="980"/>
                </a:lnTo>
                <a:lnTo>
                  <a:pt x="804" y="962"/>
                </a:lnTo>
                <a:lnTo>
                  <a:pt x="813" y="942"/>
                </a:lnTo>
                <a:lnTo>
                  <a:pt x="821" y="920"/>
                </a:lnTo>
                <a:lnTo>
                  <a:pt x="827" y="894"/>
                </a:lnTo>
                <a:lnTo>
                  <a:pt x="828" y="865"/>
                </a:lnTo>
                <a:lnTo>
                  <a:pt x="825" y="835"/>
                </a:lnTo>
                <a:lnTo>
                  <a:pt x="818" y="803"/>
                </a:lnTo>
                <a:lnTo>
                  <a:pt x="803" y="770"/>
                </a:lnTo>
                <a:lnTo>
                  <a:pt x="780" y="736"/>
                </a:lnTo>
                <a:lnTo>
                  <a:pt x="750" y="699"/>
                </a:lnTo>
                <a:lnTo>
                  <a:pt x="706" y="652"/>
                </a:lnTo>
                <a:lnTo>
                  <a:pt x="666" y="604"/>
                </a:lnTo>
                <a:lnTo>
                  <a:pt x="628" y="557"/>
                </a:lnTo>
                <a:lnTo>
                  <a:pt x="596" y="510"/>
                </a:lnTo>
                <a:lnTo>
                  <a:pt x="569" y="462"/>
                </a:lnTo>
                <a:lnTo>
                  <a:pt x="548" y="415"/>
                </a:lnTo>
                <a:lnTo>
                  <a:pt x="532" y="367"/>
                </a:lnTo>
                <a:lnTo>
                  <a:pt x="524" y="319"/>
                </a:lnTo>
                <a:lnTo>
                  <a:pt x="523" y="270"/>
                </a:lnTo>
                <a:lnTo>
                  <a:pt x="529" y="221"/>
                </a:lnTo>
                <a:lnTo>
                  <a:pt x="544" y="171"/>
                </a:lnTo>
                <a:lnTo>
                  <a:pt x="568" y="121"/>
                </a:lnTo>
                <a:lnTo>
                  <a:pt x="601" y="71"/>
                </a:lnTo>
                <a:lnTo>
                  <a:pt x="645" y="20"/>
                </a:lnTo>
                <a:lnTo>
                  <a:pt x="648" y="18"/>
                </a:lnTo>
                <a:lnTo>
                  <a:pt x="654" y="14"/>
                </a:lnTo>
                <a:lnTo>
                  <a:pt x="663" y="8"/>
                </a:lnTo>
                <a:lnTo>
                  <a:pt x="675" y="3"/>
                </a:lnTo>
                <a:lnTo>
                  <a:pt x="69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31750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69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Unhelpful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433941" y="1556792"/>
            <a:ext cx="56166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Comments that ‘pass the buck’: </a:t>
            </a:r>
            <a:endParaRPr lang="en-US" sz="32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 </a:t>
            </a:r>
            <a:r>
              <a:rPr lang="en-US" sz="2800" dirty="0">
                <a:solidFill>
                  <a:schemeClr val="bg1"/>
                </a:solidFill>
              </a:rPr>
              <a:t>“You need help with your English.” 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 </a:t>
            </a:r>
            <a:r>
              <a:rPr lang="en-US" sz="2800" dirty="0">
                <a:solidFill>
                  <a:schemeClr val="bg1"/>
                </a:solidFill>
              </a:rPr>
              <a:t>“See an academic skills advisor.”</a:t>
            </a:r>
            <a:endParaRPr lang="es-MX" sz="28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4941168"/>
            <a:ext cx="1639069" cy="163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32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Avoid</a:t>
            </a:r>
            <a:r>
              <a:rPr lang="es-MX" dirty="0"/>
              <a:t> </a:t>
            </a:r>
            <a:r>
              <a:rPr lang="es-MX" dirty="0" smtClean="0"/>
              <a:t>“</a:t>
            </a:r>
            <a:r>
              <a:rPr lang="es-MX" dirty="0" err="1" smtClean="0"/>
              <a:t>need</a:t>
            </a:r>
            <a:r>
              <a:rPr lang="es-MX" dirty="0" smtClean="0"/>
              <a:t>”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491750" y="2065775"/>
            <a:ext cx="2818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</a:rPr>
              <a:t>Avoid “need to” phrases, which send implied messages that something that didn’t go well. 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692015" y="1019047"/>
            <a:ext cx="4752528" cy="20162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 smtClean="0">
                <a:solidFill>
                  <a:schemeClr val="bg1"/>
                </a:solidFill>
              </a:rPr>
              <a:t>E.g.“Jane</a:t>
            </a:r>
            <a:r>
              <a:rPr lang="en-US" dirty="0">
                <a:solidFill>
                  <a:schemeClr val="bg1"/>
                </a:solidFill>
              </a:rPr>
              <a:t>, you need to get your reports turned in on time, and you </a:t>
            </a:r>
            <a:r>
              <a:rPr lang="en-US" b="1" dirty="0">
                <a:solidFill>
                  <a:schemeClr val="bg1"/>
                </a:solidFill>
              </a:rPr>
              <a:t>need </a:t>
            </a: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check </a:t>
            </a:r>
            <a:r>
              <a:rPr lang="en-US" dirty="0">
                <a:solidFill>
                  <a:schemeClr val="bg1"/>
                </a:solidFill>
              </a:rPr>
              <a:t>them</a:t>
            </a:r>
            <a:r>
              <a:rPr lang="en-US" dirty="0" smtClean="0">
                <a:solidFill>
                  <a:schemeClr val="bg1"/>
                </a:solidFill>
              </a:rPr>
              <a:t>.”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707904" y="3196131"/>
            <a:ext cx="4608512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>
                <a:solidFill>
                  <a:schemeClr val="bg1"/>
                </a:solidFill>
              </a:rPr>
              <a:t>This message is not really performance feedback. </a:t>
            </a:r>
            <a:r>
              <a:rPr lang="en-US" dirty="0" smtClean="0">
                <a:solidFill>
                  <a:schemeClr val="bg1"/>
                </a:solidFill>
              </a:rPr>
              <a:t>It </a:t>
            </a:r>
            <a:r>
              <a:rPr lang="en-US" dirty="0">
                <a:solidFill>
                  <a:schemeClr val="bg1"/>
                </a:solidFill>
              </a:rPr>
              <a:t>implies that Jane did not do something well with her reports, but it doesn’t report exactly what happened.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55576" y="5517232"/>
            <a:ext cx="756084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Providing clarity on what occurred </a:t>
            </a:r>
            <a:r>
              <a:rPr lang="en-US" dirty="0" smtClean="0">
                <a:solidFill>
                  <a:schemeClr val="bg1"/>
                </a:solidFill>
              </a:rPr>
              <a:t>is another  aim </a:t>
            </a:r>
            <a:r>
              <a:rPr lang="en-US" dirty="0">
                <a:solidFill>
                  <a:schemeClr val="bg1"/>
                </a:solidFill>
              </a:rPr>
              <a:t>of feedback.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51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Self-feedback</a:t>
            </a:r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679926759"/>
              </p:ext>
            </p:extLst>
          </p:nvPr>
        </p:nvGraphicFramePr>
        <p:xfrm>
          <a:off x="683568" y="1340768"/>
          <a:ext cx="712879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24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D760EC8-0665-4632-9BD9-30A281F63F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6D760EC8-0665-4632-9BD9-30A281F63F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7808EF-5B31-459E-B4C9-4FBE258D4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7F7808EF-5B31-459E-B4C9-4FBE258D4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4930ED5-A466-4886-8085-6CE1949B37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54930ED5-A466-4886-8085-6CE1949B37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5842C3-31A7-40E9-BFBF-AD725FA729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DD5842C3-31A7-40E9-BFBF-AD725FA729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0DAEBB5-6199-4325-AAA8-55B1C5BBB9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10DAEBB5-6199-4325-AAA8-55B1C5BBB9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E100237-8C6E-4DAA-AD31-92D29A2CD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7E100237-8C6E-4DAA-AD31-92D29A2CD8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D4D98EE-24AB-4D46-A4A8-859612573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D4D98EE-24AB-4D46-A4A8-8596125732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DB4D16-5B98-403B-BA19-F3B82A33B7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dgm id="{D6DB4D16-5B98-403B-BA19-F3B82A33B7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Peer-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After performing a task talk about: </a:t>
            </a:r>
          </a:p>
          <a:p>
            <a:r>
              <a:rPr lang="en-US" dirty="0" smtClean="0"/>
              <a:t>Two </a:t>
            </a:r>
            <a:r>
              <a:rPr lang="en-US" dirty="0"/>
              <a:t>things to watch out for during this </a:t>
            </a:r>
            <a:r>
              <a:rPr lang="en-US" dirty="0" smtClean="0"/>
              <a:t>task…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Problems </a:t>
            </a:r>
            <a:r>
              <a:rPr lang="en-US" dirty="0"/>
              <a:t>I encountered during this </a:t>
            </a:r>
            <a:r>
              <a:rPr lang="en-US" dirty="0" smtClean="0"/>
              <a:t>task </a:t>
            </a:r>
            <a:r>
              <a:rPr lang="en-US" dirty="0"/>
              <a:t>and what I did to overcome them were 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9" y="4991155"/>
            <a:ext cx="1368152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83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Peer-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After performing a task: </a:t>
            </a:r>
          </a:p>
          <a:p>
            <a:r>
              <a:rPr lang="en-US" dirty="0" smtClean="0"/>
              <a:t> </a:t>
            </a:r>
            <a:r>
              <a:rPr lang="en-US" dirty="0"/>
              <a:t>Mistakes that I wish I had avoided </a:t>
            </a:r>
            <a:r>
              <a:rPr lang="en-US" dirty="0" smtClean="0"/>
              <a:t>…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Two things that are worth doing before the </a:t>
            </a:r>
            <a:r>
              <a:rPr lang="en-US" dirty="0" smtClean="0"/>
              <a:t>task are …</a:t>
            </a:r>
          </a:p>
          <a:p>
            <a:endParaRPr lang="en-US" dirty="0"/>
          </a:p>
          <a:p>
            <a:r>
              <a:rPr lang="en-US" dirty="0" smtClean="0"/>
              <a:t>Safe </a:t>
            </a:r>
            <a:r>
              <a:rPr lang="en-US" dirty="0"/>
              <a:t>and acceptable shortcuts are …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243" y="4221088"/>
            <a:ext cx="1537557" cy="103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45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197030848"/>
              </p:ext>
            </p:extLst>
          </p:nvPr>
        </p:nvGraphicFramePr>
        <p:xfrm>
          <a:off x="1524000" y="1397000"/>
          <a:ext cx="6576392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Título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Peer-</a:t>
            </a:r>
            <a:r>
              <a:rPr lang="es-MX" dirty="0" err="1"/>
              <a:t>feedback</a:t>
            </a:r>
            <a:r>
              <a:rPr lang="es-MX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383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Sandwich</a:t>
            </a:r>
            <a:r>
              <a:rPr lang="es-MX" dirty="0" smtClean="0"/>
              <a:t> </a:t>
            </a:r>
            <a:r>
              <a:rPr lang="es-MX" dirty="0" err="1" smtClean="0"/>
              <a:t>approach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Where </a:t>
            </a:r>
            <a:r>
              <a:rPr lang="en-US" dirty="0"/>
              <a:t>you give students a comment that identifies an area where they can improve ‘sandwiched’ between two positive comments that pick out where they have done well.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4149080"/>
            <a:ext cx="25336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29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Index</a:t>
            </a:r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577449"/>
              </p:ext>
            </p:extLst>
          </p:nvPr>
        </p:nvGraphicFramePr>
        <p:xfrm>
          <a:off x="448748" y="1340768"/>
          <a:ext cx="5635420" cy="32403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388271"/>
                <a:gridCol w="1247149"/>
              </a:tblGrid>
              <a:tr h="1080120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Feedback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definition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Formative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feedback</a:t>
                      </a:r>
                      <a:r>
                        <a:rPr lang="es-MX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Summative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feedback</a:t>
                      </a:r>
                      <a:r>
                        <a:rPr lang="es-MX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24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Effective</a:t>
            </a:r>
            <a:r>
              <a:rPr lang="es-MX" dirty="0" smtClean="0"/>
              <a:t> </a:t>
            </a:r>
            <a:r>
              <a:rPr lang="es-MX" dirty="0" err="1" smtClean="0"/>
              <a:t>feedback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includes </a:t>
            </a:r>
            <a:r>
              <a:rPr lang="en-GB" dirty="0"/>
              <a:t>student elaboration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Have students use their own language to describe the more effective </a:t>
            </a:r>
            <a:r>
              <a:rPr lang="en-GB" dirty="0" smtClean="0"/>
              <a:t>strategy you </a:t>
            </a:r>
            <a:r>
              <a:rPr lang="en-GB" dirty="0"/>
              <a:t>are advocating.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4463494"/>
            <a:ext cx="2942638" cy="195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4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Effective</a:t>
            </a:r>
            <a:r>
              <a:rPr lang="es-MX" dirty="0"/>
              <a:t> </a:t>
            </a:r>
            <a:r>
              <a:rPr lang="es-MX" dirty="0" err="1"/>
              <a:t>feedback</a:t>
            </a:r>
            <a:r>
              <a:rPr lang="es-MX" dirty="0"/>
              <a:t>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It focuses </a:t>
            </a:r>
            <a:r>
              <a:rPr lang="en-GB" dirty="0"/>
              <a:t>on increasing effort to use the more effective strategy.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916832"/>
            <a:ext cx="3454118" cy="222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Bibliography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Gower </a:t>
            </a:r>
            <a:r>
              <a:rPr lang="en-GB" dirty="0"/>
              <a:t>R. et al. ( 1998), Teaching Practice Handbook, London: </a:t>
            </a:r>
            <a:r>
              <a:rPr lang="en-GB" dirty="0" smtClean="0"/>
              <a:t>Heinemann</a:t>
            </a:r>
          </a:p>
          <a:p>
            <a:endParaRPr lang="en-US" dirty="0" smtClean="0"/>
          </a:p>
          <a:p>
            <a:r>
              <a:rPr lang="en-US" dirty="0" smtClean="0"/>
              <a:t>Ramsden</a:t>
            </a:r>
            <a:r>
              <a:rPr lang="en-US" dirty="0"/>
              <a:t>, P. (1992). Learning to teach in higher education. London: Routledge</a:t>
            </a:r>
            <a:r>
              <a:rPr lang="en-US" dirty="0" smtClean="0"/>
              <a:t>.</a:t>
            </a:r>
          </a:p>
          <a:p>
            <a:r>
              <a:rPr lang="en-US" dirty="0"/>
              <a:t>http://www.eflteachertraining.com/blog/giving-negative-feedback-to-students</a:t>
            </a:r>
            <a:endParaRPr lang="en-US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4495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Exercise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how your language teachers have provided feedback.</a:t>
            </a:r>
          </a:p>
          <a:p>
            <a:r>
              <a:rPr lang="en-US" dirty="0" smtClean="0"/>
              <a:t>Recall some </a:t>
            </a:r>
            <a:r>
              <a:rPr lang="en-US" dirty="0" smtClean="0"/>
              <a:t>phrases or  </a:t>
            </a:r>
            <a:r>
              <a:rPr lang="en-US" dirty="0" smtClean="0"/>
              <a:t>words they have said.</a:t>
            </a:r>
          </a:p>
          <a:p>
            <a:r>
              <a:rPr lang="en-US" dirty="0" smtClean="0"/>
              <a:t>Identify at what stage they provide feedback.  </a:t>
            </a: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4797152"/>
            <a:ext cx="1966572" cy="147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2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2"/>
          <p:cNvSpPr/>
          <p:nvPr/>
        </p:nvSpPr>
        <p:spPr>
          <a:xfrm>
            <a:off x="640727" y="1556792"/>
            <a:ext cx="3490291" cy="3962400"/>
          </a:xfrm>
          <a:prstGeom prst="round2SameRect">
            <a:avLst>
              <a:gd name="adj1" fmla="val 0"/>
              <a:gd name="adj2" fmla="val 2916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1"/>
            <a:tileRect/>
          </a:gradFill>
          <a:ln w="28575">
            <a:solidFill>
              <a:schemeClr val="bg1">
                <a:lumMod val="75000"/>
              </a:schemeClr>
            </a:solidFill>
          </a:ln>
          <a:effectLst>
            <a:outerShdw blurRad="177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182880" rtlCol="0" anchor="t"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It is information a teacher or another speaker, including another learner, gives to learners on how well they are doing, either to help the learner improve specific points, or to help plan their learning.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7" name="Chevron 1"/>
          <p:cNvSpPr/>
          <p:nvPr/>
        </p:nvSpPr>
        <p:spPr>
          <a:xfrm>
            <a:off x="640727" y="769203"/>
            <a:ext cx="3733800" cy="685800"/>
          </a:xfrm>
          <a:prstGeom prst="chevron">
            <a:avLst>
              <a:gd name="adj" fmla="val 34040"/>
            </a:avLst>
          </a:prstGeom>
          <a:gradFill>
            <a:gsLst>
              <a:gs pos="50000">
                <a:srgbClr val="00B0F0"/>
              </a:gs>
              <a:gs pos="0">
                <a:srgbClr val="0070C0"/>
              </a:gs>
              <a:gs pos="100000">
                <a:srgbClr val="0070C0"/>
              </a:gs>
            </a:gsLst>
            <a:lin ang="5400000" scaled="0"/>
          </a:gradFill>
          <a:ln w="28575"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rgbClr val="0070C0"/>
                </a:gs>
              </a:gsLst>
              <a:lin ang="16200000" scaled="1"/>
              <a:tileRect/>
            </a:gra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Feedback</a:t>
            </a:r>
            <a:r>
              <a:rPr lang="es-MX" dirty="0" smtClean="0"/>
              <a:t> </a:t>
            </a:r>
            <a:r>
              <a:rPr lang="es-MX" dirty="0" err="1" smtClean="0"/>
              <a:t>definition</a:t>
            </a:r>
            <a:endParaRPr lang="en-US" sz="2400" b="1" dirty="0">
              <a:solidFill>
                <a:schemeClr val="bg1"/>
              </a:solidFill>
              <a:effectLst>
                <a:outerShdw blurRad="762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924944"/>
            <a:ext cx="2907815" cy="163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0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Aims</a:t>
            </a:r>
            <a:r>
              <a:rPr lang="es-MX" dirty="0" smtClean="0"/>
              <a:t>: </a:t>
            </a:r>
            <a:endParaRPr lang="es-MX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539552" y="1216320"/>
            <a:ext cx="8229600" cy="4713391"/>
          </a:xfrm>
        </p:spPr>
        <p:txBody>
          <a:bodyPr/>
          <a:lstStyle/>
          <a:p>
            <a:r>
              <a:rPr lang="es-MX" dirty="0" smtClean="0"/>
              <a:t>To  </a:t>
            </a:r>
            <a:r>
              <a:rPr lang="es-MX" dirty="0" err="1" smtClean="0"/>
              <a:t>evaluate</a:t>
            </a:r>
            <a:r>
              <a:rPr lang="es-MX" dirty="0" smtClean="0"/>
              <a:t> </a:t>
            </a:r>
            <a:r>
              <a:rPr lang="es-MX" dirty="0" err="1" smtClean="0"/>
              <a:t>their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 </a:t>
            </a:r>
            <a:r>
              <a:rPr lang="es-MX" dirty="0" err="1" smtClean="0"/>
              <a:t>succes</a:t>
            </a:r>
            <a:r>
              <a:rPr lang="es-MX" dirty="0" smtClean="0"/>
              <a:t> 	and/</a:t>
            </a:r>
            <a:r>
              <a:rPr lang="es-MX" dirty="0" err="1" smtClean="0"/>
              <a:t>or</a:t>
            </a:r>
            <a:r>
              <a:rPr lang="es-MX" dirty="0" smtClean="0"/>
              <a:t> 	</a:t>
            </a:r>
            <a:r>
              <a:rPr lang="es-MX" dirty="0" err="1" smtClean="0"/>
              <a:t>progress</a:t>
            </a:r>
            <a:r>
              <a:rPr lang="es-MX" dirty="0" smtClean="0"/>
              <a:t> </a:t>
            </a:r>
            <a:endParaRPr lang="es-MX" dirty="0"/>
          </a:p>
        </p:txBody>
      </p:sp>
      <p:cxnSp>
        <p:nvCxnSpPr>
          <p:cNvPr id="11" name="Conector recto de flecha 10"/>
          <p:cNvCxnSpPr/>
          <p:nvPr/>
        </p:nvCxnSpPr>
        <p:spPr>
          <a:xfrm flipH="1">
            <a:off x="1475656" y="1844824"/>
            <a:ext cx="2016224" cy="1512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4139952" y="1844824"/>
            <a:ext cx="1944216" cy="1944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539552" y="5373217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bg1"/>
                </a:solidFill>
              </a:rPr>
              <a:t>To </a:t>
            </a:r>
            <a:r>
              <a:rPr lang="es-MX" sz="2800" dirty="0" err="1" smtClean="0">
                <a:solidFill>
                  <a:schemeClr val="bg1"/>
                </a:solidFill>
              </a:rPr>
              <a:t>bring</a:t>
            </a:r>
            <a:r>
              <a:rPr lang="es-MX" sz="2800" dirty="0" smtClean="0">
                <a:solidFill>
                  <a:schemeClr val="bg1"/>
                </a:solidFill>
              </a:rPr>
              <a:t> </a:t>
            </a:r>
            <a:r>
              <a:rPr lang="es-MX" sz="2800" dirty="0" err="1" smtClean="0">
                <a:solidFill>
                  <a:schemeClr val="bg1"/>
                </a:solidFill>
              </a:rPr>
              <a:t>self-awareness</a:t>
            </a:r>
            <a:r>
              <a:rPr lang="es-MX" sz="2800" dirty="0" smtClean="0">
                <a:solidFill>
                  <a:schemeClr val="bg1"/>
                </a:solidFill>
              </a:rPr>
              <a:t> and </a:t>
            </a:r>
            <a:r>
              <a:rPr lang="es-MX" sz="2800" dirty="0" err="1" smtClean="0">
                <a:solidFill>
                  <a:schemeClr val="bg1"/>
                </a:solidFill>
              </a:rPr>
              <a:t>improvement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1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03409832"/>
              </p:ext>
            </p:extLst>
          </p:nvPr>
        </p:nvGraphicFramePr>
        <p:xfrm>
          <a:off x="323528" y="404664"/>
          <a:ext cx="7992888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18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26122D7-EA0C-40D8-BB3A-CE4F0B311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026122D7-EA0C-40D8-BB3A-CE4F0B311C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A146575-C15F-4958-AB84-552F188B77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FA146575-C15F-4958-AB84-552F188B77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0DB2254-4465-4B54-8A72-CA3B0FA844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C0DB2254-4465-4B54-8A72-CA3B0FA844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CF5EE2E-02C5-4D84-8582-F49A215E7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graphicEl>
                                              <a:dgm id="{DCF5EE2E-02C5-4D84-8582-F49A215E76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028367-5AC5-4DEA-A590-C9C52EEDC9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83028367-5AC5-4DEA-A590-C9C52EEDC9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1BCB50B-CF49-4723-95B8-BC8392B0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graphicEl>
                                              <a:dgm id="{41BCB50B-CF49-4723-95B8-BC8392B0FC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F316E79-50E6-4761-A6DF-0E89EAFF29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dgm id="{1F316E79-50E6-4761-A6DF-0E89EAFF29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7CEC5EB-FDB2-49AE-BAFA-AACEEE6CA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">
                                            <p:graphicEl>
                                              <a:dgm id="{87CEC5EB-FDB2-49AE-BAFA-AACEEE6CAB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5D2460C-BCC3-4608-988E-394B5F5820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">
                                            <p:graphicEl>
                                              <a:dgm id="{A5D2460C-BCC3-4608-988E-394B5F5820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7EBD95-AF8C-49A8-A9C2-23C2278AFC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">
                                            <p:graphicEl>
                                              <a:dgm id="{787EBD95-AF8C-49A8-A9C2-23C2278AFC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B480047-0EE9-4071-881A-49935B0E67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7B480047-0EE9-4071-881A-49935B0E67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shouldn’t</a:t>
            </a:r>
            <a:r>
              <a:rPr lang="es-MX" dirty="0" smtClean="0"/>
              <a:t> do!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r>
              <a:rPr lang="en-US" dirty="0" smtClean="0"/>
              <a:t>It is </a:t>
            </a:r>
            <a:r>
              <a:rPr lang="en-US" dirty="0"/>
              <a:t>not to spoon-feed </a:t>
            </a:r>
            <a:r>
              <a:rPr lang="en-US" dirty="0" smtClean="0"/>
              <a:t>them.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/>
              <a:t>to “make them do things”, but to make their learning possible (Ramsden, 1992).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955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809165600"/>
              </p:ext>
            </p:extLst>
          </p:nvPr>
        </p:nvGraphicFramePr>
        <p:xfrm>
          <a:off x="683568" y="548680"/>
          <a:ext cx="784887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 rot="20635859">
            <a:off x="2071888" y="3634901"/>
            <a:ext cx="100811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>
                <a:solidFill>
                  <a:schemeClr val="tx1"/>
                </a:solidFill>
                <a:latin typeface="Bauhaus 93" panose="04030905020B02020C02" pitchFamily="82" charset="0"/>
              </a:rPr>
              <a:t>forms</a:t>
            </a:r>
            <a:endParaRPr lang="es-MX" dirty="0">
              <a:solidFill>
                <a:schemeClr val="tx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96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CB0B71E-CC18-44A5-BC04-FAA1EF4BBF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CCB0B71E-CC18-44A5-BC04-FAA1EF4BBF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C91CDEB-92C5-4FA7-A232-61C173B1EA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dgm id="{9C91CDEB-92C5-4FA7-A232-61C173B1EA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1E50730-376D-4EA8-B383-3B9D8700EF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graphicEl>
                                              <a:dgm id="{01E50730-376D-4EA8-B383-3B9D8700EF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5924B71-A9B9-40DF-9901-59245743E8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graphicEl>
                                              <a:dgm id="{45924B71-A9B9-40DF-9901-59245743E8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10F7DC7-B751-4002-B2AF-18B9722F1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graphicEl>
                                              <a:dgm id="{510F7DC7-B751-4002-B2AF-18B9722F1D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7F4B966-CD7D-4D4C-8F74-98E9524C9A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8">
                                            <p:graphicEl>
                                              <a:dgm id="{97F4B966-CD7D-4D4C-8F74-98E9524C9A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4DBC93-8097-4041-9D86-1C8663D5E6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>
                                            <p:graphicEl>
                                              <a:dgm id="{834DBC93-8097-4041-9D86-1C8663D5E6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B0B2E50-86EC-404A-9D3A-7000C458A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8">
                                            <p:graphicEl>
                                              <a:dgm id="{7B0B2E50-86EC-404A-9D3A-7000C458AC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F288EEB-9B1F-4D95-9C9D-83FA20CE1D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8">
                                            <p:graphicEl>
                                              <a:dgm id="{1F288EEB-9B1F-4D95-9C9D-83FA20CE1D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1E28A67-C986-4B38-B8D6-BB28C351B2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8">
                                            <p:graphicEl>
                                              <a:dgm id="{91E28A67-C986-4B38-B8D6-BB28C351B2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BD09EE2-F369-4EE5-BD67-16DEFC3D3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">
                                            <p:graphicEl>
                                              <a:dgm id="{5BD09EE2-F369-4EE5-BD67-16DEFC3D35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lvlOne"/>
        </p:bldSub>
      </p:bldGraphic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863</Words>
  <Application>Microsoft Office PowerPoint</Application>
  <PresentationFormat>Presentación en pantalla (4:3)</PresentationFormat>
  <Paragraphs>168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8" baseType="lpstr">
      <vt:lpstr>Arial</vt:lpstr>
      <vt:lpstr>Bauhaus 93</vt:lpstr>
      <vt:lpstr>Calibri</vt:lpstr>
      <vt:lpstr>Verdana</vt:lpstr>
      <vt:lpstr>Wingdings</vt:lpstr>
      <vt:lpstr>Office Theme</vt:lpstr>
      <vt:lpstr>   UNIVERSIDAD AUTÓNOMA DEL ESTADO DE MÉXICO  LICENCIATURA EN LENGUAS</vt:lpstr>
      <vt:lpstr>Objective</vt:lpstr>
      <vt:lpstr>Index</vt:lpstr>
      <vt:lpstr>Exercise</vt:lpstr>
      <vt:lpstr>Presentación de PowerPoint</vt:lpstr>
      <vt:lpstr>Aims: </vt:lpstr>
      <vt:lpstr>Presentación de PowerPoint</vt:lpstr>
      <vt:lpstr>What you shouldn’t do!</vt:lpstr>
      <vt:lpstr>Presentación de PowerPoint</vt:lpstr>
      <vt:lpstr>The type, extend and timing of feedback: </vt:lpstr>
      <vt:lpstr>Formative feedback </vt:lpstr>
      <vt:lpstr>Formative feedback </vt:lpstr>
      <vt:lpstr>Formative feedback </vt:lpstr>
      <vt:lpstr>Summative feedback  </vt:lpstr>
      <vt:lpstr>Summative feedback</vt:lpstr>
      <vt:lpstr>Summative feedback</vt:lpstr>
      <vt:lpstr>Giving positive feedback </vt:lpstr>
      <vt:lpstr>Giving positive feedback </vt:lpstr>
      <vt:lpstr>Giving positive feedback: comment upon</vt:lpstr>
      <vt:lpstr>Giving positive feedback: comment upon</vt:lpstr>
      <vt:lpstr>Use paralinguistic expressions</vt:lpstr>
      <vt:lpstr>Unhelpful feedback</vt:lpstr>
      <vt:lpstr>Unhelpful feedback</vt:lpstr>
      <vt:lpstr>Avoid “need”</vt:lpstr>
      <vt:lpstr>Self-feedback </vt:lpstr>
      <vt:lpstr>Peer-feedback </vt:lpstr>
      <vt:lpstr>Peer-feedback </vt:lpstr>
      <vt:lpstr>Peer-feedback </vt:lpstr>
      <vt:lpstr>Sandwich approach</vt:lpstr>
      <vt:lpstr>Effective feedback </vt:lpstr>
      <vt:lpstr>Effective feedback </vt:lpstr>
      <vt:lpstr>Bibliography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2014-02-21T02:04:43Z</dcterms:created>
  <dcterms:modified xsi:type="dcterms:W3CDTF">2017-10-21T00:10:54Z</dcterms:modified>
</cp:coreProperties>
</file>