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95" r:id="rId4"/>
    <p:sldId id="265" r:id="rId5"/>
    <p:sldId id="268" r:id="rId6"/>
    <p:sldId id="269" r:id="rId7"/>
    <p:sldId id="297" r:id="rId8"/>
    <p:sldId id="271" r:id="rId9"/>
    <p:sldId id="299" r:id="rId10"/>
    <p:sldId id="272" r:id="rId11"/>
    <p:sldId id="273" r:id="rId12"/>
    <p:sldId id="274" r:id="rId13"/>
    <p:sldId id="267" r:id="rId14"/>
    <p:sldId id="275" r:id="rId15"/>
    <p:sldId id="266" r:id="rId16"/>
    <p:sldId id="263" r:id="rId17"/>
    <p:sldId id="262" r:id="rId18"/>
    <p:sldId id="261" r:id="rId19"/>
    <p:sldId id="276" r:id="rId20"/>
    <p:sldId id="280" r:id="rId21"/>
    <p:sldId id="279" r:id="rId22"/>
    <p:sldId id="277" r:id="rId23"/>
    <p:sldId id="285" r:id="rId24"/>
    <p:sldId id="300" r:id="rId25"/>
    <p:sldId id="278" r:id="rId26"/>
    <p:sldId id="289" r:id="rId27"/>
    <p:sldId id="292" r:id="rId28"/>
    <p:sldId id="291" r:id="rId29"/>
    <p:sldId id="284" r:id="rId30"/>
    <p:sldId id="302" r:id="rId31"/>
    <p:sldId id="301" r:id="rId32"/>
    <p:sldId id="303" r:id="rId33"/>
    <p:sldId id="28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BB782-4AA0-4884-862C-CDC842C878A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E739AD3-A918-41C5-ADF1-F5BFACA30DAA}">
      <dgm:prSet phldrT="[Texto]" custT="1"/>
      <dgm:spPr/>
      <dgm:t>
        <a:bodyPr/>
        <a:lstStyle/>
        <a:p>
          <a:r>
            <a:rPr lang="es-MX" sz="2400" dirty="0" smtClean="0"/>
            <a:t>Propiedad </a:t>
          </a:r>
          <a:endParaRPr lang="en-GB" sz="2400" dirty="0"/>
        </a:p>
      </dgm:t>
    </dgm:pt>
    <dgm:pt modelId="{1F327258-BCAC-449C-A738-848582CA53E9}" type="parTrans" cxnId="{F9C5E0C2-C15F-4E25-8479-BDD1115F77C0}">
      <dgm:prSet/>
      <dgm:spPr/>
      <dgm:t>
        <a:bodyPr/>
        <a:lstStyle/>
        <a:p>
          <a:endParaRPr lang="en-GB"/>
        </a:p>
      </dgm:t>
    </dgm:pt>
    <dgm:pt modelId="{9327B04B-41F6-4B64-B800-16834FDBD991}" type="sibTrans" cxnId="{F9C5E0C2-C15F-4E25-8479-BDD1115F77C0}">
      <dgm:prSet/>
      <dgm:spPr/>
      <dgm:t>
        <a:bodyPr/>
        <a:lstStyle/>
        <a:p>
          <a:endParaRPr lang="en-GB"/>
        </a:p>
      </dgm:t>
    </dgm:pt>
    <dgm:pt modelId="{15003B14-54CE-483A-A162-9C919CDBA1EE}">
      <dgm:prSet phldrT="[Texto]" custT="1"/>
      <dgm:spPr/>
      <dgm:t>
        <a:bodyPr/>
        <a:lstStyle/>
        <a:p>
          <a:r>
            <a:rPr lang="es-MX" sz="2000" dirty="0" smtClean="0"/>
            <a:t>Fluctúa </a:t>
          </a:r>
          <a:endParaRPr lang="en-GB" sz="2000" dirty="0"/>
        </a:p>
      </dgm:t>
    </dgm:pt>
    <dgm:pt modelId="{0561DA25-91C9-4F87-B4A8-7D6158514F34}" type="parTrans" cxnId="{153CE84D-16C0-42B8-A475-9A270A56CEC5}">
      <dgm:prSet/>
      <dgm:spPr/>
      <dgm:t>
        <a:bodyPr/>
        <a:lstStyle/>
        <a:p>
          <a:endParaRPr lang="en-GB"/>
        </a:p>
      </dgm:t>
    </dgm:pt>
    <dgm:pt modelId="{2C6BCBAB-4B2B-4B6A-9CC2-230165A25746}" type="sibTrans" cxnId="{153CE84D-16C0-42B8-A475-9A270A56CEC5}">
      <dgm:prSet/>
      <dgm:spPr/>
      <dgm:t>
        <a:bodyPr/>
        <a:lstStyle/>
        <a:p>
          <a:endParaRPr lang="en-GB"/>
        </a:p>
      </dgm:t>
    </dgm:pt>
    <dgm:pt modelId="{DB2A64D3-ED75-4F38-90F6-649899F736D4}">
      <dgm:prSet phldrT="[Texto]" custT="1"/>
      <dgm:spPr/>
      <dgm:t>
        <a:bodyPr/>
        <a:lstStyle/>
        <a:p>
          <a:r>
            <a:rPr lang="es-MX" sz="1800" dirty="0" smtClean="0"/>
            <a:t>Cuya variación </a:t>
          </a:r>
          <a:endParaRPr lang="en-GB" sz="1800" dirty="0"/>
        </a:p>
      </dgm:t>
    </dgm:pt>
    <dgm:pt modelId="{A713C7D9-89B7-4246-99FF-E444D69660B7}" type="parTrans" cxnId="{725A7802-1845-4D75-B872-2800D53FF909}">
      <dgm:prSet/>
      <dgm:spPr/>
      <dgm:t>
        <a:bodyPr/>
        <a:lstStyle/>
        <a:p>
          <a:endParaRPr lang="en-GB"/>
        </a:p>
      </dgm:t>
    </dgm:pt>
    <dgm:pt modelId="{DC4F7447-F72A-416F-B3F8-A3513ACB501A}" type="sibTrans" cxnId="{725A7802-1845-4D75-B872-2800D53FF909}">
      <dgm:prSet/>
      <dgm:spPr/>
      <dgm:t>
        <a:bodyPr/>
        <a:lstStyle/>
        <a:p>
          <a:endParaRPr lang="en-GB"/>
        </a:p>
      </dgm:t>
    </dgm:pt>
    <dgm:pt modelId="{47FD464B-2285-4131-965B-58761196AD7C}">
      <dgm:prSet custT="1"/>
      <dgm:spPr/>
      <dgm:t>
        <a:bodyPr/>
        <a:lstStyle/>
        <a:p>
          <a:r>
            <a:rPr lang="es-MX" sz="1600" dirty="0" smtClean="0"/>
            <a:t>Se mide</a:t>
          </a:r>
        </a:p>
        <a:p>
          <a:r>
            <a:rPr lang="es-MX" sz="1600" dirty="0" smtClean="0"/>
            <a:t>u</a:t>
          </a:r>
        </a:p>
        <a:p>
          <a:r>
            <a:rPr lang="es-MX" sz="1600" dirty="0" smtClean="0"/>
            <a:t>observa</a:t>
          </a:r>
          <a:r>
            <a:rPr lang="es-MX" sz="1400" dirty="0" smtClean="0"/>
            <a:t>  </a:t>
          </a:r>
          <a:endParaRPr lang="en-GB" sz="1400" dirty="0"/>
        </a:p>
      </dgm:t>
    </dgm:pt>
    <dgm:pt modelId="{A42C4379-D0CF-4958-880B-64BD979561D1}" type="parTrans" cxnId="{BE141B6B-6E30-45FC-AC18-0646D963C403}">
      <dgm:prSet/>
      <dgm:spPr/>
      <dgm:t>
        <a:bodyPr/>
        <a:lstStyle/>
        <a:p>
          <a:endParaRPr lang="en-GB"/>
        </a:p>
      </dgm:t>
    </dgm:pt>
    <dgm:pt modelId="{745FBF03-8BF5-491D-9E27-CD9725EB27F7}" type="sibTrans" cxnId="{BE141B6B-6E30-45FC-AC18-0646D963C403}">
      <dgm:prSet/>
      <dgm:spPr/>
      <dgm:t>
        <a:bodyPr/>
        <a:lstStyle/>
        <a:p>
          <a:endParaRPr lang="en-GB"/>
        </a:p>
      </dgm:t>
    </dgm:pt>
    <dgm:pt modelId="{2FCAA7B3-BE45-4289-A76B-EB82638318E5}">
      <dgm:prSet custT="1"/>
      <dgm:spPr/>
      <dgm:t>
        <a:bodyPr/>
        <a:lstStyle/>
        <a:p>
          <a:r>
            <a:rPr lang="es-MX" sz="2400" dirty="0" smtClean="0"/>
            <a:t>Simboliza </a:t>
          </a:r>
        </a:p>
        <a:p>
          <a:r>
            <a:rPr lang="es-MX" sz="2400" dirty="0" smtClean="0"/>
            <a:t>H</a:t>
          </a:r>
          <a:endParaRPr lang="en-GB" sz="2400" dirty="0"/>
        </a:p>
      </dgm:t>
    </dgm:pt>
    <dgm:pt modelId="{CEC07C86-06E0-481A-8DAA-053F9281C4BA}" type="parTrans" cxnId="{33AB3D96-FC8D-46D0-AC49-FCC149A7CCE4}">
      <dgm:prSet/>
      <dgm:spPr/>
      <dgm:t>
        <a:bodyPr/>
        <a:lstStyle/>
        <a:p>
          <a:endParaRPr lang="en-GB"/>
        </a:p>
      </dgm:t>
    </dgm:pt>
    <dgm:pt modelId="{B56D5B7E-C7DC-4A8D-9814-A9D5C88E303C}" type="sibTrans" cxnId="{33AB3D96-FC8D-46D0-AC49-FCC149A7CCE4}">
      <dgm:prSet/>
      <dgm:spPr/>
      <dgm:t>
        <a:bodyPr/>
        <a:lstStyle/>
        <a:p>
          <a:endParaRPr lang="en-GB"/>
        </a:p>
      </dgm:t>
    </dgm:pt>
    <dgm:pt modelId="{25ED6C46-4F78-4145-A36A-F96FBF7B20B2}" type="pres">
      <dgm:prSet presAssocID="{405BB782-4AA0-4884-862C-CDC842C878A0}" presName="Name0" presStyleCnt="0">
        <dgm:presLayoutVars>
          <dgm:dir/>
          <dgm:resizeHandles val="exact"/>
        </dgm:presLayoutVars>
      </dgm:prSet>
      <dgm:spPr/>
    </dgm:pt>
    <dgm:pt modelId="{FD477B17-B019-4DA5-B344-FFD24458106A}" type="pres">
      <dgm:prSet presAssocID="{8E739AD3-A918-41C5-ADF1-F5BFACA30DAA}" presName="node" presStyleLbl="node1" presStyleIdx="0" presStyleCnt="5" custScaleX="119789" custScaleY="880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052A7A-B614-47A6-B69D-7CEBC975B429}" type="pres">
      <dgm:prSet presAssocID="{9327B04B-41F6-4B64-B800-16834FDBD991}" presName="sibTrans" presStyleLbl="sibTrans2D1" presStyleIdx="0" presStyleCnt="4"/>
      <dgm:spPr/>
      <dgm:t>
        <a:bodyPr/>
        <a:lstStyle/>
        <a:p>
          <a:endParaRPr lang="en-GB"/>
        </a:p>
      </dgm:t>
    </dgm:pt>
    <dgm:pt modelId="{DB9DC3CA-BB06-418D-9869-06FC0FA967C8}" type="pres">
      <dgm:prSet presAssocID="{9327B04B-41F6-4B64-B800-16834FDBD991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1790E38B-DA87-4368-B1A6-C7BF999B6CF8}" type="pres">
      <dgm:prSet presAssocID="{15003B14-54CE-483A-A162-9C919CDBA1E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D92E26-1622-4326-99C7-89D5AF9BC931}" type="pres">
      <dgm:prSet presAssocID="{2C6BCBAB-4B2B-4B6A-9CC2-230165A25746}" presName="sibTrans" presStyleLbl="sibTrans2D1" presStyleIdx="1" presStyleCnt="4"/>
      <dgm:spPr/>
      <dgm:t>
        <a:bodyPr/>
        <a:lstStyle/>
        <a:p>
          <a:endParaRPr lang="en-GB"/>
        </a:p>
      </dgm:t>
    </dgm:pt>
    <dgm:pt modelId="{2E2ABAF0-C637-4E91-AA5B-138DA3777935}" type="pres">
      <dgm:prSet presAssocID="{2C6BCBAB-4B2B-4B6A-9CC2-230165A25746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03EDFBAE-7A56-4D23-B6EB-D88B1AD9D5D8}" type="pres">
      <dgm:prSet presAssocID="{DB2A64D3-ED75-4F38-90F6-649899F736D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D8CCEB-6777-4233-9E16-F4B73E98427B}" type="pres">
      <dgm:prSet presAssocID="{DC4F7447-F72A-416F-B3F8-A3513ACB501A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E436D9B-8D11-45CA-8A3A-431A265D1068}" type="pres">
      <dgm:prSet presAssocID="{DC4F7447-F72A-416F-B3F8-A3513ACB501A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CB1417EE-5B81-44FB-8FF0-3E1B3DFE8206}" type="pres">
      <dgm:prSet presAssocID="{47FD464B-2285-4131-965B-58761196AD7C}" presName="node" presStyleLbl="node1" presStyleIdx="3" presStyleCnt="5" custLinFactNeighborX="-36101" custLinFactNeighborY="114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CECAB4-741C-4E82-80F3-BF9ECC835336}" type="pres">
      <dgm:prSet presAssocID="{745FBF03-8BF5-491D-9E27-CD9725EB27F7}" presName="sibTrans" presStyleLbl="sibTrans2D1" presStyleIdx="3" presStyleCnt="4"/>
      <dgm:spPr/>
      <dgm:t>
        <a:bodyPr/>
        <a:lstStyle/>
        <a:p>
          <a:endParaRPr lang="en-GB"/>
        </a:p>
      </dgm:t>
    </dgm:pt>
    <dgm:pt modelId="{396288B8-C240-4BB9-8DE2-C1F6EC1FE166}" type="pres">
      <dgm:prSet presAssocID="{745FBF03-8BF5-491D-9E27-CD9725EB27F7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00776AFE-19A7-48EB-A043-336E6593B3DC}" type="pres">
      <dgm:prSet presAssocID="{2FCAA7B3-BE45-4289-A76B-EB82638318E5}" presName="node" presStyleLbl="node1" presStyleIdx="4" presStyleCnt="5" custScaleX="1191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3AB3D96-FC8D-46D0-AC49-FCC149A7CCE4}" srcId="{405BB782-4AA0-4884-862C-CDC842C878A0}" destId="{2FCAA7B3-BE45-4289-A76B-EB82638318E5}" srcOrd="4" destOrd="0" parTransId="{CEC07C86-06E0-481A-8DAA-053F9281C4BA}" sibTransId="{B56D5B7E-C7DC-4A8D-9814-A9D5C88E303C}"/>
    <dgm:cxn modelId="{F9C5E0C2-C15F-4E25-8479-BDD1115F77C0}" srcId="{405BB782-4AA0-4884-862C-CDC842C878A0}" destId="{8E739AD3-A918-41C5-ADF1-F5BFACA30DAA}" srcOrd="0" destOrd="0" parTransId="{1F327258-BCAC-449C-A738-848582CA53E9}" sibTransId="{9327B04B-41F6-4B64-B800-16834FDBD991}"/>
    <dgm:cxn modelId="{4BAAF4F2-902D-4C2F-A982-03CAC636575A}" type="presOf" srcId="{9327B04B-41F6-4B64-B800-16834FDBD991}" destId="{E5052A7A-B614-47A6-B69D-7CEBC975B429}" srcOrd="0" destOrd="0" presId="urn:microsoft.com/office/officeart/2005/8/layout/process1"/>
    <dgm:cxn modelId="{65A8800C-5198-4288-878F-F3775AFCE56C}" type="presOf" srcId="{DC4F7447-F72A-416F-B3F8-A3513ACB501A}" destId="{EE436D9B-8D11-45CA-8A3A-431A265D1068}" srcOrd="1" destOrd="0" presId="urn:microsoft.com/office/officeart/2005/8/layout/process1"/>
    <dgm:cxn modelId="{D7CFFEF8-EE78-46A2-A011-694345E82D0D}" type="presOf" srcId="{DB2A64D3-ED75-4F38-90F6-649899F736D4}" destId="{03EDFBAE-7A56-4D23-B6EB-D88B1AD9D5D8}" srcOrd="0" destOrd="0" presId="urn:microsoft.com/office/officeart/2005/8/layout/process1"/>
    <dgm:cxn modelId="{EB257E67-4EE4-4873-99CE-B84C3591402D}" type="presOf" srcId="{2C6BCBAB-4B2B-4B6A-9CC2-230165A25746}" destId="{C3D92E26-1622-4326-99C7-89D5AF9BC931}" srcOrd="0" destOrd="0" presId="urn:microsoft.com/office/officeart/2005/8/layout/process1"/>
    <dgm:cxn modelId="{8F66EE6B-EB0D-46A5-BF8C-684CA1FC19AE}" type="presOf" srcId="{745FBF03-8BF5-491D-9E27-CD9725EB27F7}" destId="{41CECAB4-741C-4E82-80F3-BF9ECC835336}" srcOrd="0" destOrd="0" presId="urn:microsoft.com/office/officeart/2005/8/layout/process1"/>
    <dgm:cxn modelId="{E18D97B0-FD1F-4CDD-B9E1-4C140FD96F14}" type="presOf" srcId="{2C6BCBAB-4B2B-4B6A-9CC2-230165A25746}" destId="{2E2ABAF0-C637-4E91-AA5B-138DA3777935}" srcOrd="1" destOrd="0" presId="urn:microsoft.com/office/officeart/2005/8/layout/process1"/>
    <dgm:cxn modelId="{1A8F514D-6F5F-4997-ABCA-3387AB2BE57F}" type="presOf" srcId="{47FD464B-2285-4131-965B-58761196AD7C}" destId="{CB1417EE-5B81-44FB-8FF0-3E1B3DFE8206}" srcOrd="0" destOrd="0" presId="urn:microsoft.com/office/officeart/2005/8/layout/process1"/>
    <dgm:cxn modelId="{4FF4F223-FAA6-44BE-842A-EF821C79D616}" type="presOf" srcId="{DC4F7447-F72A-416F-B3F8-A3513ACB501A}" destId="{01D8CCEB-6777-4233-9E16-F4B73E98427B}" srcOrd="0" destOrd="0" presId="urn:microsoft.com/office/officeart/2005/8/layout/process1"/>
    <dgm:cxn modelId="{02253988-7B27-455E-954F-2FAE0420D3F8}" type="presOf" srcId="{745FBF03-8BF5-491D-9E27-CD9725EB27F7}" destId="{396288B8-C240-4BB9-8DE2-C1F6EC1FE166}" srcOrd="1" destOrd="0" presId="urn:microsoft.com/office/officeart/2005/8/layout/process1"/>
    <dgm:cxn modelId="{1B354F90-11A8-47E9-A8F6-02C5D1C6F8DF}" type="presOf" srcId="{2FCAA7B3-BE45-4289-A76B-EB82638318E5}" destId="{00776AFE-19A7-48EB-A043-336E6593B3DC}" srcOrd="0" destOrd="0" presId="urn:microsoft.com/office/officeart/2005/8/layout/process1"/>
    <dgm:cxn modelId="{6F677B67-5D91-4800-98EE-F9EC07F8B272}" type="presOf" srcId="{405BB782-4AA0-4884-862C-CDC842C878A0}" destId="{25ED6C46-4F78-4145-A36A-F96FBF7B20B2}" srcOrd="0" destOrd="0" presId="urn:microsoft.com/office/officeart/2005/8/layout/process1"/>
    <dgm:cxn modelId="{725A7802-1845-4D75-B872-2800D53FF909}" srcId="{405BB782-4AA0-4884-862C-CDC842C878A0}" destId="{DB2A64D3-ED75-4F38-90F6-649899F736D4}" srcOrd="2" destOrd="0" parTransId="{A713C7D9-89B7-4246-99FF-E444D69660B7}" sibTransId="{DC4F7447-F72A-416F-B3F8-A3513ACB501A}"/>
    <dgm:cxn modelId="{EE486ADE-D865-4BC8-AB18-E8EE7288D121}" type="presOf" srcId="{9327B04B-41F6-4B64-B800-16834FDBD991}" destId="{DB9DC3CA-BB06-418D-9869-06FC0FA967C8}" srcOrd="1" destOrd="0" presId="urn:microsoft.com/office/officeart/2005/8/layout/process1"/>
    <dgm:cxn modelId="{153CE84D-16C0-42B8-A475-9A270A56CEC5}" srcId="{405BB782-4AA0-4884-862C-CDC842C878A0}" destId="{15003B14-54CE-483A-A162-9C919CDBA1EE}" srcOrd="1" destOrd="0" parTransId="{0561DA25-91C9-4F87-B4A8-7D6158514F34}" sibTransId="{2C6BCBAB-4B2B-4B6A-9CC2-230165A25746}"/>
    <dgm:cxn modelId="{BE141B6B-6E30-45FC-AC18-0646D963C403}" srcId="{405BB782-4AA0-4884-862C-CDC842C878A0}" destId="{47FD464B-2285-4131-965B-58761196AD7C}" srcOrd="3" destOrd="0" parTransId="{A42C4379-D0CF-4958-880B-64BD979561D1}" sibTransId="{745FBF03-8BF5-491D-9E27-CD9725EB27F7}"/>
    <dgm:cxn modelId="{6A142C48-1F6D-4A02-8419-45B856DCC606}" type="presOf" srcId="{15003B14-54CE-483A-A162-9C919CDBA1EE}" destId="{1790E38B-DA87-4368-B1A6-C7BF999B6CF8}" srcOrd="0" destOrd="0" presId="urn:microsoft.com/office/officeart/2005/8/layout/process1"/>
    <dgm:cxn modelId="{5A8F0B4B-200F-413B-B804-3972E2FF0A2A}" type="presOf" srcId="{8E739AD3-A918-41C5-ADF1-F5BFACA30DAA}" destId="{FD477B17-B019-4DA5-B344-FFD24458106A}" srcOrd="0" destOrd="0" presId="urn:microsoft.com/office/officeart/2005/8/layout/process1"/>
    <dgm:cxn modelId="{4519D5B7-8CEB-49EF-A2C7-CA553F93C0E9}" type="presParOf" srcId="{25ED6C46-4F78-4145-A36A-F96FBF7B20B2}" destId="{FD477B17-B019-4DA5-B344-FFD24458106A}" srcOrd="0" destOrd="0" presId="urn:microsoft.com/office/officeart/2005/8/layout/process1"/>
    <dgm:cxn modelId="{CDF9CE4B-8DC1-40E0-8226-84EE1D559652}" type="presParOf" srcId="{25ED6C46-4F78-4145-A36A-F96FBF7B20B2}" destId="{E5052A7A-B614-47A6-B69D-7CEBC975B429}" srcOrd="1" destOrd="0" presId="urn:microsoft.com/office/officeart/2005/8/layout/process1"/>
    <dgm:cxn modelId="{0EE6E91A-1F98-47E6-986F-953F21089B0E}" type="presParOf" srcId="{E5052A7A-B614-47A6-B69D-7CEBC975B429}" destId="{DB9DC3CA-BB06-418D-9869-06FC0FA967C8}" srcOrd="0" destOrd="0" presId="urn:microsoft.com/office/officeart/2005/8/layout/process1"/>
    <dgm:cxn modelId="{69353127-D168-4786-A2B7-1DC96D742091}" type="presParOf" srcId="{25ED6C46-4F78-4145-A36A-F96FBF7B20B2}" destId="{1790E38B-DA87-4368-B1A6-C7BF999B6CF8}" srcOrd="2" destOrd="0" presId="urn:microsoft.com/office/officeart/2005/8/layout/process1"/>
    <dgm:cxn modelId="{21CBFE3E-8D19-434B-BE0E-92664BD088EA}" type="presParOf" srcId="{25ED6C46-4F78-4145-A36A-F96FBF7B20B2}" destId="{C3D92E26-1622-4326-99C7-89D5AF9BC931}" srcOrd="3" destOrd="0" presId="urn:microsoft.com/office/officeart/2005/8/layout/process1"/>
    <dgm:cxn modelId="{2AF862F2-2BB8-4EA9-B5E5-8AB891514B78}" type="presParOf" srcId="{C3D92E26-1622-4326-99C7-89D5AF9BC931}" destId="{2E2ABAF0-C637-4E91-AA5B-138DA3777935}" srcOrd="0" destOrd="0" presId="urn:microsoft.com/office/officeart/2005/8/layout/process1"/>
    <dgm:cxn modelId="{062D9A6A-FEB1-4CFF-854B-68A93D3C083E}" type="presParOf" srcId="{25ED6C46-4F78-4145-A36A-F96FBF7B20B2}" destId="{03EDFBAE-7A56-4D23-B6EB-D88B1AD9D5D8}" srcOrd="4" destOrd="0" presId="urn:microsoft.com/office/officeart/2005/8/layout/process1"/>
    <dgm:cxn modelId="{1F20780A-12AD-4980-81AE-EA10D03D4FE0}" type="presParOf" srcId="{25ED6C46-4F78-4145-A36A-F96FBF7B20B2}" destId="{01D8CCEB-6777-4233-9E16-F4B73E98427B}" srcOrd="5" destOrd="0" presId="urn:microsoft.com/office/officeart/2005/8/layout/process1"/>
    <dgm:cxn modelId="{94AC733E-2F9D-4C98-B9BE-2DC16D712555}" type="presParOf" srcId="{01D8CCEB-6777-4233-9E16-F4B73E98427B}" destId="{EE436D9B-8D11-45CA-8A3A-431A265D1068}" srcOrd="0" destOrd="0" presId="urn:microsoft.com/office/officeart/2005/8/layout/process1"/>
    <dgm:cxn modelId="{E64A4E74-44AF-4021-9876-6778FC7D1F01}" type="presParOf" srcId="{25ED6C46-4F78-4145-A36A-F96FBF7B20B2}" destId="{CB1417EE-5B81-44FB-8FF0-3E1B3DFE8206}" srcOrd="6" destOrd="0" presId="urn:microsoft.com/office/officeart/2005/8/layout/process1"/>
    <dgm:cxn modelId="{DC2EA52F-0A7F-405F-BEFD-021896B6D833}" type="presParOf" srcId="{25ED6C46-4F78-4145-A36A-F96FBF7B20B2}" destId="{41CECAB4-741C-4E82-80F3-BF9ECC835336}" srcOrd="7" destOrd="0" presId="urn:microsoft.com/office/officeart/2005/8/layout/process1"/>
    <dgm:cxn modelId="{0D9860DE-6AA3-4532-BB9F-24FA058A89E8}" type="presParOf" srcId="{41CECAB4-741C-4E82-80F3-BF9ECC835336}" destId="{396288B8-C240-4BB9-8DE2-C1F6EC1FE166}" srcOrd="0" destOrd="0" presId="urn:microsoft.com/office/officeart/2005/8/layout/process1"/>
    <dgm:cxn modelId="{74033807-7070-4DBF-AE24-A24F17748800}" type="presParOf" srcId="{25ED6C46-4F78-4145-A36A-F96FBF7B20B2}" destId="{00776AFE-19A7-48EB-A043-336E6593B3D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206239-B72F-4BD2-AF0A-D2EF4EFE6FB1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9A78B3-25F5-417E-9B2C-C53358F36516}">
      <dgm:prSet phldrT="[Texto]"/>
      <dgm:spPr/>
      <dgm:t>
        <a:bodyPr/>
        <a:lstStyle/>
        <a:p>
          <a:r>
            <a:rPr lang="es-MX" dirty="0" smtClean="0"/>
            <a:t>Estudios descriptivos </a:t>
          </a:r>
          <a:endParaRPr lang="en-GB" dirty="0"/>
        </a:p>
      </dgm:t>
    </dgm:pt>
    <dgm:pt modelId="{F1AD7EC6-9513-4090-9938-1C0F1DD9D2BE}" type="parTrans" cxnId="{C5E94336-5EE8-4D38-8E01-BD17C8846EEE}">
      <dgm:prSet/>
      <dgm:spPr/>
      <dgm:t>
        <a:bodyPr/>
        <a:lstStyle/>
        <a:p>
          <a:endParaRPr lang="en-GB"/>
        </a:p>
      </dgm:t>
    </dgm:pt>
    <dgm:pt modelId="{D67090BD-AB04-4988-B37A-5C8B9A7D1B61}" type="sibTrans" cxnId="{C5E94336-5EE8-4D38-8E01-BD17C8846EEE}">
      <dgm:prSet/>
      <dgm:spPr/>
      <dgm:t>
        <a:bodyPr/>
        <a:lstStyle/>
        <a:p>
          <a:endParaRPr lang="en-GB"/>
        </a:p>
      </dgm:t>
    </dgm:pt>
    <dgm:pt modelId="{2829EB8B-289F-411B-86E2-FCEB1ABDA364}">
      <dgm:prSet phldrT="[Texto]"/>
      <dgm:spPr/>
      <dgm:t>
        <a:bodyPr/>
        <a:lstStyle/>
        <a:p>
          <a:r>
            <a:rPr lang="es-MX" dirty="0" smtClean="0"/>
            <a:t>Predecir un dato o valor </a:t>
          </a:r>
          <a:endParaRPr lang="en-GB" dirty="0"/>
        </a:p>
      </dgm:t>
    </dgm:pt>
    <dgm:pt modelId="{36DD6B0C-A94C-432C-BF09-12B8A49D334B}" type="parTrans" cxnId="{3B4FC54C-7C02-44E3-94F7-C6166F6B0EE4}">
      <dgm:prSet/>
      <dgm:spPr/>
      <dgm:t>
        <a:bodyPr/>
        <a:lstStyle/>
        <a:p>
          <a:endParaRPr lang="en-GB"/>
        </a:p>
      </dgm:t>
    </dgm:pt>
    <dgm:pt modelId="{B4D0EA60-D24C-4527-AAA0-624D65BFD47D}" type="sibTrans" cxnId="{3B4FC54C-7C02-44E3-94F7-C6166F6B0EE4}">
      <dgm:prSet/>
      <dgm:spPr/>
      <dgm:t>
        <a:bodyPr/>
        <a:lstStyle/>
        <a:p>
          <a:endParaRPr lang="en-GB"/>
        </a:p>
      </dgm:t>
    </dgm:pt>
    <dgm:pt modelId="{A04A9231-9ABD-4735-BE50-E1771465EA7B}">
      <dgm:prSet phldrT="[Texto]"/>
      <dgm:spPr/>
      <dgm:t>
        <a:bodyPr/>
        <a:lstStyle/>
        <a:p>
          <a:r>
            <a:rPr lang="es-MX" dirty="0" smtClean="0"/>
            <a:t>Ejemplo </a:t>
          </a:r>
          <a:endParaRPr lang="en-GB" dirty="0"/>
        </a:p>
      </dgm:t>
    </dgm:pt>
    <dgm:pt modelId="{F5915706-B520-450D-B3E9-83F3C3F14314}" type="parTrans" cxnId="{F05FD729-49BE-49BA-B1B3-118234BE8B2D}">
      <dgm:prSet/>
      <dgm:spPr/>
      <dgm:t>
        <a:bodyPr/>
        <a:lstStyle/>
        <a:p>
          <a:endParaRPr lang="en-GB"/>
        </a:p>
      </dgm:t>
    </dgm:pt>
    <dgm:pt modelId="{CA7E2C26-2632-4146-AC5F-1966AA307BF4}" type="sibTrans" cxnId="{F05FD729-49BE-49BA-B1B3-118234BE8B2D}">
      <dgm:prSet/>
      <dgm:spPr/>
      <dgm:t>
        <a:bodyPr/>
        <a:lstStyle/>
        <a:p>
          <a:endParaRPr lang="en-GB"/>
        </a:p>
      </dgm:t>
    </dgm:pt>
    <dgm:pt modelId="{B3FA4E4B-6D71-473A-AA7A-E41C1AB7F935}">
      <dgm:prSet phldrT="[Texto]"/>
      <dgm:spPr/>
      <dgm:t>
        <a:bodyPr/>
        <a:lstStyle/>
        <a:p>
          <a:r>
            <a:rPr lang="es-MX" dirty="0" smtClean="0"/>
            <a:t>El aumento del número de divorcios de parejas cuyas edades oscilen entre 18 y 25 años será de 20%</a:t>
          </a:r>
          <a:endParaRPr lang="en-GB" dirty="0"/>
        </a:p>
      </dgm:t>
    </dgm:pt>
    <dgm:pt modelId="{750A0073-7B83-4ADD-8236-033E3EE96506}" type="parTrans" cxnId="{DDEFAD5E-FC7B-4B8E-8682-3536DFC4C9F3}">
      <dgm:prSet/>
      <dgm:spPr/>
      <dgm:t>
        <a:bodyPr/>
        <a:lstStyle/>
        <a:p>
          <a:endParaRPr lang="en-GB"/>
        </a:p>
      </dgm:t>
    </dgm:pt>
    <dgm:pt modelId="{901C6851-2250-42A9-9A28-AA9601FF689C}" type="sibTrans" cxnId="{DDEFAD5E-FC7B-4B8E-8682-3536DFC4C9F3}">
      <dgm:prSet/>
      <dgm:spPr/>
      <dgm:t>
        <a:bodyPr/>
        <a:lstStyle/>
        <a:p>
          <a:endParaRPr lang="en-GB"/>
        </a:p>
      </dgm:t>
    </dgm:pt>
    <dgm:pt modelId="{F0187B40-8C18-4288-BB58-EE30C7FDB3DC}" type="pres">
      <dgm:prSet presAssocID="{4D206239-B72F-4BD2-AF0A-D2EF4EFE6F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AE9F017-CFE1-45CE-89FB-72A72D6383FC}" type="pres">
      <dgm:prSet presAssocID="{D89A78B3-25F5-417E-9B2C-C53358F365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18B602-6BA2-4FA1-9557-2E1A6954A551}" type="pres">
      <dgm:prSet presAssocID="{D67090BD-AB04-4988-B37A-5C8B9A7D1B61}" presName="sibTrans" presStyleCnt="0"/>
      <dgm:spPr/>
    </dgm:pt>
    <dgm:pt modelId="{B11A4246-81E6-4FC6-8D3F-CAAB9ED3C710}" type="pres">
      <dgm:prSet presAssocID="{A04A9231-9ABD-4735-BE50-E1771465EA7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5E94336-5EE8-4D38-8E01-BD17C8846EEE}" srcId="{4D206239-B72F-4BD2-AF0A-D2EF4EFE6FB1}" destId="{D89A78B3-25F5-417E-9B2C-C53358F36516}" srcOrd="0" destOrd="0" parTransId="{F1AD7EC6-9513-4090-9938-1C0F1DD9D2BE}" sibTransId="{D67090BD-AB04-4988-B37A-5C8B9A7D1B61}"/>
    <dgm:cxn modelId="{87925842-D4B7-4C08-8971-6C78DF0EAC6F}" type="presOf" srcId="{4D206239-B72F-4BD2-AF0A-D2EF4EFE6FB1}" destId="{F0187B40-8C18-4288-BB58-EE30C7FDB3DC}" srcOrd="0" destOrd="0" presId="urn:microsoft.com/office/officeart/2005/8/layout/hList6"/>
    <dgm:cxn modelId="{19F5DB33-B7CA-4156-9B77-9D67F05C23AA}" type="presOf" srcId="{D89A78B3-25F5-417E-9B2C-C53358F36516}" destId="{9AE9F017-CFE1-45CE-89FB-72A72D6383FC}" srcOrd="0" destOrd="0" presId="urn:microsoft.com/office/officeart/2005/8/layout/hList6"/>
    <dgm:cxn modelId="{3B4FC54C-7C02-44E3-94F7-C6166F6B0EE4}" srcId="{D89A78B3-25F5-417E-9B2C-C53358F36516}" destId="{2829EB8B-289F-411B-86E2-FCEB1ABDA364}" srcOrd="0" destOrd="0" parTransId="{36DD6B0C-A94C-432C-BF09-12B8A49D334B}" sibTransId="{B4D0EA60-D24C-4527-AAA0-624D65BFD47D}"/>
    <dgm:cxn modelId="{78E1E303-865C-43B0-BFF2-8E3D859BB7C0}" type="presOf" srcId="{2829EB8B-289F-411B-86E2-FCEB1ABDA364}" destId="{9AE9F017-CFE1-45CE-89FB-72A72D6383FC}" srcOrd="0" destOrd="1" presId="urn:microsoft.com/office/officeart/2005/8/layout/hList6"/>
    <dgm:cxn modelId="{F05FD729-49BE-49BA-B1B3-118234BE8B2D}" srcId="{4D206239-B72F-4BD2-AF0A-D2EF4EFE6FB1}" destId="{A04A9231-9ABD-4735-BE50-E1771465EA7B}" srcOrd="1" destOrd="0" parTransId="{F5915706-B520-450D-B3E9-83F3C3F14314}" sibTransId="{CA7E2C26-2632-4146-AC5F-1966AA307BF4}"/>
    <dgm:cxn modelId="{DDEFAD5E-FC7B-4B8E-8682-3536DFC4C9F3}" srcId="{A04A9231-9ABD-4735-BE50-E1771465EA7B}" destId="{B3FA4E4B-6D71-473A-AA7A-E41C1AB7F935}" srcOrd="0" destOrd="0" parTransId="{750A0073-7B83-4ADD-8236-033E3EE96506}" sibTransId="{901C6851-2250-42A9-9A28-AA9601FF689C}"/>
    <dgm:cxn modelId="{4E75C401-A100-4C53-B455-C1055687B460}" type="presOf" srcId="{B3FA4E4B-6D71-473A-AA7A-E41C1AB7F935}" destId="{B11A4246-81E6-4FC6-8D3F-CAAB9ED3C710}" srcOrd="0" destOrd="1" presId="urn:microsoft.com/office/officeart/2005/8/layout/hList6"/>
    <dgm:cxn modelId="{BA0743B3-7314-40DA-A4F9-936F8E3FEE94}" type="presOf" srcId="{A04A9231-9ABD-4735-BE50-E1771465EA7B}" destId="{B11A4246-81E6-4FC6-8D3F-CAAB9ED3C710}" srcOrd="0" destOrd="0" presId="urn:microsoft.com/office/officeart/2005/8/layout/hList6"/>
    <dgm:cxn modelId="{EA7A2F85-170E-4354-A89D-FE6F8F862828}" type="presParOf" srcId="{F0187B40-8C18-4288-BB58-EE30C7FDB3DC}" destId="{9AE9F017-CFE1-45CE-89FB-72A72D6383FC}" srcOrd="0" destOrd="0" presId="urn:microsoft.com/office/officeart/2005/8/layout/hList6"/>
    <dgm:cxn modelId="{8A9C1568-E885-40D3-9B8D-65889898F3A9}" type="presParOf" srcId="{F0187B40-8C18-4288-BB58-EE30C7FDB3DC}" destId="{D818B602-6BA2-4FA1-9557-2E1A6954A551}" srcOrd="1" destOrd="0" presId="urn:microsoft.com/office/officeart/2005/8/layout/hList6"/>
    <dgm:cxn modelId="{0E1AEDA4-F7C6-4115-92BD-46225CB0240E}" type="presParOf" srcId="{F0187B40-8C18-4288-BB58-EE30C7FDB3DC}" destId="{B11A4246-81E6-4FC6-8D3F-CAAB9ED3C710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141A73-D86F-4950-A134-4A1A301A0380}" type="doc">
      <dgm:prSet loTypeId="urn:microsoft.com/office/officeart/2008/layout/Square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EE77ECA-BE36-48D6-9EA8-F755EC6970BE}">
      <dgm:prSet phldrT="[Texto]"/>
      <dgm:spPr/>
      <dgm:t>
        <a:bodyPr/>
        <a:lstStyle/>
        <a:p>
          <a:endParaRPr lang="en-GB" dirty="0"/>
        </a:p>
      </dgm:t>
    </dgm:pt>
    <dgm:pt modelId="{42BAC926-B38D-42E7-89A2-47A21E4D9F3C}" type="parTrans" cxnId="{B48B63E2-8C02-42D8-87F3-914244896697}">
      <dgm:prSet/>
      <dgm:spPr/>
      <dgm:t>
        <a:bodyPr/>
        <a:lstStyle/>
        <a:p>
          <a:endParaRPr lang="en-GB"/>
        </a:p>
      </dgm:t>
    </dgm:pt>
    <dgm:pt modelId="{31FC37F9-1269-44CE-ADED-15EEDEDC516E}" type="sibTrans" cxnId="{B48B63E2-8C02-42D8-87F3-914244896697}">
      <dgm:prSet/>
      <dgm:spPr/>
      <dgm:t>
        <a:bodyPr/>
        <a:lstStyle/>
        <a:p>
          <a:endParaRPr lang="en-GB"/>
        </a:p>
      </dgm:t>
    </dgm:pt>
    <dgm:pt modelId="{B2E92E33-7401-49FF-8937-7A493D970819}">
      <dgm:prSet phldrT="[Texto]"/>
      <dgm:spPr/>
      <dgm:t>
        <a:bodyPr/>
        <a:lstStyle/>
        <a:p>
          <a:r>
            <a:rPr lang="es-MX" smtClean="0"/>
            <a:t>Especifican las relaciones entre dos o mas variables </a:t>
          </a:r>
          <a:endParaRPr lang="en-GB" dirty="0"/>
        </a:p>
      </dgm:t>
    </dgm:pt>
    <dgm:pt modelId="{E812CB01-D175-4FD2-B8B4-D539FEDFBCE8}" type="parTrans" cxnId="{2E0BC9C7-C254-4CDB-A2C3-70CC1B44F080}">
      <dgm:prSet/>
      <dgm:spPr/>
      <dgm:t>
        <a:bodyPr/>
        <a:lstStyle/>
        <a:p>
          <a:endParaRPr lang="en-GB"/>
        </a:p>
      </dgm:t>
    </dgm:pt>
    <dgm:pt modelId="{9D7CD031-852A-4D5F-A0AC-4FF97667EEA8}" type="sibTrans" cxnId="{2E0BC9C7-C254-4CDB-A2C3-70CC1B44F080}">
      <dgm:prSet/>
      <dgm:spPr/>
      <dgm:t>
        <a:bodyPr/>
        <a:lstStyle/>
        <a:p>
          <a:endParaRPr lang="en-GB"/>
        </a:p>
      </dgm:t>
    </dgm:pt>
    <dgm:pt modelId="{4CA3F262-7B58-4261-8888-37F291794FD4}">
      <dgm:prSet phldrT="[Texto]"/>
      <dgm:spPr/>
      <dgm:t>
        <a:bodyPr/>
        <a:lstStyle/>
        <a:p>
          <a:r>
            <a:rPr lang="es-MX" dirty="0" smtClean="0"/>
            <a:t>Alcanzan un nivel predictivo y parcialmente explicativo </a:t>
          </a:r>
          <a:endParaRPr lang="en-GB" dirty="0"/>
        </a:p>
      </dgm:t>
    </dgm:pt>
    <dgm:pt modelId="{6773318D-3720-4F8D-9141-6E0D2E34A5E3}" type="parTrans" cxnId="{15F99495-15F0-4EB6-84FE-AFCF7AB2BA69}">
      <dgm:prSet/>
      <dgm:spPr/>
      <dgm:t>
        <a:bodyPr/>
        <a:lstStyle/>
        <a:p>
          <a:endParaRPr lang="en-GB"/>
        </a:p>
      </dgm:t>
    </dgm:pt>
    <dgm:pt modelId="{ECF17707-CF51-43E3-9F4B-D346BFE7F3C8}" type="sibTrans" cxnId="{15F99495-15F0-4EB6-84FE-AFCF7AB2BA69}">
      <dgm:prSet/>
      <dgm:spPr/>
      <dgm:t>
        <a:bodyPr/>
        <a:lstStyle/>
        <a:p>
          <a:endParaRPr lang="en-GB"/>
        </a:p>
      </dgm:t>
    </dgm:pt>
    <dgm:pt modelId="{1D7A7517-ED39-4A1D-A384-B24AB36EE571}">
      <dgm:prSet phldrT="[Texto]"/>
      <dgm:spPr/>
      <dgm:t>
        <a:bodyPr/>
        <a:lstStyle/>
        <a:p>
          <a:endParaRPr lang="en-GB" dirty="0"/>
        </a:p>
      </dgm:t>
    </dgm:pt>
    <dgm:pt modelId="{5FB1D852-73F9-4BD4-8D6E-59F844E51A8A}" type="parTrans" cxnId="{AE131A45-25B6-43B3-AB19-3044DD0E8708}">
      <dgm:prSet/>
      <dgm:spPr/>
      <dgm:t>
        <a:bodyPr/>
        <a:lstStyle/>
        <a:p>
          <a:endParaRPr lang="en-GB"/>
        </a:p>
      </dgm:t>
    </dgm:pt>
    <dgm:pt modelId="{97F9BBA8-1112-487E-94DF-BF91790C9B6D}" type="sibTrans" cxnId="{AE131A45-25B6-43B3-AB19-3044DD0E8708}">
      <dgm:prSet/>
      <dgm:spPr/>
      <dgm:t>
        <a:bodyPr/>
        <a:lstStyle/>
        <a:p>
          <a:endParaRPr lang="en-GB"/>
        </a:p>
      </dgm:t>
    </dgm:pt>
    <dgm:pt modelId="{96AD3E9E-28A3-4A81-8A99-308893121121}">
      <dgm:prSet phldrT="[Texto]"/>
      <dgm:spPr/>
      <dgm:t>
        <a:bodyPr/>
        <a:lstStyle/>
        <a:p>
          <a:endParaRPr lang="en-GB" dirty="0"/>
        </a:p>
      </dgm:t>
    </dgm:pt>
    <dgm:pt modelId="{FF352287-C61C-4E3A-9BD4-FA33140FC2FC}" type="parTrans" cxnId="{9CAF585E-73B2-422B-86C9-7D7BF3FDC659}">
      <dgm:prSet/>
      <dgm:spPr/>
      <dgm:t>
        <a:bodyPr/>
        <a:lstStyle/>
        <a:p>
          <a:endParaRPr lang="en-GB"/>
        </a:p>
      </dgm:t>
    </dgm:pt>
    <dgm:pt modelId="{22ED0194-B0EB-492F-9C5C-D851344AED67}" type="sibTrans" cxnId="{9CAF585E-73B2-422B-86C9-7D7BF3FDC659}">
      <dgm:prSet/>
      <dgm:spPr/>
      <dgm:t>
        <a:bodyPr/>
        <a:lstStyle/>
        <a:p>
          <a:endParaRPr lang="en-GB"/>
        </a:p>
      </dgm:t>
    </dgm:pt>
    <dgm:pt modelId="{C83957CF-99DE-4567-822B-97258F0606ED}">
      <dgm:prSet phldrT="[Texto]"/>
      <dgm:spPr/>
      <dgm:t>
        <a:bodyPr/>
        <a:lstStyle/>
        <a:p>
          <a:r>
            <a:rPr lang="es-MX" dirty="0" smtClean="0"/>
            <a:t>Responden a estudios correlacionales </a:t>
          </a:r>
          <a:endParaRPr lang="en-GB" dirty="0"/>
        </a:p>
      </dgm:t>
    </dgm:pt>
    <dgm:pt modelId="{B908A8AE-F727-404F-BB9B-F347E176AA0F}" type="parTrans" cxnId="{2D954FDE-317B-4088-89CC-6C48CB7B3BFF}">
      <dgm:prSet/>
      <dgm:spPr/>
      <dgm:t>
        <a:bodyPr/>
        <a:lstStyle/>
        <a:p>
          <a:endParaRPr lang="en-GB"/>
        </a:p>
      </dgm:t>
    </dgm:pt>
    <dgm:pt modelId="{35517F76-12B3-4AC8-831B-AF19FE4C48F6}" type="sibTrans" cxnId="{2D954FDE-317B-4088-89CC-6C48CB7B3BFF}">
      <dgm:prSet/>
      <dgm:spPr/>
      <dgm:t>
        <a:bodyPr/>
        <a:lstStyle/>
        <a:p>
          <a:endParaRPr lang="en-GB"/>
        </a:p>
      </dgm:t>
    </dgm:pt>
    <dgm:pt modelId="{43CD928C-1508-447A-A2D4-5C408FBDE227}">
      <dgm:prSet phldrT="[Texto]"/>
      <dgm:spPr/>
      <dgm:t>
        <a:bodyPr/>
        <a:lstStyle/>
        <a:p>
          <a:r>
            <a:rPr lang="es-MX" dirty="0" smtClean="0"/>
            <a:t>Establece cómo es la relación en la variables </a:t>
          </a:r>
          <a:endParaRPr lang="en-GB" dirty="0"/>
        </a:p>
      </dgm:t>
    </dgm:pt>
    <dgm:pt modelId="{FE524568-1004-46CF-B65F-CBD948FEE984}" type="parTrans" cxnId="{D0502A43-4315-4B91-A36E-7B7DFC59A799}">
      <dgm:prSet/>
      <dgm:spPr/>
      <dgm:t>
        <a:bodyPr/>
        <a:lstStyle/>
        <a:p>
          <a:endParaRPr lang="en-GB"/>
        </a:p>
      </dgm:t>
    </dgm:pt>
    <dgm:pt modelId="{32FC5CCD-CEC5-421A-940A-42F11E170AD3}" type="sibTrans" cxnId="{D0502A43-4315-4B91-A36E-7B7DFC59A799}">
      <dgm:prSet/>
      <dgm:spPr/>
      <dgm:t>
        <a:bodyPr/>
        <a:lstStyle/>
        <a:p>
          <a:endParaRPr lang="en-GB"/>
        </a:p>
      </dgm:t>
    </dgm:pt>
    <dgm:pt modelId="{87E45201-E643-4EDB-9893-0E5851D33817}">
      <dgm:prSet phldrT="[Texto]"/>
      <dgm:spPr/>
      <dgm:t>
        <a:bodyPr/>
        <a:lstStyle/>
        <a:p>
          <a:endParaRPr lang="en-GB" dirty="0"/>
        </a:p>
      </dgm:t>
    </dgm:pt>
    <dgm:pt modelId="{2EC534E2-ABE3-48DD-8FA0-5E9E179FD4AD}" type="parTrans" cxnId="{EC905C4A-3CE3-427B-A9C3-B7B342E2E5FE}">
      <dgm:prSet/>
      <dgm:spPr/>
      <dgm:t>
        <a:bodyPr/>
        <a:lstStyle/>
        <a:p>
          <a:endParaRPr lang="en-GB"/>
        </a:p>
      </dgm:t>
    </dgm:pt>
    <dgm:pt modelId="{77DC29D0-8611-46D0-98D4-746968DAACBB}" type="sibTrans" cxnId="{EC905C4A-3CE3-427B-A9C3-B7B342E2E5FE}">
      <dgm:prSet/>
      <dgm:spPr/>
      <dgm:t>
        <a:bodyPr/>
        <a:lstStyle/>
        <a:p>
          <a:endParaRPr lang="en-GB"/>
        </a:p>
      </dgm:t>
    </dgm:pt>
    <dgm:pt modelId="{4897C3E5-C931-4906-830A-3E53F5E8394E}" type="pres">
      <dgm:prSet presAssocID="{13141A73-D86F-4950-A134-4A1A301A0380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32B0210A-E625-4F59-A012-27D6387817DC}" type="pres">
      <dgm:prSet presAssocID="{2EE77ECA-BE36-48D6-9EA8-F755EC6970BE}" presName="root" presStyleCnt="0">
        <dgm:presLayoutVars>
          <dgm:chMax/>
          <dgm:chPref/>
        </dgm:presLayoutVars>
      </dgm:prSet>
      <dgm:spPr/>
    </dgm:pt>
    <dgm:pt modelId="{A1766EFC-5C2E-4FC4-BFD1-76F10DD3220F}" type="pres">
      <dgm:prSet presAssocID="{2EE77ECA-BE36-48D6-9EA8-F755EC6970BE}" presName="rootComposite" presStyleCnt="0">
        <dgm:presLayoutVars/>
      </dgm:prSet>
      <dgm:spPr/>
    </dgm:pt>
    <dgm:pt modelId="{26409296-BE01-4F39-A398-BF4280330A9D}" type="pres">
      <dgm:prSet presAssocID="{2EE77ECA-BE36-48D6-9EA8-F755EC6970BE}" presName="ParentAccent" presStyleLbl="alignNode1" presStyleIdx="0" presStyleCnt="2"/>
      <dgm:spPr/>
    </dgm:pt>
    <dgm:pt modelId="{04DACFC7-4A6B-4F22-AD24-05AF0DE9754F}" type="pres">
      <dgm:prSet presAssocID="{2EE77ECA-BE36-48D6-9EA8-F755EC6970BE}" presName="ParentSmallAccent" presStyleLbl="fgAcc1" presStyleIdx="0" presStyleCnt="2"/>
      <dgm:spPr/>
    </dgm:pt>
    <dgm:pt modelId="{E517A503-0866-464A-9667-FAC0A836DEBB}" type="pres">
      <dgm:prSet presAssocID="{2EE77ECA-BE36-48D6-9EA8-F755EC6970BE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17B90D-1999-4C05-9A12-C2C6DF1E67A9}" type="pres">
      <dgm:prSet presAssocID="{2EE77ECA-BE36-48D6-9EA8-F755EC6970BE}" presName="childShape" presStyleCnt="0">
        <dgm:presLayoutVars>
          <dgm:chMax val="0"/>
          <dgm:chPref val="0"/>
        </dgm:presLayoutVars>
      </dgm:prSet>
      <dgm:spPr/>
    </dgm:pt>
    <dgm:pt modelId="{3A889F70-A32E-4FEC-986B-76BDD85AE4C1}" type="pres">
      <dgm:prSet presAssocID="{B2E92E33-7401-49FF-8937-7A493D970819}" presName="childComposite" presStyleCnt="0">
        <dgm:presLayoutVars>
          <dgm:chMax val="0"/>
          <dgm:chPref val="0"/>
        </dgm:presLayoutVars>
      </dgm:prSet>
      <dgm:spPr/>
    </dgm:pt>
    <dgm:pt modelId="{6D625A07-7F83-4327-9A19-7D551ACDC3E0}" type="pres">
      <dgm:prSet presAssocID="{B2E92E33-7401-49FF-8937-7A493D970819}" presName="ChildAccent" presStyleLbl="solidFgAcc1" presStyleIdx="0" presStyleCnt="4"/>
      <dgm:spPr/>
    </dgm:pt>
    <dgm:pt modelId="{54872D3D-5471-44C7-A2DB-B312F9C65147}" type="pres">
      <dgm:prSet presAssocID="{B2E92E33-7401-49FF-8937-7A493D970819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5DEE41-63D4-4D68-9C00-FC5E1A377991}" type="pres">
      <dgm:prSet presAssocID="{4CA3F262-7B58-4261-8888-37F291794FD4}" presName="childComposite" presStyleCnt="0">
        <dgm:presLayoutVars>
          <dgm:chMax val="0"/>
          <dgm:chPref val="0"/>
        </dgm:presLayoutVars>
      </dgm:prSet>
      <dgm:spPr/>
    </dgm:pt>
    <dgm:pt modelId="{68B35D66-E078-413F-871E-22E8A5758CBB}" type="pres">
      <dgm:prSet presAssocID="{4CA3F262-7B58-4261-8888-37F291794FD4}" presName="ChildAccent" presStyleLbl="solidFgAcc1" presStyleIdx="1" presStyleCnt="4"/>
      <dgm:spPr/>
    </dgm:pt>
    <dgm:pt modelId="{816FEA27-9285-45DA-9AFC-940C6800EE51}" type="pres">
      <dgm:prSet presAssocID="{4CA3F262-7B58-4261-8888-37F291794FD4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5E5500-8066-431B-83E5-C5DE80E042BA}" type="pres">
      <dgm:prSet presAssocID="{96AD3E9E-28A3-4A81-8A99-308893121121}" presName="root" presStyleCnt="0">
        <dgm:presLayoutVars>
          <dgm:chMax/>
          <dgm:chPref/>
        </dgm:presLayoutVars>
      </dgm:prSet>
      <dgm:spPr/>
    </dgm:pt>
    <dgm:pt modelId="{4E286562-9D3D-4C1C-9B29-3089E645C814}" type="pres">
      <dgm:prSet presAssocID="{96AD3E9E-28A3-4A81-8A99-308893121121}" presName="rootComposite" presStyleCnt="0">
        <dgm:presLayoutVars/>
      </dgm:prSet>
      <dgm:spPr/>
    </dgm:pt>
    <dgm:pt modelId="{7D3AA97F-18EB-408A-AFD8-8A5AEFB7D5BC}" type="pres">
      <dgm:prSet presAssocID="{96AD3E9E-28A3-4A81-8A99-308893121121}" presName="ParentAccent" presStyleLbl="alignNode1" presStyleIdx="1" presStyleCnt="2"/>
      <dgm:spPr/>
    </dgm:pt>
    <dgm:pt modelId="{BFD96CA7-8998-490E-B1D4-20F7608CDE4D}" type="pres">
      <dgm:prSet presAssocID="{96AD3E9E-28A3-4A81-8A99-308893121121}" presName="ParentSmallAccent" presStyleLbl="fgAcc1" presStyleIdx="1" presStyleCnt="2"/>
      <dgm:spPr/>
    </dgm:pt>
    <dgm:pt modelId="{DE4FAD20-D3C7-4185-B84B-AD42C9A4E13E}" type="pres">
      <dgm:prSet presAssocID="{96AD3E9E-28A3-4A81-8A99-308893121121}" presName="Parent" presStyleLbl="revTx" presStyleIdx="3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B7B989-A6EC-430C-9566-1D41624C2B56}" type="pres">
      <dgm:prSet presAssocID="{96AD3E9E-28A3-4A81-8A99-308893121121}" presName="childShape" presStyleCnt="0">
        <dgm:presLayoutVars>
          <dgm:chMax val="0"/>
          <dgm:chPref val="0"/>
        </dgm:presLayoutVars>
      </dgm:prSet>
      <dgm:spPr/>
    </dgm:pt>
    <dgm:pt modelId="{C7EC8307-714A-4B4B-99C5-DA43D5953C4F}" type="pres">
      <dgm:prSet presAssocID="{C83957CF-99DE-4567-822B-97258F0606ED}" presName="childComposite" presStyleCnt="0">
        <dgm:presLayoutVars>
          <dgm:chMax val="0"/>
          <dgm:chPref val="0"/>
        </dgm:presLayoutVars>
      </dgm:prSet>
      <dgm:spPr/>
    </dgm:pt>
    <dgm:pt modelId="{EE4B7B0D-B4FE-4304-9209-546371698D47}" type="pres">
      <dgm:prSet presAssocID="{C83957CF-99DE-4567-822B-97258F0606ED}" presName="ChildAccent" presStyleLbl="solidFgAcc1" presStyleIdx="2" presStyleCnt="4"/>
      <dgm:spPr/>
    </dgm:pt>
    <dgm:pt modelId="{F7C1EE36-20E2-4566-B9FB-924CCF53BE19}" type="pres">
      <dgm:prSet presAssocID="{C83957CF-99DE-4567-822B-97258F0606ED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C68D93-75FB-4371-ADD4-DBEDA694F106}" type="pres">
      <dgm:prSet presAssocID="{43CD928C-1508-447A-A2D4-5C408FBDE227}" presName="childComposite" presStyleCnt="0">
        <dgm:presLayoutVars>
          <dgm:chMax val="0"/>
          <dgm:chPref val="0"/>
        </dgm:presLayoutVars>
      </dgm:prSet>
      <dgm:spPr/>
    </dgm:pt>
    <dgm:pt modelId="{27D65911-C92D-4EB5-8600-1CD6C99A40A3}" type="pres">
      <dgm:prSet presAssocID="{43CD928C-1508-447A-A2D4-5C408FBDE227}" presName="ChildAccent" presStyleLbl="solidFgAcc1" presStyleIdx="3" presStyleCnt="4"/>
      <dgm:spPr/>
    </dgm:pt>
    <dgm:pt modelId="{27C71FA1-8864-4564-BF72-BFDAFE026FD3}" type="pres">
      <dgm:prSet presAssocID="{43CD928C-1508-447A-A2D4-5C408FBDE227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64EAE7-94B4-45DD-849D-70333282763D}" type="presOf" srcId="{13141A73-D86F-4950-A134-4A1A301A0380}" destId="{4897C3E5-C931-4906-830A-3E53F5E8394E}" srcOrd="0" destOrd="0" presId="urn:microsoft.com/office/officeart/2008/layout/SquareAccentList"/>
    <dgm:cxn modelId="{2D954FDE-317B-4088-89CC-6C48CB7B3BFF}" srcId="{96AD3E9E-28A3-4A81-8A99-308893121121}" destId="{C83957CF-99DE-4567-822B-97258F0606ED}" srcOrd="0" destOrd="0" parTransId="{B908A8AE-F727-404F-BB9B-F347E176AA0F}" sibTransId="{35517F76-12B3-4AC8-831B-AF19FE4C48F6}"/>
    <dgm:cxn modelId="{B48B63E2-8C02-42D8-87F3-914244896697}" srcId="{13141A73-D86F-4950-A134-4A1A301A0380}" destId="{2EE77ECA-BE36-48D6-9EA8-F755EC6970BE}" srcOrd="0" destOrd="0" parTransId="{42BAC926-B38D-42E7-89A2-47A21E4D9F3C}" sibTransId="{31FC37F9-1269-44CE-ADED-15EEDEDC516E}"/>
    <dgm:cxn modelId="{66DE4BD6-AE1C-4C4C-A1E4-31D6526AEB26}" type="presOf" srcId="{43CD928C-1508-447A-A2D4-5C408FBDE227}" destId="{27C71FA1-8864-4564-BF72-BFDAFE026FD3}" srcOrd="0" destOrd="0" presId="urn:microsoft.com/office/officeart/2008/layout/SquareAccentList"/>
    <dgm:cxn modelId="{D70496FA-0A73-42D7-A236-DE80CAC7C6B3}" type="presOf" srcId="{B2E92E33-7401-49FF-8937-7A493D970819}" destId="{54872D3D-5471-44C7-A2DB-B312F9C65147}" srcOrd="0" destOrd="0" presId="urn:microsoft.com/office/officeart/2008/layout/SquareAccentList"/>
    <dgm:cxn modelId="{7FC81868-37CD-4013-991D-A51101D6A5D9}" type="presOf" srcId="{4CA3F262-7B58-4261-8888-37F291794FD4}" destId="{816FEA27-9285-45DA-9AFC-940C6800EE51}" srcOrd="0" destOrd="0" presId="urn:microsoft.com/office/officeart/2008/layout/SquareAccentList"/>
    <dgm:cxn modelId="{E07D0812-09A0-4BF5-BE77-167DDEAC8CE1}" type="presOf" srcId="{96AD3E9E-28A3-4A81-8A99-308893121121}" destId="{DE4FAD20-D3C7-4185-B84B-AD42C9A4E13E}" srcOrd="0" destOrd="0" presId="urn:microsoft.com/office/officeart/2008/layout/SquareAccentList"/>
    <dgm:cxn modelId="{65DB77B6-EACC-4816-97AF-496E5EF1F51C}" type="presOf" srcId="{1D7A7517-ED39-4A1D-A384-B24AB36EE571}" destId="{816FEA27-9285-45DA-9AFC-940C6800EE51}" srcOrd="0" destOrd="1" presId="urn:microsoft.com/office/officeart/2008/layout/SquareAccentList"/>
    <dgm:cxn modelId="{15F99495-15F0-4EB6-84FE-AFCF7AB2BA69}" srcId="{2EE77ECA-BE36-48D6-9EA8-F755EC6970BE}" destId="{4CA3F262-7B58-4261-8888-37F291794FD4}" srcOrd="1" destOrd="0" parTransId="{6773318D-3720-4F8D-9141-6E0D2E34A5E3}" sibTransId="{ECF17707-CF51-43E3-9F4B-D346BFE7F3C8}"/>
    <dgm:cxn modelId="{9CAF585E-73B2-422B-86C9-7D7BF3FDC659}" srcId="{13141A73-D86F-4950-A134-4A1A301A0380}" destId="{96AD3E9E-28A3-4A81-8A99-308893121121}" srcOrd="1" destOrd="0" parTransId="{FF352287-C61C-4E3A-9BD4-FA33140FC2FC}" sibTransId="{22ED0194-B0EB-492F-9C5C-D851344AED67}"/>
    <dgm:cxn modelId="{EF488A2C-CD21-411A-8F4A-52D9B7387E21}" type="presOf" srcId="{87E45201-E643-4EDB-9893-0E5851D33817}" destId="{27C71FA1-8864-4564-BF72-BFDAFE026FD3}" srcOrd="0" destOrd="1" presId="urn:microsoft.com/office/officeart/2008/layout/SquareAccentList"/>
    <dgm:cxn modelId="{705041A1-4C1C-438B-961F-C437904B27DD}" type="presOf" srcId="{C83957CF-99DE-4567-822B-97258F0606ED}" destId="{F7C1EE36-20E2-4566-B9FB-924CCF53BE19}" srcOrd="0" destOrd="0" presId="urn:microsoft.com/office/officeart/2008/layout/SquareAccentList"/>
    <dgm:cxn modelId="{2E0BC9C7-C254-4CDB-A2C3-70CC1B44F080}" srcId="{2EE77ECA-BE36-48D6-9EA8-F755EC6970BE}" destId="{B2E92E33-7401-49FF-8937-7A493D970819}" srcOrd="0" destOrd="0" parTransId="{E812CB01-D175-4FD2-B8B4-D539FEDFBCE8}" sibTransId="{9D7CD031-852A-4D5F-A0AC-4FF97667EEA8}"/>
    <dgm:cxn modelId="{EC905C4A-3CE3-427B-A9C3-B7B342E2E5FE}" srcId="{43CD928C-1508-447A-A2D4-5C408FBDE227}" destId="{87E45201-E643-4EDB-9893-0E5851D33817}" srcOrd="0" destOrd="0" parTransId="{2EC534E2-ABE3-48DD-8FA0-5E9E179FD4AD}" sibTransId="{77DC29D0-8611-46D0-98D4-746968DAACBB}"/>
    <dgm:cxn modelId="{AE131A45-25B6-43B3-AB19-3044DD0E8708}" srcId="{4CA3F262-7B58-4261-8888-37F291794FD4}" destId="{1D7A7517-ED39-4A1D-A384-B24AB36EE571}" srcOrd="0" destOrd="0" parTransId="{5FB1D852-73F9-4BD4-8D6E-59F844E51A8A}" sibTransId="{97F9BBA8-1112-487E-94DF-BF91790C9B6D}"/>
    <dgm:cxn modelId="{D0502A43-4315-4B91-A36E-7B7DFC59A799}" srcId="{96AD3E9E-28A3-4A81-8A99-308893121121}" destId="{43CD928C-1508-447A-A2D4-5C408FBDE227}" srcOrd="1" destOrd="0" parTransId="{FE524568-1004-46CF-B65F-CBD948FEE984}" sibTransId="{32FC5CCD-CEC5-421A-940A-42F11E170AD3}"/>
    <dgm:cxn modelId="{52004010-45C5-40D9-8772-DC04436D6171}" type="presOf" srcId="{2EE77ECA-BE36-48D6-9EA8-F755EC6970BE}" destId="{E517A503-0866-464A-9667-FAC0A836DEBB}" srcOrd="0" destOrd="0" presId="urn:microsoft.com/office/officeart/2008/layout/SquareAccentList"/>
    <dgm:cxn modelId="{83B78273-33F9-4AF8-A1E0-DA72324E5308}" type="presParOf" srcId="{4897C3E5-C931-4906-830A-3E53F5E8394E}" destId="{32B0210A-E625-4F59-A012-27D6387817DC}" srcOrd="0" destOrd="0" presId="urn:microsoft.com/office/officeart/2008/layout/SquareAccentList"/>
    <dgm:cxn modelId="{50F41C10-9B63-426A-AB0F-F72457036D5B}" type="presParOf" srcId="{32B0210A-E625-4F59-A012-27D6387817DC}" destId="{A1766EFC-5C2E-4FC4-BFD1-76F10DD3220F}" srcOrd="0" destOrd="0" presId="urn:microsoft.com/office/officeart/2008/layout/SquareAccentList"/>
    <dgm:cxn modelId="{700D23F0-D22D-45D3-B916-97F11E8C82AA}" type="presParOf" srcId="{A1766EFC-5C2E-4FC4-BFD1-76F10DD3220F}" destId="{26409296-BE01-4F39-A398-BF4280330A9D}" srcOrd="0" destOrd="0" presId="urn:microsoft.com/office/officeart/2008/layout/SquareAccentList"/>
    <dgm:cxn modelId="{03A0EF53-3F4A-4FFD-BC31-4C3C892792D9}" type="presParOf" srcId="{A1766EFC-5C2E-4FC4-BFD1-76F10DD3220F}" destId="{04DACFC7-4A6B-4F22-AD24-05AF0DE9754F}" srcOrd="1" destOrd="0" presId="urn:microsoft.com/office/officeart/2008/layout/SquareAccentList"/>
    <dgm:cxn modelId="{3C8001A0-81E5-46EB-8F70-ADA0C0D77EE7}" type="presParOf" srcId="{A1766EFC-5C2E-4FC4-BFD1-76F10DD3220F}" destId="{E517A503-0866-464A-9667-FAC0A836DEBB}" srcOrd="2" destOrd="0" presId="urn:microsoft.com/office/officeart/2008/layout/SquareAccentList"/>
    <dgm:cxn modelId="{CCD6D727-0F08-4023-A8EC-18CEFE539FC1}" type="presParOf" srcId="{32B0210A-E625-4F59-A012-27D6387817DC}" destId="{1B17B90D-1999-4C05-9A12-C2C6DF1E67A9}" srcOrd="1" destOrd="0" presId="urn:microsoft.com/office/officeart/2008/layout/SquareAccentList"/>
    <dgm:cxn modelId="{827E50B8-5A20-485D-BA38-AA523BA1EB41}" type="presParOf" srcId="{1B17B90D-1999-4C05-9A12-C2C6DF1E67A9}" destId="{3A889F70-A32E-4FEC-986B-76BDD85AE4C1}" srcOrd="0" destOrd="0" presId="urn:microsoft.com/office/officeart/2008/layout/SquareAccentList"/>
    <dgm:cxn modelId="{A8DA5A7F-BA16-4B49-8542-957FE910089B}" type="presParOf" srcId="{3A889F70-A32E-4FEC-986B-76BDD85AE4C1}" destId="{6D625A07-7F83-4327-9A19-7D551ACDC3E0}" srcOrd="0" destOrd="0" presId="urn:microsoft.com/office/officeart/2008/layout/SquareAccentList"/>
    <dgm:cxn modelId="{F3F5D79B-A168-438C-A402-B3F2C2DDB89D}" type="presParOf" srcId="{3A889F70-A32E-4FEC-986B-76BDD85AE4C1}" destId="{54872D3D-5471-44C7-A2DB-B312F9C65147}" srcOrd="1" destOrd="0" presId="urn:microsoft.com/office/officeart/2008/layout/SquareAccentList"/>
    <dgm:cxn modelId="{F829C3B3-4243-49D0-B69D-A53E1EB1F88D}" type="presParOf" srcId="{1B17B90D-1999-4C05-9A12-C2C6DF1E67A9}" destId="{325DEE41-63D4-4D68-9C00-FC5E1A377991}" srcOrd="1" destOrd="0" presId="urn:microsoft.com/office/officeart/2008/layout/SquareAccentList"/>
    <dgm:cxn modelId="{10586011-4943-41D6-AB99-2F3A0C02CD04}" type="presParOf" srcId="{325DEE41-63D4-4D68-9C00-FC5E1A377991}" destId="{68B35D66-E078-413F-871E-22E8A5758CBB}" srcOrd="0" destOrd="0" presId="urn:microsoft.com/office/officeart/2008/layout/SquareAccentList"/>
    <dgm:cxn modelId="{4620652A-2323-4D75-B4DC-4E0EFCD9467C}" type="presParOf" srcId="{325DEE41-63D4-4D68-9C00-FC5E1A377991}" destId="{816FEA27-9285-45DA-9AFC-940C6800EE51}" srcOrd="1" destOrd="0" presId="urn:microsoft.com/office/officeart/2008/layout/SquareAccentList"/>
    <dgm:cxn modelId="{44658EAE-A626-4914-9E59-57615095BEAE}" type="presParOf" srcId="{4897C3E5-C931-4906-830A-3E53F5E8394E}" destId="{8F5E5500-8066-431B-83E5-C5DE80E042BA}" srcOrd="1" destOrd="0" presId="urn:microsoft.com/office/officeart/2008/layout/SquareAccentList"/>
    <dgm:cxn modelId="{0C3A447E-097F-42EB-B62A-99BBA6FF2660}" type="presParOf" srcId="{8F5E5500-8066-431B-83E5-C5DE80E042BA}" destId="{4E286562-9D3D-4C1C-9B29-3089E645C814}" srcOrd="0" destOrd="0" presId="urn:microsoft.com/office/officeart/2008/layout/SquareAccentList"/>
    <dgm:cxn modelId="{67919CCB-7A74-4E03-BC39-36C2A6D44CE2}" type="presParOf" srcId="{4E286562-9D3D-4C1C-9B29-3089E645C814}" destId="{7D3AA97F-18EB-408A-AFD8-8A5AEFB7D5BC}" srcOrd="0" destOrd="0" presId="urn:microsoft.com/office/officeart/2008/layout/SquareAccentList"/>
    <dgm:cxn modelId="{A94C623C-AAA4-4340-9E29-90E2E194E462}" type="presParOf" srcId="{4E286562-9D3D-4C1C-9B29-3089E645C814}" destId="{BFD96CA7-8998-490E-B1D4-20F7608CDE4D}" srcOrd="1" destOrd="0" presId="urn:microsoft.com/office/officeart/2008/layout/SquareAccentList"/>
    <dgm:cxn modelId="{06059227-F8FD-476B-BDF3-297A457CFDDC}" type="presParOf" srcId="{4E286562-9D3D-4C1C-9B29-3089E645C814}" destId="{DE4FAD20-D3C7-4185-B84B-AD42C9A4E13E}" srcOrd="2" destOrd="0" presId="urn:microsoft.com/office/officeart/2008/layout/SquareAccentList"/>
    <dgm:cxn modelId="{F587B398-DF56-44B0-8102-528C382C34E8}" type="presParOf" srcId="{8F5E5500-8066-431B-83E5-C5DE80E042BA}" destId="{78B7B989-A6EC-430C-9566-1D41624C2B56}" srcOrd="1" destOrd="0" presId="urn:microsoft.com/office/officeart/2008/layout/SquareAccentList"/>
    <dgm:cxn modelId="{BF239D6C-7C80-4D2B-BCED-7B4E9EE54A4C}" type="presParOf" srcId="{78B7B989-A6EC-430C-9566-1D41624C2B56}" destId="{C7EC8307-714A-4B4B-99C5-DA43D5953C4F}" srcOrd="0" destOrd="0" presId="urn:microsoft.com/office/officeart/2008/layout/SquareAccentList"/>
    <dgm:cxn modelId="{AD0C1E38-3A06-40F2-A090-EC2F0693917B}" type="presParOf" srcId="{C7EC8307-714A-4B4B-99C5-DA43D5953C4F}" destId="{EE4B7B0D-B4FE-4304-9209-546371698D47}" srcOrd="0" destOrd="0" presId="urn:microsoft.com/office/officeart/2008/layout/SquareAccentList"/>
    <dgm:cxn modelId="{361C2CD2-9447-44BF-9CC4-176454F415A0}" type="presParOf" srcId="{C7EC8307-714A-4B4B-99C5-DA43D5953C4F}" destId="{F7C1EE36-20E2-4566-B9FB-924CCF53BE19}" srcOrd="1" destOrd="0" presId="urn:microsoft.com/office/officeart/2008/layout/SquareAccentList"/>
    <dgm:cxn modelId="{FCEE4255-DE13-47B1-83D6-B329DD6FFFC1}" type="presParOf" srcId="{78B7B989-A6EC-430C-9566-1D41624C2B56}" destId="{49C68D93-75FB-4371-ADD4-DBEDA694F106}" srcOrd="1" destOrd="0" presId="urn:microsoft.com/office/officeart/2008/layout/SquareAccentList"/>
    <dgm:cxn modelId="{17B25143-CA1B-4490-8F26-6050388BB172}" type="presParOf" srcId="{49C68D93-75FB-4371-ADD4-DBEDA694F106}" destId="{27D65911-C92D-4EB5-8600-1CD6C99A40A3}" srcOrd="0" destOrd="0" presId="urn:microsoft.com/office/officeart/2008/layout/SquareAccentList"/>
    <dgm:cxn modelId="{6321599D-A491-4493-8000-663805A59887}" type="presParOf" srcId="{49C68D93-75FB-4371-ADD4-DBEDA694F106}" destId="{27C71FA1-8864-4564-BF72-BFDAFE026FD3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E5F855-E3D3-4465-B7A0-C8AEF623AB9F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0BE700-9F37-46FB-9003-A7C8078D2F25}" type="pres">
      <dgm:prSet presAssocID="{D8E5F855-E3D3-4465-B7A0-C8AEF623AB9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8EF922AF-D6B4-4BC6-ABAB-FC57DB7B618A}" type="presOf" srcId="{D8E5F855-E3D3-4465-B7A0-C8AEF623AB9F}" destId="{730BE700-9F37-46FB-9003-A7C8078D2F25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F750D3-C3ED-4460-8CC0-1C1CE6AECE82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EBA970-E4FB-4192-9A17-93BD04540F4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accent2">
                  <a:lumMod val="75000"/>
                </a:schemeClr>
              </a:solidFill>
            </a:rPr>
            <a:t>Variables deben ser: </a:t>
          </a:r>
          <a:endParaRPr lang="en-GB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8CB36A3-4C05-4028-9F0D-A964C28C41B6}" type="parTrans" cxnId="{76196DBF-0EF2-4A94-8A28-1FFD86D06A1E}">
      <dgm:prSet/>
      <dgm:spPr/>
      <dgm:t>
        <a:bodyPr/>
        <a:lstStyle/>
        <a:p>
          <a:endParaRPr lang="en-GB"/>
        </a:p>
      </dgm:t>
    </dgm:pt>
    <dgm:pt modelId="{45B7A30B-22E1-4122-97DA-E82EC917DF2D}" type="sibTrans" cxnId="{76196DBF-0EF2-4A94-8A28-1FFD86D06A1E}">
      <dgm:prSet/>
      <dgm:spPr/>
      <dgm:t>
        <a:bodyPr/>
        <a:lstStyle/>
        <a:p>
          <a:endParaRPr lang="en-GB"/>
        </a:p>
      </dgm:t>
    </dgm:pt>
    <dgm:pt modelId="{F3709824-4C63-4D68-831C-7C0FF753727F}">
      <dgm:prSet phldrT="[Texto]" custT="1"/>
      <dgm:spPr/>
      <dgm:t>
        <a:bodyPr/>
        <a:lstStyle/>
        <a:p>
          <a:r>
            <a:rPr lang="es-MX" sz="2000" dirty="0" smtClean="0"/>
            <a:t>Medibles </a:t>
          </a:r>
          <a:endParaRPr lang="en-GB" sz="2000" dirty="0"/>
        </a:p>
      </dgm:t>
    </dgm:pt>
    <dgm:pt modelId="{6E83F03A-9FB3-4771-9BB2-6C905C6A741C}" type="parTrans" cxnId="{E3155B57-BE1D-49EF-947F-1FB3BCA4C04B}">
      <dgm:prSet/>
      <dgm:spPr/>
      <dgm:t>
        <a:bodyPr/>
        <a:lstStyle/>
        <a:p>
          <a:endParaRPr lang="en-GB"/>
        </a:p>
      </dgm:t>
    </dgm:pt>
    <dgm:pt modelId="{10961726-5CAA-4BF5-8634-D3AE16159C76}" type="sibTrans" cxnId="{E3155B57-BE1D-49EF-947F-1FB3BCA4C04B}">
      <dgm:prSet/>
      <dgm:spPr/>
      <dgm:t>
        <a:bodyPr/>
        <a:lstStyle/>
        <a:p>
          <a:endParaRPr lang="en-GB"/>
        </a:p>
      </dgm:t>
    </dgm:pt>
    <dgm:pt modelId="{2FB98D63-D972-4CDB-BFAE-4D3F23DB0B65}">
      <dgm:prSet phldrT="[Texto]" custT="1"/>
      <dgm:spPr/>
      <dgm:t>
        <a:bodyPr/>
        <a:lstStyle/>
        <a:p>
          <a:r>
            <a:rPr lang="es-MX" sz="1600" dirty="0" smtClean="0"/>
            <a:t>Observables </a:t>
          </a:r>
          <a:endParaRPr lang="en-GB" sz="1600" dirty="0"/>
        </a:p>
      </dgm:t>
    </dgm:pt>
    <dgm:pt modelId="{C6CA9C6B-D3B0-4190-8663-70FE2542608E}" type="parTrans" cxnId="{8D42638D-FD2D-415B-91F6-8CAB31B066FB}">
      <dgm:prSet/>
      <dgm:spPr/>
      <dgm:t>
        <a:bodyPr/>
        <a:lstStyle/>
        <a:p>
          <a:endParaRPr lang="en-GB"/>
        </a:p>
      </dgm:t>
    </dgm:pt>
    <dgm:pt modelId="{143C0291-C6DF-4B79-B6C1-90D845ECFD52}" type="sibTrans" cxnId="{8D42638D-FD2D-415B-91F6-8CAB31B066FB}">
      <dgm:prSet/>
      <dgm:spPr/>
      <dgm:t>
        <a:bodyPr/>
        <a:lstStyle/>
        <a:p>
          <a:endParaRPr lang="en-GB"/>
        </a:p>
      </dgm:t>
    </dgm:pt>
    <dgm:pt modelId="{A6C7171D-C70B-4F67-8545-3DF4077AC8F8}">
      <dgm:prSet phldrT="[Texto]" custT="1"/>
      <dgm:spPr/>
      <dgm:t>
        <a:bodyPr/>
        <a:lstStyle/>
        <a:p>
          <a:r>
            <a:rPr lang="es-MX" sz="2000" dirty="0" smtClean="0"/>
            <a:t>Evaluadas </a:t>
          </a:r>
          <a:endParaRPr lang="en-GB" sz="2000" dirty="0"/>
        </a:p>
      </dgm:t>
    </dgm:pt>
    <dgm:pt modelId="{D3F05FD8-4895-4D1C-91E1-E67952117522}" type="parTrans" cxnId="{0B087EE7-A8EC-4251-8524-F44394D91F63}">
      <dgm:prSet/>
      <dgm:spPr/>
      <dgm:t>
        <a:bodyPr/>
        <a:lstStyle/>
        <a:p>
          <a:endParaRPr lang="en-GB"/>
        </a:p>
      </dgm:t>
    </dgm:pt>
    <dgm:pt modelId="{C4F36B8B-2313-48AB-8164-4CE1B7A5C75B}" type="sibTrans" cxnId="{0B087EE7-A8EC-4251-8524-F44394D91F63}">
      <dgm:prSet/>
      <dgm:spPr/>
      <dgm:t>
        <a:bodyPr/>
        <a:lstStyle/>
        <a:p>
          <a:endParaRPr lang="en-GB"/>
        </a:p>
      </dgm:t>
    </dgm:pt>
    <dgm:pt modelId="{1D528F66-5E3C-487E-B65F-1D6CB93BB937}">
      <dgm:prSet phldrT="[Texto]" custT="1"/>
      <dgm:spPr/>
      <dgm:t>
        <a:bodyPr/>
        <a:lstStyle/>
        <a:p>
          <a:r>
            <a:rPr lang="es-MX" sz="2400" dirty="0" smtClean="0"/>
            <a:t>Inferidas </a:t>
          </a:r>
          <a:endParaRPr lang="en-GB" sz="2400" dirty="0"/>
        </a:p>
      </dgm:t>
    </dgm:pt>
    <dgm:pt modelId="{48D7D0CF-F24D-4B50-8A05-BC302E111162}" type="parTrans" cxnId="{1C67C491-3F73-46AA-9B7B-2EB804F22172}">
      <dgm:prSet/>
      <dgm:spPr/>
      <dgm:t>
        <a:bodyPr/>
        <a:lstStyle/>
        <a:p>
          <a:endParaRPr lang="en-GB"/>
        </a:p>
      </dgm:t>
    </dgm:pt>
    <dgm:pt modelId="{EDBA87CB-4545-43EE-AFAD-14E54E411995}" type="sibTrans" cxnId="{1C67C491-3F73-46AA-9B7B-2EB804F22172}">
      <dgm:prSet/>
      <dgm:spPr/>
      <dgm:t>
        <a:bodyPr/>
        <a:lstStyle/>
        <a:p>
          <a:endParaRPr lang="en-GB"/>
        </a:p>
      </dgm:t>
    </dgm:pt>
    <dgm:pt modelId="{ECFC7572-EF88-4DDD-81C3-F8FF9CB30465}" type="pres">
      <dgm:prSet presAssocID="{BEF750D3-C3ED-4460-8CC0-1C1CE6AECE8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98F86F4-5793-417E-9129-E68A0776712B}" type="pres">
      <dgm:prSet presAssocID="{5FEBA970-E4FB-4192-9A17-93BD04540F48}" presName="centerShape" presStyleLbl="node0" presStyleIdx="0" presStyleCnt="1" custScaleX="158609" custScaleY="122456"/>
      <dgm:spPr/>
      <dgm:t>
        <a:bodyPr/>
        <a:lstStyle/>
        <a:p>
          <a:endParaRPr lang="en-GB"/>
        </a:p>
      </dgm:t>
    </dgm:pt>
    <dgm:pt modelId="{40AFD1A9-D31A-443F-909A-196381217F7D}" type="pres">
      <dgm:prSet presAssocID="{6E83F03A-9FB3-4771-9BB2-6C905C6A741C}" presName="parTrans" presStyleLbl="sibTrans2D1" presStyleIdx="0" presStyleCnt="4"/>
      <dgm:spPr/>
      <dgm:t>
        <a:bodyPr/>
        <a:lstStyle/>
        <a:p>
          <a:endParaRPr lang="en-GB"/>
        </a:p>
      </dgm:t>
    </dgm:pt>
    <dgm:pt modelId="{A8CEB80E-D33E-4C25-902A-4E69756FD57C}" type="pres">
      <dgm:prSet presAssocID="{6E83F03A-9FB3-4771-9BB2-6C905C6A741C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97B8E013-9F86-46CA-8D68-78B455852267}" type="pres">
      <dgm:prSet presAssocID="{F3709824-4C63-4D68-831C-7C0FF753727F}" presName="node" presStyleLbl="node1" presStyleIdx="0" presStyleCnt="4" custRadScaleRad="93942" custRadScaleInc="28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FF2D2D-94D1-4C99-80ED-DD0CE26DF9BB}" type="pres">
      <dgm:prSet presAssocID="{C6CA9C6B-D3B0-4190-8663-70FE2542608E}" presName="parTrans" presStyleLbl="sibTrans2D1" presStyleIdx="1" presStyleCnt="4"/>
      <dgm:spPr/>
      <dgm:t>
        <a:bodyPr/>
        <a:lstStyle/>
        <a:p>
          <a:endParaRPr lang="en-GB"/>
        </a:p>
      </dgm:t>
    </dgm:pt>
    <dgm:pt modelId="{9482F060-35AD-402F-A1A7-2AF57F6C1679}" type="pres">
      <dgm:prSet presAssocID="{C6CA9C6B-D3B0-4190-8663-70FE2542608E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68638F20-0249-4551-A1A9-BB0AE67A2443}" type="pres">
      <dgm:prSet presAssocID="{2FB98D63-D972-4CDB-BFAE-4D3F23DB0B65}" presName="node" presStyleLbl="node1" presStyleIdx="1" presStyleCnt="4" custScaleX="109202" custScaleY="952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25F1BE-876E-4EC0-B369-62640C345CEF}" type="pres">
      <dgm:prSet presAssocID="{D3F05FD8-4895-4D1C-91E1-E67952117522}" presName="parTrans" presStyleLbl="sibTrans2D1" presStyleIdx="2" presStyleCnt="4"/>
      <dgm:spPr/>
      <dgm:t>
        <a:bodyPr/>
        <a:lstStyle/>
        <a:p>
          <a:endParaRPr lang="en-GB"/>
        </a:p>
      </dgm:t>
    </dgm:pt>
    <dgm:pt modelId="{EA2F9617-FA8E-4928-AF2A-5F288367DCD7}" type="pres">
      <dgm:prSet presAssocID="{D3F05FD8-4895-4D1C-91E1-E67952117522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C25F3DB9-BADB-4C76-8E14-C692AA6E3A42}" type="pres">
      <dgm:prSet presAssocID="{A6C7171D-C70B-4F67-8545-3DF4077AC8F8}" presName="node" presStyleLbl="node1" presStyleIdx="2" presStyleCnt="4" custScaleX="111879" custScaleY="1004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319AC3-7F7E-4415-A5C5-E6B29FB73D33}" type="pres">
      <dgm:prSet presAssocID="{48D7D0CF-F24D-4B50-8A05-BC302E111162}" presName="parTrans" presStyleLbl="sibTrans2D1" presStyleIdx="3" presStyleCnt="4"/>
      <dgm:spPr/>
      <dgm:t>
        <a:bodyPr/>
        <a:lstStyle/>
        <a:p>
          <a:endParaRPr lang="en-GB"/>
        </a:p>
      </dgm:t>
    </dgm:pt>
    <dgm:pt modelId="{97EE15E3-F967-45F0-A30A-F06E637AE886}" type="pres">
      <dgm:prSet presAssocID="{48D7D0CF-F24D-4B50-8A05-BC302E111162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C20D05E8-3442-4E3D-8675-0E346F689A8A}" type="pres">
      <dgm:prSet presAssocID="{1D528F66-5E3C-487E-B65F-1D6CB93BB937}" presName="node" presStyleLbl="node1" presStyleIdx="3" presStyleCnt="4" custScaleX="106829" custScaleY="1039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9EC38BD-E0DE-4792-BEA0-768D6DF5566B}" type="presOf" srcId="{5FEBA970-E4FB-4192-9A17-93BD04540F48}" destId="{898F86F4-5793-417E-9129-E68A0776712B}" srcOrd="0" destOrd="0" presId="urn:microsoft.com/office/officeart/2005/8/layout/radial5"/>
    <dgm:cxn modelId="{61166801-CED7-49F7-80C1-BB2F7C2AEF9B}" type="presOf" srcId="{48D7D0CF-F24D-4B50-8A05-BC302E111162}" destId="{A0319AC3-7F7E-4415-A5C5-E6B29FB73D33}" srcOrd="0" destOrd="0" presId="urn:microsoft.com/office/officeart/2005/8/layout/radial5"/>
    <dgm:cxn modelId="{0EB0153D-5895-4965-94CF-6D2C4C9BB88B}" type="presOf" srcId="{A6C7171D-C70B-4F67-8545-3DF4077AC8F8}" destId="{C25F3DB9-BADB-4C76-8E14-C692AA6E3A42}" srcOrd="0" destOrd="0" presId="urn:microsoft.com/office/officeart/2005/8/layout/radial5"/>
    <dgm:cxn modelId="{0B087EE7-A8EC-4251-8524-F44394D91F63}" srcId="{5FEBA970-E4FB-4192-9A17-93BD04540F48}" destId="{A6C7171D-C70B-4F67-8545-3DF4077AC8F8}" srcOrd="2" destOrd="0" parTransId="{D3F05FD8-4895-4D1C-91E1-E67952117522}" sibTransId="{C4F36B8B-2313-48AB-8164-4CE1B7A5C75B}"/>
    <dgm:cxn modelId="{75DEA1D0-D851-46B7-B5F2-D444F32471E3}" type="presOf" srcId="{C6CA9C6B-D3B0-4190-8663-70FE2542608E}" destId="{C4FF2D2D-94D1-4C99-80ED-DD0CE26DF9BB}" srcOrd="0" destOrd="0" presId="urn:microsoft.com/office/officeart/2005/8/layout/radial5"/>
    <dgm:cxn modelId="{81DFC573-7836-4C56-95F4-7292B8BD33EF}" type="presOf" srcId="{D3F05FD8-4895-4D1C-91E1-E67952117522}" destId="{EA2F9617-FA8E-4928-AF2A-5F288367DCD7}" srcOrd="1" destOrd="0" presId="urn:microsoft.com/office/officeart/2005/8/layout/radial5"/>
    <dgm:cxn modelId="{FE76EB97-BC0E-4180-B78B-D06FCE1C6898}" type="presOf" srcId="{48D7D0CF-F24D-4B50-8A05-BC302E111162}" destId="{97EE15E3-F967-45F0-A30A-F06E637AE886}" srcOrd="1" destOrd="0" presId="urn:microsoft.com/office/officeart/2005/8/layout/radial5"/>
    <dgm:cxn modelId="{16F8441D-7D65-4583-99A7-DD47EF8A7037}" type="presOf" srcId="{6E83F03A-9FB3-4771-9BB2-6C905C6A741C}" destId="{A8CEB80E-D33E-4C25-902A-4E69756FD57C}" srcOrd="1" destOrd="0" presId="urn:microsoft.com/office/officeart/2005/8/layout/radial5"/>
    <dgm:cxn modelId="{EF5494AD-15A5-4B03-BE35-895A2D8CF9D7}" type="presOf" srcId="{2FB98D63-D972-4CDB-BFAE-4D3F23DB0B65}" destId="{68638F20-0249-4551-A1A9-BB0AE67A2443}" srcOrd="0" destOrd="0" presId="urn:microsoft.com/office/officeart/2005/8/layout/radial5"/>
    <dgm:cxn modelId="{E3155B57-BE1D-49EF-947F-1FB3BCA4C04B}" srcId="{5FEBA970-E4FB-4192-9A17-93BD04540F48}" destId="{F3709824-4C63-4D68-831C-7C0FF753727F}" srcOrd="0" destOrd="0" parTransId="{6E83F03A-9FB3-4771-9BB2-6C905C6A741C}" sibTransId="{10961726-5CAA-4BF5-8634-D3AE16159C76}"/>
    <dgm:cxn modelId="{6E157973-C677-4BBE-B399-A4F2C194648A}" type="presOf" srcId="{F3709824-4C63-4D68-831C-7C0FF753727F}" destId="{97B8E013-9F86-46CA-8D68-78B455852267}" srcOrd="0" destOrd="0" presId="urn:microsoft.com/office/officeart/2005/8/layout/radial5"/>
    <dgm:cxn modelId="{380186DC-4D14-439D-9787-D120AFEEEB5C}" type="presOf" srcId="{1D528F66-5E3C-487E-B65F-1D6CB93BB937}" destId="{C20D05E8-3442-4E3D-8675-0E346F689A8A}" srcOrd="0" destOrd="0" presId="urn:microsoft.com/office/officeart/2005/8/layout/radial5"/>
    <dgm:cxn modelId="{8D42638D-FD2D-415B-91F6-8CAB31B066FB}" srcId="{5FEBA970-E4FB-4192-9A17-93BD04540F48}" destId="{2FB98D63-D972-4CDB-BFAE-4D3F23DB0B65}" srcOrd="1" destOrd="0" parTransId="{C6CA9C6B-D3B0-4190-8663-70FE2542608E}" sibTransId="{143C0291-C6DF-4B79-B6C1-90D845ECFD52}"/>
    <dgm:cxn modelId="{1C67C491-3F73-46AA-9B7B-2EB804F22172}" srcId="{5FEBA970-E4FB-4192-9A17-93BD04540F48}" destId="{1D528F66-5E3C-487E-B65F-1D6CB93BB937}" srcOrd="3" destOrd="0" parTransId="{48D7D0CF-F24D-4B50-8A05-BC302E111162}" sibTransId="{EDBA87CB-4545-43EE-AFAD-14E54E411995}"/>
    <dgm:cxn modelId="{18F2250F-4A3E-451E-B039-0600C94440AF}" type="presOf" srcId="{6E83F03A-9FB3-4771-9BB2-6C905C6A741C}" destId="{40AFD1A9-D31A-443F-909A-196381217F7D}" srcOrd="0" destOrd="0" presId="urn:microsoft.com/office/officeart/2005/8/layout/radial5"/>
    <dgm:cxn modelId="{DD18E000-1971-4F10-9257-0B328F1686DD}" type="presOf" srcId="{D3F05FD8-4895-4D1C-91E1-E67952117522}" destId="{0D25F1BE-876E-4EC0-B369-62640C345CEF}" srcOrd="0" destOrd="0" presId="urn:microsoft.com/office/officeart/2005/8/layout/radial5"/>
    <dgm:cxn modelId="{76196DBF-0EF2-4A94-8A28-1FFD86D06A1E}" srcId="{BEF750D3-C3ED-4460-8CC0-1C1CE6AECE82}" destId="{5FEBA970-E4FB-4192-9A17-93BD04540F48}" srcOrd="0" destOrd="0" parTransId="{A8CB36A3-4C05-4028-9F0D-A964C28C41B6}" sibTransId="{45B7A30B-22E1-4122-97DA-E82EC917DF2D}"/>
    <dgm:cxn modelId="{DFE28DF9-F760-4B0D-9657-8BBE0AC093BE}" type="presOf" srcId="{C6CA9C6B-D3B0-4190-8663-70FE2542608E}" destId="{9482F060-35AD-402F-A1A7-2AF57F6C1679}" srcOrd="1" destOrd="0" presId="urn:microsoft.com/office/officeart/2005/8/layout/radial5"/>
    <dgm:cxn modelId="{EB00E35C-9923-4DA9-A90C-4E2C0939CBAB}" type="presOf" srcId="{BEF750D3-C3ED-4460-8CC0-1C1CE6AECE82}" destId="{ECFC7572-EF88-4DDD-81C3-F8FF9CB30465}" srcOrd="0" destOrd="0" presId="urn:microsoft.com/office/officeart/2005/8/layout/radial5"/>
    <dgm:cxn modelId="{8411B1D6-B7CD-420C-841A-DD99BCC40D30}" type="presParOf" srcId="{ECFC7572-EF88-4DDD-81C3-F8FF9CB30465}" destId="{898F86F4-5793-417E-9129-E68A0776712B}" srcOrd="0" destOrd="0" presId="urn:microsoft.com/office/officeart/2005/8/layout/radial5"/>
    <dgm:cxn modelId="{787C9047-A738-4129-8D29-59FE026CC80A}" type="presParOf" srcId="{ECFC7572-EF88-4DDD-81C3-F8FF9CB30465}" destId="{40AFD1A9-D31A-443F-909A-196381217F7D}" srcOrd="1" destOrd="0" presId="urn:microsoft.com/office/officeart/2005/8/layout/radial5"/>
    <dgm:cxn modelId="{46BEE0B1-05E7-44B6-9DE2-CC87648DD047}" type="presParOf" srcId="{40AFD1A9-D31A-443F-909A-196381217F7D}" destId="{A8CEB80E-D33E-4C25-902A-4E69756FD57C}" srcOrd="0" destOrd="0" presId="urn:microsoft.com/office/officeart/2005/8/layout/radial5"/>
    <dgm:cxn modelId="{A0D4D44D-E67C-4D05-9E50-5D63EDE66BAE}" type="presParOf" srcId="{ECFC7572-EF88-4DDD-81C3-F8FF9CB30465}" destId="{97B8E013-9F86-46CA-8D68-78B455852267}" srcOrd="2" destOrd="0" presId="urn:microsoft.com/office/officeart/2005/8/layout/radial5"/>
    <dgm:cxn modelId="{9B5AA822-6EEA-46BB-97CD-B7E258C2127C}" type="presParOf" srcId="{ECFC7572-EF88-4DDD-81C3-F8FF9CB30465}" destId="{C4FF2D2D-94D1-4C99-80ED-DD0CE26DF9BB}" srcOrd="3" destOrd="0" presId="urn:microsoft.com/office/officeart/2005/8/layout/radial5"/>
    <dgm:cxn modelId="{53BF796A-4335-4F26-B1D1-370A6806D7B0}" type="presParOf" srcId="{C4FF2D2D-94D1-4C99-80ED-DD0CE26DF9BB}" destId="{9482F060-35AD-402F-A1A7-2AF57F6C1679}" srcOrd="0" destOrd="0" presId="urn:microsoft.com/office/officeart/2005/8/layout/radial5"/>
    <dgm:cxn modelId="{E9CE98CD-A399-4192-AEC4-E8CC852919A3}" type="presParOf" srcId="{ECFC7572-EF88-4DDD-81C3-F8FF9CB30465}" destId="{68638F20-0249-4551-A1A9-BB0AE67A2443}" srcOrd="4" destOrd="0" presId="urn:microsoft.com/office/officeart/2005/8/layout/radial5"/>
    <dgm:cxn modelId="{2671AB02-5D8D-4243-A23C-F81ABB931DEE}" type="presParOf" srcId="{ECFC7572-EF88-4DDD-81C3-F8FF9CB30465}" destId="{0D25F1BE-876E-4EC0-B369-62640C345CEF}" srcOrd="5" destOrd="0" presId="urn:microsoft.com/office/officeart/2005/8/layout/radial5"/>
    <dgm:cxn modelId="{932004F5-23C9-4F20-8210-F43819193079}" type="presParOf" srcId="{0D25F1BE-876E-4EC0-B369-62640C345CEF}" destId="{EA2F9617-FA8E-4928-AF2A-5F288367DCD7}" srcOrd="0" destOrd="0" presId="urn:microsoft.com/office/officeart/2005/8/layout/radial5"/>
    <dgm:cxn modelId="{2C173C2D-3D4F-4AA3-9729-A1598539A1F2}" type="presParOf" srcId="{ECFC7572-EF88-4DDD-81C3-F8FF9CB30465}" destId="{C25F3DB9-BADB-4C76-8E14-C692AA6E3A42}" srcOrd="6" destOrd="0" presId="urn:microsoft.com/office/officeart/2005/8/layout/radial5"/>
    <dgm:cxn modelId="{6714BB1A-CCBC-4650-9624-F23DB46E1107}" type="presParOf" srcId="{ECFC7572-EF88-4DDD-81C3-F8FF9CB30465}" destId="{A0319AC3-7F7E-4415-A5C5-E6B29FB73D33}" srcOrd="7" destOrd="0" presId="urn:microsoft.com/office/officeart/2005/8/layout/radial5"/>
    <dgm:cxn modelId="{2923B929-5FF0-486F-B7B6-23786C16C07C}" type="presParOf" srcId="{A0319AC3-7F7E-4415-A5C5-E6B29FB73D33}" destId="{97EE15E3-F967-45F0-A30A-F06E637AE886}" srcOrd="0" destOrd="0" presId="urn:microsoft.com/office/officeart/2005/8/layout/radial5"/>
    <dgm:cxn modelId="{8BD74337-14B4-46B9-A481-041BAB807E14}" type="presParOf" srcId="{ECFC7572-EF88-4DDD-81C3-F8FF9CB30465}" destId="{C20D05E8-3442-4E3D-8675-0E346F689A8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77B17-B019-4DA5-B344-FFD24458106A}">
      <dsp:nvSpPr>
        <dsp:cNvPr id="0" name=""/>
        <dsp:cNvSpPr/>
      </dsp:nvSpPr>
      <dsp:spPr>
        <a:xfrm>
          <a:off x="5013" y="2065619"/>
          <a:ext cx="1651280" cy="919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Propiedad </a:t>
          </a:r>
          <a:endParaRPr lang="en-GB" sz="2400" kern="1200" dirty="0"/>
        </a:p>
      </dsp:txBody>
      <dsp:txXfrm>
        <a:off x="31951" y="2092557"/>
        <a:ext cx="1597404" cy="865855"/>
      </dsp:txXfrm>
    </dsp:sp>
    <dsp:sp modelId="{E5052A7A-B614-47A6-B69D-7CEBC975B429}">
      <dsp:nvSpPr>
        <dsp:cNvPr id="0" name=""/>
        <dsp:cNvSpPr/>
      </dsp:nvSpPr>
      <dsp:spPr>
        <a:xfrm>
          <a:off x="1794143" y="2354552"/>
          <a:ext cx="292240" cy="341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94143" y="2422925"/>
        <a:ext cx="204568" cy="205119"/>
      </dsp:txXfrm>
    </dsp:sp>
    <dsp:sp modelId="{1790E38B-DA87-4368-B1A6-C7BF999B6CF8}">
      <dsp:nvSpPr>
        <dsp:cNvPr id="0" name=""/>
        <dsp:cNvSpPr/>
      </dsp:nvSpPr>
      <dsp:spPr>
        <a:xfrm>
          <a:off x="2207690" y="2003385"/>
          <a:ext cx="1378491" cy="1044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Fluctúa </a:t>
          </a:r>
          <a:endParaRPr lang="en-GB" sz="2000" kern="1200" dirty="0"/>
        </a:p>
      </dsp:txBody>
      <dsp:txXfrm>
        <a:off x="2238274" y="2033969"/>
        <a:ext cx="1317323" cy="983032"/>
      </dsp:txXfrm>
    </dsp:sp>
    <dsp:sp modelId="{C3D92E26-1622-4326-99C7-89D5AF9BC931}">
      <dsp:nvSpPr>
        <dsp:cNvPr id="0" name=""/>
        <dsp:cNvSpPr/>
      </dsp:nvSpPr>
      <dsp:spPr>
        <a:xfrm>
          <a:off x="3724031" y="2354552"/>
          <a:ext cx="292240" cy="341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3724031" y="2422925"/>
        <a:ext cx="204568" cy="205119"/>
      </dsp:txXfrm>
    </dsp:sp>
    <dsp:sp modelId="{03EDFBAE-7A56-4D23-B6EB-D88B1AD9D5D8}">
      <dsp:nvSpPr>
        <dsp:cNvPr id="0" name=""/>
        <dsp:cNvSpPr/>
      </dsp:nvSpPr>
      <dsp:spPr>
        <a:xfrm>
          <a:off x="4137578" y="2003385"/>
          <a:ext cx="1378491" cy="1044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Cuya variación </a:t>
          </a:r>
          <a:endParaRPr lang="en-GB" sz="1800" kern="1200" dirty="0"/>
        </a:p>
      </dsp:txBody>
      <dsp:txXfrm>
        <a:off x="4168162" y="2033969"/>
        <a:ext cx="1317323" cy="983032"/>
      </dsp:txXfrm>
    </dsp:sp>
    <dsp:sp modelId="{01D8CCEB-6777-4233-9E16-F4B73E98427B}">
      <dsp:nvSpPr>
        <dsp:cNvPr id="0" name=""/>
        <dsp:cNvSpPr/>
      </dsp:nvSpPr>
      <dsp:spPr>
        <a:xfrm rot="236371">
          <a:off x="5603932" y="2414514"/>
          <a:ext cx="187180" cy="341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603998" y="2480958"/>
        <a:ext cx="131026" cy="205119"/>
      </dsp:txXfrm>
    </dsp:sp>
    <dsp:sp modelId="{CB1417EE-5B81-44FB-8FF0-3E1B3DFE8206}">
      <dsp:nvSpPr>
        <dsp:cNvPr id="0" name=""/>
        <dsp:cNvSpPr/>
      </dsp:nvSpPr>
      <dsp:spPr>
        <a:xfrm>
          <a:off x="5868406" y="2122580"/>
          <a:ext cx="1378491" cy="1044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 mide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observa</a:t>
          </a:r>
          <a:r>
            <a:rPr lang="es-MX" sz="1400" kern="1200" dirty="0" smtClean="0"/>
            <a:t>  </a:t>
          </a:r>
          <a:endParaRPr lang="en-GB" sz="1400" kern="1200" dirty="0"/>
        </a:p>
      </dsp:txBody>
      <dsp:txXfrm>
        <a:off x="5898990" y="2153164"/>
        <a:ext cx="1317323" cy="983032"/>
      </dsp:txXfrm>
    </dsp:sp>
    <dsp:sp modelId="{41CECAB4-741C-4E82-80F3-BF9ECC835336}">
      <dsp:nvSpPr>
        <dsp:cNvPr id="0" name=""/>
        <dsp:cNvSpPr/>
      </dsp:nvSpPr>
      <dsp:spPr>
        <a:xfrm rot="21418928">
          <a:off x="7434235" y="2417034"/>
          <a:ext cx="398294" cy="341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7434306" y="2488107"/>
        <a:ext cx="295735" cy="205119"/>
      </dsp:txXfrm>
    </dsp:sp>
    <dsp:sp modelId="{00776AFE-19A7-48EB-A043-336E6593B3DC}">
      <dsp:nvSpPr>
        <dsp:cNvPr id="0" name=""/>
        <dsp:cNvSpPr/>
      </dsp:nvSpPr>
      <dsp:spPr>
        <a:xfrm>
          <a:off x="7997353" y="2003385"/>
          <a:ext cx="1642375" cy="1044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Simboliza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H</a:t>
          </a:r>
          <a:endParaRPr lang="en-GB" sz="2400" kern="1200" dirty="0"/>
        </a:p>
      </dsp:txBody>
      <dsp:txXfrm>
        <a:off x="8027937" y="2033969"/>
        <a:ext cx="1581207" cy="983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E9F017-CFE1-45CE-89FB-72A72D6383FC}">
      <dsp:nvSpPr>
        <dsp:cNvPr id="0" name=""/>
        <dsp:cNvSpPr/>
      </dsp:nvSpPr>
      <dsp:spPr>
        <a:xfrm rot="16200000">
          <a:off x="360937" y="-355674"/>
          <a:ext cx="4351338" cy="506268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3597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Estudios descriptivos </a:t>
          </a:r>
          <a:endParaRPr lang="en-GB" sz="40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100" kern="1200" dirty="0" smtClean="0"/>
            <a:t>Predecir un dato o valor </a:t>
          </a:r>
          <a:endParaRPr lang="en-GB" sz="3100" kern="1200" dirty="0"/>
        </a:p>
      </dsp:txBody>
      <dsp:txXfrm rot="5400000">
        <a:off x="5263" y="870268"/>
        <a:ext cx="5062686" cy="2610802"/>
      </dsp:txXfrm>
    </dsp:sp>
    <dsp:sp modelId="{B11A4246-81E6-4FC6-8D3F-CAAB9ED3C710}">
      <dsp:nvSpPr>
        <dsp:cNvPr id="0" name=""/>
        <dsp:cNvSpPr/>
      </dsp:nvSpPr>
      <dsp:spPr>
        <a:xfrm rot="16200000">
          <a:off x="5803324" y="-355674"/>
          <a:ext cx="4351338" cy="506268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3597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Ejemplo </a:t>
          </a:r>
          <a:endParaRPr lang="en-GB" sz="40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100" kern="1200" dirty="0" smtClean="0"/>
            <a:t>El aumento del número de divorcios de parejas cuyas edades oscilen entre 18 y 25 años será de 20%</a:t>
          </a:r>
          <a:endParaRPr lang="en-GB" sz="3100" kern="1200" dirty="0"/>
        </a:p>
      </dsp:txBody>
      <dsp:txXfrm rot="5400000">
        <a:off x="5447650" y="870268"/>
        <a:ext cx="5062686" cy="26108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09296-BE01-4F39-A398-BF4280330A9D}">
      <dsp:nvSpPr>
        <dsp:cNvPr id="0" name=""/>
        <dsp:cNvSpPr/>
      </dsp:nvSpPr>
      <dsp:spPr>
        <a:xfrm>
          <a:off x="1820" y="1083724"/>
          <a:ext cx="5127784" cy="6032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DACFC7-4A6B-4F22-AD24-05AF0DE9754F}">
      <dsp:nvSpPr>
        <dsp:cNvPr id="0" name=""/>
        <dsp:cNvSpPr/>
      </dsp:nvSpPr>
      <dsp:spPr>
        <a:xfrm>
          <a:off x="1820" y="1310287"/>
          <a:ext cx="376705" cy="3767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17A503-0866-464A-9667-FAC0A836DEBB}">
      <dsp:nvSpPr>
        <dsp:cNvPr id="0" name=""/>
        <dsp:cNvSpPr/>
      </dsp:nvSpPr>
      <dsp:spPr>
        <a:xfrm>
          <a:off x="1820" y="0"/>
          <a:ext cx="5127784" cy="1083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dirty="0"/>
        </a:p>
      </dsp:txBody>
      <dsp:txXfrm>
        <a:off x="1820" y="0"/>
        <a:ext cx="5127784" cy="1083724"/>
      </dsp:txXfrm>
    </dsp:sp>
    <dsp:sp modelId="{6D625A07-7F83-4327-9A19-7D551ACDC3E0}">
      <dsp:nvSpPr>
        <dsp:cNvPr id="0" name=""/>
        <dsp:cNvSpPr/>
      </dsp:nvSpPr>
      <dsp:spPr>
        <a:xfrm>
          <a:off x="1820" y="2188377"/>
          <a:ext cx="376696" cy="3766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872D3D-5471-44C7-A2DB-B312F9C65147}">
      <dsp:nvSpPr>
        <dsp:cNvPr id="0" name=""/>
        <dsp:cNvSpPr/>
      </dsp:nvSpPr>
      <dsp:spPr>
        <a:xfrm>
          <a:off x="360765" y="1937685"/>
          <a:ext cx="4768840" cy="87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Especifican las relaciones entre dos o mas variables </a:t>
          </a:r>
          <a:endParaRPr lang="en-GB" sz="1600" kern="1200" dirty="0"/>
        </a:p>
      </dsp:txBody>
      <dsp:txXfrm>
        <a:off x="360765" y="1937685"/>
        <a:ext cx="4768840" cy="878080"/>
      </dsp:txXfrm>
    </dsp:sp>
    <dsp:sp modelId="{68B35D66-E078-413F-871E-22E8A5758CBB}">
      <dsp:nvSpPr>
        <dsp:cNvPr id="0" name=""/>
        <dsp:cNvSpPr/>
      </dsp:nvSpPr>
      <dsp:spPr>
        <a:xfrm>
          <a:off x="1820" y="3066457"/>
          <a:ext cx="376696" cy="3766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6FEA27-9285-45DA-9AFC-940C6800EE51}">
      <dsp:nvSpPr>
        <dsp:cNvPr id="0" name=""/>
        <dsp:cNvSpPr/>
      </dsp:nvSpPr>
      <dsp:spPr>
        <a:xfrm>
          <a:off x="360765" y="2815765"/>
          <a:ext cx="4768840" cy="87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Alcanzan un nivel predictivo y parcialmente explicativo 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200" kern="1200" dirty="0"/>
        </a:p>
      </dsp:txBody>
      <dsp:txXfrm>
        <a:off x="360765" y="2815765"/>
        <a:ext cx="4768840" cy="878080"/>
      </dsp:txXfrm>
    </dsp:sp>
    <dsp:sp modelId="{7D3AA97F-18EB-408A-AFD8-8A5AEFB7D5BC}">
      <dsp:nvSpPr>
        <dsp:cNvPr id="0" name=""/>
        <dsp:cNvSpPr/>
      </dsp:nvSpPr>
      <dsp:spPr>
        <a:xfrm>
          <a:off x="5385994" y="1083724"/>
          <a:ext cx="5127784" cy="6032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D96CA7-8998-490E-B1D4-20F7608CDE4D}">
      <dsp:nvSpPr>
        <dsp:cNvPr id="0" name=""/>
        <dsp:cNvSpPr/>
      </dsp:nvSpPr>
      <dsp:spPr>
        <a:xfrm>
          <a:off x="5385994" y="1310287"/>
          <a:ext cx="376705" cy="3767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4FAD20-D3C7-4185-B84B-AD42C9A4E13E}">
      <dsp:nvSpPr>
        <dsp:cNvPr id="0" name=""/>
        <dsp:cNvSpPr/>
      </dsp:nvSpPr>
      <dsp:spPr>
        <a:xfrm>
          <a:off x="5385994" y="0"/>
          <a:ext cx="5127784" cy="1083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dirty="0"/>
        </a:p>
      </dsp:txBody>
      <dsp:txXfrm>
        <a:off x="5385994" y="0"/>
        <a:ext cx="5127784" cy="1083724"/>
      </dsp:txXfrm>
    </dsp:sp>
    <dsp:sp modelId="{EE4B7B0D-B4FE-4304-9209-546371698D47}">
      <dsp:nvSpPr>
        <dsp:cNvPr id="0" name=""/>
        <dsp:cNvSpPr/>
      </dsp:nvSpPr>
      <dsp:spPr>
        <a:xfrm>
          <a:off x="5385994" y="2188377"/>
          <a:ext cx="376696" cy="3766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7C1EE36-20E2-4566-B9FB-924CCF53BE19}">
      <dsp:nvSpPr>
        <dsp:cNvPr id="0" name=""/>
        <dsp:cNvSpPr/>
      </dsp:nvSpPr>
      <dsp:spPr>
        <a:xfrm>
          <a:off x="5744939" y="1937685"/>
          <a:ext cx="4768840" cy="87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Responden a estudios correlacionales </a:t>
          </a:r>
          <a:endParaRPr lang="en-GB" sz="1600" kern="1200" dirty="0"/>
        </a:p>
      </dsp:txBody>
      <dsp:txXfrm>
        <a:off x="5744939" y="1937685"/>
        <a:ext cx="4768840" cy="878080"/>
      </dsp:txXfrm>
    </dsp:sp>
    <dsp:sp modelId="{27D65911-C92D-4EB5-8600-1CD6C99A40A3}">
      <dsp:nvSpPr>
        <dsp:cNvPr id="0" name=""/>
        <dsp:cNvSpPr/>
      </dsp:nvSpPr>
      <dsp:spPr>
        <a:xfrm>
          <a:off x="5385994" y="3066457"/>
          <a:ext cx="376696" cy="3766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C71FA1-8864-4564-BF72-BFDAFE026FD3}">
      <dsp:nvSpPr>
        <dsp:cNvPr id="0" name=""/>
        <dsp:cNvSpPr/>
      </dsp:nvSpPr>
      <dsp:spPr>
        <a:xfrm>
          <a:off x="5744939" y="2815765"/>
          <a:ext cx="4768840" cy="87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Establece cómo es la relación en la variables 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200" kern="1200" dirty="0"/>
        </a:p>
      </dsp:txBody>
      <dsp:txXfrm>
        <a:off x="5744939" y="2815765"/>
        <a:ext cx="4768840" cy="878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F86F4-5793-417E-9129-E68A0776712B}">
      <dsp:nvSpPr>
        <dsp:cNvPr id="0" name=""/>
        <dsp:cNvSpPr/>
      </dsp:nvSpPr>
      <dsp:spPr>
        <a:xfrm>
          <a:off x="4388333" y="2075906"/>
          <a:ext cx="2036765" cy="15725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accent2">
                  <a:lumMod val="75000"/>
                </a:schemeClr>
              </a:solidFill>
            </a:rPr>
            <a:t>Variables deben ser: </a:t>
          </a:r>
          <a:endParaRPr lang="en-GB" sz="24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686610" y="2306195"/>
        <a:ext cx="1440211" cy="1111931"/>
      </dsp:txXfrm>
    </dsp:sp>
    <dsp:sp modelId="{40AFD1A9-D31A-443F-909A-196381217F7D}">
      <dsp:nvSpPr>
        <dsp:cNvPr id="0" name=""/>
        <dsp:cNvSpPr/>
      </dsp:nvSpPr>
      <dsp:spPr>
        <a:xfrm rot="16275600">
          <a:off x="5311625" y="1605977"/>
          <a:ext cx="234189" cy="511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>
        <a:off x="5345981" y="1743412"/>
        <a:ext cx="163932" cy="306947"/>
      </dsp:txXfrm>
    </dsp:sp>
    <dsp:sp modelId="{97B8E013-9F86-46CA-8D68-78B455852267}">
      <dsp:nvSpPr>
        <dsp:cNvPr id="0" name=""/>
        <dsp:cNvSpPr/>
      </dsp:nvSpPr>
      <dsp:spPr>
        <a:xfrm>
          <a:off x="4697947" y="129802"/>
          <a:ext cx="1504639" cy="150463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Medibles </a:t>
          </a:r>
          <a:endParaRPr lang="en-GB" sz="2000" kern="1200" dirty="0"/>
        </a:p>
      </dsp:txBody>
      <dsp:txXfrm>
        <a:off x="4918296" y="350151"/>
        <a:ext cx="1063941" cy="1063941"/>
      </dsp:txXfrm>
    </dsp:sp>
    <dsp:sp modelId="{C4FF2D2D-94D1-4C99-80ED-DD0CE26DF9BB}">
      <dsp:nvSpPr>
        <dsp:cNvPr id="0" name=""/>
        <dsp:cNvSpPr/>
      </dsp:nvSpPr>
      <dsp:spPr>
        <a:xfrm>
          <a:off x="6484126" y="2606372"/>
          <a:ext cx="142201" cy="511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>
        <a:off x="6484126" y="2708687"/>
        <a:ext cx="99541" cy="306947"/>
      </dsp:txXfrm>
    </dsp:sp>
    <dsp:sp modelId="{68638F20-0249-4551-A1A9-BB0AE67A2443}">
      <dsp:nvSpPr>
        <dsp:cNvPr id="0" name=""/>
        <dsp:cNvSpPr/>
      </dsp:nvSpPr>
      <dsp:spPr>
        <a:xfrm>
          <a:off x="6693403" y="2145742"/>
          <a:ext cx="1643095" cy="14328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Observables </a:t>
          </a:r>
          <a:endParaRPr lang="en-GB" sz="1600" kern="1200" dirty="0"/>
        </a:p>
      </dsp:txBody>
      <dsp:txXfrm>
        <a:off x="6934029" y="2355576"/>
        <a:ext cx="1161843" cy="1013169"/>
      </dsp:txXfrm>
    </dsp:sp>
    <dsp:sp modelId="{0D25F1BE-876E-4EC0-B369-62640C345CEF}">
      <dsp:nvSpPr>
        <dsp:cNvPr id="0" name=""/>
        <dsp:cNvSpPr/>
      </dsp:nvSpPr>
      <dsp:spPr>
        <a:xfrm rot="5400000">
          <a:off x="5256609" y="3667351"/>
          <a:ext cx="300213" cy="511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>
        <a:off x="5301641" y="3724634"/>
        <a:ext cx="210149" cy="306947"/>
      </dsp:txXfrm>
    </dsp:sp>
    <dsp:sp modelId="{C25F3DB9-BADB-4C76-8E14-C692AA6E3A42}">
      <dsp:nvSpPr>
        <dsp:cNvPr id="0" name=""/>
        <dsp:cNvSpPr/>
      </dsp:nvSpPr>
      <dsp:spPr>
        <a:xfrm>
          <a:off x="4565029" y="4214856"/>
          <a:ext cx="1683375" cy="15110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Evaluadas </a:t>
          </a:r>
          <a:endParaRPr lang="en-GB" sz="2000" kern="1200" dirty="0"/>
        </a:p>
      </dsp:txBody>
      <dsp:txXfrm>
        <a:off x="4811554" y="4436148"/>
        <a:ext cx="1190325" cy="1068494"/>
      </dsp:txXfrm>
    </dsp:sp>
    <dsp:sp modelId="{A0319AC3-7F7E-4415-A5C5-E6B29FB73D33}">
      <dsp:nvSpPr>
        <dsp:cNvPr id="0" name=""/>
        <dsp:cNvSpPr/>
      </dsp:nvSpPr>
      <dsp:spPr>
        <a:xfrm rot="10800000">
          <a:off x="4173716" y="2606372"/>
          <a:ext cx="151663" cy="511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 rot="10800000">
        <a:off x="4219215" y="2708687"/>
        <a:ext cx="106164" cy="306947"/>
      </dsp:txXfrm>
    </dsp:sp>
    <dsp:sp modelId="{C20D05E8-3442-4E3D-8675-0E346F689A8A}">
      <dsp:nvSpPr>
        <dsp:cNvPr id="0" name=""/>
        <dsp:cNvSpPr/>
      </dsp:nvSpPr>
      <dsp:spPr>
        <a:xfrm>
          <a:off x="2494786" y="2080425"/>
          <a:ext cx="1607390" cy="15634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Inferidas </a:t>
          </a:r>
          <a:endParaRPr lang="en-GB" sz="2400" kern="1200" dirty="0"/>
        </a:p>
      </dsp:txBody>
      <dsp:txXfrm>
        <a:off x="2730183" y="2309390"/>
        <a:ext cx="1136596" cy="1105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06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7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99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71596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4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97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70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68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39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1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72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44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9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2D615CA-375D-45F2-8AEA-B40249792ADC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FF424-A40E-4591-A2C3-F38CAC36372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398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166254"/>
            <a:ext cx="12005953" cy="6186309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000000"/>
                </a:solidFill>
              </a:rPr>
              <a:t>Universidad Autónoma del Estado de México</a:t>
            </a:r>
            <a:br>
              <a:rPr lang="es-MX" b="1" dirty="0">
                <a:solidFill>
                  <a:srgbClr val="000000"/>
                </a:solidFill>
              </a:rPr>
            </a:br>
            <a:endParaRPr lang="es-MX" b="1" dirty="0" smtClean="0">
              <a:solidFill>
                <a:srgbClr val="000000"/>
              </a:solidFill>
            </a:endParaRPr>
          </a:p>
          <a:p>
            <a:pPr algn="ctr"/>
            <a:endParaRPr lang="es-MX" b="1" dirty="0" smtClean="0">
              <a:solidFill>
                <a:srgbClr val="000000"/>
              </a:solidFill>
            </a:endParaRPr>
          </a:p>
          <a:p>
            <a:pPr algn="ctr"/>
            <a:r>
              <a:rPr lang="es-MX" b="1" dirty="0">
                <a:solidFill>
                  <a:srgbClr val="000000"/>
                </a:solidFill>
              </a:rPr>
              <a:t/>
            </a:r>
            <a:br>
              <a:rPr lang="es-MX" b="1" dirty="0">
                <a:solidFill>
                  <a:srgbClr val="000000"/>
                </a:solidFill>
              </a:rPr>
            </a:br>
            <a:r>
              <a:rPr lang="es-MX" b="1" dirty="0">
                <a:solidFill>
                  <a:srgbClr val="000000"/>
                </a:solidFill>
              </a:rPr>
              <a:t>Facultad de Lenguas</a:t>
            </a:r>
            <a:br>
              <a:rPr lang="es-MX" b="1" dirty="0">
                <a:solidFill>
                  <a:srgbClr val="000000"/>
                </a:solidFill>
              </a:rPr>
            </a:br>
            <a:endParaRPr lang="es-MX" b="1" dirty="0" smtClean="0">
              <a:solidFill>
                <a:srgbClr val="000000"/>
              </a:solidFill>
            </a:endParaRP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>
                <a:solidFill>
                  <a:srgbClr val="000000"/>
                </a:solidFill>
              </a:rPr>
              <a:t/>
            </a:r>
            <a:br>
              <a:rPr lang="es-MX" b="1" dirty="0">
                <a:solidFill>
                  <a:srgbClr val="000000"/>
                </a:solidFill>
              </a:rPr>
            </a:br>
            <a:r>
              <a:rPr lang="es-MX" b="1" dirty="0">
                <a:solidFill>
                  <a:srgbClr val="000000"/>
                </a:solidFill>
              </a:rPr>
              <a:t>Licenciatura en lenguas </a:t>
            </a:r>
            <a:endParaRPr lang="es-MX" b="1" dirty="0" smtClean="0">
              <a:solidFill>
                <a:srgbClr val="000000"/>
              </a:solidFill>
            </a:endParaRP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>
                <a:solidFill>
                  <a:srgbClr val="000000"/>
                </a:solidFill>
              </a:rPr>
              <a:t>Unidad de aprendizaje: </a:t>
            </a:r>
            <a:r>
              <a:rPr lang="es-MX" b="1" dirty="0" smtClean="0">
                <a:solidFill>
                  <a:srgbClr val="000000"/>
                </a:solidFill>
              </a:rPr>
              <a:t>Seminario de Investigación</a:t>
            </a:r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 smtClean="0">
                <a:solidFill>
                  <a:srgbClr val="000000"/>
                </a:solidFill>
              </a:rPr>
              <a:t>Tema: Elementos del protocolo segunda parte: hipótesis  </a:t>
            </a:r>
          </a:p>
          <a:p>
            <a:pPr algn="ctr"/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>
                <a:solidFill>
                  <a:srgbClr val="000000"/>
                </a:solidFill>
              </a:rPr>
              <a:t/>
            </a:r>
            <a:br>
              <a:rPr lang="es-MX" b="1" dirty="0">
                <a:solidFill>
                  <a:srgbClr val="000000"/>
                </a:solidFill>
              </a:rPr>
            </a:br>
            <a:r>
              <a:rPr lang="es-MX" b="1" dirty="0">
                <a:solidFill>
                  <a:srgbClr val="000000"/>
                </a:solidFill>
              </a:rPr>
              <a:t>M. en Com. y </a:t>
            </a:r>
            <a:r>
              <a:rPr lang="es-MX" b="1" dirty="0" err="1">
                <a:solidFill>
                  <a:srgbClr val="000000"/>
                </a:solidFill>
              </a:rPr>
              <a:t>Tec</a:t>
            </a:r>
            <a:r>
              <a:rPr lang="es-MX" b="1" dirty="0">
                <a:solidFill>
                  <a:srgbClr val="000000"/>
                </a:solidFill>
              </a:rPr>
              <a:t>. Ed. Alma Delia García </a:t>
            </a:r>
            <a:r>
              <a:rPr lang="es-MX" b="1" dirty="0" smtClean="0">
                <a:solidFill>
                  <a:srgbClr val="000000"/>
                </a:solidFill>
              </a:rPr>
              <a:t>Ensástegui</a:t>
            </a:r>
          </a:p>
          <a:p>
            <a:pPr algn="ctr"/>
            <a:r>
              <a:rPr lang="es-MX" b="1" smtClean="0">
                <a:solidFill>
                  <a:srgbClr val="000000"/>
                </a:solidFill>
              </a:rPr>
              <a:t>Semestre 2017-A</a:t>
            </a:r>
            <a:endParaRPr lang="es-MX" b="1" dirty="0">
              <a:solidFill>
                <a:srgbClr val="000000"/>
              </a:solidFill>
            </a:endParaRPr>
          </a:p>
          <a:p>
            <a:pPr algn="ctr"/>
            <a:r>
              <a:rPr lang="es-MX" b="1" dirty="0" smtClean="0">
                <a:solidFill>
                  <a:srgbClr val="000000"/>
                </a:solidFill>
              </a:rPr>
              <a:t> </a:t>
            </a:r>
            <a:endParaRPr lang="es-MX" b="1" dirty="0">
              <a:solidFill>
                <a:srgbClr val="0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05" y="507571"/>
            <a:ext cx="1431160" cy="1143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712" y="507571"/>
            <a:ext cx="920576" cy="914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91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las hipótesis </a:t>
            </a:r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078" y="4714875"/>
            <a:ext cx="2143125" cy="2143125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3. La relación entre dos o más variables deben ser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clara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Inverosímil (lógica)</a:t>
            </a:r>
          </a:p>
          <a:p>
            <a:pPr marL="457200" lvl="1" indent="0">
              <a:buNone/>
            </a:pPr>
            <a:endParaRPr lang="es-MX" dirty="0" smtClean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es-MX" dirty="0" smtClean="0"/>
              <a:t>Ejemplo: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“La disminución del consumo del petróleo en Estados Unidos se relaciona con</a:t>
            </a:r>
          </a:p>
          <a:p>
            <a:pPr marL="457200" lvl="1" indent="0">
              <a:buNone/>
            </a:pPr>
            <a:endParaRPr lang="es-MX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 el grado de aprendizaje del álgebra por parte de los niños que asisten a </a:t>
            </a:r>
          </a:p>
          <a:p>
            <a:pPr marL="457200" lvl="1" indent="0">
              <a:buNone/>
            </a:pPr>
            <a:endParaRPr lang="es-MX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escuelas ´publicas de Buenos Aires”.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165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las 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s-MX" dirty="0" smtClean="0"/>
              <a:t>Los términos o variables deben ser  observables y medibles.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No incluyen aspectos morales</a:t>
            </a:r>
          </a:p>
          <a:p>
            <a:pPr lvl="1"/>
            <a:endParaRPr lang="es-MX" dirty="0" smtClean="0">
              <a:solidFill>
                <a:srgbClr val="0070C0"/>
              </a:solidFill>
            </a:endParaRP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No incluyen cuestiones inmedibles 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dirty="0" smtClean="0"/>
              <a:t>Ejemplo: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“Los hombres más felices van al cielo”.</a:t>
            </a:r>
          </a:p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076" y="4555632"/>
            <a:ext cx="21431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1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las 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5. Deben estar relacionadas con técnicas disponibles para probarlas .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Analizar si hay técnicas para verificarlas</a:t>
            </a:r>
          </a:p>
          <a:p>
            <a:pPr lvl="1"/>
            <a:endParaRPr lang="es-MX" dirty="0" smtClean="0">
              <a:solidFill>
                <a:srgbClr val="0070C0"/>
              </a:solidFill>
            </a:endParaRP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Desarrollar las técnicas</a:t>
            </a:r>
          </a:p>
          <a:p>
            <a:pPr lvl="1"/>
            <a:endParaRPr lang="es-MX" dirty="0">
              <a:solidFill>
                <a:srgbClr val="0070C0"/>
              </a:solidFill>
            </a:endParaRP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Verificar si están al alcance de nosotros 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dirty="0" smtClean="0"/>
              <a:t>Ejemplo: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“Desviación presupuestaria del mundo”.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578" y="5381625"/>
            <a:ext cx="30956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2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4400" dirty="0" smtClean="0"/>
              <a:t>Mary siempre postea en su cuenta de</a:t>
            </a:r>
          </a:p>
          <a:p>
            <a:pPr marL="0" indent="0">
              <a:buNone/>
            </a:pPr>
            <a:endParaRPr lang="es-MX" sz="4400" dirty="0" smtClean="0"/>
          </a:p>
          <a:p>
            <a:pPr marL="0" indent="0">
              <a:buNone/>
            </a:pPr>
            <a:r>
              <a:rPr lang="es-MX" sz="4400" dirty="0" smtClean="0"/>
              <a:t> </a:t>
            </a:r>
            <a:r>
              <a:rPr lang="es-MX" sz="4400" dirty="0" err="1" smtClean="0"/>
              <a:t>facebook</a:t>
            </a:r>
            <a:r>
              <a:rPr lang="es-MX" sz="4400" dirty="0" smtClean="0"/>
              <a:t> cuestiones en contra de los</a:t>
            </a:r>
          </a:p>
          <a:p>
            <a:pPr marL="0" indent="0">
              <a:buNone/>
            </a:pPr>
            <a:endParaRPr lang="es-MX" sz="4400" dirty="0" smtClean="0"/>
          </a:p>
          <a:p>
            <a:pPr marL="0" indent="0">
              <a:buNone/>
            </a:pPr>
            <a:r>
              <a:rPr lang="es-MX" sz="4400" dirty="0" smtClean="0"/>
              <a:t> hombres y cuestione en contra de la vida. </a:t>
            </a:r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¿Cuál es tu hipótesis?</a:t>
            </a:r>
          </a:p>
          <a:p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325" y="4578124"/>
            <a:ext cx="2036990" cy="203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4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10515600" cy="1325563"/>
          </a:xfrm>
        </p:spPr>
        <p:txBody>
          <a:bodyPr/>
          <a:lstStyle/>
          <a:p>
            <a:r>
              <a:rPr lang="es-MX" dirty="0" smtClean="0"/>
              <a:t>Hipótesis de investigación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4294967295"/>
          </p:nvPr>
        </p:nvSpPr>
        <p:spPr>
          <a:xfrm>
            <a:off x="1676400" y="18288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634" y="4419372"/>
            <a:ext cx="2100233" cy="217850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289" y="5278662"/>
            <a:ext cx="2162175" cy="1343025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065871091"/>
              </p:ext>
            </p:extLst>
          </p:nvPr>
        </p:nvGraphicFramePr>
        <p:xfrm>
          <a:off x="838200" y="707571"/>
          <a:ext cx="9644743" cy="505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742715" y="337168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8885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D477B17-B019-4DA5-B344-FFD244581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052A7A-B614-47A6-B69D-7CEBC975B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90E38B-DA87-4368-B1A6-C7BF999B6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D92E26-1622-4326-99C7-89D5AF9BC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3EDFBAE-7A56-4D23-B6EB-D88B1AD9D5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D8CCEB-6777-4233-9E16-F4B73E984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B1417EE-5B81-44FB-8FF0-3E1B3DFE82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1CECAB4-741C-4E82-80F3-BF9ECC8353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0776AFE-19A7-48EB-A043-336E6593B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8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10515600" cy="1325563"/>
          </a:xfrm>
        </p:spPr>
        <p:txBody>
          <a:bodyPr/>
          <a:lstStyle/>
          <a:p>
            <a:r>
              <a:rPr lang="es-MX" dirty="0" smtClean="0"/>
              <a:t>Hipótesis de investigación: ejemplos  </a:t>
            </a:r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10" y="1916962"/>
            <a:ext cx="8608254" cy="387003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79283" y="3754398"/>
            <a:ext cx="20265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Bradley Hand ITC" panose="03070402050302030203" pitchFamily="66" charset="0"/>
              </a:rPr>
              <a:t>-</a:t>
            </a:r>
            <a:r>
              <a:rPr lang="en-GB" b="1" dirty="0" err="1" smtClean="0">
                <a:latin typeface="Bradley Hand ITC" panose="03070402050302030203" pitchFamily="66" charset="0"/>
              </a:rPr>
              <a:t>Género</a:t>
            </a:r>
            <a:endParaRPr lang="en-GB" b="1" dirty="0" smtClean="0">
              <a:latin typeface="Bradley Hand ITC" panose="03070402050302030203" pitchFamily="66" charset="0"/>
            </a:endParaRPr>
          </a:p>
          <a:p>
            <a:r>
              <a:rPr lang="es-MX" b="1" dirty="0" smtClean="0">
                <a:latin typeface="Bradley Hand ITC" panose="03070402050302030203" pitchFamily="66" charset="0"/>
              </a:rPr>
              <a:t>-La presión arterial</a:t>
            </a:r>
          </a:p>
          <a:p>
            <a:r>
              <a:rPr lang="es-MX" b="1" dirty="0" smtClean="0">
                <a:latin typeface="Bradley Hand ITC" panose="03070402050302030203" pitchFamily="66" charset="0"/>
              </a:rPr>
              <a:t>-La masa</a:t>
            </a:r>
          </a:p>
          <a:p>
            <a:r>
              <a:rPr lang="es-MX" b="1" dirty="0" smtClean="0">
                <a:latin typeface="Bradley Hand ITC" panose="03070402050302030203" pitchFamily="66" charset="0"/>
              </a:rPr>
              <a:t>-La personalidad</a:t>
            </a:r>
            <a:endParaRPr lang="en-GB" b="1" dirty="0">
              <a:latin typeface="Bradley Hand ITC" panose="03070402050302030203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103407" y="4031397"/>
            <a:ext cx="13276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latin typeface="Bradley Hand ITC" panose="03070402050302030203" pitchFamily="66" charset="0"/>
              </a:rPr>
              <a:t>-Seres vivos</a:t>
            </a:r>
          </a:p>
          <a:p>
            <a:r>
              <a:rPr lang="es-MX" b="1" dirty="0" smtClean="0">
                <a:latin typeface="Bradley Hand ITC" panose="03070402050302030203" pitchFamily="66" charset="0"/>
              </a:rPr>
              <a:t>-Objetos</a:t>
            </a:r>
          </a:p>
          <a:p>
            <a:r>
              <a:rPr lang="es-MX" b="1" dirty="0" smtClean="0">
                <a:latin typeface="Bradley Hand ITC" panose="03070402050302030203" pitchFamily="66" charset="0"/>
              </a:rPr>
              <a:t>-Hechos</a:t>
            </a:r>
            <a:endParaRPr lang="en-GB" b="1" dirty="0">
              <a:latin typeface="Bradley Hand ITC" panose="03070402050302030203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794703" y="4169896"/>
            <a:ext cx="28600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latin typeface="Bradley Hand ITC" panose="03070402050302030203" pitchFamily="66" charset="0"/>
              </a:rPr>
              <a:t>-El </a:t>
            </a:r>
            <a:r>
              <a:rPr lang="es-MX" b="1" dirty="0">
                <a:latin typeface="Bradley Hand ITC" panose="03070402050302030203" pitchFamily="66" charset="0"/>
              </a:rPr>
              <a:t>aprendizaje de </a:t>
            </a:r>
            <a:r>
              <a:rPr lang="es-MX" b="1" dirty="0" smtClean="0">
                <a:latin typeface="Bradley Hand ITC" panose="03070402050302030203" pitchFamily="66" charset="0"/>
              </a:rPr>
              <a:t>conceptos</a:t>
            </a:r>
          </a:p>
          <a:p>
            <a:r>
              <a:rPr lang="es-MX" b="1" dirty="0" smtClean="0">
                <a:latin typeface="Bradley Hand ITC" panose="03070402050302030203" pitchFamily="66" charset="0"/>
              </a:rPr>
              <a:t>-La religión </a:t>
            </a:r>
            <a:endParaRPr lang="en-GB" b="1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0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10515600" cy="1325563"/>
          </a:xfrm>
        </p:spPr>
        <p:txBody>
          <a:bodyPr/>
          <a:lstStyle/>
          <a:p>
            <a:r>
              <a:rPr lang="es-MX" dirty="0" smtClean="0"/>
              <a:t>Ejemplos de hipótesis </a:t>
            </a:r>
            <a:endParaRPr lang="en-GB" dirty="0"/>
          </a:p>
        </p:txBody>
      </p:sp>
      <p:grpSp>
        <p:nvGrpSpPr>
          <p:cNvPr id="16" name="Grupo 15"/>
          <p:cNvGrpSpPr/>
          <p:nvPr/>
        </p:nvGrpSpPr>
        <p:grpSpPr>
          <a:xfrm>
            <a:off x="3559628" y="4506866"/>
            <a:ext cx="3461656" cy="1959428"/>
            <a:chOff x="4147457" y="3516086"/>
            <a:chExt cx="3461656" cy="1959428"/>
          </a:xfrm>
        </p:grpSpPr>
        <p:sp>
          <p:nvSpPr>
            <p:cNvPr id="7" name="Rectángulo 6"/>
            <p:cNvSpPr/>
            <p:nvPr/>
          </p:nvSpPr>
          <p:spPr>
            <a:xfrm>
              <a:off x="4147457" y="3516086"/>
              <a:ext cx="3461656" cy="1959428"/>
            </a:xfrm>
            <a:prstGeom prst="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isometricOffAxis2Top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ángulo 10"/>
            <p:cNvSpPr/>
            <p:nvPr/>
          </p:nvSpPr>
          <p:spPr>
            <a:xfrm rot="585894">
              <a:off x="4504214" y="4041954"/>
              <a:ext cx="298438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4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Descriptivas </a:t>
              </a:r>
              <a:endParaRPr lang="es-E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653837" y="4211254"/>
            <a:ext cx="3461656" cy="1959428"/>
            <a:chOff x="2904499" y="2691965"/>
            <a:chExt cx="3461656" cy="1959428"/>
          </a:xfrm>
        </p:grpSpPr>
        <p:sp>
          <p:nvSpPr>
            <p:cNvPr id="8" name="Rectángulo 7"/>
            <p:cNvSpPr/>
            <p:nvPr/>
          </p:nvSpPr>
          <p:spPr>
            <a:xfrm>
              <a:off x="2904499" y="2691965"/>
              <a:ext cx="3461656" cy="1959428"/>
            </a:xfrm>
            <a:prstGeom prst="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isometricOffAxis2Top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ángulo 11"/>
            <p:cNvSpPr/>
            <p:nvPr/>
          </p:nvSpPr>
          <p:spPr>
            <a:xfrm rot="585894">
              <a:off x="3068237" y="3202001"/>
              <a:ext cx="298438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Correlacionales</a:t>
              </a:r>
              <a:r>
                <a:rPr lang="es-ES" sz="4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 </a:t>
              </a:r>
              <a:endParaRPr lang="es-E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3788788" y="3927539"/>
            <a:ext cx="3461656" cy="1959428"/>
            <a:chOff x="5504057" y="2321283"/>
            <a:chExt cx="3461656" cy="1959428"/>
          </a:xfrm>
        </p:grpSpPr>
        <p:sp>
          <p:nvSpPr>
            <p:cNvPr id="9" name="Rectángulo 8"/>
            <p:cNvSpPr/>
            <p:nvPr/>
          </p:nvSpPr>
          <p:spPr>
            <a:xfrm>
              <a:off x="5504057" y="2321283"/>
              <a:ext cx="3461656" cy="1959428"/>
            </a:xfrm>
            <a:prstGeom prst="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isometricOffAxis2Top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ángulo 13"/>
            <p:cNvSpPr/>
            <p:nvPr/>
          </p:nvSpPr>
          <p:spPr>
            <a:xfrm rot="585894">
              <a:off x="5838258" y="2793165"/>
              <a:ext cx="2984384" cy="10156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 </a:t>
              </a:r>
              <a:r>
                <a:rPr lang="es-ES" sz="2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r>
                <a:rPr lang="es-ES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iferencia de grupos </a:t>
              </a:r>
              <a:r>
                <a:rPr lang="es-E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 </a:t>
              </a:r>
              <a:endParaRPr lang="es-E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3949130" y="3643824"/>
            <a:ext cx="3461656" cy="1959428"/>
            <a:chOff x="6217679" y="562815"/>
            <a:chExt cx="3461656" cy="1959428"/>
          </a:xfrm>
        </p:grpSpPr>
        <p:sp>
          <p:nvSpPr>
            <p:cNvPr id="10" name="Rectángulo 9"/>
            <p:cNvSpPr/>
            <p:nvPr/>
          </p:nvSpPr>
          <p:spPr>
            <a:xfrm>
              <a:off x="6217679" y="562815"/>
              <a:ext cx="3461656" cy="1959428"/>
            </a:xfrm>
            <a:prstGeom prst="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isometricOffAxis2Top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ángulo 14"/>
            <p:cNvSpPr/>
            <p:nvPr/>
          </p:nvSpPr>
          <p:spPr>
            <a:xfrm rot="585894">
              <a:off x="6456315" y="1078176"/>
              <a:ext cx="2984384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Causales </a:t>
              </a:r>
              <a:r>
                <a:rPr lang="es-ES" sz="4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 </a:t>
              </a:r>
              <a:endParaRPr lang="es-E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895" y="5660811"/>
            <a:ext cx="1047750" cy="1047750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4288888" y="3173980"/>
            <a:ext cx="3461656" cy="1959428"/>
            <a:chOff x="6217679" y="562815"/>
            <a:chExt cx="3461656" cy="1959428"/>
          </a:xfrm>
        </p:grpSpPr>
        <p:sp>
          <p:nvSpPr>
            <p:cNvPr id="22" name="Rectángulo 21"/>
            <p:cNvSpPr/>
            <p:nvPr/>
          </p:nvSpPr>
          <p:spPr>
            <a:xfrm>
              <a:off x="6217679" y="562815"/>
              <a:ext cx="3461656" cy="1959428"/>
            </a:xfrm>
            <a:prstGeom prst="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isometricOffAxis2Top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ángulo 22"/>
            <p:cNvSpPr/>
            <p:nvPr/>
          </p:nvSpPr>
          <p:spPr>
            <a:xfrm rot="585894">
              <a:off x="6456315" y="1170509"/>
              <a:ext cx="2984384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nulas</a:t>
              </a:r>
              <a:endParaRPr lang="es-E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077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Descriptivas de un dato o valor </a:t>
            </a:r>
            <a:endParaRPr lang="en-GB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757799"/>
              </p:ext>
            </p:extLst>
          </p:nvPr>
        </p:nvGraphicFramePr>
        <p:xfrm>
          <a:off x="844550" y="18288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66916">
            <a:off x="4365931" y="4282738"/>
            <a:ext cx="1558003" cy="10966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11600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E9F017-CFE1-45CE-89FB-72A72D6383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1A4246-81E6-4FC6-8D3F-CAAB9ED3C7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correlacionales</a:t>
            </a:r>
            <a:endParaRPr lang="en-GB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489767"/>
              </p:ext>
            </p:extLst>
          </p:nvPr>
        </p:nvGraphicFramePr>
        <p:xfrm>
          <a:off x="845127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845127" y="5252548"/>
            <a:ext cx="10515600" cy="1114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Ejemplo: A mayor auto estima, habrá menor temor al éxito</a:t>
            </a:r>
          </a:p>
          <a:p>
            <a:pPr algn="ctr"/>
            <a:r>
              <a:rPr lang="es-MX" dirty="0" smtClean="0"/>
              <a:t>A mayor X, menor Y </a:t>
            </a:r>
            <a:endParaRPr lang="en-GB" dirty="0"/>
          </a:p>
        </p:txBody>
      </p:sp>
      <p:sp>
        <p:nvSpPr>
          <p:cNvPr id="7" name="Rectángulo 6"/>
          <p:cNvSpPr/>
          <p:nvPr/>
        </p:nvSpPr>
        <p:spPr>
          <a:xfrm>
            <a:off x="845127" y="2226850"/>
            <a:ext cx="10515600" cy="1114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orden no es importante: A menor X mayor 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5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6409296-BE01-4F39-A398-BF4280330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dgm id="{26409296-BE01-4F39-A398-BF4280330A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4DACFC7-4A6B-4F22-AD24-05AF0DE97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graphicEl>
                                              <a:dgm id="{04DACFC7-4A6B-4F22-AD24-05AF0DE975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517A503-0866-464A-9667-FAC0A836D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E517A503-0866-464A-9667-FAC0A836DE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625A07-7F83-4327-9A19-7D551ACDC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6D625A07-7F83-4327-9A19-7D551ACDC3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872D3D-5471-44C7-A2DB-B312F9C651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graphicEl>
                                              <a:dgm id="{54872D3D-5471-44C7-A2DB-B312F9C651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B35D66-E078-413F-871E-22E8A5758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graphicEl>
                                              <a:dgm id="{68B35D66-E078-413F-871E-22E8A5758C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16FEA27-9285-45DA-9AFC-940C6800E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graphicEl>
                                              <a:dgm id="{816FEA27-9285-45DA-9AFC-940C6800EE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D3AA97F-18EB-408A-AFD8-8A5AEFB7D5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">
                                            <p:graphicEl>
                                              <a:dgm id="{7D3AA97F-18EB-408A-AFD8-8A5AEFB7D5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D96CA7-8998-490E-B1D4-20F7608CDE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">
                                            <p:graphicEl>
                                              <a:dgm id="{BFD96CA7-8998-490E-B1D4-20F7608CDE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4FAD20-D3C7-4185-B84B-AD42C9A4E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DE4FAD20-D3C7-4185-B84B-AD42C9A4E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4B7B0D-B4FE-4304-9209-546371698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graphicEl>
                                              <a:dgm id="{EE4B7B0D-B4FE-4304-9209-546371698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7C1EE36-20E2-4566-B9FB-924CCF53B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F7C1EE36-20E2-4566-B9FB-924CCF53B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7D65911-C92D-4EB5-8600-1CD6C99A40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">
                                            <p:graphicEl>
                                              <a:dgm id="{27D65911-C92D-4EB5-8600-1CD6C99A40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7C71FA1-8864-4564-BF72-BFDAFE026F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27C71FA1-8864-4564-BF72-BFDAFE026F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Sub>
          <a:bldDgm bld="one"/>
        </p:bldSub>
      </p:bldGraphic>
      <p:bldP spid="3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de la diferencia entre grupos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Finalidad: comparar grupos. </a:t>
            </a:r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>
                <a:solidFill>
                  <a:srgbClr val="0070C0"/>
                </a:solidFill>
              </a:rPr>
              <a:t>L</a:t>
            </a:r>
            <a:r>
              <a:rPr lang="es-MX" dirty="0" smtClean="0">
                <a:solidFill>
                  <a:srgbClr val="0070C0"/>
                </a:solidFill>
              </a:rPr>
              <a:t>os adolescentes le atribuyen mas importancia al atractivo físico en sus relaciones de pareja, que las adolescentes a las suyas. 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 flipH="1">
            <a:off x="2457450" y="3166946"/>
            <a:ext cx="6970" cy="1668966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6102927" y="3609278"/>
            <a:ext cx="11152" cy="1226634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1153003" y="4684623"/>
            <a:ext cx="2622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Grupo 1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802662" y="4692057"/>
            <a:ext cx="2622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Grupo 2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8" name="Conector recto 17"/>
          <p:cNvCxnSpPr/>
          <p:nvPr/>
        </p:nvCxnSpPr>
        <p:spPr>
          <a:xfrm>
            <a:off x="3155535" y="5508703"/>
            <a:ext cx="892096" cy="557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H="1">
            <a:off x="4047632" y="5607953"/>
            <a:ext cx="755031" cy="458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891836" y="5837108"/>
            <a:ext cx="6311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Comparación grupos 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855" y="5289975"/>
            <a:ext cx="294322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5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4400" dirty="0" smtClean="0">
                <a:solidFill>
                  <a:srgbClr val="0070C0"/>
                </a:solidFill>
              </a:rPr>
              <a:t>El objetivo de esta presentación en conceptualizar en primer lugar la hipótesis, posteriormente  identificar las características,  los tipos, los elementos que la conforman: variables su concepto y definición constitutiva. 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2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de causalidad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Finalidad: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-afirmar las relaciones entre dos o mas variables </a:t>
            </a:r>
          </a:p>
          <a:p>
            <a:pPr marL="0" indent="0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-afirmar la manera se manifiestan</a:t>
            </a:r>
          </a:p>
          <a:p>
            <a:pPr marL="0" indent="0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151" y="4564565"/>
            <a:ext cx="2827052" cy="217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6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45127" y="4259766"/>
            <a:ext cx="9846527" cy="7582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de causalidad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20459" y="1899877"/>
            <a:ext cx="10515600" cy="4351337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Finalidad: </a:t>
            </a:r>
          </a:p>
          <a:p>
            <a:pPr marL="0" indent="0">
              <a:buNone/>
            </a:pPr>
            <a:r>
              <a:rPr lang="es-MX" dirty="0" smtClean="0"/>
              <a:t>-dar sentido de entendimiento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-establece sentido de causa-efecto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400" dirty="0" smtClean="0"/>
              <a:t>La desintegración del matrimonio  provoca baja autoestima en los hijos e hijas. </a:t>
            </a:r>
            <a:endParaRPr lang="en-GB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5" y="4520438"/>
            <a:ext cx="24860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3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10515600" cy="1325563"/>
          </a:xfrm>
        </p:spPr>
        <p:txBody>
          <a:bodyPr/>
          <a:lstStyle/>
          <a:p>
            <a:r>
              <a:rPr lang="es-MX" dirty="0" smtClean="0"/>
              <a:t>Hipótesis de causalidad </a:t>
            </a:r>
            <a:endParaRPr lang="en-GB" dirty="0"/>
          </a:p>
        </p:txBody>
      </p:sp>
      <p:sp>
        <p:nvSpPr>
          <p:cNvPr id="2" name="Rectángulo 1"/>
          <p:cNvSpPr/>
          <p:nvPr/>
        </p:nvSpPr>
        <p:spPr>
          <a:xfrm>
            <a:off x="1582169" y="1999161"/>
            <a:ext cx="6204519" cy="1176397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 smtClean="0"/>
              <a:t>Simboliza: “X-Y”</a:t>
            </a:r>
          </a:p>
          <a:p>
            <a:pPr algn="ctr"/>
            <a:endParaRPr lang="en-GB" dirty="0"/>
          </a:p>
        </p:txBody>
      </p:sp>
      <p:grpSp>
        <p:nvGrpSpPr>
          <p:cNvPr id="16" name="Grupo 15"/>
          <p:cNvGrpSpPr/>
          <p:nvPr/>
        </p:nvGrpSpPr>
        <p:grpSpPr>
          <a:xfrm>
            <a:off x="1610698" y="3531217"/>
            <a:ext cx="6175989" cy="955057"/>
            <a:chOff x="1610699" y="3531218"/>
            <a:chExt cx="5726804" cy="840060"/>
          </a:xfrm>
        </p:grpSpPr>
        <p:sp>
          <p:nvSpPr>
            <p:cNvPr id="14" name="Rectángulo 13"/>
            <p:cNvSpPr/>
            <p:nvPr/>
          </p:nvSpPr>
          <p:spPr>
            <a:xfrm>
              <a:off x="1610699" y="3531218"/>
              <a:ext cx="5726804" cy="84006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4000" dirty="0" smtClean="0"/>
            </a:p>
            <a:p>
              <a:pPr algn="ctr"/>
              <a:endParaRPr lang="es-MX" sz="4000" dirty="0" smtClean="0"/>
            </a:p>
            <a:p>
              <a:pPr algn="ctr"/>
              <a:endParaRPr lang="es-MX" sz="4000" dirty="0" smtClean="0"/>
            </a:p>
            <a:p>
              <a:pPr algn="ctr"/>
              <a:endParaRPr lang="es-MX" sz="4000" dirty="0"/>
            </a:p>
            <a:p>
              <a:pPr algn="ctr"/>
              <a:r>
                <a:rPr lang="es-MX" sz="4000" dirty="0" smtClean="0"/>
                <a:t>“X                                      Y”</a:t>
              </a:r>
            </a:p>
            <a:p>
              <a:pPr algn="ctr"/>
              <a:endParaRPr lang="es-MX" sz="4000" dirty="0" smtClean="0"/>
            </a:p>
            <a:p>
              <a:pPr algn="ctr"/>
              <a:endParaRPr lang="es-MX" sz="4000" dirty="0" smtClean="0"/>
            </a:p>
            <a:p>
              <a:pPr algn="ctr"/>
              <a:endParaRPr lang="es-MX" sz="4000" dirty="0" smtClean="0"/>
            </a:p>
            <a:p>
              <a:pPr algn="ctr"/>
              <a:endParaRPr lang="es-MX" dirty="0"/>
            </a:p>
            <a:p>
              <a:pPr algn="ctr"/>
              <a:endParaRPr lang="en-GB" dirty="0"/>
            </a:p>
          </p:txBody>
        </p:sp>
        <p:cxnSp>
          <p:nvCxnSpPr>
            <p:cNvPr id="7" name="Conector recto de flecha 6"/>
            <p:cNvCxnSpPr/>
            <p:nvPr/>
          </p:nvCxnSpPr>
          <p:spPr>
            <a:xfrm>
              <a:off x="2687445" y="4004468"/>
              <a:ext cx="3757961" cy="1115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ángulo 14"/>
          <p:cNvSpPr/>
          <p:nvPr/>
        </p:nvSpPr>
        <p:spPr>
          <a:xfrm>
            <a:off x="1691871" y="4844528"/>
            <a:ext cx="1107085" cy="9590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Una variable </a:t>
            </a:r>
            <a:endParaRPr lang="en-GB" dirty="0"/>
          </a:p>
        </p:txBody>
      </p:sp>
      <p:sp>
        <p:nvSpPr>
          <p:cNvPr id="20" name="Rectángulo 19"/>
          <p:cNvSpPr/>
          <p:nvPr/>
        </p:nvSpPr>
        <p:spPr>
          <a:xfrm>
            <a:off x="6380657" y="4844527"/>
            <a:ext cx="1107085" cy="9590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Otra variable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60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 animBg="1"/>
      <p:bldP spid="15" grpId="0" build="p" animBg="1"/>
      <p:bldP spid="20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de causalidad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Precauciones</a:t>
            </a:r>
            <a:r>
              <a:rPr lang="es-MX" dirty="0" smtClean="0"/>
              <a:t> 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-la supuesta causa= variable independiente 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-efectos= variable independiente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	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10" name="CuadroTexto 9"/>
          <p:cNvSpPr txBox="1"/>
          <p:nvPr/>
        </p:nvSpPr>
        <p:spPr>
          <a:xfrm>
            <a:off x="845127" y="4675319"/>
            <a:ext cx="9961445" cy="110799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endParaRPr lang="es-MX" sz="2400" dirty="0" smtClean="0">
              <a:solidFill>
                <a:schemeClr val="bg1"/>
              </a:solidFill>
            </a:endParaRPr>
          </a:p>
          <a:p>
            <a:r>
              <a:rPr lang="es-MX" sz="2400" dirty="0" smtClean="0">
                <a:solidFill>
                  <a:schemeClr val="bg1"/>
                </a:solidFill>
              </a:rPr>
              <a:t>La </a:t>
            </a:r>
            <a:r>
              <a:rPr lang="es-MX" sz="2400" dirty="0">
                <a:solidFill>
                  <a:schemeClr val="bg1"/>
                </a:solidFill>
              </a:rPr>
              <a:t>desintegración del matrimonio  provoca baja autoestima en los hijos e hijas</a:t>
            </a:r>
            <a:r>
              <a:rPr lang="es-MX" dirty="0"/>
              <a:t>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69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de causalidad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	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cxnSp>
        <p:nvCxnSpPr>
          <p:cNvPr id="8" name="Conector recto de flecha 7"/>
          <p:cNvCxnSpPr/>
          <p:nvPr/>
        </p:nvCxnSpPr>
        <p:spPr>
          <a:xfrm flipH="1">
            <a:off x="2111829" y="2863513"/>
            <a:ext cx="74159" cy="2309607"/>
          </a:xfrm>
          <a:prstGeom prst="straightConnector1">
            <a:avLst/>
          </a:prstGeom>
          <a:ln w="76200">
            <a:tailEnd type="triangle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7229475" y="2863513"/>
            <a:ext cx="9658" cy="2627302"/>
          </a:xfrm>
          <a:prstGeom prst="straightConnector1">
            <a:avLst/>
          </a:prstGeom>
          <a:ln w="76200">
            <a:tailEnd type="triangle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-78684" y="5026328"/>
            <a:ext cx="551676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Variable independiente</a:t>
            </a:r>
            <a:endParaRPr lang="es-E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45140" y="1924970"/>
            <a:ext cx="9961445" cy="110799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endParaRPr lang="es-MX" sz="2400" dirty="0" smtClean="0">
              <a:solidFill>
                <a:schemeClr val="bg1"/>
              </a:solidFill>
            </a:endParaRPr>
          </a:p>
          <a:p>
            <a:r>
              <a:rPr lang="es-MX" sz="2400" dirty="0" smtClean="0">
                <a:solidFill>
                  <a:schemeClr val="bg1"/>
                </a:solidFill>
              </a:rPr>
              <a:t>La </a:t>
            </a:r>
            <a:r>
              <a:rPr lang="es-MX" sz="2400" dirty="0">
                <a:solidFill>
                  <a:schemeClr val="bg1"/>
                </a:solidFill>
              </a:rPr>
              <a:t>desintegración del matrimonio  provoca baja autoestima en los hijos e hijas</a:t>
            </a:r>
            <a:r>
              <a:rPr lang="es-MX" dirty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14" name="Rectángulo 13"/>
          <p:cNvSpPr/>
          <p:nvPr/>
        </p:nvSpPr>
        <p:spPr>
          <a:xfrm>
            <a:off x="5438083" y="5897206"/>
            <a:ext cx="52202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Variable dependiente</a:t>
            </a:r>
            <a:endParaRPr lang="es-E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995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Marcador de texto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Definición: </a:t>
            </a:r>
          </a:p>
          <a:p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512956" y="2507550"/>
            <a:ext cx="5652318" cy="36805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/>
              <a:t>-</a:t>
            </a:r>
            <a:r>
              <a:rPr lang="es-MX" sz="6000" dirty="0" smtClean="0"/>
              <a:t>Reverso  de las hipótesis de investigación </a:t>
            </a:r>
          </a:p>
          <a:p>
            <a:pPr marL="0" indent="0">
              <a:buNone/>
            </a:pPr>
            <a:endParaRPr lang="es-MX" sz="6000" dirty="0" smtClean="0"/>
          </a:p>
          <a:p>
            <a:pPr marL="0" indent="0">
              <a:buNone/>
            </a:pPr>
            <a:endParaRPr lang="es-MX" sz="6000" dirty="0" smtClean="0"/>
          </a:p>
          <a:p>
            <a:pPr marL="0" indent="0">
              <a:buNone/>
            </a:pPr>
            <a:r>
              <a:rPr lang="es-MX" sz="6000" dirty="0" smtClean="0"/>
              <a:t>-Refuta o niega lo que afirma las hipótesis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Marcador de contenido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nulas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>
            <a:off x="6102927" y="1705565"/>
            <a:ext cx="5646056" cy="18930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/>
              <a:t>Los adolescentes </a:t>
            </a:r>
            <a:r>
              <a:rPr lang="es-MX" dirty="0" smtClean="0"/>
              <a:t> </a:t>
            </a:r>
            <a:r>
              <a:rPr lang="es-MX" b="1" i="1" dirty="0" smtClean="0">
                <a:solidFill>
                  <a:schemeClr val="tx1"/>
                </a:solidFill>
              </a:rPr>
              <a:t>no</a:t>
            </a:r>
            <a:r>
              <a:rPr lang="es-MX" b="1" i="1" dirty="0" smtClean="0"/>
              <a:t> </a:t>
            </a:r>
            <a:r>
              <a:rPr lang="es-MX" dirty="0" smtClean="0"/>
              <a:t>le </a:t>
            </a:r>
            <a:r>
              <a:rPr lang="es-MX" dirty="0"/>
              <a:t>atribuyen mas importancia al atractivo físico en sus relaciones de pareja, que las adolescentes a las suyas. </a:t>
            </a:r>
            <a:endParaRPr lang="en-GB" dirty="0"/>
          </a:p>
        </p:txBody>
      </p:sp>
      <p:sp>
        <p:nvSpPr>
          <p:cNvPr id="20" name="Rectángulo 19"/>
          <p:cNvSpPr/>
          <p:nvPr/>
        </p:nvSpPr>
        <p:spPr>
          <a:xfrm>
            <a:off x="6102927" y="4323503"/>
            <a:ext cx="5646056" cy="21536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El aumento del número de divorcios de parejas cuyas edades oscilan entre los 18 y 25 años , </a:t>
            </a:r>
            <a:r>
              <a:rPr lang="es-MX" b="1" dirty="0" smtClean="0">
                <a:solidFill>
                  <a:schemeClr val="tx1"/>
                </a:solidFill>
              </a:rPr>
              <a:t>no</a:t>
            </a:r>
            <a:r>
              <a:rPr lang="es-MX" dirty="0" smtClean="0"/>
              <a:t> será de 20% el próximo año.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31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flipH="1">
            <a:off x="8392730" y="3693557"/>
            <a:ext cx="412467" cy="1227652"/>
          </a:xfrm>
          <a:prstGeom prst="line">
            <a:avLst/>
          </a:prstGeom>
          <a:ln w="22860"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78000">
                  <a:srgbClr val="AFAFAF"/>
                </a:gs>
                <a:gs pos="28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256789" y="1961098"/>
            <a:ext cx="87859" cy="1876446"/>
          </a:xfrm>
          <a:prstGeom prst="line">
            <a:avLst/>
          </a:prstGeom>
          <a:ln w="22860"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78000">
                  <a:srgbClr val="AFAFAF"/>
                </a:gs>
                <a:gs pos="28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4306874" y="3385509"/>
            <a:ext cx="1497868" cy="1441600"/>
            <a:chOff x="3834840" y="2990964"/>
            <a:chExt cx="1497868" cy="1441600"/>
          </a:xfrm>
        </p:grpSpPr>
        <p:sp>
          <p:nvSpPr>
            <p:cNvPr id="57" name="Rectangle 19"/>
            <p:cNvSpPr/>
            <p:nvPr/>
          </p:nvSpPr>
          <p:spPr>
            <a:xfrm rot="21599113">
              <a:off x="3834840" y="2990964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 rot="21599113">
              <a:off x="3909824" y="3529851"/>
              <a:ext cx="13479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Simbolizan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:</a:t>
              </a:r>
            </a:p>
            <a:p>
              <a:pPr algn="ctr"/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Ha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60" name="Oval 59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cxnSp>
        <p:nvCxnSpPr>
          <p:cNvPr id="7" name="Straight Connector 6"/>
          <p:cNvCxnSpPr>
            <a:stCxn id="75" idx="1"/>
          </p:cNvCxnSpPr>
          <p:nvPr/>
        </p:nvCxnSpPr>
        <p:spPr>
          <a:xfrm flipV="1">
            <a:off x="2739237" y="1696318"/>
            <a:ext cx="3128163" cy="1216713"/>
          </a:xfrm>
          <a:prstGeom prst="line">
            <a:avLst/>
          </a:prstGeom>
          <a:ln w="22860"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78000">
                  <a:srgbClr val="AFAFAF"/>
                </a:gs>
                <a:gs pos="28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515734" y="1696320"/>
            <a:ext cx="1976564" cy="1548002"/>
          </a:xfrm>
          <a:prstGeom prst="line">
            <a:avLst/>
          </a:prstGeom>
          <a:ln w="22860"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78000">
                  <a:srgbClr val="AFAFAF"/>
                </a:gs>
                <a:gs pos="28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http://www.moxa.com/Innovation/images/DT-diagram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204550" y="535472"/>
            <a:ext cx="1497868" cy="1441600"/>
            <a:chOff x="3835946" y="3104282"/>
            <a:chExt cx="1497868" cy="1441600"/>
          </a:xfrm>
        </p:grpSpPr>
        <p:sp>
          <p:nvSpPr>
            <p:cNvPr id="37" name="Rectangle 19"/>
            <p:cNvSpPr/>
            <p:nvPr/>
          </p:nvSpPr>
          <p:spPr>
            <a:xfrm rot="21599113">
              <a:off x="3835946" y="3104282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 rot="21599113">
              <a:off x="3909824" y="3529851"/>
              <a:ext cx="13479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Hipótesis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alternativas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40" name="Oval 39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8575907" y="2376121"/>
            <a:ext cx="1497868" cy="1441600"/>
            <a:chOff x="3835946" y="3104282"/>
            <a:chExt cx="1497868" cy="1441600"/>
          </a:xfrm>
        </p:grpSpPr>
        <p:sp>
          <p:nvSpPr>
            <p:cNvPr id="66" name="Rectangle 19"/>
            <p:cNvSpPr/>
            <p:nvPr/>
          </p:nvSpPr>
          <p:spPr>
            <a:xfrm rot="21599113">
              <a:off x="3835946" y="3104282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21599113">
              <a:off x="3909824" y="3529851"/>
              <a:ext cx="13479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Esta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silla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roja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: </a:t>
              </a:r>
            </a:p>
          </p:txBody>
        </p:sp>
        <p:grpSp>
          <p:nvGrpSpPr>
            <p:cNvPr id="68" name="Group 67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69" name="Oval 68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249212" y="2889762"/>
            <a:ext cx="1497868" cy="1441600"/>
            <a:chOff x="3835946" y="3104282"/>
            <a:chExt cx="1497868" cy="1441600"/>
          </a:xfrm>
        </p:grpSpPr>
        <p:sp>
          <p:nvSpPr>
            <p:cNvPr id="75" name="Rectangle 19"/>
            <p:cNvSpPr/>
            <p:nvPr/>
          </p:nvSpPr>
          <p:spPr>
            <a:xfrm rot="21599113">
              <a:off x="3835946" y="3104282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rot="21599113">
              <a:off x="3909824" y="3283630"/>
              <a:ext cx="13479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Ofrecen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descripción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o </a:t>
              </a:r>
              <a:r>
                <a:rPr lang="en-US" sz="16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explicación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84" name="Oval 83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7281397" y="4823466"/>
            <a:ext cx="1497868" cy="1441600"/>
            <a:chOff x="3835946" y="3104282"/>
            <a:chExt cx="1497868" cy="1441600"/>
          </a:xfrm>
        </p:grpSpPr>
        <p:sp>
          <p:nvSpPr>
            <p:cNvPr id="48" name="Rectangle 19"/>
            <p:cNvSpPr/>
            <p:nvPr/>
          </p:nvSpPr>
          <p:spPr>
            <a:xfrm rot="21599113">
              <a:off x="3835946" y="3104282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rot="21599113">
              <a:off x="3909824" y="3529851"/>
              <a:ext cx="13479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Esta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silla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verde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51" name="Oval 50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cxnSp>
        <p:nvCxnSpPr>
          <p:cNvPr id="78" name="Straight Connector 77"/>
          <p:cNvCxnSpPr/>
          <p:nvPr/>
        </p:nvCxnSpPr>
        <p:spPr>
          <a:xfrm>
            <a:off x="9791726" y="3834989"/>
            <a:ext cx="552717" cy="936759"/>
          </a:xfrm>
          <a:prstGeom prst="line">
            <a:avLst/>
          </a:prstGeom>
          <a:ln w="22860"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78000">
                  <a:srgbClr val="AFAFAF"/>
                </a:gs>
                <a:gs pos="28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9916716" y="4706237"/>
            <a:ext cx="1497868" cy="1441600"/>
            <a:chOff x="3835946" y="3104282"/>
            <a:chExt cx="1497868" cy="1441600"/>
          </a:xfrm>
        </p:grpSpPr>
        <p:sp>
          <p:nvSpPr>
            <p:cNvPr id="80" name="Rectangle 19"/>
            <p:cNvSpPr/>
            <p:nvPr/>
          </p:nvSpPr>
          <p:spPr>
            <a:xfrm rot="21599113">
              <a:off x="3835946" y="3104282"/>
              <a:ext cx="1497868" cy="1441600"/>
            </a:xfrm>
            <a:custGeom>
              <a:avLst/>
              <a:gdLst>
                <a:gd name="connsiteX0" fmla="*/ 0 w 1339596"/>
                <a:gd name="connsiteY0" fmla="*/ 0 h 1219200"/>
                <a:gd name="connsiteX1" fmla="*/ 1339596 w 1339596"/>
                <a:gd name="connsiteY1" fmla="*/ 0 h 1219200"/>
                <a:gd name="connsiteX2" fmla="*/ 1339596 w 1339596"/>
                <a:gd name="connsiteY2" fmla="*/ 1219200 h 1219200"/>
                <a:gd name="connsiteX3" fmla="*/ 0 w 1339596"/>
                <a:gd name="connsiteY3" fmla="*/ 1219200 h 1219200"/>
                <a:gd name="connsiteX4" fmla="*/ 0 w 1339596"/>
                <a:gd name="connsiteY4" fmla="*/ 0 h 1219200"/>
                <a:gd name="connsiteX0" fmla="*/ 0 w 1339596"/>
                <a:gd name="connsiteY0" fmla="*/ 11733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0 w 1339596"/>
                <a:gd name="connsiteY4" fmla="*/ 11733 h 1230933"/>
                <a:gd name="connsiteX0" fmla="*/ 55747 w 1339596"/>
                <a:gd name="connsiteY0" fmla="*/ 12706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55747 w 1339596"/>
                <a:gd name="connsiteY4" fmla="*/ 12706 h 1230933"/>
                <a:gd name="connsiteX0" fmla="*/ 28195 w 1339596"/>
                <a:gd name="connsiteY0" fmla="*/ 12225 h 1230933"/>
                <a:gd name="connsiteX1" fmla="*/ 1306342 w 1339596"/>
                <a:gd name="connsiteY1" fmla="*/ 0 h 1230933"/>
                <a:gd name="connsiteX2" fmla="*/ 1339596 w 1339596"/>
                <a:gd name="connsiteY2" fmla="*/ 1230933 h 1230933"/>
                <a:gd name="connsiteX3" fmla="*/ 0 w 1339596"/>
                <a:gd name="connsiteY3" fmla="*/ 1230933 h 1230933"/>
                <a:gd name="connsiteX4" fmla="*/ 28195 w 1339596"/>
                <a:gd name="connsiteY4" fmla="*/ 12225 h 1230933"/>
                <a:gd name="connsiteX0" fmla="*/ 28195 w 1353846"/>
                <a:gd name="connsiteY0" fmla="*/ 6385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8195 w 1353846"/>
                <a:gd name="connsiteY4" fmla="*/ 6385 h 1225093"/>
                <a:gd name="connsiteX0" fmla="*/ 20681 w 1353846"/>
                <a:gd name="connsiteY0" fmla="*/ 6253 h 1225093"/>
                <a:gd name="connsiteX1" fmla="*/ 1353846 w 1353846"/>
                <a:gd name="connsiteY1" fmla="*/ 0 h 1225093"/>
                <a:gd name="connsiteX2" fmla="*/ 1339596 w 1353846"/>
                <a:gd name="connsiteY2" fmla="*/ 1225093 h 1225093"/>
                <a:gd name="connsiteX3" fmla="*/ 0 w 1353846"/>
                <a:gd name="connsiteY3" fmla="*/ 1225093 h 1225093"/>
                <a:gd name="connsiteX4" fmla="*/ 20681 w 1353846"/>
                <a:gd name="connsiteY4" fmla="*/ 6253 h 1225093"/>
                <a:gd name="connsiteX0" fmla="*/ 20681 w 1339596"/>
                <a:gd name="connsiteY0" fmla="*/ 6603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20681 w 1339596"/>
                <a:gd name="connsiteY4" fmla="*/ 6603 h 1225443"/>
                <a:gd name="connsiteX0" fmla="*/ 33205 w 1339596"/>
                <a:gd name="connsiteY0" fmla="*/ 682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33205 w 1339596"/>
                <a:gd name="connsiteY4" fmla="*/ 6822 h 1225443"/>
                <a:gd name="connsiteX0" fmla="*/ 13167 w 1339596"/>
                <a:gd name="connsiteY0" fmla="*/ 6472 h 1225443"/>
                <a:gd name="connsiteX1" fmla="*/ 1333808 w 1339596"/>
                <a:gd name="connsiteY1" fmla="*/ 0 h 1225443"/>
                <a:gd name="connsiteX2" fmla="*/ 1339596 w 1339596"/>
                <a:gd name="connsiteY2" fmla="*/ 1225443 h 1225443"/>
                <a:gd name="connsiteX3" fmla="*/ 0 w 1339596"/>
                <a:gd name="connsiteY3" fmla="*/ 1225443 h 1225443"/>
                <a:gd name="connsiteX4" fmla="*/ 13167 w 1339596"/>
                <a:gd name="connsiteY4" fmla="*/ 6472 h 1225443"/>
                <a:gd name="connsiteX0" fmla="*/ 13167 w 1333884"/>
                <a:gd name="connsiteY0" fmla="*/ 6472 h 1225443"/>
                <a:gd name="connsiteX1" fmla="*/ 1333808 w 1333884"/>
                <a:gd name="connsiteY1" fmla="*/ 0 h 1225443"/>
                <a:gd name="connsiteX2" fmla="*/ 1302330 w 1333884"/>
                <a:gd name="connsiteY2" fmla="*/ 1207253 h 1225443"/>
                <a:gd name="connsiteX3" fmla="*/ 0 w 1333884"/>
                <a:gd name="connsiteY3" fmla="*/ 1225443 h 1225443"/>
                <a:gd name="connsiteX4" fmla="*/ 13167 w 1333884"/>
                <a:gd name="connsiteY4" fmla="*/ 6472 h 1225443"/>
                <a:gd name="connsiteX0" fmla="*/ 13167 w 1334211"/>
                <a:gd name="connsiteY0" fmla="*/ 6472 h 1232826"/>
                <a:gd name="connsiteX1" fmla="*/ 1333808 w 1334211"/>
                <a:gd name="connsiteY1" fmla="*/ 0 h 1232826"/>
                <a:gd name="connsiteX2" fmla="*/ 1331950 w 1334211"/>
                <a:gd name="connsiteY2" fmla="*/ 1232826 h 1232826"/>
                <a:gd name="connsiteX3" fmla="*/ 0 w 1334211"/>
                <a:gd name="connsiteY3" fmla="*/ 1225443 h 1232826"/>
                <a:gd name="connsiteX4" fmla="*/ 13167 w 1334211"/>
                <a:gd name="connsiteY4" fmla="*/ 6472 h 1232826"/>
                <a:gd name="connsiteX0" fmla="*/ 13167 w 1333952"/>
                <a:gd name="connsiteY0" fmla="*/ 6472 h 1225443"/>
                <a:gd name="connsiteX1" fmla="*/ 1333808 w 1333952"/>
                <a:gd name="connsiteY1" fmla="*/ 0 h 1225443"/>
                <a:gd name="connsiteX2" fmla="*/ 1319601 w 1333952"/>
                <a:gd name="connsiteY2" fmla="*/ 1222588 h 1225443"/>
                <a:gd name="connsiteX3" fmla="*/ 0 w 1333952"/>
                <a:gd name="connsiteY3" fmla="*/ 1225443 h 1225443"/>
                <a:gd name="connsiteX4" fmla="*/ 13167 w 1333952"/>
                <a:gd name="connsiteY4" fmla="*/ 6472 h 1225443"/>
                <a:gd name="connsiteX0" fmla="*/ 30785 w 1333952"/>
                <a:gd name="connsiteY0" fmla="*/ 0 h 1235984"/>
                <a:gd name="connsiteX1" fmla="*/ 1333808 w 1333952"/>
                <a:gd name="connsiteY1" fmla="*/ 10541 h 1235984"/>
                <a:gd name="connsiteX2" fmla="*/ 1319601 w 1333952"/>
                <a:gd name="connsiteY2" fmla="*/ 1233129 h 1235984"/>
                <a:gd name="connsiteX3" fmla="*/ 0 w 1333952"/>
                <a:gd name="connsiteY3" fmla="*/ 1235984 h 1235984"/>
                <a:gd name="connsiteX4" fmla="*/ 30785 w 1333952"/>
                <a:gd name="connsiteY4" fmla="*/ 0 h 1235984"/>
                <a:gd name="connsiteX0" fmla="*/ 30785 w 1319601"/>
                <a:gd name="connsiteY0" fmla="*/ 0 h 1235984"/>
                <a:gd name="connsiteX1" fmla="*/ 1312848 w 1319601"/>
                <a:gd name="connsiteY1" fmla="*/ 20567 h 1235984"/>
                <a:gd name="connsiteX2" fmla="*/ 1319601 w 1319601"/>
                <a:gd name="connsiteY2" fmla="*/ 1233129 h 1235984"/>
                <a:gd name="connsiteX3" fmla="*/ 0 w 1319601"/>
                <a:gd name="connsiteY3" fmla="*/ 1235984 h 1235984"/>
                <a:gd name="connsiteX4" fmla="*/ 30785 w 1319601"/>
                <a:gd name="connsiteY4" fmla="*/ 0 h 1235984"/>
                <a:gd name="connsiteX0" fmla="*/ 30785 w 1319601"/>
                <a:gd name="connsiteY0" fmla="*/ 0 h 1258608"/>
                <a:gd name="connsiteX1" fmla="*/ 1312848 w 1319601"/>
                <a:gd name="connsiteY1" fmla="*/ 20567 h 1258608"/>
                <a:gd name="connsiteX2" fmla="*/ 1319601 w 1319601"/>
                <a:gd name="connsiteY2" fmla="*/ 1233129 h 1258608"/>
                <a:gd name="connsiteX3" fmla="*/ 0 w 1319601"/>
                <a:gd name="connsiteY3" fmla="*/ 1235984 h 1258608"/>
                <a:gd name="connsiteX4" fmla="*/ 30785 w 1319601"/>
                <a:gd name="connsiteY4" fmla="*/ 0 h 1258608"/>
                <a:gd name="connsiteX0" fmla="*/ 31250 w 1320066"/>
                <a:gd name="connsiteY0" fmla="*/ 0 h 1267432"/>
                <a:gd name="connsiteX1" fmla="*/ 1313313 w 1320066"/>
                <a:gd name="connsiteY1" fmla="*/ 20567 h 1267432"/>
                <a:gd name="connsiteX2" fmla="*/ 1320066 w 1320066"/>
                <a:gd name="connsiteY2" fmla="*/ 1233129 h 1267432"/>
                <a:gd name="connsiteX3" fmla="*/ 0 w 1320066"/>
                <a:gd name="connsiteY3" fmla="*/ 1260343 h 1267432"/>
                <a:gd name="connsiteX4" fmla="*/ 31250 w 1320066"/>
                <a:gd name="connsiteY4" fmla="*/ 0 h 1267432"/>
                <a:gd name="connsiteX0" fmla="*/ 31250 w 1320066"/>
                <a:gd name="connsiteY0" fmla="*/ 0 h 1268253"/>
                <a:gd name="connsiteX1" fmla="*/ 1313313 w 1320066"/>
                <a:gd name="connsiteY1" fmla="*/ 20567 h 1268253"/>
                <a:gd name="connsiteX2" fmla="*/ 1320066 w 1320066"/>
                <a:gd name="connsiteY2" fmla="*/ 1233129 h 1268253"/>
                <a:gd name="connsiteX3" fmla="*/ 0 w 1320066"/>
                <a:gd name="connsiteY3" fmla="*/ 1260343 h 1268253"/>
                <a:gd name="connsiteX4" fmla="*/ 31250 w 1320066"/>
                <a:gd name="connsiteY4" fmla="*/ 0 h 1268253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  <a:gd name="connsiteX0" fmla="*/ 31250 w 1320066"/>
                <a:gd name="connsiteY0" fmla="*/ 0 h 1263844"/>
                <a:gd name="connsiteX1" fmla="*/ 1313313 w 1320066"/>
                <a:gd name="connsiteY1" fmla="*/ 20567 h 1263844"/>
                <a:gd name="connsiteX2" fmla="*/ 1320066 w 1320066"/>
                <a:gd name="connsiteY2" fmla="*/ 1233129 h 1263844"/>
                <a:gd name="connsiteX3" fmla="*/ 0 w 1320066"/>
                <a:gd name="connsiteY3" fmla="*/ 1260343 h 1263844"/>
                <a:gd name="connsiteX4" fmla="*/ 31250 w 1320066"/>
                <a:gd name="connsiteY4" fmla="*/ 0 h 126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066" h="1263844">
                  <a:moveTo>
                    <a:pt x="31250" y="0"/>
                  </a:moveTo>
                  <a:lnTo>
                    <a:pt x="1313313" y="20567"/>
                  </a:lnTo>
                  <a:cubicBezTo>
                    <a:pt x="1315242" y="429048"/>
                    <a:pt x="1291435" y="859628"/>
                    <a:pt x="1320066" y="1233129"/>
                  </a:cubicBezTo>
                  <a:cubicBezTo>
                    <a:pt x="665493" y="1279400"/>
                    <a:pt x="439867" y="1259391"/>
                    <a:pt x="0" y="1260343"/>
                  </a:cubicBezTo>
                  <a:lnTo>
                    <a:pt x="312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BB6"/>
                </a:gs>
                <a:gs pos="100000">
                  <a:srgbClr val="F0DD8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8100" dist="12700" dir="54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21599113">
              <a:off x="3909824" y="3529851"/>
              <a:ext cx="13479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Esta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silla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es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azul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  <p:grpSp>
          <p:nvGrpSpPr>
            <p:cNvPr id="82" name="Group 81"/>
            <p:cNvGrpSpPr/>
            <p:nvPr/>
          </p:nvGrpSpPr>
          <p:grpSpPr>
            <a:xfrm rot="21599113">
              <a:off x="4509106" y="3113868"/>
              <a:ext cx="203264" cy="205359"/>
              <a:chOff x="4917745" y="2235200"/>
              <a:chExt cx="2584952" cy="2489199"/>
            </a:xfrm>
            <a:effectLst>
              <a:outerShdw blurRad="50800" dist="25400" dir="8100000" algn="tr" rotWithShape="0">
                <a:prstClr val="black">
                  <a:alpha val="45000"/>
                </a:prstClr>
              </a:outerShdw>
            </a:effectLst>
          </p:grpSpPr>
          <p:sp>
            <p:nvSpPr>
              <p:cNvPr id="83" name="Oval 82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444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5484130" y="2913213"/>
                <a:ext cx="1253454" cy="12534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5972471" y="2235200"/>
                <a:ext cx="1530226" cy="153022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>
                <a:bevelT w="31750" h="6985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61" name="Rectángulo 60"/>
          <p:cNvSpPr/>
          <p:nvPr/>
        </p:nvSpPr>
        <p:spPr>
          <a:xfrm>
            <a:off x="11964409" y="-180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4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ounded Rectangle 120"/>
          <p:cNvSpPr/>
          <p:nvPr/>
        </p:nvSpPr>
        <p:spPr>
          <a:xfrm>
            <a:off x="869573" y="3467922"/>
            <a:ext cx="10113143" cy="77631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80296" y="131171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/>
              <a:t>Utilidad de hipótesis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1324515" y="1684538"/>
            <a:ext cx="2438400" cy="3443280"/>
            <a:chOff x="784776" y="1710369"/>
            <a:chExt cx="2438400" cy="3443280"/>
          </a:xfrm>
        </p:grpSpPr>
        <p:grpSp>
          <p:nvGrpSpPr>
            <p:cNvPr id="51" name="Group 50"/>
            <p:cNvGrpSpPr/>
            <p:nvPr/>
          </p:nvGrpSpPr>
          <p:grpSpPr>
            <a:xfrm rot="19200000">
              <a:off x="1749634" y="1710369"/>
              <a:ext cx="720436" cy="2438399"/>
              <a:chOff x="1066800" y="1219201"/>
              <a:chExt cx="720436" cy="2438399"/>
            </a:xfrm>
          </p:grpSpPr>
          <p:sp>
            <p:nvSpPr>
              <p:cNvPr id="34" name="Rounded Rectangle 33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066800" y="1219201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/>
                  <a:t>1</a:t>
                </a: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 rot="13800000">
              <a:off x="1643758" y="3574231"/>
              <a:ext cx="720436" cy="2438400"/>
              <a:chOff x="1066800" y="1219200"/>
              <a:chExt cx="720436" cy="2438400"/>
            </a:xfrm>
          </p:grpSpPr>
          <p:sp>
            <p:nvSpPr>
              <p:cNvPr id="59" name="Rounded Rectangle 58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1</a:t>
                </a:r>
                <a:endParaRPr lang="en-US" sz="2400" b="1" dirty="0"/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5872450" y="1704354"/>
            <a:ext cx="2438400" cy="3443281"/>
            <a:chOff x="3098485" y="1710368"/>
            <a:chExt cx="2438400" cy="3443281"/>
          </a:xfrm>
        </p:grpSpPr>
        <p:grpSp>
          <p:nvGrpSpPr>
            <p:cNvPr id="67" name="Group 66"/>
            <p:cNvGrpSpPr/>
            <p:nvPr/>
          </p:nvGrpSpPr>
          <p:grpSpPr>
            <a:xfrm rot="19200000">
              <a:off x="4063343" y="1710368"/>
              <a:ext cx="720436" cy="2438400"/>
              <a:chOff x="1066800" y="1219200"/>
              <a:chExt cx="720436" cy="2438400"/>
            </a:xfrm>
          </p:grpSpPr>
          <p:sp>
            <p:nvSpPr>
              <p:cNvPr id="68" name="Rounded Rectangle 67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/>
                  <a:t>2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 rot="13800000">
              <a:off x="3957467" y="3574231"/>
              <a:ext cx="720436" cy="2438400"/>
              <a:chOff x="1066800" y="1219200"/>
              <a:chExt cx="720436" cy="2438400"/>
            </a:xfrm>
          </p:grpSpPr>
          <p:sp>
            <p:nvSpPr>
              <p:cNvPr id="71" name="Rounded Rectangle 70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2</a:t>
                </a:r>
                <a:endParaRPr lang="en-US" sz="2400" b="1" dirty="0"/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3085075" y="3322086"/>
            <a:ext cx="997528" cy="997528"/>
            <a:chOff x="2362205" y="3387436"/>
            <a:chExt cx="997528" cy="997528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79" name="Oval 78"/>
            <p:cNvSpPr/>
            <p:nvPr/>
          </p:nvSpPr>
          <p:spPr>
            <a:xfrm>
              <a:off x="2362205" y="3387436"/>
              <a:ext cx="997528" cy="99752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Donut 84"/>
            <p:cNvSpPr/>
            <p:nvPr/>
          </p:nvSpPr>
          <p:spPr>
            <a:xfrm>
              <a:off x="2466114" y="3491345"/>
              <a:ext cx="789710" cy="789710"/>
            </a:xfrm>
            <a:prstGeom prst="donut">
              <a:avLst>
                <a:gd name="adj" fmla="val 9983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428409" y="3368629"/>
            <a:ext cx="997528" cy="997528"/>
            <a:chOff x="4634351" y="3387436"/>
            <a:chExt cx="997528" cy="997528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80" name="Oval 79"/>
            <p:cNvSpPr/>
            <p:nvPr/>
          </p:nvSpPr>
          <p:spPr>
            <a:xfrm>
              <a:off x="4634351" y="3387436"/>
              <a:ext cx="997528" cy="99752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Donut 85"/>
            <p:cNvSpPr/>
            <p:nvPr/>
          </p:nvSpPr>
          <p:spPr>
            <a:xfrm>
              <a:off x="4738260" y="3491345"/>
              <a:ext cx="789710" cy="789710"/>
            </a:xfrm>
            <a:prstGeom prst="donut">
              <a:avLst>
                <a:gd name="adj" fmla="val 9983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712535" y="3525396"/>
            <a:ext cx="1895387" cy="622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</a:rPr>
              <a:t>Guías</a:t>
            </a:r>
            <a:r>
              <a:rPr lang="en-US" sz="2000" b="1" dirty="0">
                <a:solidFill>
                  <a:schemeClr val="bg1"/>
                </a:solidFill>
              </a:rPr>
              <a:t> de </a:t>
            </a:r>
            <a:r>
              <a:rPr lang="en-US" sz="2000" b="1" dirty="0" err="1">
                <a:solidFill>
                  <a:schemeClr val="bg1"/>
                </a:solidFill>
              </a:rPr>
              <a:t>investigación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133972" y="3651179"/>
            <a:ext cx="1701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Descriptva</a:t>
            </a:r>
            <a:r>
              <a:rPr lang="en-US" b="1" dirty="0" smtClean="0">
                <a:solidFill>
                  <a:schemeClr val="bg1"/>
                </a:solidFill>
              </a:rPr>
              <a:t>  y </a:t>
            </a:r>
            <a:r>
              <a:rPr lang="en-US" b="1" dirty="0" err="1" smtClean="0">
                <a:solidFill>
                  <a:schemeClr val="bg1"/>
                </a:solidFill>
              </a:rPr>
              <a:t>explicativa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2092021" y="5179146"/>
            <a:ext cx="1828800" cy="1001341"/>
            <a:chOff x="1669470" y="5334000"/>
            <a:chExt cx="1828800" cy="1001341"/>
          </a:xfrm>
        </p:grpSpPr>
        <p:sp>
          <p:nvSpPr>
            <p:cNvPr id="94" name="TextBox 93"/>
            <p:cNvSpPr txBox="1"/>
            <p:nvPr/>
          </p:nvSpPr>
          <p:spPr>
            <a:xfrm>
              <a:off x="2088570" y="5334000"/>
              <a:ext cx="990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Orden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669470" y="5750566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/>
                <a:t>Proporciona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orden</a:t>
              </a:r>
              <a:r>
                <a:rPr lang="en-US" sz="1600" dirty="0" smtClean="0"/>
                <a:t> y </a:t>
              </a:r>
              <a:r>
                <a:rPr lang="en-US" sz="1600" dirty="0" err="1" smtClean="0"/>
                <a:t>lógica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697058" y="4945428"/>
            <a:ext cx="2553764" cy="1428766"/>
            <a:chOff x="4050282" y="4730452"/>
            <a:chExt cx="1828800" cy="1428766"/>
          </a:xfrm>
        </p:grpSpPr>
        <p:sp>
          <p:nvSpPr>
            <p:cNvPr id="123" name="TextBox 122"/>
            <p:cNvSpPr txBox="1"/>
            <p:nvPr/>
          </p:nvSpPr>
          <p:spPr>
            <a:xfrm>
              <a:off x="4311139" y="4730452"/>
              <a:ext cx="990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Evidencia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: favor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050282" y="5574443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/>
                <a:t>Información</a:t>
              </a:r>
              <a:r>
                <a:rPr lang="en-US" sz="1600" dirty="0" smtClean="0"/>
                <a:t> del </a:t>
              </a:r>
              <a:r>
                <a:rPr lang="en-US" sz="1600" dirty="0" err="1" smtClean="0"/>
                <a:t>fenómeno</a:t>
              </a:r>
              <a:r>
                <a:rPr lang="en-US" sz="1600" dirty="0" smtClean="0"/>
                <a:t> se </a:t>
              </a:r>
              <a:r>
                <a:rPr lang="en-US" sz="1600" dirty="0" err="1" smtClean="0"/>
                <a:t>incrementa</a:t>
              </a:r>
              <a:endParaRPr lang="en-US" sz="1600" dirty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2409692" y="1453806"/>
            <a:ext cx="1801103" cy="1038890"/>
            <a:chOff x="549340" y="1484483"/>
            <a:chExt cx="2134260" cy="1038890"/>
          </a:xfrm>
        </p:grpSpPr>
        <p:sp>
          <p:nvSpPr>
            <p:cNvPr id="103" name="TextBox 102"/>
            <p:cNvSpPr txBox="1"/>
            <p:nvPr/>
          </p:nvSpPr>
          <p:spPr>
            <a:xfrm>
              <a:off x="549340" y="1484483"/>
              <a:ext cx="1143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70C0"/>
                  </a:solidFill>
                </a:rPr>
                <a:t>Saber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54801" y="1938598"/>
              <a:ext cx="18287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/>
                <a:t>Ayuda</a:t>
              </a:r>
              <a:r>
                <a:rPr lang="en-US" sz="1600" dirty="0" smtClean="0"/>
                <a:t> a saber que se </a:t>
              </a:r>
              <a:r>
                <a:rPr lang="en-US" sz="1600" dirty="0" err="1" smtClean="0"/>
                <a:t>busca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671591" y="1289169"/>
            <a:ext cx="2009488" cy="1215202"/>
            <a:chOff x="2975430" y="1167372"/>
            <a:chExt cx="2009488" cy="1215202"/>
          </a:xfrm>
        </p:grpSpPr>
        <p:sp>
          <p:nvSpPr>
            <p:cNvPr id="128" name="TextBox 127"/>
            <p:cNvSpPr txBox="1"/>
            <p:nvPr/>
          </p:nvSpPr>
          <p:spPr>
            <a:xfrm>
              <a:off x="2975430" y="1167372"/>
              <a:ext cx="19282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Evidencia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empírica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156118" y="1797799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Dice </a:t>
              </a:r>
              <a:r>
                <a:rPr lang="en-US" sz="1600" dirty="0" err="1" smtClean="0"/>
                <a:t>algo</a:t>
              </a:r>
              <a:r>
                <a:rPr lang="en-US" sz="1600" dirty="0" smtClean="0"/>
                <a:t> del </a:t>
              </a:r>
              <a:r>
                <a:rPr lang="en-US" sz="1600" dirty="0" err="1" smtClean="0"/>
                <a:t>fenómeno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230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6" grpId="0"/>
      <p:bldP spid="8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ounded Rectangle 120"/>
          <p:cNvSpPr/>
          <p:nvPr/>
        </p:nvSpPr>
        <p:spPr>
          <a:xfrm>
            <a:off x="748145" y="3543299"/>
            <a:ext cx="11044052" cy="7542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94690" y="498724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/>
              <a:t>Utilidad de hipótesis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356596" y="1738233"/>
            <a:ext cx="2438400" cy="3443281"/>
            <a:chOff x="5716994" y="1710368"/>
            <a:chExt cx="2438400" cy="3443281"/>
          </a:xfrm>
        </p:grpSpPr>
        <p:grpSp>
          <p:nvGrpSpPr>
            <p:cNvPr id="73" name="Group 72"/>
            <p:cNvGrpSpPr/>
            <p:nvPr/>
          </p:nvGrpSpPr>
          <p:grpSpPr>
            <a:xfrm rot="19200000">
              <a:off x="6681852" y="1710368"/>
              <a:ext cx="720436" cy="2438400"/>
              <a:chOff x="1066800" y="1219200"/>
              <a:chExt cx="720436" cy="2438400"/>
            </a:xfrm>
          </p:grpSpPr>
          <p:sp>
            <p:nvSpPr>
              <p:cNvPr id="74" name="Rounded Rectangle 73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/>
                  <a:t>3</a:t>
                </a: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 rot="13800000">
              <a:off x="6575976" y="3574231"/>
              <a:ext cx="720436" cy="2438400"/>
              <a:chOff x="1066800" y="1219200"/>
              <a:chExt cx="720436" cy="2438400"/>
            </a:xfrm>
          </p:grpSpPr>
          <p:sp>
            <p:nvSpPr>
              <p:cNvPr id="77" name="Rounded Rectangle 76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3</a:t>
                </a:r>
                <a:endParaRPr lang="en-US" sz="2400" b="1" dirty="0"/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3103685" y="3385399"/>
            <a:ext cx="997528" cy="997528"/>
            <a:chOff x="7308278" y="3387436"/>
            <a:chExt cx="997528" cy="997528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81" name="Oval 80"/>
            <p:cNvSpPr/>
            <p:nvPr/>
          </p:nvSpPr>
          <p:spPr>
            <a:xfrm>
              <a:off x="7308278" y="3387436"/>
              <a:ext cx="997528" cy="99752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Donut 86"/>
            <p:cNvSpPr/>
            <p:nvPr/>
          </p:nvSpPr>
          <p:spPr>
            <a:xfrm>
              <a:off x="7412187" y="3491345"/>
              <a:ext cx="789710" cy="789710"/>
            </a:xfrm>
            <a:prstGeom prst="donut">
              <a:avLst>
                <a:gd name="adj" fmla="val 9983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002178" y="3631076"/>
            <a:ext cx="1979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Probar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teorías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2016870" y="5444168"/>
            <a:ext cx="2921851" cy="1004988"/>
            <a:chOff x="871344" y="5540913"/>
            <a:chExt cx="2921851" cy="1004988"/>
          </a:xfrm>
        </p:grpSpPr>
        <p:sp>
          <p:nvSpPr>
            <p:cNvPr id="125" name="TextBox 124"/>
            <p:cNvSpPr txBox="1"/>
            <p:nvPr/>
          </p:nvSpPr>
          <p:spPr>
            <a:xfrm>
              <a:off x="871344" y="5540913"/>
              <a:ext cx="29218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Más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evidencia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a favor 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255726" y="6207347"/>
              <a:ext cx="22229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Mas </a:t>
              </a:r>
              <a:r>
                <a:rPr lang="en-US" sz="1600" dirty="0" err="1" smtClean="0"/>
                <a:t>evidencia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teórica</a:t>
              </a:r>
              <a:r>
                <a:rPr lang="en-US" sz="1600" dirty="0" smtClean="0"/>
                <a:t>  </a:t>
              </a:r>
              <a:endParaRPr lang="en-US" sz="1600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7716701" y="1324146"/>
            <a:ext cx="2787403" cy="1082408"/>
            <a:chOff x="6405860" y="1215260"/>
            <a:chExt cx="2787403" cy="1082408"/>
          </a:xfrm>
        </p:grpSpPr>
        <p:sp>
          <p:nvSpPr>
            <p:cNvPr id="130" name="TextBox 129"/>
            <p:cNvSpPr txBox="1"/>
            <p:nvPr/>
          </p:nvSpPr>
          <p:spPr>
            <a:xfrm>
              <a:off x="6405860" y="1215260"/>
              <a:ext cx="27874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Resultado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hipótesis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899563" y="1928336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Una </a:t>
              </a:r>
              <a:r>
                <a:rPr lang="en-US" dirty="0" err="1" smtClean="0"/>
                <a:t>teoría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55" name="TextBox 89"/>
          <p:cNvSpPr txBox="1"/>
          <p:nvPr/>
        </p:nvSpPr>
        <p:spPr>
          <a:xfrm>
            <a:off x="5831050" y="3652446"/>
            <a:ext cx="188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Sugerir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teoría</a:t>
            </a:r>
            <a:r>
              <a:rPr lang="en-US" sz="2000" b="1" dirty="0" err="1">
                <a:solidFill>
                  <a:schemeClr val="bg1"/>
                </a:solidFill>
              </a:rPr>
              <a:t>s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62" name="Group 82"/>
          <p:cNvGrpSpPr/>
          <p:nvPr/>
        </p:nvGrpSpPr>
        <p:grpSpPr>
          <a:xfrm>
            <a:off x="6746777" y="1724256"/>
            <a:ext cx="2438400" cy="3443281"/>
            <a:chOff x="5716994" y="1710368"/>
            <a:chExt cx="2438400" cy="3443281"/>
          </a:xfrm>
        </p:grpSpPr>
        <p:grpSp>
          <p:nvGrpSpPr>
            <p:cNvPr id="63" name="Group 72"/>
            <p:cNvGrpSpPr/>
            <p:nvPr/>
          </p:nvGrpSpPr>
          <p:grpSpPr>
            <a:xfrm rot="19200000">
              <a:off x="6681852" y="1710368"/>
              <a:ext cx="720436" cy="2438400"/>
              <a:chOff x="1066800" y="1219200"/>
              <a:chExt cx="720436" cy="2438400"/>
            </a:xfrm>
          </p:grpSpPr>
          <p:sp>
            <p:nvSpPr>
              <p:cNvPr id="91" name="Rounded Rectangle 73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74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4</a:t>
                </a:r>
                <a:endParaRPr lang="en-US" sz="2400" b="1" dirty="0"/>
              </a:p>
            </p:txBody>
          </p:sp>
        </p:grpSp>
        <p:grpSp>
          <p:nvGrpSpPr>
            <p:cNvPr id="64" name="Group 75"/>
            <p:cNvGrpSpPr/>
            <p:nvPr/>
          </p:nvGrpSpPr>
          <p:grpSpPr>
            <a:xfrm rot="13800000">
              <a:off x="6575976" y="3574231"/>
              <a:ext cx="720436" cy="2438400"/>
              <a:chOff x="1066800" y="1219200"/>
              <a:chExt cx="720436" cy="2438400"/>
            </a:xfrm>
          </p:grpSpPr>
          <p:sp>
            <p:nvSpPr>
              <p:cNvPr id="65" name="Rounded Rectangle 76"/>
              <p:cNvSpPr/>
              <p:nvPr/>
            </p:nvSpPr>
            <p:spPr>
              <a:xfrm rot="5400000">
                <a:off x="474518" y="2552700"/>
                <a:ext cx="1905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77"/>
              <p:cNvSpPr/>
              <p:nvPr/>
            </p:nvSpPr>
            <p:spPr>
              <a:xfrm>
                <a:off x="1066800" y="1219200"/>
                <a:ext cx="720436" cy="720436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4</a:t>
                </a:r>
                <a:endParaRPr lang="en-US" sz="2400" b="1" dirty="0"/>
              </a:p>
            </p:txBody>
          </p:sp>
        </p:grpSp>
      </p:grpSp>
      <p:grpSp>
        <p:nvGrpSpPr>
          <p:cNvPr id="56" name="Group 106"/>
          <p:cNvGrpSpPr/>
          <p:nvPr/>
        </p:nvGrpSpPr>
        <p:grpSpPr>
          <a:xfrm>
            <a:off x="8252943" y="3436124"/>
            <a:ext cx="997528" cy="997528"/>
            <a:chOff x="7308278" y="3387436"/>
            <a:chExt cx="997528" cy="997528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57" name="Oval 80"/>
            <p:cNvSpPr/>
            <p:nvPr/>
          </p:nvSpPr>
          <p:spPr>
            <a:xfrm>
              <a:off x="7308278" y="3387436"/>
              <a:ext cx="997528" cy="99752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onut 86"/>
            <p:cNvSpPr/>
            <p:nvPr/>
          </p:nvSpPr>
          <p:spPr>
            <a:xfrm>
              <a:off x="7412187" y="3491345"/>
              <a:ext cx="789710" cy="789710"/>
            </a:xfrm>
            <a:prstGeom prst="donut">
              <a:avLst>
                <a:gd name="adj" fmla="val 9983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Group 133"/>
          <p:cNvGrpSpPr/>
          <p:nvPr/>
        </p:nvGrpSpPr>
        <p:grpSpPr>
          <a:xfrm>
            <a:off x="2492707" y="1442792"/>
            <a:ext cx="2224259" cy="919866"/>
            <a:chOff x="6951923" y="1215260"/>
            <a:chExt cx="2224259" cy="919866"/>
          </a:xfrm>
        </p:grpSpPr>
        <p:sp>
          <p:nvSpPr>
            <p:cNvPr id="95" name="TextBox 129"/>
            <p:cNvSpPr txBox="1"/>
            <p:nvPr/>
          </p:nvSpPr>
          <p:spPr>
            <a:xfrm>
              <a:off x="6951923" y="1215260"/>
              <a:ext cx="22242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Evidencia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positiva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96" name="TextBox 130"/>
            <p:cNvSpPr txBox="1"/>
            <p:nvPr/>
          </p:nvSpPr>
          <p:spPr>
            <a:xfrm>
              <a:off x="7170369" y="1796572"/>
              <a:ext cx="1828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/>
                <a:t>Teoría</a:t>
              </a:r>
              <a:r>
                <a:rPr lang="en-US" sz="1600" dirty="0" smtClean="0"/>
                <a:t>=</a:t>
              </a:r>
              <a:r>
                <a:rPr lang="en-US" sz="1600" dirty="0" err="1" smtClean="0"/>
                <a:t>más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sólida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  <p:grpSp>
        <p:nvGrpSpPr>
          <p:cNvPr id="97" name="Group 133"/>
          <p:cNvGrpSpPr/>
          <p:nvPr/>
        </p:nvGrpSpPr>
        <p:grpSpPr>
          <a:xfrm>
            <a:off x="8262764" y="4988554"/>
            <a:ext cx="2461096" cy="1460602"/>
            <a:chOff x="6951923" y="1215260"/>
            <a:chExt cx="2461096" cy="1460602"/>
          </a:xfrm>
        </p:grpSpPr>
        <p:sp>
          <p:nvSpPr>
            <p:cNvPr id="98" name="TextBox 129"/>
            <p:cNvSpPr txBox="1"/>
            <p:nvPr/>
          </p:nvSpPr>
          <p:spPr>
            <a:xfrm>
              <a:off x="6951923" y="1215260"/>
              <a:ext cx="246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solidFill>
                    <a:srgbClr val="0070C0"/>
                  </a:solidFill>
                </a:rPr>
                <a:t>Algunas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hipotesis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 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99" name="TextBox 130"/>
            <p:cNvSpPr txBox="1"/>
            <p:nvPr/>
          </p:nvSpPr>
          <p:spPr>
            <a:xfrm>
              <a:off x="7184838" y="2029531"/>
              <a:ext cx="19179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No </a:t>
              </a:r>
              <a:r>
                <a:rPr lang="en-US" dirty="0" err="1" smtClean="0"/>
                <a:t>asociadas</a:t>
              </a:r>
              <a:r>
                <a:rPr lang="en-US" dirty="0" smtClean="0"/>
                <a:t> con </a:t>
              </a:r>
              <a:r>
                <a:rPr lang="en-US" dirty="0" err="1" smtClean="0"/>
                <a:t>ninguna</a:t>
              </a:r>
              <a:r>
                <a:rPr lang="en-US" dirty="0" smtClean="0"/>
                <a:t> </a:t>
              </a:r>
              <a:r>
                <a:rPr lang="en-US" dirty="0" err="1" smtClean="0"/>
                <a:t>hipótesis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9402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6" grpId="0"/>
      <p:bldP spid="90" grpId="0"/>
      <p:bldP spid="5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1455283" y="84158"/>
            <a:ext cx="10515600" cy="1325563"/>
          </a:xfrm>
        </p:spPr>
        <p:txBody>
          <a:bodyPr/>
          <a:lstStyle/>
          <a:p>
            <a:r>
              <a:rPr lang="es-MX" dirty="0" smtClean="0"/>
              <a:t>Definición de términos o variables </a:t>
            </a:r>
            <a:endParaRPr lang="en-GB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453" y="3415946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8" name="Grupo 27"/>
          <p:cNvGrpSpPr/>
          <p:nvPr/>
        </p:nvGrpSpPr>
        <p:grpSpPr>
          <a:xfrm>
            <a:off x="671082" y="1688125"/>
            <a:ext cx="4037089" cy="868585"/>
            <a:chOff x="983760" y="2183846"/>
            <a:chExt cx="4037089" cy="868585"/>
          </a:xfrm>
        </p:grpSpPr>
        <p:sp>
          <p:nvSpPr>
            <p:cNvPr id="15" name="Llamada de nube 14"/>
            <p:cNvSpPr/>
            <p:nvPr/>
          </p:nvSpPr>
          <p:spPr>
            <a:xfrm>
              <a:off x="1088571" y="2229696"/>
              <a:ext cx="3932278" cy="776886"/>
            </a:xfrm>
            <a:prstGeom prst="cloudCallout">
              <a:avLst>
                <a:gd name="adj1" fmla="val 61113"/>
                <a:gd name="adj2" fmla="val 21330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Imagen 12"/>
            <p:cNvPicPr>
              <a:picLocks noChangeAspect="1"/>
            </p:cNvPicPr>
            <p:nvPr/>
          </p:nvPicPr>
          <p:blipFill rotWithShape="1">
            <a:blip r:embed="rId3"/>
            <a:srcRect b="66330"/>
            <a:stretch/>
          </p:blipFill>
          <p:spPr>
            <a:xfrm>
              <a:off x="983760" y="2183846"/>
              <a:ext cx="4037089" cy="868585"/>
            </a:xfrm>
            <a:prstGeom prst="cloudCallout">
              <a:avLst/>
            </a:prstGeom>
            <a:noFill/>
            <a:ln>
              <a:noFill/>
            </a:ln>
          </p:spPr>
        </p:pic>
      </p:grpSp>
      <p:grpSp>
        <p:nvGrpSpPr>
          <p:cNvPr id="27" name="Grupo 26"/>
          <p:cNvGrpSpPr/>
          <p:nvPr/>
        </p:nvGrpSpPr>
        <p:grpSpPr>
          <a:xfrm>
            <a:off x="7058890" y="1610167"/>
            <a:ext cx="3269875" cy="946543"/>
            <a:chOff x="7182491" y="1897167"/>
            <a:chExt cx="3269875" cy="946543"/>
          </a:xfrm>
        </p:grpSpPr>
        <p:sp>
          <p:nvSpPr>
            <p:cNvPr id="12" name="Llamada de nube 11"/>
            <p:cNvSpPr/>
            <p:nvPr/>
          </p:nvSpPr>
          <p:spPr>
            <a:xfrm>
              <a:off x="7293429" y="2055813"/>
              <a:ext cx="3048000" cy="578531"/>
            </a:xfrm>
            <a:prstGeom prst="cloudCallout">
              <a:avLst>
                <a:gd name="adj1" fmla="val -92354"/>
                <a:gd name="adj2" fmla="val 25892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 rotWithShape="1">
            <a:blip r:embed="rId4"/>
            <a:srcRect b="65656"/>
            <a:stretch/>
          </p:blipFill>
          <p:spPr>
            <a:xfrm>
              <a:off x="7182491" y="1897167"/>
              <a:ext cx="3269875" cy="946543"/>
            </a:xfrm>
            <a:prstGeom prst="cloudCallout">
              <a:avLst/>
            </a:prstGeom>
          </p:spPr>
        </p:pic>
      </p:grpSp>
      <p:sp>
        <p:nvSpPr>
          <p:cNvPr id="16" name="Rectángulo redondeado 15"/>
          <p:cNvSpPr/>
          <p:nvPr/>
        </p:nvSpPr>
        <p:spPr>
          <a:xfrm>
            <a:off x="1164771" y="5972440"/>
            <a:ext cx="1981200" cy="598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¿Definición de novios? </a:t>
            </a:r>
            <a:endParaRPr lang="en-GB" dirty="0"/>
          </a:p>
        </p:txBody>
      </p:sp>
      <p:sp>
        <p:nvSpPr>
          <p:cNvPr id="17" name="Flecha derecha 16"/>
          <p:cNvSpPr/>
          <p:nvPr/>
        </p:nvSpPr>
        <p:spPr>
          <a:xfrm>
            <a:off x="3243943" y="6211868"/>
            <a:ext cx="1099457" cy="363103"/>
          </a:xfrm>
          <a:prstGeom prst="rightArrow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ángulo redondeado 19"/>
          <p:cNvSpPr/>
          <p:nvPr/>
        </p:nvSpPr>
        <p:spPr>
          <a:xfrm>
            <a:off x="4624944" y="6018258"/>
            <a:ext cx="2233056" cy="598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Precisar lo más posible el concepto </a:t>
            </a:r>
            <a:endParaRPr lang="en-GB" dirty="0"/>
          </a:p>
        </p:txBody>
      </p:sp>
      <p:sp>
        <p:nvSpPr>
          <p:cNvPr id="21" name="Flecha derecha 20"/>
          <p:cNvSpPr/>
          <p:nvPr/>
        </p:nvSpPr>
        <p:spPr>
          <a:xfrm>
            <a:off x="7150927" y="6136063"/>
            <a:ext cx="1099457" cy="363103"/>
          </a:xfrm>
          <a:prstGeom prst="rightArrow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ángulo redondeado 23"/>
          <p:cNvSpPr/>
          <p:nvPr/>
        </p:nvSpPr>
        <p:spPr>
          <a:xfrm>
            <a:off x="8445333" y="5896646"/>
            <a:ext cx="2345375" cy="674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Evitar ambigüedades de</a:t>
            </a:r>
          </a:p>
          <a:p>
            <a:pPr algn="ctr"/>
            <a:r>
              <a:rPr lang="es-MX" sz="1600" dirty="0" smtClean="0"/>
              <a:t>conceptos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6625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20" grpId="0" animBg="1"/>
      <p:bldP spid="21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/>
              <a:t>Hipótesis </a:t>
            </a:r>
            <a:endParaRPr lang="en-US" sz="3000" dirty="0"/>
          </a:p>
        </p:txBody>
      </p:sp>
      <p:sp>
        <p:nvSpPr>
          <p:cNvPr id="66" name="Oval 65"/>
          <p:cNvSpPr/>
          <p:nvPr/>
        </p:nvSpPr>
        <p:spPr>
          <a:xfrm>
            <a:off x="2679485" y="5257800"/>
            <a:ext cx="5070102" cy="53340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495836" y="2321121"/>
            <a:ext cx="4005664" cy="886968"/>
          </a:xfrm>
          <a:prstGeom prst="rect">
            <a:avLst/>
          </a:prstGeom>
          <a:gradFill flip="none" rotWithShape="1">
            <a:gsLst>
              <a:gs pos="45000">
                <a:srgbClr val="F1583F"/>
              </a:gs>
              <a:gs pos="0">
                <a:schemeClr val="bg1">
                  <a:alpha val="0"/>
                </a:schemeClr>
              </a:gs>
              <a:gs pos="100000">
                <a:srgbClr val="EE381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2000" dirty="0"/>
              <a:t>Indican: lo que se pretende probar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571573" y="3248902"/>
            <a:ext cx="5020196" cy="886968"/>
          </a:xfrm>
          <a:prstGeom prst="rect">
            <a:avLst/>
          </a:prstGeom>
          <a:gradFill flip="none" rotWithShape="1">
            <a:gsLst>
              <a:gs pos="52000">
                <a:srgbClr val="9CDD46"/>
              </a:gs>
              <a:gs pos="0">
                <a:schemeClr val="bg1">
                  <a:alpha val="0"/>
                </a:schemeClr>
              </a:gs>
              <a:gs pos="100000">
                <a:srgbClr val="8AD72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2000" dirty="0"/>
              <a:t>Explicaciones tentativas del fenómeno investigado </a:t>
            </a:r>
          </a:p>
        </p:txBody>
      </p:sp>
      <p:sp>
        <p:nvSpPr>
          <p:cNvPr id="89" name="Rectangle 88"/>
          <p:cNvSpPr/>
          <p:nvPr/>
        </p:nvSpPr>
        <p:spPr>
          <a:xfrm>
            <a:off x="7162801" y="4171044"/>
            <a:ext cx="3428968" cy="886968"/>
          </a:xfrm>
          <a:prstGeom prst="rect">
            <a:avLst/>
          </a:prstGeom>
          <a:gradFill flip="none" rotWithShape="1">
            <a:gsLst>
              <a:gs pos="53000">
                <a:srgbClr val="2EB1EC"/>
              </a:gs>
              <a:gs pos="0">
                <a:schemeClr val="bg1">
                  <a:alpha val="0"/>
                </a:schemeClr>
              </a:gs>
              <a:gs pos="100000">
                <a:srgbClr val="00A0E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/>
              <a:t>Son las guías de una investigación o estudio. 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600201" y="2245134"/>
            <a:ext cx="1228670" cy="886968"/>
          </a:xfrm>
          <a:custGeom>
            <a:avLst/>
            <a:gdLst/>
            <a:ahLst/>
            <a:cxnLst/>
            <a:rect l="l" t="t" r="r" b="b"/>
            <a:pathLst>
              <a:path w="1228670" h="886968">
                <a:moveTo>
                  <a:pt x="614335" y="0"/>
                </a:moveTo>
                <a:lnTo>
                  <a:pt x="1228670" y="886968"/>
                </a:lnTo>
                <a:lnTo>
                  <a:pt x="0" y="886968"/>
                </a:lnTo>
                <a:close/>
              </a:path>
            </a:pathLst>
          </a:custGeom>
          <a:solidFill>
            <a:srgbClr val="EE33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933236" y="3208089"/>
            <a:ext cx="2562600" cy="886968"/>
          </a:xfrm>
          <a:custGeom>
            <a:avLst/>
            <a:gdLst/>
            <a:ahLst/>
            <a:cxnLst/>
            <a:rect l="l" t="t" r="r" b="b"/>
            <a:pathLst>
              <a:path w="2562600" h="886968">
                <a:moveTo>
                  <a:pt x="614335" y="0"/>
                </a:moveTo>
                <a:lnTo>
                  <a:pt x="1948265" y="0"/>
                </a:lnTo>
                <a:lnTo>
                  <a:pt x="2562600" y="886968"/>
                </a:lnTo>
                <a:lnTo>
                  <a:pt x="0" y="886968"/>
                </a:lnTo>
                <a:close/>
              </a:path>
            </a:pathLst>
          </a:custGeom>
          <a:solidFill>
            <a:srgbClr val="8AD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266271" y="4171044"/>
            <a:ext cx="3896530" cy="886968"/>
          </a:xfrm>
          <a:custGeom>
            <a:avLst/>
            <a:gdLst/>
            <a:ahLst/>
            <a:cxnLst/>
            <a:rect l="l" t="t" r="r" b="b"/>
            <a:pathLst>
              <a:path w="3896530" h="886968">
                <a:moveTo>
                  <a:pt x="614335" y="0"/>
                </a:moveTo>
                <a:lnTo>
                  <a:pt x="3282196" y="0"/>
                </a:lnTo>
                <a:lnTo>
                  <a:pt x="3896530" y="886968"/>
                </a:lnTo>
                <a:lnTo>
                  <a:pt x="0" y="886968"/>
                </a:lnTo>
                <a:close/>
              </a:path>
            </a:pathLst>
          </a:custGeom>
          <a:solidFill>
            <a:srgbClr val="0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5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s-MX" dirty="0" smtClean="0"/>
              <a:t>Definición de términos o variables </a:t>
            </a:r>
            <a:endParaRPr lang="en-GB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93608531"/>
              </p:ext>
            </p:extLst>
          </p:nvPr>
        </p:nvGraphicFramePr>
        <p:xfrm>
          <a:off x="2038927" y="10285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82163567"/>
              </p:ext>
            </p:extLst>
          </p:nvPr>
        </p:nvGraphicFramePr>
        <p:xfrm>
          <a:off x="413657" y="719666"/>
          <a:ext cx="10831286" cy="5727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Grupo 7"/>
          <p:cNvGrpSpPr/>
          <p:nvPr/>
        </p:nvGrpSpPr>
        <p:grpSpPr>
          <a:xfrm rot="16200000">
            <a:off x="2516439" y="3364991"/>
            <a:ext cx="511577" cy="234189"/>
            <a:chOff x="5172931" y="1744671"/>
            <a:chExt cx="511577" cy="23418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Flecha derecha 8"/>
            <p:cNvSpPr/>
            <p:nvPr/>
          </p:nvSpPr>
          <p:spPr>
            <a:xfrm rot="16275600">
              <a:off x="5311625" y="1605977"/>
              <a:ext cx="234189" cy="511577"/>
            </a:xfrm>
            <a:prstGeom prst="rightArrow">
              <a:avLst>
                <a:gd name="adj1" fmla="val 60000"/>
                <a:gd name="adj2" fmla="val 50000"/>
              </a:avLst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lecha derecha 4"/>
            <p:cNvSpPr/>
            <p:nvPr/>
          </p:nvSpPr>
          <p:spPr>
            <a:xfrm rot="16275600">
              <a:off x="5345981" y="1743412"/>
              <a:ext cx="163932" cy="306947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100" kern="1200"/>
            </a:p>
          </p:txBody>
        </p:sp>
      </p:grpSp>
      <p:sp>
        <p:nvSpPr>
          <p:cNvPr id="13" name="Elipse 12"/>
          <p:cNvSpPr/>
          <p:nvPr/>
        </p:nvSpPr>
        <p:spPr>
          <a:xfrm>
            <a:off x="1181142" y="2831117"/>
            <a:ext cx="1504639" cy="1504639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 smtClean="0"/>
              <a:t>Obtener datos de la realidad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86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8F86F4-5793-417E-9129-E68A077671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0AFD1A9-D31A-443F-909A-196381217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B8E013-9F86-46CA-8D68-78B4558522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F2D2D-94D1-4C99-80ED-DD0CE26DF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638F20-0249-4551-A1A9-BB0AE67A24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D25F1BE-876E-4EC0-B369-62640C345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5F3DB9-BADB-4C76-8E14-C692AA6E3A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0319AC3-7F7E-4415-A5C5-E6B29FB73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0D05E8-3442-4E3D-8675-0E346F689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Sub>
          <a:bldDgm bld="one"/>
        </p:bldSub>
      </p:bldGraphic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términos o variables </a:t>
            </a:r>
            <a:endParaRPr lang="en-GB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3600" dirty="0" smtClean="0"/>
              <a:t>Confrontar investigaciones similares </a:t>
            </a:r>
          </a:p>
          <a:p>
            <a:endParaRPr lang="es-MX" dirty="0"/>
          </a:p>
          <a:p>
            <a:endParaRPr lang="en-GB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2"/>
          <a:srcRect l="41363" r="8960"/>
          <a:stretch/>
        </p:blipFill>
        <p:spPr>
          <a:xfrm>
            <a:off x="7880738" y="1828800"/>
            <a:ext cx="3790727" cy="4950491"/>
          </a:xfrm>
          <a:prstGeom prst="ellipse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2"/>
          <a:srcRect l="12842" t="32598" r="77053" b="48175"/>
          <a:stretch/>
        </p:blipFill>
        <p:spPr>
          <a:xfrm>
            <a:off x="1147999" y="2725152"/>
            <a:ext cx="2329559" cy="2875548"/>
          </a:xfrm>
          <a:prstGeom prst="ellipse">
            <a:avLst/>
          </a:prstGeom>
        </p:spPr>
      </p:pic>
      <p:cxnSp>
        <p:nvCxnSpPr>
          <p:cNvPr id="27" name="Conector recto de flecha 26"/>
          <p:cNvCxnSpPr/>
          <p:nvPr/>
        </p:nvCxnSpPr>
        <p:spPr>
          <a:xfrm flipV="1">
            <a:off x="2562726" y="3477126"/>
            <a:ext cx="5318012" cy="89430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 flipH="1">
            <a:off x="1335506" y="4004468"/>
            <a:ext cx="579598" cy="62769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 flipV="1">
            <a:off x="1335506" y="4439653"/>
            <a:ext cx="745957" cy="19250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0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conceptual o constitutiva </a:t>
            </a:r>
            <a:endParaRPr lang="en-GB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>
                <a:solidFill>
                  <a:srgbClr val="0070C0"/>
                </a:solidFill>
              </a:rPr>
              <a:t>Definiciones de diccionario o de libros especializados 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90277"/>
              </p:ext>
            </p:extLst>
          </p:nvPr>
        </p:nvGraphicFramePr>
        <p:xfrm>
          <a:off x="845125" y="2695075"/>
          <a:ext cx="9321558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779"/>
                <a:gridCol w="4660779"/>
              </a:tblGrid>
              <a:tr h="517185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Variable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Definición</a:t>
                      </a:r>
                      <a:r>
                        <a:rPr lang="es-MX" sz="2800" baseline="0" dirty="0" smtClean="0"/>
                        <a:t> conceptual </a:t>
                      </a:r>
                      <a:endParaRPr lang="en-GB" sz="2800" dirty="0"/>
                    </a:p>
                  </a:txBody>
                  <a:tcPr/>
                </a:tc>
              </a:tr>
              <a:tr h="2514773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Inteligencia emocional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Capacidad</a:t>
                      </a:r>
                      <a:r>
                        <a:rPr lang="es-MX" sz="2800" baseline="0" dirty="0" smtClean="0"/>
                        <a:t> pare reconocer y controlar nuestras emociones, así como mejorar con mas destreza nuestras relaciones. </a:t>
                      </a:r>
                    </a:p>
                    <a:p>
                      <a:r>
                        <a:rPr lang="es-MX" sz="2800" baseline="0" dirty="0" smtClean="0"/>
                        <a:t>(Goleman, 1996)</a:t>
                      </a:r>
                    </a:p>
                    <a:p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11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HERNANDEZ </a:t>
            </a:r>
            <a:r>
              <a:rPr lang="es-MX" dirty="0" err="1"/>
              <a:t>Sampieri</a:t>
            </a:r>
            <a:r>
              <a:rPr lang="es-MX" dirty="0"/>
              <a:t> Roberto, Fernández Collado Carlos, Baptista Lucio Pilar. (2014). Metodología de la Investigación. Sexta Edición. México: McGraw Hill.</a:t>
            </a:r>
          </a:p>
          <a:p>
            <a:pPr marL="0" indent="0">
              <a:buNone/>
            </a:pPr>
            <a:r>
              <a:rPr lang="es-MX" dirty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7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No todas las investigaciones tienen hipótesis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Enfoque cualitativo: supuestos  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600325"/>
            <a:ext cx="2286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0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Pueden o no ser verdaderas:</a:t>
            </a:r>
          </a:p>
          <a:p>
            <a:pPr marL="0" indent="0">
              <a:buNone/>
            </a:pPr>
            <a:r>
              <a:rPr lang="es-MX" dirty="0" smtClean="0"/>
              <a:t>“Las familias que viven en zonas urbanas tienen menor número de hijos que las familias que viven en zonas rurales” 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Puede o no ser comprobado.</a:t>
            </a:r>
          </a:p>
          <a:p>
            <a:r>
              <a:rPr lang="es-MX" dirty="0" smtClean="0"/>
              <a:t>No: ausencia de evidencia total </a:t>
            </a:r>
          </a:p>
          <a:p>
            <a:r>
              <a:rPr lang="es-MX" dirty="0" smtClean="0"/>
              <a:t>Si: hay cifras y censo poblacional. </a:t>
            </a:r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599" y="5079794"/>
            <a:ext cx="294322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9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45127" y="1828800"/>
            <a:ext cx="10875818" cy="4351337"/>
          </a:xfrm>
        </p:spPr>
        <p:txBody>
          <a:bodyPr/>
          <a:lstStyle/>
          <a:p>
            <a:r>
              <a:rPr lang="es-MX" dirty="0" smtClean="0"/>
              <a:t>Son proposiciones tentativas acerca de dos o mas </a:t>
            </a:r>
            <a:r>
              <a:rPr lang="es-MX" dirty="0" smtClean="0">
                <a:solidFill>
                  <a:srgbClr val="0070C0"/>
                </a:solidFill>
              </a:rPr>
              <a:t>variables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sz="2400" dirty="0" smtClean="0"/>
              <a:t>“A mayor </a:t>
            </a:r>
            <a:r>
              <a:rPr lang="es-MX" sz="2400" dirty="0" smtClean="0">
                <a:solidFill>
                  <a:srgbClr val="0070C0"/>
                </a:solidFill>
              </a:rPr>
              <a:t>variedad en el trabajo</a:t>
            </a:r>
            <a:r>
              <a:rPr lang="es-MX" sz="2400" dirty="0" smtClean="0"/>
              <a:t>, habrá mayor  </a:t>
            </a:r>
            <a:r>
              <a:rPr lang="es-MX" sz="2400" dirty="0" smtClean="0">
                <a:solidFill>
                  <a:srgbClr val="0070C0"/>
                </a:solidFill>
              </a:rPr>
              <a:t>motivación extrínseca </a:t>
            </a:r>
            <a:r>
              <a:rPr lang="es-MX" sz="2400" dirty="0" smtClean="0"/>
              <a:t>para cumplirlo”</a:t>
            </a:r>
            <a:endParaRPr lang="en-GB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319" y="4031672"/>
            <a:ext cx="1626919" cy="122018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016" y="4031672"/>
            <a:ext cx="1020533" cy="144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2002611" y="1371600"/>
            <a:ext cx="8186778" cy="5573608"/>
          </a:xfrm>
          <a:custGeom>
            <a:avLst/>
            <a:gdLst>
              <a:gd name="connsiteX0" fmla="*/ 0 w 5562600"/>
              <a:gd name="connsiteY0" fmla="*/ 533400 h 2133600"/>
              <a:gd name="connsiteX1" fmla="*/ 4495800 w 5562600"/>
              <a:gd name="connsiteY1" fmla="*/ 533400 h 2133600"/>
              <a:gd name="connsiteX2" fmla="*/ 4495800 w 5562600"/>
              <a:gd name="connsiteY2" fmla="*/ 0 h 2133600"/>
              <a:gd name="connsiteX3" fmla="*/ 5562600 w 5562600"/>
              <a:gd name="connsiteY3" fmla="*/ 1066800 h 2133600"/>
              <a:gd name="connsiteX4" fmla="*/ 4495800 w 5562600"/>
              <a:gd name="connsiteY4" fmla="*/ 2133600 h 2133600"/>
              <a:gd name="connsiteX5" fmla="*/ 4495800 w 5562600"/>
              <a:gd name="connsiteY5" fmla="*/ 1600200 h 2133600"/>
              <a:gd name="connsiteX6" fmla="*/ 0 w 5562600"/>
              <a:gd name="connsiteY6" fmla="*/ 1600200 h 2133600"/>
              <a:gd name="connsiteX7" fmla="*/ 0 w 5562600"/>
              <a:gd name="connsiteY7" fmla="*/ 533400 h 2133600"/>
              <a:gd name="connsiteX0" fmla="*/ 0 w 5562600"/>
              <a:gd name="connsiteY0" fmla="*/ 1600200 h 2133600"/>
              <a:gd name="connsiteX1" fmla="*/ 4495800 w 5562600"/>
              <a:gd name="connsiteY1" fmla="*/ 533400 h 2133600"/>
              <a:gd name="connsiteX2" fmla="*/ 4495800 w 5562600"/>
              <a:gd name="connsiteY2" fmla="*/ 0 h 2133600"/>
              <a:gd name="connsiteX3" fmla="*/ 5562600 w 5562600"/>
              <a:gd name="connsiteY3" fmla="*/ 1066800 h 2133600"/>
              <a:gd name="connsiteX4" fmla="*/ 4495800 w 5562600"/>
              <a:gd name="connsiteY4" fmla="*/ 2133600 h 2133600"/>
              <a:gd name="connsiteX5" fmla="*/ 4495800 w 5562600"/>
              <a:gd name="connsiteY5" fmla="*/ 1600200 h 2133600"/>
              <a:gd name="connsiteX6" fmla="*/ 0 w 5562600"/>
              <a:gd name="connsiteY6" fmla="*/ 1600200 h 2133600"/>
              <a:gd name="connsiteX0" fmla="*/ 0 w 5535304"/>
              <a:gd name="connsiteY0" fmla="*/ 1040641 h 2133600"/>
              <a:gd name="connsiteX1" fmla="*/ 4468504 w 5535304"/>
              <a:gd name="connsiteY1" fmla="*/ 533400 h 2133600"/>
              <a:gd name="connsiteX2" fmla="*/ 4468504 w 5535304"/>
              <a:gd name="connsiteY2" fmla="*/ 0 h 2133600"/>
              <a:gd name="connsiteX3" fmla="*/ 5535304 w 5535304"/>
              <a:gd name="connsiteY3" fmla="*/ 1066800 h 2133600"/>
              <a:gd name="connsiteX4" fmla="*/ 4468504 w 5535304"/>
              <a:gd name="connsiteY4" fmla="*/ 2133600 h 2133600"/>
              <a:gd name="connsiteX5" fmla="*/ 4468504 w 5535304"/>
              <a:gd name="connsiteY5" fmla="*/ 1600200 h 2133600"/>
              <a:gd name="connsiteX6" fmla="*/ 0 w 5535304"/>
              <a:gd name="connsiteY6" fmla="*/ 1040641 h 2133600"/>
              <a:gd name="connsiteX0" fmla="*/ 0 w 5577312"/>
              <a:gd name="connsiteY0" fmla="*/ 767421 h 2133600"/>
              <a:gd name="connsiteX1" fmla="*/ 4510512 w 5577312"/>
              <a:gd name="connsiteY1" fmla="*/ 533400 h 2133600"/>
              <a:gd name="connsiteX2" fmla="*/ 4510512 w 5577312"/>
              <a:gd name="connsiteY2" fmla="*/ 0 h 2133600"/>
              <a:gd name="connsiteX3" fmla="*/ 5577312 w 5577312"/>
              <a:gd name="connsiteY3" fmla="*/ 1066800 h 2133600"/>
              <a:gd name="connsiteX4" fmla="*/ 4510512 w 5577312"/>
              <a:gd name="connsiteY4" fmla="*/ 2133600 h 2133600"/>
              <a:gd name="connsiteX5" fmla="*/ 4510512 w 5577312"/>
              <a:gd name="connsiteY5" fmla="*/ 1600200 h 2133600"/>
              <a:gd name="connsiteX6" fmla="*/ 0 w 5577312"/>
              <a:gd name="connsiteY6" fmla="*/ 767421 h 2133600"/>
              <a:gd name="connsiteX0" fmla="*/ 0 w 5602517"/>
              <a:gd name="connsiteY0" fmla="*/ 702842 h 2133600"/>
              <a:gd name="connsiteX1" fmla="*/ 4535717 w 5602517"/>
              <a:gd name="connsiteY1" fmla="*/ 533400 h 2133600"/>
              <a:gd name="connsiteX2" fmla="*/ 4535717 w 5602517"/>
              <a:gd name="connsiteY2" fmla="*/ 0 h 2133600"/>
              <a:gd name="connsiteX3" fmla="*/ 5602517 w 5602517"/>
              <a:gd name="connsiteY3" fmla="*/ 1066800 h 2133600"/>
              <a:gd name="connsiteX4" fmla="*/ 4535717 w 5602517"/>
              <a:gd name="connsiteY4" fmla="*/ 2133600 h 2133600"/>
              <a:gd name="connsiteX5" fmla="*/ 4535717 w 5602517"/>
              <a:gd name="connsiteY5" fmla="*/ 1600200 h 2133600"/>
              <a:gd name="connsiteX6" fmla="*/ 0 w 5602517"/>
              <a:gd name="connsiteY6" fmla="*/ 702842 h 2133600"/>
              <a:gd name="connsiteX0" fmla="*/ 0 w 5804157"/>
              <a:gd name="connsiteY0" fmla="*/ 673036 h 2133600"/>
              <a:gd name="connsiteX1" fmla="*/ 4737357 w 5804157"/>
              <a:gd name="connsiteY1" fmla="*/ 533400 h 2133600"/>
              <a:gd name="connsiteX2" fmla="*/ 4737357 w 5804157"/>
              <a:gd name="connsiteY2" fmla="*/ 0 h 2133600"/>
              <a:gd name="connsiteX3" fmla="*/ 5804157 w 5804157"/>
              <a:gd name="connsiteY3" fmla="*/ 1066800 h 2133600"/>
              <a:gd name="connsiteX4" fmla="*/ 4737357 w 5804157"/>
              <a:gd name="connsiteY4" fmla="*/ 2133600 h 2133600"/>
              <a:gd name="connsiteX5" fmla="*/ 4737357 w 5804157"/>
              <a:gd name="connsiteY5" fmla="*/ 1600200 h 2133600"/>
              <a:gd name="connsiteX6" fmla="*/ 0 w 5804157"/>
              <a:gd name="connsiteY6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  <a:gd name="connsiteX0" fmla="*/ 10766 w 5814923"/>
              <a:gd name="connsiteY0" fmla="*/ 673036 h 2133600"/>
              <a:gd name="connsiteX1" fmla="*/ 4748123 w 5814923"/>
              <a:gd name="connsiteY1" fmla="*/ 533400 h 2133600"/>
              <a:gd name="connsiteX2" fmla="*/ 4748123 w 5814923"/>
              <a:gd name="connsiteY2" fmla="*/ 0 h 2133600"/>
              <a:gd name="connsiteX3" fmla="*/ 5814923 w 5814923"/>
              <a:gd name="connsiteY3" fmla="*/ 1066800 h 2133600"/>
              <a:gd name="connsiteX4" fmla="*/ 4748123 w 5814923"/>
              <a:gd name="connsiteY4" fmla="*/ 2133600 h 2133600"/>
              <a:gd name="connsiteX5" fmla="*/ 4748123 w 5814923"/>
              <a:gd name="connsiteY5" fmla="*/ 1600200 h 2133600"/>
              <a:gd name="connsiteX6" fmla="*/ 0 w 5814923"/>
              <a:gd name="connsiteY6" fmla="*/ 989491 h 2133600"/>
              <a:gd name="connsiteX7" fmla="*/ 10766 w 5814923"/>
              <a:gd name="connsiteY7" fmla="*/ 673036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4923" h="2133600">
                <a:moveTo>
                  <a:pt x="10766" y="673036"/>
                </a:moveTo>
                <a:lnTo>
                  <a:pt x="4748123" y="533400"/>
                </a:lnTo>
                <a:lnTo>
                  <a:pt x="4748123" y="0"/>
                </a:lnTo>
                <a:lnTo>
                  <a:pt x="5814923" y="1066800"/>
                </a:lnTo>
                <a:lnTo>
                  <a:pt x="4748123" y="2133600"/>
                </a:lnTo>
                <a:lnTo>
                  <a:pt x="4748123" y="1600200"/>
                </a:lnTo>
                <a:cubicBezTo>
                  <a:pt x="3118506" y="1372362"/>
                  <a:pt x="1603230" y="1201727"/>
                  <a:pt x="0" y="989491"/>
                </a:cubicBezTo>
                <a:cubicBezTo>
                  <a:pt x="3589" y="686387"/>
                  <a:pt x="7177" y="929336"/>
                  <a:pt x="10766" y="673036"/>
                </a:cubicBezTo>
                <a:close/>
              </a:path>
            </a:pathLst>
          </a:custGeom>
          <a:gradFill flip="none" rotWithShape="1">
            <a:gsLst>
              <a:gs pos="63000">
                <a:schemeClr val="accent6">
                  <a:lumMod val="75000"/>
                </a:schemeClr>
              </a:gs>
              <a:gs pos="0">
                <a:srgbClr val="FFC000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17222692" lon="18162154" rev="4074046"/>
            </a:camera>
            <a:lightRig rig="threePt" dir="t"/>
          </a:scene3d>
          <a:sp3d extrusionH="254000">
            <a:bevelT w="1905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02611" y="1573733"/>
            <a:ext cx="1792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Surgimiento  hipótesis 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3321255" y="3020422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Marco teórico 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8216970" y="1803773"/>
            <a:ext cx="184941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Conclusión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investigación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2022881" y="4180115"/>
            <a:ext cx="759414" cy="789224"/>
            <a:chOff x="6453494" y="2317132"/>
            <a:chExt cx="1969724" cy="2047043"/>
          </a:xfrm>
        </p:grpSpPr>
        <p:sp>
          <p:nvSpPr>
            <p:cNvPr id="40" name="Oval 39"/>
            <p:cNvSpPr/>
            <p:nvPr/>
          </p:nvSpPr>
          <p:spPr>
            <a:xfrm>
              <a:off x="6453494" y="3671628"/>
              <a:ext cx="1969724" cy="69254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581146" y="2317132"/>
              <a:ext cx="1741714" cy="1741714"/>
            </a:xfrm>
            <a:prstGeom prst="ellipse">
              <a:avLst/>
            </a:prstGeom>
            <a:gradFill>
              <a:gsLst>
                <a:gs pos="13000">
                  <a:srgbClr val="0070C0"/>
                </a:gs>
                <a:gs pos="71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766204" y="2374552"/>
              <a:ext cx="1371601" cy="120600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507786" y="3886200"/>
            <a:ext cx="759414" cy="789224"/>
            <a:chOff x="6453494" y="2317132"/>
            <a:chExt cx="1969724" cy="2047043"/>
          </a:xfrm>
        </p:grpSpPr>
        <p:sp>
          <p:nvSpPr>
            <p:cNvPr id="45" name="Oval 44"/>
            <p:cNvSpPr/>
            <p:nvPr/>
          </p:nvSpPr>
          <p:spPr>
            <a:xfrm>
              <a:off x="6453494" y="3671628"/>
              <a:ext cx="1969724" cy="69254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581146" y="2317132"/>
              <a:ext cx="1741714" cy="1741714"/>
            </a:xfrm>
            <a:prstGeom prst="ellipse">
              <a:avLst/>
            </a:prstGeom>
            <a:gradFill>
              <a:gsLst>
                <a:gs pos="13000">
                  <a:srgbClr val="0070C0"/>
                </a:gs>
                <a:gs pos="71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6766204" y="2374552"/>
              <a:ext cx="1371601" cy="120600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4876800" y="3581400"/>
            <a:ext cx="759414" cy="789224"/>
            <a:chOff x="6453494" y="2317132"/>
            <a:chExt cx="1969724" cy="2047043"/>
          </a:xfrm>
        </p:grpSpPr>
        <p:sp>
          <p:nvSpPr>
            <p:cNvPr id="73" name="Oval 72"/>
            <p:cNvSpPr/>
            <p:nvPr/>
          </p:nvSpPr>
          <p:spPr>
            <a:xfrm>
              <a:off x="6453494" y="3671628"/>
              <a:ext cx="1969724" cy="69254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581146" y="2317132"/>
              <a:ext cx="1741714" cy="1741714"/>
            </a:xfrm>
            <a:prstGeom prst="ellipse">
              <a:avLst/>
            </a:prstGeom>
            <a:gradFill>
              <a:gsLst>
                <a:gs pos="13000">
                  <a:srgbClr val="0070C0"/>
                </a:gs>
                <a:gs pos="71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6766204" y="2374552"/>
              <a:ext cx="1371601" cy="120600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76" name="Group 75"/>
          <p:cNvGrpSpPr>
            <a:grpSpLocks noChangeAspect="1"/>
          </p:cNvGrpSpPr>
          <p:nvPr/>
        </p:nvGrpSpPr>
        <p:grpSpPr>
          <a:xfrm>
            <a:off x="6403386" y="3302726"/>
            <a:ext cx="759414" cy="789224"/>
            <a:chOff x="6453494" y="2317132"/>
            <a:chExt cx="1969724" cy="2047043"/>
          </a:xfrm>
        </p:grpSpPr>
        <p:sp>
          <p:nvSpPr>
            <p:cNvPr id="77" name="Oval 76"/>
            <p:cNvSpPr/>
            <p:nvPr/>
          </p:nvSpPr>
          <p:spPr>
            <a:xfrm>
              <a:off x="6453494" y="3671628"/>
              <a:ext cx="1969724" cy="69254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6581146" y="2317132"/>
              <a:ext cx="1741714" cy="1741714"/>
            </a:xfrm>
            <a:prstGeom prst="ellipse">
              <a:avLst/>
            </a:prstGeom>
            <a:gradFill>
              <a:gsLst>
                <a:gs pos="13000">
                  <a:srgbClr val="0070C0"/>
                </a:gs>
                <a:gs pos="71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6766204" y="2374552"/>
              <a:ext cx="1371601" cy="120600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80" name="Group 79"/>
          <p:cNvGrpSpPr>
            <a:grpSpLocks noChangeAspect="1"/>
          </p:cNvGrpSpPr>
          <p:nvPr/>
        </p:nvGrpSpPr>
        <p:grpSpPr>
          <a:xfrm>
            <a:off x="8382000" y="2590801"/>
            <a:ext cx="1111858" cy="1155503"/>
            <a:chOff x="6453494" y="2317132"/>
            <a:chExt cx="1969724" cy="2047043"/>
          </a:xfrm>
        </p:grpSpPr>
        <p:sp>
          <p:nvSpPr>
            <p:cNvPr id="81" name="Oval 80"/>
            <p:cNvSpPr/>
            <p:nvPr/>
          </p:nvSpPr>
          <p:spPr>
            <a:xfrm>
              <a:off x="6453494" y="3671628"/>
              <a:ext cx="1969724" cy="69254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6581146" y="2317132"/>
              <a:ext cx="1741714" cy="1741714"/>
            </a:xfrm>
            <a:prstGeom prst="ellipse">
              <a:avLst/>
            </a:prstGeom>
            <a:gradFill>
              <a:gsLst>
                <a:gs pos="13000">
                  <a:srgbClr val="0070C0"/>
                </a:gs>
                <a:gs pos="71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6766204" y="2374552"/>
              <a:ext cx="1371601" cy="120600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84" name="Oval 83"/>
          <p:cNvSpPr/>
          <p:nvPr/>
        </p:nvSpPr>
        <p:spPr>
          <a:xfrm rot="21109716">
            <a:off x="1994991" y="5047578"/>
            <a:ext cx="7676559" cy="58283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93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63727" y="3070323"/>
            <a:ext cx="1608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/>
              <a:t>Planteamiento </a:t>
            </a:r>
            <a:endParaRPr lang="es-MX" dirty="0" smtClean="0"/>
          </a:p>
          <a:p>
            <a:pPr algn="ctr"/>
            <a:r>
              <a:rPr lang="es-MX" dirty="0" smtClean="0"/>
              <a:t>del </a:t>
            </a:r>
            <a:r>
              <a:rPr lang="es-MX" dirty="0"/>
              <a:t>problema 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 rot="21085729">
            <a:off x="4040873" y="4221776"/>
            <a:ext cx="37627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n w="12700">
                  <a:noFill/>
                  <a:prstDash val="solid"/>
                </a:ln>
              </a:rPr>
              <a:t>Enfoque cualitativo 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2402588" y="2409067"/>
            <a:ext cx="112012" cy="554525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3321255" y="2456799"/>
            <a:ext cx="290130" cy="51534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97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las 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45127" y="1756409"/>
            <a:ext cx="10515600" cy="4351337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Referirse a una situación real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lvl="1"/>
            <a:r>
              <a:rPr lang="es-MX" sz="3600" dirty="0" smtClean="0"/>
              <a:t>Universo</a:t>
            </a:r>
          </a:p>
          <a:p>
            <a:pPr lvl="1"/>
            <a:endParaRPr lang="es-MX" sz="3600" dirty="0"/>
          </a:p>
          <a:p>
            <a:pPr lvl="1"/>
            <a:endParaRPr lang="es-MX" sz="3600" dirty="0" smtClean="0"/>
          </a:p>
          <a:p>
            <a:pPr lvl="1"/>
            <a:r>
              <a:rPr lang="es-MX" sz="3600" dirty="0" smtClean="0"/>
              <a:t>Contexto definido </a:t>
            </a:r>
          </a:p>
          <a:p>
            <a:endParaRPr lang="es-MX" sz="4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228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2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82203" y="0"/>
            <a:ext cx="209797" cy="6858000"/>
          </a:xfrm>
          <a:prstGeom prst="rect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las hipótesis </a:t>
            </a:r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45127" y="1756409"/>
            <a:ext cx="10515600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2. Las variables o términos delas hipótesis deben ser 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sz="2800" dirty="0" smtClean="0"/>
              <a:t>Comprensibles</a:t>
            </a:r>
          </a:p>
          <a:p>
            <a:pPr lvl="1"/>
            <a:endParaRPr lang="es-MX" sz="2800" dirty="0" smtClean="0"/>
          </a:p>
          <a:p>
            <a:pPr lvl="1"/>
            <a:r>
              <a:rPr lang="es-MX" sz="2800" dirty="0" smtClean="0"/>
              <a:t>Precisos</a:t>
            </a:r>
          </a:p>
          <a:p>
            <a:pPr lvl="1"/>
            <a:endParaRPr lang="es-MX" sz="2800" dirty="0" smtClean="0"/>
          </a:p>
          <a:p>
            <a:pPr lvl="1"/>
            <a:r>
              <a:rPr lang="es-MX" sz="2800" dirty="0" smtClean="0"/>
              <a:t>Concretos </a:t>
            </a:r>
          </a:p>
          <a:p>
            <a:pPr marL="457200" lvl="1" indent="0">
              <a:buNone/>
            </a:pPr>
            <a:endParaRPr lang="es-MX" sz="2800" dirty="0"/>
          </a:p>
          <a:p>
            <a:pPr marL="457200" lvl="1" indent="0">
              <a:buNone/>
            </a:pPr>
            <a:r>
              <a:rPr lang="es-MX" sz="2800" dirty="0" smtClean="0">
                <a:solidFill>
                  <a:srgbClr val="0070C0"/>
                </a:solidFill>
              </a:rPr>
              <a:t>Ejemplo: la economía: es muy vago. </a:t>
            </a:r>
            <a:endParaRPr lang="en-GB" sz="2800" dirty="0">
              <a:solidFill>
                <a:srgbClr val="0070C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503" y="5295900"/>
            <a:ext cx="29337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7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683</TotalTime>
  <Words>906</Words>
  <Application>Microsoft Office PowerPoint</Application>
  <PresentationFormat>Panorámica</PresentationFormat>
  <Paragraphs>277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Bradley Hand ITC</vt:lpstr>
      <vt:lpstr>Calibri</vt:lpstr>
      <vt:lpstr>Calibri Light</vt:lpstr>
      <vt:lpstr>Comic Sans MS</vt:lpstr>
      <vt:lpstr>Wingdings 2</vt:lpstr>
      <vt:lpstr>HDOfficeLightV0</vt:lpstr>
      <vt:lpstr>Presentación de PowerPoint</vt:lpstr>
      <vt:lpstr>Objetivo </vt:lpstr>
      <vt:lpstr>Hipótesis </vt:lpstr>
      <vt:lpstr>Hipótesis </vt:lpstr>
      <vt:lpstr>Hipótesis </vt:lpstr>
      <vt:lpstr>Hipótesis </vt:lpstr>
      <vt:lpstr>Presentación de PowerPoint</vt:lpstr>
      <vt:lpstr>Características las hipótesis </vt:lpstr>
      <vt:lpstr>Características las hipótesis </vt:lpstr>
      <vt:lpstr>Características las hipótesis </vt:lpstr>
      <vt:lpstr>Características las hipótesis </vt:lpstr>
      <vt:lpstr>Características las hipótesis </vt:lpstr>
      <vt:lpstr>Ejercicio </vt:lpstr>
      <vt:lpstr>Hipótesis de investigación </vt:lpstr>
      <vt:lpstr>Hipótesis de investigación: ejemplos  </vt:lpstr>
      <vt:lpstr>Ejemplos de hipótesis </vt:lpstr>
      <vt:lpstr>Descriptivas de un dato o valor </vt:lpstr>
      <vt:lpstr>Hipótesis correlacionales</vt:lpstr>
      <vt:lpstr>Hipótesis de la diferencia entre grupos </vt:lpstr>
      <vt:lpstr>Hipótesis de causalidad </vt:lpstr>
      <vt:lpstr>Hipótesis de causalidad </vt:lpstr>
      <vt:lpstr>Hipótesis de causalidad </vt:lpstr>
      <vt:lpstr>Hipótesis de causalidad </vt:lpstr>
      <vt:lpstr>Hipótesis de causalidad </vt:lpstr>
      <vt:lpstr>Hipótesis nulas</vt:lpstr>
      <vt:lpstr>Presentación de PowerPoint</vt:lpstr>
      <vt:lpstr>Presentación de PowerPoint</vt:lpstr>
      <vt:lpstr>Presentación de PowerPoint</vt:lpstr>
      <vt:lpstr>Definición de términos o variables </vt:lpstr>
      <vt:lpstr>Definición de términos o variables </vt:lpstr>
      <vt:lpstr>Definición de términos o variables </vt:lpstr>
      <vt:lpstr>Definición conceptual o constitutiva </vt:lpstr>
      <vt:lpstr>Bibliografía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 GARCIA</dc:creator>
  <cp:lastModifiedBy>ALMA GARCIA</cp:lastModifiedBy>
  <cp:revision>110</cp:revision>
  <dcterms:created xsi:type="dcterms:W3CDTF">2016-10-07T15:08:38Z</dcterms:created>
  <dcterms:modified xsi:type="dcterms:W3CDTF">2017-10-21T00:23:20Z</dcterms:modified>
</cp:coreProperties>
</file>