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 Ruiz Zamora" initials="ERZ [6]" lastIdx="1" clrIdx="0"/>
  <p:cmAuthor id="2" name="Emmanuel Ruiz Zamora" initials="ERZ [7]" lastIdx="1" clrIdx="1"/>
  <p:cmAuthor id="3" name="Emmanuel Ruiz Zamora" initials="ERZ [8]" lastIdx="1" clrIdx="2"/>
  <p:cmAuthor id="4" name="Emmanuel Ruiz Zamora" initials="ERZ [9]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1"/>
    <p:restoredTop sz="94631"/>
  </p:normalViewPr>
  <p:slideViewPr>
    <p:cSldViewPr snapToGrid="0" snapToObjects="1">
      <p:cViewPr varScale="1">
        <p:scale>
          <a:sx n="41" d="100"/>
          <a:sy n="41" d="100"/>
        </p:scale>
        <p:origin x="21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9T21:02:57.169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  <p:cm authorId="2" dt="2017-10-19T21:02:57.726" idx="1">
    <p:pos x="146" y="146"/>
    <p:text>Una palabra u oración es ambigua cuando tiene más de un significado. Una oración es ambigua si tiene dos (o más) paráfrasis que no son paráfrasis una de la otra.
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7-10-19T21:03:10.242" idx="1">
    <p:pos x="10" y="10"/>
    <p:text>Una palabra o frase puede ser ambigua si tiene dos o más SINÓNIMOS que nos sinónimos uno del otro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17-10-19T21:03:15.218" idx="1">
    <p:pos x="10" y="10"/>
    <p:text>Para la HOMONIMIA, una palabra que sus significados están alejados uno del otro y sin relacionarse de ninguna manera respecto a la intuición del hablante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169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5821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313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77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2103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342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624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768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936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9149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39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F49F-5247-4C44-BDA8-29AC7881AFE0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543BE-7816-E24C-B167-786290095A6C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9458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Relationship Id="rId3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3" Type="http://schemas.openxmlformats.org/officeDocument/2006/relationships/comments" Target="../comments/commen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Relationship Id="rId3" Type="http://schemas.openxmlformats.org/officeDocument/2006/relationships/comments" Target="../comments/commen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67" y="0"/>
            <a:ext cx="11570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1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07" y="0"/>
            <a:ext cx="106487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2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32" y="0"/>
            <a:ext cx="11999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2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795" y="0"/>
            <a:ext cx="115924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903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Ruiz Zamora</dc:creator>
  <cp:lastModifiedBy>Emmanuel Ruiz Zamora</cp:lastModifiedBy>
  <cp:revision>2</cp:revision>
  <dcterms:created xsi:type="dcterms:W3CDTF">2017-10-20T02:25:51Z</dcterms:created>
  <dcterms:modified xsi:type="dcterms:W3CDTF">2017-10-20T02:26:55Z</dcterms:modified>
</cp:coreProperties>
</file>