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nuel Ruiz Zamora" initials="ERZ" lastIdx="1" clrIdx="0">
    <p:extLst/>
  </p:cmAuthor>
  <p:cmAuthor id="2" name="Emmanuel Ruiz Zamora" initials="ERZ [2]" lastIdx="1" clrIdx="1">
    <p:extLst/>
  </p:cmAuthor>
  <p:cmAuthor id="3" name="Emmanuel Ruiz Zamora" initials="ERZ [3]" lastIdx="1" clrIdx="2">
    <p:extLst/>
  </p:cmAuthor>
  <p:cmAuthor id="4" name="Emmanuel Ruiz Zamora" initials="ERZ [4]" lastIdx="1" clrIdx="3">
    <p:extLst/>
  </p:cmAuthor>
  <p:cmAuthor id="5" name="Emmanuel Ruiz Zamora" initials="ERZ [5]" lastIdx="1" clrIdx="4">
    <p:extLst/>
  </p:cmAuthor>
  <p:cmAuthor id="6" name="Emmanuel Ruiz Zamora" initials="ERZ [6]" lastIdx="1" clrIdx="5">
    <p:extLst/>
  </p:cmAuthor>
  <p:cmAuthor id="7" name="Emmanuel Ruiz Zamora" initials="ERZ [7]" lastIdx="1" clrIdx="6">
    <p:extLst/>
  </p:cmAuthor>
  <p:cmAuthor id="8" name="Emmanuel Ruiz Zamora" initials="ERZ [8]" lastIdx="1" clrIdx="7">
    <p:extLst/>
  </p:cmAuthor>
  <p:cmAuthor id="9" name="Emmanuel Ruiz Zamora" initials="ERZ [9]" lastIdx="1" clrIdx="8">
    <p:extLst/>
  </p:cmAuthor>
  <p:cmAuthor id="10" name="Emmanuel Ruiz Zamora" initials="ERZ [10]" lastIdx="1" clrIdx="9">
    <p:extLst/>
  </p:cmAuthor>
  <p:cmAuthor id="11" name="Emmanuel Ruiz Zamora" initials="ERZ [11]" lastIdx="1" clrIdx="10">
    <p:extLst/>
  </p:cmAuthor>
  <p:cmAuthor id="12" name="Emmanuel Ruiz Zamora" initials="ERZ [12]" lastIdx="1" clrIdx="11">
    <p:extLst/>
  </p:cmAuthor>
  <p:cmAuthor id="13" name="Emmanuel Ruiz Zamora" initials="ERZ [13]" lastIdx="1" clrIdx="12">
    <p:extLst/>
  </p:cmAuthor>
  <p:cmAuthor id="14" name="Emmanuel Ruiz Zamora" initials="ERZ [14]" lastIdx="1" clrIdx="13">
    <p:extLst/>
  </p:cmAuthor>
  <p:cmAuthor id="15" name="Emmanuel Ruiz Zamora" initials="ERZ [15]" lastIdx="1" clrIdx="1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30"/>
    <p:restoredTop sz="94679"/>
  </p:normalViewPr>
  <p:slideViewPr>
    <p:cSldViewPr snapToGrid="0" snapToObjects="1">
      <p:cViewPr>
        <p:scale>
          <a:sx n="36" d="100"/>
          <a:sy n="36" d="100"/>
        </p:scale>
        <p:origin x="144" y="1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4" dt="2017-10-19T21:04:46.719" idx="1">
    <p:pos x="10" y="10"/>
    <p:text>Presentación sobre la Antonimia en la Semántica del Inglés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5" dt="2017-10-19T21:05:03.715" idx="1">
    <p:pos x="10" y="10"/>
    <p:text>Esta presentación fue diseñada originalmente usando la plataforma PREZI.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9T20:59:50.902" idx="1">
    <p:pos x="10" y="10"/>
    <p:text>Oposición de dos términos de significado contrario:
entre los verbos "reír" y "llorar" se establece una relación de antonimia</p:text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9301F-9860-9C46-BE75-461CCD4812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3459D-F543-EB4B-8E1C-A24DF23AF127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8256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554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414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476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44557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2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124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812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022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21599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1742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02098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458F3-5FD7-D14D-99B3-B90616D710DD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605DD-F676-904C-B1B5-FCCE495C5A0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4199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Relationship Id="rId3" Type="http://schemas.openxmlformats.org/officeDocument/2006/relationships/comments" Target="../comments/commen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Relationship Id="rId3" Type="http://schemas.openxmlformats.org/officeDocument/2006/relationships/comments" Target="../comments/commen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074" y="0"/>
            <a:ext cx="99698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3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" y="0"/>
            <a:ext cx="12077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986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713" y="0"/>
            <a:ext cx="117585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137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43" y="0"/>
            <a:ext cx="11891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56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244" y="0"/>
            <a:ext cx="118175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122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Macintosh PowerPoint</Application>
  <PresentationFormat>Panorámica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Emmanuel Ruiz Zamora</dc:creator>
  <cp:lastModifiedBy>Emmanuel Ruiz Zamora</cp:lastModifiedBy>
  <cp:revision>10</cp:revision>
  <dcterms:created xsi:type="dcterms:W3CDTF">2017-10-20T01:42:25Z</dcterms:created>
  <dcterms:modified xsi:type="dcterms:W3CDTF">2017-10-20T02:48:21Z</dcterms:modified>
</cp:coreProperties>
</file>