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nuel Ruiz Zamora" initials="ERZ [12]" lastIdx="1" clrIdx="0"/>
  <p:cmAuthor id="2" name="Emmanuel Ruiz Zamora" initials="ERZ [13]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1"/>
    <p:restoredTop sz="94631"/>
  </p:normalViewPr>
  <p:slideViewPr>
    <p:cSldViewPr snapToGrid="0" snapToObjects="1">
      <p:cViewPr varScale="1">
        <p:scale>
          <a:sx n="41" d="100"/>
          <a:sy n="41" d="100"/>
        </p:scale>
        <p:origin x="216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9T21:03:56.883" idx="1">
    <p:pos x="10" y="10"/>
    <p:text>Cualquier ambigüedad que resulta de la ambigüedad de una palabra.
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10-19T21:04:09.892" idx="1">
    <p:pos x="10" y="10"/>
    <p:text>Si una frase puede ser usada para referirse a un rango amplio de diferentes cosas o personas.
</p:text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508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192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1034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60519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7396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3304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5301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7916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86160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602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9038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AA3E2-BE84-AE4A-88C1-E985492736D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41262-6C2B-1445-AB59-8035D10064B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04325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Relationship Id="rId3" Type="http://schemas.openxmlformats.org/officeDocument/2006/relationships/comments" Target="../comments/commen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2112"/>
            <a:ext cx="12192000" cy="569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569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8081"/>
            <a:ext cx="12192000" cy="664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227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4" y="0"/>
            <a:ext cx="12071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441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138"/>
            <a:ext cx="12192000" cy="670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09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413162"/>
            <a:ext cx="9144000" cy="1132523"/>
          </a:xfrm>
        </p:spPr>
        <p:txBody>
          <a:bodyPr>
            <a:normAutofit/>
          </a:bodyPr>
          <a:lstStyle/>
          <a:p>
            <a:pPr algn="l"/>
            <a:r>
              <a:rPr lang="es-ES_tradnl" sz="2800" dirty="0" smtClean="0"/>
              <a:t>Referencias:</a:t>
            </a:r>
            <a:r>
              <a:rPr lang="es-ES_tradnl" sz="3600" dirty="0" smtClean="0"/>
              <a:t/>
            </a:r>
            <a:br>
              <a:rPr lang="es-ES_tradnl" sz="3600" dirty="0" smtClean="0"/>
            </a:br>
            <a:r>
              <a:rPr lang="es-ES_tradnl" sz="2400" dirty="0" err="1" smtClean="0"/>
              <a:t>Hurford</a:t>
            </a:r>
            <a:r>
              <a:rPr lang="es-ES_tradnl" sz="2400" dirty="0" smtClean="0"/>
              <a:t>, J. (2007) </a:t>
            </a:r>
            <a:r>
              <a:rPr lang="es-ES_tradnl" sz="2400" dirty="0" err="1" smtClean="0"/>
              <a:t>Semantics</a:t>
            </a:r>
            <a:r>
              <a:rPr lang="es-ES_tradnl" sz="2400" dirty="0" smtClean="0"/>
              <a:t> a </a:t>
            </a:r>
            <a:r>
              <a:rPr lang="es-ES_tradnl" sz="2400" dirty="0" err="1" smtClean="0"/>
              <a:t>Coursebook</a:t>
            </a:r>
            <a:r>
              <a:rPr lang="es-ES_tradnl" sz="2400" dirty="0" smtClean="0"/>
              <a:t>: a </a:t>
            </a:r>
            <a:r>
              <a:rPr lang="es-ES_tradnl" sz="2400" dirty="0" err="1" smtClean="0"/>
              <a:t>coursebook</a:t>
            </a:r>
            <a:r>
              <a:rPr lang="es-ES_tradnl" sz="2400" dirty="0" smtClean="0"/>
              <a:t>. CUP:UK</a:t>
            </a:r>
            <a:endParaRPr lang="es-ES_tradnl" sz="2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s-ES_tradnl" dirty="0" err="1" smtClean="0"/>
              <a:t>Mesografia</a:t>
            </a:r>
            <a:r>
              <a:rPr lang="es-ES_tradnl" dirty="0" smtClean="0"/>
              <a:t>:</a:t>
            </a:r>
          </a:p>
          <a:p>
            <a:pPr algn="l"/>
            <a:endParaRPr lang="es-ES_tradnl" dirty="0"/>
          </a:p>
          <a:p>
            <a:pPr algn="l"/>
            <a:r>
              <a:rPr lang="es-ES_tradnl" dirty="0" smtClean="0"/>
              <a:t>Imágenes tomadas de la web.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696862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Macintosh PowerPoint</Application>
  <PresentationFormat>Panorámica</PresentationFormat>
  <Paragraphs>4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Referencias: Hurford, J. (2007) Semantics a Coursebook: a coursebook. CUP:UK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Emmanuel Ruiz Zamora</dc:creator>
  <cp:lastModifiedBy>Emmanuel Ruiz Zamora</cp:lastModifiedBy>
  <cp:revision>1</cp:revision>
  <dcterms:created xsi:type="dcterms:W3CDTF">2017-10-20T02:23:13Z</dcterms:created>
  <dcterms:modified xsi:type="dcterms:W3CDTF">2017-10-20T02:24:35Z</dcterms:modified>
</cp:coreProperties>
</file>