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mmanuel Ruiz Zamora" initials="ERZ [4]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68"/>
    <p:restoredTop sz="94631"/>
  </p:normalViewPr>
  <p:slideViewPr>
    <p:cSldViewPr snapToGrid="0" snapToObjects="1">
      <p:cViewPr varScale="1">
        <p:scale>
          <a:sx n="18" d="100"/>
          <a:sy n="18" d="100"/>
        </p:scale>
        <p:origin x="240" y="20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commentAuthors" Target="commentAuthors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10-19T21:02:24.458" idx="1">
    <p:pos x="10" y="10"/>
    <p:text>Recí­procos: cuando el significado de uno implica el otro. No puede existir uno sin el otro.
Comprar/vender (alguien tiene que vender para que otro pueda comprar y viceversa)
Cobrar/pagar
Dar/Recibir
</p:text>
    <p:extLst>
      <p:ext uri="{C676402C-5697-4E1C-873F-D02D1690AC5C}">
        <p15:threadingInfo xmlns:p15="http://schemas.microsoft.com/office/powerpoint/2012/main" timeZoneBias="30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F651E-F51F-EB4C-8092-4F70A3A0E637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2F31C-FF6A-F642-9E36-16E35B482D33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9050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F651E-F51F-EB4C-8092-4F70A3A0E637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2F31C-FF6A-F642-9E36-16E35B482D33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79658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F651E-F51F-EB4C-8092-4F70A3A0E637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2F31C-FF6A-F642-9E36-16E35B482D33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42491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F651E-F51F-EB4C-8092-4F70A3A0E637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2F31C-FF6A-F642-9E36-16E35B482D33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34047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F651E-F51F-EB4C-8092-4F70A3A0E637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2F31C-FF6A-F642-9E36-16E35B482D33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15036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F651E-F51F-EB4C-8092-4F70A3A0E637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2F31C-FF6A-F642-9E36-16E35B482D33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2258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F651E-F51F-EB4C-8092-4F70A3A0E637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2F31C-FF6A-F642-9E36-16E35B482D33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21891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F651E-F51F-EB4C-8092-4F70A3A0E637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2F31C-FF6A-F642-9E36-16E35B482D33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12685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F651E-F51F-EB4C-8092-4F70A3A0E637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2F31C-FF6A-F642-9E36-16E35B482D33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37335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F651E-F51F-EB4C-8092-4F70A3A0E637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2F31C-FF6A-F642-9E36-16E35B482D33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17876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los estilos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F651E-F51F-EB4C-8092-4F70A3A0E637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2F31C-FF6A-F642-9E36-16E35B482D33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95267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F651E-F51F-EB4C-8092-4F70A3A0E637}" type="datetimeFigureOut">
              <a:rPr lang="es-ES_tradnl" smtClean="0"/>
              <a:t>19/10/17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52F31C-FF6A-F642-9E36-16E35B482D33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87868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tiff"/><Relationship Id="rId3" Type="http://schemas.openxmlformats.org/officeDocument/2006/relationships/comments" Target="../comments/commen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385" y="0"/>
            <a:ext cx="117892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03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428" y="0"/>
            <a:ext cx="116051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614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800" y="0"/>
            <a:ext cx="119623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974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147" y="0"/>
            <a:ext cx="1187970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112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992" y="0"/>
            <a:ext cx="118900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548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solidFill>
            <a:schemeClr val="tx1"/>
          </a:solidFill>
        </p:spPr>
        <p:txBody>
          <a:bodyPr/>
          <a:lstStyle/>
          <a:p>
            <a:r>
              <a:rPr lang="es-ES_tradnl" dirty="0" smtClean="0">
                <a:solidFill>
                  <a:schemeClr val="bg1"/>
                </a:solidFill>
              </a:rPr>
              <a:t>Continua en el siguiente archivo por peso</a:t>
            </a:r>
            <a:endParaRPr lang="es-ES_trad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5803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</Words>
  <Application>Microsoft Macintosh PowerPoint</Application>
  <PresentationFormat>Panorámica</PresentationFormat>
  <Paragraphs>1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0" baseType="lpstr">
      <vt:lpstr>Calibri</vt:lpstr>
      <vt:lpstr>Calibri Light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Continua en el siguiente archivo por peso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Emmanuel Ruiz Zamora</dc:creator>
  <cp:lastModifiedBy>Emmanuel Ruiz Zamora</cp:lastModifiedBy>
  <cp:revision>2</cp:revision>
  <dcterms:created xsi:type="dcterms:W3CDTF">2017-10-20T02:27:11Z</dcterms:created>
  <dcterms:modified xsi:type="dcterms:W3CDTF">2017-10-20T02:48:24Z</dcterms:modified>
</cp:coreProperties>
</file>