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omments/comment1.xml" ContentType="application/vnd.openxmlformats-officedocument.presentationml.comments+xml"/>
  <Override PartName="/ppt/comments/comment2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7"/>
  </p:notesMasterIdLst>
  <p:sldIdLst>
    <p:sldId id="257" r:id="rId2"/>
    <p:sldId id="258" r:id="rId3"/>
    <p:sldId id="259" r:id="rId4"/>
    <p:sldId id="260" r:id="rId5"/>
    <p:sldId id="261" r:id="rId6"/>
  </p:sldIdLst>
  <p:sldSz cx="12192000" cy="6858000"/>
  <p:notesSz cx="6858000" cy="9144000"/>
  <p:defaultTextStyle>
    <a:defPPr>
      <a:defRPr lang="es-ES_trad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Emmanuel Ruiz Zamora" initials="ERZ [10]" lastIdx="1" clrIdx="0"/>
  <p:cmAuthor id="2" name="Emmanuel Ruiz Zamora" initials="ERZ [11]" lastIdx="1" clrIdx="1"/>
  <p:cmAuthor id="3" name="Emmanuel Ruiz Zamora" initials="ERZ [12]" lastIdx="1" clrIdx="2"/>
  <p:cmAuthor id="4" name="Emmanuel Ruiz Zamora" initials="ERZ [13]" lastIdx="1" clrIdx="3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7018"/>
    <p:restoredTop sz="86442"/>
  </p:normalViewPr>
  <p:slideViewPr>
    <p:cSldViewPr snapToGrid="0" snapToObjects="1">
      <p:cViewPr varScale="1">
        <p:scale>
          <a:sx n="108" d="100"/>
          <a:sy n="108" d="100"/>
        </p:scale>
        <p:origin x="656" y="18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notesMaster" Target="notesMasters/notesMaster1.xml"/><Relationship Id="rId8" Type="http://schemas.openxmlformats.org/officeDocument/2006/relationships/commentAuthors" Target="commentAuthors.xml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7-10-19T21:03:30.930" idx="1">
    <p:pos x="10" y="10"/>
    <p:text>Cuando una palabra tiene varios significados, relacionados cada uno. El hablante es consiente de que varios significados están relacionados entre ellos.
</p:text>
    <p:extLst>
      <p:ext uri="{C676402C-5697-4E1C-873F-D02D1690AC5C}">
        <p15:threadingInfo xmlns:p15="http://schemas.microsoft.com/office/powerpoint/2012/main" timeZoneBias="300"/>
      </p:ext>
    </p:extLst>
  </p:cm>
</p:cmLst>
</file>

<file path=ppt/comments/comment2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2" dt="2017-10-19T21:03:46.850" idx="1">
    <p:pos x="10" y="10"/>
    <p:text>Una oración que es ambigua porque sus palabras se relacionan entre ellas de diferente manera. Pero ninguna palabra por si sola es ambigua</p:text>
    <p:extLst>
      <p:ext uri="{C676402C-5697-4E1C-873F-D02D1690AC5C}">
        <p15:threadingInfo xmlns:p15="http://schemas.microsoft.com/office/powerpoint/2012/main" timeZoneBias="300"/>
      </p:ext>
    </p:extLst>
  </p:cm>
</p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_tradnl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485B73-AE66-614E-ABF4-4D181980EB86}" type="datetimeFigureOut">
              <a:rPr lang="es-ES_tradnl" smtClean="0"/>
              <a:t>19/10/17</a:t>
            </a:fld>
            <a:endParaRPr lang="es-ES_tradnl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_tradnl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_tradnl" smtClean="0"/>
              <a:t>Haga clic para modificar los estilos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_tradnl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9BF5D37-6CE1-DD45-A71D-49602DB3E6F8}" type="slidenum">
              <a:rPr lang="es-ES_tradnl" smtClean="0"/>
              <a:t>‹Nr.›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1182681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_tradnl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_tradnl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09D8D-3E84-874C-AB7B-E23D30C6F808}" type="datetimeFigureOut">
              <a:rPr lang="es-ES_tradnl" smtClean="0"/>
              <a:t>19/10/17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A40B56-7033-D44B-8075-A6B89B43F8DB}" type="slidenum">
              <a:rPr lang="es-ES_tradnl" smtClean="0"/>
              <a:t>‹Nr.›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 smtClean="0"/>
              <a:t>Haga clic para modificar los estilos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09D8D-3E84-874C-AB7B-E23D30C6F808}" type="datetimeFigureOut">
              <a:rPr lang="es-ES_tradnl" smtClean="0"/>
              <a:t>19/10/17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A40B56-7033-D44B-8075-A6B89B43F8DB}" type="slidenum">
              <a:rPr lang="es-ES_tradnl" smtClean="0"/>
              <a:t>‹Nr.›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_tradnl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_tradnl" smtClean="0"/>
              <a:t>Haga clic para modificar los estilos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09D8D-3E84-874C-AB7B-E23D30C6F808}" type="datetimeFigureOut">
              <a:rPr lang="es-ES_tradnl" smtClean="0"/>
              <a:t>19/10/17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A40B56-7033-D44B-8075-A6B89B43F8DB}" type="slidenum">
              <a:rPr lang="es-ES_tradnl" smtClean="0"/>
              <a:t>‹Nr.›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 smtClean="0"/>
              <a:t>Haga clic para modificar los estilos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09D8D-3E84-874C-AB7B-E23D30C6F808}" type="datetimeFigureOut">
              <a:rPr lang="es-ES_tradnl" smtClean="0"/>
              <a:t>19/10/17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A40B56-7033-D44B-8075-A6B89B43F8DB}" type="slidenum">
              <a:rPr lang="es-ES_tradnl" smtClean="0"/>
              <a:t>‹Nr.›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_tradnl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 smtClean="0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09D8D-3E84-874C-AB7B-E23D30C6F808}" type="datetimeFigureOut">
              <a:rPr lang="es-ES_tradnl" smtClean="0"/>
              <a:t>19/10/17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A40B56-7033-D44B-8075-A6B89B43F8DB}" type="slidenum">
              <a:rPr lang="es-ES_tradnl" smtClean="0"/>
              <a:t>‹Nr.›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_tradnl" smtClean="0"/>
              <a:t>Haga clic para modificar los estilos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_tradnl" smtClean="0"/>
              <a:t>Haga clic para modificar los estilos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09D8D-3E84-874C-AB7B-E23D30C6F808}" type="datetimeFigureOut">
              <a:rPr lang="es-ES_tradnl" smtClean="0"/>
              <a:t>19/10/17</a:t>
            </a:fld>
            <a:endParaRPr lang="es-ES_trad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A40B56-7033-D44B-8075-A6B89B43F8DB}" type="slidenum">
              <a:rPr lang="es-ES_tradnl" smtClean="0"/>
              <a:t>‹Nr.›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_tradnl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_tradnl" smtClean="0"/>
              <a:t>Haga clic para modificar los estilos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_tradnl" smtClean="0"/>
              <a:t>Haga clic para modificar los estilos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09D8D-3E84-874C-AB7B-E23D30C6F808}" type="datetimeFigureOut">
              <a:rPr lang="es-ES_tradnl" smtClean="0"/>
              <a:t>19/10/17</a:t>
            </a:fld>
            <a:endParaRPr lang="es-ES_trad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A40B56-7033-D44B-8075-A6B89B43F8DB}" type="slidenum">
              <a:rPr lang="es-ES_tradnl" smtClean="0"/>
              <a:t>‹Nr.›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09D8D-3E84-874C-AB7B-E23D30C6F808}" type="datetimeFigureOut">
              <a:rPr lang="es-ES_tradnl" smtClean="0"/>
              <a:t>19/10/17</a:t>
            </a:fld>
            <a:endParaRPr lang="es-ES_trad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A40B56-7033-D44B-8075-A6B89B43F8DB}" type="slidenum">
              <a:rPr lang="es-ES_tradnl" smtClean="0"/>
              <a:t>‹Nr.›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09D8D-3E84-874C-AB7B-E23D30C6F808}" type="datetimeFigureOut">
              <a:rPr lang="es-ES_tradnl" smtClean="0"/>
              <a:t>19/10/17</a:t>
            </a:fld>
            <a:endParaRPr lang="es-ES_trad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A40B56-7033-D44B-8075-A6B89B43F8DB}" type="slidenum">
              <a:rPr lang="es-ES_tradnl" smtClean="0"/>
              <a:t>‹Nr.›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_tradnl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 smtClean="0"/>
              <a:t>Haga clic para modificar los estilos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_tradnl" smtClean="0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09D8D-3E84-874C-AB7B-E23D30C6F808}" type="datetimeFigureOut">
              <a:rPr lang="es-ES_tradnl" smtClean="0"/>
              <a:t>19/10/17</a:t>
            </a:fld>
            <a:endParaRPr lang="es-ES_trad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A40B56-7033-D44B-8075-A6B89B43F8DB}" type="slidenum">
              <a:rPr lang="es-ES_tradnl" smtClean="0"/>
              <a:t>‹Nr.›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_tradnl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_tradnl" smtClean="0"/>
              <a:t>Arrastre la imagen al marcador de posición o haga clic en el icono para agregarla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_tradnl" smtClean="0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09D8D-3E84-874C-AB7B-E23D30C6F808}" type="datetimeFigureOut">
              <a:rPr lang="es-ES_tradnl" smtClean="0"/>
              <a:t>19/10/17</a:t>
            </a:fld>
            <a:endParaRPr lang="es-ES_trad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A40B56-7033-D44B-8075-A6B89B43F8DB}" type="slidenum">
              <a:rPr lang="es-ES_tradnl" smtClean="0"/>
              <a:t>‹Nr.›</a:t>
            </a:fld>
            <a:endParaRPr lang="es-ES_trad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 smtClean="0"/>
              <a:t>Haga clic para modificar los estilos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509D8D-3E84-874C-AB7B-E23D30C6F808}" type="datetimeFigureOut">
              <a:rPr lang="es-ES_tradnl" smtClean="0"/>
              <a:t>19/10/17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A40B56-7033-D44B-8075-A6B89B43F8DB}" type="slidenum">
              <a:rPr lang="es-ES_tradnl" smtClean="0"/>
              <a:t>‹Nr.›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92978129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tif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tif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tiff"/><Relationship Id="rId3" Type="http://schemas.openxmlformats.org/officeDocument/2006/relationships/comments" Target="../comments/commen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tif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.tiff"/><Relationship Id="rId3" Type="http://schemas.openxmlformats.org/officeDocument/2006/relationships/comments" Target="../comments/commen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ES_tradnl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ES_tradnl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3902" y="0"/>
            <a:ext cx="1162419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71397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ES_tradnl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2543" y="0"/>
            <a:ext cx="1184691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64242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ES_tradnl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8260" y="0"/>
            <a:ext cx="1191548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44986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ES_tradnl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ES_tradnl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0938" y="0"/>
            <a:ext cx="1179012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088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ES_tradnl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3339" y="0"/>
            <a:ext cx="1188532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49522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F46216B-77A9-411A-B9D3-5023FCB70208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</TotalTime>
  <Words>0</Words>
  <Application>Microsoft Macintosh PowerPoint</Application>
  <PresentationFormat>Panorámica</PresentationFormat>
  <Paragraphs>0</Paragraphs>
  <Slides>5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5</vt:i4>
      </vt:variant>
    </vt:vector>
  </HeadingPairs>
  <TitlesOfParts>
    <vt:vector size="9" baseType="lpstr">
      <vt:lpstr>Calibri</vt:lpstr>
      <vt:lpstr>Calibri Light</vt:lpstr>
      <vt:lpstr>Arial</vt:lpstr>
      <vt:lpstr>Office Theme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15.0039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Emmanuel Ruiz Zamora</dc:creator>
  <cp:lastModifiedBy>Emmanuel Ruiz Zamora</cp:lastModifiedBy>
  <cp:revision>2</cp:revision>
  <dcterms:created xsi:type="dcterms:W3CDTF">2017-10-20T02:18:47Z</dcterms:created>
  <dcterms:modified xsi:type="dcterms:W3CDTF">2017-10-20T02:25:29Z</dcterms:modified>
</cp:coreProperties>
</file>