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nuel Ruiz Zamora" initials="ERZ [2]" lastIdx="1" clrIdx="0"/>
  <p:cmAuthor id="2" name="Emmanuel Ruiz Zamora" initials="ERZ [5]" lastIdx="1" clrIdx="1"/>
  <p:cmAuthor id="3" name="Emmanuel Ruiz Zamora" initials="ERZ [6]" lastIdx="1" clrIdx="2"/>
  <p:cmAuthor id="4" name="Emmanuel Ruiz Zamora" initials="ERZ [7]" lastIdx="1" clrIdx="3"/>
  <p:cmAuthor id="5" name="Emmanuel Ruiz Zamora" initials="ERZ [8]" lastIdx="1" clrIdx="4"/>
  <p:cmAuthor id="6" name="Emmanuel Ruiz Zamora" initials="ERZ [9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39"/>
    <p:restoredTop sz="94631"/>
  </p:normalViewPr>
  <p:slideViewPr>
    <p:cSldViewPr snapToGrid="0" snapToObjects="1">
      <p:cViewPr varScale="1">
        <p:scale>
          <a:sx n="18" d="100"/>
          <a:sy n="18" d="100"/>
        </p:scale>
        <p:origin x="240" y="2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commentAuthors" Target="commentAuthors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9T21:01:36.154" idx="1">
    <p:pos x="10" y="10"/>
    <p:text>Complementarios: El significado de uno es incompatible con el otro.
Restar/Sumar
Muerto/vivo
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10-19T21:02:43.394" idx="1">
    <p:pos x="10" y="10"/>
    <p:text>Si es imposible que las dos proposiciones sean verdaderas al mismo tiempo y en las mismas circunstancias
El bicho está vivo. vs El bicho está muerto.
</p:text>
    <p:extLst>
      <p:ext uri="{C676402C-5697-4E1C-873F-D02D1690AC5C}">
        <p15:threadingInfo xmlns:p15="http://schemas.microsoft.com/office/powerpoint/2012/main" timeZoneBias="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98FBE-8D79-F04C-9A0B-9BE7DA8FF105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0F8A2-2F0F-8242-8110-00AD6568363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58141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1878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023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2742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93200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14308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8031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055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1812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89529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2931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48938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317B6-7E4E-1544-80BD-6003A4DF88E1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620E1-FA4D-9745-95CE-CA5DC0BDEDC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001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tiff"/><Relationship Id="rId3" Type="http://schemas.openxmlformats.org/officeDocument/2006/relationships/comments" Target="../comments/commen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51" y="0"/>
            <a:ext cx="118634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966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36" y="0"/>
            <a:ext cx="120313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283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617" y="0"/>
            <a:ext cx="118887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551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93" y="0"/>
            <a:ext cx="117812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406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25" y="0"/>
            <a:ext cx="11808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962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Panorámica</PresentationFormat>
  <Paragraphs>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Emmanuel Ruiz Zamora</dc:creator>
  <cp:lastModifiedBy>Emmanuel Ruiz Zamora</cp:lastModifiedBy>
  <cp:revision>2</cp:revision>
  <dcterms:created xsi:type="dcterms:W3CDTF">2017-10-20T02:17:35Z</dcterms:created>
  <dcterms:modified xsi:type="dcterms:W3CDTF">2017-10-20T02:27:00Z</dcterms:modified>
</cp:coreProperties>
</file>