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Override1.xml" ContentType="application/vnd.openxmlformats-officedocument.themeOverride+xml"/>
  <Override PartName="/ppt/theme/themeOverride2.xml" ContentType="application/vnd.openxmlformats-officedocument.themeOverride+xml"/>
  <Override PartName="/ppt/notesSlides/notesSlide1.xml" ContentType="application/vnd.openxmlformats-officedocument.presentationml.notesSlide+xml"/>
  <Override PartName="/ppt/theme/themeOverride3.xml" ContentType="application/vnd.openxmlformats-officedocument.themeOverride+xml"/>
  <Override PartName="/ppt/notesSlides/notesSlide2.xml" ContentType="application/vnd.openxmlformats-officedocument.presentationml.notesSlide+xml"/>
  <Override PartName="/ppt/theme/themeOverride4.xml" ContentType="application/vnd.openxmlformats-officedocument.themeOverride+xml"/>
  <Override PartName="/ppt/notesSlides/notesSlide3.xml" ContentType="application/vnd.openxmlformats-officedocument.presentationml.notesSlide+xml"/>
  <Override PartName="/ppt/theme/themeOverride5.xml" ContentType="application/vnd.openxmlformats-officedocument.themeOverride+xml"/>
  <Override PartName="/ppt/notesSlides/notesSlide4.xml" ContentType="application/vnd.openxmlformats-officedocument.presentationml.notesSlide+xml"/>
  <Override PartName="/ppt/theme/themeOverride6.xml" ContentType="application/vnd.openxmlformats-officedocument.themeOverride+xml"/>
  <Override PartName="/ppt/notesSlides/notesSlide5.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theme/themeOverride7.xml" ContentType="application/vnd.openxmlformats-officedocument.themeOverride+xml"/>
  <Override PartName="/ppt/notesSlides/notesSlide6.xml" ContentType="application/vnd.openxmlformats-officedocument.presentationml.notesSlide+xml"/>
  <Override PartName="/ppt/theme/themeOverride8.xml" ContentType="application/vnd.openxmlformats-officedocument.themeOverride+xml"/>
  <Override PartName="/ppt/notesSlides/notesSlide7.xml" ContentType="application/vnd.openxmlformats-officedocument.presentationml.notesSlide+xml"/>
  <Override PartName="/ppt/theme/themeOverride9.xml" ContentType="application/vnd.openxmlformats-officedocument.themeOverride+xml"/>
  <Override PartName="/ppt/notesSlides/notesSlide8.xml" ContentType="application/vnd.openxmlformats-officedocument.presentationml.notesSlide+xml"/>
  <Override PartName="/ppt/theme/themeOverride10.xml" ContentType="application/vnd.openxmlformats-officedocument.themeOverride+xml"/>
  <Override PartName="/ppt/notesSlides/notesSlide9.xml" ContentType="application/vnd.openxmlformats-officedocument.presentationml.notesSlide+xml"/>
  <Override PartName="/ppt/theme/themeOverride11.xml" ContentType="application/vnd.openxmlformats-officedocument.themeOverride+xml"/>
  <Override PartName="/ppt/notesSlides/notesSlide10.xml" ContentType="application/vnd.openxmlformats-officedocument.presentationml.notesSlide+xml"/>
  <Override PartName="/ppt/theme/themeOverride12.xml" ContentType="application/vnd.openxmlformats-officedocument.themeOverride+xml"/>
  <Override PartName="/ppt/notesSlides/notesSlide11.xml" ContentType="application/vnd.openxmlformats-officedocument.presentationml.notesSlide+xml"/>
  <Override PartName="/ppt/theme/themeOverride13.xml" ContentType="application/vnd.openxmlformats-officedocument.themeOverride+xml"/>
  <Override PartName="/ppt/notesSlides/notesSlide12.xml" ContentType="application/vnd.openxmlformats-officedocument.presentationml.notesSlide+xml"/>
  <Override PartName="/ppt/theme/themeOverride14.xml" ContentType="application/vnd.openxmlformats-officedocument.themeOverride+xml"/>
  <Override PartName="/ppt/notesSlides/notesSlide13.xml" ContentType="application/vnd.openxmlformats-officedocument.presentationml.notesSlide+xml"/>
  <Override PartName="/ppt/theme/themeOverride15.xml" ContentType="application/vnd.openxmlformats-officedocument.themeOverride+xml"/>
  <Override PartName="/ppt/notesSlides/notesSlide14.xml" ContentType="application/vnd.openxmlformats-officedocument.presentationml.notesSlide+xml"/>
  <Override PartName="/ppt/theme/themeOverride16.xml" ContentType="application/vnd.openxmlformats-officedocument.themeOverride+xml"/>
  <Override PartName="/ppt/notesSlides/notesSlide15.xml" ContentType="application/vnd.openxmlformats-officedocument.presentationml.notesSlide+xml"/>
  <Override PartName="/ppt/theme/themeOverride17.xml" ContentType="application/vnd.openxmlformats-officedocument.themeOverride+xml"/>
  <Override PartName="/ppt/notesSlides/notesSlide16.xml" ContentType="application/vnd.openxmlformats-officedocument.presentationml.notesSlide+xml"/>
  <Override PartName="/ppt/theme/themeOverride18.xml" ContentType="application/vnd.openxmlformats-officedocument.themeOverride+xml"/>
  <Override PartName="/ppt/notesSlides/notesSlide17.xml" ContentType="application/vnd.openxmlformats-officedocument.presentationml.notesSlide+xml"/>
  <Override PartName="/ppt/theme/themeOverride19.xml" ContentType="application/vnd.openxmlformats-officedocument.themeOverride+xml"/>
  <Override PartName="/ppt/notesSlides/notesSlide18.xml" ContentType="application/vnd.openxmlformats-officedocument.presentationml.notesSlide+xml"/>
  <Override PartName="/ppt/theme/themeOverride20.xml" ContentType="application/vnd.openxmlformats-officedocument.themeOverride+xml"/>
  <Override PartName="/ppt/notesSlides/notesSlide19.xml" ContentType="application/vnd.openxmlformats-officedocument.presentationml.notesSlide+xml"/>
  <Override PartName="/ppt/theme/themeOverride21.xml" ContentType="application/vnd.openxmlformats-officedocument.themeOverride+xml"/>
  <Override PartName="/ppt/notesSlides/notesSlide20.xml" ContentType="application/vnd.openxmlformats-officedocument.presentationml.notesSlide+xml"/>
  <Override PartName="/ppt/theme/themeOverride22.xml" ContentType="application/vnd.openxmlformats-officedocument.themeOverride+xml"/>
  <Override PartName="/ppt/notesSlides/notesSlide21.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theme/themeOverride23.xml" ContentType="application/vnd.openxmlformats-officedocument.themeOverride+xml"/>
  <Override PartName="/ppt/notesSlides/notesSlide22.xml" ContentType="application/vnd.openxmlformats-officedocument.presentationml.notesSlide+xml"/>
  <Override PartName="/ppt/theme/themeOverride24.xml" ContentType="application/vnd.openxmlformats-officedocument.themeOverride+xml"/>
  <Override PartName="/ppt/notesSlides/notesSlide23.xml" ContentType="application/vnd.openxmlformats-officedocument.presentationml.notesSlide+xml"/>
  <Override PartName="/ppt/theme/themeOverride25.xml" ContentType="application/vnd.openxmlformats-officedocument.themeOverride+xml"/>
  <Override PartName="/ppt/notesSlides/notesSlide24.xml" ContentType="application/vnd.openxmlformats-officedocument.presentationml.notesSlide+xml"/>
  <Override PartName="/ppt/theme/themeOverride26.xml" ContentType="application/vnd.openxmlformats-officedocument.themeOverride+xml"/>
  <Override PartName="/ppt/notesSlides/notesSlide25.xml" ContentType="application/vnd.openxmlformats-officedocument.presentationml.notesSlide+xml"/>
  <Override PartName="/ppt/theme/themeOverride27.xml" ContentType="application/vnd.openxmlformats-officedocument.themeOverride+xml"/>
  <Override PartName="/ppt/notesSlides/notesSlide26.xml" ContentType="application/vnd.openxmlformats-officedocument.presentationml.notesSlide+xml"/>
  <Override PartName="/ppt/theme/themeOverride28.xml" ContentType="application/vnd.openxmlformats-officedocument.themeOverride+xml"/>
  <Override PartName="/ppt/notesSlides/notesSlide27.xml" ContentType="application/vnd.openxmlformats-officedocument.presentationml.notesSlide+xml"/>
  <Override PartName="/ppt/theme/themeOverride29.xml" ContentType="application/vnd.openxmlformats-officedocument.themeOverride+xml"/>
  <Override PartName="/ppt/notesSlides/notesSlide28.xml" ContentType="application/vnd.openxmlformats-officedocument.presentationml.notesSlide+xml"/>
  <Override PartName="/ppt/theme/themeOverride30.xml" ContentType="application/vnd.openxmlformats-officedocument.themeOverride+xml"/>
  <Override PartName="/ppt/notesSlides/notesSlide29.xml" ContentType="application/vnd.openxmlformats-officedocument.presentationml.notesSlide+xml"/>
  <Override PartName="/ppt/theme/themeOverride31.xml" ContentType="application/vnd.openxmlformats-officedocument.themeOverride+xml"/>
  <Override PartName="/ppt/notesSlides/notesSlide30.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theme/themeOverride32.xml" ContentType="application/vnd.openxmlformats-officedocument.themeOverride+xml"/>
  <Override PartName="/ppt/notesSlides/notesSlide31.xml" ContentType="application/vnd.openxmlformats-officedocument.presentationml.notesSlide+xml"/>
  <Override PartName="/ppt/theme/themeOverride33.xml" ContentType="application/vnd.openxmlformats-officedocument.themeOverride+xml"/>
  <Override PartName="/ppt/notesSlides/notesSlide32.xml" ContentType="application/vnd.openxmlformats-officedocument.presentationml.notesSlide+xml"/>
  <Override PartName="/ppt/theme/themeOverride34.xml" ContentType="application/vnd.openxmlformats-officedocument.themeOverride+xml"/>
  <Override PartName="/ppt/notesSlides/notesSlide33.xml" ContentType="application/vnd.openxmlformats-officedocument.presentationml.notesSlide+xml"/>
  <Override PartName="/ppt/theme/themeOverride35.xml" ContentType="application/vnd.openxmlformats-officedocument.themeOverride+xml"/>
  <Override PartName="/ppt/notesSlides/notesSlide34.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theme/themeOverride36.xml" ContentType="application/vnd.openxmlformats-officedocument.themeOverride+xml"/>
  <Override PartName="/ppt/notesSlides/notesSlide35.xml" ContentType="application/vnd.openxmlformats-officedocument.presentationml.notesSlide+xml"/>
  <Override PartName="/ppt/theme/themeOverride37.xml" ContentType="application/vnd.openxmlformats-officedocument.themeOverride+xml"/>
  <Override PartName="/ppt/notesSlides/notesSlide36.xml" ContentType="application/vnd.openxmlformats-officedocument.presentationml.notesSlide+xml"/>
  <Override PartName="/ppt/theme/themeOverride38.xml" ContentType="application/vnd.openxmlformats-officedocument.themeOverride+xml"/>
  <Override PartName="/ppt/notesSlides/notesSlide37.xml" ContentType="application/vnd.openxmlformats-officedocument.presentationml.notesSlide+xml"/>
  <Override PartName="/ppt/theme/themeOverride39.xml" ContentType="application/vnd.openxmlformats-officedocument.themeOverride+xml"/>
  <Override PartName="/ppt/notesSlides/notesSlide38.xml" ContentType="application/vnd.openxmlformats-officedocument.presentationml.notesSlide+xml"/>
  <Override PartName="/ppt/theme/themeOverride40.xml" ContentType="application/vnd.openxmlformats-officedocument.themeOverride+xml"/>
  <Override PartName="/ppt/notesSlides/notesSlide3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4" r:id="rId1"/>
    <p:sldMasterId id="2147483718" r:id="rId2"/>
  </p:sldMasterIdLst>
  <p:notesMasterIdLst>
    <p:notesMasterId r:id="rId43"/>
  </p:notesMasterIdLst>
  <p:sldIdLst>
    <p:sldId id="368" r:id="rId3"/>
    <p:sldId id="369" r:id="rId4"/>
    <p:sldId id="331" r:id="rId5"/>
    <p:sldId id="332" r:id="rId6"/>
    <p:sldId id="333" r:id="rId7"/>
    <p:sldId id="334" r:id="rId8"/>
    <p:sldId id="335" r:id="rId9"/>
    <p:sldId id="336" r:id="rId10"/>
    <p:sldId id="337" r:id="rId11"/>
    <p:sldId id="338" r:id="rId12"/>
    <p:sldId id="339" r:id="rId13"/>
    <p:sldId id="340" r:id="rId14"/>
    <p:sldId id="341" r:id="rId15"/>
    <p:sldId id="342" r:id="rId16"/>
    <p:sldId id="343" r:id="rId17"/>
    <p:sldId id="344" r:id="rId18"/>
    <p:sldId id="345" r:id="rId19"/>
    <p:sldId id="346" r:id="rId20"/>
    <p:sldId id="347" r:id="rId21"/>
    <p:sldId id="348" r:id="rId22"/>
    <p:sldId id="349" r:id="rId23"/>
    <p:sldId id="350" r:id="rId24"/>
    <p:sldId id="351" r:id="rId25"/>
    <p:sldId id="352" r:id="rId26"/>
    <p:sldId id="353" r:id="rId27"/>
    <p:sldId id="354" r:id="rId28"/>
    <p:sldId id="355" r:id="rId29"/>
    <p:sldId id="356" r:id="rId30"/>
    <p:sldId id="357" r:id="rId31"/>
    <p:sldId id="358" r:id="rId32"/>
    <p:sldId id="359" r:id="rId33"/>
    <p:sldId id="360" r:id="rId34"/>
    <p:sldId id="361" r:id="rId35"/>
    <p:sldId id="362" r:id="rId36"/>
    <p:sldId id="363" r:id="rId37"/>
    <p:sldId id="364" r:id="rId38"/>
    <p:sldId id="365" r:id="rId39"/>
    <p:sldId id="366" r:id="rId40"/>
    <p:sldId id="367" r:id="rId41"/>
    <p:sldId id="370" r:id="rId42"/>
  </p:sldIdLst>
  <p:sldSz cx="9144000" cy="6858000" type="screen4x3"/>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userDrawn="1">
          <p15:clr>
            <a:srgbClr val="A4A3A4"/>
          </p15:clr>
        </p15:guide>
        <p15:guide id="2" pos="288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9CC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Estilo medio 2 - Énfasis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DF18680-E054-41AD-8BC1-D1AEF772440D}" styleName="Estilo medio 2 - Énfasis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93296810-A885-4BE3-A3E7-6D5BEEA58F35}" styleName="Estilo medio 2 - Énfasis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21E4AEA4-8DFA-4A89-87EB-49C32662AFE0}" styleName="Estilo medio 2 - Énfasis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69CF1AB2-1976-4502-BF36-3FF5EA218861}" styleName="Estilo medio 4 - Énfasis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8799B23B-EC83-4686-B30A-512413B5E67A}" styleName="Estilo claro 3 - Acento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985" autoAdjust="0"/>
    <p:restoredTop sz="99110" autoAdjust="0"/>
  </p:normalViewPr>
  <p:slideViewPr>
    <p:cSldViewPr snapToGrid="0">
      <p:cViewPr varScale="1">
        <p:scale>
          <a:sx n="88" d="100"/>
          <a:sy n="88" d="100"/>
        </p:scale>
        <p:origin x="-1301" y="-62"/>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slide" Target="slides/slide39.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notesMaster" Target="notesMasters/notesMaster1.xml"/></Relationships>
</file>

<file path=ppt/diagrams/colors1.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D202AA1-DC3B-4435-B94D-33866F0A2B39}" type="doc">
      <dgm:prSet loTypeId="urn:microsoft.com/office/officeart/2005/8/layout/cycle2" loCatId="cycle" qsTypeId="urn:microsoft.com/office/officeart/2005/8/quickstyle/3d1" qsCatId="3D" csTypeId="urn:microsoft.com/office/officeart/2005/8/colors/colorful3" csCatId="colorful" phldr="1"/>
      <dgm:spPr/>
      <dgm:t>
        <a:bodyPr/>
        <a:lstStyle/>
        <a:p>
          <a:endParaRPr lang="es-MX"/>
        </a:p>
      </dgm:t>
    </dgm:pt>
    <dgm:pt modelId="{24160F68-AD61-448A-840F-029BDF9E9E9F}">
      <dgm:prSet phldrT="[Texto]"/>
      <dgm:spPr>
        <a:xfrm>
          <a:off x="4109905" y="5"/>
          <a:ext cx="1539129" cy="1539129"/>
        </a:xfrm>
        <a:prstGeom prst="ellipse">
          <a:avLst/>
        </a:prstGeom>
        <a:gradFill rotWithShape="0">
          <a:gsLst>
            <a:gs pos="0">
              <a:srgbClr val="C0CF3A">
                <a:hueOff val="0"/>
                <a:satOff val="0"/>
                <a:lumOff val="0"/>
                <a:alphaOff val="0"/>
                <a:tint val="96000"/>
                <a:lumMod val="104000"/>
              </a:srgbClr>
            </a:gs>
            <a:gs pos="100000">
              <a:srgbClr val="C0CF3A">
                <a:hueOff val="0"/>
                <a:satOff val="0"/>
                <a:lumOff val="0"/>
                <a:alphaOff val="0"/>
                <a:shade val="98000"/>
                <a:lumMod val="94000"/>
              </a:srgbClr>
            </a:gs>
          </a:gsLst>
          <a:lin ang="5400000" scaled="0"/>
        </a:gradFill>
        <a:ln>
          <a:noFill/>
        </a:ln>
        <a:effectLst>
          <a:outerShdw blurRad="38100" dist="25400" dir="5400000" rotWithShape="0">
            <a:srgbClr val="000000">
              <a:alpha val="25000"/>
            </a:srgbClr>
          </a:outerShdw>
        </a:effectLst>
        <a:scene3d>
          <a:camera prst="orthographicFront"/>
          <a:lightRig rig="flat" dir="t"/>
        </a:scene3d>
        <a:sp3d prstMaterial="plastic">
          <a:bevelT w="120900" h="88900"/>
          <a:bevelB w="88900" h="31750" prst="angle"/>
        </a:sp3d>
      </dgm:spPr>
      <dgm:t>
        <a:bodyPr/>
        <a:lstStyle/>
        <a:p>
          <a:r>
            <a:rPr lang="es-MX" dirty="0" smtClean="0">
              <a:solidFill>
                <a:sysClr val="window" lastClr="FFFFFF"/>
              </a:solidFill>
              <a:latin typeface="Century Gothic"/>
              <a:ea typeface="+mn-ea"/>
              <a:cs typeface="+mn-cs"/>
            </a:rPr>
            <a:t>Medio de pago</a:t>
          </a:r>
          <a:endParaRPr lang="es-MX" dirty="0">
            <a:solidFill>
              <a:sysClr val="window" lastClr="FFFFFF"/>
            </a:solidFill>
            <a:latin typeface="Century Gothic"/>
            <a:ea typeface="+mn-ea"/>
            <a:cs typeface="+mn-cs"/>
          </a:endParaRPr>
        </a:p>
      </dgm:t>
    </dgm:pt>
    <dgm:pt modelId="{677B5F2F-74A4-47B3-AE33-30699188E3D2}" type="parTrans" cxnId="{DD0E7F44-0F48-4117-80CB-1C5D3379D2D1}">
      <dgm:prSet/>
      <dgm:spPr/>
      <dgm:t>
        <a:bodyPr/>
        <a:lstStyle/>
        <a:p>
          <a:endParaRPr lang="es-MX"/>
        </a:p>
      </dgm:t>
    </dgm:pt>
    <dgm:pt modelId="{53A469A0-C585-492F-9E77-B4F2EC51A7E1}" type="sibTrans" cxnId="{DD0E7F44-0F48-4117-80CB-1C5D3379D2D1}">
      <dgm:prSet/>
      <dgm:spPr>
        <a:xfrm rot="2700000">
          <a:off x="5483966" y="1319450"/>
          <a:ext cx="410225" cy="519456"/>
        </a:xfrm>
        <a:prstGeom prst="rightArrow">
          <a:avLst>
            <a:gd name="adj1" fmla="val 60000"/>
            <a:gd name="adj2" fmla="val 50000"/>
          </a:avLst>
        </a:prstGeom>
        <a:gradFill rotWithShape="0">
          <a:gsLst>
            <a:gs pos="0">
              <a:srgbClr val="C0CF3A">
                <a:hueOff val="0"/>
                <a:satOff val="0"/>
                <a:lumOff val="0"/>
                <a:alphaOff val="0"/>
                <a:tint val="96000"/>
                <a:lumMod val="104000"/>
              </a:srgbClr>
            </a:gs>
            <a:gs pos="100000">
              <a:srgbClr val="C0CF3A">
                <a:hueOff val="0"/>
                <a:satOff val="0"/>
                <a:lumOff val="0"/>
                <a:alphaOff val="0"/>
                <a:shade val="98000"/>
                <a:lumMod val="94000"/>
              </a:srgbClr>
            </a:gs>
          </a:gsLst>
          <a:lin ang="5400000" scaled="0"/>
        </a:gradFill>
        <a:ln>
          <a:noFill/>
        </a:ln>
        <a:effectLst>
          <a:outerShdw blurRad="38100" dist="25400" dir="5400000" rotWithShape="0">
            <a:srgbClr val="000000">
              <a:alpha val="25000"/>
            </a:srgbClr>
          </a:outerShdw>
        </a:effectLst>
        <a:scene3d>
          <a:camera prst="orthographicFront"/>
          <a:lightRig rig="flat" dir="t"/>
        </a:scene3d>
        <a:sp3d z="-80000" prstMaterial="plastic">
          <a:bevelT w="50800" h="50800"/>
          <a:bevelB w="25400" h="25400" prst="angle"/>
        </a:sp3d>
      </dgm:spPr>
      <dgm:t>
        <a:bodyPr/>
        <a:lstStyle/>
        <a:p>
          <a:endParaRPr lang="es-MX" dirty="0">
            <a:solidFill>
              <a:sysClr val="window" lastClr="FFFFFF"/>
            </a:solidFill>
            <a:latin typeface="Century Gothic"/>
            <a:ea typeface="+mn-ea"/>
            <a:cs typeface="+mn-cs"/>
          </a:endParaRPr>
        </a:p>
      </dgm:t>
    </dgm:pt>
    <dgm:pt modelId="{B3729A01-C50E-41C5-AC22-5E7896AB12FD}">
      <dgm:prSet phldrT="[Texto]"/>
      <dgm:spPr>
        <a:xfrm>
          <a:off x="5745542" y="1635642"/>
          <a:ext cx="1539129" cy="1539129"/>
        </a:xfrm>
        <a:prstGeom prst="ellipse">
          <a:avLst/>
        </a:prstGeom>
        <a:gradFill rotWithShape="0">
          <a:gsLst>
            <a:gs pos="0">
              <a:srgbClr val="C0CF3A">
                <a:hueOff val="2019711"/>
                <a:satOff val="12180"/>
                <a:lumOff val="-7385"/>
                <a:alphaOff val="0"/>
                <a:tint val="96000"/>
                <a:lumMod val="104000"/>
              </a:srgbClr>
            </a:gs>
            <a:gs pos="100000">
              <a:srgbClr val="C0CF3A">
                <a:hueOff val="2019711"/>
                <a:satOff val="12180"/>
                <a:lumOff val="-7385"/>
                <a:alphaOff val="0"/>
                <a:shade val="98000"/>
                <a:lumMod val="94000"/>
              </a:srgbClr>
            </a:gs>
          </a:gsLst>
          <a:lin ang="5400000" scaled="0"/>
        </a:gradFill>
        <a:ln>
          <a:noFill/>
        </a:ln>
        <a:effectLst>
          <a:outerShdw blurRad="38100" dist="25400" dir="5400000" rotWithShape="0">
            <a:srgbClr val="000000">
              <a:alpha val="25000"/>
            </a:srgbClr>
          </a:outerShdw>
        </a:effectLst>
        <a:scene3d>
          <a:camera prst="orthographicFront"/>
          <a:lightRig rig="flat" dir="t"/>
        </a:scene3d>
        <a:sp3d prstMaterial="plastic">
          <a:bevelT w="120900" h="88900"/>
          <a:bevelB w="88900" h="31750" prst="angle"/>
        </a:sp3d>
      </dgm:spPr>
      <dgm:t>
        <a:bodyPr/>
        <a:lstStyle/>
        <a:p>
          <a:r>
            <a:rPr lang="es-MX" dirty="0" smtClean="0">
              <a:solidFill>
                <a:sysClr val="window" lastClr="FFFFFF"/>
              </a:solidFill>
              <a:latin typeface="Century Gothic"/>
              <a:ea typeface="+mn-ea"/>
              <a:cs typeface="+mn-cs"/>
            </a:rPr>
            <a:t>Depósito de valor</a:t>
          </a:r>
          <a:endParaRPr lang="es-MX" dirty="0">
            <a:solidFill>
              <a:sysClr val="window" lastClr="FFFFFF"/>
            </a:solidFill>
            <a:latin typeface="Century Gothic"/>
            <a:ea typeface="+mn-ea"/>
            <a:cs typeface="+mn-cs"/>
          </a:endParaRPr>
        </a:p>
      </dgm:t>
    </dgm:pt>
    <dgm:pt modelId="{B16A481F-A1EA-4E82-9BFF-646C612CB31B}" type="parTrans" cxnId="{233831DB-E31B-4873-8FEE-279D92B713E5}">
      <dgm:prSet/>
      <dgm:spPr/>
      <dgm:t>
        <a:bodyPr/>
        <a:lstStyle/>
        <a:p>
          <a:endParaRPr lang="es-MX"/>
        </a:p>
      </dgm:t>
    </dgm:pt>
    <dgm:pt modelId="{EB16BC27-ACE5-41C5-8107-E459AE3158FF}" type="sibTrans" cxnId="{233831DB-E31B-4873-8FEE-279D92B713E5}">
      <dgm:prSet/>
      <dgm:spPr>
        <a:xfrm rot="8100000">
          <a:off x="5500385" y="2955087"/>
          <a:ext cx="410225" cy="519456"/>
        </a:xfrm>
        <a:prstGeom prst="rightArrow">
          <a:avLst>
            <a:gd name="adj1" fmla="val 60000"/>
            <a:gd name="adj2" fmla="val 50000"/>
          </a:avLst>
        </a:prstGeom>
        <a:gradFill rotWithShape="0">
          <a:gsLst>
            <a:gs pos="0">
              <a:srgbClr val="C0CF3A">
                <a:hueOff val="2019711"/>
                <a:satOff val="12180"/>
                <a:lumOff val="-7385"/>
                <a:alphaOff val="0"/>
                <a:tint val="96000"/>
                <a:lumMod val="104000"/>
              </a:srgbClr>
            </a:gs>
            <a:gs pos="100000">
              <a:srgbClr val="C0CF3A">
                <a:hueOff val="2019711"/>
                <a:satOff val="12180"/>
                <a:lumOff val="-7385"/>
                <a:alphaOff val="0"/>
                <a:shade val="98000"/>
                <a:lumMod val="94000"/>
              </a:srgbClr>
            </a:gs>
          </a:gsLst>
          <a:lin ang="5400000" scaled="0"/>
        </a:gradFill>
        <a:ln>
          <a:noFill/>
        </a:ln>
        <a:effectLst>
          <a:outerShdw blurRad="38100" dist="25400" dir="5400000" rotWithShape="0">
            <a:srgbClr val="000000">
              <a:alpha val="25000"/>
            </a:srgbClr>
          </a:outerShdw>
        </a:effectLst>
        <a:scene3d>
          <a:camera prst="orthographicFront"/>
          <a:lightRig rig="flat" dir="t"/>
        </a:scene3d>
        <a:sp3d z="-80000" prstMaterial="plastic">
          <a:bevelT w="50800" h="50800"/>
          <a:bevelB w="25400" h="25400" prst="angle"/>
        </a:sp3d>
      </dgm:spPr>
      <dgm:t>
        <a:bodyPr/>
        <a:lstStyle/>
        <a:p>
          <a:endParaRPr lang="es-MX" dirty="0">
            <a:solidFill>
              <a:sysClr val="window" lastClr="FFFFFF"/>
            </a:solidFill>
            <a:latin typeface="Century Gothic"/>
            <a:ea typeface="+mn-ea"/>
            <a:cs typeface="+mn-cs"/>
          </a:endParaRPr>
        </a:p>
      </dgm:t>
    </dgm:pt>
    <dgm:pt modelId="{70EE4EB9-A1E9-409F-AD1F-67BC632EC224}">
      <dgm:prSet phldrT="[Texto]"/>
      <dgm:spPr>
        <a:xfrm>
          <a:off x="4109905" y="3271279"/>
          <a:ext cx="1539129" cy="1539129"/>
        </a:xfrm>
        <a:prstGeom prst="ellipse">
          <a:avLst/>
        </a:prstGeom>
        <a:gradFill rotWithShape="0">
          <a:gsLst>
            <a:gs pos="0">
              <a:srgbClr val="C0CF3A">
                <a:hueOff val="4039423"/>
                <a:satOff val="24360"/>
                <a:lumOff val="-14770"/>
                <a:alphaOff val="0"/>
                <a:tint val="96000"/>
                <a:lumMod val="104000"/>
              </a:srgbClr>
            </a:gs>
            <a:gs pos="100000">
              <a:srgbClr val="C0CF3A">
                <a:hueOff val="4039423"/>
                <a:satOff val="24360"/>
                <a:lumOff val="-14770"/>
                <a:alphaOff val="0"/>
                <a:shade val="98000"/>
                <a:lumMod val="94000"/>
              </a:srgbClr>
            </a:gs>
          </a:gsLst>
          <a:lin ang="5400000" scaled="0"/>
        </a:gradFill>
        <a:ln>
          <a:noFill/>
        </a:ln>
        <a:effectLst>
          <a:outerShdw blurRad="38100" dist="25400" dir="5400000" rotWithShape="0">
            <a:srgbClr val="000000">
              <a:alpha val="25000"/>
            </a:srgbClr>
          </a:outerShdw>
        </a:effectLst>
        <a:scene3d>
          <a:camera prst="orthographicFront"/>
          <a:lightRig rig="flat" dir="t"/>
        </a:scene3d>
        <a:sp3d prstMaterial="plastic">
          <a:bevelT w="120900" h="88900"/>
          <a:bevelB w="88900" h="31750" prst="angle"/>
        </a:sp3d>
      </dgm:spPr>
      <dgm:t>
        <a:bodyPr/>
        <a:lstStyle/>
        <a:p>
          <a:r>
            <a:rPr lang="es-MX" dirty="0" smtClean="0">
              <a:solidFill>
                <a:sysClr val="window" lastClr="FFFFFF"/>
              </a:solidFill>
              <a:latin typeface="Century Gothic"/>
              <a:ea typeface="+mn-ea"/>
              <a:cs typeface="+mn-cs"/>
            </a:rPr>
            <a:t>Unidad de cuenta</a:t>
          </a:r>
          <a:endParaRPr lang="es-MX" dirty="0">
            <a:solidFill>
              <a:sysClr val="window" lastClr="FFFFFF"/>
            </a:solidFill>
            <a:latin typeface="Century Gothic"/>
            <a:ea typeface="+mn-ea"/>
            <a:cs typeface="+mn-cs"/>
          </a:endParaRPr>
        </a:p>
      </dgm:t>
    </dgm:pt>
    <dgm:pt modelId="{7C232B97-B3A4-4114-BE81-B8249EDE0605}" type="parTrans" cxnId="{57ED9319-FF62-43E8-B3BE-284B4DCE855D}">
      <dgm:prSet/>
      <dgm:spPr/>
      <dgm:t>
        <a:bodyPr/>
        <a:lstStyle/>
        <a:p>
          <a:endParaRPr lang="es-MX"/>
        </a:p>
      </dgm:t>
    </dgm:pt>
    <dgm:pt modelId="{199F5962-ED51-4344-89C8-02887E050A9A}" type="sibTrans" cxnId="{57ED9319-FF62-43E8-B3BE-284B4DCE855D}">
      <dgm:prSet/>
      <dgm:spPr>
        <a:xfrm rot="13500000">
          <a:off x="3864748" y="2971507"/>
          <a:ext cx="410225" cy="519456"/>
        </a:xfrm>
        <a:prstGeom prst="rightArrow">
          <a:avLst>
            <a:gd name="adj1" fmla="val 60000"/>
            <a:gd name="adj2" fmla="val 50000"/>
          </a:avLst>
        </a:prstGeom>
        <a:gradFill rotWithShape="0">
          <a:gsLst>
            <a:gs pos="0">
              <a:srgbClr val="C0CF3A">
                <a:hueOff val="4039423"/>
                <a:satOff val="24360"/>
                <a:lumOff val="-14770"/>
                <a:alphaOff val="0"/>
                <a:tint val="96000"/>
                <a:lumMod val="104000"/>
              </a:srgbClr>
            </a:gs>
            <a:gs pos="100000">
              <a:srgbClr val="C0CF3A">
                <a:hueOff val="4039423"/>
                <a:satOff val="24360"/>
                <a:lumOff val="-14770"/>
                <a:alphaOff val="0"/>
                <a:shade val="98000"/>
                <a:lumMod val="94000"/>
              </a:srgbClr>
            </a:gs>
          </a:gsLst>
          <a:lin ang="5400000" scaled="0"/>
        </a:gradFill>
        <a:ln>
          <a:noFill/>
        </a:ln>
        <a:effectLst>
          <a:outerShdw blurRad="38100" dist="25400" dir="5400000" rotWithShape="0">
            <a:srgbClr val="000000">
              <a:alpha val="25000"/>
            </a:srgbClr>
          </a:outerShdw>
        </a:effectLst>
        <a:scene3d>
          <a:camera prst="orthographicFront"/>
          <a:lightRig rig="flat" dir="t"/>
        </a:scene3d>
        <a:sp3d z="-80000" prstMaterial="plastic">
          <a:bevelT w="50800" h="50800"/>
          <a:bevelB w="25400" h="25400" prst="angle"/>
        </a:sp3d>
      </dgm:spPr>
      <dgm:t>
        <a:bodyPr/>
        <a:lstStyle/>
        <a:p>
          <a:endParaRPr lang="es-MX" dirty="0">
            <a:solidFill>
              <a:sysClr val="window" lastClr="FFFFFF"/>
            </a:solidFill>
            <a:latin typeface="Century Gothic"/>
            <a:ea typeface="+mn-ea"/>
            <a:cs typeface="+mn-cs"/>
          </a:endParaRPr>
        </a:p>
      </dgm:t>
    </dgm:pt>
    <dgm:pt modelId="{DF4DE529-19FC-48AB-A104-567336E34EBE}">
      <dgm:prSet phldrT="[Texto]"/>
      <dgm:spPr>
        <a:xfrm>
          <a:off x="2474268" y="1635642"/>
          <a:ext cx="1539129" cy="1539129"/>
        </a:xfrm>
        <a:prstGeom prst="ellipse">
          <a:avLst/>
        </a:prstGeom>
        <a:gradFill rotWithShape="0">
          <a:gsLst>
            <a:gs pos="0">
              <a:srgbClr val="C0CF3A">
                <a:hueOff val="6059134"/>
                <a:satOff val="36540"/>
                <a:lumOff val="-22155"/>
                <a:alphaOff val="0"/>
                <a:tint val="96000"/>
                <a:lumMod val="104000"/>
              </a:srgbClr>
            </a:gs>
            <a:gs pos="100000">
              <a:srgbClr val="C0CF3A">
                <a:hueOff val="6059134"/>
                <a:satOff val="36540"/>
                <a:lumOff val="-22155"/>
                <a:alphaOff val="0"/>
                <a:shade val="98000"/>
                <a:lumMod val="94000"/>
              </a:srgbClr>
            </a:gs>
          </a:gsLst>
          <a:lin ang="5400000" scaled="0"/>
        </a:gradFill>
        <a:ln>
          <a:noFill/>
        </a:ln>
        <a:effectLst>
          <a:outerShdw blurRad="38100" dist="25400" dir="5400000" rotWithShape="0">
            <a:srgbClr val="000000">
              <a:alpha val="25000"/>
            </a:srgbClr>
          </a:outerShdw>
        </a:effectLst>
        <a:scene3d>
          <a:camera prst="orthographicFront"/>
          <a:lightRig rig="flat" dir="t"/>
        </a:scene3d>
        <a:sp3d prstMaterial="plastic">
          <a:bevelT w="120900" h="88900"/>
          <a:bevelB w="88900" h="31750" prst="angle"/>
        </a:sp3d>
      </dgm:spPr>
      <dgm:t>
        <a:bodyPr/>
        <a:lstStyle/>
        <a:p>
          <a:r>
            <a:rPr lang="es-MX" dirty="0" smtClean="0">
              <a:solidFill>
                <a:sysClr val="window" lastClr="FFFFFF"/>
              </a:solidFill>
              <a:latin typeface="Century Gothic"/>
              <a:ea typeface="+mn-ea"/>
              <a:cs typeface="+mn-cs"/>
            </a:rPr>
            <a:t>Unidad de pagos diferidos</a:t>
          </a:r>
          <a:endParaRPr lang="es-MX" dirty="0">
            <a:solidFill>
              <a:sysClr val="window" lastClr="FFFFFF"/>
            </a:solidFill>
            <a:latin typeface="Century Gothic"/>
            <a:ea typeface="+mn-ea"/>
            <a:cs typeface="+mn-cs"/>
          </a:endParaRPr>
        </a:p>
      </dgm:t>
    </dgm:pt>
    <dgm:pt modelId="{6DE67176-7EAA-467E-BAFF-7A86A7F62430}" type="parTrans" cxnId="{B2DA544F-1108-43EE-8A7C-C79F66068D9C}">
      <dgm:prSet/>
      <dgm:spPr/>
      <dgm:t>
        <a:bodyPr/>
        <a:lstStyle/>
        <a:p>
          <a:endParaRPr lang="es-MX"/>
        </a:p>
      </dgm:t>
    </dgm:pt>
    <dgm:pt modelId="{A69C2DA9-44EB-466D-9C2F-6D872C7A3092}" type="sibTrans" cxnId="{B2DA544F-1108-43EE-8A7C-C79F66068D9C}">
      <dgm:prSet/>
      <dgm:spPr>
        <a:xfrm rot="18900000">
          <a:off x="3848329" y="1335869"/>
          <a:ext cx="410225" cy="519456"/>
        </a:xfrm>
        <a:prstGeom prst="rightArrow">
          <a:avLst>
            <a:gd name="adj1" fmla="val 60000"/>
            <a:gd name="adj2" fmla="val 50000"/>
          </a:avLst>
        </a:prstGeom>
        <a:gradFill rotWithShape="0">
          <a:gsLst>
            <a:gs pos="0">
              <a:srgbClr val="C0CF3A">
                <a:hueOff val="6059134"/>
                <a:satOff val="36540"/>
                <a:lumOff val="-22155"/>
                <a:alphaOff val="0"/>
                <a:tint val="96000"/>
                <a:lumMod val="104000"/>
              </a:srgbClr>
            </a:gs>
            <a:gs pos="100000">
              <a:srgbClr val="C0CF3A">
                <a:hueOff val="6059134"/>
                <a:satOff val="36540"/>
                <a:lumOff val="-22155"/>
                <a:alphaOff val="0"/>
                <a:shade val="98000"/>
                <a:lumMod val="94000"/>
              </a:srgbClr>
            </a:gs>
          </a:gsLst>
          <a:lin ang="5400000" scaled="0"/>
        </a:gradFill>
        <a:ln>
          <a:noFill/>
        </a:ln>
        <a:effectLst>
          <a:outerShdw blurRad="38100" dist="25400" dir="5400000" rotWithShape="0">
            <a:srgbClr val="000000">
              <a:alpha val="25000"/>
            </a:srgbClr>
          </a:outerShdw>
        </a:effectLst>
        <a:scene3d>
          <a:camera prst="orthographicFront"/>
          <a:lightRig rig="flat" dir="t"/>
        </a:scene3d>
        <a:sp3d z="-80000" prstMaterial="plastic">
          <a:bevelT w="50800" h="50800"/>
          <a:bevelB w="25400" h="25400" prst="angle"/>
        </a:sp3d>
      </dgm:spPr>
      <dgm:t>
        <a:bodyPr/>
        <a:lstStyle/>
        <a:p>
          <a:endParaRPr lang="es-MX" dirty="0">
            <a:solidFill>
              <a:sysClr val="window" lastClr="FFFFFF"/>
            </a:solidFill>
            <a:latin typeface="Century Gothic"/>
            <a:ea typeface="+mn-ea"/>
            <a:cs typeface="+mn-cs"/>
          </a:endParaRPr>
        </a:p>
      </dgm:t>
    </dgm:pt>
    <dgm:pt modelId="{4E86EC1C-D448-4F7A-95D0-23F258DB43C8}" type="pres">
      <dgm:prSet presAssocID="{7D202AA1-DC3B-4435-B94D-33866F0A2B39}" presName="cycle" presStyleCnt="0">
        <dgm:presLayoutVars>
          <dgm:dir/>
          <dgm:resizeHandles val="exact"/>
        </dgm:presLayoutVars>
      </dgm:prSet>
      <dgm:spPr/>
      <dgm:t>
        <a:bodyPr/>
        <a:lstStyle/>
        <a:p>
          <a:endParaRPr lang="es-MX"/>
        </a:p>
      </dgm:t>
    </dgm:pt>
    <dgm:pt modelId="{22527691-A1F1-49C2-A398-23B688268FF3}" type="pres">
      <dgm:prSet presAssocID="{24160F68-AD61-448A-840F-029BDF9E9E9F}" presName="node" presStyleLbl="node1" presStyleIdx="0" presStyleCnt="4">
        <dgm:presLayoutVars>
          <dgm:bulletEnabled val="1"/>
        </dgm:presLayoutVars>
      </dgm:prSet>
      <dgm:spPr/>
      <dgm:t>
        <a:bodyPr/>
        <a:lstStyle/>
        <a:p>
          <a:endParaRPr lang="es-MX"/>
        </a:p>
      </dgm:t>
    </dgm:pt>
    <dgm:pt modelId="{57A03066-286A-4A8C-BA38-B10220EF4134}" type="pres">
      <dgm:prSet presAssocID="{53A469A0-C585-492F-9E77-B4F2EC51A7E1}" presName="sibTrans" presStyleLbl="sibTrans2D1" presStyleIdx="0" presStyleCnt="4"/>
      <dgm:spPr/>
      <dgm:t>
        <a:bodyPr/>
        <a:lstStyle/>
        <a:p>
          <a:endParaRPr lang="es-MX"/>
        </a:p>
      </dgm:t>
    </dgm:pt>
    <dgm:pt modelId="{897755CA-D628-4121-A178-7F729222B63E}" type="pres">
      <dgm:prSet presAssocID="{53A469A0-C585-492F-9E77-B4F2EC51A7E1}" presName="connectorText" presStyleLbl="sibTrans2D1" presStyleIdx="0" presStyleCnt="4"/>
      <dgm:spPr/>
      <dgm:t>
        <a:bodyPr/>
        <a:lstStyle/>
        <a:p>
          <a:endParaRPr lang="es-MX"/>
        </a:p>
      </dgm:t>
    </dgm:pt>
    <dgm:pt modelId="{8C91C63E-E1B3-4A26-BEBD-139A34F4CB16}" type="pres">
      <dgm:prSet presAssocID="{B3729A01-C50E-41C5-AC22-5E7896AB12FD}" presName="node" presStyleLbl="node1" presStyleIdx="1" presStyleCnt="4">
        <dgm:presLayoutVars>
          <dgm:bulletEnabled val="1"/>
        </dgm:presLayoutVars>
      </dgm:prSet>
      <dgm:spPr/>
      <dgm:t>
        <a:bodyPr/>
        <a:lstStyle/>
        <a:p>
          <a:endParaRPr lang="es-MX"/>
        </a:p>
      </dgm:t>
    </dgm:pt>
    <dgm:pt modelId="{F194DFBF-AE11-4B5A-8E87-7B482AD1DCFC}" type="pres">
      <dgm:prSet presAssocID="{EB16BC27-ACE5-41C5-8107-E459AE3158FF}" presName="sibTrans" presStyleLbl="sibTrans2D1" presStyleIdx="1" presStyleCnt="4"/>
      <dgm:spPr/>
      <dgm:t>
        <a:bodyPr/>
        <a:lstStyle/>
        <a:p>
          <a:endParaRPr lang="es-MX"/>
        </a:p>
      </dgm:t>
    </dgm:pt>
    <dgm:pt modelId="{2430627C-37AD-443B-843D-21DA73116D6A}" type="pres">
      <dgm:prSet presAssocID="{EB16BC27-ACE5-41C5-8107-E459AE3158FF}" presName="connectorText" presStyleLbl="sibTrans2D1" presStyleIdx="1" presStyleCnt="4"/>
      <dgm:spPr/>
      <dgm:t>
        <a:bodyPr/>
        <a:lstStyle/>
        <a:p>
          <a:endParaRPr lang="es-MX"/>
        </a:p>
      </dgm:t>
    </dgm:pt>
    <dgm:pt modelId="{8C54C98D-7CE4-45B2-934D-A0690D982468}" type="pres">
      <dgm:prSet presAssocID="{70EE4EB9-A1E9-409F-AD1F-67BC632EC224}" presName="node" presStyleLbl="node1" presStyleIdx="2" presStyleCnt="4">
        <dgm:presLayoutVars>
          <dgm:bulletEnabled val="1"/>
        </dgm:presLayoutVars>
      </dgm:prSet>
      <dgm:spPr/>
      <dgm:t>
        <a:bodyPr/>
        <a:lstStyle/>
        <a:p>
          <a:endParaRPr lang="es-MX"/>
        </a:p>
      </dgm:t>
    </dgm:pt>
    <dgm:pt modelId="{155490E2-C9D2-4074-BECF-BFCB31810E90}" type="pres">
      <dgm:prSet presAssocID="{199F5962-ED51-4344-89C8-02887E050A9A}" presName="sibTrans" presStyleLbl="sibTrans2D1" presStyleIdx="2" presStyleCnt="4"/>
      <dgm:spPr/>
      <dgm:t>
        <a:bodyPr/>
        <a:lstStyle/>
        <a:p>
          <a:endParaRPr lang="es-MX"/>
        </a:p>
      </dgm:t>
    </dgm:pt>
    <dgm:pt modelId="{B356186D-7369-4C21-A3B1-30B5513E6A4D}" type="pres">
      <dgm:prSet presAssocID="{199F5962-ED51-4344-89C8-02887E050A9A}" presName="connectorText" presStyleLbl="sibTrans2D1" presStyleIdx="2" presStyleCnt="4"/>
      <dgm:spPr/>
      <dgm:t>
        <a:bodyPr/>
        <a:lstStyle/>
        <a:p>
          <a:endParaRPr lang="es-MX"/>
        </a:p>
      </dgm:t>
    </dgm:pt>
    <dgm:pt modelId="{48D6AD76-1C0D-4210-AD1C-C785EBB2538D}" type="pres">
      <dgm:prSet presAssocID="{DF4DE529-19FC-48AB-A104-567336E34EBE}" presName="node" presStyleLbl="node1" presStyleIdx="3" presStyleCnt="4">
        <dgm:presLayoutVars>
          <dgm:bulletEnabled val="1"/>
        </dgm:presLayoutVars>
      </dgm:prSet>
      <dgm:spPr/>
      <dgm:t>
        <a:bodyPr/>
        <a:lstStyle/>
        <a:p>
          <a:endParaRPr lang="es-MX"/>
        </a:p>
      </dgm:t>
    </dgm:pt>
    <dgm:pt modelId="{F9125543-F8AE-48A2-89F0-2ADB946ABEAC}" type="pres">
      <dgm:prSet presAssocID="{A69C2DA9-44EB-466D-9C2F-6D872C7A3092}" presName="sibTrans" presStyleLbl="sibTrans2D1" presStyleIdx="3" presStyleCnt="4"/>
      <dgm:spPr/>
      <dgm:t>
        <a:bodyPr/>
        <a:lstStyle/>
        <a:p>
          <a:endParaRPr lang="es-MX"/>
        </a:p>
      </dgm:t>
    </dgm:pt>
    <dgm:pt modelId="{8832FF80-8FC2-4FFD-AE24-28932A12E002}" type="pres">
      <dgm:prSet presAssocID="{A69C2DA9-44EB-466D-9C2F-6D872C7A3092}" presName="connectorText" presStyleLbl="sibTrans2D1" presStyleIdx="3" presStyleCnt="4"/>
      <dgm:spPr/>
      <dgm:t>
        <a:bodyPr/>
        <a:lstStyle/>
        <a:p>
          <a:endParaRPr lang="es-MX"/>
        </a:p>
      </dgm:t>
    </dgm:pt>
  </dgm:ptLst>
  <dgm:cxnLst>
    <dgm:cxn modelId="{D0A8FAF8-5A52-4931-ACAB-9DD210DFE995}" type="presOf" srcId="{199F5962-ED51-4344-89C8-02887E050A9A}" destId="{155490E2-C9D2-4074-BECF-BFCB31810E90}" srcOrd="0" destOrd="0" presId="urn:microsoft.com/office/officeart/2005/8/layout/cycle2"/>
    <dgm:cxn modelId="{B2DA544F-1108-43EE-8A7C-C79F66068D9C}" srcId="{7D202AA1-DC3B-4435-B94D-33866F0A2B39}" destId="{DF4DE529-19FC-48AB-A104-567336E34EBE}" srcOrd="3" destOrd="0" parTransId="{6DE67176-7EAA-467E-BAFF-7A86A7F62430}" sibTransId="{A69C2DA9-44EB-466D-9C2F-6D872C7A3092}"/>
    <dgm:cxn modelId="{D894FBB8-563A-40E3-82E5-09FC682D3C4F}" type="presOf" srcId="{53A469A0-C585-492F-9E77-B4F2EC51A7E1}" destId="{57A03066-286A-4A8C-BA38-B10220EF4134}" srcOrd="0" destOrd="0" presId="urn:microsoft.com/office/officeart/2005/8/layout/cycle2"/>
    <dgm:cxn modelId="{7131DC55-49F9-47EA-B761-DD6BA68975CB}" type="presOf" srcId="{EB16BC27-ACE5-41C5-8107-E459AE3158FF}" destId="{F194DFBF-AE11-4B5A-8E87-7B482AD1DCFC}" srcOrd="0" destOrd="0" presId="urn:microsoft.com/office/officeart/2005/8/layout/cycle2"/>
    <dgm:cxn modelId="{7357AFA8-47D8-4B01-A795-8656F5FFB0BF}" type="presOf" srcId="{B3729A01-C50E-41C5-AC22-5E7896AB12FD}" destId="{8C91C63E-E1B3-4A26-BEBD-139A34F4CB16}" srcOrd="0" destOrd="0" presId="urn:microsoft.com/office/officeart/2005/8/layout/cycle2"/>
    <dgm:cxn modelId="{233831DB-E31B-4873-8FEE-279D92B713E5}" srcId="{7D202AA1-DC3B-4435-B94D-33866F0A2B39}" destId="{B3729A01-C50E-41C5-AC22-5E7896AB12FD}" srcOrd="1" destOrd="0" parTransId="{B16A481F-A1EA-4E82-9BFF-646C612CB31B}" sibTransId="{EB16BC27-ACE5-41C5-8107-E459AE3158FF}"/>
    <dgm:cxn modelId="{E1514EEC-C8C4-48B5-995E-5943A3723726}" type="presOf" srcId="{53A469A0-C585-492F-9E77-B4F2EC51A7E1}" destId="{897755CA-D628-4121-A178-7F729222B63E}" srcOrd="1" destOrd="0" presId="urn:microsoft.com/office/officeart/2005/8/layout/cycle2"/>
    <dgm:cxn modelId="{C74C9FD5-B1AC-4AEE-89E7-A0557FB2281A}" type="presOf" srcId="{DF4DE529-19FC-48AB-A104-567336E34EBE}" destId="{48D6AD76-1C0D-4210-AD1C-C785EBB2538D}" srcOrd="0" destOrd="0" presId="urn:microsoft.com/office/officeart/2005/8/layout/cycle2"/>
    <dgm:cxn modelId="{57ED9319-FF62-43E8-B3BE-284B4DCE855D}" srcId="{7D202AA1-DC3B-4435-B94D-33866F0A2B39}" destId="{70EE4EB9-A1E9-409F-AD1F-67BC632EC224}" srcOrd="2" destOrd="0" parTransId="{7C232B97-B3A4-4114-BE81-B8249EDE0605}" sibTransId="{199F5962-ED51-4344-89C8-02887E050A9A}"/>
    <dgm:cxn modelId="{56691FBF-83C9-4681-877D-E9E2DB6F2075}" type="presOf" srcId="{70EE4EB9-A1E9-409F-AD1F-67BC632EC224}" destId="{8C54C98D-7CE4-45B2-934D-A0690D982468}" srcOrd="0" destOrd="0" presId="urn:microsoft.com/office/officeart/2005/8/layout/cycle2"/>
    <dgm:cxn modelId="{62CCBED1-4349-43E0-8ADD-3170C6BE0DC9}" type="presOf" srcId="{EB16BC27-ACE5-41C5-8107-E459AE3158FF}" destId="{2430627C-37AD-443B-843D-21DA73116D6A}" srcOrd="1" destOrd="0" presId="urn:microsoft.com/office/officeart/2005/8/layout/cycle2"/>
    <dgm:cxn modelId="{A2768E6E-9319-4968-BAAF-4665D4921E8E}" type="presOf" srcId="{24160F68-AD61-448A-840F-029BDF9E9E9F}" destId="{22527691-A1F1-49C2-A398-23B688268FF3}" srcOrd="0" destOrd="0" presId="urn:microsoft.com/office/officeart/2005/8/layout/cycle2"/>
    <dgm:cxn modelId="{80D8737B-5873-4D3F-A3AC-A2EC19790770}" type="presOf" srcId="{199F5962-ED51-4344-89C8-02887E050A9A}" destId="{B356186D-7369-4C21-A3B1-30B5513E6A4D}" srcOrd="1" destOrd="0" presId="urn:microsoft.com/office/officeart/2005/8/layout/cycle2"/>
    <dgm:cxn modelId="{33BC3F4B-6928-4F25-A2C5-A5BAB2115D4B}" type="presOf" srcId="{A69C2DA9-44EB-466D-9C2F-6D872C7A3092}" destId="{8832FF80-8FC2-4FFD-AE24-28932A12E002}" srcOrd="1" destOrd="0" presId="urn:microsoft.com/office/officeart/2005/8/layout/cycle2"/>
    <dgm:cxn modelId="{ACE31014-12E8-4555-A371-957F69C44015}" type="presOf" srcId="{A69C2DA9-44EB-466D-9C2F-6D872C7A3092}" destId="{F9125543-F8AE-48A2-89F0-2ADB946ABEAC}" srcOrd="0" destOrd="0" presId="urn:microsoft.com/office/officeart/2005/8/layout/cycle2"/>
    <dgm:cxn modelId="{DD0E7F44-0F48-4117-80CB-1C5D3379D2D1}" srcId="{7D202AA1-DC3B-4435-B94D-33866F0A2B39}" destId="{24160F68-AD61-448A-840F-029BDF9E9E9F}" srcOrd="0" destOrd="0" parTransId="{677B5F2F-74A4-47B3-AE33-30699188E3D2}" sibTransId="{53A469A0-C585-492F-9E77-B4F2EC51A7E1}"/>
    <dgm:cxn modelId="{DDD128E8-4127-42CD-B116-B08404B6A2AD}" type="presOf" srcId="{7D202AA1-DC3B-4435-B94D-33866F0A2B39}" destId="{4E86EC1C-D448-4F7A-95D0-23F258DB43C8}" srcOrd="0" destOrd="0" presId="urn:microsoft.com/office/officeart/2005/8/layout/cycle2"/>
    <dgm:cxn modelId="{B5856196-D1CA-465B-ACF9-4A36875417B1}" type="presParOf" srcId="{4E86EC1C-D448-4F7A-95D0-23F258DB43C8}" destId="{22527691-A1F1-49C2-A398-23B688268FF3}" srcOrd="0" destOrd="0" presId="urn:microsoft.com/office/officeart/2005/8/layout/cycle2"/>
    <dgm:cxn modelId="{1A202AD6-BA70-491A-92AD-CE9116260472}" type="presParOf" srcId="{4E86EC1C-D448-4F7A-95D0-23F258DB43C8}" destId="{57A03066-286A-4A8C-BA38-B10220EF4134}" srcOrd="1" destOrd="0" presId="urn:microsoft.com/office/officeart/2005/8/layout/cycle2"/>
    <dgm:cxn modelId="{608A52D2-2876-46A8-8C4F-3BA91AEFF86F}" type="presParOf" srcId="{57A03066-286A-4A8C-BA38-B10220EF4134}" destId="{897755CA-D628-4121-A178-7F729222B63E}" srcOrd="0" destOrd="0" presId="urn:microsoft.com/office/officeart/2005/8/layout/cycle2"/>
    <dgm:cxn modelId="{862A1E2F-3034-423A-9BF1-D0DA30D5ADE5}" type="presParOf" srcId="{4E86EC1C-D448-4F7A-95D0-23F258DB43C8}" destId="{8C91C63E-E1B3-4A26-BEBD-139A34F4CB16}" srcOrd="2" destOrd="0" presId="urn:microsoft.com/office/officeart/2005/8/layout/cycle2"/>
    <dgm:cxn modelId="{BB3E12CA-F881-48DE-A045-4BAA39DF17AC}" type="presParOf" srcId="{4E86EC1C-D448-4F7A-95D0-23F258DB43C8}" destId="{F194DFBF-AE11-4B5A-8E87-7B482AD1DCFC}" srcOrd="3" destOrd="0" presId="urn:microsoft.com/office/officeart/2005/8/layout/cycle2"/>
    <dgm:cxn modelId="{C9797901-5DAE-490B-89A6-03CAED750BC6}" type="presParOf" srcId="{F194DFBF-AE11-4B5A-8E87-7B482AD1DCFC}" destId="{2430627C-37AD-443B-843D-21DA73116D6A}" srcOrd="0" destOrd="0" presId="urn:microsoft.com/office/officeart/2005/8/layout/cycle2"/>
    <dgm:cxn modelId="{0D999F44-3945-4831-8103-FED47C9FC2EA}" type="presParOf" srcId="{4E86EC1C-D448-4F7A-95D0-23F258DB43C8}" destId="{8C54C98D-7CE4-45B2-934D-A0690D982468}" srcOrd="4" destOrd="0" presId="urn:microsoft.com/office/officeart/2005/8/layout/cycle2"/>
    <dgm:cxn modelId="{FFB7BF92-6A13-4508-B8AE-61C17FD86A9F}" type="presParOf" srcId="{4E86EC1C-D448-4F7A-95D0-23F258DB43C8}" destId="{155490E2-C9D2-4074-BECF-BFCB31810E90}" srcOrd="5" destOrd="0" presId="urn:microsoft.com/office/officeart/2005/8/layout/cycle2"/>
    <dgm:cxn modelId="{4CD49D17-1CB8-444F-8445-4B73867B9FD1}" type="presParOf" srcId="{155490E2-C9D2-4074-BECF-BFCB31810E90}" destId="{B356186D-7369-4C21-A3B1-30B5513E6A4D}" srcOrd="0" destOrd="0" presId="urn:microsoft.com/office/officeart/2005/8/layout/cycle2"/>
    <dgm:cxn modelId="{C08E6F18-6626-4130-9967-BDCB841DDE5F}" type="presParOf" srcId="{4E86EC1C-D448-4F7A-95D0-23F258DB43C8}" destId="{48D6AD76-1C0D-4210-AD1C-C785EBB2538D}" srcOrd="6" destOrd="0" presId="urn:microsoft.com/office/officeart/2005/8/layout/cycle2"/>
    <dgm:cxn modelId="{9DA2FF39-3F65-499A-92AF-D0A8EB079813}" type="presParOf" srcId="{4E86EC1C-D448-4F7A-95D0-23F258DB43C8}" destId="{F9125543-F8AE-48A2-89F0-2ADB946ABEAC}" srcOrd="7" destOrd="0" presId="urn:microsoft.com/office/officeart/2005/8/layout/cycle2"/>
    <dgm:cxn modelId="{E3363584-8888-48E7-A843-27A4AD676DE1}" type="presParOf" srcId="{F9125543-F8AE-48A2-89F0-2ADB946ABEAC}" destId="{8832FF80-8FC2-4FFD-AE24-28932A12E002}" srcOrd="0" destOrd="0" presId="urn:microsoft.com/office/officeart/2005/8/layout/cycle2"/>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75361A9F-1032-4616-8317-701CE0923B6D}" type="doc">
      <dgm:prSet loTypeId="urn:microsoft.com/office/officeart/2005/8/layout/hierarchy3" loCatId="list" qsTypeId="urn:microsoft.com/office/officeart/2005/8/quickstyle/3d1" qsCatId="3D" csTypeId="urn:microsoft.com/office/officeart/2005/8/colors/colorful2" csCatId="colorful" phldr="1"/>
      <dgm:spPr/>
      <dgm:t>
        <a:bodyPr/>
        <a:lstStyle/>
        <a:p>
          <a:endParaRPr lang="es-MX"/>
        </a:p>
      </dgm:t>
    </dgm:pt>
    <dgm:pt modelId="{330BC193-D772-4102-AF7B-DD87BC82A3A0}">
      <dgm:prSet phldrT="[Texto]"/>
      <dgm:spPr>
        <a:xfrm>
          <a:off x="1213" y="936949"/>
          <a:ext cx="2839545" cy="1419772"/>
        </a:xfrm>
        <a:prstGeom prst="roundRect">
          <a:avLst>
            <a:gd name="adj" fmla="val 10000"/>
          </a:avLst>
        </a:prstGeom>
        <a:gradFill rotWithShape="0">
          <a:gsLst>
            <a:gs pos="0">
              <a:srgbClr val="8AB833">
                <a:hueOff val="0"/>
                <a:satOff val="0"/>
                <a:lumOff val="0"/>
                <a:alphaOff val="0"/>
                <a:tint val="96000"/>
                <a:lumMod val="104000"/>
              </a:srgbClr>
            </a:gs>
            <a:gs pos="100000">
              <a:srgbClr val="8AB833">
                <a:hueOff val="0"/>
                <a:satOff val="0"/>
                <a:lumOff val="0"/>
                <a:alphaOff val="0"/>
                <a:shade val="98000"/>
                <a:lumMod val="94000"/>
              </a:srgbClr>
            </a:gs>
          </a:gsLst>
          <a:lin ang="5400000" scaled="0"/>
        </a:gradFill>
        <a:ln>
          <a:noFill/>
        </a:ln>
        <a:effectLst>
          <a:outerShdw blurRad="38100" dist="25400" dir="5400000" rotWithShape="0">
            <a:srgbClr val="000000">
              <a:alpha val="25000"/>
            </a:srgbClr>
          </a:outerShdw>
        </a:effectLst>
        <a:scene3d>
          <a:camera prst="orthographicFront"/>
          <a:lightRig rig="flat" dir="t"/>
        </a:scene3d>
        <a:sp3d prstMaterial="plastic">
          <a:bevelT w="120900" h="88900"/>
          <a:bevelB w="88900" h="31750" prst="angle"/>
        </a:sp3d>
      </dgm:spPr>
      <dgm:t>
        <a:bodyPr/>
        <a:lstStyle/>
        <a:p>
          <a:r>
            <a:rPr lang="es-MX" dirty="0" smtClean="0">
              <a:solidFill>
                <a:sysClr val="window" lastClr="FFFFFF"/>
              </a:solidFill>
              <a:latin typeface="Century Gothic"/>
              <a:ea typeface="+mn-ea"/>
              <a:cs typeface="+mn-cs"/>
            </a:rPr>
            <a:t>Coeficiente </a:t>
          </a:r>
          <a:r>
            <a:rPr lang="es-MX" i="1" dirty="0" smtClean="0">
              <a:solidFill>
                <a:sysClr val="window" lastClr="FFFFFF"/>
              </a:solidFill>
              <a:latin typeface="Century Gothic"/>
              <a:ea typeface="+mn-ea"/>
              <a:cs typeface="+mn-cs"/>
            </a:rPr>
            <a:t>c</a:t>
          </a:r>
          <a:endParaRPr lang="es-MX" i="1" dirty="0">
            <a:solidFill>
              <a:sysClr val="window" lastClr="FFFFFF"/>
            </a:solidFill>
            <a:latin typeface="Century Gothic"/>
            <a:ea typeface="+mn-ea"/>
            <a:cs typeface="+mn-cs"/>
          </a:endParaRPr>
        </a:p>
      </dgm:t>
    </dgm:pt>
    <dgm:pt modelId="{417FE225-E3B5-4285-8CD5-C4B2392BBE1B}" type="parTrans" cxnId="{32657171-C15A-4B5C-A7FE-F9FBC416D003}">
      <dgm:prSet/>
      <dgm:spPr/>
      <dgm:t>
        <a:bodyPr/>
        <a:lstStyle/>
        <a:p>
          <a:endParaRPr lang="es-MX"/>
        </a:p>
      </dgm:t>
    </dgm:pt>
    <dgm:pt modelId="{C01AB283-5930-4F09-8289-12D8B10901B8}" type="sibTrans" cxnId="{32657171-C15A-4B5C-A7FE-F9FBC416D003}">
      <dgm:prSet/>
      <dgm:spPr/>
      <dgm:t>
        <a:bodyPr/>
        <a:lstStyle/>
        <a:p>
          <a:endParaRPr lang="es-MX"/>
        </a:p>
      </dgm:t>
    </dgm:pt>
    <dgm:pt modelId="{50C02BC2-AB65-4078-894A-B08760AE3E58}">
      <dgm:prSet phldrT="[Texto]"/>
      <dgm:spPr>
        <a:xfrm>
          <a:off x="569122" y="2711665"/>
          <a:ext cx="2271636" cy="1419772"/>
        </a:xfrm>
        <a:prstGeom prst="roundRect">
          <a:avLst>
            <a:gd name="adj" fmla="val 10000"/>
          </a:avLst>
        </a:prstGeom>
        <a:solidFill>
          <a:sysClr val="window" lastClr="FFFFFF">
            <a:alpha val="90000"/>
            <a:hueOff val="0"/>
            <a:satOff val="0"/>
            <a:lumOff val="0"/>
            <a:alphaOff val="0"/>
          </a:sysClr>
        </a:solidFill>
        <a:ln w="9525" cap="rnd" cmpd="sng" algn="ctr">
          <a:solidFill>
            <a:srgbClr val="8AB833">
              <a:hueOff val="0"/>
              <a:satOff val="0"/>
              <a:lumOff val="0"/>
              <a:alphaOff val="0"/>
            </a:srgbClr>
          </a:solidFill>
          <a:prstDash val="solid"/>
        </a:ln>
        <a:effectLst>
          <a:outerShdw blurRad="38100" dist="25400" dir="5400000" rotWithShape="0">
            <a:srgbClr val="000000">
              <a:alpha val="25000"/>
            </a:srgbClr>
          </a:outerShdw>
        </a:effectLst>
        <a:scene3d>
          <a:camera prst="orthographicFront"/>
          <a:lightRig rig="flat" dir="t"/>
        </a:scene3d>
        <a:sp3d z="-190500" extrusionH="12700" prstMaterial="plastic">
          <a:bevelT w="50800" h="50800"/>
        </a:sp3d>
      </dgm:spPr>
      <dgm:t>
        <a:bodyPr/>
        <a:lstStyle/>
        <a:p>
          <a:pPr algn="just"/>
          <a:r>
            <a:rPr lang="es-MX" dirty="0" smtClean="0">
              <a:solidFill>
                <a:sysClr val="windowText" lastClr="000000">
                  <a:hueOff val="0"/>
                  <a:satOff val="0"/>
                  <a:lumOff val="0"/>
                  <a:alphaOff val="0"/>
                </a:sysClr>
              </a:solidFill>
              <a:latin typeface="Century Gothic"/>
              <a:ea typeface="+mn-ea"/>
              <a:cs typeface="+mn-cs"/>
            </a:rPr>
            <a:t>Del dinero legalmente mantenido por el público con relación al dinero total (legal y bancario).</a:t>
          </a:r>
          <a:endParaRPr lang="es-MX" dirty="0">
            <a:solidFill>
              <a:sysClr val="windowText" lastClr="000000">
                <a:hueOff val="0"/>
                <a:satOff val="0"/>
                <a:lumOff val="0"/>
                <a:alphaOff val="0"/>
              </a:sysClr>
            </a:solidFill>
            <a:latin typeface="Century Gothic"/>
            <a:ea typeface="+mn-ea"/>
            <a:cs typeface="+mn-cs"/>
          </a:endParaRPr>
        </a:p>
      </dgm:t>
    </dgm:pt>
    <dgm:pt modelId="{6DEFE7C9-1FF9-445B-9AB1-17DD7C765C73}" type="parTrans" cxnId="{DCFC1EBF-BCE6-4BE1-864E-B3EF97975C9A}">
      <dgm:prSet/>
      <dgm:spPr>
        <a:xfrm>
          <a:off x="285167" y="2356722"/>
          <a:ext cx="283954" cy="1064829"/>
        </a:xfrm>
        <a:custGeom>
          <a:avLst/>
          <a:gdLst/>
          <a:ahLst/>
          <a:cxnLst/>
          <a:rect l="0" t="0" r="0" b="0"/>
          <a:pathLst>
            <a:path>
              <a:moveTo>
                <a:pt x="0" y="0"/>
              </a:moveTo>
              <a:lnTo>
                <a:pt x="0" y="1064829"/>
              </a:lnTo>
              <a:lnTo>
                <a:pt x="283954" y="1064829"/>
              </a:lnTo>
            </a:path>
          </a:pathLst>
        </a:custGeom>
        <a:noFill/>
        <a:ln w="15875" cap="rnd" cmpd="sng" algn="ctr">
          <a:solidFill>
            <a:srgbClr val="C0CF3A">
              <a:hueOff val="0"/>
              <a:satOff val="0"/>
              <a:lumOff val="0"/>
              <a:alphaOff val="0"/>
            </a:srgbClr>
          </a:solidFill>
          <a:prstDash val="solid"/>
        </a:ln>
        <a:effectLst/>
        <a:scene3d>
          <a:camera prst="orthographicFront"/>
          <a:lightRig rig="flat" dir="t"/>
        </a:scene3d>
        <a:sp3d prstMaterial="matte"/>
      </dgm:spPr>
      <dgm:t>
        <a:bodyPr/>
        <a:lstStyle/>
        <a:p>
          <a:endParaRPr lang="es-MX"/>
        </a:p>
      </dgm:t>
    </dgm:pt>
    <dgm:pt modelId="{C21EAC7C-DAB0-4879-96FF-DEE8E284AF87}" type="sibTrans" cxnId="{DCFC1EBF-BCE6-4BE1-864E-B3EF97975C9A}">
      <dgm:prSet/>
      <dgm:spPr/>
      <dgm:t>
        <a:bodyPr/>
        <a:lstStyle/>
        <a:p>
          <a:endParaRPr lang="es-MX"/>
        </a:p>
      </dgm:t>
    </dgm:pt>
    <dgm:pt modelId="{A0D5271B-C101-4756-B952-9C8EA9058030}">
      <dgm:prSet phldrT="[Texto]"/>
      <dgm:spPr>
        <a:xfrm>
          <a:off x="3550644" y="936949"/>
          <a:ext cx="2839545" cy="1419772"/>
        </a:xfrm>
        <a:prstGeom prst="roundRect">
          <a:avLst>
            <a:gd name="adj" fmla="val 10000"/>
          </a:avLst>
        </a:prstGeom>
        <a:gradFill rotWithShape="0">
          <a:gsLst>
            <a:gs pos="0">
              <a:srgbClr val="8AB833">
                <a:hueOff val="-441348"/>
                <a:satOff val="2109"/>
                <a:lumOff val="2941"/>
                <a:alphaOff val="0"/>
                <a:tint val="96000"/>
                <a:lumMod val="104000"/>
              </a:srgbClr>
            </a:gs>
            <a:gs pos="100000">
              <a:srgbClr val="8AB833">
                <a:hueOff val="-441348"/>
                <a:satOff val="2109"/>
                <a:lumOff val="2941"/>
                <a:alphaOff val="0"/>
                <a:shade val="98000"/>
                <a:lumMod val="94000"/>
              </a:srgbClr>
            </a:gs>
          </a:gsLst>
          <a:lin ang="5400000" scaled="0"/>
        </a:gradFill>
        <a:ln>
          <a:noFill/>
        </a:ln>
        <a:effectLst>
          <a:outerShdw blurRad="38100" dist="25400" dir="5400000" rotWithShape="0">
            <a:srgbClr val="000000">
              <a:alpha val="25000"/>
            </a:srgbClr>
          </a:outerShdw>
        </a:effectLst>
        <a:scene3d>
          <a:camera prst="orthographicFront"/>
          <a:lightRig rig="flat" dir="t"/>
        </a:scene3d>
        <a:sp3d prstMaterial="plastic">
          <a:bevelT w="120900" h="88900"/>
          <a:bevelB w="88900" h="31750" prst="angle"/>
        </a:sp3d>
      </dgm:spPr>
      <dgm:t>
        <a:bodyPr/>
        <a:lstStyle/>
        <a:p>
          <a:r>
            <a:rPr lang="es-MX" dirty="0" smtClean="0">
              <a:solidFill>
                <a:sysClr val="window" lastClr="FFFFFF"/>
              </a:solidFill>
              <a:latin typeface="Century Gothic"/>
              <a:ea typeface="+mn-ea"/>
              <a:cs typeface="+mn-cs"/>
            </a:rPr>
            <a:t>Coeficiente de caja o reservas </a:t>
          </a:r>
          <a:r>
            <a:rPr lang="es-MX" i="1" dirty="0" smtClean="0">
              <a:solidFill>
                <a:sysClr val="window" lastClr="FFFFFF"/>
              </a:solidFill>
              <a:latin typeface="Century Gothic"/>
              <a:ea typeface="+mn-ea"/>
              <a:cs typeface="+mn-cs"/>
            </a:rPr>
            <a:t>r</a:t>
          </a:r>
          <a:endParaRPr lang="es-MX" dirty="0">
            <a:solidFill>
              <a:sysClr val="window" lastClr="FFFFFF"/>
            </a:solidFill>
            <a:latin typeface="Century Gothic"/>
            <a:ea typeface="+mn-ea"/>
            <a:cs typeface="+mn-cs"/>
          </a:endParaRPr>
        </a:p>
      </dgm:t>
    </dgm:pt>
    <dgm:pt modelId="{945A617D-48DE-4712-8F2D-EF36FCE3E42D}" type="parTrans" cxnId="{F26C0A6A-66B2-4A8A-9CF7-252D3E2E9BAC}">
      <dgm:prSet/>
      <dgm:spPr/>
      <dgm:t>
        <a:bodyPr/>
        <a:lstStyle/>
        <a:p>
          <a:endParaRPr lang="es-MX"/>
        </a:p>
      </dgm:t>
    </dgm:pt>
    <dgm:pt modelId="{C062FEE5-B1D5-43C6-8810-3F3232E3ED0B}" type="sibTrans" cxnId="{F26C0A6A-66B2-4A8A-9CF7-252D3E2E9BAC}">
      <dgm:prSet/>
      <dgm:spPr/>
      <dgm:t>
        <a:bodyPr/>
        <a:lstStyle/>
        <a:p>
          <a:endParaRPr lang="es-MX"/>
        </a:p>
      </dgm:t>
    </dgm:pt>
    <dgm:pt modelId="{A7A6A89E-81B9-4880-B96A-C02219CE7FF0}">
      <dgm:prSet phldrT="[Texto]"/>
      <dgm:spPr>
        <a:xfrm>
          <a:off x="4118553" y="2711665"/>
          <a:ext cx="2271636" cy="1419772"/>
        </a:xfrm>
        <a:prstGeom prst="roundRect">
          <a:avLst>
            <a:gd name="adj" fmla="val 10000"/>
          </a:avLst>
        </a:prstGeom>
        <a:solidFill>
          <a:sysClr val="window" lastClr="FFFFFF">
            <a:alpha val="90000"/>
            <a:hueOff val="0"/>
            <a:satOff val="0"/>
            <a:lumOff val="0"/>
            <a:alphaOff val="0"/>
          </a:sysClr>
        </a:solidFill>
        <a:ln w="9525" cap="rnd" cmpd="sng" algn="ctr">
          <a:solidFill>
            <a:srgbClr val="8AB833">
              <a:hueOff val="-441348"/>
              <a:satOff val="2109"/>
              <a:lumOff val="2941"/>
              <a:alphaOff val="0"/>
            </a:srgbClr>
          </a:solidFill>
          <a:prstDash val="solid"/>
        </a:ln>
        <a:effectLst>
          <a:outerShdw blurRad="38100" dist="25400" dir="5400000" rotWithShape="0">
            <a:srgbClr val="000000">
              <a:alpha val="25000"/>
            </a:srgbClr>
          </a:outerShdw>
        </a:effectLst>
        <a:scene3d>
          <a:camera prst="orthographicFront"/>
          <a:lightRig rig="flat" dir="t"/>
        </a:scene3d>
        <a:sp3d z="-190500" extrusionH="12700" prstMaterial="plastic">
          <a:bevelT w="50800" h="50800"/>
        </a:sp3d>
      </dgm:spPr>
      <dgm:t>
        <a:bodyPr/>
        <a:lstStyle/>
        <a:p>
          <a:pPr algn="just"/>
          <a:r>
            <a:rPr lang="es-MX" dirty="0" smtClean="0">
              <a:solidFill>
                <a:sysClr val="windowText" lastClr="000000">
                  <a:hueOff val="0"/>
                  <a:satOff val="0"/>
                  <a:lumOff val="0"/>
                  <a:alphaOff val="0"/>
                </a:sysClr>
              </a:solidFill>
              <a:latin typeface="Century Gothic"/>
              <a:ea typeface="+mn-ea"/>
              <a:cs typeface="+mn-cs"/>
            </a:rPr>
            <a:t>Efectivamente mantenido por el sistema bancario.</a:t>
          </a:r>
          <a:endParaRPr lang="es-MX" dirty="0">
            <a:solidFill>
              <a:sysClr val="windowText" lastClr="000000">
                <a:hueOff val="0"/>
                <a:satOff val="0"/>
                <a:lumOff val="0"/>
                <a:alphaOff val="0"/>
              </a:sysClr>
            </a:solidFill>
            <a:latin typeface="Century Gothic"/>
            <a:ea typeface="+mn-ea"/>
            <a:cs typeface="+mn-cs"/>
          </a:endParaRPr>
        </a:p>
      </dgm:t>
    </dgm:pt>
    <dgm:pt modelId="{423ABBFE-2A91-4760-A733-BA8295DAC3B5}" type="parTrans" cxnId="{ADFA8E37-2C56-4184-93A2-18261458A58B}">
      <dgm:prSet/>
      <dgm:spPr>
        <a:xfrm>
          <a:off x="3834599" y="2356722"/>
          <a:ext cx="283954" cy="1064829"/>
        </a:xfrm>
        <a:custGeom>
          <a:avLst/>
          <a:gdLst/>
          <a:ahLst/>
          <a:cxnLst/>
          <a:rect l="0" t="0" r="0" b="0"/>
          <a:pathLst>
            <a:path>
              <a:moveTo>
                <a:pt x="0" y="0"/>
              </a:moveTo>
              <a:lnTo>
                <a:pt x="0" y="1064829"/>
              </a:lnTo>
              <a:lnTo>
                <a:pt x="283954" y="1064829"/>
              </a:lnTo>
            </a:path>
          </a:pathLst>
        </a:custGeom>
        <a:noFill/>
        <a:ln w="15875" cap="rnd" cmpd="sng" algn="ctr">
          <a:solidFill>
            <a:srgbClr val="C0CF3A">
              <a:hueOff val="0"/>
              <a:satOff val="0"/>
              <a:lumOff val="0"/>
              <a:alphaOff val="0"/>
            </a:srgbClr>
          </a:solidFill>
          <a:prstDash val="solid"/>
        </a:ln>
        <a:effectLst/>
        <a:scene3d>
          <a:camera prst="orthographicFront"/>
          <a:lightRig rig="flat" dir="t"/>
        </a:scene3d>
        <a:sp3d prstMaterial="matte"/>
      </dgm:spPr>
      <dgm:t>
        <a:bodyPr/>
        <a:lstStyle/>
        <a:p>
          <a:endParaRPr lang="es-MX"/>
        </a:p>
      </dgm:t>
    </dgm:pt>
    <dgm:pt modelId="{45218B22-2ED2-48B0-9F33-8636AFA6D0BB}" type="sibTrans" cxnId="{ADFA8E37-2C56-4184-93A2-18261458A58B}">
      <dgm:prSet/>
      <dgm:spPr/>
      <dgm:t>
        <a:bodyPr/>
        <a:lstStyle/>
        <a:p>
          <a:endParaRPr lang="es-MX"/>
        </a:p>
      </dgm:t>
    </dgm:pt>
    <dgm:pt modelId="{84ABFDAC-636A-44C3-BB91-72F2A826609E}">
      <dgm:prSet phldrT="[Texto]"/>
      <dgm:spPr>
        <a:xfrm>
          <a:off x="7100076" y="936949"/>
          <a:ext cx="2839545" cy="1419772"/>
        </a:xfrm>
        <a:prstGeom prst="roundRect">
          <a:avLst>
            <a:gd name="adj" fmla="val 10000"/>
          </a:avLst>
        </a:prstGeom>
        <a:gradFill rotWithShape="0">
          <a:gsLst>
            <a:gs pos="0">
              <a:srgbClr val="8AB833">
                <a:hueOff val="-882696"/>
                <a:satOff val="4218"/>
                <a:lumOff val="5883"/>
                <a:alphaOff val="0"/>
                <a:tint val="96000"/>
                <a:lumMod val="104000"/>
              </a:srgbClr>
            </a:gs>
            <a:gs pos="100000">
              <a:srgbClr val="8AB833">
                <a:hueOff val="-882696"/>
                <a:satOff val="4218"/>
                <a:lumOff val="5883"/>
                <a:alphaOff val="0"/>
                <a:shade val="98000"/>
                <a:lumMod val="94000"/>
              </a:srgbClr>
            </a:gs>
          </a:gsLst>
          <a:lin ang="5400000" scaled="0"/>
        </a:gradFill>
        <a:ln>
          <a:noFill/>
        </a:ln>
        <a:effectLst>
          <a:outerShdw blurRad="38100" dist="25400" dir="5400000" rotWithShape="0">
            <a:srgbClr val="000000">
              <a:alpha val="25000"/>
            </a:srgbClr>
          </a:outerShdw>
        </a:effectLst>
        <a:scene3d>
          <a:camera prst="orthographicFront"/>
          <a:lightRig rig="flat" dir="t"/>
        </a:scene3d>
        <a:sp3d prstMaterial="plastic">
          <a:bevelT w="120900" h="88900"/>
          <a:bevelB w="88900" h="31750" prst="angle"/>
        </a:sp3d>
      </dgm:spPr>
      <dgm:t>
        <a:bodyPr/>
        <a:lstStyle/>
        <a:p>
          <a:r>
            <a:rPr lang="es-MX" dirty="0" smtClean="0">
              <a:solidFill>
                <a:sysClr val="window" lastClr="FFFFFF"/>
              </a:solidFill>
              <a:latin typeface="Century Gothic"/>
              <a:ea typeface="+mn-ea"/>
              <a:cs typeface="+mn-cs"/>
            </a:rPr>
            <a:t>Base monetaria</a:t>
          </a:r>
          <a:endParaRPr lang="es-MX" dirty="0">
            <a:solidFill>
              <a:sysClr val="window" lastClr="FFFFFF"/>
            </a:solidFill>
            <a:latin typeface="Century Gothic"/>
            <a:ea typeface="+mn-ea"/>
            <a:cs typeface="+mn-cs"/>
          </a:endParaRPr>
        </a:p>
      </dgm:t>
    </dgm:pt>
    <dgm:pt modelId="{68C4329F-69DD-48AE-9B9F-4B99F5008245}" type="parTrans" cxnId="{0C3898AA-157B-4C1D-A77D-1B798885AC86}">
      <dgm:prSet/>
      <dgm:spPr/>
      <dgm:t>
        <a:bodyPr/>
        <a:lstStyle/>
        <a:p>
          <a:endParaRPr lang="es-MX"/>
        </a:p>
      </dgm:t>
    </dgm:pt>
    <dgm:pt modelId="{9DB21D3B-DA99-4DD7-9C2B-CC4A06481927}" type="sibTrans" cxnId="{0C3898AA-157B-4C1D-A77D-1B798885AC86}">
      <dgm:prSet/>
      <dgm:spPr/>
      <dgm:t>
        <a:bodyPr/>
        <a:lstStyle/>
        <a:p>
          <a:endParaRPr lang="es-MX"/>
        </a:p>
      </dgm:t>
    </dgm:pt>
    <dgm:pt modelId="{2379B623-0247-471B-AD05-2EF4FA68685E}">
      <dgm:prSet phldrT="[Texto]"/>
      <dgm:spPr>
        <a:xfrm>
          <a:off x="7667985" y="2711665"/>
          <a:ext cx="2271636" cy="1419772"/>
        </a:xfrm>
        <a:prstGeom prst="roundRect">
          <a:avLst>
            <a:gd name="adj" fmla="val 10000"/>
          </a:avLst>
        </a:prstGeom>
        <a:solidFill>
          <a:sysClr val="window" lastClr="FFFFFF">
            <a:alpha val="90000"/>
            <a:hueOff val="0"/>
            <a:satOff val="0"/>
            <a:lumOff val="0"/>
            <a:alphaOff val="0"/>
          </a:sysClr>
        </a:solidFill>
        <a:ln w="9525" cap="rnd" cmpd="sng" algn="ctr">
          <a:solidFill>
            <a:srgbClr val="8AB833">
              <a:hueOff val="-882696"/>
              <a:satOff val="4218"/>
              <a:lumOff val="5883"/>
              <a:alphaOff val="0"/>
            </a:srgbClr>
          </a:solidFill>
          <a:prstDash val="solid"/>
        </a:ln>
        <a:effectLst>
          <a:outerShdw blurRad="38100" dist="25400" dir="5400000" rotWithShape="0">
            <a:srgbClr val="000000">
              <a:alpha val="25000"/>
            </a:srgbClr>
          </a:outerShdw>
        </a:effectLst>
        <a:scene3d>
          <a:camera prst="orthographicFront"/>
          <a:lightRig rig="flat" dir="t"/>
        </a:scene3d>
        <a:sp3d z="-190500" extrusionH="12700" prstMaterial="plastic">
          <a:bevelT w="50800" h="50800"/>
        </a:sp3d>
      </dgm:spPr>
      <dgm:t>
        <a:bodyPr/>
        <a:lstStyle/>
        <a:p>
          <a:pPr algn="just"/>
          <a:r>
            <a:rPr lang="es-MX" dirty="0" smtClean="0">
              <a:solidFill>
                <a:sysClr val="windowText" lastClr="000000">
                  <a:hueOff val="0"/>
                  <a:satOff val="0"/>
                  <a:lumOff val="0"/>
                  <a:alphaOff val="0"/>
                </a:sysClr>
              </a:solidFill>
              <a:latin typeface="Century Gothic"/>
              <a:ea typeface="+mn-ea"/>
              <a:cs typeface="+mn-cs"/>
            </a:rPr>
            <a:t>U oferta de efectivo que supone bajo control de la autoridad monetaria.</a:t>
          </a:r>
          <a:endParaRPr lang="es-MX" dirty="0">
            <a:solidFill>
              <a:sysClr val="windowText" lastClr="000000">
                <a:hueOff val="0"/>
                <a:satOff val="0"/>
                <a:lumOff val="0"/>
                <a:alphaOff val="0"/>
              </a:sysClr>
            </a:solidFill>
            <a:latin typeface="Century Gothic"/>
            <a:ea typeface="+mn-ea"/>
            <a:cs typeface="+mn-cs"/>
          </a:endParaRPr>
        </a:p>
      </dgm:t>
    </dgm:pt>
    <dgm:pt modelId="{F6F5277B-2D62-4590-B4A6-ED1D55171C7B}" type="parTrans" cxnId="{330F2AD5-E7FE-4810-B30D-BD6FE9BB63CA}">
      <dgm:prSet/>
      <dgm:spPr>
        <a:xfrm>
          <a:off x="7384030" y="2356722"/>
          <a:ext cx="283954" cy="1064829"/>
        </a:xfrm>
        <a:custGeom>
          <a:avLst/>
          <a:gdLst/>
          <a:ahLst/>
          <a:cxnLst/>
          <a:rect l="0" t="0" r="0" b="0"/>
          <a:pathLst>
            <a:path>
              <a:moveTo>
                <a:pt x="0" y="0"/>
              </a:moveTo>
              <a:lnTo>
                <a:pt x="0" y="1064829"/>
              </a:lnTo>
              <a:lnTo>
                <a:pt x="283954" y="1064829"/>
              </a:lnTo>
            </a:path>
          </a:pathLst>
        </a:custGeom>
        <a:noFill/>
        <a:ln w="15875" cap="rnd" cmpd="sng" algn="ctr">
          <a:solidFill>
            <a:srgbClr val="C0CF3A">
              <a:hueOff val="0"/>
              <a:satOff val="0"/>
              <a:lumOff val="0"/>
              <a:alphaOff val="0"/>
            </a:srgbClr>
          </a:solidFill>
          <a:prstDash val="solid"/>
        </a:ln>
        <a:effectLst/>
        <a:scene3d>
          <a:camera prst="orthographicFront"/>
          <a:lightRig rig="flat" dir="t"/>
        </a:scene3d>
        <a:sp3d prstMaterial="matte"/>
      </dgm:spPr>
      <dgm:t>
        <a:bodyPr/>
        <a:lstStyle/>
        <a:p>
          <a:endParaRPr lang="es-MX"/>
        </a:p>
      </dgm:t>
    </dgm:pt>
    <dgm:pt modelId="{0DF75AA7-0FA2-4B6E-AAB7-8F473A3A8285}" type="sibTrans" cxnId="{330F2AD5-E7FE-4810-B30D-BD6FE9BB63CA}">
      <dgm:prSet/>
      <dgm:spPr/>
      <dgm:t>
        <a:bodyPr/>
        <a:lstStyle/>
        <a:p>
          <a:endParaRPr lang="es-MX"/>
        </a:p>
      </dgm:t>
    </dgm:pt>
    <dgm:pt modelId="{FE1412A0-1CBA-462F-9B93-395F04ECED3F}" type="pres">
      <dgm:prSet presAssocID="{75361A9F-1032-4616-8317-701CE0923B6D}" presName="diagram" presStyleCnt="0">
        <dgm:presLayoutVars>
          <dgm:chPref val="1"/>
          <dgm:dir/>
          <dgm:animOne val="branch"/>
          <dgm:animLvl val="lvl"/>
          <dgm:resizeHandles/>
        </dgm:presLayoutVars>
      </dgm:prSet>
      <dgm:spPr/>
      <dgm:t>
        <a:bodyPr/>
        <a:lstStyle/>
        <a:p>
          <a:endParaRPr lang="es-MX"/>
        </a:p>
      </dgm:t>
    </dgm:pt>
    <dgm:pt modelId="{F301F72B-AA2B-49E0-A7DA-AFFF2C260BEC}" type="pres">
      <dgm:prSet presAssocID="{330BC193-D772-4102-AF7B-DD87BC82A3A0}" presName="root" presStyleCnt="0"/>
      <dgm:spPr/>
    </dgm:pt>
    <dgm:pt modelId="{464DC30E-30F2-489F-A27C-567342F740C7}" type="pres">
      <dgm:prSet presAssocID="{330BC193-D772-4102-AF7B-DD87BC82A3A0}" presName="rootComposite" presStyleCnt="0"/>
      <dgm:spPr/>
    </dgm:pt>
    <dgm:pt modelId="{FAAB24C9-3A39-4A28-B2AB-A7493190C22B}" type="pres">
      <dgm:prSet presAssocID="{330BC193-D772-4102-AF7B-DD87BC82A3A0}" presName="rootText" presStyleLbl="node1" presStyleIdx="0" presStyleCnt="3"/>
      <dgm:spPr/>
      <dgm:t>
        <a:bodyPr/>
        <a:lstStyle/>
        <a:p>
          <a:endParaRPr lang="es-MX"/>
        </a:p>
      </dgm:t>
    </dgm:pt>
    <dgm:pt modelId="{D58B8E58-6DC4-4073-BBAA-462E4031E708}" type="pres">
      <dgm:prSet presAssocID="{330BC193-D772-4102-AF7B-DD87BC82A3A0}" presName="rootConnector" presStyleLbl="node1" presStyleIdx="0" presStyleCnt="3"/>
      <dgm:spPr/>
      <dgm:t>
        <a:bodyPr/>
        <a:lstStyle/>
        <a:p>
          <a:endParaRPr lang="es-MX"/>
        </a:p>
      </dgm:t>
    </dgm:pt>
    <dgm:pt modelId="{13B4F6B9-8F5A-46EC-91D3-E4F8908F579C}" type="pres">
      <dgm:prSet presAssocID="{330BC193-D772-4102-AF7B-DD87BC82A3A0}" presName="childShape" presStyleCnt="0"/>
      <dgm:spPr/>
    </dgm:pt>
    <dgm:pt modelId="{BFEAE8F1-B014-40E2-94E8-8F97D1780C24}" type="pres">
      <dgm:prSet presAssocID="{6DEFE7C9-1FF9-445B-9AB1-17DD7C765C73}" presName="Name13" presStyleLbl="parChTrans1D2" presStyleIdx="0" presStyleCnt="3"/>
      <dgm:spPr/>
      <dgm:t>
        <a:bodyPr/>
        <a:lstStyle/>
        <a:p>
          <a:endParaRPr lang="es-MX"/>
        </a:p>
      </dgm:t>
    </dgm:pt>
    <dgm:pt modelId="{E27CF5CD-A285-4F4B-953E-7DDF1E262E71}" type="pres">
      <dgm:prSet presAssocID="{50C02BC2-AB65-4078-894A-B08760AE3E58}" presName="childText" presStyleLbl="bgAcc1" presStyleIdx="0" presStyleCnt="3">
        <dgm:presLayoutVars>
          <dgm:bulletEnabled val="1"/>
        </dgm:presLayoutVars>
      </dgm:prSet>
      <dgm:spPr/>
      <dgm:t>
        <a:bodyPr/>
        <a:lstStyle/>
        <a:p>
          <a:endParaRPr lang="es-MX"/>
        </a:p>
      </dgm:t>
    </dgm:pt>
    <dgm:pt modelId="{9601EE7C-66A1-4F9B-B944-4BFBC4238A02}" type="pres">
      <dgm:prSet presAssocID="{A0D5271B-C101-4756-B952-9C8EA9058030}" presName="root" presStyleCnt="0"/>
      <dgm:spPr/>
    </dgm:pt>
    <dgm:pt modelId="{D9047474-0278-43AA-BD90-40A2BDC67510}" type="pres">
      <dgm:prSet presAssocID="{A0D5271B-C101-4756-B952-9C8EA9058030}" presName="rootComposite" presStyleCnt="0"/>
      <dgm:spPr/>
    </dgm:pt>
    <dgm:pt modelId="{25D96E78-E01E-4887-90A8-C1767B6C05C3}" type="pres">
      <dgm:prSet presAssocID="{A0D5271B-C101-4756-B952-9C8EA9058030}" presName="rootText" presStyleLbl="node1" presStyleIdx="1" presStyleCnt="3"/>
      <dgm:spPr/>
      <dgm:t>
        <a:bodyPr/>
        <a:lstStyle/>
        <a:p>
          <a:endParaRPr lang="es-MX"/>
        </a:p>
      </dgm:t>
    </dgm:pt>
    <dgm:pt modelId="{2CD4AC39-36FA-48C7-87D4-C044B5804352}" type="pres">
      <dgm:prSet presAssocID="{A0D5271B-C101-4756-B952-9C8EA9058030}" presName="rootConnector" presStyleLbl="node1" presStyleIdx="1" presStyleCnt="3"/>
      <dgm:spPr/>
      <dgm:t>
        <a:bodyPr/>
        <a:lstStyle/>
        <a:p>
          <a:endParaRPr lang="es-MX"/>
        </a:p>
      </dgm:t>
    </dgm:pt>
    <dgm:pt modelId="{5549614C-8550-4347-8613-5EF9C33BBC7A}" type="pres">
      <dgm:prSet presAssocID="{A0D5271B-C101-4756-B952-9C8EA9058030}" presName="childShape" presStyleCnt="0"/>
      <dgm:spPr/>
    </dgm:pt>
    <dgm:pt modelId="{EFC56B91-3F38-495A-83B1-6D316AA4D1A5}" type="pres">
      <dgm:prSet presAssocID="{423ABBFE-2A91-4760-A733-BA8295DAC3B5}" presName="Name13" presStyleLbl="parChTrans1D2" presStyleIdx="1" presStyleCnt="3"/>
      <dgm:spPr/>
      <dgm:t>
        <a:bodyPr/>
        <a:lstStyle/>
        <a:p>
          <a:endParaRPr lang="es-MX"/>
        </a:p>
      </dgm:t>
    </dgm:pt>
    <dgm:pt modelId="{59926D88-806E-4F46-9712-61FCA498610A}" type="pres">
      <dgm:prSet presAssocID="{A7A6A89E-81B9-4880-B96A-C02219CE7FF0}" presName="childText" presStyleLbl="bgAcc1" presStyleIdx="1" presStyleCnt="3">
        <dgm:presLayoutVars>
          <dgm:bulletEnabled val="1"/>
        </dgm:presLayoutVars>
      </dgm:prSet>
      <dgm:spPr/>
      <dgm:t>
        <a:bodyPr/>
        <a:lstStyle/>
        <a:p>
          <a:endParaRPr lang="es-MX"/>
        </a:p>
      </dgm:t>
    </dgm:pt>
    <dgm:pt modelId="{4E441F21-2AC5-424A-AF35-B2C79AEF0014}" type="pres">
      <dgm:prSet presAssocID="{84ABFDAC-636A-44C3-BB91-72F2A826609E}" presName="root" presStyleCnt="0"/>
      <dgm:spPr/>
    </dgm:pt>
    <dgm:pt modelId="{8F9AB899-03B4-47FF-AA2C-06543879580A}" type="pres">
      <dgm:prSet presAssocID="{84ABFDAC-636A-44C3-BB91-72F2A826609E}" presName="rootComposite" presStyleCnt="0"/>
      <dgm:spPr/>
    </dgm:pt>
    <dgm:pt modelId="{62A485D4-DDD3-4524-9346-7FCB552E9250}" type="pres">
      <dgm:prSet presAssocID="{84ABFDAC-636A-44C3-BB91-72F2A826609E}" presName="rootText" presStyleLbl="node1" presStyleIdx="2" presStyleCnt="3"/>
      <dgm:spPr/>
      <dgm:t>
        <a:bodyPr/>
        <a:lstStyle/>
        <a:p>
          <a:endParaRPr lang="es-MX"/>
        </a:p>
      </dgm:t>
    </dgm:pt>
    <dgm:pt modelId="{3CB87553-C667-47BC-8E13-1D74C281A5B8}" type="pres">
      <dgm:prSet presAssocID="{84ABFDAC-636A-44C3-BB91-72F2A826609E}" presName="rootConnector" presStyleLbl="node1" presStyleIdx="2" presStyleCnt="3"/>
      <dgm:spPr/>
      <dgm:t>
        <a:bodyPr/>
        <a:lstStyle/>
        <a:p>
          <a:endParaRPr lang="es-MX"/>
        </a:p>
      </dgm:t>
    </dgm:pt>
    <dgm:pt modelId="{E34D6A9F-734B-4593-87A3-4E0A37F0BF5B}" type="pres">
      <dgm:prSet presAssocID="{84ABFDAC-636A-44C3-BB91-72F2A826609E}" presName="childShape" presStyleCnt="0"/>
      <dgm:spPr/>
    </dgm:pt>
    <dgm:pt modelId="{05F5DD08-AC49-4EEB-9318-8A9279CEA116}" type="pres">
      <dgm:prSet presAssocID="{F6F5277B-2D62-4590-B4A6-ED1D55171C7B}" presName="Name13" presStyleLbl="parChTrans1D2" presStyleIdx="2" presStyleCnt="3"/>
      <dgm:spPr/>
      <dgm:t>
        <a:bodyPr/>
        <a:lstStyle/>
        <a:p>
          <a:endParaRPr lang="es-MX"/>
        </a:p>
      </dgm:t>
    </dgm:pt>
    <dgm:pt modelId="{1BCB6E03-67CB-40C8-89EE-58501D17CE5E}" type="pres">
      <dgm:prSet presAssocID="{2379B623-0247-471B-AD05-2EF4FA68685E}" presName="childText" presStyleLbl="bgAcc1" presStyleIdx="2" presStyleCnt="3">
        <dgm:presLayoutVars>
          <dgm:bulletEnabled val="1"/>
        </dgm:presLayoutVars>
      </dgm:prSet>
      <dgm:spPr/>
      <dgm:t>
        <a:bodyPr/>
        <a:lstStyle/>
        <a:p>
          <a:endParaRPr lang="es-MX"/>
        </a:p>
      </dgm:t>
    </dgm:pt>
  </dgm:ptLst>
  <dgm:cxnLst>
    <dgm:cxn modelId="{B1A4BE6C-9D8F-4633-9295-C2D51F506FF9}" type="presOf" srcId="{6DEFE7C9-1FF9-445B-9AB1-17DD7C765C73}" destId="{BFEAE8F1-B014-40E2-94E8-8F97D1780C24}" srcOrd="0" destOrd="0" presId="urn:microsoft.com/office/officeart/2005/8/layout/hierarchy3"/>
    <dgm:cxn modelId="{F26C0A6A-66B2-4A8A-9CF7-252D3E2E9BAC}" srcId="{75361A9F-1032-4616-8317-701CE0923B6D}" destId="{A0D5271B-C101-4756-B952-9C8EA9058030}" srcOrd="1" destOrd="0" parTransId="{945A617D-48DE-4712-8F2D-EF36FCE3E42D}" sibTransId="{C062FEE5-B1D5-43C6-8810-3F3232E3ED0B}"/>
    <dgm:cxn modelId="{FB3B4DFB-13AF-48DD-9F92-A7D83D51AAFF}" type="presOf" srcId="{2379B623-0247-471B-AD05-2EF4FA68685E}" destId="{1BCB6E03-67CB-40C8-89EE-58501D17CE5E}" srcOrd="0" destOrd="0" presId="urn:microsoft.com/office/officeart/2005/8/layout/hierarchy3"/>
    <dgm:cxn modelId="{DE64677C-1097-4B61-93FC-74C1F4CAC234}" type="presOf" srcId="{F6F5277B-2D62-4590-B4A6-ED1D55171C7B}" destId="{05F5DD08-AC49-4EEB-9318-8A9279CEA116}" srcOrd="0" destOrd="0" presId="urn:microsoft.com/office/officeart/2005/8/layout/hierarchy3"/>
    <dgm:cxn modelId="{52AF40B7-1BE9-48A8-A9D5-CDEC2B64AC1D}" type="presOf" srcId="{423ABBFE-2A91-4760-A733-BA8295DAC3B5}" destId="{EFC56B91-3F38-495A-83B1-6D316AA4D1A5}" srcOrd="0" destOrd="0" presId="urn:microsoft.com/office/officeart/2005/8/layout/hierarchy3"/>
    <dgm:cxn modelId="{21F590E8-28E4-4827-BA04-D5426846FA11}" type="presOf" srcId="{A7A6A89E-81B9-4880-B96A-C02219CE7FF0}" destId="{59926D88-806E-4F46-9712-61FCA498610A}" srcOrd="0" destOrd="0" presId="urn:microsoft.com/office/officeart/2005/8/layout/hierarchy3"/>
    <dgm:cxn modelId="{A6B35394-8A9E-4469-B3AB-B92453E6AFC8}" type="presOf" srcId="{50C02BC2-AB65-4078-894A-B08760AE3E58}" destId="{E27CF5CD-A285-4F4B-953E-7DDF1E262E71}" srcOrd="0" destOrd="0" presId="urn:microsoft.com/office/officeart/2005/8/layout/hierarchy3"/>
    <dgm:cxn modelId="{43BE2426-C2D6-45E2-88B3-93439492603E}" type="presOf" srcId="{75361A9F-1032-4616-8317-701CE0923B6D}" destId="{FE1412A0-1CBA-462F-9B93-395F04ECED3F}" srcOrd="0" destOrd="0" presId="urn:microsoft.com/office/officeart/2005/8/layout/hierarchy3"/>
    <dgm:cxn modelId="{32657171-C15A-4B5C-A7FE-F9FBC416D003}" srcId="{75361A9F-1032-4616-8317-701CE0923B6D}" destId="{330BC193-D772-4102-AF7B-DD87BC82A3A0}" srcOrd="0" destOrd="0" parTransId="{417FE225-E3B5-4285-8CD5-C4B2392BBE1B}" sibTransId="{C01AB283-5930-4F09-8289-12D8B10901B8}"/>
    <dgm:cxn modelId="{CA81E9A9-3E2E-4E44-A487-66280F67FA25}" type="presOf" srcId="{330BC193-D772-4102-AF7B-DD87BC82A3A0}" destId="{FAAB24C9-3A39-4A28-B2AB-A7493190C22B}" srcOrd="0" destOrd="0" presId="urn:microsoft.com/office/officeart/2005/8/layout/hierarchy3"/>
    <dgm:cxn modelId="{DCFC1EBF-BCE6-4BE1-864E-B3EF97975C9A}" srcId="{330BC193-D772-4102-AF7B-DD87BC82A3A0}" destId="{50C02BC2-AB65-4078-894A-B08760AE3E58}" srcOrd="0" destOrd="0" parTransId="{6DEFE7C9-1FF9-445B-9AB1-17DD7C765C73}" sibTransId="{C21EAC7C-DAB0-4879-96FF-DEE8E284AF87}"/>
    <dgm:cxn modelId="{66AC09D5-1DBC-4995-B019-CA3F27F3509D}" type="presOf" srcId="{A0D5271B-C101-4756-B952-9C8EA9058030}" destId="{25D96E78-E01E-4887-90A8-C1767B6C05C3}" srcOrd="0" destOrd="0" presId="urn:microsoft.com/office/officeart/2005/8/layout/hierarchy3"/>
    <dgm:cxn modelId="{083924EA-BA94-414E-A491-E74C2026ABE5}" type="presOf" srcId="{A0D5271B-C101-4756-B952-9C8EA9058030}" destId="{2CD4AC39-36FA-48C7-87D4-C044B5804352}" srcOrd="1" destOrd="0" presId="urn:microsoft.com/office/officeart/2005/8/layout/hierarchy3"/>
    <dgm:cxn modelId="{ADFA8E37-2C56-4184-93A2-18261458A58B}" srcId="{A0D5271B-C101-4756-B952-9C8EA9058030}" destId="{A7A6A89E-81B9-4880-B96A-C02219CE7FF0}" srcOrd="0" destOrd="0" parTransId="{423ABBFE-2A91-4760-A733-BA8295DAC3B5}" sibTransId="{45218B22-2ED2-48B0-9F33-8636AFA6D0BB}"/>
    <dgm:cxn modelId="{9727DBBE-7499-4392-AE4A-BB49718821EA}" type="presOf" srcId="{84ABFDAC-636A-44C3-BB91-72F2A826609E}" destId="{3CB87553-C667-47BC-8E13-1D74C281A5B8}" srcOrd="1" destOrd="0" presId="urn:microsoft.com/office/officeart/2005/8/layout/hierarchy3"/>
    <dgm:cxn modelId="{F8AF05D3-4EA5-4A97-8AFF-E1E970B50B48}" type="presOf" srcId="{84ABFDAC-636A-44C3-BB91-72F2A826609E}" destId="{62A485D4-DDD3-4524-9346-7FCB552E9250}" srcOrd="0" destOrd="0" presId="urn:microsoft.com/office/officeart/2005/8/layout/hierarchy3"/>
    <dgm:cxn modelId="{09B0E2F3-7878-4F54-8B25-5B0D88B039C4}" type="presOf" srcId="{330BC193-D772-4102-AF7B-DD87BC82A3A0}" destId="{D58B8E58-6DC4-4073-BBAA-462E4031E708}" srcOrd="1" destOrd="0" presId="urn:microsoft.com/office/officeart/2005/8/layout/hierarchy3"/>
    <dgm:cxn modelId="{0C3898AA-157B-4C1D-A77D-1B798885AC86}" srcId="{75361A9F-1032-4616-8317-701CE0923B6D}" destId="{84ABFDAC-636A-44C3-BB91-72F2A826609E}" srcOrd="2" destOrd="0" parTransId="{68C4329F-69DD-48AE-9B9F-4B99F5008245}" sibTransId="{9DB21D3B-DA99-4DD7-9C2B-CC4A06481927}"/>
    <dgm:cxn modelId="{330F2AD5-E7FE-4810-B30D-BD6FE9BB63CA}" srcId="{84ABFDAC-636A-44C3-BB91-72F2A826609E}" destId="{2379B623-0247-471B-AD05-2EF4FA68685E}" srcOrd="0" destOrd="0" parTransId="{F6F5277B-2D62-4590-B4A6-ED1D55171C7B}" sibTransId="{0DF75AA7-0FA2-4B6E-AAB7-8F473A3A8285}"/>
    <dgm:cxn modelId="{F27A5979-3113-43CE-B692-9C430C33FD77}" type="presParOf" srcId="{FE1412A0-1CBA-462F-9B93-395F04ECED3F}" destId="{F301F72B-AA2B-49E0-A7DA-AFFF2C260BEC}" srcOrd="0" destOrd="0" presId="urn:microsoft.com/office/officeart/2005/8/layout/hierarchy3"/>
    <dgm:cxn modelId="{70400A6F-3FF4-4574-86E3-7ABEE037E590}" type="presParOf" srcId="{F301F72B-AA2B-49E0-A7DA-AFFF2C260BEC}" destId="{464DC30E-30F2-489F-A27C-567342F740C7}" srcOrd="0" destOrd="0" presId="urn:microsoft.com/office/officeart/2005/8/layout/hierarchy3"/>
    <dgm:cxn modelId="{FBF66568-B175-41F5-9D36-FF64571578B1}" type="presParOf" srcId="{464DC30E-30F2-489F-A27C-567342F740C7}" destId="{FAAB24C9-3A39-4A28-B2AB-A7493190C22B}" srcOrd="0" destOrd="0" presId="urn:microsoft.com/office/officeart/2005/8/layout/hierarchy3"/>
    <dgm:cxn modelId="{5E6BE252-D0B7-45AE-9C42-0CCF176C984A}" type="presParOf" srcId="{464DC30E-30F2-489F-A27C-567342F740C7}" destId="{D58B8E58-6DC4-4073-BBAA-462E4031E708}" srcOrd="1" destOrd="0" presId="urn:microsoft.com/office/officeart/2005/8/layout/hierarchy3"/>
    <dgm:cxn modelId="{F57E71B9-7158-477F-8DAF-8A1F7CF808A3}" type="presParOf" srcId="{F301F72B-AA2B-49E0-A7DA-AFFF2C260BEC}" destId="{13B4F6B9-8F5A-46EC-91D3-E4F8908F579C}" srcOrd="1" destOrd="0" presId="urn:microsoft.com/office/officeart/2005/8/layout/hierarchy3"/>
    <dgm:cxn modelId="{D3656B15-BBF7-4C83-8562-3B2881179A19}" type="presParOf" srcId="{13B4F6B9-8F5A-46EC-91D3-E4F8908F579C}" destId="{BFEAE8F1-B014-40E2-94E8-8F97D1780C24}" srcOrd="0" destOrd="0" presId="urn:microsoft.com/office/officeart/2005/8/layout/hierarchy3"/>
    <dgm:cxn modelId="{0BDC0AA3-36C0-4412-A3B1-91E9CA6F79A8}" type="presParOf" srcId="{13B4F6B9-8F5A-46EC-91D3-E4F8908F579C}" destId="{E27CF5CD-A285-4F4B-953E-7DDF1E262E71}" srcOrd="1" destOrd="0" presId="urn:microsoft.com/office/officeart/2005/8/layout/hierarchy3"/>
    <dgm:cxn modelId="{6CA4106E-230C-4608-B00C-D72B8DCBF853}" type="presParOf" srcId="{FE1412A0-1CBA-462F-9B93-395F04ECED3F}" destId="{9601EE7C-66A1-4F9B-B944-4BFBC4238A02}" srcOrd="1" destOrd="0" presId="urn:microsoft.com/office/officeart/2005/8/layout/hierarchy3"/>
    <dgm:cxn modelId="{667A9D13-9B66-45C2-AE79-1346DD430DF5}" type="presParOf" srcId="{9601EE7C-66A1-4F9B-B944-4BFBC4238A02}" destId="{D9047474-0278-43AA-BD90-40A2BDC67510}" srcOrd="0" destOrd="0" presId="urn:microsoft.com/office/officeart/2005/8/layout/hierarchy3"/>
    <dgm:cxn modelId="{FD337CE1-BFA2-4AD4-AC17-A18085E04019}" type="presParOf" srcId="{D9047474-0278-43AA-BD90-40A2BDC67510}" destId="{25D96E78-E01E-4887-90A8-C1767B6C05C3}" srcOrd="0" destOrd="0" presId="urn:microsoft.com/office/officeart/2005/8/layout/hierarchy3"/>
    <dgm:cxn modelId="{B204B691-E34E-46DC-8AEC-7E496B5CE840}" type="presParOf" srcId="{D9047474-0278-43AA-BD90-40A2BDC67510}" destId="{2CD4AC39-36FA-48C7-87D4-C044B5804352}" srcOrd="1" destOrd="0" presId="urn:microsoft.com/office/officeart/2005/8/layout/hierarchy3"/>
    <dgm:cxn modelId="{91236EE4-7D5C-4888-8E80-592FBA96004F}" type="presParOf" srcId="{9601EE7C-66A1-4F9B-B944-4BFBC4238A02}" destId="{5549614C-8550-4347-8613-5EF9C33BBC7A}" srcOrd="1" destOrd="0" presId="urn:microsoft.com/office/officeart/2005/8/layout/hierarchy3"/>
    <dgm:cxn modelId="{D9FF4568-0960-4730-888D-350A4107FF21}" type="presParOf" srcId="{5549614C-8550-4347-8613-5EF9C33BBC7A}" destId="{EFC56B91-3F38-495A-83B1-6D316AA4D1A5}" srcOrd="0" destOrd="0" presId="urn:microsoft.com/office/officeart/2005/8/layout/hierarchy3"/>
    <dgm:cxn modelId="{E74E80BA-3361-45FE-9112-47F378AB5271}" type="presParOf" srcId="{5549614C-8550-4347-8613-5EF9C33BBC7A}" destId="{59926D88-806E-4F46-9712-61FCA498610A}" srcOrd="1" destOrd="0" presId="urn:microsoft.com/office/officeart/2005/8/layout/hierarchy3"/>
    <dgm:cxn modelId="{7D9F89CF-CA0B-409A-B4ED-7FF29150E298}" type="presParOf" srcId="{FE1412A0-1CBA-462F-9B93-395F04ECED3F}" destId="{4E441F21-2AC5-424A-AF35-B2C79AEF0014}" srcOrd="2" destOrd="0" presId="urn:microsoft.com/office/officeart/2005/8/layout/hierarchy3"/>
    <dgm:cxn modelId="{368C2569-FFDF-47BD-9933-460764ED5906}" type="presParOf" srcId="{4E441F21-2AC5-424A-AF35-B2C79AEF0014}" destId="{8F9AB899-03B4-47FF-AA2C-06543879580A}" srcOrd="0" destOrd="0" presId="urn:microsoft.com/office/officeart/2005/8/layout/hierarchy3"/>
    <dgm:cxn modelId="{3B5715F4-792C-40E6-92BC-6BFDB7B02367}" type="presParOf" srcId="{8F9AB899-03B4-47FF-AA2C-06543879580A}" destId="{62A485D4-DDD3-4524-9346-7FCB552E9250}" srcOrd="0" destOrd="0" presId="urn:microsoft.com/office/officeart/2005/8/layout/hierarchy3"/>
    <dgm:cxn modelId="{47023775-6FEA-402D-AECA-8A679C08E028}" type="presParOf" srcId="{8F9AB899-03B4-47FF-AA2C-06543879580A}" destId="{3CB87553-C667-47BC-8E13-1D74C281A5B8}" srcOrd="1" destOrd="0" presId="urn:microsoft.com/office/officeart/2005/8/layout/hierarchy3"/>
    <dgm:cxn modelId="{E60D78FC-4BA6-48F0-AE3A-821D6146FD93}" type="presParOf" srcId="{4E441F21-2AC5-424A-AF35-B2C79AEF0014}" destId="{E34D6A9F-734B-4593-87A3-4E0A37F0BF5B}" srcOrd="1" destOrd="0" presId="urn:microsoft.com/office/officeart/2005/8/layout/hierarchy3"/>
    <dgm:cxn modelId="{16B42CA9-7046-4A1B-9F5D-1980503695E7}" type="presParOf" srcId="{E34D6A9F-734B-4593-87A3-4E0A37F0BF5B}" destId="{05F5DD08-AC49-4EEB-9318-8A9279CEA116}" srcOrd="0" destOrd="0" presId="urn:microsoft.com/office/officeart/2005/8/layout/hierarchy3"/>
    <dgm:cxn modelId="{36EBC52E-6344-4B50-AB50-A8415AED4CBC}" type="presParOf" srcId="{E34D6A9F-734B-4593-87A3-4E0A37F0BF5B}" destId="{1BCB6E03-67CB-40C8-89EE-58501D17CE5E}" srcOrd="1" destOrd="0" presId="urn:microsoft.com/office/officeart/2005/8/layout/hierarchy3"/>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C7898A0B-19EE-4802-BDB3-77BF768914E4}" type="doc">
      <dgm:prSet loTypeId="urn:microsoft.com/office/officeart/2009/3/layout/HorizontalOrganizationChart" loCatId="hierarchy" qsTypeId="urn:microsoft.com/office/officeart/2005/8/quickstyle/simple1" qsCatId="simple" csTypeId="urn:microsoft.com/office/officeart/2005/8/colors/colorful3" csCatId="colorful" phldr="1"/>
      <dgm:spPr/>
      <dgm:t>
        <a:bodyPr/>
        <a:lstStyle/>
        <a:p>
          <a:endParaRPr lang="es-MX"/>
        </a:p>
      </dgm:t>
    </dgm:pt>
    <dgm:pt modelId="{F90D6352-D543-4CE9-B73D-7CB6DB58BE53}">
      <dgm:prSet phldrT="[Texto]"/>
      <dgm:spPr>
        <a:xfrm>
          <a:off x="3224" y="2345058"/>
          <a:ext cx="2388691" cy="728550"/>
        </a:xfrm>
        <a:solidFill>
          <a:srgbClr val="8AB833">
            <a:hueOff val="0"/>
            <a:satOff val="0"/>
            <a:lumOff val="0"/>
            <a:alphaOff val="0"/>
          </a:srgbClr>
        </a:solidFill>
        <a:ln w="15875" cap="rnd" cmpd="sng" algn="ctr">
          <a:solidFill>
            <a:sysClr val="window" lastClr="FFFFFF">
              <a:hueOff val="0"/>
              <a:satOff val="0"/>
              <a:lumOff val="0"/>
              <a:alphaOff val="0"/>
            </a:sysClr>
          </a:solidFill>
          <a:prstDash val="solid"/>
        </a:ln>
        <a:effectLst/>
      </dgm:spPr>
      <dgm:t>
        <a:bodyPr/>
        <a:lstStyle/>
        <a:p>
          <a:r>
            <a:rPr lang="es-MX" dirty="0" smtClean="0">
              <a:solidFill>
                <a:sysClr val="window" lastClr="FFFFFF"/>
              </a:solidFill>
              <a:latin typeface="Century Gothic"/>
              <a:ea typeface="+mn-ea"/>
              <a:cs typeface="+mn-cs"/>
            </a:rPr>
            <a:t>Expansión de los activos del Banco Central</a:t>
          </a:r>
          <a:endParaRPr lang="es-MX" dirty="0">
            <a:solidFill>
              <a:sysClr val="window" lastClr="FFFFFF"/>
            </a:solidFill>
            <a:latin typeface="Century Gothic"/>
            <a:ea typeface="+mn-ea"/>
            <a:cs typeface="+mn-cs"/>
          </a:endParaRPr>
        </a:p>
      </dgm:t>
    </dgm:pt>
    <dgm:pt modelId="{8325DC7D-F70E-47A2-BFF6-96FB2314BE0E}" type="parTrans" cxnId="{7C8E8FBE-35DD-48E7-BF15-F78EECF205EB}">
      <dgm:prSet/>
      <dgm:spPr/>
      <dgm:t>
        <a:bodyPr/>
        <a:lstStyle/>
        <a:p>
          <a:endParaRPr lang="es-MX"/>
        </a:p>
      </dgm:t>
    </dgm:pt>
    <dgm:pt modelId="{B4186DBD-A0E2-4BD5-AABE-036FB4043D02}" type="sibTrans" cxnId="{7C8E8FBE-35DD-48E7-BF15-F78EECF205EB}">
      <dgm:prSet/>
      <dgm:spPr/>
      <dgm:t>
        <a:bodyPr/>
        <a:lstStyle/>
        <a:p>
          <a:endParaRPr lang="es-MX"/>
        </a:p>
      </dgm:t>
    </dgm:pt>
    <dgm:pt modelId="{0BB8702C-122D-4F5C-BA53-4481048D9B65}" type="asst">
      <dgm:prSet phldrT="[Texto]"/>
      <dgm:spPr>
        <a:xfrm>
          <a:off x="2869654" y="1831489"/>
          <a:ext cx="2388691" cy="728550"/>
        </a:xfrm>
        <a:solidFill>
          <a:srgbClr val="029676">
            <a:hueOff val="0"/>
            <a:satOff val="0"/>
            <a:lumOff val="0"/>
            <a:alphaOff val="0"/>
          </a:srgbClr>
        </a:solidFill>
        <a:ln w="15875" cap="rnd" cmpd="sng" algn="ctr">
          <a:solidFill>
            <a:sysClr val="window" lastClr="FFFFFF">
              <a:shade val="80000"/>
              <a:hueOff val="0"/>
              <a:satOff val="0"/>
              <a:lumOff val="0"/>
              <a:alphaOff val="0"/>
            </a:sysClr>
          </a:solidFill>
          <a:prstDash val="solid"/>
        </a:ln>
        <a:effectLst/>
      </dgm:spPr>
      <dgm:t>
        <a:bodyPr/>
        <a:lstStyle/>
        <a:p>
          <a:r>
            <a:rPr lang="es-MX" dirty="0" smtClean="0">
              <a:solidFill>
                <a:sysClr val="window" lastClr="FFFFFF"/>
              </a:solidFill>
              <a:latin typeface="Century Gothic"/>
              <a:ea typeface="+mn-ea"/>
              <a:cs typeface="+mn-cs"/>
            </a:rPr>
            <a:t>Vía</a:t>
          </a:r>
          <a:endParaRPr lang="es-MX" dirty="0">
            <a:solidFill>
              <a:sysClr val="window" lastClr="FFFFFF"/>
            </a:solidFill>
            <a:latin typeface="Century Gothic"/>
            <a:ea typeface="+mn-ea"/>
            <a:cs typeface="+mn-cs"/>
          </a:endParaRPr>
        </a:p>
      </dgm:t>
    </dgm:pt>
    <dgm:pt modelId="{C8DF779E-6153-4A78-BE56-A77559675A15}" type="parTrans" cxnId="{796DE4B2-77E0-4B3A-BF09-6040FC8E9628}">
      <dgm:prSet/>
      <dgm:spPr>
        <a:xfrm>
          <a:off x="2391916" y="2560040"/>
          <a:ext cx="1672083" cy="149293"/>
        </a:xfrm>
        <a:noFill/>
        <a:ln w="15875" cap="rnd" cmpd="sng" algn="ctr">
          <a:solidFill>
            <a:srgbClr val="029676">
              <a:hueOff val="0"/>
              <a:satOff val="0"/>
              <a:lumOff val="0"/>
              <a:alphaOff val="0"/>
            </a:srgbClr>
          </a:solidFill>
          <a:prstDash val="solid"/>
        </a:ln>
        <a:effectLst/>
      </dgm:spPr>
      <dgm:t>
        <a:bodyPr/>
        <a:lstStyle/>
        <a:p>
          <a:endParaRPr lang="es-MX"/>
        </a:p>
      </dgm:t>
    </dgm:pt>
    <dgm:pt modelId="{95BEB930-9AAB-4044-A9D3-2E00CEEFA93A}" type="sibTrans" cxnId="{796DE4B2-77E0-4B3A-BF09-6040FC8E9628}">
      <dgm:prSet/>
      <dgm:spPr/>
      <dgm:t>
        <a:bodyPr/>
        <a:lstStyle/>
        <a:p>
          <a:endParaRPr lang="es-MX"/>
        </a:p>
      </dgm:t>
    </dgm:pt>
    <dgm:pt modelId="{8AC45DC2-B9AF-4FE9-B714-54D105707D02}">
      <dgm:prSet phldrT="[Texto]"/>
      <dgm:spPr>
        <a:xfrm>
          <a:off x="5736083" y="1317920"/>
          <a:ext cx="2388691" cy="728550"/>
        </a:xfrm>
        <a:solidFill>
          <a:srgbClr val="029676">
            <a:hueOff val="0"/>
            <a:satOff val="0"/>
            <a:lumOff val="0"/>
            <a:alphaOff val="0"/>
          </a:srgbClr>
        </a:solidFill>
        <a:ln w="15875" cap="rnd" cmpd="sng" algn="ctr">
          <a:solidFill>
            <a:sysClr val="window" lastClr="FFFFFF">
              <a:hueOff val="0"/>
              <a:satOff val="0"/>
              <a:lumOff val="0"/>
              <a:alphaOff val="0"/>
            </a:sysClr>
          </a:solidFill>
          <a:prstDash val="solid"/>
        </a:ln>
        <a:effectLst/>
      </dgm:spPr>
      <dgm:t>
        <a:bodyPr/>
        <a:lstStyle/>
        <a:p>
          <a:r>
            <a:rPr lang="es-MX" dirty="0" smtClean="0">
              <a:solidFill>
                <a:sysClr val="window" lastClr="FFFFFF"/>
              </a:solidFill>
              <a:latin typeface="Century Gothic"/>
              <a:ea typeface="+mn-ea"/>
              <a:cs typeface="+mn-cs"/>
            </a:rPr>
            <a:t>Incremento de las reservas de divisas</a:t>
          </a:r>
        </a:p>
      </dgm:t>
    </dgm:pt>
    <dgm:pt modelId="{8D71E977-05EA-4275-A676-CE61ED5FAE4C}" type="parTrans" cxnId="{7309C7C9-C81C-43F7-ACAB-20EF02C2F845}">
      <dgm:prSet/>
      <dgm:spPr>
        <a:xfrm>
          <a:off x="2391916" y="1682196"/>
          <a:ext cx="3344167" cy="1027137"/>
        </a:xfrm>
        <a:noFill/>
        <a:ln w="15875" cap="rnd" cmpd="sng" algn="ctr">
          <a:solidFill>
            <a:srgbClr val="029676">
              <a:hueOff val="0"/>
              <a:satOff val="0"/>
              <a:lumOff val="0"/>
              <a:alphaOff val="0"/>
            </a:srgbClr>
          </a:solidFill>
          <a:prstDash val="solid"/>
        </a:ln>
        <a:effectLst/>
      </dgm:spPr>
      <dgm:t>
        <a:bodyPr/>
        <a:lstStyle/>
        <a:p>
          <a:endParaRPr lang="es-MX"/>
        </a:p>
      </dgm:t>
    </dgm:pt>
    <dgm:pt modelId="{3E8E4BB3-EFE9-4668-9BCC-F85E830592C5}" type="sibTrans" cxnId="{7309C7C9-C81C-43F7-ACAB-20EF02C2F845}">
      <dgm:prSet/>
      <dgm:spPr/>
      <dgm:t>
        <a:bodyPr/>
        <a:lstStyle/>
        <a:p>
          <a:endParaRPr lang="es-MX"/>
        </a:p>
      </dgm:t>
    </dgm:pt>
    <dgm:pt modelId="{AD04FEAC-2097-4F0B-BAE7-E78FA046E801}">
      <dgm:prSet phldrT="[Texto]"/>
      <dgm:spPr>
        <a:xfrm>
          <a:off x="5736083" y="2345058"/>
          <a:ext cx="2388691" cy="728550"/>
        </a:xfrm>
        <a:solidFill>
          <a:srgbClr val="029676">
            <a:hueOff val="0"/>
            <a:satOff val="0"/>
            <a:lumOff val="0"/>
            <a:alphaOff val="0"/>
          </a:srgbClr>
        </a:solidFill>
        <a:ln w="15875" cap="rnd" cmpd="sng" algn="ctr">
          <a:solidFill>
            <a:sysClr val="window" lastClr="FFFFFF">
              <a:hueOff val="0"/>
              <a:satOff val="0"/>
              <a:lumOff val="0"/>
              <a:alphaOff val="0"/>
            </a:sysClr>
          </a:solidFill>
          <a:prstDash val="solid"/>
        </a:ln>
        <a:effectLst/>
      </dgm:spPr>
      <dgm:t>
        <a:bodyPr/>
        <a:lstStyle/>
        <a:p>
          <a:r>
            <a:rPr lang="es-MX" dirty="0" smtClean="0">
              <a:solidFill>
                <a:sysClr val="window" lastClr="FFFFFF"/>
              </a:solidFill>
              <a:latin typeface="Century Gothic"/>
              <a:ea typeface="+mn-ea"/>
              <a:cs typeface="+mn-cs"/>
            </a:rPr>
            <a:t>Aumento del crédito al sistema bancario</a:t>
          </a:r>
        </a:p>
      </dgm:t>
    </dgm:pt>
    <dgm:pt modelId="{616534EB-146B-4E2E-8E8A-1E187D47C4DE}" type="parTrans" cxnId="{36C8232A-B808-4F84-82EF-0A35A0DBE6AA}">
      <dgm:prSet/>
      <dgm:spPr>
        <a:xfrm>
          <a:off x="2391916" y="2663613"/>
          <a:ext cx="3344167" cy="91440"/>
        </a:xfrm>
        <a:noFill/>
        <a:ln w="15875" cap="rnd" cmpd="sng" algn="ctr">
          <a:solidFill>
            <a:srgbClr val="029676">
              <a:hueOff val="0"/>
              <a:satOff val="0"/>
              <a:lumOff val="0"/>
              <a:alphaOff val="0"/>
            </a:srgbClr>
          </a:solidFill>
          <a:prstDash val="solid"/>
        </a:ln>
        <a:effectLst/>
      </dgm:spPr>
      <dgm:t>
        <a:bodyPr/>
        <a:lstStyle/>
        <a:p>
          <a:endParaRPr lang="es-MX"/>
        </a:p>
      </dgm:t>
    </dgm:pt>
    <dgm:pt modelId="{097C613C-86CD-4391-BE09-7144759FB5C5}" type="sibTrans" cxnId="{36C8232A-B808-4F84-82EF-0A35A0DBE6AA}">
      <dgm:prSet/>
      <dgm:spPr/>
      <dgm:t>
        <a:bodyPr/>
        <a:lstStyle/>
        <a:p>
          <a:endParaRPr lang="es-MX"/>
        </a:p>
      </dgm:t>
    </dgm:pt>
    <dgm:pt modelId="{FF09974E-50D2-4FCD-A8B8-B0E772B07C94}">
      <dgm:prSet phldrT="[Texto]"/>
      <dgm:spPr>
        <a:xfrm>
          <a:off x="5736083" y="3372195"/>
          <a:ext cx="2388691" cy="728550"/>
        </a:xfrm>
        <a:solidFill>
          <a:srgbClr val="029676">
            <a:hueOff val="0"/>
            <a:satOff val="0"/>
            <a:lumOff val="0"/>
            <a:alphaOff val="0"/>
          </a:srgbClr>
        </a:solidFill>
        <a:ln w="15875" cap="rnd" cmpd="sng" algn="ctr">
          <a:solidFill>
            <a:sysClr val="window" lastClr="FFFFFF">
              <a:hueOff val="0"/>
              <a:satOff val="0"/>
              <a:lumOff val="0"/>
              <a:alphaOff val="0"/>
            </a:sysClr>
          </a:solidFill>
          <a:prstDash val="solid"/>
        </a:ln>
        <a:effectLst/>
      </dgm:spPr>
      <dgm:t>
        <a:bodyPr/>
        <a:lstStyle/>
        <a:p>
          <a:r>
            <a:rPr lang="es-MX" dirty="0" smtClean="0">
              <a:solidFill>
                <a:sysClr val="window" lastClr="FFFFFF"/>
              </a:solidFill>
              <a:latin typeface="Century Gothic"/>
              <a:ea typeface="+mn-ea"/>
              <a:cs typeface="+mn-cs"/>
            </a:rPr>
            <a:t>Incremento del crédito al sector público</a:t>
          </a:r>
          <a:endParaRPr lang="es-MX" dirty="0">
            <a:solidFill>
              <a:sysClr val="window" lastClr="FFFFFF"/>
            </a:solidFill>
            <a:latin typeface="Century Gothic"/>
            <a:ea typeface="+mn-ea"/>
            <a:cs typeface="+mn-cs"/>
          </a:endParaRPr>
        </a:p>
      </dgm:t>
    </dgm:pt>
    <dgm:pt modelId="{05EB1E77-4F8D-4AFA-A97C-48CF98BD119E}" type="parTrans" cxnId="{DFF1C929-2EFE-4EC9-BA97-5F3E080997B9}">
      <dgm:prSet/>
      <dgm:spPr>
        <a:xfrm>
          <a:off x="2391916" y="2709333"/>
          <a:ext cx="3344167" cy="1027137"/>
        </a:xfrm>
        <a:noFill/>
        <a:ln w="15875" cap="rnd" cmpd="sng" algn="ctr">
          <a:solidFill>
            <a:srgbClr val="029676">
              <a:hueOff val="0"/>
              <a:satOff val="0"/>
              <a:lumOff val="0"/>
              <a:alphaOff val="0"/>
            </a:srgbClr>
          </a:solidFill>
          <a:prstDash val="solid"/>
        </a:ln>
        <a:effectLst/>
      </dgm:spPr>
      <dgm:t>
        <a:bodyPr/>
        <a:lstStyle/>
        <a:p>
          <a:endParaRPr lang="es-MX"/>
        </a:p>
      </dgm:t>
    </dgm:pt>
    <dgm:pt modelId="{CAC2DCCB-FF0D-4CC3-8299-9A24208E4588}" type="sibTrans" cxnId="{DFF1C929-2EFE-4EC9-BA97-5F3E080997B9}">
      <dgm:prSet/>
      <dgm:spPr/>
      <dgm:t>
        <a:bodyPr/>
        <a:lstStyle/>
        <a:p>
          <a:endParaRPr lang="es-MX"/>
        </a:p>
      </dgm:t>
    </dgm:pt>
    <dgm:pt modelId="{929ACEA8-B09A-4241-8ECB-3D4E295A4C97}" type="pres">
      <dgm:prSet presAssocID="{C7898A0B-19EE-4802-BDB3-77BF768914E4}" presName="hierChild1" presStyleCnt="0">
        <dgm:presLayoutVars>
          <dgm:orgChart val="1"/>
          <dgm:chPref val="1"/>
          <dgm:dir/>
          <dgm:animOne val="branch"/>
          <dgm:animLvl val="lvl"/>
          <dgm:resizeHandles/>
        </dgm:presLayoutVars>
      </dgm:prSet>
      <dgm:spPr/>
      <dgm:t>
        <a:bodyPr/>
        <a:lstStyle/>
        <a:p>
          <a:endParaRPr lang="es-MX"/>
        </a:p>
      </dgm:t>
    </dgm:pt>
    <dgm:pt modelId="{EFBB9C53-5FD1-4837-BF05-E6828A090271}" type="pres">
      <dgm:prSet presAssocID="{F90D6352-D543-4CE9-B73D-7CB6DB58BE53}" presName="hierRoot1" presStyleCnt="0">
        <dgm:presLayoutVars>
          <dgm:hierBranch val="init"/>
        </dgm:presLayoutVars>
      </dgm:prSet>
      <dgm:spPr/>
    </dgm:pt>
    <dgm:pt modelId="{D54F4496-B8DF-4187-A804-837E76E48C73}" type="pres">
      <dgm:prSet presAssocID="{F90D6352-D543-4CE9-B73D-7CB6DB58BE53}" presName="rootComposite1" presStyleCnt="0"/>
      <dgm:spPr/>
    </dgm:pt>
    <dgm:pt modelId="{5508BBFA-A65F-43BF-8FBC-4FBD33DED0F5}" type="pres">
      <dgm:prSet presAssocID="{F90D6352-D543-4CE9-B73D-7CB6DB58BE53}" presName="rootText1" presStyleLbl="node0" presStyleIdx="0" presStyleCnt="1">
        <dgm:presLayoutVars>
          <dgm:chPref val="3"/>
        </dgm:presLayoutVars>
      </dgm:prSet>
      <dgm:spPr/>
      <dgm:t>
        <a:bodyPr/>
        <a:lstStyle/>
        <a:p>
          <a:endParaRPr lang="es-MX"/>
        </a:p>
      </dgm:t>
    </dgm:pt>
    <dgm:pt modelId="{A267939A-570F-4EFD-B07F-3BD5D6B8BF5C}" type="pres">
      <dgm:prSet presAssocID="{F90D6352-D543-4CE9-B73D-7CB6DB58BE53}" presName="rootConnector1" presStyleLbl="node1" presStyleIdx="0" presStyleCnt="0"/>
      <dgm:spPr/>
      <dgm:t>
        <a:bodyPr/>
        <a:lstStyle/>
        <a:p>
          <a:endParaRPr lang="es-MX"/>
        </a:p>
      </dgm:t>
    </dgm:pt>
    <dgm:pt modelId="{463065E0-A450-4235-A5F6-23344BE19A02}" type="pres">
      <dgm:prSet presAssocID="{F90D6352-D543-4CE9-B73D-7CB6DB58BE53}" presName="hierChild2" presStyleCnt="0"/>
      <dgm:spPr/>
    </dgm:pt>
    <dgm:pt modelId="{05BEE532-31B4-4689-B867-A21C5A8E6485}" type="pres">
      <dgm:prSet presAssocID="{8D71E977-05EA-4275-A676-CE61ED5FAE4C}" presName="Name64" presStyleLbl="parChTrans1D2" presStyleIdx="0" presStyleCnt="4"/>
      <dgm:spPr/>
      <dgm:t>
        <a:bodyPr/>
        <a:lstStyle/>
        <a:p>
          <a:endParaRPr lang="es-MX"/>
        </a:p>
      </dgm:t>
    </dgm:pt>
    <dgm:pt modelId="{02E79460-2B3C-4BDC-AD40-7326F9F5B4F8}" type="pres">
      <dgm:prSet presAssocID="{8AC45DC2-B9AF-4FE9-B714-54D105707D02}" presName="hierRoot2" presStyleCnt="0">
        <dgm:presLayoutVars>
          <dgm:hierBranch val="init"/>
        </dgm:presLayoutVars>
      </dgm:prSet>
      <dgm:spPr/>
    </dgm:pt>
    <dgm:pt modelId="{796341D6-63C9-4CDE-B43D-4B5381804E9B}" type="pres">
      <dgm:prSet presAssocID="{8AC45DC2-B9AF-4FE9-B714-54D105707D02}" presName="rootComposite" presStyleCnt="0"/>
      <dgm:spPr/>
    </dgm:pt>
    <dgm:pt modelId="{8FF8A4EF-D162-4DDE-BD62-E77F5235AFC3}" type="pres">
      <dgm:prSet presAssocID="{8AC45DC2-B9AF-4FE9-B714-54D105707D02}" presName="rootText" presStyleLbl="node2" presStyleIdx="0" presStyleCnt="3">
        <dgm:presLayoutVars>
          <dgm:chPref val="3"/>
        </dgm:presLayoutVars>
      </dgm:prSet>
      <dgm:spPr/>
      <dgm:t>
        <a:bodyPr/>
        <a:lstStyle/>
        <a:p>
          <a:endParaRPr lang="es-MX"/>
        </a:p>
      </dgm:t>
    </dgm:pt>
    <dgm:pt modelId="{A27BEA40-18A7-407F-8790-E76435B70D75}" type="pres">
      <dgm:prSet presAssocID="{8AC45DC2-B9AF-4FE9-B714-54D105707D02}" presName="rootConnector" presStyleLbl="node2" presStyleIdx="0" presStyleCnt="3"/>
      <dgm:spPr/>
      <dgm:t>
        <a:bodyPr/>
        <a:lstStyle/>
        <a:p>
          <a:endParaRPr lang="es-MX"/>
        </a:p>
      </dgm:t>
    </dgm:pt>
    <dgm:pt modelId="{8D2DC896-1B86-46DF-B1E7-933A31904AA4}" type="pres">
      <dgm:prSet presAssocID="{8AC45DC2-B9AF-4FE9-B714-54D105707D02}" presName="hierChild4" presStyleCnt="0"/>
      <dgm:spPr/>
    </dgm:pt>
    <dgm:pt modelId="{A81E8C2D-94A0-47EF-84D8-03522C94A358}" type="pres">
      <dgm:prSet presAssocID="{8AC45DC2-B9AF-4FE9-B714-54D105707D02}" presName="hierChild5" presStyleCnt="0"/>
      <dgm:spPr/>
    </dgm:pt>
    <dgm:pt modelId="{17D34196-6691-4BB0-B951-8A5D95C90157}" type="pres">
      <dgm:prSet presAssocID="{616534EB-146B-4E2E-8E8A-1E187D47C4DE}" presName="Name64" presStyleLbl="parChTrans1D2" presStyleIdx="1" presStyleCnt="4"/>
      <dgm:spPr/>
      <dgm:t>
        <a:bodyPr/>
        <a:lstStyle/>
        <a:p>
          <a:endParaRPr lang="es-MX"/>
        </a:p>
      </dgm:t>
    </dgm:pt>
    <dgm:pt modelId="{D60FDE75-B373-452C-82C3-D11B3280C73B}" type="pres">
      <dgm:prSet presAssocID="{AD04FEAC-2097-4F0B-BAE7-E78FA046E801}" presName="hierRoot2" presStyleCnt="0">
        <dgm:presLayoutVars>
          <dgm:hierBranch val="init"/>
        </dgm:presLayoutVars>
      </dgm:prSet>
      <dgm:spPr/>
    </dgm:pt>
    <dgm:pt modelId="{FE2B3C89-15A4-4006-8817-DC76EC8F1B2D}" type="pres">
      <dgm:prSet presAssocID="{AD04FEAC-2097-4F0B-BAE7-E78FA046E801}" presName="rootComposite" presStyleCnt="0"/>
      <dgm:spPr/>
    </dgm:pt>
    <dgm:pt modelId="{AB3D3514-3D7B-4CF1-97AA-79C271EA456E}" type="pres">
      <dgm:prSet presAssocID="{AD04FEAC-2097-4F0B-BAE7-E78FA046E801}" presName="rootText" presStyleLbl="node2" presStyleIdx="1" presStyleCnt="3">
        <dgm:presLayoutVars>
          <dgm:chPref val="3"/>
        </dgm:presLayoutVars>
      </dgm:prSet>
      <dgm:spPr/>
      <dgm:t>
        <a:bodyPr/>
        <a:lstStyle/>
        <a:p>
          <a:endParaRPr lang="es-MX"/>
        </a:p>
      </dgm:t>
    </dgm:pt>
    <dgm:pt modelId="{31B08F36-808B-482F-B21B-8FB11F3A242E}" type="pres">
      <dgm:prSet presAssocID="{AD04FEAC-2097-4F0B-BAE7-E78FA046E801}" presName="rootConnector" presStyleLbl="node2" presStyleIdx="1" presStyleCnt="3"/>
      <dgm:spPr/>
      <dgm:t>
        <a:bodyPr/>
        <a:lstStyle/>
        <a:p>
          <a:endParaRPr lang="es-MX"/>
        </a:p>
      </dgm:t>
    </dgm:pt>
    <dgm:pt modelId="{F9A8C077-758F-473F-9350-DD1DDA2DE80E}" type="pres">
      <dgm:prSet presAssocID="{AD04FEAC-2097-4F0B-BAE7-E78FA046E801}" presName="hierChild4" presStyleCnt="0"/>
      <dgm:spPr/>
    </dgm:pt>
    <dgm:pt modelId="{1508CCF5-28A9-4EE2-9A96-135D069C320D}" type="pres">
      <dgm:prSet presAssocID="{AD04FEAC-2097-4F0B-BAE7-E78FA046E801}" presName="hierChild5" presStyleCnt="0"/>
      <dgm:spPr/>
    </dgm:pt>
    <dgm:pt modelId="{EB3E0636-D6AE-4F72-9C42-1511B591AB13}" type="pres">
      <dgm:prSet presAssocID="{05EB1E77-4F8D-4AFA-A97C-48CF98BD119E}" presName="Name64" presStyleLbl="parChTrans1D2" presStyleIdx="2" presStyleCnt="4"/>
      <dgm:spPr/>
      <dgm:t>
        <a:bodyPr/>
        <a:lstStyle/>
        <a:p>
          <a:endParaRPr lang="es-MX"/>
        </a:p>
      </dgm:t>
    </dgm:pt>
    <dgm:pt modelId="{B6EC7BD4-A7E5-4D5A-A5F1-C97EB63F5331}" type="pres">
      <dgm:prSet presAssocID="{FF09974E-50D2-4FCD-A8B8-B0E772B07C94}" presName="hierRoot2" presStyleCnt="0">
        <dgm:presLayoutVars>
          <dgm:hierBranch val="init"/>
        </dgm:presLayoutVars>
      </dgm:prSet>
      <dgm:spPr/>
    </dgm:pt>
    <dgm:pt modelId="{6CEB30DF-7AD4-4576-A436-AA8A9F4AE1F5}" type="pres">
      <dgm:prSet presAssocID="{FF09974E-50D2-4FCD-A8B8-B0E772B07C94}" presName="rootComposite" presStyleCnt="0"/>
      <dgm:spPr/>
    </dgm:pt>
    <dgm:pt modelId="{7D30D695-9090-4316-9C00-747340B026C3}" type="pres">
      <dgm:prSet presAssocID="{FF09974E-50D2-4FCD-A8B8-B0E772B07C94}" presName="rootText" presStyleLbl="node2" presStyleIdx="2" presStyleCnt="3">
        <dgm:presLayoutVars>
          <dgm:chPref val="3"/>
        </dgm:presLayoutVars>
      </dgm:prSet>
      <dgm:spPr/>
      <dgm:t>
        <a:bodyPr/>
        <a:lstStyle/>
        <a:p>
          <a:endParaRPr lang="es-MX"/>
        </a:p>
      </dgm:t>
    </dgm:pt>
    <dgm:pt modelId="{1F8343E8-E34C-444E-9580-36624FCC6DF2}" type="pres">
      <dgm:prSet presAssocID="{FF09974E-50D2-4FCD-A8B8-B0E772B07C94}" presName="rootConnector" presStyleLbl="node2" presStyleIdx="2" presStyleCnt="3"/>
      <dgm:spPr/>
      <dgm:t>
        <a:bodyPr/>
        <a:lstStyle/>
        <a:p>
          <a:endParaRPr lang="es-MX"/>
        </a:p>
      </dgm:t>
    </dgm:pt>
    <dgm:pt modelId="{506A0FF7-E4D3-422C-A5A5-CE3EE14798AF}" type="pres">
      <dgm:prSet presAssocID="{FF09974E-50D2-4FCD-A8B8-B0E772B07C94}" presName="hierChild4" presStyleCnt="0"/>
      <dgm:spPr/>
    </dgm:pt>
    <dgm:pt modelId="{A5DCC1D4-D911-4D41-BBC2-A80E7A645FB2}" type="pres">
      <dgm:prSet presAssocID="{FF09974E-50D2-4FCD-A8B8-B0E772B07C94}" presName="hierChild5" presStyleCnt="0"/>
      <dgm:spPr/>
    </dgm:pt>
    <dgm:pt modelId="{74BF372C-E4C7-4650-9FB7-086221BCFB0C}" type="pres">
      <dgm:prSet presAssocID="{F90D6352-D543-4CE9-B73D-7CB6DB58BE53}" presName="hierChild3" presStyleCnt="0"/>
      <dgm:spPr/>
    </dgm:pt>
    <dgm:pt modelId="{205DD221-1015-4E72-AB9C-C9B95D08DFE8}" type="pres">
      <dgm:prSet presAssocID="{C8DF779E-6153-4A78-BE56-A77559675A15}" presName="Name115" presStyleLbl="parChTrans1D2" presStyleIdx="3" presStyleCnt="4"/>
      <dgm:spPr/>
      <dgm:t>
        <a:bodyPr/>
        <a:lstStyle/>
        <a:p>
          <a:endParaRPr lang="es-MX"/>
        </a:p>
      </dgm:t>
    </dgm:pt>
    <dgm:pt modelId="{86695BCB-F98F-460A-B67A-2C71B03BAF6F}" type="pres">
      <dgm:prSet presAssocID="{0BB8702C-122D-4F5C-BA53-4481048D9B65}" presName="hierRoot3" presStyleCnt="0">
        <dgm:presLayoutVars>
          <dgm:hierBranch val="init"/>
        </dgm:presLayoutVars>
      </dgm:prSet>
      <dgm:spPr/>
    </dgm:pt>
    <dgm:pt modelId="{915BB7BE-F543-4709-8889-20CB5BC17F96}" type="pres">
      <dgm:prSet presAssocID="{0BB8702C-122D-4F5C-BA53-4481048D9B65}" presName="rootComposite3" presStyleCnt="0"/>
      <dgm:spPr/>
    </dgm:pt>
    <dgm:pt modelId="{0A63C4DE-BA76-41D9-B9BE-811F76D86053}" type="pres">
      <dgm:prSet presAssocID="{0BB8702C-122D-4F5C-BA53-4481048D9B65}" presName="rootText3" presStyleLbl="asst1" presStyleIdx="0" presStyleCnt="1">
        <dgm:presLayoutVars>
          <dgm:chPref val="3"/>
        </dgm:presLayoutVars>
      </dgm:prSet>
      <dgm:spPr/>
      <dgm:t>
        <a:bodyPr/>
        <a:lstStyle/>
        <a:p>
          <a:endParaRPr lang="es-MX"/>
        </a:p>
      </dgm:t>
    </dgm:pt>
    <dgm:pt modelId="{2FACC6E4-444C-4C6C-A2BC-99ED85592789}" type="pres">
      <dgm:prSet presAssocID="{0BB8702C-122D-4F5C-BA53-4481048D9B65}" presName="rootConnector3" presStyleLbl="asst1" presStyleIdx="0" presStyleCnt="1"/>
      <dgm:spPr/>
      <dgm:t>
        <a:bodyPr/>
        <a:lstStyle/>
        <a:p>
          <a:endParaRPr lang="es-MX"/>
        </a:p>
      </dgm:t>
    </dgm:pt>
    <dgm:pt modelId="{957304FF-61EF-48F4-85DD-4740E0ED5D19}" type="pres">
      <dgm:prSet presAssocID="{0BB8702C-122D-4F5C-BA53-4481048D9B65}" presName="hierChild6" presStyleCnt="0"/>
      <dgm:spPr/>
    </dgm:pt>
    <dgm:pt modelId="{3539F2FD-026A-4A92-B159-9DB33B64497A}" type="pres">
      <dgm:prSet presAssocID="{0BB8702C-122D-4F5C-BA53-4481048D9B65}" presName="hierChild7" presStyleCnt="0"/>
      <dgm:spPr/>
    </dgm:pt>
  </dgm:ptLst>
  <dgm:cxnLst>
    <dgm:cxn modelId="{796DE4B2-77E0-4B3A-BF09-6040FC8E9628}" srcId="{F90D6352-D543-4CE9-B73D-7CB6DB58BE53}" destId="{0BB8702C-122D-4F5C-BA53-4481048D9B65}" srcOrd="0" destOrd="0" parTransId="{C8DF779E-6153-4A78-BE56-A77559675A15}" sibTransId="{95BEB930-9AAB-4044-A9D3-2E00CEEFA93A}"/>
    <dgm:cxn modelId="{DCFD8126-2559-41C2-94F7-D52078364E82}" type="presOf" srcId="{F90D6352-D543-4CE9-B73D-7CB6DB58BE53}" destId="{A267939A-570F-4EFD-B07F-3BD5D6B8BF5C}" srcOrd="1" destOrd="0" presId="urn:microsoft.com/office/officeart/2009/3/layout/HorizontalOrganizationChart"/>
    <dgm:cxn modelId="{1D078FB1-9983-4780-A78D-17B6BB577FF8}" type="presOf" srcId="{FF09974E-50D2-4FCD-A8B8-B0E772B07C94}" destId="{1F8343E8-E34C-444E-9580-36624FCC6DF2}" srcOrd="1" destOrd="0" presId="urn:microsoft.com/office/officeart/2009/3/layout/HorizontalOrganizationChart"/>
    <dgm:cxn modelId="{B7EFBFC8-BA2E-41A3-90F0-BDCF010C9949}" type="presOf" srcId="{AD04FEAC-2097-4F0B-BAE7-E78FA046E801}" destId="{AB3D3514-3D7B-4CF1-97AA-79C271EA456E}" srcOrd="0" destOrd="0" presId="urn:microsoft.com/office/officeart/2009/3/layout/HorizontalOrganizationChart"/>
    <dgm:cxn modelId="{8E8C9547-47C1-48A3-8F22-16802E5DD1F8}" type="presOf" srcId="{F90D6352-D543-4CE9-B73D-7CB6DB58BE53}" destId="{5508BBFA-A65F-43BF-8FBC-4FBD33DED0F5}" srcOrd="0" destOrd="0" presId="urn:microsoft.com/office/officeart/2009/3/layout/HorizontalOrganizationChart"/>
    <dgm:cxn modelId="{F56762AD-4CC0-4629-B04D-5BA789658210}" type="presOf" srcId="{FF09974E-50D2-4FCD-A8B8-B0E772B07C94}" destId="{7D30D695-9090-4316-9C00-747340B026C3}" srcOrd="0" destOrd="0" presId="urn:microsoft.com/office/officeart/2009/3/layout/HorizontalOrganizationChart"/>
    <dgm:cxn modelId="{DCCDFB87-D949-4D88-9B9C-7360F9C1E8F5}" type="presOf" srcId="{C7898A0B-19EE-4802-BDB3-77BF768914E4}" destId="{929ACEA8-B09A-4241-8ECB-3D4E295A4C97}" srcOrd="0" destOrd="0" presId="urn:microsoft.com/office/officeart/2009/3/layout/HorizontalOrganizationChart"/>
    <dgm:cxn modelId="{F725F8C7-BAEC-4DD1-A279-26894014815E}" type="presOf" srcId="{8AC45DC2-B9AF-4FE9-B714-54D105707D02}" destId="{A27BEA40-18A7-407F-8790-E76435B70D75}" srcOrd="1" destOrd="0" presId="urn:microsoft.com/office/officeart/2009/3/layout/HorizontalOrganizationChart"/>
    <dgm:cxn modelId="{36C8232A-B808-4F84-82EF-0A35A0DBE6AA}" srcId="{F90D6352-D543-4CE9-B73D-7CB6DB58BE53}" destId="{AD04FEAC-2097-4F0B-BAE7-E78FA046E801}" srcOrd="2" destOrd="0" parTransId="{616534EB-146B-4E2E-8E8A-1E187D47C4DE}" sibTransId="{097C613C-86CD-4391-BE09-7144759FB5C5}"/>
    <dgm:cxn modelId="{C9C5532C-F5C4-44C7-B521-7B226F16EB08}" type="presOf" srcId="{C8DF779E-6153-4A78-BE56-A77559675A15}" destId="{205DD221-1015-4E72-AB9C-C9B95D08DFE8}" srcOrd="0" destOrd="0" presId="urn:microsoft.com/office/officeart/2009/3/layout/HorizontalOrganizationChart"/>
    <dgm:cxn modelId="{217DE836-733E-47FD-AD17-11EF0476F6B8}" type="presOf" srcId="{0BB8702C-122D-4F5C-BA53-4481048D9B65}" destId="{0A63C4DE-BA76-41D9-B9BE-811F76D86053}" srcOrd="0" destOrd="0" presId="urn:microsoft.com/office/officeart/2009/3/layout/HorizontalOrganizationChart"/>
    <dgm:cxn modelId="{7C8E8FBE-35DD-48E7-BF15-F78EECF205EB}" srcId="{C7898A0B-19EE-4802-BDB3-77BF768914E4}" destId="{F90D6352-D543-4CE9-B73D-7CB6DB58BE53}" srcOrd="0" destOrd="0" parTransId="{8325DC7D-F70E-47A2-BFF6-96FB2314BE0E}" sibTransId="{B4186DBD-A0E2-4BD5-AABE-036FB4043D02}"/>
    <dgm:cxn modelId="{E9200779-DFB3-4000-8413-ABC43020B036}" type="presOf" srcId="{AD04FEAC-2097-4F0B-BAE7-E78FA046E801}" destId="{31B08F36-808B-482F-B21B-8FB11F3A242E}" srcOrd="1" destOrd="0" presId="urn:microsoft.com/office/officeart/2009/3/layout/HorizontalOrganizationChart"/>
    <dgm:cxn modelId="{DFF1C929-2EFE-4EC9-BA97-5F3E080997B9}" srcId="{F90D6352-D543-4CE9-B73D-7CB6DB58BE53}" destId="{FF09974E-50D2-4FCD-A8B8-B0E772B07C94}" srcOrd="3" destOrd="0" parTransId="{05EB1E77-4F8D-4AFA-A97C-48CF98BD119E}" sibTransId="{CAC2DCCB-FF0D-4CC3-8299-9A24208E4588}"/>
    <dgm:cxn modelId="{7309C7C9-C81C-43F7-ACAB-20EF02C2F845}" srcId="{F90D6352-D543-4CE9-B73D-7CB6DB58BE53}" destId="{8AC45DC2-B9AF-4FE9-B714-54D105707D02}" srcOrd="1" destOrd="0" parTransId="{8D71E977-05EA-4275-A676-CE61ED5FAE4C}" sibTransId="{3E8E4BB3-EFE9-4668-9BCC-F85E830592C5}"/>
    <dgm:cxn modelId="{9354FA79-134E-4077-BA9B-C88C87C244DE}" type="presOf" srcId="{8AC45DC2-B9AF-4FE9-B714-54D105707D02}" destId="{8FF8A4EF-D162-4DDE-BD62-E77F5235AFC3}" srcOrd="0" destOrd="0" presId="urn:microsoft.com/office/officeart/2009/3/layout/HorizontalOrganizationChart"/>
    <dgm:cxn modelId="{DAC5F506-DACF-4765-90DD-9A4786F982D0}" type="presOf" srcId="{05EB1E77-4F8D-4AFA-A97C-48CF98BD119E}" destId="{EB3E0636-D6AE-4F72-9C42-1511B591AB13}" srcOrd="0" destOrd="0" presId="urn:microsoft.com/office/officeart/2009/3/layout/HorizontalOrganizationChart"/>
    <dgm:cxn modelId="{CE16BB65-7DCD-4439-9D53-7A0B6E5B1143}" type="presOf" srcId="{8D71E977-05EA-4275-A676-CE61ED5FAE4C}" destId="{05BEE532-31B4-4689-B867-A21C5A8E6485}" srcOrd="0" destOrd="0" presId="urn:microsoft.com/office/officeart/2009/3/layout/HorizontalOrganizationChart"/>
    <dgm:cxn modelId="{A7FE5866-8E20-4325-8E82-489032951988}" type="presOf" srcId="{0BB8702C-122D-4F5C-BA53-4481048D9B65}" destId="{2FACC6E4-444C-4C6C-A2BC-99ED85592789}" srcOrd="1" destOrd="0" presId="urn:microsoft.com/office/officeart/2009/3/layout/HorizontalOrganizationChart"/>
    <dgm:cxn modelId="{C5DF1423-D173-4138-AF98-95E0C853E46C}" type="presOf" srcId="{616534EB-146B-4E2E-8E8A-1E187D47C4DE}" destId="{17D34196-6691-4BB0-B951-8A5D95C90157}" srcOrd="0" destOrd="0" presId="urn:microsoft.com/office/officeart/2009/3/layout/HorizontalOrganizationChart"/>
    <dgm:cxn modelId="{9BAB1B73-0225-411D-8AF7-9B0539FAA1C1}" type="presParOf" srcId="{929ACEA8-B09A-4241-8ECB-3D4E295A4C97}" destId="{EFBB9C53-5FD1-4837-BF05-E6828A090271}" srcOrd="0" destOrd="0" presId="urn:microsoft.com/office/officeart/2009/3/layout/HorizontalOrganizationChart"/>
    <dgm:cxn modelId="{DF67BA90-AF0C-4D95-AB0D-9674FDCD7B4A}" type="presParOf" srcId="{EFBB9C53-5FD1-4837-BF05-E6828A090271}" destId="{D54F4496-B8DF-4187-A804-837E76E48C73}" srcOrd="0" destOrd="0" presId="urn:microsoft.com/office/officeart/2009/3/layout/HorizontalOrganizationChart"/>
    <dgm:cxn modelId="{0730AD1D-424C-439A-AB06-BD355AE32490}" type="presParOf" srcId="{D54F4496-B8DF-4187-A804-837E76E48C73}" destId="{5508BBFA-A65F-43BF-8FBC-4FBD33DED0F5}" srcOrd="0" destOrd="0" presId="urn:microsoft.com/office/officeart/2009/3/layout/HorizontalOrganizationChart"/>
    <dgm:cxn modelId="{BBA141D9-D5FB-4452-A1F1-0B94E44621D4}" type="presParOf" srcId="{D54F4496-B8DF-4187-A804-837E76E48C73}" destId="{A267939A-570F-4EFD-B07F-3BD5D6B8BF5C}" srcOrd="1" destOrd="0" presId="urn:microsoft.com/office/officeart/2009/3/layout/HorizontalOrganizationChart"/>
    <dgm:cxn modelId="{77044AC8-828E-4653-882F-990A8662FA33}" type="presParOf" srcId="{EFBB9C53-5FD1-4837-BF05-E6828A090271}" destId="{463065E0-A450-4235-A5F6-23344BE19A02}" srcOrd="1" destOrd="0" presId="urn:microsoft.com/office/officeart/2009/3/layout/HorizontalOrganizationChart"/>
    <dgm:cxn modelId="{C2B51BE8-5E63-4F5A-9E66-F0EFC712E5AB}" type="presParOf" srcId="{463065E0-A450-4235-A5F6-23344BE19A02}" destId="{05BEE532-31B4-4689-B867-A21C5A8E6485}" srcOrd="0" destOrd="0" presId="urn:microsoft.com/office/officeart/2009/3/layout/HorizontalOrganizationChart"/>
    <dgm:cxn modelId="{FC463113-CF98-49D0-8B84-ADBAD10D4250}" type="presParOf" srcId="{463065E0-A450-4235-A5F6-23344BE19A02}" destId="{02E79460-2B3C-4BDC-AD40-7326F9F5B4F8}" srcOrd="1" destOrd="0" presId="urn:microsoft.com/office/officeart/2009/3/layout/HorizontalOrganizationChart"/>
    <dgm:cxn modelId="{D363E65D-7B66-4A54-AC35-0BF8276F37A4}" type="presParOf" srcId="{02E79460-2B3C-4BDC-AD40-7326F9F5B4F8}" destId="{796341D6-63C9-4CDE-B43D-4B5381804E9B}" srcOrd="0" destOrd="0" presId="urn:microsoft.com/office/officeart/2009/3/layout/HorizontalOrganizationChart"/>
    <dgm:cxn modelId="{D048809A-4835-4523-833E-326A4D487B4D}" type="presParOf" srcId="{796341D6-63C9-4CDE-B43D-4B5381804E9B}" destId="{8FF8A4EF-D162-4DDE-BD62-E77F5235AFC3}" srcOrd="0" destOrd="0" presId="urn:microsoft.com/office/officeart/2009/3/layout/HorizontalOrganizationChart"/>
    <dgm:cxn modelId="{EADA2FCC-4BF5-4BF4-A599-A96724954E01}" type="presParOf" srcId="{796341D6-63C9-4CDE-B43D-4B5381804E9B}" destId="{A27BEA40-18A7-407F-8790-E76435B70D75}" srcOrd="1" destOrd="0" presId="urn:microsoft.com/office/officeart/2009/3/layout/HorizontalOrganizationChart"/>
    <dgm:cxn modelId="{57B78C95-E6F0-417B-8321-FBB779FD39DC}" type="presParOf" srcId="{02E79460-2B3C-4BDC-AD40-7326F9F5B4F8}" destId="{8D2DC896-1B86-46DF-B1E7-933A31904AA4}" srcOrd="1" destOrd="0" presId="urn:microsoft.com/office/officeart/2009/3/layout/HorizontalOrganizationChart"/>
    <dgm:cxn modelId="{2FDA9C34-EDF2-4EFE-9701-9E76A0FC5E39}" type="presParOf" srcId="{02E79460-2B3C-4BDC-AD40-7326F9F5B4F8}" destId="{A81E8C2D-94A0-47EF-84D8-03522C94A358}" srcOrd="2" destOrd="0" presId="urn:microsoft.com/office/officeart/2009/3/layout/HorizontalOrganizationChart"/>
    <dgm:cxn modelId="{00779B64-E96D-4C0C-9107-D1D7C1B8E5F7}" type="presParOf" srcId="{463065E0-A450-4235-A5F6-23344BE19A02}" destId="{17D34196-6691-4BB0-B951-8A5D95C90157}" srcOrd="2" destOrd="0" presId="urn:microsoft.com/office/officeart/2009/3/layout/HorizontalOrganizationChart"/>
    <dgm:cxn modelId="{39711A97-0F23-4EC1-9D2E-B76517E3211B}" type="presParOf" srcId="{463065E0-A450-4235-A5F6-23344BE19A02}" destId="{D60FDE75-B373-452C-82C3-D11B3280C73B}" srcOrd="3" destOrd="0" presId="urn:microsoft.com/office/officeart/2009/3/layout/HorizontalOrganizationChart"/>
    <dgm:cxn modelId="{8DC21781-D60B-481E-9772-A917F8C43A92}" type="presParOf" srcId="{D60FDE75-B373-452C-82C3-D11B3280C73B}" destId="{FE2B3C89-15A4-4006-8817-DC76EC8F1B2D}" srcOrd="0" destOrd="0" presId="urn:microsoft.com/office/officeart/2009/3/layout/HorizontalOrganizationChart"/>
    <dgm:cxn modelId="{298AC2BF-9167-440C-A9FC-4C3730199D71}" type="presParOf" srcId="{FE2B3C89-15A4-4006-8817-DC76EC8F1B2D}" destId="{AB3D3514-3D7B-4CF1-97AA-79C271EA456E}" srcOrd="0" destOrd="0" presId="urn:microsoft.com/office/officeart/2009/3/layout/HorizontalOrganizationChart"/>
    <dgm:cxn modelId="{D4E9CBBC-09A9-45EA-B15E-FC215A029549}" type="presParOf" srcId="{FE2B3C89-15A4-4006-8817-DC76EC8F1B2D}" destId="{31B08F36-808B-482F-B21B-8FB11F3A242E}" srcOrd="1" destOrd="0" presId="urn:microsoft.com/office/officeart/2009/3/layout/HorizontalOrganizationChart"/>
    <dgm:cxn modelId="{1691B59D-8C6B-4589-9CA3-1A5BF1AED96F}" type="presParOf" srcId="{D60FDE75-B373-452C-82C3-D11B3280C73B}" destId="{F9A8C077-758F-473F-9350-DD1DDA2DE80E}" srcOrd="1" destOrd="0" presId="urn:microsoft.com/office/officeart/2009/3/layout/HorizontalOrganizationChart"/>
    <dgm:cxn modelId="{E24FE045-CB57-4018-92BD-08009BD6C5E7}" type="presParOf" srcId="{D60FDE75-B373-452C-82C3-D11B3280C73B}" destId="{1508CCF5-28A9-4EE2-9A96-135D069C320D}" srcOrd="2" destOrd="0" presId="urn:microsoft.com/office/officeart/2009/3/layout/HorizontalOrganizationChart"/>
    <dgm:cxn modelId="{FDE45323-A831-4B2F-8D7D-DA37D937A43B}" type="presParOf" srcId="{463065E0-A450-4235-A5F6-23344BE19A02}" destId="{EB3E0636-D6AE-4F72-9C42-1511B591AB13}" srcOrd="4" destOrd="0" presId="urn:microsoft.com/office/officeart/2009/3/layout/HorizontalOrganizationChart"/>
    <dgm:cxn modelId="{7C207965-996C-4834-884A-D1C65D14E953}" type="presParOf" srcId="{463065E0-A450-4235-A5F6-23344BE19A02}" destId="{B6EC7BD4-A7E5-4D5A-A5F1-C97EB63F5331}" srcOrd="5" destOrd="0" presId="urn:microsoft.com/office/officeart/2009/3/layout/HorizontalOrganizationChart"/>
    <dgm:cxn modelId="{B763ED36-0E3C-4502-8BB3-C8763A45BAA5}" type="presParOf" srcId="{B6EC7BD4-A7E5-4D5A-A5F1-C97EB63F5331}" destId="{6CEB30DF-7AD4-4576-A436-AA8A9F4AE1F5}" srcOrd="0" destOrd="0" presId="urn:microsoft.com/office/officeart/2009/3/layout/HorizontalOrganizationChart"/>
    <dgm:cxn modelId="{A9B164AC-B73D-4A0B-8950-538CA53A3B6F}" type="presParOf" srcId="{6CEB30DF-7AD4-4576-A436-AA8A9F4AE1F5}" destId="{7D30D695-9090-4316-9C00-747340B026C3}" srcOrd="0" destOrd="0" presId="urn:microsoft.com/office/officeart/2009/3/layout/HorizontalOrganizationChart"/>
    <dgm:cxn modelId="{7025FCCB-CD2D-4A04-9B28-94AF6721348C}" type="presParOf" srcId="{6CEB30DF-7AD4-4576-A436-AA8A9F4AE1F5}" destId="{1F8343E8-E34C-444E-9580-36624FCC6DF2}" srcOrd="1" destOrd="0" presId="urn:microsoft.com/office/officeart/2009/3/layout/HorizontalOrganizationChart"/>
    <dgm:cxn modelId="{07998019-A325-4048-A225-20F4556691AF}" type="presParOf" srcId="{B6EC7BD4-A7E5-4D5A-A5F1-C97EB63F5331}" destId="{506A0FF7-E4D3-422C-A5A5-CE3EE14798AF}" srcOrd="1" destOrd="0" presId="urn:microsoft.com/office/officeart/2009/3/layout/HorizontalOrganizationChart"/>
    <dgm:cxn modelId="{E2F1409F-192B-4949-AD35-49F205313EC7}" type="presParOf" srcId="{B6EC7BD4-A7E5-4D5A-A5F1-C97EB63F5331}" destId="{A5DCC1D4-D911-4D41-BBC2-A80E7A645FB2}" srcOrd="2" destOrd="0" presId="urn:microsoft.com/office/officeart/2009/3/layout/HorizontalOrganizationChart"/>
    <dgm:cxn modelId="{C647EFAC-AF34-48BE-8429-61CB4BD11262}" type="presParOf" srcId="{EFBB9C53-5FD1-4837-BF05-E6828A090271}" destId="{74BF372C-E4C7-4650-9FB7-086221BCFB0C}" srcOrd="2" destOrd="0" presId="urn:microsoft.com/office/officeart/2009/3/layout/HorizontalOrganizationChart"/>
    <dgm:cxn modelId="{4749CEF2-CAB1-497F-9D72-3511A70C159D}" type="presParOf" srcId="{74BF372C-E4C7-4650-9FB7-086221BCFB0C}" destId="{205DD221-1015-4E72-AB9C-C9B95D08DFE8}" srcOrd="0" destOrd="0" presId="urn:microsoft.com/office/officeart/2009/3/layout/HorizontalOrganizationChart"/>
    <dgm:cxn modelId="{3006E347-5A41-4671-B7B6-D35AD3E4AB7B}" type="presParOf" srcId="{74BF372C-E4C7-4650-9FB7-086221BCFB0C}" destId="{86695BCB-F98F-460A-B67A-2C71B03BAF6F}" srcOrd="1" destOrd="0" presId="urn:microsoft.com/office/officeart/2009/3/layout/HorizontalOrganizationChart"/>
    <dgm:cxn modelId="{5AFF6A11-3A7D-453E-ABC8-3792B6EDAA00}" type="presParOf" srcId="{86695BCB-F98F-460A-B67A-2C71B03BAF6F}" destId="{915BB7BE-F543-4709-8889-20CB5BC17F96}" srcOrd="0" destOrd="0" presId="urn:microsoft.com/office/officeart/2009/3/layout/HorizontalOrganizationChart"/>
    <dgm:cxn modelId="{500FD63C-3D49-44C0-9EFB-D5A9F907F8A9}" type="presParOf" srcId="{915BB7BE-F543-4709-8889-20CB5BC17F96}" destId="{0A63C4DE-BA76-41D9-B9BE-811F76D86053}" srcOrd="0" destOrd="0" presId="urn:microsoft.com/office/officeart/2009/3/layout/HorizontalOrganizationChart"/>
    <dgm:cxn modelId="{AB7E978E-6753-435A-B0DF-BC7AF4A08CC9}" type="presParOf" srcId="{915BB7BE-F543-4709-8889-20CB5BC17F96}" destId="{2FACC6E4-444C-4C6C-A2BC-99ED85592789}" srcOrd="1" destOrd="0" presId="urn:microsoft.com/office/officeart/2009/3/layout/HorizontalOrganizationChart"/>
    <dgm:cxn modelId="{1EEEBC9B-1576-408D-890C-58F9E3C38C90}" type="presParOf" srcId="{86695BCB-F98F-460A-B67A-2C71B03BAF6F}" destId="{957304FF-61EF-48F4-85DD-4740E0ED5D19}" srcOrd="1" destOrd="0" presId="urn:microsoft.com/office/officeart/2009/3/layout/HorizontalOrganizationChart"/>
    <dgm:cxn modelId="{470740D0-F88B-4A74-9CFE-FD8231E046DB}" type="presParOf" srcId="{86695BCB-F98F-460A-B67A-2C71B03BAF6F}" destId="{3539F2FD-026A-4A92-B159-9DB33B64497A}" srcOrd="2" destOrd="0" presId="urn:microsoft.com/office/officeart/2009/3/layout/HorizontalOrganizationChart"/>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195FE4AD-11E8-48DC-9DB3-4826BB873EBE}" type="doc">
      <dgm:prSet loTypeId="urn:microsoft.com/office/officeart/2005/8/layout/chevron2" loCatId="list" qsTypeId="urn:microsoft.com/office/officeart/2005/8/quickstyle/simple1" qsCatId="simple" csTypeId="urn:microsoft.com/office/officeart/2005/8/colors/colorful3" csCatId="colorful" phldr="1"/>
      <dgm:spPr/>
      <dgm:t>
        <a:bodyPr/>
        <a:lstStyle/>
        <a:p>
          <a:endParaRPr lang="es-MX"/>
        </a:p>
      </dgm:t>
    </dgm:pt>
    <dgm:pt modelId="{A6816696-FB75-4BB4-88AE-8200E3E6A312}">
      <dgm:prSet phldrT="[Texto]" custT="1"/>
      <dgm:spPr>
        <a:xfrm rot="5400000">
          <a:off x="-127618" y="129667"/>
          <a:ext cx="850792" cy="595554"/>
        </a:xfrm>
        <a:solidFill>
          <a:srgbClr val="C0CF3A">
            <a:hueOff val="0"/>
            <a:satOff val="0"/>
            <a:lumOff val="0"/>
            <a:alphaOff val="0"/>
          </a:srgbClr>
        </a:solidFill>
        <a:ln w="15875" cap="rnd" cmpd="sng" algn="ctr">
          <a:solidFill>
            <a:srgbClr val="C0CF3A">
              <a:hueOff val="0"/>
              <a:satOff val="0"/>
              <a:lumOff val="0"/>
              <a:alphaOff val="0"/>
            </a:srgbClr>
          </a:solidFill>
          <a:prstDash val="solid"/>
        </a:ln>
        <a:effectLst/>
      </dgm:spPr>
      <dgm:t>
        <a:bodyPr/>
        <a:lstStyle/>
        <a:p>
          <a:r>
            <a:rPr lang="es-MX" sz="2200" dirty="0" smtClean="0">
              <a:solidFill>
                <a:sysClr val="window" lastClr="FFFFFF"/>
              </a:solidFill>
              <a:latin typeface="Century Gothic"/>
              <a:ea typeface="+mn-ea"/>
              <a:cs typeface="+mn-cs"/>
            </a:rPr>
            <a:t>M</a:t>
          </a:r>
          <a:endParaRPr lang="es-MX" sz="2200" dirty="0">
            <a:solidFill>
              <a:sysClr val="window" lastClr="FFFFFF"/>
            </a:solidFill>
            <a:latin typeface="Century Gothic"/>
            <a:ea typeface="+mn-ea"/>
            <a:cs typeface="+mn-cs"/>
          </a:endParaRPr>
        </a:p>
      </dgm:t>
    </dgm:pt>
    <dgm:pt modelId="{A01F8910-8C8F-4B1C-8851-E17D71F3D044}" type="parTrans" cxnId="{E0C3BB47-804D-4FE3-AF11-BB3BE32B4B4E}">
      <dgm:prSet/>
      <dgm:spPr/>
      <dgm:t>
        <a:bodyPr/>
        <a:lstStyle/>
        <a:p>
          <a:endParaRPr lang="es-MX"/>
        </a:p>
      </dgm:t>
    </dgm:pt>
    <dgm:pt modelId="{FDD3D469-A624-46BD-96F1-9D829D5AA2D3}" type="sibTrans" cxnId="{E0C3BB47-804D-4FE3-AF11-BB3BE32B4B4E}">
      <dgm:prSet/>
      <dgm:spPr/>
      <dgm:t>
        <a:bodyPr/>
        <a:lstStyle/>
        <a:p>
          <a:endParaRPr lang="es-MX"/>
        </a:p>
      </dgm:t>
    </dgm:pt>
    <dgm:pt modelId="{E62FD057-BD71-40C1-A2C6-3BA44F41C489}">
      <dgm:prSet phldrT="[Texto]" custT="1"/>
      <dgm:spPr>
        <a:xfrm rot="5400000">
          <a:off x="-127618" y="859736"/>
          <a:ext cx="850792" cy="595554"/>
        </a:xfrm>
        <a:solidFill>
          <a:srgbClr val="C0CF3A">
            <a:hueOff val="1514783"/>
            <a:satOff val="9135"/>
            <a:lumOff val="-5539"/>
            <a:alphaOff val="0"/>
          </a:srgbClr>
        </a:solidFill>
        <a:ln w="15875" cap="rnd" cmpd="sng" algn="ctr">
          <a:solidFill>
            <a:srgbClr val="C0CF3A">
              <a:hueOff val="1514783"/>
              <a:satOff val="9135"/>
              <a:lumOff val="-5539"/>
              <a:alphaOff val="0"/>
            </a:srgbClr>
          </a:solidFill>
          <a:prstDash val="solid"/>
        </a:ln>
        <a:effectLst/>
      </dgm:spPr>
      <dgm:t>
        <a:bodyPr/>
        <a:lstStyle/>
        <a:p>
          <a:pPr algn="ctr"/>
          <a:r>
            <a:rPr lang="es-MX" sz="2200" dirty="0" smtClean="0">
              <a:solidFill>
                <a:sysClr val="window" lastClr="FFFFFF"/>
              </a:solidFill>
              <a:latin typeface="Century Gothic"/>
              <a:ea typeface="+mn-ea"/>
              <a:cs typeface="+mn-cs"/>
            </a:rPr>
            <a:t>B</a:t>
          </a:r>
          <a:endParaRPr lang="es-MX" sz="2200" dirty="0">
            <a:solidFill>
              <a:sysClr val="window" lastClr="FFFFFF"/>
            </a:solidFill>
            <a:latin typeface="Century Gothic"/>
            <a:ea typeface="+mn-ea"/>
            <a:cs typeface="+mn-cs"/>
          </a:endParaRPr>
        </a:p>
      </dgm:t>
    </dgm:pt>
    <dgm:pt modelId="{618E3044-C327-4C54-9DD1-0BAA316368E5}" type="parTrans" cxnId="{841CB9DB-AC2B-41D4-8BA6-E44FB6AD1E26}">
      <dgm:prSet/>
      <dgm:spPr/>
      <dgm:t>
        <a:bodyPr/>
        <a:lstStyle/>
        <a:p>
          <a:endParaRPr lang="es-MX"/>
        </a:p>
      </dgm:t>
    </dgm:pt>
    <dgm:pt modelId="{8ECC5AE7-C801-472E-8C04-89D1463D5623}" type="sibTrans" cxnId="{841CB9DB-AC2B-41D4-8BA6-E44FB6AD1E26}">
      <dgm:prSet/>
      <dgm:spPr/>
      <dgm:t>
        <a:bodyPr/>
        <a:lstStyle/>
        <a:p>
          <a:endParaRPr lang="es-MX"/>
        </a:p>
      </dgm:t>
    </dgm:pt>
    <dgm:pt modelId="{6BF63CAA-7B78-4BE1-8B64-5F8F8A6B9DEC}">
      <dgm:prSet phldrT="[Texto]" custT="1"/>
      <dgm:spPr>
        <a:xfrm rot="5400000">
          <a:off x="-127618" y="1589805"/>
          <a:ext cx="850792" cy="595554"/>
        </a:xfrm>
        <a:solidFill>
          <a:srgbClr val="C0CF3A">
            <a:hueOff val="3029567"/>
            <a:satOff val="18270"/>
            <a:lumOff val="-11077"/>
            <a:alphaOff val="0"/>
          </a:srgbClr>
        </a:solidFill>
        <a:ln w="15875" cap="rnd" cmpd="sng" algn="ctr">
          <a:solidFill>
            <a:srgbClr val="C0CF3A">
              <a:hueOff val="3029567"/>
              <a:satOff val="18270"/>
              <a:lumOff val="-11077"/>
              <a:alphaOff val="0"/>
            </a:srgbClr>
          </a:solidFill>
          <a:prstDash val="solid"/>
        </a:ln>
        <a:effectLst/>
      </dgm:spPr>
      <dgm:t>
        <a:bodyPr/>
        <a:lstStyle/>
        <a:p>
          <a:r>
            <a:rPr lang="es-MX" sz="2200" dirty="0" smtClean="0">
              <a:solidFill>
                <a:sysClr val="window" lastClr="FFFFFF"/>
              </a:solidFill>
              <a:latin typeface="Century Gothic"/>
              <a:ea typeface="+mn-ea"/>
              <a:cs typeface="+mn-cs"/>
            </a:rPr>
            <a:t>E</a:t>
          </a:r>
          <a:endParaRPr lang="es-MX" sz="2200" dirty="0">
            <a:solidFill>
              <a:sysClr val="window" lastClr="FFFFFF"/>
            </a:solidFill>
            <a:latin typeface="Century Gothic"/>
            <a:ea typeface="+mn-ea"/>
            <a:cs typeface="+mn-cs"/>
          </a:endParaRPr>
        </a:p>
      </dgm:t>
    </dgm:pt>
    <dgm:pt modelId="{F9B6B713-7C82-4826-A902-219D4D86A813}" type="parTrans" cxnId="{F90361A0-1290-4FED-BD80-6231A8CF7392}">
      <dgm:prSet/>
      <dgm:spPr/>
      <dgm:t>
        <a:bodyPr/>
        <a:lstStyle/>
        <a:p>
          <a:endParaRPr lang="es-MX"/>
        </a:p>
      </dgm:t>
    </dgm:pt>
    <dgm:pt modelId="{30D50360-F02D-459F-A6C5-CD19E784E10B}" type="sibTrans" cxnId="{F90361A0-1290-4FED-BD80-6231A8CF7392}">
      <dgm:prSet/>
      <dgm:spPr/>
      <dgm:t>
        <a:bodyPr/>
        <a:lstStyle/>
        <a:p>
          <a:endParaRPr lang="es-MX"/>
        </a:p>
      </dgm:t>
    </dgm:pt>
    <dgm:pt modelId="{63E09209-9E48-4DCB-B4E3-12E317C38DD8}">
      <dgm:prSet phldrT="[Texto]" custT="1"/>
      <dgm:spPr>
        <a:xfrm rot="5400000">
          <a:off x="-127618" y="2319874"/>
          <a:ext cx="850792" cy="595554"/>
        </a:xfrm>
        <a:solidFill>
          <a:srgbClr val="C0CF3A">
            <a:hueOff val="4544350"/>
            <a:satOff val="27405"/>
            <a:lumOff val="-16616"/>
            <a:alphaOff val="0"/>
          </a:srgbClr>
        </a:solidFill>
        <a:ln w="15875" cap="rnd" cmpd="sng" algn="ctr">
          <a:solidFill>
            <a:srgbClr val="C0CF3A">
              <a:hueOff val="4544350"/>
              <a:satOff val="27405"/>
              <a:lumOff val="-16616"/>
              <a:alphaOff val="0"/>
            </a:srgbClr>
          </a:solidFill>
          <a:prstDash val="solid"/>
        </a:ln>
        <a:effectLst/>
      </dgm:spPr>
      <dgm:t>
        <a:bodyPr/>
        <a:lstStyle/>
        <a:p>
          <a:r>
            <a:rPr lang="es-MX" sz="2200" dirty="0" smtClean="0">
              <a:solidFill>
                <a:sysClr val="window" lastClr="FFFFFF"/>
              </a:solidFill>
              <a:latin typeface="Century Gothic"/>
              <a:ea typeface="+mn-ea"/>
              <a:cs typeface="+mn-cs"/>
            </a:rPr>
            <a:t>D</a:t>
          </a:r>
          <a:endParaRPr lang="es-MX" sz="2200" dirty="0">
            <a:solidFill>
              <a:sysClr val="window" lastClr="FFFFFF"/>
            </a:solidFill>
            <a:latin typeface="Century Gothic"/>
            <a:ea typeface="+mn-ea"/>
            <a:cs typeface="+mn-cs"/>
          </a:endParaRPr>
        </a:p>
      </dgm:t>
    </dgm:pt>
    <dgm:pt modelId="{DB4365E7-5CCE-4DB8-8514-B4F2015A280C}" type="parTrans" cxnId="{CA1C9F24-C117-4954-B747-25AAB839C2CA}">
      <dgm:prSet/>
      <dgm:spPr/>
      <dgm:t>
        <a:bodyPr/>
        <a:lstStyle/>
        <a:p>
          <a:endParaRPr lang="es-MX"/>
        </a:p>
      </dgm:t>
    </dgm:pt>
    <dgm:pt modelId="{1889C6F5-F487-4FC4-A98E-949AA7CB3D44}" type="sibTrans" cxnId="{CA1C9F24-C117-4954-B747-25AAB839C2CA}">
      <dgm:prSet/>
      <dgm:spPr/>
      <dgm:t>
        <a:bodyPr/>
        <a:lstStyle/>
        <a:p>
          <a:endParaRPr lang="es-MX"/>
        </a:p>
      </dgm:t>
    </dgm:pt>
    <dgm:pt modelId="{47FD3C8F-DCA2-45A0-823B-9AFB49684C3F}">
      <dgm:prSet phldrT="[Texto]" custT="1"/>
      <dgm:spPr>
        <a:xfrm rot="5400000">
          <a:off x="-127618" y="3049943"/>
          <a:ext cx="850792" cy="595554"/>
        </a:xfrm>
        <a:solidFill>
          <a:srgbClr val="C0CF3A">
            <a:hueOff val="6059134"/>
            <a:satOff val="36540"/>
            <a:lumOff val="-22155"/>
            <a:alphaOff val="0"/>
          </a:srgbClr>
        </a:solidFill>
        <a:ln w="15875" cap="rnd" cmpd="sng" algn="ctr">
          <a:solidFill>
            <a:srgbClr val="C0CF3A">
              <a:hueOff val="6059134"/>
              <a:satOff val="36540"/>
              <a:lumOff val="-22155"/>
              <a:alphaOff val="0"/>
            </a:srgbClr>
          </a:solidFill>
          <a:prstDash val="solid"/>
        </a:ln>
        <a:effectLst/>
      </dgm:spPr>
      <dgm:t>
        <a:bodyPr/>
        <a:lstStyle/>
        <a:p>
          <a:r>
            <a:rPr lang="es-MX" sz="2200" dirty="0" smtClean="0">
              <a:solidFill>
                <a:sysClr val="window" lastClr="FFFFFF"/>
              </a:solidFill>
              <a:latin typeface="Century Gothic"/>
              <a:ea typeface="+mn-ea"/>
              <a:cs typeface="+mn-cs"/>
            </a:rPr>
            <a:t>L</a:t>
          </a:r>
          <a:endParaRPr lang="es-MX" sz="2200" dirty="0">
            <a:solidFill>
              <a:sysClr val="window" lastClr="FFFFFF"/>
            </a:solidFill>
            <a:latin typeface="Century Gothic"/>
            <a:ea typeface="+mn-ea"/>
            <a:cs typeface="+mn-cs"/>
          </a:endParaRPr>
        </a:p>
      </dgm:t>
    </dgm:pt>
    <dgm:pt modelId="{8F15AA1B-C45C-44C2-978E-6D8CF307EAEC}" type="parTrans" cxnId="{45324E61-2679-4576-997F-B41CDAEF007A}">
      <dgm:prSet/>
      <dgm:spPr/>
      <dgm:t>
        <a:bodyPr/>
        <a:lstStyle/>
        <a:p>
          <a:endParaRPr lang="es-MX"/>
        </a:p>
      </dgm:t>
    </dgm:pt>
    <dgm:pt modelId="{05AF9B88-6827-4DA2-8782-B9971EE97EE5}" type="sibTrans" cxnId="{45324E61-2679-4576-997F-B41CDAEF007A}">
      <dgm:prSet/>
      <dgm:spPr/>
      <dgm:t>
        <a:bodyPr/>
        <a:lstStyle/>
        <a:p>
          <a:endParaRPr lang="es-MX"/>
        </a:p>
      </dgm:t>
    </dgm:pt>
    <dgm:pt modelId="{FBAA20E9-B78A-429A-9F00-CF48F6B54683}">
      <dgm:prSet custT="1"/>
      <dgm:spPr>
        <a:xfrm rot="5400000">
          <a:off x="4347832" y="-3750229"/>
          <a:ext cx="553306" cy="8057862"/>
        </a:xfrm>
        <a:solidFill>
          <a:sysClr val="window" lastClr="FFFFFF">
            <a:alpha val="90000"/>
            <a:hueOff val="0"/>
            <a:satOff val="0"/>
            <a:lumOff val="0"/>
            <a:alphaOff val="0"/>
          </a:sysClr>
        </a:solidFill>
        <a:ln w="15875" cap="rnd" cmpd="sng" algn="ctr">
          <a:solidFill>
            <a:srgbClr val="C0CF3A">
              <a:hueOff val="0"/>
              <a:satOff val="0"/>
              <a:lumOff val="0"/>
              <a:alphaOff val="0"/>
            </a:srgbClr>
          </a:solidFill>
          <a:prstDash val="solid"/>
        </a:ln>
        <a:effectLst/>
      </dgm:spPr>
      <dgm:t>
        <a:bodyPr/>
        <a:lstStyle/>
        <a:p>
          <a:endParaRPr lang="es-MX" sz="1800" dirty="0">
            <a:solidFill>
              <a:sysClr val="windowText" lastClr="000000">
                <a:hueOff val="0"/>
                <a:satOff val="0"/>
                <a:lumOff val="0"/>
                <a:alphaOff val="0"/>
              </a:sysClr>
            </a:solidFill>
            <a:latin typeface="Century Gothic"/>
            <a:ea typeface="+mn-ea"/>
            <a:cs typeface="+mn-cs"/>
          </a:endParaRPr>
        </a:p>
      </dgm:t>
    </dgm:pt>
    <dgm:pt modelId="{E751D2C7-6D94-4A9F-B16C-B8CB9FE986DC}" type="parTrans" cxnId="{2F37E734-EF0D-4B7A-8413-A746832C8FFB}">
      <dgm:prSet/>
      <dgm:spPr/>
      <dgm:t>
        <a:bodyPr/>
        <a:lstStyle/>
        <a:p>
          <a:endParaRPr lang="es-MX"/>
        </a:p>
      </dgm:t>
    </dgm:pt>
    <dgm:pt modelId="{9B0D3991-4E28-4B87-8DE8-AE470E53052C}" type="sibTrans" cxnId="{2F37E734-EF0D-4B7A-8413-A746832C8FFB}">
      <dgm:prSet/>
      <dgm:spPr/>
      <dgm:t>
        <a:bodyPr/>
        <a:lstStyle/>
        <a:p>
          <a:endParaRPr lang="es-MX"/>
        </a:p>
      </dgm:t>
    </dgm:pt>
    <dgm:pt modelId="{9E9FD9BB-1B24-4DB9-953D-9C0FE94E5DCA}">
      <dgm:prSet custT="1"/>
      <dgm:spPr>
        <a:xfrm rot="5400000">
          <a:off x="4347832" y="-3750229"/>
          <a:ext cx="553306" cy="8057862"/>
        </a:xfrm>
        <a:solidFill>
          <a:sysClr val="window" lastClr="FFFFFF">
            <a:alpha val="90000"/>
            <a:hueOff val="0"/>
            <a:satOff val="0"/>
            <a:lumOff val="0"/>
            <a:alphaOff val="0"/>
          </a:sysClr>
        </a:solidFill>
        <a:ln w="15875" cap="rnd" cmpd="sng" algn="ctr">
          <a:solidFill>
            <a:srgbClr val="C0CF3A">
              <a:hueOff val="0"/>
              <a:satOff val="0"/>
              <a:lumOff val="0"/>
              <a:alphaOff val="0"/>
            </a:srgbClr>
          </a:solidFill>
          <a:prstDash val="solid"/>
        </a:ln>
        <a:effectLst/>
      </dgm:spPr>
      <dgm:t>
        <a:bodyPr/>
        <a:lstStyle/>
        <a:p>
          <a:endParaRPr lang="es-MX" sz="2200" dirty="0">
            <a:solidFill>
              <a:sysClr val="windowText" lastClr="000000">
                <a:hueOff val="0"/>
                <a:satOff val="0"/>
                <a:lumOff val="0"/>
                <a:alphaOff val="0"/>
              </a:sysClr>
            </a:solidFill>
            <a:latin typeface="Century Gothic"/>
            <a:ea typeface="+mn-ea"/>
            <a:cs typeface="+mn-cs"/>
          </a:endParaRPr>
        </a:p>
      </dgm:t>
    </dgm:pt>
    <dgm:pt modelId="{3BC63B35-6778-4B04-9C75-11E9721A32D9}" type="parTrans" cxnId="{B88A0413-641C-4B41-B9D5-9500D8531769}">
      <dgm:prSet/>
      <dgm:spPr/>
      <dgm:t>
        <a:bodyPr/>
        <a:lstStyle/>
        <a:p>
          <a:endParaRPr lang="es-MX"/>
        </a:p>
      </dgm:t>
    </dgm:pt>
    <dgm:pt modelId="{01360643-317D-4BE1-B6D3-FE6CF82DF846}" type="sibTrans" cxnId="{B88A0413-641C-4B41-B9D5-9500D8531769}">
      <dgm:prSet/>
      <dgm:spPr/>
      <dgm:t>
        <a:bodyPr/>
        <a:lstStyle/>
        <a:p>
          <a:endParaRPr lang="es-MX"/>
        </a:p>
      </dgm:t>
    </dgm:pt>
    <dgm:pt modelId="{300ECBBE-7B6A-4BC4-B085-5931B9B99325}">
      <dgm:prSet custT="1"/>
      <dgm:spPr>
        <a:xfrm rot="5400000">
          <a:off x="4347978" y="-3020305"/>
          <a:ext cx="553015" cy="8057862"/>
        </a:xfrm>
        <a:solidFill>
          <a:sysClr val="window" lastClr="FFFFFF">
            <a:alpha val="90000"/>
            <a:hueOff val="0"/>
            <a:satOff val="0"/>
            <a:lumOff val="0"/>
            <a:alphaOff val="0"/>
          </a:sysClr>
        </a:solidFill>
        <a:ln w="15875" cap="rnd" cmpd="sng" algn="ctr">
          <a:solidFill>
            <a:srgbClr val="C0CF3A">
              <a:hueOff val="1514783"/>
              <a:satOff val="9135"/>
              <a:lumOff val="-5539"/>
              <a:alphaOff val="0"/>
            </a:srgbClr>
          </a:solidFill>
          <a:prstDash val="solid"/>
        </a:ln>
        <a:effectLst/>
      </dgm:spPr>
      <dgm:t>
        <a:bodyPr/>
        <a:lstStyle/>
        <a:p>
          <a:r>
            <a:rPr lang="es-MX" sz="2200" dirty="0" smtClean="0">
              <a:solidFill>
                <a:sysClr val="windowText" lastClr="000000">
                  <a:hueOff val="0"/>
                  <a:satOff val="0"/>
                  <a:lumOff val="0"/>
                  <a:alphaOff val="0"/>
                </a:sysClr>
              </a:solidFill>
              <a:latin typeface="Century Gothic"/>
              <a:ea typeface="+mn-ea"/>
              <a:cs typeface="+mn-cs"/>
            </a:rPr>
            <a:t> </a:t>
          </a:r>
          <a:r>
            <a:rPr lang="es-MX" sz="1800" dirty="0" smtClean="0">
              <a:solidFill>
                <a:sysClr val="windowText" lastClr="000000">
                  <a:hueOff val="0"/>
                  <a:satOff val="0"/>
                  <a:lumOff val="0"/>
                  <a:alphaOff val="0"/>
                </a:sysClr>
              </a:solidFill>
              <a:latin typeface="Century Gothic"/>
              <a:ea typeface="+mn-ea"/>
              <a:cs typeface="+mn-cs"/>
            </a:rPr>
            <a:t>Base monetaria</a:t>
          </a:r>
          <a:endParaRPr lang="es-MX" sz="1800" dirty="0">
            <a:solidFill>
              <a:sysClr val="windowText" lastClr="000000">
                <a:hueOff val="0"/>
                <a:satOff val="0"/>
                <a:lumOff val="0"/>
                <a:alphaOff val="0"/>
              </a:sysClr>
            </a:solidFill>
            <a:latin typeface="Century Gothic"/>
            <a:ea typeface="+mn-ea"/>
            <a:cs typeface="+mn-cs"/>
          </a:endParaRPr>
        </a:p>
      </dgm:t>
    </dgm:pt>
    <dgm:pt modelId="{442F0583-4354-4808-94EA-3A9618DE63A2}" type="parTrans" cxnId="{BCC20596-E86C-4EEA-9983-CD30251FD22A}">
      <dgm:prSet/>
      <dgm:spPr/>
      <dgm:t>
        <a:bodyPr/>
        <a:lstStyle/>
        <a:p>
          <a:endParaRPr lang="es-MX"/>
        </a:p>
      </dgm:t>
    </dgm:pt>
    <dgm:pt modelId="{D9962A5D-FFFA-4C6B-BFBE-C3F8DDFCA1CE}" type="sibTrans" cxnId="{BCC20596-E86C-4EEA-9983-CD30251FD22A}">
      <dgm:prSet/>
      <dgm:spPr/>
      <dgm:t>
        <a:bodyPr/>
        <a:lstStyle/>
        <a:p>
          <a:endParaRPr lang="es-MX"/>
        </a:p>
      </dgm:t>
    </dgm:pt>
    <dgm:pt modelId="{519041B4-5ED4-4E40-9746-DD6C64854938}">
      <dgm:prSet custT="1"/>
      <dgm:spPr>
        <a:xfrm rot="5400000">
          <a:off x="4347978" y="-2290236"/>
          <a:ext cx="553015" cy="8057862"/>
        </a:xfrm>
        <a:solidFill>
          <a:sysClr val="window" lastClr="FFFFFF">
            <a:alpha val="90000"/>
            <a:hueOff val="0"/>
            <a:satOff val="0"/>
            <a:lumOff val="0"/>
            <a:alphaOff val="0"/>
          </a:sysClr>
        </a:solidFill>
        <a:ln w="15875" cap="rnd" cmpd="sng" algn="ctr">
          <a:solidFill>
            <a:srgbClr val="C0CF3A">
              <a:hueOff val="3029567"/>
              <a:satOff val="18270"/>
              <a:lumOff val="-11077"/>
              <a:alphaOff val="0"/>
            </a:srgbClr>
          </a:solidFill>
          <a:prstDash val="solid"/>
        </a:ln>
        <a:effectLst/>
      </dgm:spPr>
      <dgm:t>
        <a:bodyPr/>
        <a:lstStyle/>
        <a:p>
          <a:r>
            <a:rPr lang="es-MX" sz="1800" dirty="0" smtClean="0">
              <a:solidFill>
                <a:sysClr val="windowText" lastClr="000000">
                  <a:hueOff val="0"/>
                  <a:satOff val="0"/>
                  <a:lumOff val="0"/>
                  <a:alphaOff val="0"/>
                </a:sysClr>
              </a:solidFill>
              <a:latin typeface="Century Gothic"/>
              <a:ea typeface="+mn-ea"/>
              <a:cs typeface="+mn-cs"/>
            </a:rPr>
            <a:t>Efectivo en manos del público</a:t>
          </a:r>
          <a:endParaRPr lang="es-MX" sz="1800" dirty="0">
            <a:solidFill>
              <a:sysClr val="windowText" lastClr="000000">
                <a:hueOff val="0"/>
                <a:satOff val="0"/>
                <a:lumOff val="0"/>
                <a:alphaOff val="0"/>
              </a:sysClr>
            </a:solidFill>
            <a:latin typeface="Century Gothic"/>
            <a:ea typeface="+mn-ea"/>
            <a:cs typeface="+mn-cs"/>
          </a:endParaRPr>
        </a:p>
      </dgm:t>
    </dgm:pt>
    <dgm:pt modelId="{F4E46D76-6570-41A1-A297-E840A2D3BC22}" type="parTrans" cxnId="{4EF68B85-2F46-496E-8BEA-6AA20E84E60F}">
      <dgm:prSet/>
      <dgm:spPr/>
      <dgm:t>
        <a:bodyPr/>
        <a:lstStyle/>
        <a:p>
          <a:endParaRPr lang="es-MX"/>
        </a:p>
      </dgm:t>
    </dgm:pt>
    <dgm:pt modelId="{A31F2AAB-2625-4F61-8AF8-D7ABFAB8D639}" type="sibTrans" cxnId="{4EF68B85-2F46-496E-8BEA-6AA20E84E60F}">
      <dgm:prSet/>
      <dgm:spPr/>
      <dgm:t>
        <a:bodyPr/>
        <a:lstStyle/>
        <a:p>
          <a:endParaRPr lang="es-MX"/>
        </a:p>
      </dgm:t>
    </dgm:pt>
    <dgm:pt modelId="{5DF18714-6575-4613-82C8-789D640ECC7F}">
      <dgm:prSet custT="1"/>
      <dgm:spPr>
        <a:xfrm rot="5400000">
          <a:off x="4347978" y="-1560167"/>
          <a:ext cx="553015" cy="8057862"/>
        </a:xfrm>
        <a:solidFill>
          <a:sysClr val="window" lastClr="FFFFFF">
            <a:alpha val="90000"/>
            <a:hueOff val="0"/>
            <a:satOff val="0"/>
            <a:lumOff val="0"/>
            <a:alphaOff val="0"/>
          </a:sysClr>
        </a:solidFill>
        <a:ln w="15875" cap="rnd" cmpd="sng" algn="ctr">
          <a:solidFill>
            <a:srgbClr val="C0CF3A">
              <a:hueOff val="4544350"/>
              <a:satOff val="27405"/>
              <a:lumOff val="-16616"/>
              <a:alphaOff val="0"/>
            </a:srgbClr>
          </a:solidFill>
          <a:prstDash val="solid"/>
        </a:ln>
        <a:effectLst/>
      </dgm:spPr>
      <dgm:t>
        <a:bodyPr/>
        <a:lstStyle/>
        <a:p>
          <a:r>
            <a:rPr lang="es-MX" sz="1800" dirty="0" smtClean="0">
              <a:solidFill>
                <a:sysClr val="windowText" lastClr="000000">
                  <a:hueOff val="0"/>
                  <a:satOff val="0"/>
                  <a:lumOff val="0"/>
                  <a:alphaOff val="0"/>
                </a:sysClr>
              </a:solidFill>
              <a:latin typeface="Century Gothic"/>
              <a:ea typeface="+mn-ea"/>
              <a:cs typeface="+mn-cs"/>
            </a:rPr>
            <a:t>Total de depósitos (depósitos a la vista, más depósitos de ahorro, más depósitos a plazo)</a:t>
          </a:r>
          <a:endParaRPr lang="es-MX" sz="1800" dirty="0">
            <a:solidFill>
              <a:sysClr val="windowText" lastClr="000000">
                <a:hueOff val="0"/>
                <a:satOff val="0"/>
                <a:lumOff val="0"/>
                <a:alphaOff val="0"/>
              </a:sysClr>
            </a:solidFill>
            <a:latin typeface="Century Gothic"/>
            <a:ea typeface="+mn-ea"/>
            <a:cs typeface="+mn-cs"/>
          </a:endParaRPr>
        </a:p>
      </dgm:t>
    </dgm:pt>
    <dgm:pt modelId="{BE96D5DF-6531-4158-B128-D89041AFC871}" type="parTrans" cxnId="{3488CDEC-F9E5-4EAB-9117-0BE16C914A94}">
      <dgm:prSet/>
      <dgm:spPr/>
      <dgm:t>
        <a:bodyPr/>
        <a:lstStyle/>
        <a:p>
          <a:endParaRPr lang="es-MX"/>
        </a:p>
      </dgm:t>
    </dgm:pt>
    <dgm:pt modelId="{D2B7F6C5-7AB8-4782-9440-5C6E2F11D740}" type="sibTrans" cxnId="{3488CDEC-F9E5-4EAB-9117-0BE16C914A94}">
      <dgm:prSet/>
      <dgm:spPr/>
      <dgm:t>
        <a:bodyPr/>
        <a:lstStyle/>
        <a:p>
          <a:endParaRPr lang="es-MX"/>
        </a:p>
      </dgm:t>
    </dgm:pt>
    <dgm:pt modelId="{B4822A45-DD36-4C5A-ADB8-8D32ABA75444}">
      <dgm:prSet custT="1"/>
      <dgm:spPr>
        <a:xfrm rot="5400000">
          <a:off x="4347978" y="-830099"/>
          <a:ext cx="553015" cy="8057862"/>
        </a:xfrm>
        <a:solidFill>
          <a:sysClr val="window" lastClr="FFFFFF">
            <a:alpha val="90000"/>
            <a:hueOff val="0"/>
            <a:satOff val="0"/>
            <a:lumOff val="0"/>
            <a:alphaOff val="0"/>
          </a:sysClr>
        </a:solidFill>
        <a:ln w="15875" cap="rnd" cmpd="sng" algn="ctr">
          <a:solidFill>
            <a:srgbClr val="C0CF3A">
              <a:hueOff val="6059134"/>
              <a:satOff val="36540"/>
              <a:lumOff val="-22155"/>
              <a:alphaOff val="0"/>
            </a:srgbClr>
          </a:solidFill>
          <a:prstDash val="solid"/>
        </a:ln>
        <a:effectLst/>
      </dgm:spPr>
      <dgm:t>
        <a:bodyPr/>
        <a:lstStyle/>
        <a:p>
          <a:r>
            <a:rPr lang="es-MX" sz="1800" dirty="0" smtClean="0">
              <a:solidFill>
                <a:sysClr val="windowText" lastClr="000000">
                  <a:hueOff val="0"/>
                  <a:satOff val="0"/>
                  <a:lumOff val="0"/>
                  <a:alphaOff val="0"/>
                </a:sysClr>
              </a:solidFill>
              <a:latin typeface="Century Gothic"/>
              <a:ea typeface="+mn-ea"/>
              <a:cs typeface="+mn-cs"/>
            </a:rPr>
            <a:t> Reservas o activos líquidos del sistema bancario</a:t>
          </a:r>
          <a:endParaRPr lang="es-MX" sz="1800" dirty="0">
            <a:solidFill>
              <a:sysClr val="windowText" lastClr="000000">
                <a:hueOff val="0"/>
                <a:satOff val="0"/>
                <a:lumOff val="0"/>
                <a:alphaOff val="0"/>
              </a:sysClr>
            </a:solidFill>
            <a:latin typeface="Century Gothic"/>
            <a:ea typeface="+mn-ea"/>
            <a:cs typeface="+mn-cs"/>
          </a:endParaRPr>
        </a:p>
      </dgm:t>
    </dgm:pt>
    <dgm:pt modelId="{FEAC3CA5-073F-4ADA-AE1F-923924D7F912}" type="parTrans" cxnId="{7BFCAA8E-2C60-487E-A62D-735370F067E7}">
      <dgm:prSet/>
      <dgm:spPr/>
      <dgm:t>
        <a:bodyPr/>
        <a:lstStyle/>
        <a:p>
          <a:endParaRPr lang="es-MX"/>
        </a:p>
      </dgm:t>
    </dgm:pt>
    <dgm:pt modelId="{0F3C4FE9-BD53-4A2A-9C64-053D0FB3FC55}" type="sibTrans" cxnId="{7BFCAA8E-2C60-487E-A62D-735370F067E7}">
      <dgm:prSet/>
      <dgm:spPr/>
      <dgm:t>
        <a:bodyPr/>
        <a:lstStyle/>
        <a:p>
          <a:endParaRPr lang="es-MX"/>
        </a:p>
      </dgm:t>
    </dgm:pt>
    <dgm:pt modelId="{B00D5E82-F793-4474-BED4-4EE24D91DBB9}">
      <dgm:prSet custT="1"/>
      <dgm:spPr>
        <a:xfrm rot="5400000">
          <a:off x="4347832" y="-3750229"/>
          <a:ext cx="553306" cy="8057862"/>
        </a:xfrm>
        <a:solidFill>
          <a:sysClr val="window" lastClr="FFFFFF">
            <a:alpha val="90000"/>
            <a:hueOff val="0"/>
            <a:satOff val="0"/>
            <a:lumOff val="0"/>
            <a:alphaOff val="0"/>
          </a:sysClr>
        </a:solidFill>
        <a:ln w="15875" cap="rnd" cmpd="sng" algn="ctr">
          <a:solidFill>
            <a:srgbClr val="C0CF3A">
              <a:hueOff val="0"/>
              <a:satOff val="0"/>
              <a:lumOff val="0"/>
              <a:alphaOff val="0"/>
            </a:srgbClr>
          </a:solidFill>
          <a:prstDash val="solid"/>
        </a:ln>
        <a:effectLst/>
      </dgm:spPr>
      <dgm:t>
        <a:bodyPr/>
        <a:lstStyle/>
        <a:p>
          <a:r>
            <a:rPr lang="es-MX" sz="1800" dirty="0" smtClean="0">
              <a:solidFill>
                <a:sysClr val="windowText" lastClr="000000">
                  <a:hueOff val="0"/>
                  <a:satOff val="0"/>
                  <a:lumOff val="0"/>
                  <a:alphaOff val="0"/>
                </a:sysClr>
              </a:solidFill>
              <a:latin typeface="Century Gothic"/>
              <a:ea typeface="+mn-ea"/>
              <a:cs typeface="+mn-cs"/>
            </a:rPr>
            <a:t>Oferta monetaria</a:t>
          </a:r>
          <a:endParaRPr lang="es-MX" sz="1800" dirty="0">
            <a:solidFill>
              <a:sysClr val="windowText" lastClr="000000">
                <a:hueOff val="0"/>
                <a:satOff val="0"/>
                <a:lumOff val="0"/>
                <a:alphaOff val="0"/>
              </a:sysClr>
            </a:solidFill>
            <a:latin typeface="Century Gothic"/>
            <a:ea typeface="+mn-ea"/>
            <a:cs typeface="+mn-cs"/>
          </a:endParaRPr>
        </a:p>
      </dgm:t>
    </dgm:pt>
    <dgm:pt modelId="{CD00E774-4E70-4EBE-B1B0-B3A0496E69F8}" type="parTrans" cxnId="{3410F979-E128-4DF7-B0FB-51367DFD25AB}">
      <dgm:prSet/>
      <dgm:spPr/>
      <dgm:t>
        <a:bodyPr/>
        <a:lstStyle/>
        <a:p>
          <a:endParaRPr lang="es-MX"/>
        </a:p>
      </dgm:t>
    </dgm:pt>
    <dgm:pt modelId="{0CAF531F-5598-4F11-8348-7ACA571D4BBB}" type="sibTrans" cxnId="{3410F979-E128-4DF7-B0FB-51367DFD25AB}">
      <dgm:prSet/>
      <dgm:spPr/>
      <dgm:t>
        <a:bodyPr/>
        <a:lstStyle/>
        <a:p>
          <a:endParaRPr lang="es-MX"/>
        </a:p>
      </dgm:t>
    </dgm:pt>
    <dgm:pt modelId="{5C21F2F4-4D3F-4C35-8B83-41FE97C7EF29}" type="pres">
      <dgm:prSet presAssocID="{195FE4AD-11E8-48DC-9DB3-4826BB873EBE}" presName="linearFlow" presStyleCnt="0">
        <dgm:presLayoutVars>
          <dgm:dir/>
          <dgm:animLvl val="lvl"/>
          <dgm:resizeHandles val="exact"/>
        </dgm:presLayoutVars>
      </dgm:prSet>
      <dgm:spPr/>
      <dgm:t>
        <a:bodyPr/>
        <a:lstStyle/>
        <a:p>
          <a:endParaRPr lang="es-MX"/>
        </a:p>
      </dgm:t>
    </dgm:pt>
    <dgm:pt modelId="{752FBF4B-63DC-4490-B3C6-4587420BB2A1}" type="pres">
      <dgm:prSet presAssocID="{A6816696-FB75-4BB4-88AE-8200E3E6A312}" presName="composite" presStyleCnt="0"/>
      <dgm:spPr/>
      <dgm:t>
        <a:bodyPr/>
        <a:lstStyle/>
        <a:p>
          <a:endParaRPr lang="es-MX"/>
        </a:p>
      </dgm:t>
    </dgm:pt>
    <dgm:pt modelId="{174F61F1-8737-4951-8D97-CF3BBB3FC28C}" type="pres">
      <dgm:prSet presAssocID="{A6816696-FB75-4BB4-88AE-8200E3E6A312}" presName="parentText" presStyleLbl="alignNode1" presStyleIdx="0" presStyleCnt="5">
        <dgm:presLayoutVars>
          <dgm:chMax val="1"/>
          <dgm:bulletEnabled val="1"/>
        </dgm:presLayoutVars>
      </dgm:prSet>
      <dgm:spPr/>
      <dgm:t>
        <a:bodyPr/>
        <a:lstStyle/>
        <a:p>
          <a:endParaRPr lang="es-MX"/>
        </a:p>
      </dgm:t>
    </dgm:pt>
    <dgm:pt modelId="{923C3879-933E-4A39-BFC0-5A1D567A1811}" type="pres">
      <dgm:prSet presAssocID="{A6816696-FB75-4BB4-88AE-8200E3E6A312}" presName="descendantText" presStyleLbl="alignAcc1" presStyleIdx="0" presStyleCnt="5">
        <dgm:presLayoutVars>
          <dgm:bulletEnabled val="1"/>
        </dgm:presLayoutVars>
      </dgm:prSet>
      <dgm:spPr/>
      <dgm:t>
        <a:bodyPr/>
        <a:lstStyle/>
        <a:p>
          <a:endParaRPr lang="es-MX"/>
        </a:p>
      </dgm:t>
    </dgm:pt>
    <dgm:pt modelId="{6D7CC294-BCCD-49BB-94FF-F1A72FE022DF}" type="pres">
      <dgm:prSet presAssocID="{FDD3D469-A624-46BD-96F1-9D829D5AA2D3}" presName="sp" presStyleCnt="0"/>
      <dgm:spPr/>
      <dgm:t>
        <a:bodyPr/>
        <a:lstStyle/>
        <a:p>
          <a:endParaRPr lang="es-MX"/>
        </a:p>
      </dgm:t>
    </dgm:pt>
    <dgm:pt modelId="{5A87AD2F-A265-496D-8C59-2F8CC7AC487C}" type="pres">
      <dgm:prSet presAssocID="{E62FD057-BD71-40C1-A2C6-3BA44F41C489}" presName="composite" presStyleCnt="0"/>
      <dgm:spPr/>
      <dgm:t>
        <a:bodyPr/>
        <a:lstStyle/>
        <a:p>
          <a:endParaRPr lang="es-MX"/>
        </a:p>
      </dgm:t>
    </dgm:pt>
    <dgm:pt modelId="{308D61A7-8AD9-47F5-9634-CEF8EC28C37B}" type="pres">
      <dgm:prSet presAssocID="{E62FD057-BD71-40C1-A2C6-3BA44F41C489}" presName="parentText" presStyleLbl="alignNode1" presStyleIdx="1" presStyleCnt="5">
        <dgm:presLayoutVars>
          <dgm:chMax val="1"/>
          <dgm:bulletEnabled val="1"/>
        </dgm:presLayoutVars>
      </dgm:prSet>
      <dgm:spPr/>
      <dgm:t>
        <a:bodyPr/>
        <a:lstStyle/>
        <a:p>
          <a:endParaRPr lang="es-MX"/>
        </a:p>
      </dgm:t>
    </dgm:pt>
    <dgm:pt modelId="{778543E4-C10C-42D3-9AE3-E98A6DEE5048}" type="pres">
      <dgm:prSet presAssocID="{E62FD057-BD71-40C1-A2C6-3BA44F41C489}" presName="descendantText" presStyleLbl="alignAcc1" presStyleIdx="1" presStyleCnt="5">
        <dgm:presLayoutVars>
          <dgm:bulletEnabled val="1"/>
        </dgm:presLayoutVars>
      </dgm:prSet>
      <dgm:spPr/>
      <dgm:t>
        <a:bodyPr/>
        <a:lstStyle/>
        <a:p>
          <a:endParaRPr lang="es-MX"/>
        </a:p>
      </dgm:t>
    </dgm:pt>
    <dgm:pt modelId="{81EC6542-AA1E-4B71-95C5-8132D3106C71}" type="pres">
      <dgm:prSet presAssocID="{8ECC5AE7-C801-472E-8C04-89D1463D5623}" presName="sp" presStyleCnt="0"/>
      <dgm:spPr/>
      <dgm:t>
        <a:bodyPr/>
        <a:lstStyle/>
        <a:p>
          <a:endParaRPr lang="es-MX"/>
        </a:p>
      </dgm:t>
    </dgm:pt>
    <dgm:pt modelId="{50941FD8-B2DE-4B4B-8551-72005EA705C5}" type="pres">
      <dgm:prSet presAssocID="{6BF63CAA-7B78-4BE1-8B64-5F8F8A6B9DEC}" presName="composite" presStyleCnt="0"/>
      <dgm:spPr/>
      <dgm:t>
        <a:bodyPr/>
        <a:lstStyle/>
        <a:p>
          <a:endParaRPr lang="es-MX"/>
        </a:p>
      </dgm:t>
    </dgm:pt>
    <dgm:pt modelId="{C2043620-03FF-4D09-A19D-94ED7F481422}" type="pres">
      <dgm:prSet presAssocID="{6BF63CAA-7B78-4BE1-8B64-5F8F8A6B9DEC}" presName="parentText" presStyleLbl="alignNode1" presStyleIdx="2" presStyleCnt="5">
        <dgm:presLayoutVars>
          <dgm:chMax val="1"/>
          <dgm:bulletEnabled val="1"/>
        </dgm:presLayoutVars>
      </dgm:prSet>
      <dgm:spPr/>
      <dgm:t>
        <a:bodyPr/>
        <a:lstStyle/>
        <a:p>
          <a:endParaRPr lang="es-MX"/>
        </a:p>
      </dgm:t>
    </dgm:pt>
    <dgm:pt modelId="{BCDDB971-8A04-4952-B361-DDD7B18C6CD0}" type="pres">
      <dgm:prSet presAssocID="{6BF63CAA-7B78-4BE1-8B64-5F8F8A6B9DEC}" presName="descendantText" presStyleLbl="alignAcc1" presStyleIdx="2" presStyleCnt="5">
        <dgm:presLayoutVars>
          <dgm:bulletEnabled val="1"/>
        </dgm:presLayoutVars>
      </dgm:prSet>
      <dgm:spPr/>
      <dgm:t>
        <a:bodyPr/>
        <a:lstStyle/>
        <a:p>
          <a:endParaRPr lang="es-MX"/>
        </a:p>
      </dgm:t>
    </dgm:pt>
    <dgm:pt modelId="{9DD12ED0-7C75-402A-A2EB-B5C0B7B8A229}" type="pres">
      <dgm:prSet presAssocID="{30D50360-F02D-459F-A6C5-CD19E784E10B}" presName="sp" presStyleCnt="0"/>
      <dgm:spPr/>
      <dgm:t>
        <a:bodyPr/>
        <a:lstStyle/>
        <a:p>
          <a:endParaRPr lang="es-MX"/>
        </a:p>
      </dgm:t>
    </dgm:pt>
    <dgm:pt modelId="{D7D0B3E3-45D0-4452-BA80-A7D34AA63E3A}" type="pres">
      <dgm:prSet presAssocID="{63E09209-9E48-4DCB-B4E3-12E317C38DD8}" presName="composite" presStyleCnt="0"/>
      <dgm:spPr/>
      <dgm:t>
        <a:bodyPr/>
        <a:lstStyle/>
        <a:p>
          <a:endParaRPr lang="es-MX"/>
        </a:p>
      </dgm:t>
    </dgm:pt>
    <dgm:pt modelId="{4893F42F-6134-43B6-B060-CBF5014B2D29}" type="pres">
      <dgm:prSet presAssocID="{63E09209-9E48-4DCB-B4E3-12E317C38DD8}" presName="parentText" presStyleLbl="alignNode1" presStyleIdx="3" presStyleCnt="5">
        <dgm:presLayoutVars>
          <dgm:chMax val="1"/>
          <dgm:bulletEnabled val="1"/>
        </dgm:presLayoutVars>
      </dgm:prSet>
      <dgm:spPr/>
      <dgm:t>
        <a:bodyPr/>
        <a:lstStyle/>
        <a:p>
          <a:endParaRPr lang="es-MX"/>
        </a:p>
      </dgm:t>
    </dgm:pt>
    <dgm:pt modelId="{5B0E18AD-7904-4942-AF70-D880EAE875DB}" type="pres">
      <dgm:prSet presAssocID="{63E09209-9E48-4DCB-B4E3-12E317C38DD8}" presName="descendantText" presStyleLbl="alignAcc1" presStyleIdx="3" presStyleCnt="5">
        <dgm:presLayoutVars>
          <dgm:bulletEnabled val="1"/>
        </dgm:presLayoutVars>
      </dgm:prSet>
      <dgm:spPr/>
      <dgm:t>
        <a:bodyPr/>
        <a:lstStyle/>
        <a:p>
          <a:endParaRPr lang="es-MX"/>
        </a:p>
      </dgm:t>
    </dgm:pt>
    <dgm:pt modelId="{F389A8B8-9C84-4C49-A099-09336ACD92F8}" type="pres">
      <dgm:prSet presAssocID="{1889C6F5-F487-4FC4-A98E-949AA7CB3D44}" presName="sp" presStyleCnt="0"/>
      <dgm:spPr/>
      <dgm:t>
        <a:bodyPr/>
        <a:lstStyle/>
        <a:p>
          <a:endParaRPr lang="es-MX"/>
        </a:p>
      </dgm:t>
    </dgm:pt>
    <dgm:pt modelId="{DDEF0175-E26F-4B84-ABC9-A312202A01CE}" type="pres">
      <dgm:prSet presAssocID="{47FD3C8F-DCA2-45A0-823B-9AFB49684C3F}" presName="composite" presStyleCnt="0"/>
      <dgm:spPr/>
      <dgm:t>
        <a:bodyPr/>
        <a:lstStyle/>
        <a:p>
          <a:endParaRPr lang="es-MX"/>
        </a:p>
      </dgm:t>
    </dgm:pt>
    <dgm:pt modelId="{4AFD7059-3BEB-4A48-98DA-785E9648B1AE}" type="pres">
      <dgm:prSet presAssocID="{47FD3C8F-DCA2-45A0-823B-9AFB49684C3F}" presName="parentText" presStyleLbl="alignNode1" presStyleIdx="4" presStyleCnt="5">
        <dgm:presLayoutVars>
          <dgm:chMax val="1"/>
          <dgm:bulletEnabled val="1"/>
        </dgm:presLayoutVars>
      </dgm:prSet>
      <dgm:spPr/>
      <dgm:t>
        <a:bodyPr/>
        <a:lstStyle/>
        <a:p>
          <a:endParaRPr lang="es-MX"/>
        </a:p>
      </dgm:t>
    </dgm:pt>
    <dgm:pt modelId="{08BB8D4F-AF9B-48AF-867D-2662738919C3}" type="pres">
      <dgm:prSet presAssocID="{47FD3C8F-DCA2-45A0-823B-9AFB49684C3F}" presName="descendantText" presStyleLbl="alignAcc1" presStyleIdx="4" presStyleCnt="5">
        <dgm:presLayoutVars>
          <dgm:bulletEnabled val="1"/>
        </dgm:presLayoutVars>
      </dgm:prSet>
      <dgm:spPr/>
      <dgm:t>
        <a:bodyPr/>
        <a:lstStyle/>
        <a:p>
          <a:endParaRPr lang="es-MX"/>
        </a:p>
      </dgm:t>
    </dgm:pt>
  </dgm:ptLst>
  <dgm:cxnLst>
    <dgm:cxn modelId="{B2C6A6BF-46B2-4EFE-8BE3-99790D766F4F}" type="presOf" srcId="{195FE4AD-11E8-48DC-9DB3-4826BB873EBE}" destId="{5C21F2F4-4D3F-4C35-8B83-41FE97C7EF29}" srcOrd="0" destOrd="0" presId="urn:microsoft.com/office/officeart/2005/8/layout/chevron2"/>
    <dgm:cxn modelId="{CA1C9F24-C117-4954-B747-25AAB839C2CA}" srcId="{195FE4AD-11E8-48DC-9DB3-4826BB873EBE}" destId="{63E09209-9E48-4DCB-B4E3-12E317C38DD8}" srcOrd="3" destOrd="0" parTransId="{DB4365E7-5CCE-4DB8-8514-B4F2015A280C}" sibTransId="{1889C6F5-F487-4FC4-A98E-949AA7CB3D44}"/>
    <dgm:cxn modelId="{71ED9405-2CA3-4F72-9001-0ED4B1C864EC}" type="presOf" srcId="{63E09209-9E48-4DCB-B4E3-12E317C38DD8}" destId="{4893F42F-6134-43B6-B060-CBF5014B2D29}" srcOrd="0" destOrd="0" presId="urn:microsoft.com/office/officeart/2005/8/layout/chevron2"/>
    <dgm:cxn modelId="{D7C0EB44-824F-48B2-92F9-AF2BD098B612}" type="presOf" srcId="{9E9FD9BB-1B24-4DB9-953D-9C0FE94E5DCA}" destId="{923C3879-933E-4A39-BFC0-5A1D567A1811}" srcOrd="0" destOrd="2" presId="urn:microsoft.com/office/officeart/2005/8/layout/chevron2"/>
    <dgm:cxn modelId="{0F71BE44-5304-45B7-98C2-60BB991B2986}" type="presOf" srcId="{47FD3C8F-DCA2-45A0-823B-9AFB49684C3F}" destId="{4AFD7059-3BEB-4A48-98DA-785E9648B1AE}" srcOrd="0" destOrd="0" presId="urn:microsoft.com/office/officeart/2005/8/layout/chevron2"/>
    <dgm:cxn modelId="{45324E61-2679-4576-997F-B41CDAEF007A}" srcId="{195FE4AD-11E8-48DC-9DB3-4826BB873EBE}" destId="{47FD3C8F-DCA2-45A0-823B-9AFB49684C3F}" srcOrd="4" destOrd="0" parTransId="{8F15AA1B-C45C-44C2-978E-6D8CF307EAEC}" sibTransId="{05AF9B88-6827-4DA2-8782-B9971EE97EE5}"/>
    <dgm:cxn modelId="{7BFCAA8E-2C60-487E-A62D-735370F067E7}" srcId="{47FD3C8F-DCA2-45A0-823B-9AFB49684C3F}" destId="{B4822A45-DD36-4C5A-ADB8-8D32ABA75444}" srcOrd="0" destOrd="0" parTransId="{FEAC3CA5-073F-4ADA-AE1F-923924D7F912}" sibTransId="{0F3C4FE9-BD53-4A2A-9C64-053D0FB3FC55}"/>
    <dgm:cxn modelId="{841CB9DB-AC2B-41D4-8BA6-E44FB6AD1E26}" srcId="{195FE4AD-11E8-48DC-9DB3-4826BB873EBE}" destId="{E62FD057-BD71-40C1-A2C6-3BA44F41C489}" srcOrd="1" destOrd="0" parTransId="{618E3044-C327-4C54-9DD1-0BAA316368E5}" sibTransId="{8ECC5AE7-C801-472E-8C04-89D1463D5623}"/>
    <dgm:cxn modelId="{4EF68B85-2F46-496E-8BEA-6AA20E84E60F}" srcId="{6BF63CAA-7B78-4BE1-8B64-5F8F8A6B9DEC}" destId="{519041B4-5ED4-4E40-9746-DD6C64854938}" srcOrd="0" destOrd="0" parTransId="{F4E46D76-6570-41A1-A297-E840A2D3BC22}" sibTransId="{A31F2AAB-2625-4F61-8AF8-D7ABFAB8D639}"/>
    <dgm:cxn modelId="{3635C83E-6A43-41E3-81D8-E648C27E69BC}" type="presOf" srcId="{FBAA20E9-B78A-429A-9F00-CF48F6B54683}" destId="{923C3879-933E-4A39-BFC0-5A1D567A1811}" srcOrd="0" destOrd="0" presId="urn:microsoft.com/office/officeart/2005/8/layout/chevron2"/>
    <dgm:cxn modelId="{2F37E734-EF0D-4B7A-8413-A746832C8FFB}" srcId="{A6816696-FB75-4BB4-88AE-8200E3E6A312}" destId="{FBAA20E9-B78A-429A-9F00-CF48F6B54683}" srcOrd="0" destOrd="0" parTransId="{E751D2C7-6D94-4A9F-B16C-B8CB9FE986DC}" sibTransId="{9B0D3991-4E28-4B87-8DE8-AE470E53052C}"/>
    <dgm:cxn modelId="{D4580757-D802-47D7-9FDB-192CBFC6520A}" type="presOf" srcId="{E62FD057-BD71-40C1-A2C6-3BA44F41C489}" destId="{308D61A7-8AD9-47F5-9634-CEF8EC28C37B}" srcOrd="0" destOrd="0" presId="urn:microsoft.com/office/officeart/2005/8/layout/chevron2"/>
    <dgm:cxn modelId="{A6DBCD1A-0346-4F1C-8D15-9E435354B894}" type="presOf" srcId="{5DF18714-6575-4613-82C8-789D640ECC7F}" destId="{5B0E18AD-7904-4942-AF70-D880EAE875DB}" srcOrd="0" destOrd="0" presId="urn:microsoft.com/office/officeart/2005/8/layout/chevron2"/>
    <dgm:cxn modelId="{5C3493DA-94EB-4981-9F67-2EAD233D25AB}" type="presOf" srcId="{519041B4-5ED4-4E40-9746-DD6C64854938}" destId="{BCDDB971-8A04-4952-B361-DDD7B18C6CD0}" srcOrd="0" destOrd="0" presId="urn:microsoft.com/office/officeart/2005/8/layout/chevron2"/>
    <dgm:cxn modelId="{E0C3BB47-804D-4FE3-AF11-BB3BE32B4B4E}" srcId="{195FE4AD-11E8-48DC-9DB3-4826BB873EBE}" destId="{A6816696-FB75-4BB4-88AE-8200E3E6A312}" srcOrd="0" destOrd="0" parTransId="{A01F8910-8C8F-4B1C-8851-E17D71F3D044}" sibTransId="{FDD3D469-A624-46BD-96F1-9D829D5AA2D3}"/>
    <dgm:cxn modelId="{B15B08E4-433F-4C46-A505-AF77B0C2C7D0}" type="presOf" srcId="{A6816696-FB75-4BB4-88AE-8200E3E6A312}" destId="{174F61F1-8737-4951-8D97-CF3BBB3FC28C}" srcOrd="0" destOrd="0" presId="urn:microsoft.com/office/officeart/2005/8/layout/chevron2"/>
    <dgm:cxn modelId="{F90361A0-1290-4FED-BD80-6231A8CF7392}" srcId="{195FE4AD-11E8-48DC-9DB3-4826BB873EBE}" destId="{6BF63CAA-7B78-4BE1-8B64-5F8F8A6B9DEC}" srcOrd="2" destOrd="0" parTransId="{F9B6B713-7C82-4826-A902-219D4D86A813}" sibTransId="{30D50360-F02D-459F-A6C5-CD19E784E10B}"/>
    <dgm:cxn modelId="{64A95206-5229-4183-9A23-6CD225525FEE}" type="presOf" srcId="{B4822A45-DD36-4C5A-ADB8-8D32ABA75444}" destId="{08BB8D4F-AF9B-48AF-867D-2662738919C3}" srcOrd="0" destOrd="0" presId="urn:microsoft.com/office/officeart/2005/8/layout/chevron2"/>
    <dgm:cxn modelId="{3410F979-E128-4DF7-B0FB-51367DFD25AB}" srcId="{A6816696-FB75-4BB4-88AE-8200E3E6A312}" destId="{B00D5E82-F793-4474-BED4-4EE24D91DBB9}" srcOrd="1" destOrd="0" parTransId="{CD00E774-4E70-4EBE-B1B0-B3A0496E69F8}" sibTransId="{0CAF531F-5598-4F11-8348-7ACA571D4BBB}"/>
    <dgm:cxn modelId="{3488CDEC-F9E5-4EAB-9117-0BE16C914A94}" srcId="{63E09209-9E48-4DCB-B4E3-12E317C38DD8}" destId="{5DF18714-6575-4613-82C8-789D640ECC7F}" srcOrd="0" destOrd="0" parTransId="{BE96D5DF-6531-4158-B128-D89041AFC871}" sibTransId="{D2B7F6C5-7AB8-4782-9440-5C6E2F11D740}"/>
    <dgm:cxn modelId="{C7FB7BDC-6A05-47FF-9B56-D49E97B085E3}" type="presOf" srcId="{B00D5E82-F793-4474-BED4-4EE24D91DBB9}" destId="{923C3879-933E-4A39-BFC0-5A1D567A1811}" srcOrd="0" destOrd="1" presId="urn:microsoft.com/office/officeart/2005/8/layout/chevron2"/>
    <dgm:cxn modelId="{D48C36D7-F383-4F12-BC5E-F7FCEFE58155}" type="presOf" srcId="{6BF63CAA-7B78-4BE1-8B64-5F8F8A6B9DEC}" destId="{C2043620-03FF-4D09-A19D-94ED7F481422}" srcOrd="0" destOrd="0" presId="urn:microsoft.com/office/officeart/2005/8/layout/chevron2"/>
    <dgm:cxn modelId="{B88A0413-641C-4B41-B9D5-9500D8531769}" srcId="{A6816696-FB75-4BB4-88AE-8200E3E6A312}" destId="{9E9FD9BB-1B24-4DB9-953D-9C0FE94E5DCA}" srcOrd="2" destOrd="0" parTransId="{3BC63B35-6778-4B04-9C75-11E9721A32D9}" sibTransId="{01360643-317D-4BE1-B6D3-FE6CF82DF846}"/>
    <dgm:cxn modelId="{540BD771-A800-40D9-A664-2E6A53A51784}" type="presOf" srcId="{300ECBBE-7B6A-4BC4-B085-5931B9B99325}" destId="{778543E4-C10C-42D3-9AE3-E98A6DEE5048}" srcOrd="0" destOrd="0" presId="urn:microsoft.com/office/officeart/2005/8/layout/chevron2"/>
    <dgm:cxn modelId="{BCC20596-E86C-4EEA-9983-CD30251FD22A}" srcId="{E62FD057-BD71-40C1-A2C6-3BA44F41C489}" destId="{300ECBBE-7B6A-4BC4-B085-5931B9B99325}" srcOrd="0" destOrd="0" parTransId="{442F0583-4354-4808-94EA-3A9618DE63A2}" sibTransId="{D9962A5D-FFFA-4C6B-BFBE-C3F8DDFCA1CE}"/>
    <dgm:cxn modelId="{A2129D71-6E4A-4109-B325-3DD2EFF99225}" type="presParOf" srcId="{5C21F2F4-4D3F-4C35-8B83-41FE97C7EF29}" destId="{752FBF4B-63DC-4490-B3C6-4587420BB2A1}" srcOrd="0" destOrd="0" presId="urn:microsoft.com/office/officeart/2005/8/layout/chevron2"/>
    <dgm:cxn modelId="{916FA367-6935-43F1-8B13-FEE8B2F1547E}" type="presParOf" srcId="{752FBF4B-63DC-4490-B3C6-4587420BB2A1}" destId="{174F61F1-8737-4951-8D97-CF3BBB3FC28C}" srcOrd="0" destOrd="0" presId="urn:microsoft.com/office/officeart/2005/8/layout/chevron2"/>
    <dgm:cxn modelId="{FE56790B-B470-4E8B-A06B-0D58D73353ED}" type="presParOf" srcId="{752FBF4B-63DC-4490-B3C6-4587420BB2A1}" destId="{923C3879-933E-4A39-BFC0-5A1D567A1811}" srcOrd="1" destOrd="0" presId="urn:microsoft.com/office/officeart/2005/8/layout/chevron2"/>
    <dgm:cxn modelId="{72026557-DF8D-4B94-9216-933042A86F00}" type="presParOf" srcId="{5C21F2F4-4D3F-4C35-8B83-41FE97C7EF29}" destId="{6D7CC294-BCCD-49BB-94FF-F1A72FE022DF}" srcOrd="1" destOrd="0" presId="urn:microsoft.com/office/officeart/2005/8/layout/chevron2"/>
    <dgm:cxn modelId="{1C206F37-8132-46A6-9933-0F37A7C7CB5B}" type="presParOf" srcId="{5C21F2F4-4D3F-4C35-8B83-41FE97C7EF29}" destId="{5A87AD2F-A265-496D-8C59-2F8CC7AC487C}" srcOrd="2" destOrd="0" presId="urn:microsoft.com/office/officeart/2005/8/layout/chevron2"/>
    <dgm:cxn modelId="{ABEEFD46-99B2-44EF-8BD6-D9E54BFF37F3}" type="presParOf" srcId="{5A87AD2F-A265-496D-8C59-2F8CC7AC487C}" destId="{308D61A7-8AD9-47F5-9634-CEF8EC28C37B}" srcOrd="0" destOrd="0" presId="urn:microsoft.com/office/officeart/2005/8/layout/chevron2"/>
    <dgm:cxn modelId="{0980295F-E48A-4ADD-BFFD-53BA35948DCC}" type="presParOf" srcId="{5A87AD2F-A265-496D-8C59-2F8CC7AC487C}" destId="{778543E4-C10C-42D3-9AE3-E98A6DEE5048}" srcOrd="1" destOrd="0" presId="urn:microsoft.com/office/officeart/2005/8/layout/chevron2"/>
    <dgm:cxn modelId="{C6B99114-A554-4CD7-921B-D07BB6096749}" type="presParOf" srcId="{5C21F2F4-4D3F-4C35-8B83-41FE97C7EF29}" destId="{81EC6542-AA1E-4B71-95C5-8132D3106C71}" srcOrd="3" destOrd="0" presId="urn:microsoft.com/office/officeart/2005/8/layout/chevron2"/>
    <dgm:cxn modelId="{EBEDEB90-EAEF-4A38-8693-74BE761930F6}" type="presParOf" srcId="{5C21F2F4-4D3F-4C35-8B83-41FE97C7EF29}" destId="{50941FD8-B2DE-4B4B-8551-72005EA705C5}" srcOrd="4" destOrd="0" presId="urn:microsoft.com/office/officeart/2005/8/layout/chevron2"/>
    <dgm:cxn modelId="{1FCA1FFC-9C90-4858-91D6-687B181C5308}" type="presParOf" srcId="{50941FD8-B2DE-4B4B-8551-72005EA705C5}" destId="{C2043620-03FF-4D09-A19D-94ED7F481422}" srcOrd="0" destOrd="0" presId="urn:microsoft.com/office/officeart/2005/8/layout/chevron2"/>
    <dgm:cxn modelId="{CB273F25-8C36-4B9A-892D-EEF8AD4B2615}" type="presParOf" srcId="{50941FD8-B2DE-4B4B-8551-72005EA705C5}" destId="{BCDDB971-8A04-4952-B361-DDD7B18C6CD0}" srcOrd="1" destOrd="0" presId="urn:microsoft.com/office/officeart/2005/8/layout/chevron2"/>
    <dgm:cxn modelId="{9347653C-DCFD-438A-BA56-02CFA218523F}" type="presParOf" srcId="{5C21F2F4-4D3F-4C35-8B83-41FE97C7EF29}" destId="{9DD12ED0-7C75-402A-A2EB-B5C0B7B8A229}" srcOrd="5" destOrd="0" presId="urn:microsoft.com/office/officeart/2005/8/layout/chevron2"/>
    <dgm:cxn modelId="{1D6D97FD-86CB-4FB0-911F-C724727B4D57}" type="presParOf" srcId="{5C21F2F4-4D3F-4C35-8B83-41FE97C7EF29}" destId="{D7D0B3E3-45D0-4452-BA80-A7D34AA63E3A}" srcOrd="6" destOrd="0" presId="urn:microsoft.com/office/officeart/2005/8/layout/chevron2"/>
    <dgm:cxn modelId="{CF3FD6C1-4757-495A-B2A2-6DAF36EB1F52}" type="presParOf" srcId="{D7D0B3E3-45D0-4452-BA80-A7D34AA63E3A}" destId="{4893F42F-6134-43B6-B060-CBF5014B2D29}" srcOrd="0" destOrd="0" presId="urn:microsoft.com/office/officeart/2005/8/layout/chevron2"/>
    <dgm:cxn modelId="{3FF751EB-B151-46CC-97FC-E49B642B1EFF}" type="presParOf" srcId="{D7D0B3E3-45D0-4452-BA80-A7D34AA63E3A}" destId="{5B0E18AD-7904-4942-AF70-D880EAE875DB}" srcOrd="1" destOrd="0" presId="urn:microsoft.com/office/officeart/2005/8/layout/chevron2"/>
    <dgm:cxn modelId="{F565E22B-8D65-4649-B6CB-2CF619DA7EA4}" type="presParOf" srcId="{5C21F2F4-4D3F-4C35-8B83-41FE97C7EF29}" destId="{F389A8B8-9C84-4C49-A099-09336ACD92F8}" srcOrd="7" destOrd="0" presId="urn:microsoft.com/office/officeart/2005/8/layout/chevron2"/>
    <dgm:cxn modelId="{2CC29A43-D743-4743-8070-0BA0C1E63340}" type="presParOf" srcId="{5C21F2F4-4D3F-4C35-8B83-41FE97C7EF29}" destId="{DDEF0175-E26F-4B84-ABC9-A312202A01CE}" srcOrd="8" destOrd="0" presId="urn:microsoft.com/office/officeart/2005/8/layout/chevron2"/>
    <dgm:cxn modelId="{C7819784-2599-4BF2-A59A-7F0C3DD9028D}" type="presParOf" srcId="{DDEF0175-E26F-4B84-ABC9-A312202A01CE}" destId="{4AFD7059-3BEB-4A48-98DA-785E9648B1AE}" srcOrd="0" destOrd="0" presId="urn:microsoft.com/office/officeart/2005/8/layout/chevron2"/>
    <dgm:cxn modelId="{8C644140-99FC-43E9-BA75-89406D77CCF0}" type="presParOf" srcId="{DDEF0175-E26F-4B84-ABC9-A312202A01CE}" destId="{08BB8D4F-AF9B-48AF-867D-2662738919C3}" srcOrd="1" destOrd="0" presId="urn:microsoft.com/office/officeart/2005/8/layout/chevron2"/>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2527691-A1F1-49C2-A398-23B688268FF3}">
      <dsp:nvSpPr>
        <dsp:cNvPr id="0" name=""/>
        <dsp:cNvSpPr/>
      </dsp:nvSpPr>
      <dsp:spPr>
        <a:xfrm>
          <a:off x="3016312" y="549"/>
          <a:ext cx="1286579" cy="1286579"/>
        </a:xfrm>
        <a:prstGeom prst="ellipse">
          <a:avLst/>
        </a:prstGeom>
        <a:gradFill rotWithShape="0">
          <a:gsLst>
            <a:gs pos="0">
              <a:srgbClr val="C0CF3A">
                <a:hueOff val="0"/>
                <a:satOff val="0"/>
                <a:lumOff val="0"/>
                <a:alphaOff val="0"/>
                <a:tint val="96000"/>
                <a:lumMod val="104000"/>
              </a:srgbClr>
            </a:gs>
            <a:gs pos="100000">
              <a:srgbClr val="C0CF3A">
                <a:hueOff val="0"/>
                <a:satOff val="0"/>
                <a:lumOff val="0"/>
                <a:alphaOff val="0"/>
                <a:shade val="98000"/>
                <a:lumMod val="94000"/>
              </a:srgbClr>
            </a:gs>
          </a:gsLst>
          <a:lin ang="5400000" scaled="0"/>
        </a:gradFill>
        <a:ln>
          <a:noFill/>
        </a:ln>
        <a:effectLst>
          <a:outerShdw blurRad="38100" dist="25400" dir="5400000" rotWithShape="0">
            <a:srgbClr val="000000">
              <a:alpha val="2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9050" tIns="19050" rIns="19050" bIns="19050" numCol="1" spcCol="1270" anchor="ctr" anchorCtr="0">
          <a:noAutofit/>
        </a:bodyPr>
        <a:lstStyle/>
        <a:p>
          <a:pPr lvl="0" algn="ctr" defTabSz="666750">
            <a:lnSpc>
              <a:spcPct val="90000"/>
            </a:lnSpc>
            <a:spcBef>
              <a:spcPct val="0"/>
            </a:spcBef>
            <a:spcAft>
              <a:spcPct val="35000"/>
            </a:spcAft>
          </a:pPr>
          <a:r>
            <a:rPr lang="es-MX" sz="1500" kern="1200" dirty="0" smtClean="0">
              <a:solidFill>
                <a:sysClr val="window" lastClr="FFFFFF"/>
              </a:solidFill>
              <a:latin typeface="Century Gothic"/>
              <a:ea typeface="+mn-ea"/>
              <a:cs typeface="+mn-cs"/>
            </a:rPr>
            <a:t>Medio de pago</a:t>
          </a:r>
          <a:endParaRPr lang="es-MX" sz="1500" kern="1200" dirty="0">
            <a:solidFill>
              <a:sysClr val="window" lastClr="FFFFFF"/>
            </a:solidFill>
            <a:latin typeface="Century Gothic"/>
            <a:ea typeface="+mn-ea"/>
            <a:cs typeface="+mn-cs"/>
          </a:endParaRPr>
        </a:p>
      </dsp:txBody>
      <dsp:txXfrm>
        <a:off x="3204727" y="188964"/>
        <a:ext cx="909749" cy="909749"/>
      </dsp:txXfrm>
    </dsp:sp>
    <dsp:sp modelId="{57A03066-286A-4A8C-BA38-B10220EF4134}">
      <dsp:nvSpPr>
        <dsp:cNvPr id="0" name=""/>
        <dsp:cNvSpPr/>
      </dsp:nvSpPr>
      <dsp:spPr>
        <a:xfrm rot="2700000">
          <a:off x="4164879" y="1103362"/>
          <a:ext cx="342712" cy="434220"/>
        </a:xfrm>
        <a:prstGeom prst="rightArrow">
          <a:avLst>
            <a:gd name="adj1" fmla="val 60000"/>
            <a:gd name="adj2" fmla="val 50000"/>
          </a:avLst>
        </a:prstGeom>
        <a:gradFill rotWithShape="0">
          <a:gsLst>
            <a:gs pos="0">
              <a:srgbClr val="C0CF3A">
                <a:hueOff val="0"/>
                <a:satOff val="0"/>
                <a:lumOff val="0"/>
                <a:alphaOff val="0"/>
                <a:tint val="96000"/>
                <a:lumMod val="104000"/>
              </a:srgbClr>
            </a:gs>
            <a:gs pos="100000">
              <a:srgbClr val="C0CF3A">
                <a:hueOff val="0"/>
                <a:satOff val="0"/>
                <a:lumOff val="0"/>
                <a:alphaOff val="0"/>
                <a:shade val="98000"/>
                <a:lumMod val="94000"/>
              </a:srgbClr>
            </a:gs>
          </a:gsLst>
          <a:lin ang="5400000" scaled="0"/>
        </a:gradFill>
        <a:ln>
          <a:noFill/>
        </a:ln>
        <a:effectLst>
          <a:outerShdw blurRad="38100" dist="25400" dir="5400000" rotWithShape="0">
            <a:srgbClr val="000000">
              <a:alpha val="25000"/>
            </a:srgbClr>
          </a:outerShdw>
        </a:effectLst>
        <a:scene3d>
          <a:camera prst="orthographicFront"/>
          <a:lightRig rig="flat" dir="t"/>
        </a:scene3d>
        <a:sp3d z="-800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533400">
            <a:lnSpc>
              <a:spcPct val="90000"/>
            </a:lnSpc>
            <a:spcBef>
              <a:spcPct val="0"/>
            </a:spcBef>
            <a:spcAft>
              <a:spcPct val="35000"/>
            </a:spcAft>
          </a:pPr>
          <a:endParaRPr lang="es-MX" sz="1200" kern="1200" dirty="0">
            <a:solidFill>
              <a:sysClr val="window" lastClr="FFFFFF"/>
            </a:solidFill>
            <a:latin typeface="Century Gothic"/>
            <a:ea typeface="+mn-ea"/>
            <a:cs typeface="+mn-cs"/>
          </a:endParaRPr>
        </a:p>
      </dsp:txBody>
      <dsp:txXfrm>
        <a:off x="4179936" y="1153856"/>
        <a:ext cx="239898" cy="260532"/>
      </dsp:txXfrm>
    </dsp:sp>
    <dsp:sp modelId="{8C91C63E-E1B3-4A26-BEBD-139A34F4CB16}">
      <dsp:nvSpPr>
        <dsp:cNvPr id="0" name=""/>
        <dsp:cNvSpPr/>
      </dsp:nvSpPr>
      <dsp:spPr>
        <a:xfrm>
          <a:off x="4383296" y="1367532"/>
          <a:ext cx="1286579" cy="1286579"/>
        </a:xfrm>
        <a:prstGeom prst="ellipse">
          <a:avLst/>
        </a:prstGeom>
        <a:gradFill rotWithShape="0">
          <a:gsLst>
            <a:gs pos="0">
              <a:srgbClr val="C0CF3A">
                <a:hueOff val="2019711"/>
                <a:satOff val="12180"/>
                <a:lumOff val="-7385"/>
                <a:alphaOff val="0"/>
                <a:tint val="96000"/>
                <a:lumMod val="104000"/>
              </a:srgbClr>
            </a:gs>
            <a:gs pos="100000">
              <a:srgbClr val="C0CF3A">
                <a:hueOff val="2019711"/>
                <a:satOff val="12180"/>
                <a:lumOff val="-7385"/>
                <a:alphaOff val="0"/>
                <a:shade val="98000"/>
                <a:lumMod val="94000"/>
              </a:srgbClr>
            </a:gs>
          </a:gsLst>
          <a:lin ang="5400000" scaled="0"/>
        </a:gradFill>
        <a:ln>
          <a:noFill/>
        </a:ln>
        <a:effectLst>
          <a:outerShdw blurRad="38100" dist="25400" dir="5400000" rotWithShape="0">
            <a:srgbClr val="000000">
              <a:alpha val="2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9050" tIns="19050" rIns="19050" bIns="19050" numCol="1" spcCol="1270" anchor="ctr" anchorCtr="0">
          <a:noAutofit/>
        </a:bodyPr>
        <a:lstStyle/>
        <a:p>
          <a:pPr lvl="0" algn="ctr" defTabSz="666750">
            <a:lnSpc>
              <a:spcPct val="90000"/>
            </a:lnSpc>
            <a:spcBef>
              <a:spcPct val="0"/>
            </a:spcBef>
            <a:spcAft>
              <a:spcPct val="35000"/>
            </a:spcAft>
          </a:pPr>
          <a:r>
            <a:rPr lang="es-MX" sz="1500" kern="1200" dirty="0" smtClean="0">
              <a:solidFill>
                <a:sysClr val="window" lastClr="FFFFFF"/>
              </a:solidFill>
              <a:latin typeface="Century Gothic"/>
              <a:ea typeface="+mn-ea"/>
              <a:cs typeface="+mn-cs"/>
            </a:rPr>
            <a:t>Depósito de valor</a:t>
          </a:r>
          <a:endParaRPr lang="es-MX" sz="1500" kern="1200" dirty="0">
            <a:solidFill>
              <a:sysClr val="window" lastClr="FFFFFF"/>
            </a:solidFill>
            <a:latin typeface="Century Gothic"/>
            <a:ea typeface="+mn-ea"/>
            <a:cs typeface="+mn-cs"/>
          </a:endParaRPr>
        </a:p>
      </dsp:txBody>
      <dsp:txXfrm>
        <a:off x="4571711" y="1555947"/>
        <a:ext cx="909749" cy="909749"/>
      </dsp:txXfrm>
    </dsp:sp>
    <dsp:sp modelId="{F194DFBF-AE11-4B5A-8E87-7B482AD1DCFC}">
      <dsp:nvSpPr>
        <dsp:cNvPr id="0" name=""/>
        <dsp:cNvSpPr/>
      </dsp:nvSpPr>
      <dsp:spPr>
        <a:xfrm rot="8100000">
          <a:off x="4178596" y="2470345"/>
          <a:ext cx="342712" cy="434220"/>
        </a:xfrm>
        <a:prstGeom prst="rightArrow">
          <a:avLst>
            <a:gd name="adj1" fmla="val 60000"/>
            <a:gd name="adj2" fmla="val 50000"/>
          </a:avLst>
        </a:prstGeom>
        <a:gradFill rotWithShape="0">
          <a:gsLst>
            <a:gs pos="0">
              <a:srgbClr val="C0CF3A">
                <a:hueOff val="2019711"/>
                <a:satOff val="12180"/>
                <a:lumOff val="-7385"/>
                <a:alphaOff val="0"/>
                <a:tint val="96000"/>
                <a:lumMod val="104000"/>
              </a:srgbClr>
            </a:gs>
            <a:gs pos="100000">
              <a:srgbClr val="C0CF3A">
                <a:hueOff val="2019711"/>
                <a:satOff val="12180"/>
                <a:lumOff val="-7385"/>
                <a:alphaOff val="0"/>
                <a:shade val="98000"/>
                <a:lumMod val="94000"/>
              </a:srgbClr>
            </a:gs>
          </a:gsLst>
          <a:lin ang="5400000" scaled="0"/>
        </a:gradFill>
        <a:ln>
          <a:noFill/>
        </a:ln>
        <a:effectLst>
          <a:outerShdw blurRad="38100" dist="25400" dir="5400000" rotWithShape="0">
            <a:srgbClr val="000000">
              <a:alpha val="25000"/>
            </a:srgbClr>
          </a:outerShdw>
        </a:effectLst>
        <a:scene3d>
          <a:camera prst="orthographicFront"/>
          <a:lightRig rig="flat" dir="t"/>
        </a:scene3d>
        <a:sp3d z="-800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533400">
            <a:lnSpc>
              <a:spcPct val="90000"/>
            </a:lnSpc>
            <a:spcBef>
              <a:spcPct val="0"/>
            </a:spcBef>
            <a:spcAft>
              <a:spcPct val="35000"/>
            </a:spcAft>
          </a:pPr>
          <a:endParaRPr lang="es-MX" sz="1200" kern="1200" dirty="0">
            <a:solidFill>
              <a:sysClr val="window" lastClr="FFFFFF"/>
            </a:solidFill>
            <a:latin typeface="Century Gothic"/>
            <a:ea typeface="+mn-ea"/>
            <a:cs typeface="+mn-cs"/>
          </a:endParaRPr>
        </a:p>
      </dsp:txBody>
      <dsp:txXfrm rot="10800000">
        <a:off x="4266353" y="2520839"/>
        <a:ext cx="239898" cy="260532"/>
      </dsp:txXfrm>
    </dsp:sp>
    <dsp:sp modelId="{8C54C98D-7CE4-45B2-934D-A0690D982468}">
      <dsp:nvSpPr>
        <dsp:cNvPr id="0" name=""/>
        <dsp:cNvSpPr/>
      </dsp:nvSpPr>
      <dsp:spPr>
        <a:xfrm>
          <a:off x="3016312" y="2734516"/>
          <a:ext cx="1286579" cy="1286579"/>
        </a:xfrm>
        <a:prstGeom prst="ellipse">
          <a:avLst/>
        </a:prstGeom>
        <a:gradFill rotWithShape="0">
          <a:gsLst>
            <a:gs pos="0">
              <a:srgbClr val="C0CF3A">
                <a:hueOff val="4039423"/>
                <a:satOff val="24360"/>
                <a:lumOff val="-14770"/>
                <a:alphaOff val="0"/>
                <a:tint val="96000"/>
                <a:lumMod val="104000"/>
              </a:srgbClr>
            </a:gs>
            <a:gs pos="100000">
              <a:srgbClr val="C0CF3A">
                <a:hueOff val="4039423"/>
                <a:satOff val="24360"/>
                <a:lumOff val="-14770"/>
                <a:alphaOff val="0"/>
                <a:shade val="98000"/>
                <a:lumMod val="94000"/>
              </a:srgbClr>
            </a:gs>
          </a:gsLst>
          <a:lin ang="5400000" scaled="0"/>
        </a:gradFill>
        <a:ln>
          <a:noFill/>
        </a:ln>
        <a:effectLst>
          <a:outerShdw blurRad="38100" dist="25400" dir="5400000" rotWithShape="0">
            <a:srgbClr val="000000">
              <a:alpha val="2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9050" tIns="19050" rIns="19050" bIns="19050" numCol="1" spcCol="1270" anchor="ctr" anchorCtr="0">
          <a:noAutofit/>
        </a:bodyPr>
        <a:lstStyle/>
        <a:p>
          <a:pPr lvl="0" algn="ctr" defTabSz="666750">
            <a:lnSpc>
              <a:spcPct val="90000"/>
            </a:lnSpc>
            <a:spcBef>
              <a:spcPct val="0"/>
            </a:spcBef>
            <a:spcAft>
              <a:spcPct val="35000"/>
            </a:spcAft>
          </a:pPr>
          <a:r>
            <a:rPr lang="es-MX" sz="1500" kern="1200" dirty="0" smtClean="0">
              <a:solidFill>
                <a:sysClr val="window" lastClr="FFFFFF"/>
              </a:solidFill>
              <a:latin typeface="Century Gothic"/>
              <a:ea typeface="+mn-ea"/>
              <a:cs typeface="+mn-cs"/>
            </a:rPr>
            <a:t>Unidad de cuenta</a:t>
          </a:r>
          <a:endParaRPr lang="es-MX" sz="1500" kern="1200" dirty="0">
            <a:solidFill>
              <a:sysClr val="window" lastClr="FFFFFF"/>
            </a:solidFill>
            <a:latin typeface="Century Gothic"/>
            <a:ea typeface="+mn-ea"/>
            <a:cs typeface="+mn-cs"/>
          </a:endParaRPr>
        </a:p>
      </dsp:txBody>
      <dsp:txXfrm>
        <a:off x="3204727" y="2922931"/>
        <a:ext cx="909749" cy="909749"/>
      </dsp:txXfrm>
    </dsp:sp>
    <dsp:sp modelId="{155490E2-C9D2-4074-BECF-BFCB31810E90}">
      <dsp:nvSpPr>
        <dsp:cNvPr id="0" name=""/>
        <dsp:cNvSpPr/>
      </dsp:nvSpPr>
      <dsp:spPr>
        <a:xfrm rot="13500000">
          <a:off x="2811612" y="2484062"/>
          <a:ext cx="342712" cy="434220"/>
        </a:xfrm>
        <a:prstGeom prst="rightArrow">
          <a:avLst>
            <a:gd name="adj1" fmla="val 60000"/>
            <a:gd name="adj2" fmla="val 50000"/>
          </a:avLst>
        </a:prstGeom>
        <a:gradFill rotWithShape="0">
          <a:gsLst>
            <a:gs pos="0">
              <a:srgbClr val="C0CF3A">
                <a:hueOff val="4039423"/>
                <a:satOff val="24360"/>
                <a:lumOff val="-14770"/>
                <a:alphaOff val="0"/>
                <a:tint val="96000"/>
                <a:lumMod val="104000"/>
              </a:srgbClr>
            </a:gs>
            <a:gs pos="100000">
              <a:srgbClr val="C0CF3A">
                <a:hueOff val="4039423"/>
                <a:satOff val="24360"/>
                <a:lumOff val="-14770"/>
                <a:alphaOff val="0"/>
                <a:shade val="98000"/>
                <a:lumMod val="94000"/>
              </a:srgbClr>
            </a:gs>
          </a:gsLst>
          <a:lin ang="5400000" scaled="0"/>
        </a:gradFill>
        <a:ln>
          <a:noFill/>
        </a:ln>
        <a:effectLst>
          <a:outerShdw blurRad="38100" dist="25400" dir="5400000" rotWithShape="0">
            <a:srgbClr val="000000">
              <a:alpha val="25000"/>
            </a:srgbClr>
          </a:outerShdw>
        </a:effectLst>
        <a:scene3d>
          <a:camera prst="orthographicFront"/>
          <a:lightRig rig="flat" dir="t"/>
        </a:scene3d>
        <a:sp3d z="-800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533400">
            <a:lnSpc>
              <a:spcPct val="90000"/>
            </a:lnSpc>
            <a:spcBef>
              <a:spcPct val="0"/>
            </a:spcBef>
            <a:spcAft>
              <a:spcPct val="35000"/>
            </a:spcAft>
          </a:pPr>
          <a:endParaRPr lang="es-MX" sz="1200" kern="1200" dirty="0">
            <a:solidFill>
              <a:sysClr val="window" lastClr="FFFFFF"/>
            </a:solidFill>
            <a:latin typeface="Century Gothic"/>
            <a:ea typeface="+mn-ea"/>
            <a:cs typeface="+mn-cs"/>
          </a:endParaRPr>
        </a:p>
      </dsp:txBody>
      <dsp:txXfrm rot="10800000">
        <a:off x="2899369" y="2607256"/>
        <a:ext cx="239898" cy="260532"/>
      </dsp:txXfrm>
    </dsp:sp>
    <dsp:sp modelId="{48D6AD76-1C0D-4210-AD1C-C785EBB2538D}">
      <dsp:nvSpPr>
        <dsp:cNvPr id="0" name=""/>
        <dsp:cNvSpPr/>
      </dsp:nvSpPr>
      <dsp:spPr>
        <a:xfrm>
          <a:off x="1649329" y="1367532"/>
          <a:ext cx="1286579" cy="1286579"/>
        </a:xfrm>
        <a:prstGeom prst="ellipse">
          <a:avLst/>
        </a:prstGeom>
        <a:gradFill rotWithShape="0">
          <a:gsLst>
            <a:gs pos="0">
              <a:srgbClr val="C0CF3A">
                <a:hueOff val="6059134"/>
                <a:satOff val="36540"/>
                <a:lumOff val="-22155"/>
                <a:alphaOff val="0"/>
                <a:tint val="96000"/>
                <a:lumMod val="104000"/>
              </a:srgbClr>
            </a:gs>
            <a:gs pos="100000">
              <a:srgbClr val="C0CF3A">
                <a:hueOff val="6059134"/>
                <a:satOff val="36540"/>
                <a:lumOff val="-22155"/>
                <a:alphaOff val="0"/>
                <a:shade val="98000"/>
                <a:lumMod val="94000"/>
              </a:srgbClr>
            </a:gs>
          </a:gsLst>
          <a:lin ang="5400000" scaled="0"/>
        </a:gradFill>
        <a:ln>
          <a:noFill/>
        </a:ln>
        <a:effectLst>
          <a:outerShdw blurRad="38100" dist="25400" dir="5400000" rotWithShape="0">
            <a:srgbClr val="000000">
              <a:alpha val="2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9050" tIns="19050" rIns="19050" bIns="19050" numCol="1" spcCol="1270" anchor="ctr" anchorCtr="0">
          <a:noAutofit/>
        </a:bodyPr>
        <a:lstStyle/>
        <a:p>
          <a:pPr lvl="0" algn="ctr" defTabSz="666750">
            <a:lnSpc>
              <a:spcPct val="90000"/>
            </a:lnSpc>
            <a:spcBef>
              <a:spcPct val="0"/>
            </a:spcBef>
            <a:spcAft>
              <a:spcPct val="35000"/>
            </a:spcAft>
          </a:pPr>
          <a:r>
            <a:rPr lang="es-MX" sz="1500" kern="1200" dirty="0" smtClean="0">
              <a:solidFill>
                <a:sysClr val="window" lastClr="FFFFFF"/>
              </a:solidFill>
              <a:latin typeface="Century Gothic"/>
              <a:ea typeface="+mn-ea"/>
              <a:cs typeface="+mn-cs"/>
            </a:rPr>
            <a:t>Unidad de pagos diferidos</a:t>
          </a:r>
          <a:endParaRPr lang="es-MX" sz="1500" kern="1200" dirty="0">
            <a:solidFill>
              <a:sysClr val="window" lastClr="FFFFFF"/>
            </a:solidFill>
            <a:latin typeface="Century Gothic"/>
            <a:ea typeface="+mn-ea"/>
            <a:cs typeface="+mn-cs"/>
          </a:endParaRPr>
        </a:p>
      </dsp:txBody>
      <dsp:txXfrm>
        <a:off x="1837744" y="1555947"/>
        <a:ext cx="909749" cy="909749"/>
      </dsp:txXfrm>
    </dsp:sp>
    <dsp:sp modelId="{F9125543-F8AE-48A2-89F0-2ADB946ABEAC}">
      <dsp:nvSpPr>
        <dsp:cNvPr id="0" name=""/>
        <dsp:cNvSpPr/>
      </dsp:nvSpPr>
      <dsp:spPr>
        <a:xfrm rot="18900000">
          <a:off x="2797895" y="1117079"/>
          <a:ext cx="342712" cy="434220"/>
        </a:xfrm>
        <a:prstGeom prst="rightArrow">
          <a:avLst>
            <a:gd name="adj1" fmla="val 60000"/>
            <a:gd name="adj2" fmla="val 50000"/>
          </a:avLst>
        </a:prstGeom>
        <a:gradFill rotWithShape="0">
          <a:gsLst>
            <a:gs pos="0">
              <a:srgbClr val="C0CF3A">
                <a:hueOff val="6059134"/>
                <a:satOff val="36540"/>
                <a:lumOff val="-22155"/>
                <a:alphaOff val="0"/>
                <a:tint val="96000"/>
                <a:lumMod val="104000"/>
              </a:srgbClr>
            </a:gs>
            <a:gs pos="100000">
              <a:srgbClr val="C0CF3A">
                <a:hueOff val="6059134"/>
                <a:satOff val="36540"/>
                <a:lumOff val="-22155"/>
                <a:alphaOff val="0"/>
                <a:shade val="98000"/>
                <a:lumMod val="94000"/>
              </a:srgbClr>
            </a:gs>
          </a:gsLst>
          <a:lin ang="5400000" scaled="0"/>
        </a:gradFill>
        <a:ln>
          <a:noFill/>
        </a:ln>
        <a:effectLst>
          <a:outerShdw blurRad="38100" dist="25400" dir="5400000" rotWithShape="0">
            <a:srgbClr val="000000">
              <a:alpha val="25000"/>
            </a:srgbClr>
          </a:outerShdw>
        </a:effectLst>
        <a:scene3d>
          <a:camera prst="orthographicFront"/>
          <a:lightRig rig="flat" dir="t"/>
        </a:scene3d>
        <a:sp3d z="-800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533400">
            <a:lnSpc>
              <a:spcPct val="90000"/>
            </a:lnSpc>
            <a:spcBef>
              <a:spcPct val="0"/>
            </a:spcBef>
            <a:spcAft>
              <a:spcPct val="35000"/>
            </a:spcAft>
          </a:pPr>
          <a:endParaRPr lang="es-MX" sz="1200" kern="1200" dirty="0">
            <a:solidFill>
              <a:sysClr val="window" lastClr="FFFFFF"/>
            </a:solidFill>
            <a:latin typeface="Century Gothic"/>
            <a:ea typeface="+mn-ea"/>
            <a:cs typeface="+mn-cs"/>
          </a:endParaRPr>
        </a:p>
      </dsp:txBody>
      <dsp:txXfrm>
        <a:off x="2812952" y="1240273"/>
        <a:ext cx="239898" cy="260532"/>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AAB24C9-3A39-4A28-B2AB-A7493190C22B}">
      <dsp:nvSpPr>
        <dsp:cNvPr id="0" name=""/>
        <dsp:cNvSpPr/>
      </dsp:nvSpPr>
      <dsp:spPr>
        <a:xfrm>
          <a:off x="957" y="882537"/>
          <a:ext cx="2241253" cy="1120626"/>
        </a:xfrm>
        <a:prstGeom prst="roundRect">
          <a:avLst>
            <a:gd name="adj" fmla="val 10000"/>
          </a:avLst>
        </a:prstGeom>
        <a:gradFill rotWithShape="0">
          <a:gsLst>
            <a:gs pos="0">
              <a:srgbClr val="8AB833">
                <a:hueOff val="0"/>
                <a:satOff val="0"/>
                <a:lumOff val="0"/>
                <a:alphaOff val="0"/>
                <a:tint val="96000"/>
                <a:lumMod val="104000"/>
              </a:srgbClr>
            </a:gs>
            <a:gs pos="100000">
              <a:srgbClr val="8AB833">
                <a:hueOff val="0"/>
                <a:satOff val="0"/>
                <a:lumOff val="0"/>
                <a:alphaOff val="0"/>
                <a:shade val="98000"/>
                <a:lumMod val="94000"/>
              </a:srgbClr>
            </a:gs>
          </a:gsLst>
          <a:lin ang="5400000" scaled="0"/>
        </a:gradFill>
        <a:ln>
          <a:noFill/>
        </a:ln>
        <a:effectLst>
          <a:outerShdw blurRad="38100" dist="25400" dir="5400000" rotWithShape="0">
            <a:srgbClr val="000000">
              <a:alpha val="2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43815" tIns="29210" rIns="43815" bIns="29210" numCol="1" spcCol="1270" anchor="ctr" anchorCtr="0">
          <a:noAutofit/>
        </a:bodyPr>
        <a:lstStyle/>
        <a:p>
          <a:pPr lvl="0" algn="ctr" defTabSz="1022350">
            <a:lnSpc>
              <a:spcPct val="90000"/>
            </a:lnSpc>
            <a:spcBef>
              <a:spcPct val="0"/>
            </a:spcBef>
            <a:spcAft>
              <a:spcPct val="35000"/>
            </a:spcAft>
          </a:pPr>
          <a:r>
            <a:rPr lang="es-MX" sz="2300" kern="1200" dirty="0" smtClean="0">
              <a:solidFill>
                <a:sysClr val="window" lastClr="FFFFFF"/>
              </a:solidFill>
              <a:latin typeface="Century Gothic"/>
              <a:ea typeface="+mn-ea"/>
              <a:cs typeface="+mn-cs"/>
            </a:rPr>
            <a:t>Coeficiente </a:t>
          </a:r>
          <a:r>
            <a:rPr lang="es-MX" sz="2300" i="1" kern="1200" dirty="0" smtClean="0">
              <a:solidFill>
                <a:sysClr val="window" lastClr="FFFFFF"/>
              </a:solidFill>
              <a:latin typeface="Century Gothic"/>
              <a:ea typeface="+mn-ea"/>
              <a:cs typeface="+mn-cs"/>
            </a:rPr>
            <a:t>c</a:t>
          </a:r>
          <a:endParaRPr lang="es-MX" sz="2300" i="1" kern="1200" dirty="0">
            <a:solidFill>
              <a:sysClr val="window" lastClr="FFFFFF"/>
            </a:solidFill>
            <a:latin typeface="Century Gothic"/>
            <a:ea typeface="+mn-ea"/>
            <a:cs typeface="+mn-cs"/>
          </a:endParaRPr>
        </a:p>
      </dsp:txBody>
      <dsp:txXfrm>
        <a:off x="33779" y="915359"/>
        <a:ext cx="2175609" cy="1054982"/>
      </dsp:txXfrm>
    </dsp:sp>
    <dsp:sp modelId="{BFEAE8F1-B014-40E2-94E8-8F97D1780C24}">
      <dsp:nvSpPr>
        <dsp:cNvPr id="0" name=""/>
        <dsp:cNvSpPr/>
      </dsp:nvSpPr>
      <dsp:spPr>
        <a:xfrm>
          <a:off x="225083" y="2003164"/>
          <a:ext cx="224125" cy="840470"/>
        </a:xfrm>
        <a:custGeom>
          <a:avLst/>
          <a:gdLst/>
          <a:ahLst/>
          <a:cxnLst/>
          <a:rect l="0" t="0" r="0" b="0"/>
          <a:pathLst>
            <a:path>
              <a:moveTo>
                <a:pt x="0" y="0"/>
              </a:moveTo>
              <a:lnTo>
                <a:pt x="0" y="1064829"/>
              </a:lnTo>
              <a:lnTo>
                <a:pt x="283954" y="1064829"/>
              </a:lnTo>
            </a:path>
          </a:pathLst>
        </a:custGeom>
        <a:noFill/>
        <a:ln w="15875" cap="rnd" cmpd="sng" algn="ctr">
          <a:solidFill>
            <a:srgbClr val="C0CF3A">
              <a:hueOff val="0"/>
              <a:satOff val="0"/>
              <a:lumOff val="0"/>
              <a:alphaOff val="0"/>
            </a:srgb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E27CF5CD-A285-4F4B-953E-7DDF1E262E71}">
      <dsp:nvSpPr>
        <dsp:cNvPr id="0" name=""/>
        <dsp:cNvSpPr/>
      </dsp:nvSpPr>
      <dsp:spPr>
        <a:xfrm>
          <a:off x="449208" y="2283321"/>
          <a:ext cx="1793002" cy="1120626"/>
        </a:xfrm>
        <a:prstGeom prst="roundRect">
          <a:avLst>
            <a:gd name="adj" fmla="val 10000"/>
          </a:avLst>
        </a:prstGeom>
        <a:solidFill>
          <a:sysClr val="window" lastClr="FFFFFF">
            <a:alpha val="90000"/>
            <a:hueOff val="0"/>
            <a:satOff val="0"/>
            <a:lumOff val="0"/>
            <a:alphaOff val="0"/>
          </a:sysClr>
        </a:solidFill>
        <a:ln w="9525" cap="rnd" cmpd="sng" algn="ctr">
          <a:solidFill>
            <a:srgbClr val="8AB833">
              <a:hueOff val="0"/>
              <a:satOff val="0"/>
              <a:lumOff val="0"/>
              <a:alphaOff val="0"/>
            </a:srgbClr>
          </a:solidFill>
          <a:prstDash val="solid"/>
        </a:ln>
        <a:effectLst>
          <a:outerShdw blurRad="38100" dist="25400" dir="5400000" rotWithShape="0">
            <a:srgbClr val="000000">
              <a:alpha val="25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22860" tIns="15240" rIns="22860" bIns="15240" numCol="1" spcCol="1270" anchor="ctr" anchorCtr="0">
          <a:noAutofit/>
        </a:bodyPr>
        <a:lstStyle/>
        <a:p>
          <a:pPr lvl="0" algn="just" defTabSz="533400">
            <a:lnSpc>
              <a:spcPct val="90000"/>
            </a:lnSpc>
            <a:spcBef>
              <a:spcPct val="0"/>
            </a:spcBef>
            <a:spcAft>
              <a:spcPct val="35000"/>
            </a:spcAft>
          </a:pPr>
          <a:r>
            <a:rPr lang="es-MX" sz="1200" kern="1200" dirty="0" smtClean="0">
              <a:solidFill>
                <a:sysClr val="windowText" lastClr="000000">
                  <a:hueOff val="0"/>
                  <a:satOff val="0"/>
                  <a:lumOff val="0"/>
                  <a:alphaOff val="0"/>
                </a:sysClr>
              </a:solidFill>
              <a:latin typeface="Century Gothic"/>
              <a:ea typeface="+mn-ea"/>
              <a:cs typeface="+mn-cs"/>
            </a:rPr>
            <a:t>Del dinero legalmente mantenido por el público con relación al dinero total (legal y bancario).</a:t>
          </a:r>
          <a:endParaRPr lang="es-MX" sz="1200" kern="1200" dirty="0">
            <a:solidFill>
              <a:sysClr val="windowText" lastClr="000000">
                <a:hueOff val="0"/>
                <a:satOff val="0"/>
                <a:lumOff val="0"/>
                <a:alphaOff val="0"/>
              </a:sysClr>
            </a:solidFill>
            <a:latin typeface="Century Gothic"/>
            <a:ea typeface="+mn-ea"/>
            <a:cs typeface="+mn-cs"/>
          </a:endParaRPr>
        </a:p>
      </dsp:txBody>
      <dsp:txXfrm>
        <a:off x="482030" y="2316143"/>
        <a:ext cx="1727358" cy="1054982"/>
      </dsp:txXfrm>
    </dsp:sp>
    <dsp:sp modelId="{25D96E78-E01E-4887-90A8-C1767B6C05C3}">
      <dsp:nvSpPr>
        <dsp:cNvPr id="0" name=""/>
        <dsp:cNvSpPr/>
      </dsp:nvSpPr>
      <dsp:spPr>
        <a:xfrm>
          <a:off x="2802524" y="882537"/>
          <a:ext cx="2241253" cy="1120626"/>
        </a:xfrm>
        <a:prstGeom prst="roundRect">
          <a:avLst>
            <a:gd name="adj" fmla="val 10000"/>
          </a:avLst>
        </a:prstGeom>
        <a:gradFill rotWithShape="0">
          <a:gsLst>
            <a:gs pos="0">
              <a:srgbClr val="8AB833">
                <a:hueOff val="-441348"/>
                <a:satOff val="2109"/>
                <a:lumOff val="2941"/>
                <a:alphaOff val="0"/>
                <a:tint val="96000"/>
                <a:lumMod val="104000"/>
              </a:srgbClr>
            </a:gs>
            <a:gs pos="100000">
              <a:srgbClr val="8AB833">
                <a:hueOff val="-441348"/>
                <a:satOff val="2109"/>
                <a:lumOff val="2941"/>
                <a:alphaOff val="0"/>
                <a:shade val="98000"/>
                <a:lumMod val="94000"/>
              </a:srgbClr>
            </a:gs>
          </a:gsLst>
          <a:lin ang="5400000" scaled="0"/>
        </a:gradFill>
        <a:ln>
          <a:noFill/>
        </a:ln>
        <a:effectLst>
          <a:outerShdw blurRad="38100" dist="25400" dir="5400000" rotWithShape="0">
            <a:srgbClr val="000000">
              <a:alpha val="2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43815" tIns="29210" rIns="43815" bIns="29210" numCol="1" spcCol="1270" anchor="ctr" anchorCtr="0">
          <a:noAutofit/>
        </a:bodyPr>
        <a:lstStyle/>
        <a:p>
          <a:pPr lvl="0" algn="ctr" defTabSz="1022350">
            <a:lnSpc>
              <a:spcPct val="90000"/>
            </a:lnSpc>
            <a:spcBef>
              <a:spcPct val="0"/>
            </a:spcBef>
            <a:spcAft>
              <a:spcPct val="35000"/>
            </a:spcAft>
          </a:pPr>
          <a:r>
            <a:rPr lang="es-MX" sz="2300" kern="1200" dirty="0" smtClean="0">
              <a:solidFill>
                <a:sysClr val="window" lastClr="FFFFFF"/>
              </a:solidFill>
              <a:latin typeface="Century Gothic"/>
              <a:ea typeface="+mn-ea"/>
              <a:cs typeface="+mn-cs"/>
            </a:rPr>
            <a:t>Coeficiente de caja o reservas </a:t>
          </a:r>
          <a:r>
            <a:rPr lang="es-MX" sz="2300" i="1" kern="1200" dirty="0" smtClean="0">
              <a:solidFill>
                <a:sysClr val="window" lastClr="FFFFFF"/>
              </a:solidFill>
              <a:latin typeface="Century Gothic"/>
              <a:ea typeface="+mn-ea"/>
              <a:cs typeface="+mn-cs"/>
            </a:rPr>
            <a:t>r</a:t>
          </a:r>
          <a:endParaRPr lang="es-MX" sz="2300" kern="1200" dirty="0">
            <a:solidFill>
              <a:sysClr val="window" lastClr="FFFFFF"/>
            </a:solidFill>
            <a:latin typeface="Century Gothic"/>
            <a:ea typeface="+mn-ea"/>
            <a:cs typeface="+mn-cs"/>
          </a:endParaRPr>
        </a:p>
      </dsp:txBody>
      <dsp:txXfrm>
        <a:off x="2835346" y="915359"/>
        <a:ext cx="2175609" cy="1054982"/>
      </dsp:txXfrm>
    </dsp:sp>
    <dsp:sp modelId="{EFC56B91-3F38-495A-83B1-6D316AA4D1A5}">
      <dsp:nvSpPr>
        <dsp:cNvPr id="0" name=""/>
        <dsp:cNvSpPr/>
      </dsp:nvSpPr>
      <dsp:spPr>
        <a:xfrm>
          <a:off x="3026650" y="2003164"/>
          <a:ext cx="224125" cy="840470"/>
        </a:xfrm>
        <a:custGeom>
          <a:avLst/>
          <a:gdLst/>
          <a:ahLst/>
          <a:cxnLst/>
          <a:rect l="0" t="0" r="0" b="0"/>
          <a:pathLst>
            <a:path>
              <a:moveTo>
                <a:pt x="0" y="0"/>
              </a:moveTo>
              <a:lnTo>
                <a:pt x="0" y="1064829"/>
              </a:lnTo>
              <a:lnTo>
                <a:pt x="283954" y="1064829"/>
              </a:lnTo>
            </a:path>
          </a:pathLst>
        </a:custGeom>
        <a:noFill/>
        <a:ln w="15875" cap="rnd" cmpd="sng" algn="ctr">
          <a:solidFill>
            <a:srgbClr val="C0CF3A">
              <a:hueOff val="0"/>
              <a:satOff val="0"/>
              <a:lumOff val="0"/>
              <a:alphaOff val="0"/>
            </a:srgb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59926D88-806E-4F46-9712-61FCA498610A}">
      <dsp:nvSpPr>
        <dsp:cNvPr id="0" name=""/>
        <dsp:cNvSpPr/>
      </dsp:nvSpPr>
      <dsp:spPr>
        <a:xfrm>
          <a:off x="3250775" y="2283321"/>
          <a:ext cx="1793002" cy="1120626"/>
        </a:xfrm>
        <a:prstGeom prst="roundRect">
          <a:avLst>
            <a:gd name="adj" fmla="val 10000"/>
          </a:avLst>
        </a:prstGeom>
        <a:solidFill>
          <a:sysClr val="window" lastClr="FFFFFF">
            <a:alpha val="90000"/>
            <a:hueOff val="0"/>
            <a:satOff val="0"/>
            <a:lumOff val="0"/>
            <a:alphaOff val="0"/>
          </a:sysClr>
        </a:solidFill>
        <a:ln w="9525" cap="rnd" cmpd="sng" algn="ctr">
          <a:solidFill>
            <a:srgbClr val="8AB833">
              <a:hueOff val="-441348"/>
              <a:satOff val="2109"/>
              <a:lumOff val="2941"/>
              <a:alphaOff val="0"/>
            </a:srgbClr>
          </a:solidFill>
          <a:prstDash val="solid"/>
        </a:ln>
        <a:effectLst>
          <a:outerShdw blurRad="38100" dist="25400" dir="5400000" rotWithShape="0">
            <a:srgbClr val="000000">
              <a:alpha val="25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22860" tIns="15240" rIns="22860" bIns="15240" numCol="1" spcCol="1270" anchor="ctr" anchorCtr="0">
          <a:noAutofit/>
        </a:bodyPr>
        <a:lstStyle/>
        <a:p>
          <a:pPr lvl="0" algn="just" defTabSz="533400">
            <a:lnSpc>
              <a:spcPct val="90000"/>
            </a:lnSpc>
            <a:spcBef>
              <a:spcPct val="0"/>
            </a:spcBef>
            <a:spcAft>
              <a:spcPct val="35000"/>
            </a:spcAft>
          </a:pPr>
          <a:r>
            <a:rPr lang="es-MX" sz="1200" kern="1200" dirty="0" smtClean="0">
              <a:solidFill>
                <a:sysClr val="windowText" lastClr="000000">
                  <a:hueOff val="0"/>
                  <a:satOff val="0"/>
                  <a:lumOff val="0"/>
                  <a:alphaOff val="0"/>
                </a:sysClr>
              </a:solidFill>
              <a:latin typeface="Century Gothic"/>
              <a:ea typeface="+mn-ea"/>
              <a:cs typeface="+mn-cs"/>
            </a:rPr>
            <a:t>Efectivamente mantenido por el sistema bancario.</a:t>
          </a:r>
          <a:endParaRPr lang="es-MX" sz="1200" kern="1200" dirty="0">
            <a:solidFill>
              <a:sysClr val="windowText" lastClr="000000">
                <a:hueOff val="0"/>
                <a:satOff val="0"/>
                <a:lumOff val="0"/>
                <a:alphaOff val="0"/>
              </a:sysClr>
            </a:solidFill>
            <a:latin typeface="Century Gothic"/>
            <a:ea typeface="+mn-ea"/>
            <a:cs typeface="+mn-cs"/>
          </a:endParaRPr>
        </a:p>
      </dsp:txBody>
      <dsp:txXfrm>
        <a:off x="3283597" y="2316143"/>
        <a:ext cx="1727358" cy="1054982"/>
      </dsp:txXfrm>
    </dsp:sp>
    <dsp:sp modelId="{62A485D4-DDD3-4524-9346-7FCB552E9250}">
      <dsp:nvSpPr>
        <dsp:cNvPr id="0" name=""/>
        <dsp:cNvSpPr/>
      </dsp:nvSpPr>
      <dsp:spPr>
        <a:xfrm>
          <a:off x="5604091" y="882537"/>
          <a:ext cx="2241253" cy="1120626"/>
        </a:xfrm>
        <a:prstGeom prst="roundRect">
          <a:avLst>
            <a:gd name="adj" fmla="val 10000"/>
          </a:avLst>
        </a:prstGeom>
        <a:gradFill rotWithShape="0">
          <a:gsLst>
            <a:gs pos="0">
              <a:srgbClr val="8AB833">
                <a:hueOff val="-882696"/>
                <a:satOff val="4218"/>
                <a:lumOff val="5883"/>
                <a:alphaOff val="0"/>
                <a:tint val="96000"/>
                <a:lumMod val="104000"/>
              </a:srgbClr>
            </a:gs>
            <a:gs pos="100000">
              <a:srgbClr val="8AB833">
                <a:hueOff val="-882696"/>
                <a:satOff val="4218"/>
                <a:lumOff val="5883"/>
                <a:alphaOff val="0"/>
                <a:shade val="98000"/>
                <a:lumMod val="94000"/>
              </a:srgbClr>
            </a:gs>
          </a:gsLst>
          <a:lin ang="5400000" scaled="0"/>
        </a:gradFill>
        <a:ln>
          <a:noFill/>
        </a:ln>
        <a:effectLst>
          <a:outerShdw blurRad="38100" dist="25400" dir="5400000" rotWithShape="0">
            <a:srgbClr val="000000">
              <a:alpha val="2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43815" tIns="29210" rIns="43815" bIns="29210" numCol="1" spcCol="1270" anchor="ctr" anchorCtr="0">
          <a:noAutofit/>
        </a:bodyPr>
        <a:lstStyle/>
        <a:p>
          <a:pPr lvl="0" algn="ctr" defTabSz="1022350">
            <a:lnSpc>
              <a:spcPct val="90000"/>
            </a:lnSpc>
            <a:spcBef>
              <a:spcPct val="0"/>
            </a:spcBef>
            <a:spcAft>
              <a:spcPct val="35000"/>
            </a:spcAft>
          </a:pPr>
          <a:r>
            <a:rPr lang="es-MX" sz="2300" kern="1200" dirty="0" smtClean="0">
              <a:solidFill>
                <a:sysClr val="window" lastClr="FFFFFF"/>
              </a:solidFill>
              <a:latin typeface="Century Gothic"/>
              <a:ea typeface="+mn-ea"/>
              <a:cs typeface="+mn-cs"/>
            </a:rPr>
            <a:t>Base monetaria</a:t>
          </a:r>
          <a:endParaRPr lang="es-MX" sz="2300" kern="1200" dirty="0">
            <a:solidFill>
              <a:sysClr val="window" lastClr="FFFFFF"/>
            </a:solidFill>
            <a:latin typeface="Century Gothic"/>
            <a:ea typeface="+mn-ea"/>
            <a:cs typeface="+mn-cs"/>
          </a:endParaRPr>
        </a:p>
      </dsp:txBody>
      <dsp:txXfrm>
        <a:off x="5636913" y="915359"/>
        <a:ext cx="2175609" cy="1054982"/>
      </dsp:txXfrm>
    </dsp:sp>
    <dsp:sp modelId="{05F5DD08-AC49-4EEB-9318-8A9279CEA116}">
      <dsp:nvSpPr>
        <dsp:cNvPr id="0" name=""/>
        <dsp:cNvSpPr/>
      </dsp:nvSpPr>
      <dsp:spPr>
        <a:xfrm>
          <a:off x="5828217" y="2003164"/>
          <a:ext cx="224125" cy="840470"/>
        </a:xfrm>
        <a:custGeom>
          <a:avLst/>
          <a:gdLst/>
          <a:ahLst/>
          <a:cxnLst/>
          <a:rect l="0" t="0" r="0" b="0"/>
          <a:pathLst>
            <a:path>
              <a:moveTo>
                <a:pt x="0" y="0"/>
              </a:moveTo>
              <a:lnTo>
                <a:pt x="0" y="1064829"/>
              </a:lnTo>
              <a:lnTo>
                <a:pt x="283954" y="1064829"/>
              </a:lnTo>
            </a:path>
          </a:pathLst>
        </a:custGeom>
        <a:noFill/>
        <a:ln w="15875" cap="rnd" cmpd="sng" algn="ctr">
          <a:solidFill>
            <a:srgbClr val="C0CF3A">
              <a:hueOff val="0"/>
              <a:satOff val="0"/>
              <a:lumOff val="0"/>
              <a:alphaOff val="0"/>
            </a:srgb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1BCB6E03-67CB-40C8-89EE-58501D17CE5E}">
      <dsp:nvSpPr>
        <dsp:cNvPr id="0" name=""/>
        <dsp:cNvSpPr/>
      </dsp:nvSpPr>
      <dsp:spPr>
        <a:xfrm>
          <a:off x="6052342" y="2283321"/>
          <a:ext cx="1793002" cy="1120626"/>
        </a:xfrm>
        <a:prstGeom prst="roundRect">
          <a:avLst>
            <a:gd name="adj" fmla="val 10000"/>
          </a:avLst>
        </a:prstGeom>
        <a:solidFill>
          <a:sysClr val="window" lastClr="FFFFFF">
            <a:alpha val="90000"/>
            <a:hueOff val="0"/>
            <a:satOff val="0"/>
            <a:lumOff val="0"/>
            <a:alphaOff val="0"/>
          </a:sysClr>
        </a:solidFill>
        <a:ln w="9525" cap="rnd" cmpd="sng" algn="ctr">
          <a:solidFill>
            <a:srgbClr val="8AB833">
              <a:hueOff val="-882696"/>
              <a:satOff val="4218"/>
              <a:lumOff val="5883"/>
              <a:alphaOff val="0"/>
            </a:srgbClr>
          </a:solidFill>
          <a:prstDash val="solid"/>
        </a:ln>
        <a:effectLst>
          <a:outerShdw blurRad="38100" dist="25400" dir="5400000" rotWithShape="0">
            <a:srgbClr val="000000">
              <a:alpha val="25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22860" tIns="15240" rIns="22860" bIns="15240" numCol="1" spcCol="1270" anchor="ctr" anchorCtr="0">
          <a:noAutofit/>
        </a:bodyPr>
        <a:lstStyle/>
        <a:p>
          <a:pPr lvl="0" algn="just" defTabSz="533400">
            <a:lnSpc>
              <a:spcPct val="90000"/>
            </a:lnSpc>
            <a:spcBef>
              <a:spcPct val="0"/>
            </a:spcBef>
            <a:spcAft>
              <a:spcPct val="35000"/>
            </a:spcAft>
          </a:pPr>
          <a:r>
            <a:rPr lang="es-MX" sz="1200" kern="1200" dirty="0" smtClean="0">
              <a:solidFill>
                <a:sysClr val="windowText" lastClr="000000">
                  <a:hueOff val="0"/>
                  <a:satOff val="0"/>
                  <a:lumOff val="0"/>
                  <a:alphaOff val="0"/>
                </a:sysClr>
              </a:solidFill>
              <a:latin typeface="Century Gothic"/>
              <a:ea typeface="+mn-ea"/>
              <a:cs typeface="+mn-cs"/>
            </a:rPr>
            <a:t>U oferta de efectivo que supone bajo control de la autoridad monetaria.</a:t>
          </a:r>
          <a:endParaRPr lang="es-MX" sz="1200" kern="1200" dirty="0">
            <a:solidFill>
              <a:sysClr val="windowText" lastClr="000000">
                <a:hueOff val="0"/>
                <a:satOff val="0"/>
                <a:lumOff val="0"/>
                <a:alphaOff val="0"/>
              </a:sysClr>
            </a:solidFill>
            <a:latin typeface="Century Gothic"/>
            <a:ea typeface="+mn-ea"/>
            <a:cs typeface="+mn-cs"/>
          </a:endParaRPr>
        </a:p>
      </dsp:txBody>
      <dsp:txXfrm>
        <a:off x="6085164" y="2316143"/>
        <a:ext cx="1727358" cy="1054982"/>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05DD221-1015-4E72-AB9C-C9B95D08DFE8}">
      <dsp:nvSpPr>
        <dsp:cNvPr id="0" name=""/>
        <dsp:cNvSpPr/>
      </dsp:nvSpPr>
      <dsp:spPr>
        <a:xfrm>
          <a:off x="1793937" y="1920030"/>
          <a:ext cx="1254062" cy="111969"/>
        </a:xfrm>
        <a:custGeom>
          <a:avLst/>
          <a:gdLst/>
          <a:ahLst/>
          <a:cxnLst/>
          <a:rect l="0" t="0" r="0" b="0"/>
          <a:pathLst>
            <a:path>
              <a:moveTo>
                <a:pt x="0" y="111969"/>
              </a:moveTo>
              <a:lnTo>
                <a:pt x="1254062" y="111969"/>
              </a:lnTo>
              <a:lnTo>
                <a:pt x="1254062" y="0"/>
              </a:lnTo>
            </a:path>
          </a:pathLst>
        </a:custGeom>
        <a:noFill/>
        <a:ln w="15875" cap="rnd" cmpd="sng" algn="ctr">
          <a:solidFill>
            <a:srgbClr val="029676">
              <a:hueOff val="0"/>
              <a:satOff val="0"/>
              <a:lumOff val="0"/>
              <a:alphaOff val="0"/>
            </a:srgbClr>
          </a:solidFill>
          <a:prstDash val="solid"/>
        </a:ln>
        <a:effectLst/>
      </dsp:spPr>
      <dsp:style>
        <a:lnRef idx="2">
          <a:scrgbClr r="0" g="0" b="0"/>
        </a:lnRef>
        <a:fillRef idx="0">
          <a:scrgbClr r="0" g="0" b="0"/>
        </a:fillRef>
        <a:effectRef idx="0">
          <a:scrgbClr r="0" g="0" b="0"/>
        </a:effectRef>
        <a:fontRef idx="minor"/>
      </dsp:style>
    </dsp:sp>
    <dsp:sp modelId="{EB3E0636-D6AE-4F72-9C42-1511B591AB13}">
      <dsp:nvSpPr>
        <dsp:cNvPr id="0" name=""/>
        <dsp:cNvSpPr/>
      </dsp:nvSpPr>
      <dsp:spPr>
        <a:xfrm>
          <a:off x="1793937" y="2032000"/>
          <a:ext cx="2508125" cy="770352"/>
        </a:xfrm>
        <a:custGeom>
          <a:avLst/>
          <a:gdLst/>
          <a:ahLst/>
          <a:cxnLst/>
          <a:rect l="0" t="0" r="0" b="0"/>
          <a:pathLst>
            <a:path>
              <a:moveTo>
                <a:pt x="0" y="0"/>
              </a:moveTo>
              <a:lnTo>
                <a:pt x="2328974" y="0"/>
              </a:lnTo>
              <a:lnTo>
                <a:pt x="2328974" y="770352"/>
              </a:lnTo>
              <a:lnTo>
                <a:pt x="2508125" y="770352"/>
              </a:lnTo>
            </a:path>
          </a:pathLst>
        </a:custGeom>
        <a:noFill/>
        <a:ln w="15875" cap="rnd" cmpd="sng" algn="ctr">
          <a:solidFill>
            <a:srgbClr val="029676">
              <a:hueOff val="0"/>
              <a:satOff val="0"/>
              <a:lumOff val="0"/>
              <a:alphaOff val="0"/>
            </a:srgbClr>
          </a:solidFill>
          <a:prstDash val="solid"/>
        </a:ln>
        <a:effectLst/>
      </dsp:spPr>
      <dsp:style>
        <a:lnRef idx="2">
          <a:scrgbClr r="0" g="0" b="0"/>
        </a:lnRef>
        <a:fillRef idx="0">
          <a:scrgbClr r="0" g="0" b="0"/>
        </a:fillRef>
        <a:effectRef idx="0">
          <a:scrgbClr r="0" g="0" b="0"/>
        </a:effectRef>
        <a:fontRef idx="minor"/>
      </dsp:style>
    </dsp:sp>
    <dsp:sp modelId="{17D34196-6691-4BB0-B951-8A5D95C90157}">
      <dsp:nvSpPr>
        <dsp:cNvPr id="0" name=""/>
        <dsp:cNvSpPr/>
      </dsp:nvSpPr>
      <dsp:spPr>
        <a:xfrm>
          <a:off x="1793937" y="1986280"/>
          <a:ext cx="2508125" cy="91440"/>
        </a:xfrm>
        <a:custGeom>
          <a:avLst/>
          <a:gdLst/>
          <a:ahLst/>
          <a:cxnLst/>
          <a:rect l="0" t="0" r="0" b="0"/>
          <a:pathLst>
            <a:path>
              <a:moveTo>
                <a:pt x="0" y="45720"/>
              </a:moveTo>
              <a:lnTo>
                <a:pt x="2508125" y="45720"/>
              </a:lnTo>
            </a:path>
          </a:pathLst>
        </a:custGeom>
        <a:noFill/>
        <a:ln w="15875" cap="rnd" cmpd="sng" algn="ctr">
          <a:solidFill>
            <a:srgbClr val="029676">
              <a:hueOff val="0"/>
              <a:satOff val="0"/>
              <a:lumOff val="0"/>
              <a:alphaOff val="0"/>
            </a:srgbClr>
          </a:solidFill>
          <a:prstDash val="solid"/>
        </a:ln>
        <a:effectLst/>
      </dsp:spPr>
      <dsp:style>
        <a:lnRef idx="2">
          <a:scrgbClr r="0" g="0" b="0"/>
        </a:lnRef>
        <a:fillRef idx="0">
          <a:scrgbClr r="0" g="0" b="0"/>
        </a:fillRef>
        <a:effectRef idx="0">
          <a:scrgbClr r="0" g="0" b="0"/>
        </a:effectRef>
        <a:fontRef idx="minor"/>
      </dsp:style>
    </dsp:sp>
    <dsp:sp modelId="{05BEE532-31B4-4689-B867-A21C5A8E6485}">
      <dsp:nvSpPr>
        <dsp:cNvPr id="0" name=""/>
        <dsp:cNvSpPr/>
      </dsp:nvSpPr>
      <dsp:spPr>
        <a:xfrm>
          <a:off x="1793937" y="1261647"/>
          <a:ext cx="2508125" cy="770352"/>
        </a:xfrm>
        <a:custGeom>
          <a:avLst/>
          <a:gdLst/>
          <a:ahLst/>
          <a:cxnLst/>
          <a:rect l="0" t="0" r="0" b="0"/>
          <a:pathLst>
            <a:path>
              <a:moveTo>
                <a:pt x="0" y="770352"/>
              </a:moveTo>
              <a:lnTo>
                <a:pt x="2328974" y="770352"/>
              </a:lnTo>
              <a:lnTo>
                <a:pt x="2328974" y="0"/>
              </a:lnTo>
              <a:lnTo>
                <a:pt x="2508125" y="0"/>
              </a:lnTo>
            </a:path>
          </a:pathLst>
        </a:custGeom>
        <a:noFill/>
        <a:ln w="15875" cap="rnd" cmpd="sng" algn="ctr">
          <a:solidFill>
            <a:srgbClr val="029676">
              <a:hueOff val="0"/>
              <a:satOff val="0"/>
              <a:lumOff val="0"/>
              <a:alphaOff val="0"/>
            </a:srgbClr>
          </a:solidFill>
          <a:prstDash val="solid"/>
        </a:ln>
        <a:effectLst/>
      </dsp:spPr>
      <dsp:style>
        <a:lnRef idx="2">
          <a:scrgbClr r="0" g="0" b="0"/>
        </a:lnRef>
        <a:fillRef idx="0">
          <a:scrgbClr r="0" g="0" b="0"/>
        </a:fillRef>
        <a:effectRef idx="0">
          <a:scrgbClr r="0" g="0" b="0"/>
        </a:effectRef>
        <a:fontRef idx="minor"/>
      </dsp:style>
    </dsp:sp>
    <dsp:sp modelId="{5508BBFA-A65F-43BF-8FBC-4FBD33DED0F5}">
      <dsp:nvSpPr>
        <dsp:cNvPr id="0" name=""/>
        <dsp:cNvSpPr/>
      </dsp:nvSpPr>
      <dsp:spPr>
        <a:xfrm>
          <a:off x="2418" y="1758793"/>
          <a:ext cx="1791518" cy="546413"/>
        </a:xfrm>
        <a:prstGeom prst="rect">
          <a:avLst/>
        </a:prstGeom>
        <a:solidFill>
          <a:srgbClr val="8AB833">
            <a:hueOff val="0"/>
            <a:satOff val="0"/>
            <a:lumOff val="0"/>
            <a:alphaOff val="0"/>
          </a:srgbClr>
        </a:solidFill>
        <a:ln w="15875" cap="rnd" cmpd="sng" algn="ctr">
          <a:solidFill>
            <a:sysClr val="window" lastClr="FFFFFF">
              <a:hueOff val="0"/>
              <a:satOff val="0"/>
              <a:lumOff val="0"/>
              <a:alphaOff val="0"/>
            </a:sys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es-MX" sz="1200" kern="1200" dirty="0" smtClean="0">
              <a:solidFill>
                <a:sysClr val="window" lastClr="FFFFFF"/>
              </a:solidFill>
              <a:latin typeface="Century Gothic"/>
              <a:ea typeface="+mn-ea"/>
              <a:cs typeface="+mn-cs"/>
            </a:rPr>
            <a:t>Expansión de los activos del Banco Central</a:t>
          </a:r>
          <a:endParaRPr lang="es-MX" sz="1200" kern="1200" dirty="0">
            <a:solidFill>
              <a:sysClr val="window" lastClr="FFFFFF"/>
            </a:solidFill>
            <a:latin typeface="Century Gothic"/>
            <a:ea typeface="+mn-ea"/>
            <a:cs typeface="+mn-cs"/>
          </a:endParaRPr>
        </a:p>
      </dsp:txBody>
      <dsp:txXfrm>
        <a:off x="2418" y="1758793"/>
        <a:ext cx="1791518" cy="546413"/>
      </dsp:txXfrm>
    </dsp:sp>
    <dsp:sp modelId="{8FF8A4EF-D162-4DDE-BD62-E77F5235AFC3}">
      <dsp:nvSpPr>
        <dsp:cNvPr id="0" name=""/>
        <dsp:cNvSpPr/>
      </dsp:nvSpPr>
      <dsp:spPr>
        <a:xfrm>
          <a:off x="4302062" y="988440"/>
          <a:ext cx="1791518" cy="546413"/>
        </a:xfrm>
        <a:prstGeom prst="rect">
          <a:avLst/>
        </a:prstGeom>
        <a:solidFill>
          <a:srgbClr val="029676">
            <a:hueOff val="0"/>
            <a:satOff val="0"/>
            <a:lumOff val="0"/>
            <a:alphaOff val="0"/>
          </a:srgbClr>
        </a:solidFill>
        <a:ln w="15875" cap="rnd" cmpd="sng" algn="ctr">
          <a:solidFill>
            <a:sysClr val="window" lastClr="FFFFFF">
              <a:hueOff val="0"/>
              <a:satOff val="0"/>
              <a:lumOff val="0"/>
              <a:alphaOff val="0"/>
            </a:sys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es-MX" sz="1200" kern="1200" dirty="0" smtClean="0">
              <a:solidFill>
                <a:sysClr val="window" lastClr="FFFFFF"/>
              </a:solidFill>
              <a:latin typeface="Century Gothic"/>
              <a:ea typeface="+mn-ea"/>
              <a:cs typeface="+mn-cs"/>
            </a:rPr>
            <a:t>Incremento de las reservas de divisas</a:t>
          </a:r>
        </a:p>
      </dsp:txBody>
      <dsp:txXfrm>
        <a:off x="4302062" y="988440"/>
        <a:ext cx="1791518" cy="546413"/>
      </dsp:txXfrm>
    </dsp:sp>
    <dsp:sp modelId="{AB3D3514-3D7B-4CF1-97AA-79C271EA456E}">
      <dsp:nvSpPr>
        <dsp:cNvPr id="0" name=""/>
        <dsp:cNvSpPr/>
      </dsp:nvSpPr>
      <dsp:spPr>
        <a:xfrm>
          <a:off x="4302062" y="1758793"/>
          <a:ext cx="1791518" cy="546413"/>
        </a:xfrm>
        <a:prstGeom prst="rect">
          <a:avLst/>
        </a:prstGeom>
        <a:solidFill>
          <a:srgbClr val="029676">
            <a:hueOff val="0"/>
            <a:satOff val="0"/>
            <a:lumOff val="0"/>
            <a:alphaOff val="0"/>
          </a:srgbClr>
        </a:solidFill>
        <a:ln w="15875" cap="rnd" cmpd="sng" algn="ctr">
          <a:solidFill>
            <a:sysClr val="window" lastClr="FFFFFF">
              <a:hueOff val="0"/>
              <a:satOff val="0"/>
              <a:lumOff val="0"/>
              <a:alphaOff val="0"/>
            </a:sys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es-MX" sz="1200" kern="1200" dirty="0" smtClean="0">
              <a:solidFill>
                <a:sysClr val="window" lastClr="FFFFFF"/>
              </a:solidFill>
              <a:latin typeface="Century Gothic"/>
              <a:ea typeface="+mn-ea"/>
              <a:cs typeface="+mn-cs"/>
            </a:rPr>
            <a:t>Aumento del crédito al sistema bancario</a:t>
          </a:r>
        </a:p>
      </dsp:txBody>
      <dsp:txXfrm>
        <a:off x="4302062" y="1758793"/>
        <a:ext cx="1791518" cy="546413"/>
      </dsp:txXfrm>
    </dsp:sp>
    <dsp:sp modelId="{7D30D695-9090-4316-9C00-747340B026C3}">
      <dsp:nvSpPr>
        <dsp:cNvPr id="0" name=""/>
        <dsp:cNvSpPr/>
      </dsp:nvSpPr>
      <dsp:spPr>
        <a:xfrm>
          <a:off x="4302062" y="2529146"/>
          <a:ext cx="1791518" cy="546413"/>
        </a:xfrm>
        <a:prstGeom prst="rect">
          <a:avLst/>
        </a:prstGeom>
        <a:solidFill>
          <a:srgbClr val="029676">
            <a:hueOff val="0"/>
            <a:satOff val="0"/>
            <a:lumOff val="0"/>
            <a:alphaOff val="0"/>
          </a:srgbClr>
        </a:solidFill>
        <a:ln w="15875" cap="rnd" cmpd="sng" algn="ctr">
          <a:solidFill>
            <a:sysClr val="window" lastClr="FFFFFF">
              <a:hueOff val="0"/>
              <a:satOff val="0"/>
              <a:lumOff val="0"/>
              <a:alphaOff val="0"/>
            </a:sys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es-MX" sz="1200" kern="1200" dirty="0" smtClean="0">
              <a:solidFill>
                <a:sysClr val="window" lastClr="FFFFFF"/>
              </a:solidFill>
              <a:latin typeface="Century Gothic"/>
              <a:ea typeface="+mn-ea"/>
              <a:cs typeface="+mn-cs"/>
            </a:rPr>
            <a:t>Incremento del crédito al sector público</a:t>
          </a:r>
          <a:endParaRPr lang="es-MX" sz="1200" kern="1200" dirty="0">
            <a:solidFill>
              <a:sysClr val="window" lastClr="FFFFFF"/>
            </a:solidFill>
            <a:latin typeface="Century Gothic"/>
            <a:ea typeface="+mn-ea"/>
            <a:cs typeface="+mn-cs"/>
          </a:endParaRPr>
        </a:p>
      </dsp:txBody>
      <dsp:txXfrm>
        <a:off x="4302062" y="2529146"/>
        <a:ext cx="1791518" cy="546413"/>
      </dsp:txXfrm>
    </dsp:sp>
    <dsp:sp modelId="{0A63C4DE-BA76-41D9-B9BE-811F76D86053}">
      <dsp:nvSpPr>
        <dsp:cNvPr id="0" name=""/>
        <dsp:cNvSpPr/>
      </dsp:nvSpPr>
      <dsp:spPr>
        <a:xfrm>
          <a:off x="2152240" y="1373616"/>
          <a:ext cx="1791518" cy="546413"/>
        </a:xfrm>
        <a:prstGeom prst="rect">
          <a:avLst/>
        </a:prstGeom>
        <a:solidFill>
          <a:srgbClr val="029676">
            <a:hueOff val="0"/>
            <a:satOff val="0"/>
            <a:lumOff val="0"/>
            <a:alphaOff val="0"/>
          </a:srgbClr>
        </a:solidFill>
        <a:ln w="15875" cap="rnd" cmpd="sng" algn="ctr">
          <a:solidFill>
            <a:sysClr val="window" lastClr="FFFFFF">
              <a:shade val="80000"/>
              <a:hueOff val="0"/>
              <a:satOff val="0"/>
              <a:lumOff val="0"/>
              <a:alphaOff val="0"/>
            </a:sys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es-MX" sz="1200" kern="1200" dirty="0" smtClean="0">
              <a:solidFill>
                <a:sysClr val="window" lastClr="FFFFFF"/>
              </a:solidFill>
              <a:latin typeface="Century Gothic"/>
              <a:ea typeface="+mn-ea"/>
              <a:cs typeface="+mn-cs"/>
            </a:rPr>
            <a:t>Vía</a:t>
          </a:r>
          <a:endParaRPr lang="es-MX" sz="1200" kern="1200" dirty="0">
            <a:solidFill>
              <a:sysClr val="window" lastClr="FFFFFF"/>
            </a:solidFill>
            <a:latin typeface="Century Gothic"/>
            <a:ea typeface="+mn-ea"/>
            <a:cs typeface="+mn-cs"/>
          </a:endParaRPr>
        </a:p>
      </dsp:txBody>
      <dsp:txXfrm>
        <a:off x="2152240" y="1373616"/>
        <a:ext cx="1791518" cy="546413"/>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74F61F1-8737-4951-8D97-CF3BBB3FC28C}">
      <dsp:nvSpPr>
        <dsp:cNvPr id="0" name=""/>
        <dsp:cNvSpPr/>
      </dsp:nvSpPr>
      <dsp:spPr>
        <a:xfrm rot="5400000">
          <a:off x="-123193" y="125043"/>
          <a:ext cx="821291" cy="574904"/>
        </a:xfrm>
        <a:prstGeom prst="chevron">
          <a:avLst/>
        </a:prstGeom>
        <a:solidFill>
          <a:srgbClr val="C0CF3A">
            <a:hueOff val="0"/>
            <a:satOff val="0"/>
            <a:lumOff val="0"/>
            <a:alphaOff val="0"/>
          </a:srgbClr>
        </a:solidFill>
        <a:ln w="15875" cap="rnd" cmpd="sng" algn="ctr">
          <a:solidFill>
            <a:srgbClr val="C0CF3A">
              <a:hueOff val="0"/>
              <a:satOff val="0"/>
              <a:lumOff val="0"/>
              <a:alphaOff val="0"/>
            </a:srgb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lvl="0" algn="ctr" defTabSz="977900">
            <a:lnSpc>
              <a:spcPct val="90000"/>
            </a:lnSpc>
            <a:spcBef>
              <a:spcPct val="0"/>
            </a:spcBef>
            <a:spcAft>
              <a:spcPct val="35000"/>
            </a:spcAft>
          </a:pPr>
          <a:r>
            <a:rPr lang="es-MX" sz="2200" kern="1200" dirty="0" smtClean="0">
              <a:solidFill>
                <a:sysClr val="window" lastClr="FFFFFF"/>
              </a:solidFill>
              <a:latin typeface="Century Gothic"/>
              <a:ea typeface="+mn-ea"/>
              <a:cs typeface="+mn-cs"/>
            </a:rPr>
            <a:t>M</a:t>
          </a:r>
          <a:endParaRPr lang="es-MX" sz="2200" kern="1200" dirty="0">
            <a:solidFill>
              <a:sysClr val="window" lastClr="FFFFFF"/>
            </a:solidFill>
            <a:latin typeface="Century Gothic"/>
            <a:ea typeface="+mn-ea"/>
            <a:cs typeface="+mn-cs"/>
          </a:endParaRPr>
        </a:p>
      </dsp:txBody>
      <dsp:txXfrm rot="-5400000">
        <a:off x="1" y="289301"/>
        <a:ext cx="574904" cy="246387"/>
      </dsp:txXfrm>
    </dsp:sp>
    <dsp:sp modelId="{923C3879-933E-4A39-BFC0-5A1D567A1811}">
      <dsp:nvSpPr>
        <dsp:cNvPr id="0" name=""/>
        <dsp:cNvSpPr/>
      </dsp:nvSpPr>
      <dsp:spPr>
        <a:xfrm rot="5400000">
          <a:off x="3822153" y="-3245400"/>
          <a:ext cx="534120" cy="7028619"/>
        </a:xfrm>
        <a:prstGeom prst="round2SameRect">
          <a:avLst/>
        </a:prstGeom>
        <a:solidFill>
          <a:sysClr val="window" lastClr="FFFFFF">
            <a:alpha val="90000"/>
            <a:hueOff val="0"/>
            <a:satOff val="0"/>
            <a:lumOff val="0"/>
            <a:alphaOff val="0"/>
          </a:sysClr>
        </a:solidFill>
        <a:ln w="15875" cap="rnd" cmpd="sng" algn="ctr">
          <a:solidFill>
            <a:srgbClr val="C0CF3A">
              <a:hueOff val="0"/>
              <a:satOff val="0"/>
              <a:lumOff val="0"/>
              <a:alphaOff val="0"/>
            </a:srgb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8016" tIns="11430" rIns="11430" bIns="11430" numCol="1" spcCol="1270" anchor="ctr" anchorCtr="0">
          <a:noAutofit/>
        </a:bodyPr>
        <a:lstStyle/>
        <a:p>
          <a:pPr marL="171450" lvl="1" indent="-171450" algn="l" defTabSz="800100">
            <a:lnSpc>
              <a:spcPct val="90000"/>
            </a:lnSpc>
            <a:spcBef>
              <a:spcPct val="0"/>
            </a:spcBef>
            <a:spcAft>
              <a:spcPct val="15000"/>
            </a:spcAft>
            <a:buChar char="••"/>
          </a:pPr>
          <a:endParaRPr lang="es-MX" sz="1800" kern="1200" dirty="0">
            <a:solidFill>
              <a:sysClr val="windowText" lastClr="000000">
                <a:hueOff val="0"/>
                <a:satOff val="0"/>
                <a:lumOff val="0"/>
                <a:alphaOff val="0"/>
              </a:sysClr>
            </a:solidFill>
            <a:latin typeface="Century Gothic"/>
            <a:ea typeface="+mn-ea"/>
            <a:cs typeface="+mn-cs"/>
          </a:endParaRPr>
        </a:p>
        <a:p>
          <a:pPr marL="171450" lvl="1" indent="-171450" algn="l" defTabSz="800100">
            <a:lnSpc>
              <a:spcPct val="90000"/>
            </a:lnSpc>
            <a:spcBef>
              <a:spcPct val="0"/>
            </a:spcBef>
            <a:spcAft>
              <a:spcPct val="15000"/>
            </a:spcAft>
            <a:buChar char="••"/>
          </a:pPr>
          <a:r>
            <a:rPr lang="es-MX" sz="1800" kern="1200" dirty="0" smtClean="0">
              <a:solidFill>
                <a:sysClr val="windowText" lastClr="000000">
                  <a:hueOff val="0"/>
                  <a:satOff val="0"/>
                  <a:lumOff val="0"/>
                  <a:alphaOff val="0"/>
                </a:sysClr>
              </a:solidFill>
              <a:latin typeface="Century Gothic"/>
              <a:ea typeface="+mn-ea"/>
              <a:cs typeface="+mn-cs"/>
            </a:rPr>
            <a:t>Oferta monetaria</a:t>
          </a:r>
          <a:endParaRPr lang="es-MX" sz="1800" kern="1200" dirty="0">
            <a:solidFill>
              <a:sysClr val="windowText" lastClr="000000">
                <a:hueOff val="0"/>
                <a:satOff val="0"/>
                <a:lumOff val="0"/>
                <a:alphaOff val="0"/>
              </a:sysClr>
            </a:solidFill>
            <a:latin typeface="Century Gothic"/>
            <a:ea typeface="+mn-ea"/>
            <a:cs typeface="+mn-cs"/>
          </a:endParaRPr>
        </a:p>
        <a:p>
          <a:pPr marL="228600" lvl="1" indent="-228600" algn="l" defTabSz="977900">
            <a:lnSpc>
              <a:spcPct val="90000"/>
            </a:lnSpc>
            <a:spcBef>
              <a:spcPct val="0"/>
            </a:spcBef>
            <a:spcAft>
              <a:spcPct val="15000"/>
            </a:spcAft>
            <a:buChar char="••"/>
          </a:pPr>
          <a:endParaRPr lang="es-MX" sz="2200" kern="1200" dirty="0">
            <a:solidFill>
              <a:sysClr val="windowText" lastClr="000000">
                <a:hueOff val="0"/>
                <a:satOff val="0"/>
                <a:lumOff val="0"/>
                <a:alphaOff val="0"/>
              </a:sysClr>
            </a:solidFill>
            <a:latin typeface="Century Gothic"/>
            <a:ea typeface="+mn-ea"/>
            <a:cs typeface="+mn-cs"/>
          </a:endParaRPr>
        </a:p>
      </dsp:txBody>
      <dsp:txXfrm rot="-5400000">
        <a:off x="574904" y="27923"/>
        <a:ext cx="7002545" cy="481972"/>
      </dsp:txXfrm>
    </dsp:sp>
    <dsp:sp modelId="{308D61A7-8AD9-47F5-9634-CEF8EC28C37B}">
      <dsp:nvSpPr>
        <dsp:cNvPr id="0" name=""/>
        <dsp:cNvSpPr/>
      </dsp:nvSpPr>
      <dsp:spPr>
        <a:xfrm rot="5400000">
          <a:off x="-123193" y="824957"/>
          <a:ext cx="821291" cy="574904"/>
        </a:xfrm>
        <a:prstGeom prst="chevron">
          <a:avLst/>
        </a:prstGeom>
        <a:solidFill>
          <a:srgbClr val="C0CF3A">
            <a:hueOff val="1514783"/>
            <a:satOff val="9135"/>
            <a:lumOff val="-5539"/>
            <a:alphaOff val="0"/>
          </a:srgbClr>
        </a:solidFill>
        <a:ln w="15875" cap="rnd" cmpd="sng" algn="ctr">
          <a:solidFill>
            <a:srgbClr val="C0CF3A">
              <a:hueOff val="1514783"/>
              <a:satOff val="9135"/>
              <a:lumOff val="-5539"/>
              <a:alphaOff val="0"/>
            </a:srgb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lvl="0" algn="ctr" defTabSz="977900">
            <a:lnSpc>
              <a:spcPct val="90000"/>
            </a:lnSpc>
            <a:spcBef>
              <a:spcPct val="0"/>
            </a:spcBef>
            <a:spcAft>
              <a:spcPct val="35000"/>
            </a:spcAft>
          </a:pPr>
          <a:r>
            <a:rPr lang="es-MX" sz="2200" kern="1200" dirty="0" smtClean="0">
              <a:solidFill>
                <a:sysClr val="window" lastClr="FFFFFF"/>
              </a:solidFill>
              <a:latin typeface="Century Gothic"/>
              <a:ea typeface="+mn-ea"/>
              <a:cs typeface="+mn-cs"/>
            </a:rPr>
            <a:t>B</a:t>
          </a:r>
          <a:endParaRPr lang="es-MX" sz="2200" kern="1200" dirty="0">
            <a:solidFill>
              <a:sysClr val="window" lastClr="FFFFFF"/>
            </a:solidFill>
            <a:latin typeface="Century Gothic"/>
            <a:ea typeface="+mn-ea"/>
            <a:cs typeface="+mn-cs"/>
          </a:endParaRPr>
        </a:p>
      </dsp:txBody>
      <dsp:txXfrm rot="-5400000">
        <a:off x="1" y="989215"/>
        <a:ext cx="574904" cy="246387"/>
      </dsp:txXfrm>
    </dsp:sp>
    <dsp:sp modelId="{778543E4-C10C-42D3-9AE3-E98A6DEE5048}">
      <dsp:nvSpPr>
        <dsp:cNvPr id="0" name=""/>
        <dsp:cNvSpPr/>
      </dsp:nvSpPr>
      <dsp:spPr>
        <a:xfrm rot="5400000">
          <a:off x="3822294" y="-2545625"/>
          <a:ext cx="533839" cy="7028619"/>
        </a:xfrm>
        <a:prstGeom prst="round2SameRect">
          <a:avLst/>
        </a:prstGeom>
        <a:solidFill>
          <a:sysClr val="window" lastClr="FFFFFF">
            <a:alpha val="90000"/>
            <a:hueOff val="0"/>
            <a:satOff val="0"/>
            <a:lumOff val="0"/>
            <a:alphaOff val="0"/>
          </a:sysClr>
        </a:solidFill>
        <a:ln w="15875" cap="rnd" cmpd="sng" algn="ctr">
          <a:solidFill>
            <a:srgbClr val="C0CF3A">
              <a:hueOff val="1514783"/>
              <a:satOff val="9135"/>
              <a:lumOff val="-5539"/>
              <a:alphaOff val="0"/>
            </a:srgb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56464" tIns="13970" rIns="13970" bIns="13970" numCol="1" spcCol="1270" anchor="ctr" anchorCtr="0">
          <a:noAutofit/>
        </a:bodyPr>
        <a:lstStyle/>
        <a:p>
          <a:pPr marL="228600" lvl="1" indent="-228600" algn="l" defTabSz="977900">
            <a:lnSpc>
              <a:spcPct val="90000"/>
            </a:lnSpc>
            <a:spcBef>
              <a:spcPct val="0"/>
            </a:spcBef>
            <a:spcAft>
              <a:spcPct val="15000"/>
            </a:spcAft>
            <a:buChar char="••"/>
          </a:pPr>
          <a:r>
            <a:rPr lang="es-MX" sz="2200" kern="1200" dirty="0" smtClean="0">
              <a:solidFill>
                <a:sysClr val="windowText" lastClr="000000">
                  <a:hueOff val="0"/>
                  <a:satOff val="0"/>
                  <a:lumOff val="0"/>
                  <a:alphaOff val="0"/>
                </a:sysClr>
              </a:solidFill>
              <a:latin typeface="Century Gothic"/>
              <a:ea typeface="+mn-ea"/>
              <a:cs typeface="+mn-cs"/>
            </a:rPr>
            <a:t> </a:t>
          </a:r>
          <a:r>
            <a:rPr lang="es-MX" sz="1800" kern="1200" dirty="0" smtClean="0">
              <a:solidFill>
                <a:sysClr val="windowText" lastClr="000000">
                  <a:hueOff val="0"/>
                  <a:satOff val="0"/>
                  <a:lumOff val="0"/>
                  <a:alphaOff val="0"/>
                </a:sysClr>
              </a:solidFill>
              <a:latin typeface="Century Gothic"/>
              <a:ea typeface="+mn-ea"/>
              <a:cs typeface="+mn-cs"/>
            </a:rPr>
            <a:t>Base monetaria</a:t>
          </a:r>
          <a:endParaRPr lang="es-MX" sz="1800" kern="1200" dirty="0">
            <a:solidFill>
              <a:sysClr val="windowText" lastClr="000000">
                <a:hueOff val="0"/>
                <a:satOff val="0"/>
                <a:lumOff val="0"/>
                <a:alphaOff val="0"/>
              </a:sysClr>
            </a:solidFill>
            <a:latin typeface="Century Gothic"/>
            <a:ea typeface="+mn-ea"/>
            <a:cs typeface="+mn-cs"/>
          </a:endParaRPr>
        </a:p>
      </dsp:txBody>
      <dsp:txXfrm rot="-5400000">
        <a:off x="574904" y="727825"/>
        <a:ext cx="7002559" cy="481719"/>
      </dsp:txXfrm>
    </dsp:sp>
    <dsp:sp modelId="{C2043620-03FF-4D09-A19D-94ED7F481422}">
      <dsp:nvSpPr>
        <dsp:cNvPr id="0" name=""/>
        <dsp:cNvSpPr/>
      </dsp:nvSpPr>
      <dsp:spPr>
        <a:xfrm rot="5400000">
          <a:off x="-123193" y="1524872"/>
          <a:ext cx="821291" cy="574904"/>
        </a:xfrm>
        <a:prstGeom prst="chevron">
          <a:avLst/>
        </a:prstGeom>
        <a:solidFill>
          <a:srgbClr val="C0CF3A">
            <a:hueOff val="3029567"/>
            <a:satOff val="18270"/>
            <a:lumOff val="-11077"/>
            <a:alphaOff val="0"/>
          </a:srgbClr>
        </a:solidFill>
        <a:ln w="15875" cap="rnd" cmpd="sng" algn="ctr">
          <a:solidFill>
            <a:srgbClr val="C0CF3A">
              <a:hueOff val="3029567"/>
              <a:satOff val="18270"/>
              <a:lumOff val="-11077"/>
              <a:alphaOff val="0"/>
            </a:srgb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lvl="0" algn="ctr" defTabSz="977900">
            <a:lnSpc>
              <a:spcPct val="90000"/>
            </a:lnSpc>
            <a:spcBef>
              <a:spcPct val="0"/>
            </a:spcBef>
            <a:spcAft>
              <a:spcPct val="35000"/>
            </a:spcAft>
          </a:pPr>
          <a:r>
            <a:rPr lang="es-MX" sz="2200" kern="1200" dirty="0" smtClean="0">
              <a:solidFill>
                <a:sysClr val="window" lastClr="FFFFFF"/>
              </a:solidFill>
              <a:latin typeface="Century Gothic"/>
              <a:ea typeface="+mn-ea"/>
              <a:cs typeface="+mn-cs"/>
            </a:rPr>
            <a:t>E</a:t>
          </a:r>
          <a:endParaRPr lang="es-MX" sz="2200" kern="1200" dirty="0">
            <a:solidFill>
              <a:sysClr val="window" lastClr="FFFFFF"/>
            </a:solidFill>
            <a:latin typeface="Century Gothic"/>
            <a:ea typeface="+mn-ea"/>
            <a:cs typeface="+mn-cs"/>
          </a:endParaRPr>
        </a:p>
      </dsp:txBody>
      <dsp:txXfrm rot="-5400000">
        <a:off x="1" y="1689130"/>
        <a:ext cx="574904" cy="246387"/>
      </dsp:txXfrm>
    </dsp:sp>
    <dsp:sp modelId="{BCDDB971-8A04-4952-B361-DDD7B18C6CD0}">
      <dsp:nvSpPr>
        <dsp:cNvPr id="0" name=""/>
        <dsp:cNvSpPr/>
      </dsp:nvSpPr>
      <dsp:spPr>
        <a:xfrm rot="5400000">
          <a:off x="3822294" y="-1845711"/>
          <a:ext cx="533839" cy="7028619"/>
        </a:xfrm>
        <a:prstGeom prst="round2SameRect">
          <a:avLst/>
        </a:prstGeom>
        <a:solidFill>
          <a:sysClr val="window" lastClr="FFFFFF">
            <a:alpha val="90000"/>
            <a:hueOff val="0"/>
            <a:satOff val="0"/>
            <a:lumOff val="0"/>
            <a:alphaOff val="0"/>
          </a:sysClr>
        </a:solidFill>
        <a:ln w="15875" cap="rnd" cmpd="sng" algn="ctr">
          <a:solidFill>
            <a:srgbClr val="C0CF3A">
              <a:hueOff val="3029567"/>
              <a:satOff val="18270"/>
              <a:lumOff val="-11077"/>
              <a:alphaOff val="0"/>
            </a:srgb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8016" tIns="11430" rIns="11430" bIns="11430" numCol="1" spcCol="1270" anchor="ctr" anchorCtr="0">
          <a:noAutofit/>
        </a:bodyPr>
        <a:lstStyle/>
        <a:p>
          <a:pPr marL="171450" lvl="1" indent="-171450" algn="l" defTabSz="800100">
            <a:lnSpc>
              <a:spcPct val="90000"/>
            </a:lnSpc>
            <a:spcBef>
              <a:spcPct val="0"/>
            </a:spcBef>
            <a:spcAft>
              <a:spcPct val="15000"/>
            </a:spcAft>
            <a:buChar char="••"/>
          </a:pPr>
          <a:r>
            <a:rPr lang="es-MX" sz="1800" kern="1200" dirty="0" smtClean="0">
              <a:solidFill>
                <a:sysClr val="windowText" lastClr="000000">
                  <a:hueOff val="0"/>
                  <a:satOff val="0"/>
                  <a:lumOff val="0"/>
                  <a:alphaOff val="0"/>
                </a:sysClr>
              </a:solidFill>
              <a:latin typeface="Century Gothic"/>
              <a:ea typeface="+mn-ea"/>
              <a:cs typeface="+mn-cs"/>
            </a:rPr>
            <a:t>Efectivo en manos del público</a:t>
          </a:r>
          <a:endParaRPr lang="es-MX" sz="1800" kern="1200" dirty="0">
            <a:solidFill>
              <a:sysClr val="windowText" lastClr="000000">
                <a:hueOff val="0"/>
                <a:satOff val="0"/>
                <a:lumOff val="0"/>
                <a:alphaOff val="0"/>
              </a:sysClr>
            </a:solidFill>
            <a:latin typeface="Century Gothic"/>
            <a:ea typeface="+mn-ea"/>
            <a:cs typeface="+mn-cs"/>
          </a:endParaRPr>
        </a:p>
      </dsp:txBody>
      <dsp:txXfrm rot="-5400000">
        <a:off x="574904" y="1427739"/>
        <a:ext cx="7002559" cy="481719"/>
      </dsp:txXfrm>
    </dsp:sp>
    <dsp:sp modelId="{4893F42F-6134-43B6-B060-CBF5014B2D29}">
      <dsp:nvSpPr>
        <dsp:cNvPr id="0" name=""/>
        <dsp:cNvSpPr/>
      </dsp:nvSpPr>
      <dsp:spPr>
        <a:xfrm rot="5400000">
          <a:off x="-123193" y="2224786"/>
          <a:ext cx="821291" cy="574904"/>
        </a:xfrm>
        <a:prstGeom prst="chevron">
          <a:avLst/>
        </a:prstGeom>
        <a:solidFill>
          <a:srgbClr val="C0CF3A">
            <a:hueOff val="4544350"/>
            <a:satOff val="27405"/>
            <a:lumOff val="-16616"/>
            <a:alphaOff val="0"/>
          </a:srgbClr>
        </a:solidFill>
        <a:ln w="15875" cap="rnd" cmpd="sng" algn="ctr">
          <a:solidFill>
            <a:srgbClr val="C0CF3A">
              <a:hueOff val="4544350"/>
              <a:satOff val="27405"/>
              <a:lumOff val="-16616"/>
              <a:alphaOff val="0"/>
            </a:srgb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lvl="0" algn="ctr" defTabSz="977900">
            <a:lnSpc>
              <a:spcPct val="90000"/>
            </a:lnSpc>
            <a:spcBef>
              <a:spcPct val="0"/>
            </a:spcBef>
            <a:spcAft>
              <a:spcPct val="35000"/>
            </a:spcAft>
          </a:pPr>
          <a:r>
            <a:rPr lang="es-MX" sz="2200" kern="1200" dirty="0" smtClean="0">
              <a:solidFill>
                <a:sysClr val="window" lastClr="FFFFFF"/>
              </a:solidFill>
              <a:latin typeface="Century Gothic"/>
              <a:ea typeface="+mn-ea"/>
              <a:cs typeface="+mn-cs"/>
            </a:rPr>
            <a:t>D</a:t>
          </a:r>
          <a:endParaRPr lang="es-MX" sz="2200" kern="1200" dirty="0">
            <a:solidFill>
              <a:sysClr val="window" lastClr="FFFFFF"/>
            </a:solidFill>
            <a:latin typeface="Century Gothic"/>
            <a:ea typeface="+mn-ea"/>
            <a:cs typeface="+mn-cs"/>
          </a:endParaRPr>
        </a:p>
      </dsp:txBody>
      <dsp:txXfrm rot="-5400000">
        <a:off x="1" y="2389044"/>
        <a:ext cx="574904" cy="246387"/>
      </dsp:txXfrm>
    </dsp:sp>
    <dsp:sp modelId="{5B0E18AD-7904-4942-AF70-D880EAE875DB}">
      <dsp:nvSpPr>
        <dsp:cNvPr id="0" name=""/>
        <dsp:cNvSpPr/>
      </dsp:nvSpPr>
      <dsp:spPr>
        <a:xfrm rot="5400000">
          <a:off x="3822294" y="-1145796"/>
          <a:ext cx="533839" cy="7028619"/>
        </a:xfrm>
        <a:prstGeom prst="round2SameRect">
          <a:avLst/>
        </a:prstGeom>
        <a:solidFill>
          <a:sysClr val="window" lastClr="FFFFFF">
            <a:alpha val="90000"/>
            <a:hueOff val="0"/>
            <a:satOff val="0"/>
            <a:lumOff val="0"/>
            <a:alphaOff val="0"/>
          </a:sysClr>
        </a:solidFill>
        <a:ln w="15875" cap="rnd" cmpd="sng" algn="ctr">
          <a:solidFill>
            <a:srgbClr val="C0CF3A">
              <a:hueOff val="4544350"/>
              <a:satOff val="27405"/>
              <a:lumOff val="-16616"/>
              <a:alphaOff val="0"/>
            </a:srgb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8016" tIns="11430" rIns="11430" bIns="11430" numCol="1" spcCol="1270" anchor="ctr" anchorCtr="0">
          <a:noAutofit/>
        </a:bodyPr>
        <a:lstStyle/>
        <a:p>
          <a:pPr marL="171450" lvl="1" indent="-171450" algn="l" defTabSz="800100">
            <a:lnSpc>
              <a:spcPct val="90000"/>
            </a:lnSpc>
            <a:spcBef>
              <a:spcPct val="0"/>
            </a:spcBef>
            <a:spcAft>
              <a:spcPct val="15000"/>
            </a:spcAft>
            <a:buChar char="••"/>
          </a:pPr>
          <a:r>
            <a:rPr lang="es-MX" sz="1800" kern="1200" dirty="0" smtClean="0">
              <a:solidFill>
                <a:sysClr val="windowText" lastClr="000000">
                  <a:hueOff val="0"/>
                  <a:satOff val="0"/>
                  <a:lumOff val="0"/>
                  <a:alphaOff val="0"/>
                </a:sysClr>
              </a:solidFill>
              <a:latin typeface="Century Gothic"/>
              <a:ea typeface="+mn-ea"/>
              <a:cs typeface="+mn-cs"/>
            </a:rPr>
            <a:t>Total de depósitos (depósitos a la vista, más depósitos de ahorro, más depósitos a plazo)</a:t>
          </a:r>
          <a:endParaRPr lang="es-MX" sz="1800" kern="1200" dirty="0">
            <a:solidFill>
              <a:sysClr val="windowText" lastClr="000000">
                <a:hueOff val="0"/>
                <a:satOff val="0"/>
                <a:lumOff val="0"/>
                <a:alphaOff val="0"/>
              </a:sysClr>
            </a:solidFill>
            <a:latin typeface="Century Gothic"/>
            <a:ea typeface="+mn-ea"/>
            <a:cs typeface="+mn-cs"/>
          </a:endParaRPr>
        </a:p>
      </dsp:txBody>
      <dsp:txXfrm rot="-5400000">
        <a:off x="574904" y="2127654"/>
        <a:ext cx="7002559" cy="481719"/>
      </dsp:txXfrm>
    </dsp:sp>
    <dsp:sp modelId="{4AFD7059-3BEB-4A48-98DA-785E9648B1AE}">
      <dsp:nvSpPr>
        <dsp:cNvPr id="0" name=""/>
        <dsp:cNvSpPr/>
      </dsp:nvSpPr>
      <dsp:spPr>
        <a:xfrm rot="5400000">
          <a:off x="-123193" y="2924701"/>
          <a:ext cx="821291" cy="574904"/>
        </a:xfrm>
        <a:prstGeom prst="chevron">
          <a:avLst/>
        </a:prstGeom>
        <a:solidFill>
          <a:srgbClr val="C0CF3A">
            <a:hueOff val="6059134"/>
            <a:satOff val="36540"/>
            <a:lumOff val="-22155"/>
            <a:alphaOff val="0"/>
          </a:srgbClr>
        </a:solidFill>
        <a:ln w="15875" cap="rnd" cmpd="sng" algn="ctr">
          <a:solidFill>
            <a:srgbClr val="C0CF3A">
              <a:hueOff val="6059134"/>
              <a:satOff val="36540"/>
              <a:lumOff val="-22155"/>
              <a:alphaOff val="0"/>
            </a:srgb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lvl="0" algn="ctr" defTabSz="977900">
            <a:lnSpc>
              <a:spcPct val="90000"/>
            </a:lnSpc>
            <a:spcBef>
              <a:spcPct val="0"/>
            </a:spcBef>
            <a:spcAft>
              <a:spcPct val="35000"/>
            </a:spcAft>
          </a:pPr>
          <a:r>
            <a:rPr lang="es-MX" sz="2200" kern="1200" dirty="0" smtClean="0">
              <a:solidFill>
                <a:sysClr val="window" lastClr="FFFFFF"/>
              </a:solidFill>
              <a:latin typeface="Century Gothic"/>
              <a:ea typeface="+mn-ea"/>
              <a:cs typeface="+mn-cs"/>
            </a:rPr>
            <a:t>L</a:t>
          </a:r>
          <a:endParaRPr lang="es-MX" sz="2200" kern="1200" dirty="0">
            <a:solidFill>
              <a:sysClr val="window" lastClr="FFFFFF"/>
            </a:solidFill>
            <a:latin typeface="Century Gothic"/>
            <a:ea typeface="+mn-ea"/>
            <a:cs typeface="+mn-cs"/>
          </a:endParaRPr>
        </a:p>
      </dsp:txBody>
      <dsp:txXfrm rot="-5400000">
        <a:off x="1" y="3088959"/>
        <a:ext cx="574904" cy="246387"/>
      </dsp:txXfrm>
    </dsp:sp>
    <dsp:sp modelId="{08BB8D4F-AF9B-48AF-867D-2662738919C3}">
      <dsp:nvSpPr>
        <dsp:cNvPr id="0" name=""/>
        <dsp:cNvSpPr/>
      </dsp:nvSpPr>
      <dsp:spPr>
        <a:xfrm rot="5400000">
          <a:off x="3822294" y="-445882"/>
          <a:ext cx="533839" cy="7028619"/>
        </a:xfrm>
        <a:prstGeom prst="round2SameRect">
          <a:avLst/>
        </a:prstGeom>
        <a:solidFill>
          <a:sysClr val="window" lastClr="FFFFFF">
            <a:alpha val="90000"/>
            <a:hueOff val="0"/>
            <a:satOff val="0"/>
            <a:lumOff val="0"/>
            <a:alphaOff val="0"/>
          </a:sysClr>
        </a:solidFill>
        <a:ln w="15875" cap="rnd" cmpd="sng" algn="ctr">
          <a:solidFill>
            <a:srgbClr val="C0CF3A">
              <a:hueOff val="6059134"/>
              <a:satOff val="36540"/>
              <a:lumOff val="-22155"/>
              <a:alphaOff val="0"/>
            </a:srgb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8016" tIns="11430" rIns="11430" bIns="11430" numCol="1" spcCol="1270" anchor="ctr" anchorCtr="0">
          <a:noAutofit/>
        </a:bodyPr>
        <a:lstStyle/>
        <a:p>
          <a:pPr marL="171450" lvl="1" indent="-171450" algn="l" defTabSz="800100">
            <a:lnSpc>
              <a:spcPct val="90000"/>
            </a:lnSpc>
            <a:spcBef>
              <a:spcPct val="0"/>
            </a:spcBef>
            <a:spcAft>
              <a:spcPct val="15000"/>
            </a:spcAft>
            <a:buChar char="••"/>
          </a:pPr>
          <a:r>
            <a:rPr lang="es-MX" sz="1800" kern="1200" dirty="0" smtClean="0">
              <a:solidFill>
                <a:sysClr val="windowText" lastClr="000000">
                  <a:hueOff val="0"/>
                  <a:satOff val="0"/>
                  <a:lumOff val="0"/>
                  <a:alphaOff val="0"/>
                </a:sysClr>
              </a:solidFill>
              <a:latin typeface="Century Gothic"/>
              <a:ea typeface="+mn-ea"/>
              <a:cs typeface="+mn-cs"/>
            </a:rPr>
            <a:t> Reservas o activos líquidos del sistema bancario</a:t>
          </a:r>
          <a:endParaRPr lang="es-MX" sz="1800" kern="1200" dirty="0">
            <a:solidFill>
              <a:sysClr val="windowText" lastClr="000000">
                <a:hueOff val="0"/>
                <a:satOff val="0"/>
                <a:lumOff val="0"/>
                <a:alphaOff val="0"/>
              </a:sysClr>
            </a:solidFill>
            <a:latin typeface="Century Gothic"/>
            <a:ea typeface="+mn-ea"/>
            <a:cs typeface="+mn-cs"/>
          </a:endParaRPr>
        </a:p>
      </dsp:txBody>
      <dsp:txXfrm rot="-5400000">
        <a:off x="574904" y="2827568"/>
        <a:ext cx="7002559" cy="481719"/>
      </dsp:txXfrm>
    </dsp:sp>
  </dsp:spTree>
</dsp:drawing>
</file>

<file path=ppt/diagrams/layout1.xml><?xml version="1.0" encoding="utf-8"?>
<dgm:layoutDef xmlns:dgm="http://schemas.openxmlformats.org/drawingml/2006/diagram" xmlns:a="http://schemas.openxmlformats.org/drawingml/2006/main" uniqueId="urn:microsoft.com/office/officeart/2005/8/layout/cycle2">
  <dgm:title val=""/>
  <dgm:desc val=""/>
  <dgm:catLst>
    <dgm:cat type="cycle" pri="1000"/>
    <dgm:cat type="convert" pri="10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onstrLst>
      <dgm:constr type="w" for="ch" ptType="node" refType="w"/>
      <dgm:constr type="w" for="ch" ptType="sibTrans" refType="w" refFor="ch" refPtType="node" op="equ" fact="0.25"/>
      <dgm:constr type="sibSp" refType="w" refFor="ch" refPtType="node" fact="0.5"/>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sibTransForEach" axis="followSib" ptType="sibTrans" hideLastTrans="0" cnt="1">
            <dgm:layoutNode name="sibTrans">
              <dgm:choose name="Name11">
                <dgm:if name="Name12" axis="par ch" ptType="doc node" func="cnt" op="lt" val="3">
                  <dgm:alg type="conn">
                    <dgm:param type="begPts" val="radial"/>
                    <dgm:param type="endPts" val="radial"/>
                  </dgm:alg>
                </dgm:if>
                <dgm:else name="Name13">
                  <dgm:alg type="conn">
                    <dgm:param type="begPts" val="auto"/>
                    <dgm:param type="endPts" val="auto"/>
                  </dgm:alg>
                </dgm:else>
              </dgm:choose>
              <dgm:shape xmlns:r="http://schemas.openxmlformats.org/officeDocument/2006/relationships" type="conn" r:blip="">
                <dgm:adjLst/>
              </dgm:shape>
              <dgm:presOf axis="self"/>
              <dgm:constrLst>
                <dgm:constr type="h" refType="w" fact="1.35"/>
                <dgm:constr type="connDist"/>
                <dgm:constr type="w" for="ch" refType="connDist" fact="0.45"/>
                <dgm:constr type="h" for="ch" refType="h"/>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14"/>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9/3/layout/HorizontalOrganizationChart">
  <dgm:title val=""/>
  <dgm:desc val=""/>
  <dgm:catLst>
    <dgm:cat type="hierarchy" pri="43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305"/>
      <dgm:constr type="w" for="des" forName="rootComposite" refType="w" fact="10"/>
      <dgm:constr type="h" for="des" forName="rootComposite" refType="w" refFor="des" refForName="rootComposite1" fact="0.305"/>
      <dgm:constr type="w" for="des" forName="rootComposite3" refType="w" fact="10"/>
      <dgm:constr type="h" for="des" forName="rootComposite3" refType="w" refFor="des" refForName="rootComposite1" fact="0.305"/>
      <dgm:constr type="primFontSz" for="des" ptType="node" op="equ"/>
      <dgm:constr type="sp" for="des" op="equ"/>
      <dgm:constr type="sp" for="des" forName="hierRoot1" refType="w" refFor="des" refForName="rootComposite1" fact="0.2"/>
      <dgm:constr type="sp" for="des" forName="hierRoot2" refType="sp" refFor="des" refForName="hierRoot1"/>
      <dgm:constr type="sp" for="des" forName="hierRoot3" refType="sp" refFor="des" refForName="hierRoot1"/>
      <dgm:constr type="sibSp" refType="w" refFor="des" refForName="rootComposite1" fact="0.125"/>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125"/>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func="var" arg="dir" op="equ" val="norm">
                  <dgm:alg type="hierRoot">
                    <dgm:param type="hierAlign" val="lT"/>
                  </dgm:alg>
                  <dgm:constrLst>
                    <dgm:constr type="alignOff" val="0.75"/>
                  </dgm:constrLst>
                </dgm:if>
                <dgm:else name="Name9">
                  <dgm:alg type="hierRoot">
                    <dgm:param type="hierAlign" val="rT"/>
                  </dgm:alg>
                  <dgm:constrLst>
                    <dgm:constr type="alignOff" val="0.75"/>
                  </dgm:constrLst>
                </dgm:else>
              </dgm:choose>
            </dgm:if>
            <dgm:if name="Name10" func="var" arg="hierBranch" op="equ" val="r">
              <dgm:choose name="Name11">
                <dgm:if name="Name12" func="var" arg="dir" op="equ" val="norm">
                  <dgm:alg type="hierRoot">
                    <dgm:param type="hierAlign" val="lB"/>
                  </dgm:alg>
                  <dgm:constrLst>
                    <dgm:constr type="alignOff" val="0.75"/>
                  </dgm:constrLst>
                </dgm:if>
                <dgm:else name="Name13">
                  <dgm:alg type="hierRoot">
                    <dgm:param type="hierAlign" val="rB"/>
                  </dgm:alg>
                  <dgm:constrLst>
                    <dgm:constr type="alignOff" val="0.75"/>
                  </dgm:constrLst>
                </dgm:else>
              </dgm:choose>
            </dgm:if>
            <dgm:if name="Name14" func="var" arg="hierBranch" op="equ" val="hang">
              <dgm:choose name="Name15">
                <dgm:if name="Name16" func="var" arg="dir" op="equ" val="norm">
                  <dgm:alg type="hierRoot">
                    <dgm:param type="hierAlign" val="lCtrCh"/>
                  </dgm:alg>
                  <dgm:constrLst>
                    <dgm:constr type="alignOff" val="0.65"/>
                  </dgm:constrLst>
                </dgm:if>
                <dgm:else name="Name17">
                  <dgm:alg type="hierRoot">
                    <dgm:param type="hierAlign" val="rCtrCh"/>
                  </dgm:alg>
                  <dgm:constrLst>
                    <dgm:constr type="alignOff" val="0.65"/>
                  </dgm:constrLst>
                </dgm:else>
              </dgm:choose>
            </dgm:if>
            <dgm:else name="Name18">
              <dgm:choose name="Name19">
                <dgm:if name="Name20" func="var" arg="dir" op="equ" val="norm">
                  <dgm:alg type="hierRoot">
                    <dgm:param type="hierAlign" val="lCtrCh"/>
                  </dgm:alg>
                  <dgm:constrLst>
                    <dgm:constr type="alignOff"/>
                    <dgm:constr type="bendDist" for="des" ptType="parTrans" refType="sp" fact="0.5"/>
                  </dgm:constrLst>
                </dgm:if>
                <dgm:else name="Name21">
                  <dgm:alg type="hierRoot">
                    <dgm:param type="hierAlign" val="rCtrCh"/>
                  </dgm:alg>
                  <dgm:constrLst>
                    <dgm:constr type="alignOff"/>
                    <dgm:constr type="bendDist" for="des" ptType="parTrans" refType="sp" fact="0.5"/>
                  </dgm:constrLst>
                </dgm:else>
              </dgm:choose>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22">
              <dgm:if name="Name23"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24"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25"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6">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7">
              <dgm:if name="Name28" func="var" arg="hierBranch" op="equ" val="l">
                <dgm:choose name="Name29">
                  <dgm:if name="Name30" func="var" arg="dir" op="equ" val="norm">
                    <dgm:alg type="hierChild">
                      <dgm:param type="chAlign" val="t"/>
                      <dgm:param type="linDir" val="fromL"/>
                    </dgm:alg>
                  </dgm:if>
                  <dgm:else name="Name31">
                    <dgm:alg type="hierChild">
                      <dgm:param type="chAlign" val="t"/>
                      <dgm:param type="linDir" val="fromR"/>
                    </dgm:alg>
                  </dgm:else>
                </dgm:choose>
              </dgm:if>
              <dgm:if name="Name32" func="var" arg="hierBranch" op="equ" val="r">
                <dgm:choose name="Name33">
                  <dgm:if name="Name34" func="var" arg="dir" op="equ" val="norm">
                    <dgm:alg type="hierChild">
                      <dgm:param type="chAlign" val="b"/>
                      <dgm:param type="linDir" val="fromL"/>
                    </dgm:alg>
                  </dgm:if>
                  <dgm:else name="Name35">
                    <dgm:alg type="hierChild">
                      <dgm:param type="chAlign" val="b"/>
                      <dgm:param type="linDir" val="fromR"/>
                    </dgm:alg>
                  </dgm:else>
                </dgm:choose>
              </dgm:if>
              <dgm:if name="Name36" func="var" arg="hierBranch" op="equ" val="hang">
                <dgm:choose name="Name37">
                  <dgm:if name="Name38" func="var" arg="dir" op="equ" val="norm">
                    <dgm:alg type="hierChild">
                      <dgm:param type="chAlign" val="l"/>
                      <dgm:param type="linDir" val="fromT"/>
                      <dgm:param type="secChAlign" val="t"/>
                      <dgm:param type="secLinDir" val="fromL"/>
                    </dgm:alg>
                  </dgm:if>
                  <dgm:else name="Name39">
                    <dgm:alg type="hierChild">
                      <dgm:param type="chAlign" val="r"/>
                      <dgm:param type="linDir" val="fromT"/>
                      <dgm:param type="secChAlign" val="t"/>
                      <dgm:param type="secLinDir" val="fromR"/>
                    </dgm:alg>
                  </dgm:else>
                </dgm:choose>
              </dgm:if>
              <dgm:else name="Name40">
                <dgm:choose name="Name41">
                  <dgm:if name="Name42" func="var" arg="dir" op="equ" val="norm">
                    <dgm:alg type="hierChild">
                      <dgm:param type="linDir" val="fromT"/>
                      <dgm:param type="chAlign" val="l"/>
                    </dgm:alg>
                  </dgm:if>
                  <dgm:else name="Name43">
                    <dgm:alg type="hierChild">
                      <dgm:param type="linDir" val="fromT"/>
                      <dgm:param type="chAlign" val="r"/>
                    </dgm:alg>
                  </dgm:else>
                </dgm:choose>
              </dgm:else>
            </dgm:choose>
            <dgm:shape xmlns:r="http://schemas.openxmlformats.org/officeDocument/2006/relationships" r:blip="">
              <dgm:adjLst/>
            </dgm:shape>
            <dgm:presOf/>
            <dgm:constrLst/>
            <dgm:ruleLst/>
            <dgm:forEach name="rep2a" axis="ch" ptType="nonAsst">
              <dgm:forEach name="Name44" axis="precedSib" ptType="parTrans" st="-1" cnt="1">
                <dgm:choose name="Name45">
                  <dgm:if name="Name46" func="var" arg="hierBranch" op="equ" val="hang">
                    <dgm:layoutNode name="Name47">
                      <dgm:choose name="Name48">
                        <dgm:if name="Name49" func="var" arg="dir" op="equ" val="norm">
                          <dgm:alg type="conn">
                            <dgm:param type="connRout" val="bend"/>
                            <dgm:param type="dim" val="1D"/>
                            <dgm:param type="endSty" val="noArr"/>
                            <dgm:param type="begPts" val="midR"/>
                            <dgm:param type="endPts" val="bCtr tCtr"/>
                          </dgm:alg>
                        </dgm:if>
                        <dgm:else name="Name50">
                          <dgm:alg type="conn">
                            <dgm:param type="connRout" val="bend"/>
                            <dgm:param type="dim" val="1D"/>
                            <dgm:param type="endSty" val="noArr"/>
                            <dgm:param type="begPts" val="midL"/>
                            <dgm:param type="endPts" val="bCtr tCtr"/>
                          </dgm:alg>
                        </dgm:else>
                      </dgm:choose>
                      <dgm:shape xmlns:r="http://schemas.openxmlformats.org/officeDocument/2006/relationships" type="conn" r:blip="" zOrderOff="-99999">
                        <dgm:adjLst/>
                      </dgm:shape>
                      <dgm:presOf axis="self"/>
                      <dgm:constrLst>
                        <dgm:constr type="begPad"/>
                        <dgm:constr type="endPad"/>
                      </dgm:constrLst>
                      <dgm:ruleLst/>
                    </dgm:layoutNode>
                  </dgm:if>
                  <dgm:if name="Name51" func="var" arg="hierBranch" op="equ" val="l">
                    <dgm:layoutNode name="Name52">
                      <dgm:choose name="Name53">
                        <dgm:if name="Name54" func="var" arg="dir" op="equ" val="norm">
                          <dgm:alg type="conn">
                            <dgm:param type="connRout" val="bend"/>
                            <dgm:param type="dim" val="1D"/>
                            <dgm:param type="endSty" val="noArr"/>
                            <dgm:param type="begPts" val="midR"/>
                            <dgm:param type="endPts" val="tCtr"/>
                          </dgm:alg>
                        </dgm:if>
                        <dgm:else name="Name55">
                          <dgm:alg type="conn">
                            <dgm:param type="connRout" val="bend"/>
                            <dgm:param type="dim" val="1D"/>
                            <dgm:param type="endSty" val="noArr"/>
                            <dgm:param type="begPts" val="midL"/>
                            <dgm:param type="endPts" val="tCtr"/>
                          </dgm:alg>
                        </dgm:else>
                      </dgm:choose>
                      <dgm:shape xmlns:r="http://schemas.openxmlformats.org/officeDocument/2006/relationships" type="conn" r:blip="" zOrderOff="-99999">
                        <dgm:adjLst/>
                      </dgm:shape>
                      <dgm:presOf axis="self"/>
                      <dgm:constrLst>
                        <dgm:constr type="begPad"/>
                        <dgm:constr type="endPad"/>
                      </dgm:constrLst>
                      <dgm:ruleLst/>
                    </dgm:layoutNode>
                  </dgm:if>
                  <dgm:if name="Name56" func="var" arg="hierBranch" op="equ" val="r">
                    <dgm:layoutNode name="Name57">
                      <dgm:choose name="Name58">
                        <dgm:if name="Name59" func="var" arg="dir" op="equ" val="norm">
                          <dgm:alg type="conn">
                            <dgm:param type="connRout" val="bend"/>
                            <dgm:param type="dim" val="1D"/>
                            <dgm:param type="endSty" val="noArr"/>
                            <dgm:param type="begPts" val="midR"/>
                            <dgm:param type="endPts" val="bCtr"/>
                          </dgm:alg>
                        </dgm:if>
                        <dgm:else name="Name60">
                          <dgm:alg type="conn">
                            <dgm:param type="connRout" val="bend"/>
                            <dgm:param type="dim" val="1D"/>
                            <dgm:param type="endSty" val="noArr"/>
                            <dgm:param type="begPts" val="midL"/>
                            <dgm:param type="endPts" val="bCtr"/>
                          </dgm:alg>
                        </dgm:else>
                      </dgm:choose>
                      <dgm:shape xmlns:r="http://schemas.openxmlformats.org/officeDocument/2006/relationships" type="conn" r:blip="" zOrderOff="-99999">
                        <dgm:adjLst/>
                      </dgm:shape>
                      <dgm:presOf axis="self"/>
                      <dgm:constrLst>
                        <dgm:constr type="begPad"/>
                        <dgm:constr type="endPad"/>
                      </dgm:constrLst>
                      <dgm:ruleLst/>
                    </dgm:layoutNode>
                  </dgm:if>
                  <dgm:else name="Name61">
                    <dgm:choose name="Name62">
                      <dgm:if name="Name63" func="var" arg="dir" op="equ" val="norm">
                        <dgm:layoutNode name="Name64">
                          <dgm:alg type="conn">
                            <dgm:param type="connRout" val="bend"/>
                            <dgm:param type="dim" val="1D"/>
                            <dgm:param type="endSty" val="noArr"/>
                            <dgm:param type="begPts" val="midR"/>
                            <dgm:param type="endPts" val="midL"/>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else name="Name65">
                        <dgm:layoutNode name="Name66">
                          <dgm:alg type="conn">
                            <dgm:param type="connRout" val="bend"/>
                            <dgm:param type="dim" val="1D"/>
                            <dgm:param type="endSty" val="noArr"/>
                            <dgm:param type="begPts" val="midL"/>
                            <dgm:param type="endPts" val="midR"/>
                            <dgm:param type="bendPt" val="end"/>
                          </dgm:alg>
                          <dgm:shape xmlns:r="http://schemas.openxmlformats.org/officeDocument/2006/relationships" type="conn" r:blip="" zOrderOff="-99999">
                            <dgm:adjLst/>
                          </dgm:shape>
                          <dgm:presOf axis="self"/>
                          <dgm:constrLst>
                            <dgm:constr type="begPad"/>
                            <dgm:constr type="endPad"/>
                          </dgm:constrLst>
                          <dgm:ruleLst/>
                        </dgm:layoutNode>
                      </dgm:else>
                    </dgm:choose>
                  </dgm:else>
                </dgm:choose>
              </dgm:forEach>
              <dgm:layoutNode name="hierRoot2">
                <dgm:varLst>
                  <dgm:hierBranch val="init"/>
                </dgm:varLst>
                <dgm:choose name="Name67">
                  <dgm:if name="Name68" func="var" arg="hierBranch" op="equ" val="l">
                    <dgm:choose name="Name69">
                      <dgm:if name="Name70" func="var" arg="dir" op="equ" val="norm">
                        <dgm:alg type="hierRoot">
                          <dgm:param type="hierAlign" val="lT"/>
                        </dgm:alg>
                        <dgm:constrLst>
                          <dgm:constr type="alignOff" val="0.75"/>
                        </dgm:constrLst>
                      </dgm:if>
                      <dgm:else name="Name71">
                        <dgm:alg type="hierRoot">
                          <dgm:param type="hierAlign" val="rT"/>
                        </dgm:alg>
                        <dgm:constrLst>
                          <dgm:constr type="alignOff" val="0.75"/>
                        </dgm:constrLst>
                      </dgm:else>
                    </dgm:choose>
                  </dgm:if>
                  <dgm:if name="Name72" func="var" arg="hierBranch" op="equ" val="r">
                    <dgm:choose name="Name73">
                      <dgm:if name="Name74" func="var" arg="dir" op="equ" val="norm">
                        <dgm:alg type="hierRoot">
                          <dgm:param type="hierAlign" val="lB"/>
                        </dgm:alg>
                        <dgm:constrLst>
                          <dgm:constr type="alignOff" val="0.75"/>
                        </dgm:constrLst>
                      </dgm:if>
                      <dgm:else name="Name75">
                        <dgm:alg type="hierRoot">
                          <dgm:param type="hierAlign" val="rB"/>
                        </dgm:alg>
                        <dgm:constrLst>
                          <dgm:constr type="alignOff" val="0.75"/>
                        </dgm:constrLst>
                      </dgm:else>
                    </dgm:choose>
                  </dgm:if>
                  <dgm:if name="Name76" func="var" arg="hierBranch" op="equ" val="hang">
                    <dgm:choose name="Name77">
                      <dgm:if name="Name78" func="var" arg="dir" op="equ" val="norm">
                        <dgm:alg type="hierRoot">
                          <dgm:param type="hierAlign" val="lCtrCh"/>
                        </dgm:alg>
                        <dgm:constrLst>
                          <dgm:constr type="alignOff" val="0.65"/>
                        </dgm:constrLst>
                      </dgm:if>
                      <dgm:else name="Name79">
                        <dgm:alg type="hierRoot">
                          <dgm:param type="hierAlign" val="rCtrCh"/>
                        </dgm:alg>
                        <dgm:constrLst>
                          <dgm:constr type="alignOff" val="0.65"/>
                        </dgm:constrLst>
                      </dgm:else>
                    </dgm:choose>
                  </dgm:if>
                  <dgm:else name="Name80">
                    <dgm:choose name="Name81">
                      <dgm:if name="Name82" func="var" arg="dir" op="equ" val="norm">
                        <dgm:alg type="hierRoot">
                          <dgm:param type="hierAlign" val="lCtrCh"/>
                        </dgm:alg>
                        <dgm:constrLst>
                          <dgm:constr type="alignOff"/>
                          <dgm:constr type="bendDist" for="des" ptType="parTrans" refType="sp" fact="0.5"/>
                        </dgm:constrLst>
                      </dgm:if>
                      <dgm:else name="Name83">
                        <dgm:alg type="hierRoot">
                          <dgm:param type="hierAlign" val="rCtrCh"/>
                        </dgm:alg>
                        <dgm:constrLst>
                          <dgm:constr type="alignOff"/>
                          <dgm:constr type="bendDist" for="des" ptType="parTrans" refType="sp" fact="0.5"/>
                        </dgm:constrLst>
                      </dgm:else>
                    </dgm:choose>
                  </dgm:else>
                </dgm:choose>
                <dgm:shape xmlns:r="http://schemas.openxmlformats.org/officeDocument/2006/relationships" r:blip="">
                  <dgm:adjLst/>
                </dgm:shape>
                <dgm:presOf/>
                <dgm:ruleLst/>
                <dgm:layoutNode name="rootComposite">
                  <dgm:alg type="composite"/>
                  <dgm:shape xmlns:r="http://schemas.openxmlformats.org/officeDocument/2006/relationships" r:blip="">
                    <dgm:adjLst/>
                  </dgm:shape>
                  <dgm:presOf axis="self" ptType="node" cnt="1"/>
                  <dgm:choose name="Name84">
                    <dgm:if name="Name85"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6"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7"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8">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9">
                    <dgm:if name="Name90" func="var" arg="hierBranch" op="equ" val="l">
                      <dgm:choose name="Name91">
                        <dgm:if name="Name92" func="var" arg="dir" op="equ" val="norm">
                          <dgm:alg type="hierChild">
                            <dgm:param type="chAlign" val="t"/>
                            <dgm:param type="linDir" val="fromL"/>
                          </dgm:alg>
                        </dgm:if>
                        <dgm:else name="Name93">
                          <dgm:alg type="hierChild">
                            <dgm:param type="chAlign" val="t"/>
                            <dgm:param type="linDir" val="fromR"/>
                          </dgm:alg>
                        </dgm:else>
                      </dgm:choose>
                    </dgm:if>
                    <dgm:if name="Name94" func="var" arg="hierBranch" op="equ" val="r">
                      <dgm:choose name="Name95">
                        <dgm:if name="Name96" func="var" arg="dir" op="equ" val="norm">
                          <dgm:alg type="hierChild">
                            <dgm:param type="chAlign" val="b"/>
                            <dgm:param type="linDir" val="fromL"/>
                          </dgm:alg>
                        </dgm:if>
                        <dgm:else name="Name97">
                          <dgm:alg type="hierChild">
                            <dgm:param type="chAlign" val="b"/>
                            <dgm:param type="linDir" val="fromR"/>
                          </dgm:alg>
                        </dgm:else>
                      </dgm:choose>
                    </dgm:if>
                    <dgm:if name="Name98" func="var" arg="hierBranch" op="equ" val="hang">
                      <dgm:choose name="Name99">
                        <dgm:if name="Name100" func="var" arg="dir" op="equ" val="norm">
                          <dgm:alg type="hierChild">
                            <dgm:param type="chAlign" val="l"/>
                            <dgm:param type="linDir" val="fromT"/>
                            <dgm:param type="secChAlign" val="t"/>
                            <dgm:param type="secLinDir" val="fromL"/>
                          </dgm:alg>
                        </dgm:if>
                        <dgm:else name="Name101">
                          <dgm:alg type="hierChild">
                            <dgm:param type="chAlign" val="r"/>
                            <dgm:param type="linDir" val="fromT"/>
                            <dgm:param type="secChAlign" val="t"/>
                            <dgm:param type="secLinDir" val="fromR"/>
                          </dgm:alg>
                        </dgm:else>
                      </dgm:choose>
                    </dgm:if>
                    <dgm:else name="Name102">
                      <dgm:choose name="Name103">
                        <dgm:if name="Name104" func="var" arg="dir" op="equ" val="norm">
                          <dgm:alg type="hierChild">
                            <dgm:param type="linDir" val="fromT"/>
                            <dgm:param type="chAlign" val="l"/>
                          </dgm:alg>
                        </dgm:if>
                        <dgm:else name="Name105">
                          <dgm:alg type="hierChild">
                            <dgm:param type="linDir" val="fromT"/>
                            <dgm:param type="chAlign" val="r"/>
                          </dgm:alg>
                        </dgm:else>
                      </dgm:choose>
                    </dgm:else>
                  </dgm:choose>
                  <dgm:shape xmlns:r="http://schemas.openxmlformats.org/officeDocument/2006/relationships" r:blip="">
                    <dgm:adjLst/>
                  </dgm:shape>
                  <dgm:presOf/>
                  <dgm:constrLst/>
                  <dgm:ruleLst/>
                  <dgm:forEach name="Name106" ref="rep2a"/>
                </dgm:layoutNode>
                <dgm:layoutNode name="hierChild5">
                  <dgm:choose name="Name107">
                    <dgm:if name="Name108" func="var" arg="dir" op="equ" val="norm">
                      <dgm:alg type="hierChild">
                        <dgm:param type="chAlign" val="l"/>
                        <dgm:param type="linDir" val="fromT"/>
                        <dgm:param type="secChAlign" val="t"/>
                        <dgm:param type="secLinDir" val="fromL"/>
                      </dgm:alg>
                    </dgm:if>
                    <dgm:else name="Name109">
                      <dgm:alg type="hierChild">
                        <dgm:param type="chAlign" val="r"/>
                        <dgm:param type="linDir" val="fromT"/>
                        <dgm:param type="secChAlign" val="t"/>
                        <dgm:param type="secLinDir" val="fromR"/>
                      </dgm:alg>
                    </dgm:else>
                  </dgm:choose>
                  <dgm:shape xmlns:r="http://schemas.openxmlformats.org/officeDocument/2006/relationships" r:blip="">
                    <dgm:adjLst/>
                  </dgm:shape>
                  <dgm:presOf/>
                  <dgm:constrLst/>
                  <dgm:ruleLst/>
                  <dgm:forEach name="Name110" ref="rep2b"/>
                </dgm:layoutNode>
              </dgm:layoutNode>
            </dgm:forEach>
          </dgm:layoutNode>
          <dgm:layoutNode name="hierChild3">
            <dgm:choose name="Name111">
              <dgm:if name="Name112" func="var" arg="dir" op="equ" val="norm">
                <dgm:alg type="hierChild">
                  <dgm:param type="chAlign" val="l"/>
                  <dgm:param type="linDir" val="fromT"/>
                  <dgm:param type="secChAlign" val="t"/>
                  <dgm:param type="secLinDir" val="fromL"/>
                </dgm:alg>
              </dgm:if>
              <dgm:else name="Name113">
                <dgm:alg type="hierChild">
                  <dgm:param type="chAlign" val="r"/>
                  <dgm:param type="linDir" val="fromT"/>
                  <dgm:param type="secChAlign" val="t"/>
                  <dgm:param type="secLinDir" val="fromR"/>
                </dgm:alg>
              </dgm:else>
            </dgm:choose>
            <dgm:shape xmlns:r="http://schemas.openxmlformats.org/officeDocument/2006/relationships" r:blip="">
              <dgm:adjLst/>
            </dgm:shape>
            <dgm:presOf/>
            <dgm:constrLst/>
            <dgm:ruleLst/>
            <dgm:forEach name="rep2b" axis="ch" ptType="asst">
              <dgm:forEach name="Name114" axis="precedSib" ptType="parTrans" st="-1" cnt="1">
                <dgm:layoutNode name="Name115">
                  <dgm:choose name="Name116">
                    <dgm:if name="Name117" func="var" arg="dir" op="equ" val="norm">
                      <dgm:alg type="conn">
                        <dgm:param type="connRout" val="bend"/>
                        <dgm:param type="dim" val="1D"/>
                        <dgm:param type="endSty" val="noArr"/>
                        <dgm:param type="begPts" val="midR"/>
                        <dgm:param type="endPts" val="bCtr tCtr"/>
                      </dgm:alg>
                    </dgm:if>
                    <dgm:else name="Name118">
                      <dgm:alg type="conn">
                        <dgm:param type="connRout" val="bend"/>
                        <dgm:param type="dim" val="1D"/>
                        <dgm:param type="endSty" val="noArr"/>
                        <dgm:param type="begPts" val="midL"/>
                        <dgm:param type="endPts" val="bCtr tCtr"/>
                      </dgm:alg>
                    </dgm:else>
                  </dgm:choose>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9">
                  <dgm:if name="Name120" func="var" arg="hierBranch" op="equ" val="l">
                    <dgm:choose name="Name121">
                      <dgm:if name="Name122" func="var" arg="dir" op="equ" val="norm">
                        <dgm:alg type="hierRoot">
                          <dgm:param type="hierAlign" val="lT"/>
                        </dgm:alg>
                        <dgm:constrLst>
                          <dgm:constr type="alignOff" val="0.75"/>
                        </dgm:constrLst>
                      </dgm:if>
                      <dgm:else name="Name123">
                        <dgm:alg type="hierRoot">
                          <dgm:param type="hierAlign" val="rT"/>
                        </dgm:alg>
                        <dgm:constrLst>
                          <dgm:constr type="alignOff" val="0.75"/>
                        </dgm:constrLst>
                      </dgm:else>
                    </dgm:choose>
                  </dgm:if>
                  <dgm:if name="Name124" func="var" arg="hierBranch" op="equ" val="r">
                    <dgm:choose name="Name125">
                      <dgm:if name="Name126" func="var" arg="dir" op="equ" val="norm">
                        <dgm:alg type="hierRoot">
                          <dgm:param type="hierAlign" val="lB"/>
                        </dgm:alg>
                        <dgm:constrLst>
                          <dgm:constr type="alignOff" val="0.75"/>
                        </dgm:constrLst>
                      </dgm:if>
                      <dgm:else name="Name127">
                        <dgm:alg type="hierRoot">
                          <dgm:param type="hierAlign" val="rB"/>
                        </dgm:alg>
                        <dgm:constrLst>
                          <dgm:constr type="alignOff" val="0.75"/>
                        </dgm:constrLst>
                      </dgm:else>
                    </dgm:choose>
                  </dgm:if>
                  <dgm:if name="Name128" func="var" arg="hierBranch" op="equ" val="hang">
                    <dgm:choose name="Name129">
                      <dgm:if name="Name130" func="var" arg="dir" op="equ" val="norm">
                        <dgm:alg type="hierRoot">
                          <dgm:param type="hierAlign" val="lCtrCh"/>
                        </dgm:alg>
                        <dgm:constrLst>
                          <dgm:constr type="alignOff" val="0.65"/>
                        </dgm:constrLst>
                      </dgm:if>
                      <dgm:else name="Name131">
                        <dgm:alg type="hierRoot">
                          <dgm:param type="hierAlign" val="rCtrCh"/>
                        </dgm:alg>
                        <dgm:constrLst>
                          <dgm:constr type="alignOff" val="0.65"/>
                        </dgm:constrLst>
                      </dgm:else>
                    </dgm:choose>
                  </dgm:if>
                  <dgm:else name="Name132">
                    <dgm:choose name="Name133">
                      <dgm:if name="Name134" func="var" arg="dir" op="equ" val="norm">
                        <dgm:alg type="hierRoot">
                          <dgm:param type="hierAlign" val="lCtrCh"/>
                        </dgm:alg>
                        <dgm:constrLst>
                          <dgm:constr type="alignOff"/>
                          <dgm:constr type="bendDist" for="des" ptType="parTrans" refType="sp" fact="0.5"/>
                        </dgm:constrLst>
                      </dgm:if>
                      <dgm:else name="Name135">
                        <dgm:alg type="hierRoot">
                          <dgm:param type="hierAlign" val="rCtrCh"/>
                        </dgm:alg>
                        <dgm:constrLst>
                          <dgm:constr type="alignOff"/>
                          <dgm:constr type="bendDist" for="des" ptType="parTrans" refType="sp" fact="0.5"/>
                        </dgm:constrLst>
                      </dgm:else>
                    </dgm:choose>
                  </dgm:else>
                </dgm:choose>
                <dgm:shape xmlns:r="http://schemas.openxmlformats.org/officeDocument/2006/relationships" r:blip="">
                  <dgm:adjLst/>
                </dgm:shape>
                <dgm:presOf/>
                <dgm:ruleLst/>
                <dgm:layoutNode name="rootComposite3">
                  <dgm:alg type="composite"/>
                  <dgm:shape xmlns:r="http://schemas.openxmlformats.org/officeDocument/2006/relationships" r:blip="">
                    <dgm:adjLst/>
                  </dgm:shape>
                  <dgm:presOf axis="self" ptType="node" cnt="1"/>
                  <dgm:choose name="Name136">
                    <dgm:if name="Name137"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38"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39"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40">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41">
                    <dgm:if name="Name142" func="var" arg="hierBranch" op="equ" val="l">
                      <dgm:choose name="Name143">
                        <dgm:if name="Name144" func="var" arg="dir" op="equ" val="norm">
                          <dgm:alg type="hierChild">
                            <dgm:param type="chAlign" val="t"/>
                            <dgm:param type="linDir" val="fromL"/>
                          </dgm:alg>
                        </dgm:if>
                        <dgm:else name="Name145">
                          <dgm:alg type="hierChild">
                            <dgm:param type="chAlign" val="t"/>
                            <dgm:param type="linDir" val="fromR"/>
                          </dgm:alg>
                        </dgm:else>
                      </dgm:choose>
                    </dgm:if>
                    <dgm:if name="Name146" func="var" arg="hierBranch" op="equ" val="r">
                      <dgm:choose name="Name147">
                        <dgm:if name="Name148" func="var" arg="dir" op="equ" val="norm">
                          <dgm:alg type="hierChild">
                            <dgm:param type="chAlign" val="b"/>
                            <dgm:param type="linDir" val="fromL"/>
                          </dgm:alg>
                        </dgm:if>
                        <dgm:else name="Name149">
                          <dgm:alg type="hierChild">
                            <dgm:param type="chAlign" val="b"/>
                            <dgm:param type="linDir" val="fromR"/>
                          </dgm:alg>
                        </dgm:else>
                      </dgm:choose>
                    </dgm:if>
                    <dgm:if name="Name150" func="var" arg="hierBranch" op="equ" val="hang">
                      <dgm:choose name="Name151">
                        <dgm:if name="Name152" func="var" arg="dir" op="equ" val="norm">
                          <dgm:alg type="hierChild">
                            <dgm:param type="chAlign" val="l"/>
                            <dgm:param type="linDir" val="fromT"/>
                            <dgm:param type="secChAlign" val="t"/>
                            <dgm:param type="secLinDir" val="fromL"/>
                          </dgm:alg>
                        </dgm:if>
                        <dgm:else name="Name153">
                          <dgm:alg type="hierChild">
                            <dgm:param type="chAlign" val="r"/>
                            <dgm:param type="linDir" val="fromT"/>
                            <dgm:param type="secChAlign" val="t"/>
                            <dgm:param type="secLinDir" val="fromR"/>
                          </dgm:alg>
                        </dgm:else>
                      </dgm:choose>
                    </dgm:if>
                    <dgm:else name="Name154">
                      <dgm:choose name="Name155">
                        <dgm:if name="Name156" func="var" arg="dir" op="equ" val="norm">
                          <dgm:alg type="hierChild">
                            <dgm:param type="linDir" val="fromT"/>
                            <dgm:param type="chAlign" val="l"/>
                          </dgm:alg>
                        </dgm:if>
                        <dgm:else name="Name157">
                          <dgm:alg type="hierChild">
                            <dgm:param type="linDir" val="fromT"/>
                            <dgm:param type="chAlign" val="r"/>
                          </dgm:alg>
                        </dgm:else>
                      </dgm:choose>
                    </dgm:else>
                  </dgm:choose>
                  <dgm:shape xmlns:r="http://schemas.openxmlformats.org/officeDocument/2006/relationships" r:blip="">
                    <dgm:adjLst/>
                  </dgm:shape>
                  <dgm:presOf/>
                  <dgm:constrLst/>
                  <dgm:ruleLst/>
                  <dgm:forEach name="Name158" ref="rep2a"/>
                </dgm:layoutNode>
                <dgm:layoutNode name="hierChild7">
                  <dgm:choose name="Name159">
                    <dgm:if name="Name160" func="var" arg="dir" op="equ" val="norm">
                      <dgm:alg type="hierChild">
                        <dgm:param type="chAlign" val="l"/>
                        <dgm:param type="linDir" val="fromT"/>
                        <dgm:param type="secChAlign" val="t"/>
                        <dgm:param type="secLinDir" val="fromL"/>
                      </dgm:alg>
                    </dgm:if>
                    <dgm:else name="Name161">
                      <dgm:alg type="hierChild">
                        <dgm:param type="chAlign" val="r"/>
                        <dgm:param type="linDir" val="fromT"/>
                        <dgm:param type="secChAlign" val="t"/>
                        <dgm:param type="secLinDir" val="fromR"/>
                      </dgm:alg>
                    </dgm:else>
                  </dgm:choose>
                  <dgm:shape xmlns:r="http://schemas.openxmlformats.org/officeDocument/2006/relationships" r:blip="">
                    <dgm:adjLst/>
                  </dgm:shape>
                  <dgm:presOf/>
                  <dgm:constrLst/>
                  <dgm:ruleLst/>
                  <dgm:forEach name="Name162" ref="rep2b"/>
                </dgm:layoutNode>
              </dgm:layoutNode>
            </dgm:forEach>
          </dgm:layoutNod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MX" dirty="0"/>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7BDA589-30D5-45D7-B473-E9C36D7DD8FC}" type="datetimeFigureOut">
              <a:rPr lang="es-MX" smtClean="0"/>
              <a:t>20/10/2017</a:t>
            </a:fld>
            <a:endParaRPr lang="es-MX" dirty="0"/>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MX" dirty="0"/>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MX" dirty="0"/>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B818EE7-F252-460A-8CC0-D26E68DD0A6A}" type="slidenum">
              <a:rPr lang="es-MX" smtClean="0"/>
              <a:t>‹Nº›</a:t>
            </a:fld>
            <a:endParaRPr lang="es-MX" dirty="0"/>
          </a:p>
        </p:txBody>
      </p:sp>
    </p:spTree>
    <p:extLst>
      <p:ext uri="{BB962C8B-B14F-4D97-AF65-F5344CB8AC3E}">
        <p14:creationId xmlns:p14="http://schemas.microsoft.com/office/powerpoint/2010/main" val="83586433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912813" fontAlgn="base">
              <a:spcBef>
                <a:spcPct val="0"/>
              </a:spcBef>
              <a:spcAft>
                <a:spcPct val="0"/>
              </a:spcAft>
              <a:defRPr>
                <a:solidFill>
                  <a:schemeClr val="tx1"/>
                </a:solidFill>
                <a:latin typeface="Calibri" panose="020F0502020204030204" pitchFamily="34" charset="0"/>
              </a:defRPr>
            </a:lvl6pPr>
            <a:lvl7pPr marL="2971800" indent="-228600" defTabSz="912813" fontAlgn="base">
              <a:spcBef>
                <a:spcPct val="0"/>
              </a:spcBef>
              <a:spcAft>
                <a:spcPct val="0"/>
              </a:spcAft>
              <a:defRPr>
                <a:solidFill>
                  <a:schemeClr val="tx1"/>
                </a:solidFill>
                <a:latin typeface="Calibri" panose="020F0502020204030204" pitchFamily="34" charset="0"/>
              </a:defRPr>
            </a:lvl7pPr>
            <a:lvl8pPr marL="3429000" indent="-228600" defTabSz="912813" fontAlgn="base">
              <a:spcBef>
                <a:spcPct val="0"/>
              </a:spcBef>
              <a:spcAft>
                <a:spcPct val="0"/>
              </a:spcAft>
              <a:defRPr>
                <a:solidFill>
                  <a:schemeClr val="tx1"/>
                </a:solidFill>
                <a:latin typeface="Calibri" panose="020F0502020204030204" pitchFamily="34" charset="0"/>
              </a:defRPr>
            </a:lvl8pPr>
            <a:lvl9pPr marL="3886200" indent="-228600" defTabSz="912813" fontAlgn="base">
              <a:spcBef>
                <a:spcPct val="0"/>
              </a:spcBef>
              <a:spcAft>
                <a:spcPct val="0"/>
              </a:spcAft>
              <a:defRPr>
                <a:solidFill>
                  <a:schemeClr val="tx1"/>
                </a:solidFill>
                <a:latin typeface="Calibri" panose="020F0502020204030204" pitchFamily="34" charset="0"/>
              </a:defRPr>
            </a:lvl9pPr>
          </a:lstStyle>
          <a:p>
            <a:pPr defTabSz="912813" fontAlgn="base">
              <a:spcBef>
                <a:spcPct val="0"/>
              </a:spcBef>
              <a:spcAft>
                <a:spcPct val="0"/>
              </a:spcAft>
            </a:pPr>
            <a:fld id="{5210EB96-E49A-47DE-B99C-074B9B904DEA}" type="slidenum">
              <a:rPr lang="es-ES" altLang="es-MX">
                <a:solidFill>
                  <a:srgbClr val="000000"/>
                </a:solidFill>
              </a:rPr>
              <a:pPr defTabSz="912813" fontAlgn="base">
                <a:spcBef>
                  <a:spcPct val="0"/>
                </a:spcBef>
                <a:spcAft>
                  <a:spcPct val="0"/>
                </a:spcAft>
              </a:pPr>
              <a:t>2</a:t>
            </a:fld>
            <a:endParaRPr lang="es-ES" altLang="es-MX">
              <a:solidFill>
                <a:srgbClr val="000000"/>
              </a:solidFill>
            </a:endParaRPr>
          </a:p>
        </p:txBody>
      </p:sp>
      <p:sp>
        <p:nvSpPr>
          <p:cNvPr id="29699" name="Rectangle 2"/>
          <p:cNvSpPr>
            <a:spLocks noGrp="1" noRot="1" noChangeAspect="1" noChangeArrowheads="1" noTextEdit="1"/>
          </p:cNvSpPr>
          <p:nvPr>
            <p:ph type="sldImg"/>
          </p:nvPr>
        </p:nvSpPr>
        <p:spPr bwMode="auto">
          <a:solidFill>
            <a:srgbClr val="FFFFFF"/>
          </a:solidFill>
          <a:ln>
            <a:solidFill>
              <a:srgbClr val="000000"/>
            </a:solidFill>
            <a:miter lim="800000"/>
            <a:headEnd/>
            <a:tailEnd/>
          </a:ln>
        </p:spPr>
      </p:sp>
      <p:sp>
        <p:nvSpPr>
          <p:cNvPr id="29700" name="Rectangle 3"/>
          <p:cNvSpPr>
            <a:spLocks noGrp="1" noChangeArrowheads="1"/>
          </p:cNvSpPr>
          <p:nvPr>
            <p:ph type="body" idx="1"/>
          </p:nvPr>
        </p:nvSpPr>
        <p:spPr bwMode="auto">
          <a:solidFill>
            <a:srgbClr val="FFFFFF"/>
          </a:solidFill>
          <a:ln>
            <a:solidFill>
              <a:srgbClr val="000000"/>
            </a:solidFill>
            <a:miter lim="800000"/>
            <a:headEnd/>
            <a:tailEnd/>
          </a:ln>
        </p:spPr>
        <p:txBody>
          <a:bodyPr wrap="square" numCol="1" anchor="t" anchorCtr="0" compatLnSpc="1">
            <a:prstTxWarp prst="textNoShape">
              <a:avLst/>
            </a:prstTxWarp>
          </a:bodyPr>
          <a:lstStyle/>
          <a:p>
            <a:pPr>
              <a:spcBef>
                <a:spcPct val="0"/>
              </a:spcBef>
            </a:pPr>
            <a:endParaRPr lang="es-ES" altLang="es-MX" smtClean="0"/>
          </a:p>
        </p:txBody>
      </p:sp>
    </p:spTree>
    <p:extLst>
      <p:ext uri="{BB962C8B-B14F-4D97-AF65-F5344CB8AC3E}">
        <p14:creationId xmlns:p14="http://schemas.microsoft.com/office/powerpoint/2010/main" val="259243317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7"/>
          <p:cNvSpPr>
            <a:spLocks noGrp="1" noChangeArrowheads="1"/>
          </p:cNvSpPr>
          <p:nvPr>
            <p:ph type="sldNum" sz="quarter" idx="5"/>
          </p:nvPr>
        </p:nvSpPr>
        <p:spPr/>
        <p:txBody>
          <a:bodyPr/>
          <a:lstStyle/>
          <a:p>
            <a:pPr>
              <a:defRPr/>
            </a:pPr>
            <a:fld id="{D1B7DF8D-69A6-411A-B2EA-9D50BAB598CF}" type="slidenum">
              <a:rPr lang="es-ES">
                <a:solidFill>
                  <a:prstClr val="black"/>
                </a:solidFill>
              </a:rPr>
              <a:pPr>
                <a:defRPr/>
              </a:pPr>
              <a:t>11</a:t>
            </a:fld>
            <a:endParaRPr lang="es-ES" dirty="0">
              <a:solidFill>
                <a:prstClr val="black"/>
              </a:solidFill>
            </a:endParaRPr>
          </a:p>
        </p:txBody>
      </p:sp>
      <p:sp>
        <p:nvSpPr>
          <p:cNvPr id="37891" name="Rectangle 2"/>
          <p:cNvSpPr>
            <a:spLocks noGrp="1" noRot="1" noChangeAspect="1" noChangeArrowheads="1" noTextEdit="1"/>
          </p:cNvSpPr>
          <p:nvPr>
            <p:ph type="sldImg"/>
          </p:nvPr>
        </p:nvSpPr>
        <p:spPr>
          <a:xfrm>
            <a:off x="1143000" y="685800"/>
            <a:ext cx="4572000" cy="3429000"/>
          </a:xfrm>
          <a:solidFill>
            <a:srgbClr val="FFFFFF"/>
          </a:solidFill>
          <a:ln/>
        </p:spPr>
      </p:sp>
      <p:sp>
        <p:nvSpPr>
          <p:cNvPr id="37892" name="Rectangle 3"/>
          <p:cNvSpPr>
            <a:spLocks noGrp="1" noChangeArrowheads="1"/>
          </p:cNvSpPr>
          <p:nvPr>
            <p:ph type="body" idx="1"/>
          </p:nvPr>
        </p:nvSpPr>
        <p:spPr>
          <a:xfrm>
            <a:off x="685800" y="4343400"/>
            <a:ext cx="5486400" cy="4114800"/>
          </a:xfrm>
          <a:solidFill>
            <a:srgbClr val="FFFFFF"/>
          </a:solidFill>
          <a:ln>
            <a:solidFill>
              <a:srgbClr val="000000"/>
            </a:solidFill>
          </a:ln>
        </p:spPr>
        <p:txBody>
          <a:bodyPr/>
          <a:lstStyle/>
          <a:p>
            <a:endParaRPr lang="es-ES" altLang="es-MX" dirty="0" smtClean="0"/>
          </a:p>
        </p:txBody>
      </p:sp>
    </p:spTree>
    <p:extLst>
      <p:ext uri="{BB962C8B-B14F-4D97-AF65-F5344CB8AC3E}">
        <p14:creationId xmlns:p14="http://schemas.microsoft.com/office/powerpoint/2010/main" val="45862061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7"/>
          <p:cNvSpPr>
            <a:spLocks noGrp="1" noChangeArrowheads="1"/>
          </p:cNvSpPr>
          <p:nvPr>
            <p:ph type="sldNum" sz="quarter" idx="5"/>
          </p:nvPr>
        </p:nvSpPr>
        <p:spPr/>
        <p:txBody>
          <a:bodyPr/>
          <a:lstStyle/>
          <a:p>
            <a:pPr>
              <a:defRPr/>
            </a:pPr>
            <a:fld id="{D1B7DF8D-69A6-411A-B2EA-9D50BAB598CF}" type="slidenum">
              <a:rPr lang="es-ES">
                <a:solidFill>
                  <a:prstClr val="black"/>
                </a:solidFill>
              </a:rPr>
              <a:pPr>
                <a:defRPr/>
              </a:pPr>
              <a:t>12</a:t>
            </a:fld>
            <a:endParaRPr lang="es-ES" dirty="0">
              <a:solidFill>
                <a:prstClr val="black"/>
              </a:solidFill>
            </a:endParaRPr>
          </a:p>
        </p:txBody>
      </p:sp>
      <p:sp>
        <p:nvSpPr>
          <p:cNvPr id="37891" name="Rectangle 2"/>
          <p:cNvSpPr>
            <a:spLocks noGrp="1" noRot="1" noChangeAspect="1" noChangeArrowheads="1" noTextEdit="1"/>
          </p:cNvSpPr>
          <p:nvPr>
            <p:ph type="sldImg"/>
          </p:nvPr>
        </p:nvSpPr>
        <p:spPr>
          <a:xfrm>
            <a:off x="1143000" y="685800"/>
            <a:ext cx="4572000" cy="3429000"/>
          </a:xfrm>
          <a:solidFill>
            <a:srgbClr val="FFFFFF"/>
          </a:solidFill>
          <a:ln/>
        </p:spPr>
      </p:sp>
      <p:sp>
        <p:nvSpPr>
          <p:cNvPr id="37892" name="Rectangle 3"/>
          <p:cNvSpPr>
            <a:spLocks noGrp="1" noChangeArrowheads="1"/>
          </p:cNvSpPr>
          <p:nvPr>
            <p:ph type="body" idx="1"/>
          </p:nvPr>
        </p:nvSpPr>
        <p:spPr>
          <a:xfrm>
            <a:off x="685800" y="4343400"/>
            <a:ext cx="5486400" cy="4114800"/>
          </a:xfrm>
          <a:solidFill>
            <a:srgbClr val="FFFFFF"/>
          </a:solidFill>
          <a:ln>
            <a:solidFill>
              <a:srgbClr val="000000"/>
            </a:solidFill>
          </a:ln>
        </p:spPr>
        <p:txBody>
          <a:bodyPr/>
          <a:lstStyle/>
          <a:p>
            <a:endParaRPr lang="es-ES" altLang="es-MX" dirty="0" smtClean="0"/>
          </a:p>
        </p:txBody>
      </p:sp>
    </p:spTree>
    <p:extLst>
      <p:ext uri="{BB962C8B-B14F-4D97-AF65-F5344CB8AC3E}">
        <p14:creationId xmlns:p14="http://schemas.microsoft.com/office/powerpoint/2010/main" val="194017252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7"/>
          <p:cNvSpPr>
            <a:spLocks noGrp="1" noChangeArrowheads="1"/>
          </p:cNvSpPr>
          <p:nvPr>
            <p:ph type="sldNum" sz="quarter" idx="5"/>
          </p:nvPr>
        </p:nvSpPr>
        <p:spPr/>
        <p:txBody>
          <a:bodyPr/>
          <a:lstStyle/>
          <a:p>
            <a:pPr>
              <a:defRPr/>
            </a:pPr>
            <a:fld id="{D1B7DF8D-69A6-411A-B2EA-9D50BAB598CF}" type="slidenum">
              <a:rPr lang="es-ES">
                <a:solidFill>
                  <a:prstClr val="black"/>
                </a:solidFill>
              </a:rPr>
              <a:pPr>
                <a:defRPr/>
              </a:pPr>
              <a:t>13</a:t>
            </a:fld>
            <a:endParaRPr lang="es-ES" dirty="0">
              <a:solidFill>
                <a:prstClr val="black"/>
              </a:solidFill>
            </a:endParaRPr>
          </a:p>
        </p:txBody>
      </p:sp>
      <p:sp>
        <p:nvSpPr>
          <p:cNvPr id="37891" name="Rectangle 2"/>
          <p:cNvSpPr>
            <a:spLocks noGrp="1" noRot="1" noChangeAspect="1" noChangeArrowheads="1" noTextEdit="1"/>
          </p:cNvSpPr>
          <p:nvPr>
            <p:ph type="sldImg"/>
          </p:nvPr>
        </p:nvSpPr>
        <p:spPr>
          <a:xfrm>
            <a:off x="1143000" y="685800"/>
            <a:ext cx="4572000" cy="3429000"/>
          </a:xfrm>
          <a:solidFill>
            <a:srgbClr val="FFFFFF"/>
          </a:solidFill>
          <a:ln/>
        </p:spPr>
      </p:sp>
      <p:sp>
        <p:nvSpPr>
          <p:cNvPr id="37892" name="Rectangle 3"/>
          <p:cNvSpPr>
            <a:spLocks noGrp="1" noChangeArrowheads="1"/>
          </p:cNvSpPr>
          <p:nvPr>
            <p:ph type="body" idx="1"/>
          </p:nvPr>
        </p:nvSpPr>
        <p:spPr>
          <a:xfrm>
            <a:off x="685800" y="4343400"/>
            <a:ext cx="5486400" cy="4114800"/>
          </a:xfrm>
          <a:solidFill>
            <a:srgbClr val="FFFFFF"/>
          </a:solidFill>
          <a:ln>
            <a:solidFill>
              <a:srgbClr val="000000"/>
            </a:solidFill>
          </a:ln>
        </p:spPr>
        <p:txBody>
          <a:bodyPr/>
          <a:lstStyle/>
          <a:p>
            <a:endParaRPr lang="es-ES" altLang="es-MX" dirty="0" smtClean="0"/>
          </a:p>
        </p:txBody>
      </p:sp>
    </p:spTree>
    <p:extLst>
      <p:ext uri="{BB962C8B-B14F-4D97-AF65-F5344CB8AC3E}">
        <p14:creationId xmlns:p14="http://schemas.microsoft.com/office/powerpoint/2010/main" val="374601822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7"/>
          <p:cNvSpPr>
            <a:spLocks noGrp="1" noChangeArrowheads="1"/>
          </p:cNvSpPr>
          <p:nvPr>
            <p:ph type="sldNum" sz="quarter" idx="5"/>
          </p:nvPr>
        </p:nvSpPr>
        <p:spPr/>
        <p:txBody>
          <a:bodyPr/>
          <a:lstStyle/>
          <a:p>
            <a:pPr>
              <a:defRPr/>
            </a:pPr>
            <a:fld id="{D1B7DF8D-69A6-411A-B2EA-9D50BAB598CF}" type="slidenum">
              <a:rPr lang="es-ES">
                <a:solidFill>
                  <a:prstClr val="black"/>
                </a:solidFill>
              </a:rPr>
              <a:pPr>
                <a:defRPr/>
              </a:pPr>
              <a:t>14</a:t>
            </a:fld>
            <a:endParaRPr lang="es-ES" dirty="0">
              <a:solidFill>
                <a:prstClr val="black"/>
              </a:solidFill>
            </a:endParaRPr>
          </a:p>
        </p:txBody>
      </p:sp>
      <p:sp>
        <p:nvSpPr>
          <p:cNvPr id="37891" name="Rectangle 2"/>
          <p:cNvSpPr>
            <a:spLocks noGrp="1" noRot="1" noChangeAspect="1" noChangeArrowheads="1" noTextEdit="1"/>
          </p:cNvSpPr>
          <p:nvPr>
            <p:ph type="sldImg"/>
          </p:nvPr>
        </p:nvSpPr>
        <p:spPr>
          <a:xfrm>
            <a:off x="1143000" y="685800"/>
            <a:ext cx="4572000" cy="3429000"/>
          </a:xfrm>
          <a:solidFill>
            <a:srgbClr val="FFFFFF"/>
          </a:solidFill>
          <a:ln/>
        </p:spPr>
      </p:sp>
      <p:sp>
        <p:nvSpPr>
          <p:cNvPr id="37892" name="Rectangle 3"/>
          <p:cNvSpPr>
            <a:spLocks noGrp="1" noChangeArrowheads="1"/>
          </p:cNvSpPr>
          <p:nvPr>
            <p:ph type="body" idx="1"/>
          </p:nvPr>
        </p:nvSpPr>
        <p:spPr>
          <a:xfrm>
            <a:off x="685800" y="4343400"/>
            <a:ext cx="5486400" cy="4114800"/>
          </a:xfrm>
          <a:solidFill>
            <a:srgbClr val="FFFFFF"/>
          </a:solidFill>
          <a:ln>
            <a:solidFill>
              <a:srgbClr val="000000"/>
            </a:solidFill>
          </a:ln>
        </p:spPr>
        <p:txBody>
          <a:bodyPr/>
          <a:lstStyle/>
          <a:p>
            <a:endParaRPr lang="es-ES" altLang="es-MX" dirty="0" smtClean="0"/>
          </a:p>
        </p:txBody>
      </p:sp>
    </p:spTree>
    <p:extLst>
      <p:ext uri="{BB962C8B-B14F-4D97-AF65-F5344CB8AC3E}">
        <p14:creationId xmlns:p14="http://schemas.microsoft.com/office/powerpoint/2010/main" val="79815076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7"/>
          <p:cNvSpPr>
            <a:spLocks noGrp="1" noChangeArrowheads="1"/>
          </p:cNvSpPr>
          <p:nvPr>
            <p:ph type="sldNum" sz="quarter" idx="5"/>
          </p:nvPr>
        </p:nvSpPr>
        <p:spPr/>
        <p:txBody>
          <a:bodyPr/>
          <a:lstStyle/>
          <a:p>
            <a:pPr>
              <a:defRPr/>
            </a:pPr>
            <a:fld id="{D1B7DF8D-69A6-411A-B2EA-9D50BAB598CF}" type="slidenum">
              <a:rPr lang="es-ES">
                <a:solidFill>
                  <a:prstClr val="black"/>
                </a:solidFill>
              </a:rPr>
              <a:pPr>
                <a:defRPr/>
              </a:pPr>
              <a:t>15</a:t>
            </a:fld>
            <a:endParaRPr lang="es-ES" dirty="0">
              <a:solidFill>
                <a:prstClr val="black"/>
              </a:solidFill>
            </a:endParaRPr>
          </a:p>
        </p:txBody>
      </p:sp>
      <p:sp>
        <p:nvSpPr>
          <p:cNvPr id="37891" name="Rectangle 2"/>
          <p:cNvSpPr>
            <a:spLocks noGrp="1" noRot="1" noChangeAspect="1" noChangeArrowheads="1" noTextEdit="1"/>
          </p:cNvSpPr>
          <p:nvPr>
            <p:ph type="sldImg"/>
          </p:nvPr>
        </p:nvSpPr>
        <p:spPr>
          <a:xfrm>
            <a:off x="1143000" y="685800"/>
            <a:ext cx="4572000" cy="3429000"/>
          </a:xfrm>
          <a:solidFill>
            <a:srgbClr val="FFFFFF"/>
          </a:solidFill>
          <a:ln/>
        </p:spPr>
      </p:sp>
      <p:sp>
        <p:nvSpPr>
          <p:cNvPr id="37892" name="Rectangle 3"/>
          <p:cNvSpPr>
            <a:spLocks noGrp="1" noChangeArrowheads="1"/>
          </p:cNvSpPr>
          <p:nvPr>
            <p:ph type="body" idx="1"/>
          </p:nvPr>
        </p:nvSpPr>
        <p:spPr>
          <a:xfrm>
            <a:off x="685800" y="4343400"/>
            <a:ext cx="5486400" cy="4114800"/>
          </a:xfrm>
          <a:solidFill>
            <a:srgbClr val="FFFFFF"/>
          </a:solidFill>
          <a:ln>
            <a:solidFill>
              <a:srgbClr val="000000"/>
            </a:solidFill>
          </a:ln>
        </p:spPr>
        <p:txBody>
          <a:bodyPr/>
          <a:lstStyle/>
          <a:p>
            <a:endParaRPr lang="es-ES" altLang="es-MX" dirty="0" smtClean="0"/>
          </a:p>
        </p:txBody>
      </p:sp>
    </p:spTree>
    <p:extLst>
      <p:ext uri="{BB962C8B-B14F-4D97-AF65-F5344CB8AC3E}">
        <p14:creationId xmlns:p14="http://schemas.microsoft.com/office/powerpoint/2010/main" val="409219594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7"/>
          <p:cNvSpPr>
            <a:spLocks noGrp="1" noChangeArrowheads="1"/>
          </p:cNvSpPr>
          <p:nvPr>
            <p:ph type="sldNum" sz="quarter" idx="5"/>
          </p:nvPr>
        </p:nvSpPr>
        <p:spPr/>
        <p:txBody>
          <a:bodyPr/>
          <a:lstStyle/>
          <a:p>
            <a:pPr>
              <a:defRPr/>
            </a:pPr>
            <a:fld id="{D1B7DF8D-69A6-411A-B2EA-9D50BAB598CF}" type="slidenum">
              <a:rPr lang="es-ES">
                <a:solidFill>
                  <a:prstClr val="black"/>
                </a:solidFill>
              </a:rPr>
              <a:pPr>
                <a:defRPr/>
              </a:pPr>
              <a:t>16</a:t>
            </a:fld>
            <a:endParaRPr lang="es-ES" dirty="0">
              <a:solidFill>
                <a:prstClr val="black"/>
              </a:solidFill>
            </a:endParaRPr>
          </a:p>
        </p:txBody>
      </p:sp>
      <p:sp>
        <p:nvSpPr>
          <p:cNvPr id="37891" name="Rectangle 2"/>
          <p:cNvSpPr>
            <a:spLocks noGrp="1" noRot="1" noChangeAspect="1" noChangeArrowheads="1" noTextEdit="1"/>
          </p:cNvSpPr>
          <p:nvPr>
            <p:ph type="sldImg"/>
          </p:nvPr>
        </p:nvSpPr>
        <p:spPr>
          <a:xfrm>
            <a:off x="1143000" y="685800"/>
            <a:ext cx="4572000" cy="3429000"/>
          </a:xfrm>
          <a:solidFill>
            <a:srgbClr val="FFFFFF"/>
          </a:solidFill>
          <a:ln/>
        </p:spPr>
      </p:sp>
      <p:sp>
        <p:nvSpPr>
          <p:cNvPr id="37892" name="Rectangle 3"/>
          <p:cNvSpPr>
            <a:spLocks noGrp="1" noChangeArrowheads="1"/>
          </p:cNvSpPr>
          <p:nvPr>
            <p:ph type="body" idx="1"/>
          </p:nvPr>
        </p:nvSpPr>
        <p:spPr>
          <a:xfrm>
            <a:off x="685800" y="4343400"/>
            <a:ext cx="5486400" cy="4114800"/>
          </a:xfrm>
          <a:solidFill>
            <a:srgbClr val="FFFFFF"/>
          </a:solidFill>
          <a:ln>
            <a:solidFill>
              <a:srgbClr val="000000"/>
            </a:solidFill>
          </a:ln>
        </p:spPr>
        <p:txBody>
          <a:bodyPr/>
          <a:lstStyle/>
          <a:p>
            <a:endParaRPr lang="es-ES" altLang="es-MX" dirty="0" smtClean="0"/>
          </a:p>
        </p:txBody>
      </p:sp>
    </p:spTree>
    <p:extLst>
      <p:ext uri="{BB962C8B-B14F-4D97-AF65-F5344CB8AC3E}">
        <p14:creationId xmlns:p14="http://schemas.microsoft.com/office/powerpoint/2010/main" val="374005180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7"/>
          <p:cNvSpPr>
            <a:spLocks noGrp="1" noChangeArrowheads="1"/>
          </p:cNvSpPr>
          <p:nvPr>
            <p:ph type="sldNum" sz="quarter" idx="5"/>
          </p:nvPr>
        </p:nvSpPr>
        <p:spPr/>
        <p:txBody>
          <a:bodyPr/>
          <a:lstStyle/>
          <a:p>
            <a:pPr>
              <a:defRPr/>
            </a:pPr>
            <a:fld id="{D1B7DF8D-69A6-411A-B2EA-9D50BAB598CF}" type="slidenum">
              <a:rPr lang="es-ES">
                <a:solidFill>
                  <a:prstClr val="black"/>
                </a:solidFill>
              </a:rPr>
              <a:pPr>
                <a:defRPr/>
              </a:pPr>
              <a:t>17</a:t>
            </a:fld>
            <a:endParaRPr lang="es-ES" dirty="0">
              <a:solidFill>
                <a:prstClr val="black"/>
              </a:solidFill>
            </a:endParaRPr>
          </a:p>
        </p:txBody>
      </p:sp>
      <p:sp>
        <p:nvSpPr>
          <p:cNvPr id="37891" name="Rectangle 2"/>
          <p:cNvSpPr>
            <a:spLocks noGrp="1" noRot="1" noChangeAspect="1" noChangeArrowheads="1" noTextEdit="1"/>
          </p:cNvSpPr>
          <p:nvPr>
            <p:ph type="sldImg"/>
          </p:nvPr>
        </p:nvSpPr>
        <p:spPr>
          <a:xfrm>
            <a:off x="1143000" y="685800"/>
            <a:ext cx="4572000" cy="3429000"/>
          </a:xfrm>
          <a:solidFill>
            <a:srgbClr val="FFFFFF"/>
          </a:solidFill>
          <a:ln/>
        </p:spPr>
      </p:sp>
      <p:sp>
        <p:nvSpPr>
          <p:cNvPr id="37892" name="Rectangle 3"/>
          <p:cNvSpPr>
            <a:spLocks noGrp="1" noChangeArrowheads="1"/>
          </p:cNvSpPr>
          <p:nvPr>
            <p:ph type="body" idx="1"/>
          </p:nvPr>
        </p:nvSpPr>
        <p:spPr>
          <a:xfrm>
            <a:off x="685800" y="4343400"/>
            <a:ext cx="5486400" cy="4114800"/>
          </a:xfrm>
          <a:solidFill>
            <a:srgbClr val="FFFFFF"/>
          </a:solidFill>
          <a:ln>
            <a:solidFill>
              <a:srgbClr val="000000"/>
            </a:solidFill>
          </a:ln>
        </p:spPr>
        <p:txBody>
          <a:bodyPr/>
          <a:lstStyle/>
          <a:p>
            <a:endParaRPr lang="es-ES" altLang="es-MX" dirty="0" smtClean="0"/>
          </a:p>
        </p:txBody>
      </p:sp>
    </p:spTree>
    <p:extLst>
      <p:ext uri="{BB962C8B-B14F-4D97-AF65-F5344CB8AC3E}">
        <p14:creationId xmlns:p14="http://schemas.microsoft.com/office/powerpoint/2010/main" val="174644192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7"/>
          <p:cNvSpPr>
            <a:spLocks noGrp="1" noChangeArrowheads="1"/>
          </p:cNvSpPr>
          <p:nvPr>
            <p:ph type="sldNum" sz="quarter" idx="5"/>
          </p:nvPr>
        </p:nvSpPr>
        <p:spPr/>
        <p:txBody>
          <a:bodyPr/>
          <a:lstStyle/>
          <a:p>
            <a:pPr>
              <a:defRPr/>
            </a:pPr>
            <a:fld id="{D1B7DF8D-69A6-411A-B2EA-9D50BAB598CF}" type="slidenum">
              <a:rPr lang="es-ES">
                <a:solidFill>
                  <a:prstClr val="black"/>
                </a:solidFill>
              </a:rPr>
              <a:pPr>
                <a:defRPr/>
              </a:pPr>
              <a:t>18</a:t>
            </a:fld>
            <a:endParaRPr lang="es-ES" dirty="0">
              <a:solidFill>
                <a:prstClr val="black"/>
              </a:solidFill>
            </a:endParaRPr>
          </a:p>
        </p:txBody>
      </p:sp>
      <p:sp>
        <p:nvSpPr>
          <p:cNvPr id="37891" name="Rectangle 2"/>
          <p:cNvSpPr>
            <a:spLocks noGrp="1" noRot="1" noChangeAspect="1" noChangeArrowheads="1" noTextEdit="1"/>
          </p:cNvSpPr>
          <p:nvPr>
            <p:ph type="sldImg"/>
          </p:nvPr>
        </p:nvSpPr>
        <p:spPr>
          <a:xfrm>
            <a:off x="1143000" y="685800"/>
            <a:ext cx="4572000" cy="3429000"/>
          </a:xfrm>
          <a:solidFill>
            <a:srgbClr val="FFFFFF"/>
          </a:solidFill>
          <a:ln/>
        </p:spPr>
      </p:sp>
      <p:sp>
        <p:nvSpPr>
          <p:cNvPr id="37892" name="Rectangle 3"/>
          <p:cNvSpPr>
            <a:spLocks noGrp="1" noChangeArrowheads="1"/>
          </p:cNvSpPr>
          <p:nvPr>
            <p:ph type="body" idx="1"/>
          </p:nvPr>
        </p:nvSpPr>
        <p:spPr>
          <a:xfrm>
            <a:off x="685800" y="4343400"/>
            <a:ext cx="5486400" cy="4114800"/>
          </a:xfrm>
          <a:solidFill>
            <a:srgbClr val="FFFFFF"/>
          </a:solidFill>
          <a:ln>
            <a:solidFill>
              <a:srgbClr val="000000"/>
            </a:solidFill>
          </a:ln>
        </p:spPr>
        <p:txBody>
          <a:bodyPr/>
          <a:lstStyle/>
          <a:p>
            <a:endParaRPr lang="es-ES" altLang="es-MX" dirty="0" smtClean="0"/>
          </a:p>
        </p:txBody>
      </p:sp>
    </p:spTree>
    <p:extLst>
      <p:ext uri="{BB962C8B-B14F-4D97-AF65-F5344CB8AC3E}">
        <p14:creationId xmlns:p14="http://schemas.microsoft.com/office/powerpoint/2010/main" val="76501043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7"/>
          <p:cNvSpPr>
            <a:spLocks noGrp="1" noChangeArrowheads="1"/>
          </p:cNvSpPr>
          <p:nvPr>
            <p:ph type="sldNum" sz="quarter" idx="5"/>
          </p:nvPr>
        </p:nvSpPr>
        <p:spPr/>
        <p:txBody>
          <a:bodyPr/>
          <a:lstStyle/>
          <a:p>
            <a:pPr>
              <a:defRPr/>
            </a:pPr>
            <a:fld id="{D1B7DF8D-69A6-411A-B2EA-9D50BAB598CF}" type="slidenum">
              <a:rPr lang="es-ES">
                <a:solidFill>
                  <a:prstClr val="black"/>
                </a:solidFill>
              </a:rPr>
              <a:pPr>
                <a:defRPr/>
              </a:pPr>
              <a:t>19</a:t>
            </a:fld>
            <a:endParaRPr lang="es-ES" dirty="0">
              <a:solidFill>
                <a:prstClr val="black"/>
              </a:solidFill>
            </a:endParaRPr>
          </a:p>
        </p:txBody>
      </p:sp>
      <p:sp>
        <p:nvSpPr>
          <p:cNvPr id="37891" name="Rectangle 2"/>
          <p:cNvSpPr>
            <a:spLocks noGrp="1" noRot="1" noChangeAspect="1" noChangeArrowheads="1" noTextEdit="1"/>
          </p:cNvSpPr>
          <p:nvPr>
            <p:ph type="sldImg"/>
          </p:nvPr>
        </p:nvSpPr>
        <p:spPr>
          <a:xfrm>
            <a:off x="1143000" y="685800"/>
            <a:ext cx="4572000" cy="3429000"/>
          </a:xfrm>
          <a:solidFill>
            <a:srgbClr val="FFFFFF"/>
          </a:solidFill>
          <a:ln/>
        </p:spPr>
      </p:sp>
      <p:sp>
        <p:nvSpPr>
          <p:cNvPr id="37892" name="Rectangle 3"/>
          <p:cNvSpPr>
            <a:spLocks noGrp="1" noChangeArrowheads="1"/>
          </p:cNvSpPr>
          <p:nvPr>
            <p:ph type="body" idx="1"/>
          </p:nvPr>
        </p:nvSpPr>
        <p:spPr>
          <a:xfrm>
            <a:off x="685800" y="4343400"/>
            <a:ext cx="5486400" cy="4114800"/>
          </a:xfrm>
          <a:solidFill>
            <a:srgbClr val="FFFFFF"/>
          </a:solidFill>
          <a:ln>
            <a:solidFill>
              <a:srgbClr val="000000"/>
            </a:solidFill>
          </a:ln>
        </p:spPr>
        <p:txBody>
          <a:bodyPr/>
          <a:lstStyle/>
          <a:p>
            <a:endParaRPr lang="es-ES" altLang="es-MX" dirty="0" smtClean="0"/>
          </a:p>
        </p:txBody>
      </p:sp>
    </p:spTree>
    <p:extLst>
      <p:ext uri="{BB962C8B-B14F-4D97-AF65-F5344CB8AC3E}">
        <p14:creationId xmlns:p14="http://schemas.microsoft.com/office/powerpoint/2010/main" val="105234528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7"/>
          <p:cNvSpPr>
            <a:spLocks noGrp="1" noChangeArrowheads="1"/>
          </p:cNvSpPr>
          <p:nvPr>
            <p:ph type="sldNum" sz="quarter" idx="5"/>
          </p:nvPr>
        </p:nvSpPr>
        <p:spPr/>
        <p:txBody>
          <a:bodyPr/>
          <a:lstStyle/>
          <a:p>
            <a:pPr>
              <a:defRPr/>
            </a:pPr>
            <a:fld id="{D1B7DF8D-69A6-411A-B2EA-9D50BAB598CF}" type="slidenum">
              <a:rPr lang="es-ES">
                <a:solidFill>
                  <a:prstClr val="black"/>
                </a:solidFill>
              </a:rPr>
              <a:pPr>
                <a:defRPr/>
              </a:pPr>
              <a:t>20</a:t>
            </a:fld>
            <a:endParaRPr lang="es-ES" dirty="0">
              <a:solidFill>
                <a:prstClr val="black"/>
              </a:solidFill>
            </a:endParaRPr>
          </a:p>
        </p:txBody>
      </p:sp>
      <p:sp>
        <p:nvSpPr>
          <p:cNvPr id="37891" name="Rectangle 2"/>
          <p:cNvSpPr>
            <a:spLocks noGrp="1" noRot="1" noChangeAspect="1" noChangeArrowheads="1" noTextEdit="1"/>
          </p:cNvSpPr>
          <p:nvPr>
            <p:ph type="sldImg"/>
          </p:nvPr>
        </p:nvSpPr>
        <p:spPr>
          <a:xfrm>
            <a:off x="1143000" y="685800"/>
            <a:ext cx="4572000" cy="3429000"/>
          </a:xfrm>
          <a:solidFill>
            <a:srgbClr val="FFFFFF"/>
          </a:solidFill>
          <a:ln/>
        </p:spPr>
      </p:sp>
      <p:sp>
        <p:nvSpPr>
          <p:cNvPr id="37892" name="Rectangle 3"/>
          <p:cNvSpPr>
            <a:spLocks noGrp="1" noChangeArrowheads="1"/>
          </p:cNvSpPr>
          <p:nvPr>
            <p:ph type="body" idx="1"/>
          </p:nvPr>
        </p:nvSpPr>
        <p:spPr>
          <a:xfrm>
            <a:off x="685800" y="4343400"/>
            <a:ext cx="5486400" cy="4114800"/>
          </a:xfrm>
          <a:solidFill>
            <a:srgbClr val="FFFFFF"/>
          </a:solidFill>
          <a:ln>
            <a:solidFill>
              <a:srgbClr val="000000"/>
            </a:solidFill>
          </a:ln>
        </p:spPr>
        <p:txBody>
          <a:bodyPr/>
          <a:lstStyle/>
          <a:p>
            <a:endParaRPr lang="es-ES" altLang="es-MX" dirty="0" smtClean="0"/>
          </a:p>
        </p:txBody>
      </p:sp>
    </p:spTree>
    <p:extLst>
      <p:ext uri="{BB962C8B-B14F-4D97-AF65-F5344CB8AC3E}">
        <p14:creationId xmlns:p14="http://schemas.microsoft.com/office/powerpoint/2010/main" val="30491376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7"/>
          <p:cNvSpPr>
            <a:spLocks noGrp="1" noChangeArrowheads="1"/>
          </p:cNvSpPr>
          <p:nvPr>
            <p:ph type="sldNum" sz="quarter" idx="5"/>
          </p:nvPr>
        </p:nvSpPr>
        <p:spPr/>
        <p:txBody>
          <a:bodyPr/>
          <a:lstStyle/>
          <a:p>
            <a:pPr>
              <a:defRPr/>
            </a:pPr>
            <a:fld id="{D1B7DF8D-69A6-411A-B2EA-9D50BAB598CF}" type="slidenum">
              <a:rPr lang="es-ES">
                <a:solidFill>
                  <a:prstClr val="black"/>
                </a:solidFill>
              </a:rPr>
              <a:pPr>
                <a:defRPr/>
              </a:pPr>
              <a:t>3</a:t>
            </a:fld>
            <a:endParaRPr lang="es-ES" dirty="0">
              <a:solidFill>
                <a:prstClr val="black"/>
              </a:solidFill>
            </a:endParaRPr>
          </a:p>
        </p:txBody>
      </p:sp>
      <p:sp>
        <p:nvSpPr>
          <p:cNvPr id="37891" name="Rectangle 2"/>
          <p:cNvSpPr>
            <a:spLocks noGrp="1" noRot="1" noChangeAspect="1" noChangeArrowheads="1" noTextEdit="1"/>
          </p:cNvSpPr>
          <p:nvPr>
            <p:ph type="sldImg"/>
          </p:nvPr>
        </p:nvSpPr>
        <p:spPr>
          <a:xfrm>
            <a:off x="1143000" y="685800"/>
            <a:ext cx="4572000" cy="3429000"/>
          </a:xfrm>
          <a:solidFill>
            <a:srgbClr val="FFFFFF"/>
          </a:solidFill>
          <a:ln/>
        </p:spPr>
      </p:sp>
      <p:sp>
        <p:nvSpPr>
          <p:cNvPr id="37892" name="Rectangle 3"/>
          <p:cNvSpPr>
            <a:spLocks noGrp="1" noChangeArrowheads="1"/>
          </p:cNvSpPr>
          <p:nvPr>
            <p:ph type="body" idx="1"/>
          </p:nvPr>
        </p:nvSpPr>
        <p:spPr>
          <a:xfrm>
            <a:off x="685800" y="4343400"/>
            <a:ext cx="5486400" cy="4114800"/>
          </a:xfrm>
          <a:solidFill>
            <a:srgbClr val="FFFFFF"/>
          </a:solidFill>
          <a:ln>
            <a:solidFill>
              <a:srgbClr val="000000"/>
            </a:solidFill>
          </a:ln>
        </p:spPr>
        <p:txBody>
          <a:bodyPr/>
          <a:lstStyle/>
          <a:p>
            <a:endParaRPr lang="es-ES" altLang="es-MX" dirty="0" smtClean="0"/>
          </a:p>
        </p:txBody>
      </p:sp>
    </p:spTree>
    <p:extLst>
      <p:ext uri="{BB962C8B-B14F-4D97-AF65-F5344CB8AC3E}">
        <p14:creationId xmlns:p14="http://schemas.microsoft.com/office/powerpoint/2010/main" val="47721574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7"/>
          <p:cNvSpPr>
            <a:spLocks noGrp="1" noChangeArrowheads="1"/>
          </p:cNvSpPr>
          <p:nvPr>
            <p:ph type="sldNum" sz="quarter" idx="5"/>
          </p:nvPr>
        </p:nvSpPr>
        <p:spPr/>
        <p:txBody>
          <a:bodyPr/>
          <a:lstStyle/>
          <a:p>
            <a:pPr>
              <a:defRPr/>
            </a:pPr>
            <a:fld id="{D1B7DF8D-69A6-411A-B2EA-9D50BAB598CF}" type="slidenum">
              <a:rPr lang="es-ES">
                <a:solidFill>
                  <a:prstClr val="black"/>
                </a:solidFill>
              </a:rPr>
              <a:pPr>
                <a:defRPr/>
              </a:pPr>
              <a:t>21</a:t>
            </a:fld>
            <a:endParaRPr lang="es-ES" dirty="0">
              <a:solidFill>
                <a:prstClr val="black"/>
              </a:solidFill>
            </a:endParaRPr>
          </a:p>
        </p:txBody>
      </p:sp>
      <p:sp>
        <p:nvSpPr>
          <p:cNvPr id="37891" name="Rectangle 2"/>
          <p:cNvSpPr>
            <a:spLocks noGrp="1" noRot="1" noChangeAspect="1" noChangeArrowheads="1" noTextEdit="1"/>
          </p:cNvSpPr>
          <p:nvPr>
            <p:ph type="sldImg"/>
          </p:nvPr>
        </p:nvSpPr>
        <p:spPr>
          <a:xfrm>
            <a:off x="1143000" y="685800"/>
            <a:ext cx="4572000" cy="3429000"/>
          </a:xfrm>
          <a:solidFill>
            <a:srgbClr val="FFFFFF"/>
          </a:solidFill>
          <a:ln/>
        </p:spPr>
      </p:sp>
      <p:sp>
        <p:nvSpPr>
          <p:cNvPr id="37892" name="Rectangle 3"/>
          <p:cNvSpPr>
            <a:spLocks noGrp="1" noChangeArrowheads="1"/>
          </p:cNvSpPr>
          <p:nvPr>
            <p:ph type="body" idx="1"/>
          </p:nvPr>
        </p:nvSpPr>
        <p:spPr>
          <a:xfrm>
            <a:off x="685800" y="4343400"/>
            <a:ext cx="5486400" cy="4114800"/>
          </a:xfrm>
          <a:solidFill>
            <a:srgbClr val="FFFFFF"/>
          </a:solidFill>
          <a:ln>
            <a:solidFill>
              <a:srgbClr val="000000"/>
            </a:solidFill>
          </a:ln>
        </p:spPr>
        <p:txBody>
          <a:bodyPr/>
          <a:lstStyle/>
          <a:p>
            <a:endParaRPr lang="es-ES" altLang="es-MX" dirty="0" smtClean="0"/>
          </a:p>
        </p:txBody>
      </p:sp>
    </p:spTree>
    <p:extLst>
      <p:ext uri="{BB962C8B-B14F-4D97-AF65-F5344CB8AC3E}">
        <p14:creationId xmlns:p14="http://schemas.microsoft.com/office/powerpoint/2010/main" val="97777054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7"/>
          <p:cNvSpPr>
            <a:spLocks noGrp="1" noChangeArrowheads="1"/>
          </p:cNvSpPr>
          <p:nvPr>
            <p:ph type="sldNum" sz="quarter" idx="5"/>
          </p:nvPr>
        </p:nvSpPr>
        <p:spPr/>
        <p:txBody>
          <a:bodyPr/>
          <a:lstStyle/>
          <a:p>
            <a:pPr>
              <a:defRPr/>
            </a:pPr>
            <a:fld id="{D1B7DF8D-69A6-411A-B2EA-9D50BAB598CF}" type="slidenum">
              <a:rPr lang="es-ES">
                <a:solidFill>
                  <a:prstClr val="black"/>
                </a:solidFill>
              </a:rPr>
              <a:pPr>
                <a:defRPr/>
              </a:pPr>
              <a:t>22</a:t>
            </a:fld>
            <a:endParaRPr lang="es-ES" dirty="0">
              <a:solidFill>
                <a:prstClr val="black"/>
              </a:solidFill>
            </a:endParaRPr>
          </a:p>
        </p:txBody>
      </p:sp>
      <p:sp>
        <p:nvSpPr>
          <p:cNvPr id="37891" name="Rectangle 2"/>
          <p:cNvSpPr>
            <a:spLocks noGrp="1" noRot="1" noChangeAspect="1" noChangeArrowheads="1" noTextEdit="1"/>
          </p:cNvSpPr>
          <p:nvPr>
            <p:ph type="sldImg"/>
          </p:nvPr>
        </p:nvSpPr>
        <p:spPr>
          <a:xfrm>
            <a:off x="1143000" y="685800"/>
            <a:ext cx="4572000" cy="3429000"/>
          </a:xfrm>
          <a:solidFill>
            <a:srgbClr val="FFFFFF"/>
          </a:solidFill>
          <a:ln/>
        </p:spPr>
      </p:sp>
      <p:sp>
        <p:nvSpPr>
          <p:cNvPr id="37892" name="Rectangle 3"/>
          <p:cNvSpPr>
            <a:spLocks noGrp="1" noChangeArrowheads="1"/>
          </p:cNvSpPr>
          <p:nvPr>
            <p:ph type="body" idx="1"/>
          </p:nvPr>
        </p:nvSpPr>
        <p:spPr>
          <a:xfrm>
            <a:off x="685800" y="4343400"/>
            <a:ext cx="5486400" cy="4114800"/>
          </a:xfrm>
          <a:solidFill>
            <a:srgbClr val="FFFFFF"/>
          </a:solidFill>
          <a:ln>
            <a:solidFill>
              <a:srgbClr val="000000"/>
            </a:solidFill>
          </a:ln>
        </p:spPr>
        <p:txBody>
          <a:bodyPr/>
          <a:lstStyle/>
          <a:p>
            <a:endParaRPr lang="es-ES" altLang="es-MX" dirty="0" smtClean="0"/>
          </a:p>
        </p:txBody>
      </p:sp>
    </p:spTree>
    <p:extLst>
      <p:ext uri="{BB962C8B-B14F-4D97-AF65-F5344CB8AC3E}">
        <p14:creationId xmlns:p14="http://schemas.microsoft.com/office/powerpoint/2010/main" val="335771496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7"/>
          <p:cNvSpPr>
            <a:spLocks noGrp="1" noChangeArrowheads="1"/>
          </p:cNvSpPr>
          <p:nvPr>
            <p:ph type="sldNum" sz="quarter" idx="5"/>
          </p:nvPr>
        </p:nvSpPr>
        <p:spPr/>
        <p:txBody>
          <a:bodyPr/>
          <a:lstStyle/>
          <a:p>
            <a:pPr>
              <a:defRPr/>
            </a:pPr>
            <a:fld id="{D1B7DF8D-69A6-411A-B2EA-9D50BAB598CF}" type="slidenum">
              <a:rPr lang="es-ES">
                <a:solidFill>
                  <a:prstClr val="black"/>
                </a:solidFill>
              </a:rPr>
              <a:pPr>
                <a:defRPr/>
              </a:pPr>
              <a:t>23</a:t>
            </a:fld>
            <a:endParaRPr lang="es-ES" dirty="0">
              <a:solidFill>
                <a:prstClr val="black"/>
              </a:solidFill>
            </a:endParaRPr>
          </a:p>
        </p:txBody>
      </p:sp>
      <p:sp>
        <p:nvSpPr>
          <p:cNvPr id="37891" name="Rectangle 2"/>
          <p:cNvSpPr>
            <a:spLocks noGrp="1" noRot="1" noChangeAspect="1" noChangeArrowheads="1" noTextEdit="1"/>
          </p:cNvSpPr>
          <p:nvPr>
            <p:ph type="sldImg"/>
          </p:nvPr>
        </p:nvSpPr>
        <p:spPr>
          <a:xfrm>
            <a:off x="1143000" y="685800"/>
            <a:ext cx="4572000" cy="3429000"/>
          </a:xfrm>
          <a:solidFill>
            <a:srgbClr val="FFFFFF"/>
          </a:solidFill>
          <a:ln/>
        </p:spPr>
      </p:sp>
      <p:sp>
        <p:nvSpPr>
          <p:cNvPr id="37892" name="Rectangle 3"/>
          <p:cNvSpPr>
            <a:spLocks noGrp="1" noChangeArrowheads="1"/>
          </p:cNvSpPr>
          <p:nvPr>
            <p:ph type="body" idx="1"/>
          </p:nvPr>
        </p:nvSpPr>
        <p:spPr>
          <a:xfrm>
            <a:off x="685800" y="4343400"/>
            <a:ext cx="5486400" cy="4114800"/>
          </a:xfrm>
          <a:solidFill>
            <a:srgbClr val="FFFFFF"/>
          </a:solidFill>
          <a:ln>
            <a:solidFill>
              <a:srgbClr val="000000"/>
            </a:solidFill>
          </a:ln>
        </p:spPr>
        <p:txBody>
          <a:bodyPr/>
          <a:lstStyle/>
          <a:p>
            <a:endParaRPr lang="es-ES" altLang="es-MX" dirty="0" smtClean="0"/>
          </a:p>
        </p:txBody>
      </p:sp>
    </p:spTree>
    <p:extLst>
      <p:ext uri="{BB962C8B-B14F-4D97-AF65-F5344CB8AC3E}">
        <p14:creationId xmlns:p14="http://schemas.microsoft.com/office/powerpoint/2010/main" val="140743818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7"/>
          <p:cNvSpPr>
            <a:spLocks noGrp="1" noChangeArrowheads="1"/>
          </p:cNvSpPr>
          <p:nvPr>
            <p:ph type="sldNum" sz="quarter" idx="5"/>
          </p:nvPr>
        </p:nvSpPr>
        <p:spPr/>
        <p:txBody>
          <a:bodyPr/>
          <a:lstStyle/>
          <a:p>
            <a:pPr>
              <a:defRPr/>
            </a:pPr>
            <a:fld id="{D1B7DF8D-69A6-411A-B2EA-9D50BAB598CF}" type="slidenum">
              <a:rPr lang="es-ES">
                <a:solidFill>
                  <a:prstClr val="black"/>
                </a:solidFill>
              </a:rPr>
              <a:pPr>
                <a:defRPr/>
              </a:pPr>
              <a:t>24</a:t>
            </a:fld>
            <a:endParaRPr lang="es-ES" dirty="0">
              <a:solidFill>
                <a:prstClr val="black"/>
              </a:solidFill>
            </a:endParaRPr>
          </a:p>
        </p:txBody>
      </p:sp>
      <p:sp>
        <p:nvSpPr>
          <p:cNvPr id="37891" name="Rectangle 2"/>
          <p:cNvSpPr>
            <a:spLocks noGrp="1" noRot="1" noChangeAspect="1" noChangeArrowheads="1" noTextEdit="1"/>
          </p:cNvSpPr>
          <p:nvPr>
            <p:ph type="sldImg"/>
          </p:nvPr>
        </p:nvSpPr>
        <p:spPr>
          <a:xfrm>
            <a:off x="1143000" y="685800"/>
            <a:ext cx="4572000" cy="3429000"/>
          </a:xfrm>
          <a:solidFill>
            <a:srgbClr val="FFFFFF"/>
          </a:solidFill>
          <a:ln/>
        </p:spPr>
      </p:sp>
      <p:sp>
        <p:nvSpPr>
          <p:cNvPr id="37892" name="Rectangle 3"/>
          <p:cNvSpPr>
            <a:spLocks noGrp="1" noChangeArrowheads="1"/>
          </p:cNvSpPr>
          <p:nvPr>
            <p:ph type="body" idx="1"/>
          </p:nvPr>
        </p:nvSpPr>
        <p:spPr>
          <a:xfrm>
            <a:off x="685800" y="4343400"/>
            <a:ext cx="5486400" cy="4114800"/>
          </a:xfrm>
          <a:solidFill>
            <a:srgbClr val="FFFFFF"/>
          </a:solidFill>
          <a:ln>
            <a:solidFill>
              <a:srgbClr val="000000"/>
            </a:solidFill>
          </a:ln>
        </p:spPr>
        <p:txBody>
          <a:bodyPr/>
          <a:lstStyle/>
          <a:p>
            <a:endParaRPr lang="es-ES" altLang="es-MX" dirty="0" smtClean="0"/>
          </a:p>
        </p:txBody>
      </p:sp>
    </p:spTree>
    <p:extLst>
      <p:ext uri="{BB962C8B-B14F-4D97-AF65-F5344CB8AC3E}">
        <p14:creationId xmlns:p14="http://schemas.microsoft.com/office/powerpoint/2010/main" val="294408409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7"/>
          <p:cNvSpPr>
            <a:spLocks noGrp="1" noChangeArrowheads="1"/>
          </p:cNvSpPr>
          <p:nvPr>
            <p:ph type="sldNum" sz="quarter" idx="5"/>
          </p:nvPr>
        </p:nvSpPr>
        <p:spPr/>
        <p:txBody>
          <a:bodyPr/>
          <a:lstStyle/>
          <a:p>
            <a:pPr>
              <a:defRPr/>
            </a:pPr>
            <a:fld id="{D1B7DF8D-69A6-411A-B2EA-9D50BAB598CF}" type="slidenum">
              <a:rPr lang="es-ES">
                <a:solidFill>
                  <a:prstClr val="black"/>
                </a:solidFill>
              </a:rPr>
              <a:pPr>
                <a:defRPr/>
              </a:pPr>
              <a:t>25</a:t>
            </a:fld>
            <a:endParaRPr lang="es-ES" dirty="0">
              <a:solidFill>
                <a:prstClr val="black"/>
              </a:solidFill>
            </a:endParaRPr>
          </a:p>
        </p:txBody>
      </p:sp>
      <p:sp>
        <p:nvSpPr>
          <p:cNvPr id="37891" name="Rectangle 2"/>
          <p:cNvSpPr>
            <a:spLocks noGrp="1" noRot="1" noChangeAspect="1" noChangeArrowheads="1" noTextEdit="1"/>
          </p:cNvSpPr>
          <p:nvPr>
            <p:ph type="sldImg"/>
          </p:nvPr>
        </p:nvSpPr>
        <p:spPr>
          <a:xfrm>
            <a:off x="1143000" y="685800"/>
            <a:ext cx="4572000" cy="3429000"/>
          </a:xfrm>
          <a:solidFill>
            <a:srgbClr val="FFFFFF"/>
          </a:solidFill>
          <a:ln/>
        </p:spPr>
      </p:sp>
      <p:sp>
        <p:nvSpPr>
          <p:cNvPr id="37892" name="Rectangle 3"/>
          <p:cNvSpPr>
            <a:spLocks noGrp="1" noChangeArrowheads="1"/>
          </p:cNvSpPr>
          <p:nvPr>
            <p:ph type="body" idx="1"/>
          </p:nvPr>
        </p:nvSpPr>
        <p:spPr>
          <a:xfrm>
            <a:off x="685800" y="4343400"/>
            <a:ext cx="5486400" cy="4114800"/>
          </a:xfrm>
          <a:solidFill>
            <a:srgbClr val="FFFFFF"/>
          </a:solidFill>
          <a:ln>
            <a:solidFill>
              <a:srgbClr val="000000"/>
            </a:solidFill>
          </a:ln>
        </p:spPr>
        <p:txBody>
          <a:bodyPr/>
          <a:lstStyle/>
          <a:p>
            <a:endParaRPr lang="es-ES" altLang="es-MX" dirty="0" smtClean="0"/>
          </a:p>
        </p:txBody>
      </p:sp>
    </p:spTree>
    <p:extLst>
      <p:ext uri="{BB962C8B-B14F-4D97-AF65-F5344CB8AC3E}">
        <p14:creationId xmlns:p14="http://schemas.microsoft.com/office/powerpoint/2010/main" val="27158370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7"/>
          <p:cNvSpPr>
            <a:spLocks noGrp="1" noChangeArrowheads="1"/>
          </p:cNvSpPr>
          <p:nvPr>
            <p:ph type="sldNum" sz="quarter" idx="5"/>
          </p:nvPr>
        </p:nvSpPr>
        <p:spPr/>
        <p:txBody>
          <a:bodyPr/>
          <a:lstStyle/>
          <a:p>
            <a:pPr>
              <a:defRPr/>
            </a:pPr>
            <a:fld id="{D1B7DF8D-69A6-411A-B2EA-9D50BAB598CF}" type="slidenum">
              <a:rPr lang="es-ES">
                <a:solidFill>
                  <a:prstClr val="black"/>
                </a:solidFill>
              </a:rPr>
              <a:pPr>
                <a:defRPr/>
              </a:pPr>
              <a:t>26</a:t>
            </a:fld>
            <a:endParaRPr lang="es-ES" dirty="0">
              <a:solidFill>
                <a:prstClr val="black"/>
              </a:solidFill>
            </a:endParaRPr>
          </a:p>
        </p:txBody>
      </p:sp>
      <p:sp>
        <p:nvSpPr>
          <p:cNvPr id="37891" name="Rectangle 2"/>
          <p:cNvSpPr>
            <a:spLocks noGrp="1" noRot="1" noChangeAspect="1" noChangeArrowheads="1" noTextEdit="1"/>
          </p:cNvSpPr>
          <p:nvPr>
            <p:ph type="sldImg"/>
          </p:nvPr>
        </p:nvSpPr>
        <p:spPr>
          <a:xfrm>
            <a:off x="1143000" y="685800"/>
            <a:ext cx="4572000" cy="3429000"/>
          </a:xfrm>
          <a:solidFill>
            <a:srgbClr val="FFFFFF"/>
          </a:solidFill>
          <a:ln/>
        </p:spPr>
      </p:sp>
      <p:sp>
        <p:nvSpPr>
          <p:cNvPr id="37892" name="Rectangle 3"/>
          <p:cNvSpPr>
            <a:spLocks noGrp="1" noChangeArrowheads="1"/>
          </p:cNvSpPr>
          <p:nvPr>
            <p:ph type="body" idx="1"/>
          </p:nvPr>
        </p:nvSpPr>
        <p:spPr>
          <a:xfrm>
            <a:off x="685800" y="4343400"/>
            <a:ext cx="5486400" cy="4114800"/>
          </a:xfrm>
          <a:solidFill>
            <a:srgbClr val="FFFFFF"/>
          </a:solidFill>
          <a:ln>
            <a:solidFill>
              <a:srgbClr val="000000"/>
            </a:solidFill>
          </a:ln>
        </p:spPr>
        <p:txBody>
          <a:bodyPr/>
          <a:lstStyle/>
          <a:p>
            <a:endParaRPr lang="es-ES" altLang="es-MX" dirty="0" smtClean="0"/>
          </a:p>
        </p:txBody>
      </p:sp>
    </p:spTree>
    <p:extLst>
      <p:ext uri="{BB962C8B-B14F-4D97-AF65-F5344CB8AC3E}">
        <p14:creationId xmlns:p14="http://schemas.microsoft.com/office/powerpoint/2010/main" val="93606184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7"/>
          <p:cNvSpPr>
            <a:spLocks noGrp="1" noChangeArrowheads="1"/>
          </p:cNvSpPr>
          <p:nvPr>
            <p:ph type="sldNum" sz="quarter" idx="5"/>
          </p:nvPr>
        </p:nvSpPr>
        <p:spPr/>
        <p:txBody>
          <a:bodyPr/>
          <a:lstStyle/>
          <a:p>
            <a:pPr>
              <a:defRPr/>
            </a:pPr>
            <a:fld id="{D1B7DF8D-69A6-411A-B2EA-9D50BAB598CF}" type="slidenum">
              <a:rPr lang="es-ES">
                <a:solidFill>
                  <a:prstClr val="black"/>
                </a:solidFill>
              </a:rPr>
              <a:pPr>
                <a:defRPr/>
              </a:pPr>
              <a:t>27</a:t>
            </a:fld>
            <a:endParaRPr lang="es-ES" dirty="0">
              <a:solidFill>
                <a:prstClr val="black"/>
              </a:solidFill>
            </a:endParaRPr>
          </a:p>
        </p:txBody>
      </p:sp>
      <p:sp>
        <p:nvSpPr>
          <p:cNvPr id="37891" name="Rectangle 2"/>
          <p:cNvSpPr>
            <a:spLocks noGrp="1" noRot="1" noChangeAspect="1" noChangeArrowheads="1" noTextEdit="1"/>
          </p:cNvSpPr>
          <p:nvPr>
            <p:ph type="sldImg"/>
          </p:nvPr>
        </p:nvSpPr>
        <p:spPr>
          <a:xfrm>
            <a:off x="1143000" y="685800"/>
            <a:ext cx="4572000" cy="3429000"/>
          </a:xfrm>
          <a:solidFill>
            <a:srgbClr val="FFFFFF"/>
          </a:solidFill>
          <a:ln/>
        </p:spPr>
      </p:sp>
      <p:sp>
        <p:nvSpPr>
          <p:cNvPr id="37892" name="Rectangle 3"/>
          <p:cNvSpPr>
            <a:spLocks noGrp="1" noChangeArrowheads="1"/>
          </p:cNvSpPr>
          <p:nvPr>
            <p:ph type="body" idx="1"/>
          </p:nvPr>
        </p:nvSpPr>
        <p:spPr>
          <a:xfrm>
            <a:off x="685800" y="4343400"/>
            <a:ext cx="5486400" cy="4114800"/>
          </a:xfrm>
          <a:solidFill>
            <a:srgbClr val="FFFFFF"/>
          </a:solidFill>
          <a:ln>
            <a:solidFill>
              <a:srgbClr val="000000"/>
            </a:solidFill>
          </a:ln>
        </p:spPr>
        <p:txBody>
          <a:bodyPr/>
          <a:lstStyle/>
          <a:p>
            <a:endParaRPr lang="es-ES" altLang="es-MX" dirty="0" smtClean="0"/>
          </a:p>
        </p:txBody>
      </p:sp>
    </p:spTree>
    <p:extLst>
      <p:ext uri="{BB962C8B-B14F-4D97-AF65-F5344CB8AC3E}">
        <p14:creationId xmlns:p14="http://schemas.microsoft.com/office/powerpoint/2010/main" val="499994379"/>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7"/>
          <p:cNvSpPr>
            <a:spLocks noGrp="1" noChangeArrowheads="1"/>
          </p:cNvSpPr>
          <p:nvPr>
            <p:ph type="sldNum" sz="quarter" idx="5"/>
          </p:nvPr>
        </p:nvSpPr>
        <p:spPr/>
        <p:txBody>
          <a:bodyPr/>
          <a:lstStyle/>
          <a:p>
            <a:pPr>
              <a:defRPr/>
            </a:pPr>
            <a:fld id="{D1B7DF8D-69A6-411A-B2EA-9D50BAB598CF}" type="slidenum">
              <a:rPr lang="es-ES">
                <a:solidFill>
                  <a:prstClr val="black"/>
                </a:solidFill>
              </a:rPr>
              <a:pPr>
                <a:defRPr/>
              </a:pPr>
              <a:t>28</a:t>
            </a:fld>
            <a:endParaRPr lang="es-ES" dirty="0">
              <a:solidFill>
                <a:prstClr val="black"/>
              </a:solidFill>
            </a:endParaRPr>
          </a:p>
        </p:txBody>
      </p:sp>
      <p:sp>
        <p:nvSpPr>
          <p:cNvPr id="37891" name="Rectangle 2"/>
          <p:cNvSpPr>
            <a:spLocks noGrp="1" noRot="1" noChangeAspect="1" noChangeArrowheads="1" noTextEdit="1"/>
          </p:cNvSpPr>
          <p:nvPr>
            <p:ph type="sldImg"/>
          </p:nvPr>
        </p:nvSpPr>
        <p:spPr>
          <a:xfrm>
            <a:off x="1143000" y="685800"/>
            <a:ext cx="4572000" cy="3429000"/>
          </a:xfrm>
          <a:solidFill>
            <a:srgbClr val="FFFFFF"/>
          </a:solidFill>
          <a:ln/>
        </p:spPr>
      </p:sp>
      <p:sp>
        <p:nvSpPr>
          <p:cNvPr id="37892" name="Rectangle 3"/>
          <p:cNvSpPr>
            <a:spLocks noGrp="1" noChangeArrowheads="1"/>
          </p:cNvSpPr>
          <p:nvPr>
            <p:ph type="body" idx="1"/>
          </p:nvPr>
        </p:nvSpPr>
        <p:spPr>
          <a:xfrm>
            <a:off x="685800" y="4343400"/>
            <a:ext cx="5486400" cy="4114800"/>
          </a:xfrm>
          <a:solidFill>
            <a:srgbClr val="FFFFFF"/>
          </a:solidFill>
          <a:ln>
            <a:solidFill>
              <a:srgbClr val="000000"/>
            </a:solidFill>
          </a:ln>
        </p:spPr>
        <p:txBody>
          <a:bodyPr/>
          <a:lstStyle/>
          <a:p>
            <a:endParaRPr lang="es-ES" altLang="es-MX" dirty="0" smtClean="0"/>
          </a:p>
        </p:txBody>
      </p:sp>
    </p:spTree>
    <p:extLst>
      <p:ext uri="{BB962C8B-B14F-4D97-AF65-F5344CB8AC3E}">
        <p14:creationId xmlns:p14="http://schemas.microsoft.com/office/powerpoint/2010/main" val="77998512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7"/>
          <p:cNvSpPr>
            <a:spLocks noGrp="1" noChangeArrowheads="1"/>
          </p:cNvSpPr>
          <p:nvPr>
            <p:ph type="sldNum" sz="quarter" idx="5"/>
          </p:nvPr>
        </p:nvSpPr>
        <p:spPr/>
        <p:txBody>
          <a:bodyPr/>
          <a:lstStyle/>
          <a:p>
            <a:pPr>
              <a:defRPr/>
            </a:pPr>
            <a:fld id="{D1B7DF8D-69A6-411A-B2EA-9D50BAB598CF}" type="slidenum">
              <a:rPr lang="es-ES">
                <a:solidFill>
                  <a:prstClr val="black"/>
                </a:solidFill>
              </a:rPr>
              <a:pPr>
                <a:defRPr/>
              </a:pPr>
              <a:t>29</a:t>
            </a:fld>
            <a:endParaRPr lang="es-ES" dirty="0">
              <a:solidFill>
                <a:prstClr val="black"/>
              </a:solidFill>
            </a:endParaRPr>
          </a:p>
        </p:txBody>
      </p:sp>
      <p:sp>
        <p:nvSpPr>
          <p:cNvPr id="37891" name="Rectangle 2"/>
          <p:cNvSpPr>
            <a:spLocks noGrp="1" noRot="1" noChangeAspect="1" noChangeArrowheads="1" noTextEdit="1"/>
          </p:cNvSpPr>
          <p:nvPr>
            <p:ph type="sldImg"/>
          </p:nvPr>
        </p:nvSpPr>
        <p:spPr>
          <a:xfrm>
            <a:off x="1143000" y="685800"/>
            <a:ext cx="4572000" cy="3429000"/>
          </a:xfrm>
          <a:solidFill>
            <a:srgbClr val="FFFFFF"/>
          </a:solidFill>
          <a:ln/>
        </p:spPr>
      </p:sp>
      <p:sp>
        <p:nvSpPr>
          <p:cNvPr id="37892" name="Rectangle 3"/>
          <p:cNvSpPr>
            <a:spLocks noGrp="1" noChangeArrowheads="1"/>
          </p:cNvSpPr>
          <p:nvPr>
            <p:ph type="body" idx="1"/>
          </p:nvPr>
        </p:nvSpPr>
        <p:spPr>
          <a:xfrm>
            <a:off x="685800" y="4343400"/>
            <a:ext cx="5486400" cy="4114800"/>
          </a:xfrm>
          <a:solidFill>
            <a:srgbClr val="FFFFFF"/>
          </a:solidFill>
          <a:ln>
            <a:solidFill>
              <a:srgbClr val="000000"/>
            </a:solidFill>
          </a:ln>
        </p:spPr>
        <p:txBody>
          <a:bodyPr/>
          <a:lstStyle/>
          <a:p>
            <a:endParaRPr lang="es-ES" altLang="es-MX" dirty="0" smtClean="0"/>
          </a:p>
        </p:txBody>
      </p:sp>
    </p:spTree>
    <p:extLst>
      <p:ext uri="{BB962C8B-B14F-4D97-AF65-F5344CB8AC3E}">
        <p14:creationId xmlns:p14="http://schemas.microsoft.com/office/powerpoint/2010/main" val="480656146"/>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7"/>
          <p:cNvSpPr>
            <a:spLocks noGrp="1" noChangeArrowheads="1"/>
          </p:cNvSpPr>
          <p:nvPr>
            <p:ph type="sldNum" sz="quarter" idx="5"/>
          </p:nvPr>
        </p:nvSpPr>
        <p:spPr/>
        <p:txBody>
          <a:bodyPr/>
          <a:lstStyle/>
          <a:p>
            <a:pPr>
              <a:defRPr/>
            </a:pPr>
            <a:fld id="{D1B7DF8D-69A6-411A-B2EA-9D50BAB598CF}" type="slidenum">
              <a:rPr lang="es-ES">
                <a:solidFill>
                  <a:prstClr val="black"/>
                </a:solidFill>
              </a:rPr>
              <a:pPr>
                <a:defRPr/>
              </a:pPr>
              <a:t>30</a:t>
            </a:fld>
            <a:endParaRPr lang="es-ES" dirty="0">
              <a:solidFill>
                <a:prstClr val="black"/>
              </a:solidFill>
            </a:endParaRPr>
          </a:p>
        </p:txBody>
      </p:sp>
      <p:sp>
        <p:nvSpPr>
          <p:cNvPr id="37891" name="Rectangle 2"/>
          <p:cNvSpPr>
            <a:spLocks noGrp="1" noRot="1" noChangeAspect="1" noChangeArrowheads="1" noTextEdit="1"/>
          </p:cNvSpPr>
          <p:nvPr>
            <p:ph type="sldImg"/>
          </p:nvPr>
        </p:nvSpPr>
        <p:spPr>
          <a:xfrm>
            <a:off x="1143000" y="685800"/>
            <a:ext cx="4572000" cy="3429000"/>
          </a:xfrm>
          <a:solidFill>
            <a:srgbClr val="FFFFFF"/>
          </a:solidFill>
          <a:ln/>
        </p:spPr>
      </p:sp>
      <p:sp>
        <p:nvSpPr>
          <p:cNvPr id="37892" name="Rectangle 3"/>
          <p:cNvSpPr>
            <a:spLocks noGrp="1" noChangeArrowheads="1"/>
          </p:cNvSpPr>
          <p:nvPr>
            <p:ph type="body" idx="1"/>
          </p:nvPr>
        </p:nvSpPr>
        <p:spPr>
          <a:xfrm>
            <a:off x="685800" y="4343400"/>
            <a:ext cx="5486400" cy="4114800"/>
          </a:xfrm>
          <a:solidFill>
            <a:srgbClr val="FFFFFF"/>
          </a:solidFill>
          <a:ln>
            <a:solidFill>
              <a:srgbClr val="000000"/>
            </a:solidFill>
          </a:ln>
        </p:spPr>
        <p:txBody>
          <a:bodyPr/>
          <a:lstStyle/>
          <a:p>
            <a:endParaRPr lang="es-ES" altLang="es-MX" dirty="0" smtClean="0"/>
          </a:p>
        </p:txBody>
      </p:sp>
    </p:spTree>
    <p:extLst>
      <p:ext uri="{BB962C8B-B14F-4D97-AF65-F5344CB8AC3E}">
        <p14:creationId xmlns:p14="http://schemas.microsoft.com/office/powerpoint/2010/main" val="218460182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7"/>
          <p:cNvSpPr>
            <a:spLocks noGrp="1" noChangeArrowheads="1"/>
          </p:cNvSpPr>
          <p:nvPr>
            <p:ph type="sldNum" sz="quarter" idx="5"/>
          </p:nvPr>
        </p:nvSpPr>
        <p:spPr/>
        <p:txBody>
          <a:bodyPr/>
          <a:lstStyle/>
          <a:p>
            <a:pPr>
              <a:defRPr/>
            </a:pPr>
            <a:fld id="{D1B7DF8D-69A6-411A-B2EA-9D50BAB598CF}" type="slidenum">
              <a:rPr lang="es-ES">
                <a:solidFill>
                  <a:prstClr val="black"/>
                </a:solidFill>
              </a:rPr>
              <a:pPr>
                <a:defRPr/>
              </a:pPr>
              <a:t>4</a:t>
            </a:fld>
            <a:endParaRPr lang="es-ES" dirty="0">
              <a:solidFill>
                <a:prstClr val="black"/>
              </a:solidFill>
            </a:endParaRPr>
          </a:p>
        </p:txBody>
      </p:sp>
      <p:sp>
        <p:nvSpPr>
          <p:cNvPr id="37891" name="Rectangle 2"/>
          <p:cNvSpPr>
            <a:spLocks noGrp="1" noRot="1" noChangeAspect="1" noChangeArrowheads="1" noTextEdit="1"/>
          </p:cNvSpPr>
          <p:nvPr>
            <p:ph type="sldImg"/>
          </p:nvPr>
        </p:nvSpPr>
        <p:spPr>
          <a:xfrm>
            <a:off x="1143000" y="685800"/>
            <a:ext cx="4572000" cy="3429000"/>
          </a:xfrm>
          <a:solidFill>
            <a:srgbClr val="FFFFFF"/>
          </a:solidFill>
          <a:ln/>
        </p:spPr>
      </p:sp>
      <p:sp>
        <p:nvSpPr>
          <p:cNvPr id="37892" name="Rectangle 3"/>
          <p:cNvSpPr>
            <a:spLocks noGrp="1" noChangeArrowheads="1"/>
          </p:cNvSpPr>
          <p:nvPr>
            <p:ph type="body" idx="1"/>
          </p:nvPr>
        </p:nvSpPr>
        <p:spPr>
          <a:xfrm>
            <a:off x="685800" y="4343400"/>
            <a:ext cx="5486400" cy="4114800"/>
          </a:xfrm>
          <a:solidFill>
            <a:srgbClr val="FFFFFF"/>
          </a:solidFill>
          <a:ln>
            <a:solidFill>
              <a:srgbClr val="000000"/>
            </a:solidFill>
          </a:ln>
        </p:spPr>
        <p:txBody>
          <a:bodyPr/>
          <a:lstStyle/>
          <a:p>
            <a:endParaRPr lang="es-ES" altLang="es-MX" dirty="0" smtClean="0"/>
          </a:p>
        </p:txBody>
      </p:sp>
    </p:spTree>
    <p:extLst>
      <p:ext uri="{BB962C8B-B14F-4D97-AF65-F5344CB8AC3E}">
        <p14:creationId xmlns:p14="http://schemas.microsoft.com/office/powerpoint/2010/main" val="3824217527"/>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7"/>
          <p:cNvSpPr>
            <a:spLocks noGrp="1" noChangeArrowheads="1"/>
          </p:cNvSpPr>
          <p:nvPr>
            <p:ph type="sldNum" sz="quarter" idx="5"/>
          </p:nvPr>
        </p:nvSpPr>
        <p:spPr/>
        <p:txBody>
          <a:bodyPr/>
          <a:lstStyle/>
          <a:p>
            <a:pPr>
              <a:defRPr/>
            </a:pPr>
            <a:fld id="{D1B7DF8D-69A6-411A-B2EA-9D50BAB598CF}" type="slidenum">
              <a:rPr lang="es-ES">
                <a:solidFill>
                  <a:prstClr val="black"/>
                </a:solidFill>
              </a:rPr>
              <a:pPr>
                <a:defRPr/>
              </a:pPr>
              <a:t>31</a:t>
            </a:fld>
            <a:endParaRPr lang="es-ES" dirty="0">
              <a:solidFill>
                <a:prstClr val="black"/>
              </a:solidFill>
            </a:endParaRPr>
          </a:p>
        </p:txBody>
      </p:sp>
      <p:sp>
        <p:nvSpPr>
          <p:cNvPr id="37891" name="Rectangle 2"/>
          <p:cNvSpPr>
            <a:spLocks noGrp="1" noRot="1" noChangeAspect="1" noChangeArrowheads="1" noTextEdit="1"/>
          </p:cNvSpPr>
          <p:nvPr>
            <p:ph type="sldImg"/>
          </p:nvPr>
        </p:nvSpPr>
        <p:spPr>
          <a:xfrm>
            <a:off x="1143000" y="685800"/>
            <a:ext cx="4572000" cy="3429000"/>
          </a:xfrm>
          <a:solidFill>
            <a:srgbClr val="FFFFFF"/>
          </a:solidFill>
          <a:ln/>
        </p:spPr>
      </p:sp>
      <p:sp>
        <p:nvSpPr>
          <p:cNvPr id="37892" name="Rectangle 3"/>
          <p:cNvSpPr>
            <a:spLocks noGrp="1" noChangeArrowheads="1"/>
          </p:cNvSpPr>
          <p:nvPr>
            <p:ph type="body" idx="1"/>
          </p:nvPr>
        </p:nvSpPr>
        <p:spPr>
          <a:xfrm>
            <a:off x="685800" y="4343400"/>
            <a:ext cx="5486400" cy="4114800"/>
          </a:xfrm>
          <a:solidFill>
            <a:srgbClr val="FFFFFF"/>
          </a:solidFill>
          <a:ln>
            <a:solidFill>
              <a:srgbClr val="000000"/>
            </a:solidFill>
          </a:ln>
        </p:spPr>
        <p:txBody>
          <a:bodyPr/>
          <a:lstStyle/>
          <a:p>
            <a:endParaRPr lang="es-ES" altLang="es-MX" dirty="0" smtClean="0"/>
          </a:p>
        </p:txBody>
      </p:sp>
    </p:spTree>
    <p:extLst>
      <p:ext uri="{BB962C8B-B14F-4D97-AF65-F5344CB8AC3E}">
        <p14:creationId xmlns:p14="http://schemas.microsoft.com/office/powerpoint/2010/main" val="1081890140"/>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7"/>
          <p:cNvSpPr>
            <a:spLocks noGrp="1" noChangeArrowheads="1"/>
          </p:cNvSpPr>
          <p:nvPr>
            <p:ph type="sldNum" sz="quarter" idx="5"/>
          </p:nvPr>
        </p:nvSpPr>
        <p:spPr/>
        <p:txBody>
          <a:bodyPr/>
          <a:lstStyle/>
          <a:p>
            <a:pPr>
              <a:defRPr/>
            </a:pPr>
            <a:fld id="{D1B7DF8D-69A6-411A-B2EA-9D50BAB598CF}" type="slidenum">
              <a:rPr lang="es-ES">
                <a:solidFill>
                  <a:prstClr val="black"/>
                </a:solidFill>
              </a:rPr>
              <a:pPr>
                <a:defRPr/>
              </a:pPr>
              <a:t>32</a:t>
            </a:fld>
            <a:endParaRPr lang="es-ES" dirty="0">
              <a:solidFill>
                <a:prstClr val="black"/>
              </a:solidFill>
            </a:endParaRPr>
          </a:p>
        </p:txBody>
      </p:sp>
      <p:sp>
        <p:nvSpPr>
          <p:cNvPr id="37891" name="Rectangle 2"/>
          <p:cNvSpPr>
            <a:spLocks noGrp="1" noRot="1" noChangeAspect="1" noChangeArrowheads="1" noTextEdit="1"/>
          </p:cNvSpPr>
          <p:nvPr>
            <p:ph type="sldImg"/>
          </p:nvPr>
        </p:nvSpPr>
        <p:spPr>
          <a:xfrm>
            <a:off x="1143000" y="685800"/>
            <a:ext cx="4572000" cy="3429000"/>
          </a:xfrm>
          <a:solidFill>
            <a:srgbClr val="FFFFFF"/>
          </a:solidFill>
          <a:ln/>
        </p:spPr>
      </p:sp>
      <p:sp>
        <p:nvSpPr>
          <p:cNvPr id="37892" name="Rectangle 3"/>
          <p:cNvSpPr>
            <a:spLocks noGrp="1" noChangeArrowheads="1"/>
          </p:cNvSpPr>
          <p:nvPr>
            <p:ph type="body" idx="1"/>
          </p:nvPr>
        </p:nvSpPr>
        <p:spPr>
          <a:xfrm>
            <a:off x="685800" y="4343400"/>
            <a:ext cx="5486400" cy="4114800"/>
          </a:xfrm>
          <a:solidFill>
            <a:srgbClr val="FFFFFF"/>
          </a:solidFill>
          <a:ln>
            <a:solidFill>
              <a:srgbClr val="000000"/>
            </a:solidFill>
          </a:ln>
        </p:spPr>
        <p:txBody>
          <a:bodyPr/>
          <a:lstStyle/>
          <a:p>
            <a:endParaRPr lang="es-ES" altLang="es-MX" dirty="0" smtClean="0"/>
          </a:p>
        </p:txBody>
      </p:sp>
    </p:spTree>
    <p:extLst>
      <p:ext uri="{BB962C8B-B14F-4D97-AF65-F5344CB8AC3E}">
        <p14:creationId xmlns:p14="http://schemas.microsoft.com/office/powerpoint/2010/main" val="3915035997"/>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7"/>
          <p:cNvSpPr>
            <a:spLocks noGrp="1" noChangeArrowheads="1"/>
          </p:cNvSpPr>
          <p:nvPr>
            <p:ph type="sldNum" sz="quarter" idx="5"/>
          </p:nvPr>
        </p:nvSpPr>
        <p:spPr/>
        <p:txBody>
          <a:bodyPr/>
          <a:lstStyle/>
          <a:p>
            <a:pPr>
              <a:defRPr/>
            </a:pPr>
            <a:fld id="{D1B7DF8D-69A6-411A-B2EA-9D50BAB598CF}" type="slidenum">
              <a:rPr lang="es-ES">
                <a:solidFill>
                  <a:prstClr val="black"/>
                </a:solidFill>
              </a:rPr>
              <a:pPr>
                <a:defRPr/>
              </a:pPr>
              <a:t>33</a:t>
            </a:fld>
            <a:endParaRPr lang="es-ES" dirty="0">
              <a:solidFill>
                <a:prstClr val="black"/>
              </a:solidFill>
            </a:endParaRPr>
          </a:p>
        </p:txBody>
      </p:sp>
      <p:sp>
        <p:nvSpPr>
          <p:cNvPr id="37891" name="Rectangle 2"/>
          <p:cNvSpPr>
            <a:spLocks noGrp="1" noRot="1" noChangeAspect="1" noChangeArrowheads="1" noTextEdit="1"/>
          </p:cNvSpPr>
          <p:nvPr>
            <p:ph type="sldImg"/>
          </p:nvPr>
        </p:nvSpPr>
        <p:spPr>
          <a:xfrm>
            <a:off x="1143000" y="685800"/>
            <a:ext cx="4572000" cy="3429000"/>
          </a:xfrm>
          <a:solidFill>
            <a:srgbClr val="FFFFFF"/>
          </a:solidFill>
          <a:ln/>
        </p:spPr>
      </p:sp>
      <p:sp>
        <p:nvSpPr>
          <p:cNvPr id="37892" name="Rectangle 3"/>
          <p:cNvSpPr>
            <a:spLocks noGrp="1" noChangeArrowheads="1"/>
          </p:cNvSpPr>
          <p:nvPr>
            <p:ph type="body" idx="1"/>
          </p:nvPr>
        </p:nvSpPr>
        <p:spPr>
          <a:xfrm>
            <a:off x="685800" y="4343400"/>
            <a:ext cx="5486400" cy="4114800"/>
          </a:xfrm>
          <a:solidFill>
            <a:srgbClr val="FFFFFF"/>
          </a:solidFill>
          <a:ln>
            <a:solidFill>
              <a:srgbClr val="000000"/>
            </a:solidFill>
          </a:ln>
        </p:spPr>
        <p:txBody>
          <a:bodyPr/>
          <a:lstStyle/>
          <a:p>
            <a:endParaRPr lang="es-ES" altLang="es-MX" dirty="0" smtClean="0"/>
          </a:p>
        </p:txBody>
      </p:sp>
    </p:spTree>
    <p:extLst>
      <p:ext uri="{BB962C8B-B14F-4D97-AF65-F5344CB8AC3E}">
        <p14:creationId xmlns:p14="http://schemas.microsoft.com/office/powerpoint/2010/main" val="2732828544"/>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7"/>
          <p:cNvSpPr>
            <a:spLocks noGrp="1" noChangeArrowheads="1"/>
          </p:cNvSpPr>
          <p:nvPr>
            <p:ph type="sldNum" sz="quarter" idx="5"/>
          </p:nvPr>
        </p:nvSpPr>
        <p:spPr/>
        <p:txBody>
          <a:bodyPr/>
          <a:lstStyle/>
          <a:p>
            <a:pPr>
              <a:defRPr/>
            </a:pPr>
            <a:fld id="{D1B7DF8D-69A6-411A-B2EA-9D50BAB598CF}" type="slidenum">
              <a:rPr lang="es-ES">
                <a:solidFill>
                  <a:prstClr val="black"/>
                </a:solidFill>
              </a:rPr>
              <a:pPr>
                <a:defRPr/>
              </a:pPr>
              <a:t>34</a:t>
            </a:fld>
            <a:endParaRPr lang="es-ES" dirty="0">
              <a:solidFill>
                <a:prstClr val="black"/>
              </a:solidFill>
            </a:endParaRPr>
          </a:p>
        </p:txBody>
      </p:sp>
      <p:sp>
        <p:nvSpPr>
          <p:cNvPr id="37891" name="Rectangle 2"/>
          <p:cNvSpPr>
            <a:spLocks noGrp="1" noRot="1" noChangeAspect="1" noChangeArrowheads="1" noTextEdit="1"/>
          </p:cNvSpPr>
          <p:nvPr>
            <p:ph type="sldImg"/>
          </p:nvPr>
        </p:nvSpPr>
        <p:spPr>
          <a:xfrm>
            <a:off x="1143000" y="685800"/>
            <a:ext cx="4572000" cy="3429000"/>
          </a:xfrm>
          <a:solidFill>
            <a:srgbClr val="FFFFFF"/>
          </a:solidFill>
          <a:ln/>
        </p:spPr>
      </p:sp>
      <p:sp>
        <p:nvSpPr>
          <p:cNvPr id="37892" name="Rectangle 3"/>
          <p:cNvSpPr>
            <a:spLocks noGrp="1" noChangeArrowheads="1"/>
          </p:cNvSpPr>
          <p:nvPr>
            <p:ph type="body" idx="1"/>
          </p:nvPr>
        </p:nvSpPr>
        <p:spPr>
          <a:xfrm>
            <a:off x="685800" y="4343400"/>
            <a:ext cx="5486400" cy="4114800"/>
          </a:xfrm>
          <a:solidFill>
            <a:srgbClr val="FFFFFF"/>
          </a:solidFill>
          <a:ln>
            <a:solidFill>
              <a:srgbClr val="000000"/>
            </a:solidFill>
          </a:ln>
        </p:spPr>
        <p:txBody>
          <a:bodyPr/>
          <a:lstStyle/>
          <a:p>
            <a:endParaRPr lang="es-ES" altLang="es-MX" dirty="0" smtClean="0"/>
          </a:p>
        </p:txBody>
      </p:sp>
    </p:spTree>
    <p:extLst>
      <p:ext uri="{BB962C8B-B14F-4D97-AF65-F5344CB8AC3E}">
        <p14:creationId xmlns:p14="http://schemas.microsoft.com/office/powerpoint/2010/main" val="1873124098"/>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7"/>
          <p:cNvSpPr>
            <a:spLocks noGrp="1" noChangeArrowheads="1"/>
          </p:cNvSpPr>
          <p:nvPr>
            <p:ph type="sldNum" sz="quarter" idx="5"/>
          </p:nvPr>
        </p:nvSpPr>
        <p:spPr/>
        <p:txBody>
          <a:bodyPr/>
          <a:lstStyle/>
          <a:p>
            <a:pPr>
              <a:defRPr/>
            </a:pPr>
            <a:fld id="{D1B7DF8D-69A6-411A-B2EA-9D50BAB598CF}" type="slidenum">
              <a:rPr lang="es-ES">
                <a:solidFill>
                  <a:prstClr val="black"/>
                </a:solidFill>
              </a:rPr>
              <a:pPr>
                <a:defRPr/>
              </a:pPr>
              <a:t>35</a:t>
            </a:fld>
            <a:endParaRPr lang="es-ES" dirty="0">
              <a:solidFill>
                <a:prstClr val="black"/>
              </a:solidFill>
            </a:endParaRPr>
          </a:p>
        </p:txBody>
      </p:sp>
      <p:sp>
        <p:nvSpPr>
          <p:cNvPr id="37891" name="Rectangle 2"/>
          <p:cNvSpPr>
            <a:spLocks noGrp="1" noRot="1" noChangeAspect="1" noChangeArrowheads="1" noTextEdit="1"/>
          </p:cNvSpPr>
          <p:nvPr>
            <p:ph type="sldImg"/>
          </p:nvPr>
        </p:nvSpPr>
        <p:spPr>
          <a:xfrm>
            <a:off x="1143000" y="685800"/>
            <a:ext cx="4572000" cy="3429000"/>
          </a:xfrm>
          <a:solidFill>
            <a:srgbClr val="FFFFFF"/>
          </a:solidFill>
          <a:ln/>
        </p:spPr>
      </p:sp>
      <p:sp>
        <p:nvSpPr>
          <p:cNvPr id="37892" name="Rectangle 3"/>
          <p:cNvSpPr>
            <a:spLocks noGrp="1" noChangeArrowheads="1"/>
          </p:cNvSpPr>
          <p:nvPr>
            <p:ph type="body" idx="1"/>
          </p:nvPr>
        </p:nvSpPr>
        <p:spPr>
          <a:xfrm>
            <a:off x="685800" y="4343400"/>
            <a:ext cx="5486400" cy="4114800"/>
          </a:xfrm>
          <a:solidFill>
            <a:srgbClr val="FFFFFF"/>
          </a:solidFill>
          <a:ln>
            <a:solidFill>
              <a:srgbClr val="000000"/>
            </a:solidFill>
          </a:ln>
        </p:spPr>
        <p:txBody>
          <a:bodyPr/>
          <a:lstStyle/>
          <a:p>
            <a:endParaRPr lang="es-ES" altLang="es-MX" dirty="0" smtClean="0"/>
          </a:p>
        </p:txBody>
      </p:sp>
    </p:spTree>
    <p:extLst>
      <p:ext uri="{BB962C8B-B14F-4D97-AF65-F5344CB8AC3E}">
        <p14:creationId xmlns:p14="http://schemas.microsoft.com/office/powerpoint/2010/main" val="1600298070"/>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7"/>
          <p:cNvSpPr>
            <a:spLocks noGrp="1" noChangeArrowheads="1"/>
          </p:cNvSpPr>
          <p:nvPr>
            <p:ph type="sldNum" sz="quarter" idx="5"/>
          </p:nvPr>
        </p:nvSpPr>
        <p:spPr/>
        <p:txBody>
          <a:bodyPr/>
          <a:lstStyle/>
          <a:p>
            <a:pPr>
              <a:defRPr/>
            </a:pPr>
            <a:fld id="{D1B7DF8D-69A6-411A-B2EA-9D50BAB598CF}" type="slidenum">
              <a:rPr lang="es-ES">
                <a:solidFill>
                  <a:prstClr val="black"/>
                </a:solidFill>
              </a:rPr>
              <a:pPr>
                <a:defRPr/>
              </a:pPr>
              <a:t>36</a:t>
            </a:fld>
            <a:endParaRPr lang="es-ES" dirty="0">
              <a:solidFill>
                <a:prstClr val="black"/>
              </a:solidFill>
            </a:endParaRPr>
          </a:p>
        </p:txBody>
      </p:sp>
      <p:sp>
        <p:nvSpPr>
          <p:cNvPr id="37891" name="Rectangle 2"/>
          <p:cNvSpPr>
            <a:spLocks noGrp="1" noRot="1" noChangeAspect="1" noChangeArrowheads="1" noTextEdit="1"/>
          </p:cNvSpPr>
          <p:nvPr>
            <p:ph type="sldImg"/>
          </p:nvPr>
        </p:nvSpPr>
        <p:spPr>
          <a:xfrm>
            <a:off x="1143000" y="685800"/>
            <a:ext cx="4572000" cy="3429000"/>
          </a:xfrm>
          <a:solidFill>
            <a:srgbClr val="FFFFFF"/>
          </a:solidFill>
          <a:ln/>
        </p:spPr>
      </p:sp>
      <p:sp>
        <p:nvSpPr>
          <p:cNvPr id="37892" name="Rectangle 3"/>
          <p:cNvSpPr>
            <a:spLocks noGrp="1" noChangeArrowheads="1"/>
          </p:cNvSpPr>
          <p:nvPr>
            <p:ph type="body" idx="1"/>
          </p:nvPr>
        </p:nvSpPr>
        <p:spPr>
          <a:xfrm>
            <a:off x="685800" y="4343400"/>
            <a:ext cx="5486400" cy="4114800"/>
          </a:xfrm>
          <a:solidFill>
            <a:srgbClr val="FFFFFF"/>
          </a:solidFill>
          <a:ln>
            <a:solidFill>
              <a:srgbClr val="000000"/>
            </a:solidFill>
          </a:ln>
        </p:spPr>
        <p:txBody>
          <a:bodyPr/>
          <a:lstStyle/>
          <a:p>
            <a:endParaRPr lang="es-ES" altLang="es-MX" dirty="0" smtClean="0"/>
          </a:p>
        </p:txBody>
      </p:sp>
    </p:spTree>
    <p:extLst>
      <p:ext uri="{BB962C8B-B14F-4D97-AF65-F5344CB8AC3E}">
        <p14:creationId xmlns:p14="http://schemas.microsoft.com/office/powerpoint/2010/main" val="3448867654"/>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7"/>
          <p:cNvSpPr>
            <a:spLocks noGrp="1" noChangeArrowheads="1"/>
          </p:cNvSpPr>
          <p:nvPr>
            <p:ph type="sldNum" sz="quarter" idx="5"/>
          </p:nvPr>
        </p:nvSpPr>
        <p:spPr/>
        <p:txBody>
          <a:bodyPr/>
          <a:lstStyle/>
          <a:p>
            <a:pPr>
              <a:defRPr/>
            </a:pPr>
            <a:fld id="{D1B7DF8D-69A6-411A-B2EA-9D50BAB598CF}" type="slidenum">
              <a:rPr lang="es-ES">
                <a:solidFill>
                  <a:prstClr val="black"/>
                </a:solidFill>
              </a:rPr>
              <a:pPr>
                <a:defRPr/>
              </a:pPr>
              <a:t>37</a:t>
            </a:fld>
            <a:endParaRPr lang="es-ES" dirty="0">
              <a:solidFill>
                <a:prstClr val="black"/>
              </a:solidFill>
            </a:endParaRPr>
          </a:p>
        </p:txBody>
      </p:sp>
      <p:sp>
        <p:nvSpPr>
          <p:cNvPr id="37891" name="Rectangle 2"/>
          <p:cNvSpPr>
            <a:spLocks noGrp="1" noRot="1" noChangeAspect="1" noChangeArrowheads="1" noTextEdit="1"/>
          </p:cNvSpPr>
          <p:nvPr>
            <p:ph type="sldImg"/>
          </p:nvPr>
        </p:nvSpPr>
        <p:spPr>
          <a:xfrm>
            <a:off x="1143000" y="685800"/>
            <a:ext cx="4572000" cy="3429000"/>
          </a:xfrm>
          <a:solidFill>
            <a:srgbClr val="FFFFFF"/>
          </a:solidFill>
          <a:ln/>
        </p:spPr>
      </p:sp>
      <p:sp>
        <p:nvSpPr>
          <p:cNvPr id="37892" name="Rectangle 3"/>
          <p:cNvSpPr>
            <a:spLocks noGrp="1" noChangeArrowheads="1"/>
          </p:cNvSpPr>
          <p:nvPr>
            <p:ph type="body" idx="1"/>
          </p:nvPr>
        </p:nvSpPr>
        <p:spPr>
          <a:xfrm>
            <a:off x="685800" y="4343400"/>
            <a:ext cx="5486400" cy="4114800"/>
          </a:xfrm>
          <a:solidFill>
            <a:srgbClr val="FFFFFF"/>
          </a:solidFill>
          <a:ln>
            <a:solidFill>
              <a:srgbClr val="000000"/>
            </a:solidFill>
          </a:ln>
        </p:spPr>
        <p:txBody>
          <a:bodyPr/>
          <a:lstStyle/>
          <a:p>
            <a:endParaRPr lang="es-ES" altLang="es-MX" dirty="0" smtClean="0"/>
          </a:p>
        </p:txBody>
      </p:sp>
    </p:spTree>
    <p:extLst>
      <p:ext uri="{BB962C8B-B14F-4D97-AF65-F5344CB8AC3E}">
        <p14:creationId xmlns:p14="http://schemas.microsoft.com/office/powerpoint/2010/main" val="294517741"/>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7"/>
          <p:cNvSpPr>
            <a:spLocks noGrp="1" noChangeArrowheads="1"/>
          </p:cNvSpPr>
          <p:nvPr>
            <p:ph type="sldNum" sz="quarter" idx="5"/>
          </p:nvPr>
        </p:nvSpPr>
        <p:spPr/>
        <p:txBody>
          <a:bodyPr/>
          <a:lstStyle/>
          <a:p>
            <a:pPr>
              <a:defRPr/>
            </a:pPr>
            <a:fld id="{D1B7DF8D-69A6-411A-B2EA-9D50BAB598CF}" type="slidenum">
              <a:rPr lang="es-ES">
                <a:solidFill>
                  <a:prstClr val="black"/>
                </a:solidFill>
              </a:rPr>
              <a:pPr>
                <a:defRPr/>
              </a:pPr>
              <a:t>38</a:t>
            </a:fld>
            <a:endParaRPr lang="es-ES" dirty="0">
              <a:solidFill>
                <a:prstClr val="black"/>
              </a:solidFill>
            </a:endParaRPr>
          </a:p>
        </p:txBody>
      </p:sp>
      <p:sp>
        <p:nvSpPr>
          <p:cNvPr id="37891" name="Rectangle 2"/>
          <p:cNvSpPr>
            <a:spLocks noGrp="1" noRot="1" noChangeAspect="1" noChangeArrowheads="1" noTextEdit="1"/>
          </p:cNvSpPr>
          <p:nvPr>
            <p:ph type="sldImg"/>
          </p:nvPr>
        </p:nvSpPr>
        <p:spPr>
          <a:xfrm>
            <a:off x="1143000" y="685800"/>
            <a:ext cx="4572000" cy="3429000"/>
          </a:xfrm>
          <a:solidFill>
            <a:srgbClr val="FFFFFF"/>
          </a:solidFill>
          <a:ln/>
        </p:spPr>
      </p:sp>
      <p:sp>
        <p:nvSpPr>
          <p:cNvPr id="37892" name="Rectangle 3"/>
          <p:cNvSpPr>
            <a:spLocks noGrp="1" noChangeArrowheads="1"/>
          </p:cNvSpPr>
          <p:nvPr>
            <p:ph type="body" idx="1"/>
          </p:nvPr>
        </p:nvSpPr>
        <p:spPr>
          <a:xfrm>
            <a:off x="685800" y="4343400"/>
            <a:ext cx="5486400" cy="4114800"/>
          </a:xfrm>
          <a:solidFill>
            <a:srgbClr val="FFFFFF"/>
          </a:solidFill>
          <a:ln>
            <a:solidFill>
              <a:srgbClr val="000000"/>
            </a:solidFill>
          </a:ln>
        </p:spPr>
        <p:txBody>
          <a:bodyPr/>
          <a:lstStyle/>
          <a:p>
            <a:endParaRPr lang="es-ES" altLang="es-MX" dirty="0" smtClean="0"/>
          </a:p>
        </p:txBody>
      </p:sp>
    </p:spTree>
    <p:extLst>
      <p:ext uri="{BB962C8B-B14F-4D97-AF65-F5344CB8AC3E}">
        <p14:creationId xmlns:p14="http://schemas.microsoft.com/office/powerpoint/2010/main" val="40846197"/>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7"/>
          <p:cNvSpPr>
            <a:spLocks noGrp="1" noChangeArrowheads="1"/>
          </p:cNvSpPr>
          <p:nvPr>
            <p:ph type="sldNum" sz="quarter" idx="5"/>
          </p:nvPr>
        </p:nvSpPr>
        <p:spPr/>
        <p:txBody>
          <a:bodyPr/>
          <a:lstStyle/>
          <a:p>
            <a:pPr>
              <a:defRPr/>
            </a:pPr>
            <a:fld id="{D1B7DF8D-69A6-411A-B2EA-9D50BAB598CF}" type="slidenum">
              <a:rPr lang="es-ES">
                <a:solidFill>
                  <a:prstClr val="black"/>
                </a:solidFill>
              </a:rPr>
              <a:pPr>
                <a:defRPr/>
              </a:pPr>
              <a:t>39</a:t>
            </a:fld>
            <a:endParaRPr lang="es-ES" dirty="0">
              <a:solidFill>
                <a:prstClr val="black"/>
              </a:solidFill>
            </a:endParaRPr>
          </a:p>
        </p:txBody>
      </p:sp>
      <p:sp>
        <p:nvSpPr>
          <p:cNvPr id="37891" name="Rectangle 2"/>
          <p:cNvSpPr>
            <a:spLocks noGrp="1" noRot="1" noChangeAspect="1" noChangeArrowheads="1" noTextEdit="1"/>
          </p:cNvSpPr>
          <p:nvPr>
            <p:ph type="sldImg"/>
          </p:nvPr>
        </p:nvSpPr>
        <p:spPr>
          <a:xfrm>
            <a:off x="1143000" y="685800"/>
            <a:ext cx="4572000" cy="3429000"/>
          </a:xfrm>
          <a:solidFill>
            <a:srgbClr val="FFFFFF"/>
          </a:solidFill>
          <a:ln/>
        </p:spPr>
      </p:sp>
      <p:sp>
        <p:nvSpPr>
          <p:cNvPr id="37892" name="Rectangle 3"/>
          <p:cNvSpPr>
            <a:spLocks noGrp="1" noChangeArrowheads="1"/>
          </p:cNvSpPr>
          <p:nvPr>
            <p:ph type="body" idx="1"/>
          </p:nvPr>
        </p:nvSpPr>
        <p:spPr>
          <a:xfrm>
            <a:off x="685800" y="4343400"/>
            <a:ext cx="5486400" cy="4114800"/>
          </a:xfrm>
          <a:solidFill>
            <a:srgbClr val="FFFFFF"/>
          </a:solidFill>
          <a:ln>
            <a:solidFill>
              <a:srgbClr val="000000"/>
            </a:solidFill>
          </a:ln>
        </p:spPr>
        <p:txBody>
          <a:bodyPr/>
          <a:lstStyle/>
          <a:p>
            <a:endParaRPr lang="es-ES" altLang="es-MX" dirty="0" smtClean="0"/>
          </a:p>
        </p:txBody>
      </p:sp>
    </p:spTree>
    <p:extLst>
      <p:ext uri="{BB962C8B-B14F-4D97-AF65-F5344CB8AC3E}">
        <p14:creationId xmlns:p14="http://schemas.microsoft.com/office/powerpoint/2010/main" val="1121251590"/>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912813" fontAlgn="base">
              <a:spcBef>
                <a:spcPct val="0"/>
              </a:spcBef>
              <a:spcAft>
                <a:spcPct val="0"/>
              </a:spcAft>
              <a:defRPr>
                <a:solidFill>
                  <a:schemeClr val="tx1"/>
                </a:solidFill>
                <a:latin typeface="Calibri" panose="020F0502020204030204" pitchFamily="34" charset="0"/>
              </a:defRPr>
            </a:lvl6pPr>
            <a:lvl7pPr marL="2971800" indent="-228600" defTabSz="912813" fontAlgn="base">
              <a:spcBef>
                <a:spcPct val="0"/>
              </a:spcBef>
              <a:spcAft>
                <a:spcPct val="0"/>
              </a:spcAft>
              <a:defRPr>
                <a:solidFill>
                  <a:schemeClr val="tx1"/>
                </a:solidFill>
                <a:latin typeface="Calibri" panose="020F0502020204030204" pitchFamily="34" charset="0"/>
              </a:defRPr>
            </a:lvl7pPr>
            <a:lvl8pPr marL="3429000" indent="-228600" defTabSz="912813" fontAlgn="base">
              <a:spcBef>
                <a:spcPct val="0"/>
              </a:spcBef>
              <a:spcAft>
                <a:spcPct val="0"/>
              </a:spcAft>
              <a:defRPr>
                <a:solidFill>
                  <a:schemeClr val="tx1"/>
                </a:solidFill>
                <a:latin typeface="Calibri" panose="020F0502020204030204" pitchFamily="34" charset="0"/>
              </a:defRPr>
            </a:lvl8pPr>
            <a:lvl9pPr marL="3886200" indent="-228600" defTabSz="912813" fontAlgn="base">
              <a:spcBef>
                <a:spcPct val="0"/>
              </a:spcBef>
              <a:spcAft>
                <a:spcPct val="0"/>
              </a:spcAft>
              <a:defRPr>
                <a:solidFill>
                  <a:schemeClr val="tx1"/>
                </a:solidFill>
                <a:latin typeface="Calibri" panose="020F0502020204030204" pitchFamily="34" charset="0"/>
              </a:defRPr>
            </a:lvl9pPr>
          </a:lstStyle>
          <a:p>
            <a:pPr defTabSz="912813" fontAlgn="base">
              <a:spcBef>
                <a:spcPct val="0"/>
              </a:spcBef>
              <a:spcAft>
                <a:spcPct val="0"/>
              </a:spcAft>
            </a:pPr>
            <a:fld id="{F47D99FA-B20E-4B3C-866C-617AB711561B}" type="slidenum">
              <a:rPr lang="es-ES" altLang="es-MX">
                <a:solidFill>
                  <a:srgbClr val="000000"/>
                </a:solidFill>
              </a:rPr>
              <a:pPr defTabSz="912813" fontAlgn="base">
                <a:spcBef>
                  <a:spcPct val="0"/>
                </a:spcBef>
                <a:spcAft>
                  <a:spcPct val="0"/>
                </a:spcAft>
              </a:pPr>
              <a:t>40</a:t>
            </a:fld>
            <a:endParaRPr lang="es-ES" altLang="es-MX">
              <a:solidFill>
                <a:srgbClr val="000000"/>
              </a:solidFill>
            </a:endParaRPr>
          </a:p>
        </p:txBody>
      </p:sp>
      <p:sp>
        <p:nvSpPr>
          <p:cNvPr id="95235" name="Rectangle 2"/>
          <p:cNvSpPr>
            <a:spLocks noGrp="1" noRot="1" noChangeAspect="1" noChangeArrowheads="1" noTextEdit="1"/>
          </p:cNvSpPr>
          <p:nvPr>
            <p:ph type="sldImg"/>
          </p:nvPr>
        </p:nvSpPr>
        <p:spPr bwMode="auto">
          <a:solidFill>
            <a:srgbClr val="FFFFFF"/>
          </a:solidFill>
          <a:ln>
            <a:solidFill>
              <a:srgbClr val="000000"/>
            </a:solidFill>
            <a:miter lim="800000"/>
            <a:headEnd/>
            <a:tailEnd/>
          </a:ln>
        </p:spPr>
      </p:sp>
      <p:sp>
        <p:nvSpPr>
          <p:cNvPr id="95236" name="Rectangle 3"/>
          <p:cNvSpPr>
            <a:spLocks noGrp="1" noChangeArrowheads="1"/>
          </p:cNvSpPr>
          <p:nvPr>
            <p:ph type="body" idx="1"/>
          </p:nvPr>
        </p:nvSpPr>
        <p:spPr bwMode="auto">
          <a:solidFill>
            <a:srgbClr val="FFFFFF"/>
          </a:solidFill>
          <a:ln>
            <a:solidFill>
              <a:srgbClr val="000000"/>
            </a:solidFill>
            <a:miter lim="800000"/>
            <a:headEnd/>
            <a:tailEnd/>
          </a:ln>
        </p:spPr>
        <p:txBody>
          <a:bodyPr wrap="square" numCol="1" anchor="t" anchorCtr="0" compatLnSpc="1">
            <a:prstTxWarp prst="textNoShape">
              <a:avLst/>
            </a:prstTxWarp>
          </a:bodyPr>
          <a:lstStyle/>
          <a:p>
            <a:pPr>
              <a:spcBef>
                <a:spcPct val="0"/>
              </a:spcBef>
            </a:pPr>
            <a:endParaRPr lang="es-ES" altLang="es-MX" smtClean="0"/>
          </a:p>
        </p:txBody>
      </p:sp>
    </p:spTree>
    <p:extLst>
      <p:ext uri="{BB962C8B-B14F-4D97-AF65-F5344CB8AC3E}">
        <p14:creationId xmlns:p14="http://schemas.microsoft.com/office/powerpoint/2010/main" val="49938112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7"/>
          <p:cNvSpPr>
            <a:spLocks noGrp="1" noChangeArrowheads="1"/>
          </p:cNvSpPr>
          <p:nvPr>
            <p:ph type="sldNum" sz="quarter" idx="5"/>
          </p:nvPr>
        </p:nvSpPr>
        <p:spPr/>
        <p:txBody>
          <a:bodyPr/>
          <a:lstStyle/>
          <a:p>
            <a:pPr>
              <a:defRPr/>
            </a:pPr>
            <a:fld id="{D1B7DF8D-69A6-411A-B2EA-9D50BAB598CF}" type="slidenum">
              <a:rPr lang="es-ES">
                <a:solidFill>
                  <a:prstClr val="black"/>
                </a:solidFill>
              </a:rPr>
              <a:pPr>
                <a:defRPr/>
              </a:pPr>
              <a:t>5</a:t>
            </a:fld>
            <a:endParaRPr lang="es-ES" dirty="0">
              <a:solidFill>
                <a:prstClr val="black"/>
              </a:solidFill>
            </a:endParaRPr>
          </a:p>
        </p:txBody>
      </p:sp>
      <p:sp>
        <p:nvSpPr>
          <p:cNvPr id="37891" name="Rectangle 2"/>
          <p:cNvSpPr>
            <a:spLocks noGrp="1" noRot="1" noChangeAspect="1" noChangeArrowheads="1" noTextEdit="1"/>
          </p:cNvSpPr>
          <p:nvPr>
            <p:ph type="sldImg"/>
          </p:nvPr>
        </p:nvSpPr>
        <p:spPr>
          <a:xfrm>
            <a:off x="1143000" y="685800"/>
            <a:ext cx="4572000" cy="3429000"/>
          </a:xfrm>
          <a:solidFill>
            <a:srgbClr val="FFFFFF"/>
          </a:solidFill>
          <a:ln/>
        </p:spPr>
      </p:sp>
      <p:sp>
        <p:nvSpPr>
          <p:cNvPr id="37892" name="Rectangle 3"/>
          <p:cNvSpPr>
            <a:spLocks noGrp="1" noChangeArrowheads="1"/>
          </p:cNvSpPr>
          <p:nvPr>
            <p:ph type="body" idx="1"/>
          </p:nvPr>
        </p:nvSpPr>
        <p:spPr>
          <a:xfrm>
            <a:off x="685800" y="4343400"/>
            <a:ext cx="5486400" cy="4114800"/>
          </a:xfrm>
          <a:solidFill>
            <a:srgbClr val="FFFFFF"/>
          </a:solidFill>
          <a:ln>
            <a:solidFill>
              <a:srgbClr val="000000"/>
            </a:solidFill>
          </a:ln>
        </p:spPr>
        <p:txBody>
          <a:bodyPr/>
          <a:lstStyle/>
          <a:p>
            <a:endParaRPr lang="es-ES" altLang="es-MX" dirty="0" smtClean="0"/>
          </a:p>
        </p:txBody>
      </p:sp>
    </p:spTree>
    <p:extLst>
      <p:ext uri="{BB962C8B-B14F-4D97-AF65-F5344CB8AC3E}">
        <p14:creationId xmlns:p14="http://schemas.microsoft.com/office/powerpoint/2010/main" val="261598296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7"/>
          <p:cNvSpPr>
            <a:spLocks noGrp="1" noChangeArrowheads="1"/>
          </p:cNvSpPr>
          <p:nvPr>
            <p:ph type="sldNum" sz="quarter" idx="5"/>
          </p:nvPr>
        </p:nvSpPr>
        <p:spPr/>
        <p:txBody>
          <a:bodyPr/>
          <a:lstStyle/>
          <a:p>
            <a:pPr>
              <a:defRPr/>
            </a:pPr>
            <a:fld id="{D1B7DF8D-69A6-411A-B2EA-9D50BAB598CF}" type="slidenum">
              <a:rPr lang="es-ES">
                <a:solidFill>
                  <a:prstClr val="black"/>
                </a:solidFill>
              </a:rPr>
              <a:pPr>
                <a:defRPr/>
              </a:pPr>
              <a:t>6</a:t>
            </a:fld>
            <a:endParaRPr lang="es-ES" dirty="0">
              <a:solidFill>
                <a:prstClr val="black"/>
              </a:solidFill>
            </a:endParaRPr>
          </a:p>
        </p:txBody>
      </p:sp>
      <p:sp>
        <p:nvSpPr>
          <p:cNvPr id="37891" name="Rectangle 2"/>
          <p:cNvSpPr>
            <a:spLocks noGrp="1" noRot="1" noChangeAspect="1" noChangeArrowheads="1" noTextEdit="1"/>
          </p:cNvSpPr>
          <p:nvPr>
            <p:ph type="sldImg"/>
          </p:nvPr>
        </p:nvSpPr>
        <p:spPr>
          <a:xfrm>
            <a:off x="1143000" y="685800"/>
            <a:ext cx="4572000" cy="3429000"/>
          </a:xfrm>
          <a:solidFill>
            <a:srgbClr val="FFFFFF"/>
          </a:solidFill>
          <a:ln/>
        </p:spPr>
      </p:sp>
      <p:sp>
        <p:nvSpPr>
          <p:cNvPr id="37892" name="Rectangle 3"/>
          <p:cNvSpPr>
            <a:spLocks noGrp="1" noChangeArrowheads="1"/>
          </p:cNvSpPr>
          <p:nvPr>
            <p:ph type="body" idx="1"/>
          </p:nvPr>
        </p:nvSpPr>
        <p:spPr>
          <a:xfrm>
            <a:off x="685800" y="4343400"/>
            <a:ext cx="5486400" cy="4114800"/>
          </a:xfrm>
          <a:solidFill>
            <a:srgbClr val="FFFFFF"/>
          </a:solidFill>
          <a:ln>
            <a:solidFill>
              <a:srgbClr val="000000"/>
            </a:solidFill>
          </a:ln>
        </p:spPr>
        <p:txBody>
          <a:bodyPr/>
          <a:lstStyle/>
          <a:p>
            <a:endParaRPr lang="es-ES" altLang="es-MX" dirty="0" smtClean="0"/>
          </a:p>
        </p:txBody>
      </p:sp>
    </p:spTree>
    <p:extLst>
      <p:ext uri="{BB962C8B-B14F-4D97-AF65-F5344CB8AC3E}">
        <p14:creationId xmlns:p14="http://schemas.microsoft.com/office/powerpoint/2010/main" val="382962691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7"/>
          <p:cNvSpPr>
            <a:spLocks noGrp="1" noChangeArrowheads="1"/>
          </p:cNvSpPr>
          <p:nvPr>
            <p:ph type="sldNum" sz="quarter" idx="5"/>
          </p:nvPr>
        </p:nvSpPr>
        <p:spPr/>
        <p:txBody>
          <a:bodyPr/>
          <a:lstStyle/>
          <a:p>
            <a:pPr>
              <a:defRPr/>
            </a:pPr>
            <a:fld id="{D1B7DF8D-69A6-411A-B2EA-9D50BAB598CF}" type="slidenum">
              <a:rPr lang="es-ES">
                <a:solidFill>
                  <a:prstClr val="black"/>
                </a:solidFill>
              </a:rPr>
              <a:pPr>
                <a:defRPr/>
              </a:pPr>
              <a:t>7</a:t>
            </a:fld>
            <a:endParaRPr lang="es-ES" dirty="0">
              <a:solidFill>
                <a:prstClr val="black"/>
              </a:solidFill>
            </a:endParaRPr>
          </a:p>
        </p:txBody>
      </p:sp>
      <p:sp>
        <p:nvSpPr>
          <p:cNvPr id="37891" name="Rectangle 2"/>
          <p:cNvSpPr>
            <a:spLocks noGrp="1" noRot="1" noChangeAspect="1" noChangeArrowheads="1" noTextEdit="1"/>
          </p:cNvSpPr>
          <p:nvPr>
            <p:ph type="sldImg"/>
          </p:nvPr>
        </p:nvSpPr>
        <p:spPr>
          <a:xfrm>
            <a:off x="1143000" y="685800"/>
            <a:ext cx="4572000" cy="3429000"/>
          </a:xfrm>
          <a:solidFill>
            <a:srgbClr val="FFFFFF"/>
          </a:solidFill>
          <a:ln/>
        </p:spPr>
      </p:sp>
      <p:sp>
        <p:nvSpPr>
          <p:cNvPr id="37892" name="Rectangle 3"/>
          <p:cNvSpPr>
            <a:spLocks noGrp="1" noChangeArrowheads="1"/>
          </p:cNvSpPr>
          <p:nvPr>
            <p:ph type="body" idx="1"/>
          </p:nvPr>
        </p:nvSpPr>
        <p:spPr>
          <a:xfrm>
            <a:off x="685800" y="4343400"/>
            <a:ext cx="5486400" cy="4114800"/>
          </a:xfrm>
          <a:solidFill>
            <a:srgbClr val="FFFFFF"/>
          </a:solidFill>
          <a:ln>
            <a:solidFill>
              <a:srgbClr val="000000"/>
            </a:solidFill>
          </a:ln>
        </p:spPr>
        <p:txBody>
          <a:bodyPr/>
          <a:lstStyle/>
          <a:p>
            <a:endParaRPr lang="es-ES" altLang="es-MX" dirty="0" smtClean="0"/>
          </a:p>
        </p:txBody>
      </p:sp>
    </p:spTree>
    <p:extLst>
      <p:ext uri="{BB962C8B-B14F-4D97-AF65-F5344CB8AC3E}">
        <p14:creationId xmlns:p14="http://schemas.microsoft.com/office/powerpoint/2010/main" val="125259846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7"/>
          <p:cNvSpPr>
            <a:spLocks noGrp="1" noChangeArrowheads="1"/>
          </p:cNvSpPr>
          <p:nvPr>
            <p:ph type="sldNum" sz="quarter" idx="5"/>
          </p:nvPr>
        </p:nvSpPr>
        <p:spPr/>
        <p:txBody>
          <a:bodyPr/>
          <a:lstStyle/>
          <a:p>
            <a:pPr>
              <a:defRPr/>
            </a:pPr>
            <a:fld id="{D1B7DF8D-69A6-411A-B2EA-9D50BAB598CF}" type="slidenum">
              <a:rPr lang="es-ES">
                <a:solidFill>
                  <a:prstClr val="black"/>
                </a:solidFill>
              </a:rPr>
              <a:pPr>
                <a:defRPr/>
              </a:pPr>
              <a:t>8</a:t>
            </a:fld>
            <a:endParaRPr lang="es-ES" dirty="0">
              <a:solidFill>
                <a:prstClr val="black"/>
              </a:solidFill>
            </a:endParaRPr>
          </a:p>
        </p:txBody>
      </p:sp>
      <p:sp>
        <p:nvSpPr>
          <p:cNvPr id="37891" name="Rectangle 2"/>
          <p:cNvSpPr>
            <a:spLocks noGrp="1" noRot="1" noChangeAspect="1" noChangeArrowheads="1" noTextEdit="1"/>
          </p:cNvSpPr>
          <p:nvPr>
            <p:ph type="sldImg"/>
          </p:nvPr>
        </p:nvSpPr>
        <p:spPr>
          <a:xfrm>
            <a:off x="1143000" y="685800"/>
            <a:ext cx="4572000" cy="3429000"/>
          </a:xfrm>
          <a:solidFill>
            <a:srgbClr val="FFFFFF"/>
          </a:solidFill>
          <a:ln/>
        </p:spPr>
      </p:sp>
      <p:sp>
        <p:nvSpPr>
          <p:cNvPr id="37892" name="Rectangle 3"/>
          <p:cNvSpPr>
            <a:spLocks noGrp="1" noChangeArrowheads="1"/>
          </p:cNvSpPr>
          <p:nvPr>
            <p:ph type="body" idx="1"/>
          </p:nvPr>
        </p:nvSpPr>
        <p:spPr>
          <a:xfrm>
            <a:off x="685800" y="4343400"/>
            <a:ext cx="5486400" cy="4114800"/>
          </a:xfrm>
          <a:solidFill>
            <a:srgbClr val="FFFFFF"/>
          </a:solidFill>
          <a:ln>
            <a:solidFill>
              <a:srgbClr val="000000"/>
            </a:solidFill>
          </a:ln>
        </p:spPr>
        <p:txBody>
          <a:bodyPr/>
          <a:lstStyle/>
          <a:p>
            <a:endParaRPr lang="es-ES" altLang="es-MX" dirty="0" smtClean="0"/>
          </a:p>
        </p:txBody>
      </p:sp>
    </p:spTree>
    <p:extLst>
      <p:ext uri="{BB962C8B-B14F-4D97-AF65-F5344CB8AC3E}">
        <p14:creationId xmlns:p14="http://schemas.microsoft.com/office/powerpoint/2010/main" val="209709047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7"/>
          <p:cNvSpPr>
            <a:spLocks noGrp="1" noChangeArrowheads="1"/>
          </p:cNvSpPr>
          <p:nvPr>
            <p:ph type="sldNum" sz="quarter" idx="5"/>
          </p:nvPr>
        </p:nvSpPr>
        <p:spPr/>
        <p:txBody>
          <a:bodyPr/>
          <a:lstStyle/>
          <a:p>
            <a:pPr>
              <a:defRPr/>
            </a:pPr>
            <a:fld id="{D1B7DF8D-69A6-411A-B2EA-9D50BAB598CF}" type="slidenum">
              <a:rPr lang="es-ES">
                <a:solidFill>
                  <a:prstClr val="black"/>
                </a:solidFill>
              </a:rPr>
              <a:pPr>
                <a:defRPr/>
              </a:pPr>
              <a:t>9</a:t>
            </a:fld>
            <a:endParaRPr lang="es-ES" dirty="0">
              <a:solidFill>
                <a:prstClr val="black"/>
              </a:solidFill>
            </a:endParaRPr>
          </a:p>
        </p:txBody>
      </p:sp>
      <p:sp>
        <p:nvSpPr>
          <p:cNvPr id="37891" name="Rectangle 2"/>
          <p:cNvSpPr>
            <a:spLocks noGrp="1" noRot="1" noChangeAspect="1" noChangeArrowheads="1" noTextEdit="1"/>
          </p:cNvSpPr>
          <p:nvPr>
            <p:ph type="sldImg"/>
          </p:nvPr>
        </p:nvSpPr>
        <p:spPr>
          <a:xfrm>
            <a:off x="1143000" y="685800"/>
            <a:ext cx="4572000" cy="3429000"/>
          </a:xfrm>
          <a:solidFill>
            <a:srgbClr val="FFFFFF"/>
          </a:solidFill>
          <a:ln/>
        </p:spPr>
      </p:sp>
      <p:sp>
        <p:nvSpPr>
          <p:cNvPr id="37892" name="Rectangle 3"/>
          <p:cNvSpPr>
            <a:spLocks noGrp="1" noChangeArrowheads="1"/>
          </p:cNvSpPr>
          <p:nvPr>
            <p:ph type="body" idx="1"/>
          </p:nvPr>
        </p:nvSpPr>
        <p:spPr>
          <a:xfrm>
            <a:off x="685800" y="4343400"/>
            <a:ext cx="5486400" cy="4114800"/>
          </a:xfrm>
          <a:solidFill>
            <a:srgbClr val="FFFFFF"/>
          </a:solidFill>
          <a:ln>
            <a:solidFill>
              <a:srgbClr val="000000"/>
            </a:solidFill>
          </a:ln>
        </p:spPr>
        <p:txBody>
          <a:bodyPr/>
          <a:lstStyle/>
          <a:p>
            <a:endParaRPr lang="es-ES" altLang="es-MX" dirty="0" smtClean="0"/>
          </a:p>
        </p:txBody>
      </p:sp>
    </p:spTree>
    <p:extLst>
      <p:ext uri="{BB962C8B-B14F-4D97-AF65-F5344CB8AC3E}">
        <p14:creationId xmlns:p14="http://schemas.microsoft.com/office/powerpoint/2010/main" val="259225110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7"/>
          <p:cNvSpPr>
            <a:spLocks noGrp="1" noChangeArrowheads="1"/>
          </p:cNvSpPr>
          <p:nvPr>
            <p:ph type="sldNum" sz="quarter" idx="5"/>
          </p:nvPr>
        </p:nvSpPr>
        <p:spPr/>
        <p:txBody>
          <a:bodyPr/>
          <a:lstStyle/>
          <a:p>
            <a:pPr>
              <a:defRPr/>
            </a:pPr>
            <a:fld id="{D1B7DF8D-69A6-411A-B2EA-9D50BAB598CF}" type="slidenum">
              <a:rPr lang="es-ES">
                <a:solidFill>
                  <a:prstClr val="black"/>
                </a:solidFill>
              </a:rPr>
              <a:pPr>
                <a:defRPr/>
              </a:pPr>
              <a:t>10</a:t>
            </a:fld>
            <a:endParaRPr lang="es-ES" dirty="0">
              <a:solidFill>
                <a:prstClr val="black"/>
              </a:solidFill>
            </a:endParaRPr>
          </a:p>
        </p:txBody>
      </p:sp>
      <p:sp>
        <p:nvSpPr>
          <p:cNvPr id="37891" name="Rectangle 2"/>
          <p:cNvSpPr>
            <a:spLocks noGrp="1" noRot="1" noChangeAspect="1" noChangeArrowheads="1" noTextEdit="1"/>
          </p:cNvSpPr>
          <p:nvPr>
            <p:ph type="sldImg"/>
          </p:nvPr>
        </p:nvSpPr>
        <p:spPr>
          <a:xfrm>
            <a:off x="1143000" y="685800"/>
            <a:ext cx="4572000" cy="3429000"/>
          </a:xfrm>
          <a:solidFill>
            <a:srgbClr val="FFFFFF"/>
          </a:solidFill>
          <a:ln/>
        </p:spPr>
      </p:sp>
      <p:sp>
        <p:nvSpPr>
          <p:cNvPr id="37892" name="Rectangle 3"/>
          <p:cNvSpPr>
            <a:spLocks noGrp="1" noChangeArrowheads="1"/>
          </p:cNvSpPr>
          <p:nvPr>
            <p:ph type="body" idx="1"/>
          </p:nvPr>
        </p:nvSpPr>
        <p:spPr>
          <a:xfrm>
            <a:off x="685800" y="4343400"/>
            <a:ext cx="5486400" cy="4114800"/>
          </a:xfrm>
          <a:solidFill>
            <a:srgbClr val="FFFFFF"/>
          </a:solidFill>
          <a:ln>
            <a:solidFill>
              <a:srgbClr val="000000"/>
            </a:solidFill>
          </a:ln>
        </p:spPr>
        <p:txBody>
          <a:bodyPr/>
          <a:lstStyle/>
          <a:p>
            <a:endParaRPr lang="es-ES" altLang="es-MX" dirty="0" smtClean="0"/>
          </a:p>
        </p:txBody>
      </p:sp>
    </p:spTree>
    <p:extLst>
      <p:ext uri="{BB962C8B-B14F-4D97-AF65-F5344CB8AC3E}">
        <p14:creationId xmlns:p14="http://schemas.microsoft.com/office/powerpoint/2010/main" val="121342155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49"/>
            <a:ext cx="7772400" cy="1470025"/>
          </a:xfrm>
        </p:spPr>
        <p:txBody>
          <a:bodyPr/>
          <a:lstStyle/>
          <a:p>
            <a:r>
              <a:rPr lang="es-ES" smtClean="0"/>
              <a:t>Haga clic para modificar el estilo de título del patrón</a:t>
            </a:r>
            <a:endParaRPr lang="es-CO"/>
          </a:p>
        </p:txBody>
      </p:sp>
      <p:sp>
        <p:nvSpPr>
          <p:cNvPr id="3" name="2 Subtítulo"/>
          <p:cNvSpPr>
            <a:spLocks noGrp="1"/>
          </p:cNvSpPr>
          <p:nvPr>
            <p:ph type="subTitle" idx="1"/>
          </p:nvPr>
        </p:nvSpPr>
        <p:spPr>
          <a:xfrm>
            <a:off x="1371600" y="3886200"/>
            <a:ext cx="6400800" cy="1752600"/>
          </a:xfrm>
        </p:spPr>
        <p:txBody>
          <a:bodyPr/>
          <a:lstStyle>
            <a:lvl1pPr marL="0" indent="0" algn="ctr">
              <a:buNone/>
              <a:defRPr/>
            </a:lvl1pPr>
            <a:lvl2pPr marL="342900" indent="0" algn="ctr">
              <a:buNone/>
              <a:defRPr/>
            </a:lvl2pPr>
            <a:lvl3pPr marL="685800" indent="0" algn="ctr">
              <a:buNone/>
              <a:defRPr/>
            </a:lvl3pPr>
            <a:lvl4pPr marL="1028700" indent="0" algn="ctr">
              <a:buNone/>
              <a:defRPr/>
            </a:lvl4pPr>
            <a:lvl5pPr marL="1371600" indent="0" algn="ctr">
              <a:buNone/>
              <a:defRPr/>
            </a:lvl5pPr>
            <a:lvl6pPr marL="1714500" indent="0" algn="ctr">
              <a:buNone/>
              <a:defRPr/>
            </a:lvl6pPr>
            <a:lvl7pPr marL="2057400" indent="0" algn="ctr">
              <a:buNone/>
              <a:defRPr/>
            </a:lvl7pPr>
            <a:lvl8pPr marL="2400300" indent="0" algn="ctr">
              <a:buNone/>
              <a:defRPr/>
            </a:lvl8pPr>
            <a:lvl9pPr marL="2743200" indent="0" algn="ctr">
              <a:buNone/>
              <a:defRPr/>
            </a:lvl9pPr>
          </a:lstStyle>
          <a:p>
            <a:r>
              <a:rPr lang="es-ES" smtClean="0"/>
              <a:t>Haga clic para modificar el estilo de subtítulo del patrón</a:t>
            </a:r>
            <a:endParaRPr lang="es-CO"/>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59543BF5-958F-4D06-94C4-506C7A885187}" type="slidenum">
              <a:rPr lang="en-US">
                <a:solidFill>
                  <a:srgbClr val="000000"/>
                </a:solidFill>
              </a:rPr>
              <a:pPr>
                <a:defRPr/>
              </a:pPr>
              <a:t>‹Nº›</a:t>
            </a:fld>
            <a:endParaRPr lang="en-US" dirty="0">
              <a:solidFill>
                <a:srgbClr val="000000"/>
              </a:solidFill>
            </a:endParaRPr>
          </a:p>
        </p:txBody>
      </p:sp>
    </p:spTree>
    <p:extLst>
      <p:ext uri="{BB962C8B-B14F-4D97-AF65-F5344CB8AC3E}">
        <p14:creationId xmlns:p14="http://schemas.microsoft.com/office/powerpoint/2010/main" val="1353601437"/>
      </p:ext>
    </p:extLst>
  </p:cSld>
  <p:clrMapOvr>
    <a:masterClrMapping/>
  </p:clrMapOvr>
  <p:transition advClick="0"/>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O"/>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0B8CF97D-0CF5-4D97-A432-5B0864A579D0}" type="slidenum">
              <a:rPr lang="en-US">
                <a:solidFill>
                  <a:srgbClr val="000000"/>
                </a:solidFill>
              </a:rPr>
              <a:pPr>
                <a:defRPr/>
              </a:pPr>
              <a:t>‹Nº›</a:t>
            </a:fld>
            <a:endParaRPr lang="en-US" dirty="0">
              <a:solidFill>
                <a:srgbClr val="000000"/>
              </a:solidFill>
            </a:endParaRPr>
          </a:p>
        </p:txBody>
      </p:sp>
    </p:spTree>
    <p:extLst>
      <p:ext uri="{BB962C8B-B14F-4D97-AF65-F5344CB8AC3E}">
        <p14:creationId xmlns:p14="http://schemas.microsoft.com/office/powerpoint/2010/main" val="125812889"/>
      </p:ext>
    </p:extLst>
  </p:cSld>
  <p:clrMapOvr>
    <a:masterClrMapping/>
  </p:clrMapOvr>
  <p:transition advClick="0"/>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515100" y="609600"/>
            <a:ext cx="1943100" cy="5486400"/>
          </a:xfrm>
        </p:spPr>
        <p:txBody>
          <a:bodyPr vert="eaVert"/>
          <a:lstStyle/>
          <a:p>
            <a:r>
              <a:rPr lang="es-ES" smtClean="0"/>
              <a:t>Haga clic para modificar el estilo de título del patrón</a:t>
            </a:r>
            <a:endParaRPr lang="es-CO"/>
          </a:p>
        </p:txBody>
      </p:sp>
      <p:sp>
        <p:nvSpPr>
          <p:cNvPr id="3" name="2 Marcador de texto vertical"/>
          <p:cNvSpPr>
            <a:spLocks noGrp="1"/>
          </p:cNvSpPr>
          <p:nvPr>
            <p:ph type="body" orient="vert" idx="1"/>
          </p:nvPr>
        </p:nvSpPr>
        <p:spPr>
          <a:xfrm>
            <a:off x="685800" y="609600"/>
            <a:ext cx="5676900" cy="5486400"/>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AC0D5A11-CD9F-47AE-B776-B8011DEE80BE}" type="slidenum">
              <a:rPr lang="en-US">
                <a:solidFill>
                  <a:srgbClr val="000000"/>
                </a:solidFill>
              </a:rPr>
              <a:pPr>
                <a:defRPr/>
              </a:pPr>
              <a:t>‹Nº›</a:t>
            </a:fld>
            <a:endParaRPr lang="en-US" dirty="0">
              <a:solidFill>
                <a:srgbClr val="000000"/>
              </a:solidFill>
            </a:endParaRPr>
          </a:p>
        </p:txBody>
      </p:sp>
    </p:spTree>
    <p:extLst>
      <p:ext uri="{BB962C8B-B14F-4D97-AF65-F5344CB8AC3E}">
        <p14:creationId xmlns:p14="http://schemas.microsoft.com/office/powerpoint/2010/main" val="2109857108"/>
      </p:ext>
    </p:extLst>
  </p:cSld>
  <p:clrMapOvr>
    <a:masterClrMapping/>
  </p:clrMapOvr>
  <p:transition advClick="0"/>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9"/>
            <a:ext cx="7772400" cy="1470025"/>
          </a:xfrm>
        </p:spPr>
        <p:txBody>
          <a:bodyPr/>
          <a:lstStyle/>
          <a:p>
            <a:r>
              <a:rPr lang="es-ES" smtClean="0"/>
              <a:t>Haga clic para modificar el estilo de título del patrón</a:t>
            </a:r>
            <a:endParaRPr lang="es-CO"/>
          </a:p>
        </p:txBody>
      </p:sp>
      <p:sp>
        <p:nvSpPr>
          <p:cNvPr id="3" name="2 Subtítulo"/>
          <p:cNvSpPr>
            <a:spLocks noGrp="1"/>
          </p:cNvSpPr>
          <p:nvPr>
            <p:ph type="subTitle" idx="1"/>
          </p:nvPr>
        </p:nvSpPr>
        <p:spPr>
          <a:xfrm>
            <a:off x="1371600" y="3886200"/>
            <a:ext cx="6400800" cy="1752600"/>
          </a:xfrm>
        </p:spPr>
        <p:txBody>
          <a:bodyPr/>
          <a:lstStyle>
            <a:lvl1pPr marL="0" indent="0" algn="ctr">
              <a:buNone/>
              <a:defRPr/>
            </a:lvl1pPr>
            <a:lvl2pPr marL="342900" indent="0" algn="ctr">
              <a:buNone/>
              <a:defRPr/>
            </a:lvl2pPr>
            <a:lvl3pPr marL="685800" indent="0" algn="ctr">
              <a:buNone/>
              <a:defRPr/>
            </a:lvl3pPr>
            <a:lvl4pPr marL="1028700" indent="0" algn="ctr">
              <a:buNone/>
              <a:defRPr/>
            </a:lvl4pPr>
            <a:lvl5pPr marL="1371600" indent="0" algn="ctr">
              <a:buNone/>
              <a:defRPr/>
            </a:lvl5pPr>
            <a:lvl6pPr marL="1714500" indent="0" algn="ctr">
              <a:buNone/>
              <a:defRPr/>
            </a:lvl6pPr>
            <a:lvl7pPr marL="2057400" indent="0" algn="ctr">
              <a:buNone/>
              <a:defRPr/>
            </a:lvl7pPr>
            <a:lvl8pPr marL="2400300" indent="0" algn="ctr">
              <a:buNone/>
              <a:defRPr/>
            </a:lvl8pPr>
            <a:lvl9pPr marL="2743200" indent="0" algn="ctr">
              <a:buNone/>
              <a:defRPr/>
            </a:lvl9pPr>
          </a:lstStyle>
          <a:p>
            <a:r>
              <a:rPr lang="es-ES" smtClean="0"/>
              <a:t>Haga clic para modificar el estilo de subtítulo del patrón</a:t>
            </a:r>
            <a:endParaRPr lang="es-CO"/>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59543BF5-958F-4D06-94C4-506C7A885187}" type="slidenum">
              <a:rPr lang="en-US">
                <a:solidFill>
                  <a:srgbClr val="000000"/>
                </a:solidFill>
              </a:rPr>
              <a:pPr>
                <a:defRPr/>
              </a:pPr>
              <a:t>‹Nº›</a:t>
            </a:fld>
            <a:endParaRPr lang="en-US" dirty="0">
              <a:solidFill>
                <a:srgbClr val="000000"/>
              </a:solidFill>
            </a:endParaRPr>
          </a:p>
        </p:txBody>
      </p:sp>
    </p:spTree>
    <p:extLst>
      <p:ext uri="{BB962C8B-B14F-4D97-AF65-F5344CB8AC3E}">
        <p14:creationId xmlns:p14="http://schemas.microsoft.com/office/powerpoint/2010/main" val="2753348547"/>
      </p:ext>
    </p:extLst>
  </p:cSld>
  <p:clrMapOvr>
    <a:masterClrMapping/>
  </p:clrMapOvr>
  <p:transition advClick="0"/>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O"/>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479E53D3-1D49-4B01-A802-135F3A56E304}" type="slidenum">
              <a:rPr lang="en-US">
                <a:solidFill>
                  <a:srgbClr val="000000"/>
                </a:solidFill>
              </a:rPr>
              <a:pPr>
                <a:defRPr/>
              </a:pPr>
              <a:t>‹Nº›</a:t>
            </a:fld>
            <a:endParaRPr lang="en-US" dirty="0">
              <a:solidFill>
                <a:srgbClr val="000000"/>
              </a:solidFill>
            </a:endParaRPr>
          </a:p>
        </p:txBody>
      </p:sp>
    </p:spTree>
    <p:extLst>
      <p:ext uri="{BB962C8B-B14F-4D97-AF65-F5344CB8AC3E}">
        <p14:creationId xmlns:p14="http://schemas.microsoft.com/office/powerpoint/2010/main" val="1676763931"/>
      </p:ext>
    </p:extLst>
  </p:cSld>
  <p:clrMapOvr>
    <a:masterClrMapping/>
  </p:clrMapOvr>
  <p:transition advClick="0"/>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4"/>
            <a:ext cx="7772400" cy="1362075"/>
          </a:xfrm>
        </p:spPr>
        <p:txBody>
          <a:bodyPr anchor="t"/>
          <a:lstStyle>
            <a:lvl1pPr algn="l">
              <a:defRPr sz="3000" b="1" cap="all"/>
            </a:lvl1pPr>
          </a:lstStyle>
          <a:p>
            <a:r>
              <a:rPr lang="es-ES" smtClean="0"/>
              <a:t>Haga clic para modificar el estilo de título del patrón</a:t>
            </a:r>
            <a:endParaRPr lang="es-CO"/>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1500"/>
            </a:lvl1pPr>
            <a:lvl2pPr marL="342900" indent="0">
              <a:buNone/>
              <a:defRPr sz="1350"/>
            </a:lvl2pPr>
            <a:lvl3pPr marL="685800" indent="0">
              <a:buNone/>
              <a:defRPr sz="1200"/>
            </a:lvl3pPr>
            <a:lvl4pPr marL="1028700" indent="0">
              <a:buNone/>
              <a:defRPr sz="1050"/>
            </a:lvl4pPr>
            <a:lvl5pPr marL="1371600" indent="0">
              <a:buNone/>
              <a:defRPr sz="1050"/>
            </a:lvl5pPr>
            <a:lvl6pPr marL="1714500" indent="0">
              <a:buNone/>
              <a:defRPr sz="1050"/>
            </a:lvl6pPr>
            <a:lvl7pPr marL="2057400" indent="0">
              <a:buNone/>
              <a:defRPr sz="1050"/>
            </a:lvl7pPr>
            <a:lvl8pPr marL="2400300" indent="0">
              <a:buNone/>
              <a:defRPr sz="1050"/>
            </a:lvl8pPr>
            <a:lvl9pPr marL="2743200" indent="0">
              <a:buNone/>
              <a:defRPr sz="1050"/>
            </a:lvl9pPr>
          </a:lstStyle>
          <a:p>
            <a:pPr lvl="0"/>
            <a:r>
              <a:rPr lang="es-ES" smtClean="0"/>
              <a:t>Haga clic para modificar el estilo de texto del patrón</a:t>
            </a:r>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C5FD5023-812D-4E0B-A27A-09496CA3EEE0}" type="slidenum">
              <a:rPr lang="en-US">
                <a:solidFill>
                  <a:srgbClr val="000000"/>
                </a:solidFill>
              </a:rPr>
              <a:pPr>
                <a:defRPr/>
              </a:pPr>
              <a:t>‹Nº›</a:t>
            </a:fld>
            <a:endParaRPr lang="en-US" dirty="0">
              <a:solidFill>
                <a:srgbClr val="000000"/>
              </a:solidFill>
            </a:endParaRPr>
          </a:p>
        </p:txBody>
      </p:sp>
    </p:spTree>
    <p:extLst>
      <p:ext uri="{BB962C8B-B14F-4D97-AF65-F5344CB8AC3E}">
        <p14:creationId xmlns:p14="http://schemas.microsoft.com/office/powerpoint/2010/main" val="2739950789"/>
      </p:ext>
    </p:extLst>
  </p:cSld>
  <p:clrMapOvr>
    <a:masterClrMapping/>
  </p:clrMapOvr>
  <p:transition advClick="0"/>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O"/>
          </a:p>
        </p:txBody>
      </p:sp>
      <p:sp>
        <p:nvSpPr>
          <p:cNvPr id="3" name="2 Marcador de contenido"/>
          <p:cNvSpPr>
            <a:spLocks noGrp="1"/>
          </p:cNvSpPr>
          <p:nvPr>
            <p:ph sz="half" idx="1"/>
          </p:nvPr>
        </p:nvSpPr>
        <p:spPr>
          <a:xfrm>
            <a:off x="685800" y="1981200"/>
            <a:ext cx="3810000" cy="4114800"/>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3 Marcador de contenido"/>
          <p:cNvSpPr>
            <a:spLocks noGrp="1"/>
          </p:cNvSpPr>
          <p:nvPr>
            <p:ph sz="half" idx="2"/>
          </p:nvPr>
        </p:nvSpPr>
        <p:spPr>
          <a:xfrm>
            <a:off x="4648200" y="1981200"/>
            <a:ext cx="3810000" cy="4114800"/>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5"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76C3F9D2-7444-487F-913B-5074F53E102B}" type="slidenum">
              <a:rPr lang="en-US">
                <a:solidFill>
                  <a:srgbClr val="000000"/>
                </a:solidFill>
              </a:rPr>
              <a:pPr>
                <a:defRPr/>
              </a:pPr>
              <a:t>‹Nº›</a:t>
            </a:fld>
            <a:endParaRPr lang="en-US" dirty="0">
              <a:solidFill>
                <a:srgbClr val="000000"/>
              </a:solidFill>
            </a:endParaRPr>
          </a:p>
        </p:txBody>
      </p:sp>
    </p:spTree>
    <p:extLst>
      <p:ext uri="{BB962C8B-B14F-4D97-AF65-F5344CB8AC3E}">
        <p14:creationId xmlns:p14="http://schemas.microsoft.com/office/powerpoint/2010/main" val="311540597"/>
      </p:ext>
    </p:extLst>
  </p:cSld>
  <p:clrMapOvr>
    <a:masterClrMapping/>
  </p:clrMapOvr>
  <p:transition advClick="0"/>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p:spPr>
        <p:txBody>
          <a:bodyPr/>
          <a:lstStyle>
            <a:lvl1pPr>
              <a:defRPr/>
            </a:lvl1pPr>
          </a:lstStyle>
          <a:p>
            <a:r>
              <a:rPr lang="es-ES" smtClean="0"/>
              <a:t>Haga clic para modificar el estilo de título del patrón</a:t>
            </a:r>
            <a:endParaRPr lang="es-CO"/>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5" name="4 Marcador de texto"/>
          <p:cNvSpPr>
            <a:spLocks noGrp="1"/>
          </p:cNvSpPr>
          <p:nvPr>
            <p:ph type="body" sz="quarter" idx="3"/>
          </p:nvPr>
        </p:nvSpPr>
        <p:spPr>
          <a:xfrm>
            <a:off x="4645027" y="1535113"/>
            <a:ext cx="4041775" cy="63976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7" y="2174875"/>
            <a:ext cx="4041775" cy="3951288"/>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7"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B629842C-4198-4F36-BBBC-5800FEDA0784}" type="slidenum">
              <a:rPr lang="en-US">
                <a:solidFill>
                  <a:srgbClr val="000000"/>
                </a:solidFill>
              </a:rPr>
              <a:pPr>
                <a:defRPr/>
              </a:pPr>
              <a:t>‹Nº›</a:t>
            </a:fld>
            <a:endParaRPr lang="en-US" dirty="0">
              <a:solidFill>
                <a:srgbClr val="000000"/>
              </a:solidFill>
            </a:endParaRPr>
          </a:p>
        </p:txBody>
      </p:sp>
    </p:spTree>
    <p:extLst>
      <p:ext uri="{BB962C8B-B14F-4D97-AF65-F5344CB8AC3E}">
        <p14:creationId xmlns:p14="http://schemas.microsoft.com/office/powerpoint/2010/main" val="1383001203"/>
      </p:ext>
    </p:extLst>
  </p:cSld>
  <p:clrMapOvr>
    <a:masterClrMapping/>
  </p:clrMapOvr>
  <p:transition advClick="0"/>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O"/>
          </a:p>
        </p:txBody>
      </p:sp>
      <p:sp>
        <p:nvSpPr>
          <p:cNvPr id="3"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46AC2C9D-08A2-4ACD-B98C-59BC5847E88F}" type="slidenum">
              <a:rPr lang="en-US">
                <a:solidFill>
                  <a:srgbClr val="000000"/>
                </a:solidFill>
              </a:rPr>
              <a:pPr>
                <a:defRPr/>
              </a:pPr>
              <a:t>‹Nº›</a:t>
            </a:fld>
            <a:endParaRPr lang="en-US" dirty="0">
              <a:solidFill>
                <a:srgbClr val="000000"/>
              </a:solidFill>
            </a:endParaRPr>
          </a:p>
        </p:txBody>
      </p:sp>
    </p:spTree>
    <p:extLst>
      <p:ext uri="{BB962C8B-B14F-4D97-AF65-F5344CB8AC3E}">
        <p14:creationId xmlns:p14="http://schemas.microsoft.com/office/powerpoint/2010/main" val="4220686767"/>
      </p:ext>
    </p:extLst>
  </p:cSld>
  <p:clrMapOvr>
    <a:masterClrMapping/>
  </p:clrMapOvr>
  <p:transition advClick="0"/>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pPr>
              <a:defRPr/>
            </a:pPr>
            <a:fld id="{CB19B519-4BE4-4A50-9147-06B8DDEF1A5D}" type="slidenum">
              <a:rPr lang="en-US">
                <a:solidFill>
                  <a:srgbClr val="000000"/>
                </a:solidFill>
              </a:rPr>
              <a:pPr>
                <a:defRPr/>
              </a:pPr>
              <a:t>‹Nº›</a:t>
            </a:fld>
            <a:endParaRPr lang="en-US" dirty="0">
              <a:solidFill>
                <a:srgbClr val="000000"/>
              </a:solidFill>
            </a:endParaRPr>
          </a:p>
        </p:txBody>
      </p:sp>
    </p:spTree>
    <p:extLst>
      <p:ext uri="{BB962C8B-B14F-4D97-AF65-F5344CB8AC3E}">
        <p14:creationId xmlns:p14="http://schemas.microsoft.com/office/powerpoint/2010/main" val="4250598912"/>
      </p:ext>
    </p:extLst>
  </p:cSld>
  <p:clrMapOvr>
    <a:masterClrMapping/>
  </p:clrMapOvr>
  <p:transition advClick="0"/>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2" y="273050"/>
            <a:ext cx="3008313" cy="1162050"/>
          </a:xfrm>
        </p:spPr>
        <p:txBody>
          <a:bodyPr anchor="b"/>
          <a:lstStyle>
            <a:lvl1pPr algn="l">
              <a:defRPr sz="1500" b="1"/>
            </a:lvl1pPr>
          </a:lstStyle>
          <a:p>
            <a:r>
              <a:rPr lang="es-ES" smtClean="0"/>
              <a:t>Haga clic para modificar el estilo de título del patrón</a:t>
            </a:r>
            <a:endParaRPr lang="es-CO"/>
          </a:p>
        </p:txBody>
      </p:sp>
      <p:sp>
        <p:nvSpPr>
          <p:cNvPr id="3" name="2 Marcador de contenido"/>
          <p:cNvSpPr>
            <a:spLocks noGrp="1"/>
          </p:cNvSpPr>
          <p:nvPr>
            <p:ph idx="1"/>
          </p:nvPr>
        </p:nvSpPr>
        <p:spPr>
          <a:xfrm>
            <a:off x="3575050" y="273054"/>
            <a:ext cx="5111750" cy="5853113"/>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3 Marcador de texto"/>
          <p:cNvSpPr>
            <a:spLocks noGrp="1"/>
          </p:cNvSpPr>
          <p:nvPr>
            <p:ph type="body" sz="half" idx="2"/>
          </p:nvPr>
        </p:nvSpPr>
        <p:spPr>
          <a:xfrm>
            <a:off x="457202" y="1435103"/>
            <a:ext cx="3008313" cy="4691063"/>
          </a:xfrm>
        </p:spPr>
        <p:txBody>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s-ES" smtClean="0"/>
              <a:t>Haga clic para modificar el estilo de texto del patrón</a:t>
            </a:r>
          </a:p>
        </p:txBody>
      </p:sp>
      <p:sp>
        <p:nvSpPr>
          <p:cNvPr id="5"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B2056DF7-8911-49D5-981E-4CDE4AE09175}" type="slidenum">
              <a:rPr lang="en-US">
                <a:solidFill>
                  <a:srgbClr val="000000"/>
                </a:solidFill>
              </a:rPr>
              <a:pPr>
                <a:defRPr/>
              </a:pPr>
              <a:t>‹Nº›</a:t>
            </a:fld>
            <a:endParaRPr lang="en-US" dirty="0">
              <a:solidFill>
                <a:srgbClr val="000000"/>
              </a:solidFill>
            </a:endParaRPr>
          </a:p>
        </p:txBody>
      </p:sp>
    </p:spTree>
    <p:extLst>
      <p:ext uri="{BB962C8B-B14F-4D97-AF65-F5344CB8AC3E}">
        <p14:creationId xmlns:p14="http://schemas.microsoft.com/office/powerpoint/2010/main" val="2348111661"/>
      </p:ext>
    </p:extLst>
  </p:cSld>
  <p:clrMapOvr>
    <a:masterClrMapping/>
  </p:clrMapOvr>
  <p:transition advClick="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O"/>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479E53D3-1D49-4B01-A802-135F3A56E304}" type="slidenum">
              <a:rPr lang="en-US">
                <a:solidFill>
                  <a:srgbClr val="000000"/>
                </a:solidFill>
              </a:rPr>
              <a:pPr>
                <a:defRPr/>
              </a:pPr>
              <a:t>‹Nº›</a:t>
            </a:fld>
            <a:endParaRPr lang="en-US" dirty="0">
              <a:solidFill>
                <a:srgbClr val="000000"/>
              </a:solidFill>
            </a:endParaRPr>
          </a:p>
        </p:txBody>
      </p:sp>
    </p:spTree>
    <p:extLst>
      <p:ext uri="{BB962C8B-B14F-4D97-AF65-F5344CB8AC3E}">
        <p14:creationId xmlns:p14="http://schemas.microsoft.com/office/powerpoint/2010/main" val="665753065"/>
      </p:ext>
    </p:extLst>
  </p:cSld>
  <p:clrMapOvr>
    <a:masterClrMapping/>
  </p:clrMapOvr>
  <p:transition advClick="0"/>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1500" b="1"/>
            </a:lvl1pPr>
          </a:lstStyle>
          <a:p>
            <a:r>
              <a:rPr lang="es-ES" smtClean="0"/>
              <a:t>Haga clic para modificar el estilo de título del patrón</a:t>
            </a:r>
            <a:endParaRPr lang="es-CO"/>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pPr lvl="0"/>
            <a:endParaRPr lang="es-CO" noProof="0" dirty="0" smtClean="0"/>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s-ES" smtClean="0"/>
              <a:t>Haga clic para modificar el estilo de texto del patrón</a:t>
            </a:r>
          </a:p>
        </p:txBody>
      </p:sp>
      <p:sp>
        <p:nvSpPr>
          <p:cNvPr id="5"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C5A92A8C-47DB-4DC5-88D7-F56494CEE6B2}" type="slidenum">
              <a:rPr lang="en-US">
                <a:solidFill>
                  <a:srgbClr val="000000"/>
                </a:solidFill>
              </a:rPr>
              <a:pPr>
                <a:defRPr/>
              </a:pPr>
              <a:t>‹Nº›</a:t>
            </a:fld>
            <a:endParaRPr lang="en-US" dirty="0">
              <a:solidFill>
                <a:srgbClr val="000000"/>
              </a:solidFill>
            </a:endParaRPr>
          </a:p>
        </p:txBody>
      </p:sp>
    </p:spTree>
    <p:extLst>
      <p:ext uri="{BB962C8B-B14F-4D97-AF65-F5344CB8AC3E}">
        <p14:creationId xmlns:p14="http://schemas.microsoft.com/office/powerpoint/2010/main" val="3423190033"/>
      </p:ext>
    </p:extLst>
  </p:cSld>
  <p:clrMapOvr>
    <a:masterClrMapping/>
  </p:clrMapOvr>
  <p:transition advClick="0"/>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O"/>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0B8CF97D-0CF5-4D97-A432-5B0864A579D0}" type="slidenum">
              <a:rPr lang="en-US">
                <a:solidFill>
                  <a:srgbClr val="000000"/>
                </a:solidFill>
              </a:rPr>
              <a:pPr>
                <a:defRPr/>
              </a:pPr>
              <a:t>‹Nº›</a:t>
            </a:fld>
            <a:endParaRPr lang="en-US" dirty="0">
              <a:solidFill>
                <a:srgbClr val="000000"/>
              </a:solidFill>
            </a:endParaRPr>
          </a:p>
        </p:txBody>
      </p:sp>
    </p:spTree>
    <p:extLst>
      <p:ext uri="{BB962C8B-B14F-4D97-AF65-F5344CB8AC3E}">
        <p14:creationId xmlns:p14="http://schemas.microsoft.com/office/powerpoint/2010/main" val="937627494"/>
      </p:ext>
    </p:extLst>
  </p:cSld>
  <p:clrMapOvr>
    <a:masterClrMapping/>
  </p:clrMapOvr>
  <p:transition advClick="0"/>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515100" y="609600"/>
            <a:ext cx="1943100" cy="5486400"/>
          </a:xfrm>
        </p:spPr>
        <p:txBody>
          <a:bodyPr vert="eaVert"/>
          <a:lstStyle/>
          <a:p>
            <a:r>
              <a:rPr lang="es-ES" smtClean="0"/>
              <a:t>Haga clic para modificar el estilo de título del patrón</a:t>
            </a:r>
            <a:endParaRPr lang="es-CO"/>
          </a:p>
        </p:txBody>
      </p:sp>
      <p:sp>
        <p:nvSpPr>
          <p:cNvPr id="3" name="2 Marcador de texto vertical"/>
          <p:cNvSpPr>
            <a:spLocks noGrp="1"/>
          </p:cNvSpPr>
          <p:nvPr>
            <p:ph type="body" orient="vert" idx="1"/>
          </p:nvPr>
        </p:nvSpPr>
        <p:spPr>
          <a:xfrm>
            <a:off x="685800" y="609600"/>
            <a:ext cx="5676900" cy="5486400"/>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AC0D5A11-CD9F-47AE-B776-B8011DEE80BE}" type="slidenum">
              <a:rPr lang="en-US">
                <a:solidFill>
                  <a:srgbClr val="000000"/>
                </a:solidFill>
              </a:rPr>
              <a:pPr>
                <a:defRPr/>
              </a:pPr>
              <a:t>‹Nº›</a:t>
            </a:fld>
            <a:endParaRPr lang="en-US" dirty="0">
              <a:solidFill>
                <a:srgbClr val="000000"/>
              </a:solidFill>
            </a:endParaRPr>
          </a:p>
        </p:txBody>
      </p:sp>
    </p:spTree>
    <p:extLst>
      <p:ext uri="{BB962C8B-B14F-4D97-AF65-F5344CB8AC3E}">
        <p14:creationId xmlns:p14="http://schemas.microsoft.com/office/powerpoint/2010/main" val="3236966538"/>
      </p:ext>
    </p:extLst>
  </p:cSld>
  <p:clrMapOvr>
    <a:masterClrMapping/>
  </p:clrMapOvr>
  <p:transition advClick="0"/>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24"/>
            <a:ext cx="7772400" cy="1362075"/>
          </a:xfrm>
        </p:spPr>
        <p:txBody>
          <a:bodyPr anchor="t"/>
          <a:lstStyle>
            <a:lvl1pPr algn="l">
              <a:defRPr sz="3000" b="1" cap="all"/>
            </a:lvl1pPr>
          </a:lstStyle>
          <a:p>
            <a:r>
              <a:rPr lang="es-ES" smtClean="0"/>
              <a:t>Haga clic para modificar el estilo de título del patrón</a:t>
            </a:r>
            <a:endParaRPr lang="es-CO"/>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1500"/>
            </a:lvl1pPr>
            <a:lvl2pPr marL="342900" indent="0">
              <a:buNone/>
              <a:defRPr sz="1350"/>
            </a:lvl2pPr>
            <a:lvl3pPr marL="685800" indent="0">
              <a:buNone/>
              <a:defRPr sz="1200"/>
            </a:lvl3pPr>
            <a:lvl4pPr marL="1028700" indent="0">
              <a:buNone/>
              <a:defRPr sz="1050"/>
            </a:lvl4pPr>
            <a:lvl5pPr marL="1371600" indent="0">
              <a:buNone/>
              <a:defRPr sz="1050"/>
            </a:lvl5pPr>
            <a:lvl6pPr marL="1714500" indent="0">
              <a:buNone/>
              <a:defRPr sz="1050"/>
            </a:lvl6pPr>
            <a:lvl7pPr marL="2057400" indent="0">
              <a:buNone/>
              <a:defRPr sz="1050"/>
            </a:lvl7pPr>
            <a:lvl8pPr marL="2400300" indent="0">
              <a:buNone/>
              <a:defRPr sz="1050"/>
            </a:lvl8pPr>
            <a:lvl9pPr marL="2743200" indent="0">
              <a:buNone/>
              <a:defRPr sz="1050"/>
            </a:lvl9pPr>
          </a:lstStyle>
          <a:p>
            <a:pPr lvl="0"/>
            <a:r>
              <a:rPr lang="es-ES" smtClean="0"/>
              <a:t>Haga clic para modificar el estilo de texto del patrón</a:t>
            </a:r>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C5FD5023-812D-4E0B-A27A-09496CA3EEE0}" type="slidenum">
              <a:rPr lang="en-US">
                <a:solidFill>
                  <a:srgbClr val="000000"/>
                </a:solidFill>
              </a:rPr>
              <a:pPr>
                <a:defRPr/>
              </a:pPr>
              <a:t>‹Nº›</a:t>
            </a:fld>
            <a:endParaRPr lang="en-US" dirty="0">
              <a:solidFill>
                <a:srgbClr val="000000"/>
              </a:solidFill>
            </a:endParaRPr>
          </a:p>
        </p:txBody>
      </p:sp>
    </p:spTree>
    <p:extLst>
      <p:ext uri="{BB962C8B-B14F-4D97-AF65-F5344CB8AC3E}">
        <p14:creationId xmlns:p14="http://schemas.microsoft.com/office/powerpoint/2010/main" val="1624442729"/>
      </p:ext>
    </p:extLst>
  </p:cSld>
  <p:clrMapOvr>
    <a:masterClrMapping/>
  </p:clrMapOvr>
  <p:transition advClick="0"/>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O"/>
          </a:p>
        </p:txBody>
      </p:sp>
      <p:sp>
        <p:nvSpPr>
          <p:cNvPr id="3" name="2 Marcador de contenido"/>
          <p:cNvSpPr>
            <a:spLocks noGrp="1"/>
          </p:cNvSpPr>
          <p:nvPr>
            <p:ph sz="half" idx="1"/>
          </p:nvPr>
        </p:nvSpPr>
        <p:spPr>
          <a:xfrm>
            <a:off x="685800" y="1981200"/>
            <a:ext cx="3810000" cy="4114800"/>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3 Marcador de contenido"/>
          <p:cNvSpPr>
            <a:spLocks noGrp="1"/>
          </p:cNvSpPr>
          <p:nvPr>
            <p:ph sz="half" idx="2"/>
          </p:nvPr>
        </p:nvSpPr>
        <p:spPr>
          <a:xfrm>
            <a:off x="4648200" y="1981200"/>
            <a:ext cx="3810000" cy="4114800"/>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5"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76C3F9D2-7444-487F-913B-5074F53E102B}" type="slidenum">
              <a:rPr lang="en-US">
                <a:solidFill>
                  <a:srgbClr val="000000"/>
                </a:solidFill>
              </a:rPr>
              <a:pPr>
                <a:defRPr/>
              </a:pPr>
              <a:t>‹Nº›</a:t>
            </a:fld>
            <a:endParaRPr lang="en-US" dirty="0">
              <a:solidFill>
                <a:srgbClr val="000000"/>
              </a:solidFill>
            </a:endParaRPr>
          </a:p>
        </p:txBody>
      </p:sp>
    </p:spTree>
    <p:extLst>
      <p:ext uri="{BB962C8B-B14F-4D97-AF65-F5344CB8AC3E}">
        <p14:creationId xmlns:p14="http://schemas.microsoft.com/office/powerpoint/2010/main" val="811770816"/>
      </p:ext>
    </p:extLst>
  </p:cSld>
  <p:clrMapOvr>
    <a:masterClrMapping/>
  </p:clrMapOvr>
  <p:transition advClick="0"/>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p:spPr>
        <p:txBody>
          <a:bodyPr/>
          <a:lstStyle>
            <a:lvl1pPr>
              <a:defRPr/>
            </a:lvl1pPr>
          </a:lstStyle>
          <a:p>
            <a:r>
              <a:rPr lang="es-ES" smtClean="0"/>
              <a:t>Haga clic para modificar el estilo de título del patrón</a:t>
            </a:r>
            <a:endParaRPr lang="es-CO"/>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5" name="4 Marcador de texto"/>
          <p:cNvSpPr>
            <a:spLocks noGrp="1"/>
          </p:cNvSpPr>
          <p:nvPr>
            <p:ph type="body" sz="quarter" idx="3"/>
          </p:nvPr>
        </p:nvSpPr>
        <p:spPr>
          <a:xfrm>
            <a:off x="4645037" y="1535113"/>
            <a:ext cx="4041775" cy="63976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37" y="2174875"/>
            <a:ext cx="4041775" cy="3951288"/>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7"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B629842C-4198-4F36-BBBC-5800FEDA0784}" type="slidenum">
              <a:rPr lang="en-US">
                <a:solidFill>
                  <a:srgbClr val="000000"/>
                </a:solidFill>
              </a:rPr>
              <a:pPr>
                <a:defRPr/>
              </a:pPr>
              <a:t>‹Nº›</a:t>
            </a:fld>
            <a:endParaRPr lang="en-US" dirty="0">
              <a:solidFill>
                <a:srgbClr val="000000"/>
              </a:solidFill>
            </a:endParaRPr>
          </a:p>
        </p:txBody>
      </p:sp>
    </p:spTree>
    <p:extLst>
      <p:ext uri="{BB962C8B-B14F-4D97-AF65-F5344CB8AC3E}">
        <p14:creationId xmlns:p14="http://schemas.microsoft.com/office/powerpoint/2010/main" val="273388061"/>
      </p:ext>
    </p:extLst>
  </p:cSld>
  <p:clrMapOvr>
    <a:masterClrMapping/>
  </p:clrMapOvr>
  <p:transition advClick="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O"/>
          </a:p>
        </p:txBody>
      </p:sp>
      <p:sp>
        <p:nvSpPr>
          <p:cNvPr id="3"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46AC2C9D-08A2-4ACD-B98C-59BC5847E88F}" type="slidenum">
              <a:rPr lang="en-US">
                <a:solidFill>
                  <a:srgbClr val="000000"/>
                </a:solidFill>
              </a:rPr>
              <a:pPr>
                <a:defRPr/>
              </a:pPr>
              <a:t>‹Nº›</a:t>
            </a:fld>
            <a:endParaRPr lang="en-US" dirty="0">
              <a:solidFill>
                <a:srgbClr val="000000"/>
              </a:solidFill>
            </a:endParaRPr>
          </a:p>
        </p:txBody>
      </p:sp>
    </p:spTree>
    <p:extLst>
      <p:ext uri="{BB962C8B-B14F-4D97-AF65-F5344CB8AC3E}">
        <p14:creationId xmlns:p14="http://schemas.microsoft.com/office/powerpoint/2010/main" val="2449004917"/>
      </p:ext>
    </p:extLst>
  </p:cSld>
  <p:clrMapOvr>
    <a:masterClrMapping/>
  </p:clrMapOvr>
  <p:transition advClick="0"/>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pPr>
              <a:defRPr/>
            </a:pPr>
            <a:fld id="{CB19B519-4BE4-4A50-9147-06B8DDEF1A5D}" type="slidenum">
              <a:rPr lang="en-US">
                <a:solidFill>
                  <a:srgbClr val="000000"/>
                </a:solidFill>
              </a:rPr>
              <a:pPr>
                <a:defRPr/>
              </a:pPr>
              <a:t>‹Nº›</a:t>
            </a:fld>
            <a:endParaRPr lang="en-US" dirty="0">
              <a:solidFill>
                <a:srgbClr val="000000"/>
              </a:solidFill>
            </a:endParaRPr>
          </a:p>
        </p:txBody>
      </p:sp>
    </p:spTree>
    <p:extLst>
      <p:ext uri="{BB962C8B-B14F-4D97-AF65-F5344CB8AC3E}">
        <p14:creationId xmlns:p14="http://schemas.microsoft.com/office/powerpoint/2010/main" val="580748118"/>
      </p:ext>
    </p:extLst>
  </p:cSld>
  <p:clrMapOvr>
    <a:masterClrMapping/>
  </p:clrMapOvr>
  <p:transition advClick="0"/>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2" y="273050"/>
            <a:ext cx="3008313" cy="1162050"/>
          </a:xfrm>
        </p:spPr>
        <p:txBody>
          <a:bodyPr anchor="b"/>
          <a:lstStyle>
            <a:lvl1pPr algn="l">
              <a:defRPr sz="1500" b="1"/>
            </a:lvl1pPr>
          </a:lstStyle>
          <a:p>
            <a:r>
              <a:rPr lang="es-ES" smtClean="0"/>
              <a:t>Haga clic para modificar el estilo de título del patrón</a:t>
            </a:r>
            <a:endParaRPr lang="es-CO"/>
          </a:p>
        </p:txBody>
      </p:sp>
      <p:sp>
        <p:nvSpPr>
          <p:cNvPr id="3" name="2 Marcador de contenido"/>
          <p:cNvSpPr>
            <a:spLocks noGrp="1"/>
          </p:cNvSpPr>
          <p:nvPr>
            <p:ph idx="1"/>
          </p:nvPr>
        </p:nvSpPr>
        <p:spPr>
          <a:xfrm>
            <a:off x="3575050" y="273074"/>
            <a:ext cx="5111750" cy="5853113"/>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3 Marcador de texto"/>
          <p:cNvSpPr>
            <a:spLocks noGrp="1"/>
          </p:cNvSpPr>
          <p:nvPr>
            <p:ph type="body" sz="half" idx="2"/>
          </p:nvPr>
        </p:nvSpPr>
        <p:spPr>
          <a:xfrm>
            <a:off x="457202" y="1435103"/>
            <a:ext cx="3008313" cy="4691063"/>
          </a:xfrm>
        </p:spPr>
        <p:txBody>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s-ES" smtClean="0"/>
              <a:t>Haga clic para modificar el estilo de texto del patrón</a:t>
            </a:r>
          </a:p>
        </p:txBody>
      </p:sp>
      <p:sp>
        <p:nvSpPr>
          <p:cNvPr id="5"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B2056DF7-8911-49D5-981E-4CDE4AE09175}" type="slidenum">
              <a:rPr lang="en-US">
                <a:solidFill>
                  <a:srgbClr val="000000"/>
                </a:solidFill>
              </a:rPr>
              <a:pPr>
                <a:defRPr/>
              </a:pPr>
              <a:t>‹Nº›</a:t>
            </a:fld>
            <a:endParaRPr lang="en-US" dirty="0">
              <a:solidFill>
                <a:srgbClr val="000000"/>
              </a:solidFill>
            </a:endParaRPr>
          </a:p>
        </p:txBody>
      </p:sp>
    </p:spTree>
    <p:extLst>
      <p:ext uri="{BB962C8B-B14F-4D97-AF65-F5344CB8AC3E}">
        <p14:creationId xmlns:p14="http://schemas.microsoft.com/office/powerpoint/2010/main" val="459372187"/>
      </p:ext>
    </p:extLst>
  </p:cSld>
  <p:clrMapOvr>
    <a:masterClrMapping/>
  </p:clrMapOvr>
  <p:transition advClick="0"/>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1500" b="1"/>
            </a:lvl1pPr>
          </a:lstStyle>
          <a:p>
            <a:r>
              <a:rPr lang="es-ES" smtClean="0"/>
              <a:t>Haga clic para modificar el estilo de título del patrón</a:t>
            </a:r>
            <a:endParaRPr lang="es-CO"/>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pPr lvl="0"/>
            <a:endParaRPr lang="es-CO" noProof="0" dirty="0" smtClean="0"/>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s-ES" smtClean="0"/>
              <a:t>Haga clic para modificar el estilo de texto del patrón</a:t>
            </a:r>
          </a:p>
        </p:txBody>
      </p:sp>
      <p:sp>
        <p:nvSpPr>
          <p:cNvPr id="5"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C5A92A8C-47DB-4DC5-88D7-F56494CEE6B2}" type="slidenum">
              <a:rPr lang="en-US">
                <a:solidFill>
                  <a:srgbClr val="000000"/>
                </a:solidFill>
              </a:rPr>
              <a:pPr>
                <a:defRPr/>
              </a:pPr>
              <a:t>‹Nº›</a:t>
            </a:fld>
            <a:endParaRPr lang="en-US" dirty="0">
              <a:solidFill>
                <a:srgbClr val="000000"/>
              </a:solidFill>
            </a:endParaRPr>
          </a:p>
        </p:txBody>
      </p:sp>
    </p:spTree>
    <p:extLst>
      <p:ext uri="{BB962C8B-B14F-4D97-AF65-F5344CB8AC3E}">
        <p14:creationId xmlns:p14="http://schemas.microsoft.com/office/powerpoint/2010/main" val="3747828348"/>
      </p:ext>
    </p:extLst>
  </p:cSld>
  <p:clrMapOvr>
    <a:masterClrMapping/>
  </p:clrMapOvr>
  <p:transition advClick="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0960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s-MX" smtClean="0"/>
              <a:t>Haga clic para modificar el estilo de título del patrón</a:t>
            </a:r>
          </a:p>
        </p:txBody>
      </p:sp>
      <p:sp>
        <p:nvSpPr>
          <p:cNvPr id="1027" name="Rectangle 3"/>
          <p:cNvSpPr>
            <a:spLocks noGrp="1" noChangeArrowheads="1"/>
          </p:cNvSpPr>
          <p:nvPr>
            <p:ph type="body" idx="1"/>
          </p:nvPr>
        </p:nvSpPr>
        <p:spPr bwMode="auto">
          <a:xfrm>
            <a:off x="685800" y="1981200"/>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s-MX" smtClean="0"/>
              <a:t>Haga clic para modificar el estilo de texto del patrón</a:t>
            </a:r>
          </a:p>
          <a:p>
            <a:pPr lvl="1"/>
            <a:r>
              <a:rPr lang="en-US" altLang="es-MX" smtClean="0"/>
              <a:t>Segundo nivel</a:t>
            </a:r>
          </a:p>
          <a:p>
            <a:pPr lvl="2"/>
            <a:r>
              <a:rPr lang="en-US" altLang="es-MX" smtClean="0"/>
              <a:t>Tercer nivel</a:t>
            </a:r>
          </a:p>
          <a:p>
            <a:pPr lvl="3"/>
            <a:r>
              <a:rPr lang="en-US" altLang="es-MX" smtClean="0"/>
              <a:t>Cuarto nivel</a:t>
            </a:r>
          </a:p>
          <a:p>
            <a:pPr lvl="4"/>
            <a:r>
              <a:rPr lang="en-US" altLang="es-MX" smtClean="0"/>
              <a:t>Quinto nivel</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0" hangingPunct="0">
              <a:defRPr sz="1050">
                <a:latin typeface="Times New Roman" pitchFamily="18" charset="0"/>
                <a:cs typeface="+mn-cs"/>
              </a:defRPr>
            </a:lvl1pPr>
          </a:lstStyle>
          <a:p>
            <a:pPr fontAlgn="base">
              <a:spcBef>
                <a:spcPct val="0"/>
              </a:spcBef>
              <a:spcAft>
                <a:spcPct val="0"/>
              </a:spcAft>
              <a:defRPr/>
            </a:pPr>
            <a:endParaRPr lang="en-US" dirty="0">
              <a:solidFill>
                <a:srgbClr val="000000"/>
              </a:solidFill>
            </a:endParaRPr>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0" hangingPunct="0">
              <a:defRPr sz="1050">
                <a:latin typeface="Times New Roman" pitchFamily="18" charset="0"/>
                <a:cs typeface="+mn-cs"/>
              </a:defRPr>
            </a:lvl1pPr>
          </a:lstStyle>
          <a:p>
            <a:pPr fontAlgn="base">
              <a:spcBef>
                <a:spcPct val="0"/>
              </a:spcBef>
              <a:spcAft>
                <a:spcPct val="0"/>
              </a:spcAft>
              <a:defRPr/>
            </a:pPr>
            <a:endParaRPr lang="en-US" dirty="0">
              <a:solidFill>
                <a:srgbClr val="000000"/>
              </a:solidFill>
            </a:endParaRPr>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0" hangingPunct="0">
              <a:defRPr sz="1050">
                <a:latin typeface="Times New Roman" pitchFamily="18" charset="0"/>
                <a:cs typeface="+mn-cs"/>
              </a:defRPr>
            </a:lvl1pPr>
          </a:lstStyle>
          <a:p>
            <a:pPr fontAlgn="base">
              <a:spcBef>
                <a:spcPct val="0"/>
              </a:spcBef>
              <a:spcAft>
                <a:spcPct val="0"/>
              </a:spcAft>
              <a:defRPr/>
            </a:pPr>
            <a:fld id="{CAE1ACE6-2346-4FD3-BE68-F5CBF545021D}" type="slidenum">
              <a:rPr lang="en-US">
                <a:solidFill>
                  <a:srgbClr val="000000"/>
                </a:solidFill>
              </a:rPr>
              <a:pPr fontAlgn="base">
                <a:spcBef>
                  <a:spcPct val="0"/>
                </a:spcBef>
                <a:spcAft>
                  <a:spcPct val="0"/>
                </a:spcAft>
                <a:defRPr/>
              </a:pPr>
              <a:t>‹Nº›</a:t>
            </a:fld>
            <a:endParaRPr lang="en-US" dirty="0">
              <a:solidFill>
                <a:srgbClr val="000000"/>
              </a:solidFill>
            </a:endParaRPr>
          </a:p>
        </p:txBody>
      </p:sp>
    </p:spTree>
    <p:extLst>
      <p:ext uri="{BB962C8B-B14F-4D97-AF65-F5344CB8AC3E}">
        <p14:creationId xmlns:p14="http://schemas.microsoft.com/office/powerpoint/2010/main" val="65197825"/>
      </p:ext>
    </p:extLst>
  </p:cSld>
  <p:clrMap bg1="lt1" tx1="dk1" bg2="lt2" tx2="dk2" accent1="accent1" accent2="accent2" accent3="accent3" accent4="accent4" accent5="accent5" accent6="accent6" hlink="hlink" folHlink="folHlink"/>
  <p:sldLayoutIdLst>
    <p:sldLayoutId id="2147483695" r:id="rId1"/>
    <p:sldLayoutId id="2147483696" r:id="rId2"/>
    <p:sldLayoutId id="2147483697" r:id="rId3"/>
    <p:sldLayoutId id="2147483698" r:id="rId4"/>
    <p:sldLayoutId id="2147483699" r:id="rId5"/>
    <p:sldLayoutId id="2147483700" r:id="rId6"/>
    <p:sldLayoutId id="2147483701" r:id="rId7"/>
    <p:sldLayoutId id="2147483702" r:id="rId8"/>
    <p:sldLayoutId id="2147483703" r:id="rId9"/>
    <p:sldLayoutId id="2147483704" r:id="rId10"/>
    <p:sldLayoutId id="2147483705" r:id="rId11"/>
  </p:sldLayoutIdLst>
  <p:transition advClick="0"/>
  <p:txStyles>
    <p:titleStyle>
      <a:lvl1pPr algn="ctr" rtl="0" eaLnBrk="0" fontAlgn="base" hangingPunct="0">
        <a:spcBef>
          <a:spcPct val="0"/>
        </a:spcBef>
        <a:spcAft>
          <a:spcPct val="0"/>
        </a:spcAft>
        <a:defRPr sz="3300">
          <a:solidFill>
            <a:schemeClr val="tx2"/>
          </a:solidFill>
          <a:latin typeface="+mj-lt"/>
          <a:ea typeface="+mj-ea"/>
          <a:cs typeface="+mj-cs"/>
        </a:defRPr>
      </a:lvl1pPr>
      <a:lvl2pPr algn="ctr" rtl="0" eaLnBrk="0" fontAlgn="base" hangingPunct="0">
        <a:spcBef>
          <a:spcPct val="0"/>
        </a:spcBef>
        <a:spcAft>
          <a:spcPct val="0"/>
        </a:spcAft>
        <a:defRPr sz="3300">
          <a:solidFill>
            <a:schemeClr val="tx2"/>
          </a:solidFill>
          <a:latin typeface="Times New Roman" pitchFamily="18" charset="0"/>
        </a:defRPr>
      </a:lvl2pPr>
      <a:lvl3pPr algn="ctr" rtl="0" eaLnBrk="0" fontAlgn="base" hangingPunct="0">
        <a:spcBef>
          <a:spcPct val="0"/>
        </a:spcBef>
        <a:spcAft>
          <a:spcPct val="0"/>
        </a:spcAft>
        <a:defRPr sz="3300">
          <a:solidFill>
            <a:schemeClr val="tx2"/>
          </a:solidFill>
          <a:latin typeface="Times New Roman" pitchFamily="18" charset="0"/>
        </a:defRPr>
      </a:lvl3pPr>
      <a:lvl4pPr algn="ctr" rtl="0" eaLnBrk="0" fontAlgn="base" hangingPunct="0">
        <a:spcBef>
          <a:spcPct val="0"/>
        </a:spcBef>
        <a:spcAft>
          <a:spcPct val="0"/>
        </a:spcAft>
        <a:defRPr sz="3300">
          <a:solidFill>
            <a:schemeClr val="tx2"/>
          </a:solidFill>
          <a:latin typeface="Times New Roman" pitchFamily="18" charset="0"/>
        </a:defRPr>
      </a:lvl4pPr>
      <a:lvl5pPr algn="ctr" rtl="0" eaLnBrk="0" fontAlgn="base" hangingPunct="0">
        <a:spcBef>
          <a:spcPct val="0"/>
        </a:spcBef>
        <a:spcAft>
          <a:spcPct val="0"/>
        </a:spcAft>
        <a:defRPr sz="3300">
          <a:solidFill>
            <a:schemeClr val="tx2"/>
          </a:solidFill>
          <a:latin typeface="Times New Roman" pitchFamily="18" charset="0"/>
        </a:defRPr>
      </a:lvl5pPr>
      <a:lvl6pPr marL="342900" algn="ctr" rtl="0" eaLnBrk="0" fontAlgn="base" hangingPunct="0">
        <a:spcBef>
          <a:spcPct val="0"/>
        </a:spcBef>
        <a:spcAft>
          <a:spcPct val="0"/>
        </a:spcAft>
        <a:defRPr sz="3300">
          <a:solidFill>
            <a:schemeClr val="tx2"/>
          </a:solidFill>
          <a:latin typeface="Times New Roman" pitchFamily="18" charset="0"/>
        </a:defRPr>
      </a:lvl6pPr>
      <a:lvl7pPr marL="685800" algn="ctr" rtl="0" eaLnBrk="0" fontAlgn="base" hangingPunct="0">
        <a:spcBef>
          <a:spcPct val="0"/>
        </a:spcBef>
        <a:spcAft>
          <a:spcPct val="0"/>
        </a:spcAft>
        <a:defRPr sz="3300">
          <a:solidFill>
            <a:schemeClr val="tx2"/>
          </a:solidFill>
          <a:latin typeface="Times New Roman" pitchFamily="18" charset="0"/>
        </a:defRPr>
      </a:lvl7pPr>
      <a:lvl8pPr marL="1028700" algn="ctr" rtl="0" eaLnBrk="0" fontAlgn="base" hangingPunct="0">
        <a:spcBef>
          <a:spcPct val="0"/>
        </a:spcBef>
        <a:spcAft>
          <a:spcPct val="0"/>
        </a:spcAft>
        <a:defRPr sz="3300">
          <a:solidFill>
            <a:schemeClr val="tx2"/>
          </a:solidFill>
          <a:latin typeface="Times New Roman" pitchFamily="18" charset="0"/>
        </a:defRPr>
      </a:lvl8pPr>
      <a:lvl9pPr marL="1371600" algn="ctr" rtl="0" eaLnBrk="0" fontAlgn="base" hangingPunct="0">
        <a:spcBef>
          <a:spcPct val="0"/>
        </a:spcBef>
        <a:spcAft>
          <a:spcPct val="0"/>
        </a:spcAft>
        <a:defRPr sz="3300">
          <a:solidFill>
            <a:schemeClr val="tx2"/>
          </a:solidFill>
          <a:latin typeface="Times New Roman" pitchFamily="18" charset="0"/>
        </a:defRPr>
      </a:lvl9pPr>
    </p:titleStyle>
    <p:bodyStyle>
      <a:lvl1pPr marL="257175" indent="-257175" algn="l" rtl="0" eaLnBrk="0" fontAlgn="base" hangingPunct="0">
        <a:spcBef>
          <a:spcPct val="20000"/>
        </a:spcBef>
        <a:spcAft>
          <a:spcPct val="0"/>
        </a:spcAft>
        <a:buChar char="•"/>
        <a:defRPr sz="2400">
          <a:solidFill>
            <a:schemeClr val="tx1"/>
          </a:solidFill>
          <a:latin typeface="+mn-lt"/>
          <a:ea typeface="+mn-ea"/>
          <a:cs typeface="+mn-cs"/>
        </a:defRPr>
      </a:lvl1pPr>
      <a:lvl2pPr marL="557213" indent="-214313" algn="l" rtl="0" eaLnBrk="0" fontAlgn="base" hangingPunct="0">
        <a:spcBef>
          <a:spcPct val="20000"/>
        </a:spcBef>
        <a:spcAft>
          <a:spcPct val="0"/>
        </a:spcAft>
        <a:buChar char="–"/>
        <a:defRPr sz="2100">
          <a:solidFill>
            <a:schemeClr val="tx1"/>
          </a:solidFill>
          <a:latin typeface="+mn-lt"/>
        </a:defRPr>
      </a:lvl2pPr>
      <a:lvl3pPr marL="857250" indent="-171450" algn="l" rtl="0" eaLnBrk="0" fontAlgn="base" hangingPunct="0">
        <a:spcBef>
          <a:spcPct val="20000"/>
        </a:spcBef>
        <a:spcAft>
          <a:spcPct val="0"/>
        </a:spcAft>
        <a:buChar char="•"/>
        <a:defRPr sz="1800">
          <a:solidFill>
            <a:schemeClr val="tx1"/>
          </a:solidFill>
          <a:latin typeface="+mn-lt"/>
        </a:defRPr>
      </a:lvl3pPr>
      <a:lvl4pPr marL="1200150" indent="-171450" algn="l" rtl="0" eaLnBrk="0" fontAlgn="base" hangingPunct="0">
        <a:spcBef>
          <a:spcPct val="20000"/>
        </a:spcBef>
        <a:spcAft>
          <a:spcPct val="0"/>
        </a:spcAft>
        <a:buChar char="–"/>
        <a:defRPr sz="1500">
          <a:solidFill>
            <a:schemeClr val="tx1"/>
          </a:solidFill>
          <a:latin typeface="+mn-lt"/>
        </a:defRPr>
      </a:lvl4pPr>
      <a:lvl5pPr marL="1543050" indent="-171450" algn="l" rtl="0" eaLnBrk="0" fontAlgn="base" hangingPunct="0">
        <a:spcBef>
          <a:spcPct val="20000"/>
        </a:spcBef>
        <a:spcAft>
          <a:spcPct val="0"/>
        </a:spcAft>
        <a:buChar char="»"/>
        <a:defRPr sz="1500">
          <a:solidFill>
            <a:schemeClr val="tx1"/>
          </a:solidFill>
          <a:latin typeface="+mn-lt"/>
        </a:defRPr>
      </a:lvl5pPr>
      <a:lvl6pPr marL="1885950" indent="-171450" algn="l" rtl="0" eaLnBrk="0" fontAlgn="base" hangingPunct="0">
        <a:spcBef>
          <a:spcPct val="20000"/>
        </a:spcBef>
        <a:spcAft>
          <a:spcPct val="0"/>
        </a:spcAft>
        <a:buChar char="»"/>
        <a:defRPr sz="1500">
          <a:solidFill>
            <a:schemeClr val="tx1"/>
          </a:solidFill>
          <a:latin typeface="+mn-lt"/>
        </a:defRPr>
      </a:lvl6pPr>
      <a:lvl7pPr marL="2228850" indent="-171450" algn="l" rtl="0" eaLnBrk="0" fontAlgn="base" hangingPunct="0">
        <a:spcBef>
          <a:spcPct val="20000"/>
        </a:spcBef>
        <a:spcAft>
          <a:spcPct val="0"/>
        </a:spcAft>
        <a:buChar char="»"/>
        <a:defRPr sz="1500">
          <a:solidFill>
            <a:schemeClr val="tx1"/>
          </a:solidFill>
          <a:latin typeface="+mn-lt"/>
        </a:defRPr>
      </a:lvl7pPr>
      <a:lvl8pPr marL="2571750" indent="-171450" algn="l" rtl="0" eaLnBrk="0" fontAlgn="base" hangingPunct="0">
        <a:spcBef>
          <a:spcPct val="20000"/>
        </a:spcBef>
        <a:spcAft>
          <a:spcPct val="0"/>
        </a:spcAft>
        <a:buChar char="»"/>
        <a:defRPr sz="1500">
          <a:solidFill>
            <a:schemeClr val="tx1"/>
          </a:solidFill>
          <a:latin typeface="+mn-lt"/>
        </a:defRPr>
      </a:lvl8pPr>
      <a:lvl9pPr marL="2914650" indent="-171450" algn="l" rtl="0" eaLnBrk="0" fontAlgn="base" hangingPunct="0">
        <a:spcBef>
          <a:spcPct val="20000"/>
        </a:spcBef>
        <a:spcAft>
          <a:spcPct val="0"/>
        </a:spcAft>
        <a:buChar char="»"/>
        <a:defRPr sz="1500">
          <a:solidFill>
            <a:schemeClr val="tx1"/>
          </a:solidFill>
          <a:latin typeface="+mn-lt"/>
        </a:defRPr>
      </a:lvl9pPr>
    </p:bodyStyle>
    <p:otherStyle>
      <a:defPPr>
        <a:defRPr lang="es-CO"/>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0960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s-MX" smtClean="0"/>
              <a:t>Haga clic para modificar el estilo de título del patrón</a:t>
            </a:r>
          </a:p>
        </p:txBody>
      </p:sp>
      <p:sp>
        <p:nvSpPr>
          <p:cNvPr id="1027" name="Rectangle 3"/>
          <p:cNvSpPr>
            <a:spLocks noGrp="1" noChangeArrowheads="1"/>
          </p:cNvSpPr>
          <p:nvPr>
            <p:ph type="body" idx="1"/>
          </p:nvPr>
        </p:nvSpPr>
        <p:spPr bwMode="auto">
          <a:xfrm>
            <a:off x="685800" y="1981200"/>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s-MX" smtClean="0"/>
              <a:t>Haga clic para modificar el estilo de texto del patrón</a:t>
            </a:r>
          </a:p>
          <a:p>
            <a:pPr lvl="1"/>
            <a:r>
              <a:rPr lang="en-US" altLang="es-MX" smtClean="0"/>
              <a:t>Segundo nivel</a:t>
            </a:r>
          </a:p>
          <a:p>
            <a:pPr lvl="2"/>
            <a:r>
              <a:rPr lang="en-US" altLang="es-MX" smtClean="0"/>
              <a:t>Tercer nivel</a:t>
            </a:r>
          </a:p>
          <a:p>
            <a:pPr lvl="3"/>
            <a:r>
              <a:rPr lang="en-US" altLang="es-MX" smtClean="0"/>
              <a:t>Cuarto nivel</a:t>
            </a:r>
          </a:p>
          <a:p>
            <a:pPr lvl="4"/>
            <a:r>
              <a:rPr lang="en-US" altLang="es-MX" smtClean="0"/>
              <a:t>Quinto nivel</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0" hangingPunct="0">
              <a:defRPr sz="1050">
                <a:latin typeface="Times New Roman" pitchFamily="18" charset="0"/>
                <a:cs typeface="+mn-cs"/>
              </a:defRPr>
            </a:lvl1pPr>
          </a:lstStyle>
          <a:p>
            <a:pPr fontAlgn="base">
              <a:spcBef>
                <a:spcPct val="0"/>
              </a:spcBef>
              <a:spcAft>
                <a:spcPct val="0"/>
              </a:spcAft>
              <a:defRPr/>
            </a:pPr>
            <a:endParaRPr lang="en-US" dirty="0">
              <a:solidFill>
                <a:srgbClr val="000000"/>
              </a:solidFill>
            </a:endParaRPr>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0" hangingPunct="0">
              <a:defRPr sz="1050">
                <a:latin typeface="Times New Roman" pitchFamily="18" charset="0"/>
                <a:cs typeface="+mn-cs"/>
              </a:defRPr>
            </a:lvl1pPr>
          </a:lstStyle>
          <a:p>
            <a:pPr fontAlgn="base">
              <a:spcBef>
                <a:spcPct val="0"/>
              </a:spcBef>
              <a:spcAft>
                <a:spcPct val="0"/>
              </a:spcAft>
              <a:defRPr/>
            </a:pPr>
            <a:endParaRPr lang="en-US" dirty="0">
              <a:solidFill>
                <a:srgbClr val="000000"/>
              </a:solidFill>
            </a:endParaRPr>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0" hangingPunct="0">
              <a:defRPr sz="1050">
                <a:latin typeface="Times New Roman" pitchFamily="18" charset="0"/>
                <a:cs typeface="+mn-cs"/>
              </a:defRPr>
            </a:lvl1pPr>
          </a:lstStyle>
          <a:p>
            <a:pPr fontAlgn="base">
              <a:spcBef>
                <a:spcPct val="0"/>
              </a:spcBef>
              <a:spcAft>
                <a:spcPct val="0"/>
              </a:spcAft>
              <a:defRPr/>
            </a:pPr>
            <a:fld id="{CAE1ACE6-2346-4FD3-BE68-F5CBF545021D}" type="slidenum">
              <a:rPr lang="en-US">
                <a:solidFill>
                  <a:srgbClr val="000000"/>
                </a:solidFill>
              </a:rPr>
              <a:pPr fontAlgn="base">
                <a:spcBef>
                  <a:spcPct val="0"/>
                </a:spcBef>
                <a:spcAft>
                  <a:spcPct val="0"/>
                </a:spcAft>
                <a:defRPr/>
              </a:pPr>
              <a:t>‹Nº›</a:t>
            </a:fld>
            <a:endParaRPr lang="en-US" dirty="0">
              <a:solidFill>
                <a:srgbClr val="000000"/>
              </a:solidFill>
            </a:endParaRPr>
          </a:p>
        </p:txBody>
      </p:sp>
    </p:spTree>
    <p:extLst>
      <p:ext uri="{BB962C8B-B14F-4D97-AF65-F5344CB8AC3E}">
        <p14:creationId xmlns:p14="http://schemas.microsoft.com/office/powerpoint/2010/main" val="3655188028"/>
      </p:ext>
    </p:extLst>
  </p:cSld>
  <p:clrMap bg1="lt1" tx1="dk1" bg2="lt2" tx2="dk2" accent1="accent1" accent2="accent2" accent3="accent3" accent4="accent4" accent5="accent5" accent6="accent6" hlink="hlink" folHlink="folHlink"/>
  <p:sldLayoutIdLst>
    <p:sldLayoutId id="2147483719" r:id="rId1"/>
    <p:sldLayoutId id="2147483720" r:id="rId2"/>
    <p:sldLayoutId id="2147483721" r:id="rId3"/>
    <p:sldLayoutId id="2147483722" r:id="rId4"/>
    <p:sldLayoutId id="2147483723" r:id="rId5"/>
    <p:sldLayoutId id="2147483724" r:id="rId6"/>
    <p:sldLayoutId id="2147483725" r:id="rId7"/>
    <p:sldLayoutId id="2147483726" r:id="rId8"/>
    <p:sldLayoutId id="2147483727" r:id="rId9"/>
    <p:sldLayoutId id="2147483728" r:id="rId10"/>
    <p:sldLayoutId id="2147483729" r:id="rId11"/>
  </p:sldLayoutIdLst>
  <p:transition advClick="0"/>
  <p:txStyles>
    <p:titleStyle>
      <a:lvl1pPr algn="ctr" rtl="0" eaLnBrk="0" fontAlgn="base" hangingPunct="0">
        <a:spcBef>
          <a:spcPct val="0"/>
        </a:spcBef>
        <a:spcAft>
          <a:spcPct val="0"/>
        </a:spcAft>
        <a:defRPr sz="3300">
          <a:solidFill>
            <a:schemeClr val="tx2"/>
          </a:solidFill>
          <a:latin typeface="+mj-lt"/>
          <a:ea typeface="+mj-ea"/>
          <a:cs typeface="+mj-cs"/>
        </a:defRPr>
      </a:lvl1pPr>
      <a:lvl2pPr algn="ctr" rtl="0" eaLnBrk="0" fontAlgn="base" hangingPunct="0">
        <a:spcBef>
          <a:spcPct val="0"/>
        </a:spcBef>
        <a:spcAft>
          <a:spcPct val="0"/>
        </a:spcAft>
        <a:defRPr sz="3300">
          <a:solidFill>
            <a:schemeClr val="tx2"/>
          </a:solidFill>
          <a:latin typeface="Times New Roman" pitchFamily="18" charset="0"/>
        </a:defRPr>
      </a:lvl2pPr>
      <a:lvl3pPr algn="ctr" rtl="0" eaLnBrk="0" fontAlgn="base" hangingPunct="0">
        <a:spcBef>
          <a:spcPct val="0"/>
        </a:spcBef>
        <a:spcAft>
          <a:spcPct val="0"/>
        </a:spcAft>
        <a:defRPr sz="3300">
          <a:solidFill>
            <a:schemeClr val="tx2"/>
          </a:solidFill>
          <a:latin typeface="Times New Roman" pitchFamily="18" charset="0"/>
        </a:defRPr>
      </a:lvl3pPr>
      <a:lvl4pPr algn="ctr" rtl="0" eaLnBrk="0" fontAlgn="base" hangingPunct="0">
        <a:spcBef>
          <a:spcPct val="0"/>
        </a:spcBef>
        <a:spcAft>
          <a:spcPct val="0"/>
        </a:spcAft>
        <a:defRPr sz="3300">
          <a:solidFill>
            <a:schemeClr val="tx2"/>
          </a:solidFill>
          <a:latin typeface="Times New Roman" pitchFamily="18" charset="0"/>
        </a:defRPr>
      </a:lvl4pPr>
      <a:lvl5pPr algn="ctr" rtl="0" eaLnBrk="0" fontAlgn="base" hangingPunct="0">
        <a:spcBef>
          <a:spcPct val="0"/>
        </a:spcBef>
        <a:spcAft>
          <a:spcPct val="0"/>
        </a:spcAft>
        <a:defRPr sz="3300">
          <a:solidFill>
            <a:schemeClr val="tx2"/>
          </a:solidFill>
          <a:latin typeface="Times New Roman" pitchFamily="18" charset="0"/>
        </a:defRPr>
      </a:lvl5pPr>
      <a:lvl6pPr marL="342900" algn="ctr" rtl="0" eaLnBrk="0" fontAlgn="base" hangingPunct="0">
        <a:spcBef>
          <a:spcPct val="0"/>
        </a:spcBef>
        <a:spcAft>
          <a:spcPct val="0"/>
        </a:spcAft>
        <a:defRPr sz="3300">
          <a:solidFill>
            <a:schemeClr val="tx2"/>
          </a:solidFill>
          <a:latin typeface="Times New Roman" pitchFamily="18" charset="0"/>
        </a:defRPr>
      </a:lvl6pPr>
      <a:lvl7pPr marL="685800" algn="ctr" rtl="0" eaLnBrk="0" fontAlgn="base" hangingPunct="0">
        <a:spcBef>
          <a:spcPct val="0"/>
        </a:spcBef>
        <a:spcAft>
          <a:spcPct val="0"/>
        </a:spcAft>
        <a:defRPr sz="3300">
          <a:solidFill>
            <a:schemeClr val="tx2"/>
          </a:solidFill>
          <a:latin typeface="Times New Roman" pitchFamily="18" charset="0"/>
        </a:defRPr>
      </a:lvl7pPr>
      <a:lvl8pPr marL="1028700" algn="ctr" rtl="0" eaLnBrk="0" fontAlgn="base" hangingPunct="0">
        <a:spcBef>
          <a:spcPct val="0"/>
        </a:spcBef>
        <a:spcAft>
          <a:spcPct val="0"/>
        </a:spcAft>
        <a:defRPr sz="3300">
          <a:solidFill>
            <a:schemeClr val="tx2"/>
          </a:solidFill>
          <a:latin typeface="Times New Roman" pitchFamily="18" charset="0"/>
        </a:defRPr>
      </a:lvl8pPr>
      <a:lvl9pPr marL="1371600" algn="ctr" rtl="0" eaLnBrk="0" fontAlgn="base" hangingPunct="0">
        <a:spcBef>
          <a:spcPct val="0"/>
        </a:spcBef>
        <a:spcAft>
          <a:spcPct val="0"/>
        </a:spcAft>
        <a:defRPr sz="3300">
          <a:solidFill>
            <a:schemeClr val="tx2"/>
          </a:solidFill>
          <a:latin typeface="Times New Roman" pitchFamily="18" charset="0"/>
        </a:defRPr>
      </a:lvl9pPr>
    </p:titleStyle>
    <p:bodyStyle>
      <a:lvl1pPr marL="257175" indent="-257175" algn="l" rtl="0" eaLnBrk="0" fontAlgn="base" hangingPunct="0">
        <a:spcBef>
          <a:spcPct val="20000"/>
        </a:spcBef>
        <a:spcAft>
          <a:spcPct val="0"/>
        </a:spcAft>
        <a:buChar char="•"/>
        <a:defRPr sz="2400">
          <a:solidFill>
            <a:schemeClr val="tx1"/>
          </a:solidFill>
          <a:latin typeface="+mn-lt"/>
          <a:ea typeface="+mn-ea"/>
          <a:cs typeface="+mn-cs"/>
        </a:defRPr>
      </a:lvl1pPr>
      <a:lvl2pPr marL="557213" indent="-214313" algn="l" rtl="0" eaLnBrk="0" fontAlgn="base" hangingPunct="0">
        <a:spcBef>
          <a:spcPct val="20000"/>
        </a:spcBef>
        <a:spcAft>
          <a:spcPct val="0"/>
        </a:spcAft>
        <a:buChar char="–"/>
        <a:defRPr sz="2100">
          <a:solidFill>
            <a:schemeClr val="tx1"/>
          </a:solidFill>
          <a:latin typeface="+mn-lt"/>
        </a:defRPr>
      </a:lvl2pPr>
      <a:lvl3pPr marL="857250" indent="-171450" algn="l" rtl="0" eaLnBrk="0" fontAlgn="base" hangingPunct="0">
        <a:spcBef>
          <a:spcPct val="20000"/>
        </a:spcBef>
        <a:spcAft>
          <a:spcPct val="0"/>
        </a:spcAft>
        <a:buChar char="•"/>
        <a:defRPr sz="1800">
          <a:solidFill>
            <a:schemeClr val="tx1"/>
          </a:solidFill>
          <a:latin typeface="+mn-lt"/>
        </a:defRPr>
      </a:lvl3pPr>
      <a:lvl4pPr marL="1200150" indent="-171450" algn="l" rtl="0" eaLnBrk="0" fontAlgn="base" hangingPunct="0">
        <a:spcBef>
          <a:spcPct val="20000"/>
        </a:spcBef>
        <a:spcAft>
          <a:spcPct val="0"/>
        </a:spcAft>
        <a:buChar char="–"/>
        <a:defRPr sz="1500">
          <a:solidFill>
            <a:schemeClr val="tx1"/>
          </a:solidFill>
          <a:latin typeface="+mn-lt"/>
        </a:defRPr>
      </a:lvl4pPr>
      <a:lvl5pPr marL="1543050" indent="-171450" algn="l" rtl="0" eaLnBrk="0" fontAlgn="base" hangingPunct="0">
        <a:spcBef>
          <a:spcPct val="20000"/>
        </a:spcBef>
        <a:spcAft>
          <a:spcPct val="0"/>
        </a:spcAft>
        <a:buChar char="»"/>
        <a:defRPr sz="1500">
          <a:solidFill>
            <a:schemeClr val="tx1"/>
          </a:solidFill>
          <a:latin typeface="+mn-lt"/>
        </a:defRPr>
      </a:lvl5pPr>
      <a:lvl6pPr marL="1885950" indent="-171450" algn="l" rtl="0" eaLnBrk="0" fontAlgn="base" hangingPunct="0">
        <a:spcBef>
          <a:spcPct val="20000"/>
        </a:spcBef>
        <a:spcAft>
          <a:spcPct val="0"/>
        </a:spcAft>
        <a:buChar char="»"/>
        <a:defRPr sz="1500">
          <a:solidFill>
            <a:schemeClr val="tx1"/>
          </a:solidFill>
          <a:latin typeface="+mn-lt"/>
        </a:defRPr>
      </a:lvl6pPr>
      <a:lvl7pPr marL="2228850" indent="-171450" algn="l" rtl="0" eaLnBrk="0" fontAlgn="base" hangingPunct="0">
        <a:spcBef>
          <a:spcPct val="20000"/>
        </a:spcBef>
        <a:spcAft>
          <a:spcPct val="0"/>
        </a:spcAft>
        <a:buChar char="»"/>
        <a:defRPr sz="1500">
          <a:solidFill>
            <a:schemeClr val="tx1"/>
          </a:solidFill>
          <a:latin typeface="+mn-lt"/>
        </a:defRPr>
      </a:lvl7pPr>
      <a:lvl8pPr marL="2571750" indent="-171450" algn="l" rtl="0" eaLnBrk="0" fontAlgn="base" hangingPunct="0">
        <a:spcBef>
          <a:spcPct val="20000"/>
        </a:spcBef>
        <a:spcAft>
          <a:spcPct val="0"/>
        </a:spcAft>
        <a:buChar char="»"/>
        <a:defRPr sz="1500">
          <a:solidFill>
            <a:schemeClr val="tx1"/>
          </a:solidFill>
          <a:latin typeface="+mn-lt"/>
        </a:defRPr>
      </a:lvl8pPr>
      <a:lvl9pPr marL="2914650" indent="-171450" algn="l" rtl="0" eaLnBrk="0" fontAlgn="base" hangingPunct="0">
        <a:spcBef>
          <a:spcPct val="20000"/>
        </a:spcBef>
        <a:spcAft>
          <a:spcPct val="0"/>
        </a:spcAft>
        <a:buChar char="»"/>
        <a:defRPr sz="1500">
          <a:solidFill>
            <a:schemeClr val="tx1"/>
          </a:solidFill>
          <a:latin typeface="+mn-lt"/>
        </a:defRPr>
      </a:lvl9pPr>
    </p:bodyStyle>
    <p:otherStyle>
      <a:defPPr>
        <a:defRPr lang="es-CO"/>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4.xml"/><Relationship Id="rId1" Type="http://schemas.openxmlformats.org/officeDocument/2006/relationships/themeOverride" Target="../theme/themeOverride1.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7.xml"/><Relationship Id="rId1" Type="http://schemas.openxmlformats.org/officeDocument/2006/relationships/themeOverride" Target="../theme/themeOverride10.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7.xml"/><Relationship Id="rId1" Type="http://schemas.openxmlformats.org/officeDocument/2006/relationships/themeOverride" Target="../theme/themeOverride11.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7.xml"/><Relationship Id="rId1" Type="http://schemas.openxmlformats.org/officeDocument/2006/relationships/themeOverride" Target="../theme/themeOverride12.xml"/></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7.xml"/><Relationship Id="rId1" Type="http://schemas.openxmlformats.org/officeDocument/2006/relationships/themeOverride" Target="../theme/themeOverride13.xml"/><Relationship Id="rId4" Type="http://schemas.openxmlformats.org/officeDocument/2006/relationships/image" Target="../media/image3.png"/></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7.xml"/><Relationship Id="rId1" Type="http://schemas.openxmlformats.org/officeDocument/2006/relationships/themeOverride" Target="../theme/themeOverride14.xml"/><Relationship Id="rId5" Type="http://schemas.openxmlformats.org/officeDocument/2006/relationships/image" Target="../media/image5.png"/><Relationship Id="rId4" Type="http://schemas.openxmlformats.org/officeDocument/2006/relationships/image" Target="../media/image4.png"/></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7.xml"/><Relationship Id="rId1" Type="http://schemas.openxmlformats.org/officeDocument/2006/relationships/themeOverride" Target="../theme/themeOverride15.xml"/><Relationship Id="rId4" Type="http://schemas.openxmlformats.org/officeDocument/2006/relationships/image" Target="../media/image6.png"/></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7.xml"/><Relationship Id="rId1" Type="http://schemas.openxmlformats.org/officeDocument/2006/relationships/themeOverride" Target="../theme/themeOverride16.xml"/><Relationship Id="rId4" Type="http://schemas.openxmlformats.org/officeDocument/2006/relationships/image" Target="../media/image7.png"/></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7.xml"/><Relationship Id="rId1" Type="http://schemas.openxmlformats.org/officeDocument/2006/relationships/themeOverride" Target="../theme/themeOverride17.xml"/></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7.xml"/><Relationship Id="rId1" Type="http://schemas.openxmlformats.org/officeDocument/2006/relationships/themeOverride" Target="../theme/themeOverride18.xml"/><Relationship Id="rId4" Type="http://schemas.openxmlformats.org/officeDocument/2006/relationships/image" Target="../media/image8.png"/></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7.xml"/><Relationship Id="rId1" Type="http://schemas.openxmlformats.org/officeDocument/2006/relationships/themeOverride" Target="../theme/themeOverride19.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7.xml"/><Relationship Id="rId1" Type="http://schemas.openxmlformats.org/officeDocument/2006/relationships/themeOverride" Target="../theme/themeOverride2.xml"/><Relationship Id="rId5" Type="http://schemas.openxmlformats.org/officeDocument/2006/relationships/image" Target="../media/image2.jpeg"/><Relationship Id="rId4" Type="http://schemas.openxmlformats.org/officeDocument/2006/relationships/image" Target="../media/image1.png"/></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7.xml"/><Relationship Id="rId1" Type="http://schemas.openxmlformats.org/officeDocument/2006/relationships/themeOverride" Target="../theme/themeOverride20.xml"/></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7.xml"/><Relationship Id="rId1" Type="http://schemas.openxmlformats.org/officeDocument/2006/relationships/themeOverride" Target="../theme/themeOverride21.xml"/></Relationships>
</file>

<file path=ppt/slides/_rels/slide22.xml.rels><?xml version="1.0" encoding="UTF-8" standalone="yes"?>
<Relationships xmlns="http://schemas.openxmlformats.org/package/2006/relationships"><Relationship Id="rId8" Type="http://schemas.microsoft.com/office/2007/relationships/diagramDrawing" Target="../diagrams/drawing2.xml"/><Relationship Id="rId3" Type="http://schemas.openxmlformats.org/officeDocument/2006/relationships/notesSlide" Target="../notesSlides/notesSlide21.xml"/><Relationship Id="rId7" Type="http://schemas.openxmlformats.org/officeDocument/2006/relationships/diagramColors" Target="../diagrams/colors2.xml"/><Relationship Id="rId2" Type="http://schemas.openxmlformats.org/officeDocument/2006/relationships/slideLayout" Target="../slideLayouts/slideLayout7.xml"/><Relationship Id="rId1" Type="http://schemas.openxmlformats.org/officeDocument/2006/relationships/themeOverride" Target="../theme/themeOverride22.xml"/><Relationship Id="rId6" Type="http://schemas.openxmlformats.org/officeDocument/2006/relationships/diagramQuickStyle" Target="../diagrams/quickStyle2.xml"/><Relationship Id="rId5" Type="http://schemas.openxmlformats.org/officeDocument/2006/relationships/diagramLayout" Target="../diagrams/layout2.xml"/><Relationship Id="rId4" Type="http://schemas.openxmlformats.org/officeDocument/2006/relationships/diagramData" Target="../diagrams/data2.xml"/></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7.xml"/><Relationship Id="rId1" Type="http://schemas.openxmlformats.org/officeDocument/2006/relationships/themeOverride" Target="../theme/themeOverride23.xml"/></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7.xml"/><Relationship Id="rId1" Type="http://schemas.openxmlformats.org/officeDocument/2006/relationships/themeOverride" Target="../theme/themeOverride24.xml"/></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24.xml"/><Relationship Id="rId2" Type="http://schemas.openxmlformats.org/officeDocument/2006/relationships/slideLayout" Target="../slideLayouts/slideLayout7.xml"/><Relationship Id="rId1" Type="http://schemas.openxmlformats.org/officeDocument/2006/relationships/themeOverride" Target="../theme/themeOverride25.xml"/></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25.xml"/><Relationship Id="rId2" Type="http://schemas.openxmlformats.org/officeDocument/2006/relationships/slideLayout" Target="../slideLayouts/slideLayout7.xml"/><Relationship Id="rId1" Type="http://schemas.openxmlformats.org/officeDocument/2006/relationships/themeOverride" Target="../theme/themeOverride26.xml"/></Relationships>
</file>

<file path=ppt/slides/_rels/slide27.xml.rels><?xml version="1.0" encoding="UTF-8" standalone="yes"?>
<Relationships xmlns="http://schemas.openxmlformats.org/package/2006/relationships"><Relationship Id="rId3" Type="http://schemas.openxmlformats.org/officeDocument/2006/relationships/notesSlide" Target="../notesSlides/notesSlide26.xml"/><Relationship Id="rId2" Type="http://schemas.openxmlformats.org/officeDocument/2006/relationships/slideLayout" Target="../slideLayouts/slideLayout7.xml"/><Relationship Id="rId1" Type="http://schemas.openxmlformats.org/officeDocument/2006/relationships/themeOverride" Target="../theme/themeOverride27.xml"/></Relationships>
</file>

<file path=ppt/slides/_rels/slide28.xml.rels><?xml version="1.0" encoding="UTF-8" standalone="yes"?>
<Relationships xmlns="http://schemas.openxmlformats.org/package/2006/relationships"><Relationship Id="rId3" Type="http://schemas.openxmlformats.org/officeDocument/2006/relationships/notesSlide" Target="../notesSlides/notesSlide27.xml"/><Relationship Id="rId2" Type="http://schemas.openxmlformats.org/officeDocument/2006/relationships/slideLayout" Target="../slideLayouts/slideLayout7.xml"/><Relationship Id="rId1" Type="http://schemas.openxmlformats.org/officeDocument/2006/relationships/themeOverride" Target="../theme/themeOverride28.xml"/></Relationships>
</file>

<file path=ppt/slides/_rels/slide29.xml.rels><?xml version="1.0" encoding="UTF-8" standalone="yes"?>
<Relationships xmlns="http://schemas.openxmlformats.org/package/2006/relationships"><Relationship Id="rId3" Type="http://schemas.openxmlformats.org/officeDocument/2006/relationships/notesSlide" Target="../notesSlides/notesSlide28.xml"/><Relationship Id="rId2" Type="http://schemas.openxmlformats.org/officeDocument/2006/relationships/slideLayout" Target="../slideLayouts/slideLayout7.xml"/><Relationship Id="rId1" Type="http://schemas.openxmlformats.org/officeDocument/2006/relationships/themeOverride" Target="../theme/themeOverride29.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18.xml"/><Relationship Id="rId1" Type="http://schemas.openxmlformats.org/officeDocument/2006/relationships/themeOverride" Target="../theme/themeOverride3.xml"/></Relationships>
</file>

<file path=ppt/slides/_rels/slide30.xml.rels><?xml version="1.0" encoding="UTF-8" standalone="yes"?>
<Relationships xmlns="http://schemas.openxmlformats.org/package/2006/relationships"><Relationship Id="rId3" Type="http://schemas.openxmlformats.org/officeDocument/2006/relationships/notesSlide" Target="../notesSlides/notesSlide29.xml"/><Relationship Id="rId2" Type="http://schemas.openxmlformats.org/officeDocument/2006/relationships/slideLayout" Target="../slideLayouts/slideLayout7.xml"/><Relationship Id="rId1" Type="http://schemas.openxmlformats.org/officeDocument/2006/relationships/themeOverride" Target="../theme/themeOverride30.xml"/><Relationship Id="rId4" Type="http://schemas.openxmlformats.org/officeDocument/2006/relationships/image" Target="../media/image9.png"/></Relationships>
</file>

<file path=ppt/slides/_rels/slide31.xml.rels><?xml version="1.0" encoding="UTF-8" standalone="yes"?>
<Relationships xmlns="http://schemas.openxmlformats.org/package/2006/relationships"><Relationship Id="rId8" Type="http://schemas.microsoft.com/office/2007/relationships/diagramDrawing" Target="../diagrams/drawing3.xml"/><Relationship Id="rId3" Type="http://schemas.openxmlformats.org/officeDocument/2006/relationships/notesSlide" Target="../notesSlides/notesSlide30.xml"/><Relationship Id="rId7" Type="http://schemas.openxmlformats.org/officeDocument/2006/relationships/diagramColors" Target="../diagrams/colors3.xml"/><Relationship Id="rId2" Type="http://schemas.openxmlformats.org/officeDocument/2006/relationships/slideLayout" Target="../slideLayouts/slideLayout7.xml"/><Relationship Id="rId1" Type="http://schemas.openxmlformats.org/officeDocument/2006/relationships/themeOverride" Target="../theme/themeOverride31.xml"/><Relationship Id="rId6" Type="http://schemas.openxmlformats.org/officeDocument/2006/relationships/diagramQuickStyle" Target="../diagrams/quickStyle3.xml"/><Relationship Id="rId5" Type="http://schemas.openxmlformats.org/officeDocument/2006/relationships/diagramLayout" Target="../diagrams/layout3.xml"/><Relationship Id="rId4" Type="http://schemas.openxmlformats.org/officeDocument/2006/relationships/diagramData" Target="../diagrams/data3.xml"/></Relationships>
</file>

<file path=ppt/slides/_rels/slide32.xml.rels><?xml version="1.0" encoding="UTF-8" standalone="yes"?>
<Relationships xmlns="http://schemas.openxmlformats.org/package/2006/relationships"><Relationship Id="rId3" Type="http://schemas.openxmlformats.org/officeDocument/2006/relationships/notesSlide" Target="../notesSlides/notesSlide31.xml"/><Relationship Id="rId2" Type="http://schemas.openxmlformats.org/officeDocument/2006/relationships/slideLayout" Target="../slideLayouts/slideLayout7.xml"/><Relationship Id="rId1" Type="http://schemas.openxmlformats.org/officeDocument/2006/relationships/themeOverride" Target="../theme/themeOverride32.xml"/></Relationships>
</file>

<file path=ppt/slides/_rels/slide33.xml.rels><?xml version="1.0" encoding="UTF-8" standalone="yes"?>
<Relationships xmlns="http://schemas.openxmlformats.org/package/2006/relationships"><Relationship Id="rId3" Type="http://schemas.openxmlformats.org/officeDocument/2006/relationships/notesSlide" Target="../notesSlides/notesSlide32.xml"/><Relationship Id="rId2" Type="http://schemas.openxmlformats.org/officeDocument/2006/relationships/slideLayout" Target="../slideLayouts/slideLayout7.xml"/><Relationship Id="rId1" Type="http://schemas.openxmlformats.org/officeDocument/2006/relationships/themeOverride" Target="../theme/themeOverride33.xml"/></Relationships>
</file>

<file path=ppt/slides/_rels/slide34.xml.rels><?xml version="1.0" encoding="UTF-8" standalone="yes"?>
<Relationships xmlns="http://schemas.openxmlformats.org/package/2006/relationships"><Relationship Id="rId3" Type="http://schemas.openxmlformats.org/officeDocument/2006/relationships/notesSlide" Target="../notesSlides/notesSlide33.xml"/><Relationship Id="rId2" Type="http://schemas.openxmlformats.org/officeDocument/2006/relationships/slideLayout" Target="../slideLayouts/slideLayout7.xml"/><Relationship Id="rId1" Type="http://schemas.openxmlformats.org/officeDocument/2006/relationships/themeOverride" Target="../theme/themeOverride34.xml"/></Relationships>
</file>

<file path=ppt/slides/_rels/slide35.xml.rels><?xml version="1.0" encoding="UTF-8" standalone="yes"?>
<Relationships xmlns="http://schemas.openxmlformats.org/package/2006/relationships"><Relationship Id="rId8" Type="http://schemas.microsoft.com/office/2007/relationships/diagramDrawing" Target="../diagrams/drawing4.xml"/><Relationship Id="rId3" Type="http://schemas.openxmlformats.org/officeDocument/2006/relationships/notesSlide" Target="../notesSlides/notesSlide34.xml"/><Relationship Id="rId7" Type="http://schemas.openxmlformats.org/officeDocument/2006/relationships/diagramColors" Target="../diagrams/colors4.xml"/><Relationship Id="rId2" Type="http://schemas.openxmlformats.org/officeDocument/2006/relationships/slideLayout" Target="../slideLayouts/slideLayout7.xml"/><Relationship Id="rId1" Type="http://schemas.openxmlformats.org/officeDocument/2006/relationships/themeOverride" Target="../theme/themeOverride35.xml"/><Relationship Id="rId6" Type="http://schemas.openxmlformats.org/officeDocument/2006/relationships/diagramQuickStyle" Target="../diagrams/quickStyle4.xml"/><Relationship Id="rId5" Type="http://schemas.openxmlformats.org/officeDocument/2006/relationships/diagramLayout" Target="../diagrams/layout4.xml"/><Relationship Id="rId4" Type="http://schemas.openxmlformats.org/officeDocument/2006/relationships/diagramData" Target="../diagrams/data4.xml"/></Relationships>
</file>

<file path=ppt/slides/_rels/slide36.xml.rels><?xml version="1.0" encoding="UTF-8" standalone="yes"?>
<Relationships xmlns="http://schemas.openxmlformats.org/package/2006/relationships"><Relationship Id="rId3" Type="http://schemas.openxmlformats.org/officeDocument/2006/relationships/notesSlide" Target="../notesSlides/notesSlide35.xml"/><Relationship Id="rId2" Type="http://schemas.openxmlformats.org/officeDocument/2006/relationships/slideLayout" Target="../slideLayouts/slideLayout7.xml"/><Relationship Id="rId1" Type="http://schemas.openxmlformats.org/officeDocument/2006/relationships/themeOverride" Target="../theme/themeOverride36.xml"/></Relationships>
</file>

<file path=ppt/slides/_rels/slide37.xml.rels><?xml version="1.0" encoding="UTF-8" standalone="yes"?>
<Relationships xmlns="http://schemas.openxmlformats.org/package/2006/relationships"><Relationship Id="rId3" Type="http://schemas.openxmlformats.org/officeDocument/2006/relationships/notesSlide" Target="../notesSlides/notesSlide36.xml"/><Relationship Id="rId2" Type="http://schemas.openxmlformats.org/officeDocument/2006/relationships/slideLayout" Target="../slideLayouts/slideLayout7.xml"/><Relationship Id="rId1" Type="http://schemas.openxmlformats.org/officeDocument/2006/relationships/themeOverride" Target="../theme/themeOverride37.xml"/><Relationship Id="rId4" Type="http://schemas.openxmlformats.org/officeDocument/2006/relationships/image" Target="../media/image10.png"/></Relationships>
</file>

<file path=ppt/slides/_rels/slide38.xml.rels><?xml version="1.0" encoding="UTF-8" standalone="yes"?>
<Relationships xmlns="http://schemas.openxmlformats.org/package/2006/relationships"><Relationship Id="rId3" Type="http://schemas.openxmlformats.org/officeDocument/2006/relationships/notesSlide" Target="../notesSlides/notesSlide37.xml"/><Relationship Id="rId2" Type="http://schemas.openxmlformats.org/officeDocument/2006/relationships/slideLayout" Target="../slideLayouts/slideLayout7.xml"/><Relationship Id="rId1" Type="http://schemas.openxmlformats.org/officeDocument/2006/relationships/themeOverride" Target="../theme/themeOverride38.xml"/></Relationships>
</file>

<file path=ppt/slides/_rels/slide39.xml.rels><?xml version="1.0" encoding="UTF-8" standalone="yes"?>
<Relationships xmlns="http://schemas.openxmlformats.org/package/2006/relationships"><Relationship Id="rId3" Type="http://schemas.openxmlformats.org/officeDocument/2006/relationships/notesSlide" Target="../notesSlides/notesSlide38.xml"/><Relationship Id="rId2" Type="http://schemas.openxmlformats.org/officeDocument/2006/relationships/slideLayout" Target="../slideLayouts/slideLayout7.xml"/><Relationship Id="rId1" Type="http://schemas.openxmlformats.org/officeDocument/2006/relationships/themeOverride" Target="../theme/themeOverride39.xml"/><Relationship Id="rId4" Type="http://schemas.openxmlformats.org/officeDocument/2006/relationships/image" Target="../media/image11.png"/></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7.xml"/><Relationship Id="rId1" Type="http://schemas.openxmlformats.org/officeDocument/2006/relationships/themeOverride" Target="../theme/themeOverride4.xml"/></Relationships>
</file>

<file path=ppt/slides/_rels/slide40.xml.rels><?xml version="1.0" encoding="UTF-8" standalone="yes"?>
<Relationships xmlns="http://schemas.openxmlformats.org/package/2006/relationships"><Relationship Id="rId3" Type="http://schemas.openxmlformats.org/officeDocument/2006/relationships/notesSlide" Target="../notesSlides/notesSlide39.xml"/><Relationship Id="rId2" Type="http://schemas.openxmlformats.org/officeDocument/2006/relationships/slideLayout" Target="../slideLayouts/slideLayout7.xml"/><Relationship Id="rId1" Type="http://schemas.openxmlformats.org/officeDocument/2006/relationships/themeOverride" Target="../theme/themeOverride40.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7.xml"/><Relationship Id="rId1" Type="http://schemas.openxmlformats.org/officeDocument/2006/relationships/themeOverride" Target="../theme/themeOverride5.xml"/></Relationships>
</file>

<file path=ppt/slides/_rels/slide6.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notesSlide" Target="../notesSlides/notesSlide5.xml"/><Relationship Id="rId7" Type="http://schemas.openxmlformats.org/officeDocument/2006/relationships/diagramColors" Target="../diagrams/colors1.xml"/><Relationship Id="rId2" Type="http://schemas.openxmlformats.org/officeDocument/2006/relationships/slideLayout" Target="../slideLayouts/slideLayout7.xml"/><Relationship Id="rId1" Type="http://schemas.openxmlformats.org/officeDocument/2006/relationships/themeOverride" Target="../theme/themeOverride6.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7.xml"/><Relationship Id="rId1" Type="http://schemas.openxmlformats.org/officeDocument/2006/relationships/themeOverride" Target="../theme/themeOverride7.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7.xml"/><Relationship Id="rId1" Type="http://schemas.openxmlformats.org/officeDocument/2006/relationships/themeOverride" Target="../theme/themeOverride8.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7.xml"/><Relationship Id="rId1" Type="http://schemas.openxmlformats.org/officeDocument/2006/relationships/themeOverride" Target="../theme/themeOverride9.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rotWithShape="0">
          <a:gsLst>
            <a:gs pos="0">
              <a:schemeClr val="bg1"/>
            </a:gs>
            <a:gs pos="100000">
              <a:schemeClr val="folHlink"/>
            </a:gs>
          </a:gsLst>
          <a:lin ang="5400000" scaled="1"/>
        </a:gradFill>
        <a:effectLst/>
      </p:bgPr>
    </p:bg>
    <p:spTree>
      <p:nvGrpSpPr>
        <p:cNvPr id="1" name=""/>
        <p:cNvGrpSpPr/>
        <p:nvPr/>
      </p:nvGrpSpPr>
      <p:grpSpPr>
        <a:xfrm>
          <a:off x="0" y="0"/>
          <a:ext cx="0" cy="0"/>
          <a:chOff x="0" y="0"/>
          <a:chExt cx="0" cy="0"/>
        </a:xfrm>
      </p:grpSpPr>
      <p:sp>
        <p:nvSpPr>
          <p:cNvPr id="29699" name="Rectangle 15"/>
          <p:cNvSpPr>
            <a:spLocks noChangeArrowheads="1"/>
          </p:cNvSpPr>
          <p:nvPr/>
        </p:nvSpPr>
        <p:spPr bwMode="auto">
          <a:xfrm>
            <a:off x="1143000" y="826618"/>
            <a:ext cx="246280" cy="338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21917" tIns="60958" rIns="121917" bIns="60958" anchor="ct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defTabSz="1219110" eaLnBrk="1" fontAlgn="auto" hangingPunct="1">
              <a:spcBef>
                <a:spcPts val="0"/>
              </a:spcBef>
              <a:spcAft>
                <a:spcPts val="0"/>
              </a:spcAft>
              <a:defRPr/>
            </a:pPr>
            <a:endParaRPr lang="es-CO" altLang="es-MX" sz="1400">
              <a:latin typeface="Calibri" panose="020F0502020204030204" pitchFamily="34" charset="0"/>
            </a:endParaRPr>
          </a:p>
        </p:txBody>
      </p:sp>
      <p:sp>
        <p:nvSpPr>
          <p:cNvPr id="29700" name="Rectangle 2"/>
          <p:cNvSpPr>
            <a:spLocks noChangeArrowheads="1"/>
          </p:cNvSpPr>
          <p:nvPr/>
        </p:nvSpPr>
        <p:spPr bwMode="auto">
          <a:xfrm>
            <a:off x="1143000" y="826618"/>
            <a:ext cx="246280" cy="338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21917" tIns="60958" rIns="121917" bIns="60958" anchor="ct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defTabSz="1219110" eaLnBrk="1" fontAlgn="auto" hangingPunct="1">
              <a:spcBef>
                <a:spcPts val="0"/>
              </a:spcBef>
              <a:spcAft>
                <a:spcPts val="0"/>
              </a:spcAft>
              <a:defRPr/>
            </a:pPr>
            <a:endParaRPr lang="es-CO" altLang="es-MX" sz="1400">
              <a:latin typeface="Calibri" panose="020F0502020204030204" pitchFamily="34" charset="0"/>
            </a:endParaRPr>
          </a:p>
        </p:txBody>
      </p:sp>
      <p:sp>
        <p:nvSpPr>
          <p:cNvPr id="29701" name="Rectangle 5"/>
          <p:cNvSpPr>
            <a:spLocks noChangeArrowheads="1"/>
          </p:cNvSpPr>
          <p:nvPr/>
        </p:nvSpPr>
        <p:spPr bwMode="auto">
          <a:xfrm>
            <a:off x="1143000" y="826618"/>
            <a:ext cx="246280" cy="338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21917" tIns="60958" rIns="121917" bIns="60958" anchor="ct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defTabSz="1219110" eaLnBrk="1" fontAlgn="auto" hangingPunct="1">
              <a:spcBef>
                <a:spcPts val="0"/>
              </a:spcBef>
              <a:spcAft>
                <a:spcPts val="0"/>
              </a:spcAft>
              <a:defRPr/>
            </a:pPr>
            <a:endParaRPr lang="es-CO" altLang="es-MX" sz="1400">
              <a:latin typeface="Calibri" panose="020F0502020204030204" pitchFamily="34" charset="0"/>
            </a:endParaRPr>
          </a:p>
        </p:txBody>
      </p:sp>
      <p:sp>
        <p:nvSpPr>
          <p:cNvPr id="29702" name="Rectangle 2"/>
          <p:cNvSpPr>
            <a:spLocks noChangeArrowheads="1"/>
          </p:cNvSpPr>
          <p:nvPr/>
        </p:nvSpPr>
        <p:spPr bwMode="auto">
          <a:xfrm>
            <a:off x="1143000" y="826618"/>
            <a:ext cx="246280" cy="338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21917" tIns="60958" rIns="121917" bIns="60958" anchor="ct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defTabSz="1219110" eaLnBrk="1" fontAlgn="auto" hangingPunct="1">
              <a:spcBef>
                <a:spcPts val="0"/>
              </a:spcBef>
              <a:spcAft>
                <a:spcPts val="0"/>
              </a:spcAft>
              <a:defRPr/>
            </a:pPr>
            <a:endParaRPr lang="es-CO" altLang="es-MX" sz="1400">
              <a:latin typeface="Calibri" panose="020F0502020204030204" pitchFamily="34" charset="0"/>
            </a:endParaRPr>
          </a:p>
        </p:txBody>
      </p:sp>
      <p:sp>
        <p:nvSpPr>
          <p:cNvPr id="29703" name="Rectangle 5"/>
          <p:cNvSpPr>
            <a:spLocks noChangeArrowheads="1"/>
          </p:cNvSpPr>
          <p:nvPr/>
        </p:nvSpPr>
        <p:spPr bwMode="auto">
          <a:xfrm>
            <a:off x="1143000" y="826618"/>
            <a:ext cx="246280" cy="338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21917" tIns="60958" rIns="121917" bIns="60958" anchor="ct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defTabSz="1219110" eaLnBrk="1" fontAlgn="auto" hangingPunct="1">
              <a:spcBef>
                <a:spcPts val="0"/>
              </a:spcBef>
              <a:spcAft>
                <a:spcPts val="0"/>
              </a:spcAft>
              <a:defRPr/>
            </a:pPr>
            <a:endParaRPr lang="es-CO" altLang="es-MX" sz="1400">
              <a:latin typeface="Calibri" panose="020F0502020204030204" pitchFamily="34" charset="0"/>
            </a:endParaRPr>
          </a:p>
        </p:txBody>
      </p:sp>
      <p:sp>
        <p:nvSpPr>
          <p:cNvPr id="29704" name="Rectangle 2"/>
          <p:cNvSpPr>
            <a:spLocks noChangeArrowheads="1"/>
          </p:cNvSpPr>
          <p:nvPr/>
        </p:nvSpPr>
        <p:spPr bwMode="auto">
          <a:xfrm>
            <a:off x="1143000" y="826618"/>
            <a:ext cx="246280" cy="338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21917" tIns="60958" rIns="121917" bIns="60958" anchor="ct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defTabSz="1219110" eaLnBrk="1" fontAlgn="auto" hangingPunct="1">
              <a:spcBef>
                <a:spcPts val="0"/>
              </a:spcBef>
              <a:spcAft>
                <a:spcPts val="0"/>
              </a:spcAft>
              <a:defRPr/>
            </a:pPr>
            <a:endParaRPr lang="es-CO" altLang="es-MX" sz="1400">
              <a:latin typeface="Calibri" panose="020F0502020204030204" pitchFamily="34" charset="0"/>
            </a:endParaRPr>
          </a:p>
        </p:txBody>
      </p:sp>
      <p:sp>
        <p:nvSpPr>
          <p:cNvPr id="29705" name="Rectangle 5"/>
          <p:cNvSpPr>
            <a:spLocks noChangeArrowheads="1"/>
          </p:cNvSpPr>
          <p:nvPr/>
        </p:nvSpPr>
        <p:spPr bwMode="auto">
          <a:xfrm>
            <a:off x="1143000" y="826618"/>
            <a:ext cx="246280" cy="338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21917" tIns="60958" rIns="121917" bIns="60958" anchor="ct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defTabSz="1219110" eaLnBrk="1" fontAlgn="auto" hangingPunct="1">
              <a:spcBef>
                <a:spcPts val="0"/>
              </a:spcBef>
              <a:spcAft>
                <a:spcPts val="0"/>
              </a:spcAft>
              <a:defRPr/>
            </a:pPr>
            <a:endParaRPr lang="es-CO" altLang="es-MX" sz="1400">
              <a:latin typeface="Calibri" panose="020F0502020204030204" pitchFamily="34" charset="0"/>
            </a:endParaRPr>
          </a:p>
        </p:txBody>
      </p:sp>
      <p:sp>
        <p:nvSpPr>
          <p:cNvPr id="29706" name="Rectangle 2"/>
          <p:cNvSpPr>
            <a:spLocks noChangeArrowheads="1"/>
          </p:cNvSpPr>
          <p:nvPr/>
        </p:nvSpPr>
        <p:spPr bwMode="auto">
          <a:xfrm>
            <a:off x="1143000" y="826618"/>
            <a:ext cx="246280" cy="338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21917" tIns="60958" rIns="121917" bIns="60958" anchor="ct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defTabSz="1219110" eaLnBrk="1" fontAlgn="auto" hangingPunct="1">
              <a:spcBef>
                <a:spcPts val="0"/>
              </a:spcBef>
              <a:spcAft>
                <a:spcPts val="0"/>
              </a:spcAft>
              <a:defRPr/>
            </a:pPr>
            <a:endParaRPr lang="es-CO" altLang="es-MX" sz="1400">
              <a:latin typeface="Calibri" panose="020F0502020204030204" pitchFamily="34" charset="0"/>
            </a:endParaRPr>
          </a:p>
        </p:txBody>
      </p:sp>
      <p:sp>
        <p:nvSpPr>
          <p:cNvPr id="29707" name="Rectangle 5"/>
          <p:cNvSpPr>
            <a:spLocks noChangeArrowheads="1"/>
          </p:cNvSpPr>
          <p:nvPr/>
        </p:nvSpPr>
        <p:spPr bwMode="auto">
          <a:xfrm>
            <a:off x="1143000" y="826618"/>
            <a:ext cx="246280" cy="338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21917" tIns="60958" rIns="121917" bIns="60958" anchor="ct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defTabSz="1219110" eaLnBrk="1" fontAlgn="auto" hangingPunct="1">
              <a:spcBef>
                <a:spcPts val="0"/>
              </a:spcBef>
              <a:spcAft>
                <a:spcPts val="0"/>
              </a:spcAft>
              <a:defRPr/>
            </a:pPr>
            <a:endParaRPr lang="es-CO" altLang="es-MX" sz="1400">
              <a:latin typeface="Calibri" panose="020F0502020204030204" pitchFamily="34" charset="0"/>
            </a:endParaRPr>
          </a:p>
        </p:txBody>
      </p:sp>
      <p:sp>
        <p:nvSpPr>
          <p:cNvPr id="27660" name="4 Rectángulo"/>
          <p:cNvSpPr>
            <a:spLocks noChangeArrowheads="1"/>
          </p:cNvSpPr>
          <p:nvPr/>
        </p:nvSpPr>
        <p:spPr bwMode="auto">
          <a:xfrm>
            <a:off x="154516" y="826618"/>
            <a:ext cx="8834967" cy="55399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1917" tIns="60958" rIns="121917" bIns="60958">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912813" fontAlgn="base">
              <a:spcBef>
                <a:spcPct val="0"/>
              </a:spcBef>
              <a:spcAft>
                <a:spcPct val="0"/>
              </a:spcAft>
              <a:defRPr>
                <a:solidFill>
                  <a:schemeClr val="tx1"/>
                </a:solidFill>
                <a:latin typeface="Calibri" panose="020F0502020204030204" pitchFamily="34" charset="0"/>
              </a:defRPr>
            </a:lvl6pPr>
            <a:lvl7pPr marL="2971800" indent="-228600" defTabSz="912813" fontAlgn="base">
              <a:spcBef>
                <a:spcPct val="0"/>
              </a:spcBef>
              <a:spcAft>
                <a:spcPct val="0"/>
              </a:spcAft>
              <a:defRPr>
                <a:solidFill>
                  <a:schemeClr val="tx1"/>
                </a:solidFill>
                <a:latin typeface="Calibri" panose="020F0502020204030204" pitchFamily="34" charset="0"/>
              </a:defRPr>
            </a:lvl7pPr>
            <a:lvl8pPr marL="3429000" indent="-228600" defTabSz="912813" fontAlgn="base">
              <a:spcBef>
                <a:spcPct val="0"/>
              </a:spcBef>
              <a:spcAft>
                <a:spcPct val="0"/>
              </a:spcAft>
              <a:defRPr>
                <a:solidFill>
                  <a:schemeClr val="tx1"/>
                </a:solidFill>
                <a:latin typeface="Calibri" panose="020F0502020204030204" pitchFamily="34" charset="0"/>
              </a:defRPr>
            </a:lvl8pPr>
            <a:lvl9pPr marL="3886200" indent="-228600" defTabSz="912813" fontAlgn="base">
              <a:spcBef>
                <a:spcPct val="0"/>
              </a:spcBef>
              <a:spcAft>
                <a:spcPct val="0"/>
              </a:spcAft>
              <a:defRPr>
                <a:solidFill>
                  <a:schemeClr val="tx1"/>
                </a:solidFill>
                <a:latin typeface="Calibri" panose="020F0502020204030204" pitchFamily="34" charset="0"/>
              </a:defRPr>
            </a:lvl9pPr>
          </a:lstStyle>
          <a:p>
            <a:pPr algn="just" eaLnBrk="1" hangingPunct="1">
              <a:buFont typeface="Wingdings" panose="05000000000000000000" pitchFamily="2" charset="2"/>
              <a:buNone/>
            </a:pPr>
            <a:r>
              <a:rPr lang="es-CO" altLang="es-MX" sz="1600" b="1" dirty="0">
                <a:cs typeface="Arial" panose="020B0604020202020204" pitchFamily="34" charset="0"/>
              </a:rPr>
              <a:t>Las diapositivas que se presentan tienen la finalidad de cumplir con el siguiente objetivo:</a:t>
            </a:r>
          </a:p>
          <a:p>
            <a:pPr algn="just" eaLnBrk="1" hangingPunct="1">
              <a:buFont typeface="Wingdings" panose="05000000000000000000" pitchFamily="2" charset="2"/>
              <a:buNone/>
            </a:pPr>
            <a:endParaRPr lang="es-CO" altLang="es-MX" sz="1600" dirty="0">
              <a:cs typeface="Arial" panose="020B0604020202020204" pitchFamily="34" charset="0"/>
            </a:endParaRPr>
          </a:p>
          <a:p>
            <a:pPr algn="just"/>
            <a:r>
              <a:rPr lang="es-CO" altLang="es-MX" sz="1600" dirty="0">
                <a:cs typeface="Arial" panose="020B0604020202020204" pitchFamily="34" charset="0"/>
              </a:rPr>
              <a:t> </a:t>
            </a:r>
            <a:r>
              <a:rPr lang="es-MX" altLang="es-MX" sz="1600" dirty="0">
                <a:cs typeface="Arial" panose="020B0604020202020204" pitchFamily="34" charset="0"/>
              </a:rPr>
              <a:t>Conocer </a:t>
            </a:r>
            <a:r>
              <a:rPr lang="es-MX" altLang="es-MX" sz="1600" dirty="0" smtClean="0">
                <a:cs typeface="Arial" panose="020B0604020202020204" pitchFamily="34" charset="0"/>
              </a:rPr>
              <a:t>la </a:t>
            </a:r>
            <a:r>
              <a:rPr lang="es-MX" altLang="es-MX" sz="1600" dirty="0">
                <a:cs typeface="Arial" panose="020B0604020202020204" pitchFamily="34" charset="0"/>
              </a:rPr>
              <a:t>definición de dinero y sus </a:t>
            </a:r>
            <a:r>
              <a:rPr lang="es-MX" altLang="es-MX" sz="1600" dirty="0" smtClean="0">
                <a:cs typeface="Arial" panose="020B0604020202020204" pitchFamily="34" charset="0"/>
              </a:rPr>
              <a:t>funciones, así como la evolucionado que ha tenido a </a:t>
            </a:r>
            <a:r>
              <a:rPr lang="es-MX" altLang="es-MX" sz="1600" dirty="0">
                <a:cs typeface="Arial" panose="020B0604020202020204" pitchFamily="34" charset="0"/>
              </a:rPr>
              <a:t>lo largo de los años.</a:t>
            </a:r>
          </a:p>
          <a:p>
            <a:pPr algn="just" eaLnBrk="1" hangingPunct="1">
              <a:buFont typeface="Wingdings" panose="05000000000000000000" pitchFamily="2" charset="2"/>
              <a:buNone/>
            </a:pPr>
            <a:endParaRPr lang="es-CO" altLang="es-MX" sz="1600" dirty="0">
              <a:cs typeface="Arial" panose="020B0604020202020204" pitchFamily="34" charset="0"/>
            </a:endParaRPr>
          </a:p>
          <a:p>
            <a:pPr algn="just"/>
            <a:r>
              <a:rPr lang="es-CO" altLang="es-MX" sz="1600" dirty="0">
                <a:cs typeface="Arial" panose="020B0604020202020204" pitchFamily="34" charset="0"/>
              </a:rPr>
              <a:t>Las diapositivas que se presentan </a:t>
            </a:r>
            <a:r>
              <a:rPr lang="es-CO" altLang="es-MX" sz="1600" b="1" dirty="0" smtClean="0">
                <a:cs typeface="Arial" panose="020B0604020202020204" pitchFamily="34" charset="0"/>
              </a:rPr>
              <a:t>“</a:t>
            </a:r>
            <a:r>
              <a:rPr lang="es-MX" altLang="es-MX" sz="1600" b="1" dirty="0">
                <a:cs typeface="Arial" panose="020B0604020202020204" pitchFamily="34" charset="0"/>
              </a:rPr>
              <a:t>Concepto y funciones </a:t>
            </a:r>
            <a:r>
              <a:rPr lang="es-MX" altLang="es-MX" sz="1600" b="1" dirty="0" smtClean="0">
                <a:cs typeface="Arial" panose="020B0604020202020204" pitchFamily="34" charset="0"/>
              </a:rPr>
              <a:t>de dinero</a:t>
            </a:r>
            <a:r>
              <a:rPr lang="es-CO" altLang="es-MX" sz="1600" b="1" dirty="0" smtClean="0">
                <a:cs typeface="Arial" panose="020B0604020202020204" pitchFamily="34" charset="0"/>
              </a:rPr>
              <a:t>”</a:t>
            </a:r>
            <a:r>
              <a:rPr lang="es-CO" altLang="es-MX" sz="1600" dirty="0" smtClean="0">
                <a:cs typeface="Arial" panose="020B0604020202020204" pitchFamily="34" charset="0"/>
              </a:rPr>
              <a:t>  </a:t>
            </a:r>
            <a:r>
              <a:rPr lang="es-CO" altLang="es-MX" sz="1600" dirty="0">
                <a:cs typeface="Arial" panose="020B0604020202020204" pitchFamily="34" charset="0"/>
              </a:rPr>
              <a:t>son un apoyo para impartir parte de la </a:t>
            </a:r>
            <a:r>
              <a:rPr lang="es-CO" altLang="es-MX" sz="1600" dirty="0" smtClean="0">
                <a:cs typeface="Arial" panose="020B0604020202020204" pitchFamily="34" charset="0"/>
              </a:rPr>
              <a:t>Unidad III “</a:t>
            </a:r>
            <a:r>
              <a:rPr lang="es-MX" altLang="es-MX" sz="1600" dirty="0" smtClean="0">
                <a:cs typeface="Arial" panose="020B0604020202020204" pitchFamily="34" charset="0"/>
              </a:rPr>
              <a:t>La </a:t>
            </a:r>
            <a:r>
              <a:rPr lang="es-MX" altLang="es-MX" sz="1600" dirty="0">
                <a:cs typeface="Arial" panose="020B0604020202020204" pitchFamily="34" charset="0"/>
              </a:rPr>
              <a:t>Oferta Monetaria, la Demanda Monetaria y la Tasa de </a:t>
            </a:r>
            <a:r>
              <a:rPr lang="es-MX" altLang="es-MX" sz="1600" dirty="0" smtClean="0">
                <a:cs typeface="Arial" panose="020B0604020202020204" pitchFamily="34" charset="0"/>
              </a:rPr>
              <a:t>Interés”</a:t>
            </a:r>
            <a:r>
              <a:rPr lang="es-CO" altLang="es-MX" sz="1600" dirty="0" smtClean="0">
                <a:cs typeface="Arial" panose="020B0604020202020204" pitchFamily="34" charset="0"/>
              </a:rPr>
              <a:t> </a:t>
            </a:r>
            <a:r>
              <a:rPr lang="es-CO" altLang="es-MX" sz="1600" dirty="0">
                <a:cs typeface="Arial" panose="020B0604020202020204" pitchFamily="34" charset="0"/>
              </a:rPr>
              <a:t>en la Unidad de Aprendizaje de “</a:t>
            </a:r>
            <a:r>
              <a:rPr lang="es-MX" altLang="es-MX" sz="1600" dirty="0">
                <a:cs typeface="Arial" panose="020B0604020202020204" pitchFamily="34" charset="0"/>
              </a:rPr>
              <a:t>Teoría Monetaria y Política Fiscal</a:t>
            </a:r>
            <a:r>
              <a:rPr lang="es-CO" altLang="es-MX" sz="1600" dirty="0">
                <a:cs typeface="Arial" panose="020B0604020202020204" pitchFamily="34" charset="0"/>
              </a:rPr>
              <a:t>”, la cual forma parte del plan de estudios de la Licenciatura en Relaciones Económicas Internacionales. </a:t>
            </a:r>
          </a:p>
          <a:p>
            <a:pPr algn="just" eaLnBrk="1" hangingPunct="1">
              <a:buFont typeface="Wingdings" panose="05000000000000000000" pitchFamily="2" charset="2"/>
              <a:buNone/>
            </a:pPr>
            <a:endParaRPr lang="es-CO" altLang="es-MX" sz="1600" dirty="0">
              <a:cs typeface="Arial" panose="020B0604020202020204" pitchFamily="34" charset="0"/>
            </a:endParaRPr>
          </a:p>
          <a:p>
            <a:pPr algn="just"/>
            <a:r>
              <a:rPr lang="es-MX" altLang="es-MX" sz="1600" dirty="0">
                <a:cs typeface="Arial" panose="020B0604020202020204" pitchFamily="34" charset="0"/>
              </a:rPr>
              <a:t>Se considera adecuado utilizar estas diapositivas porque es un trabajo que presenta una planificación claramente enfocada al aprendizaje del alumno. Su contenido da a conocer de forma clara y precisa cuales son </a:t>
            </a:r>
            <a:r>
              <a:rPr lang="es-MX" altLang="es-MX" sz="1600" dirty="0" smtClean="0">
                <a:cs typeface="Arial" panose="020B0604020202020204" pitchFamily="34" charset="0"/>
              </a:rPr>
              <a:t>las </a:t>
            </a:r>
            <a:r>
              <a:rPr lang="es-MX" altLang="es-MX" sz="1600" dirty="0">
                <a:cs typeface="Arial" panose="020B0604020202020204" pitchFamily="34" charset="0"/>
              </a:rPr>
              <a:t>principales </a:t>
            </a:r>
            <a:r>
              <a:rPr lang="es-MX" altLang="es-MX" sz="1600" dirty="0" smtClean="0">
                <a:cs typeface="Arial" panose="020B0604020202020204" pitchFamily="34" charset="0"/>
              </a:rPr>
              <a:t>funciones del dinero, </a:t>
            </a:r>
            <a:r>
              <a:rPr lang="es-MX" altLang="es-MX" sz="1600" dirty="0">
                <a:cs typeface="Arial" panose="020B0604020202020204" pitchFamily="34" charset="0"/>
              </a:rPr>
              <a:t>así como revisar los componentes de la oferta monetaria y sus implicaciones en la teoría monetaria.</a:t>
            </a:r>
          </a:p>
          <a:p>
            <a:pPr algn="just" eaLnBrk="1" hangingPunct="1">
              <a:buFont typeface="Wingdings" panose="05000000000000000000" pitchFamily="2" charset="2"/>
              <a:buNone/>
            </a:pPr>
            <a:endParaRPr lang="es-CO" altLang="es-MX" sz="1600" dirty="0">
              <a:cs typeface="Arial" panose="020B0604020202020204" pitchFamily="34" charset="0"/>
            </a:endParaRPr>
          </a:p>
          <a:p>
            <a:pPr algn="just" eaLnBrk="1" hangingPunct="1">
              <a:buFont typeface="Wingdings" panose="05000000000000000000" pitchFamily="2" charset="2"/>
              <a:buNone/>
            </a:pPr>
            <a:r>
              <a:rPr lang="es-CO" altLang="es-MX" sz="1600" dirty="0">
                <a:cs typeface="Arial" panose="020B0604020202020204" pitchFamily="34" charset="0"/>
              </a:rPr>
              <a:t>Aunado a lo anterior, al proporcionales de forma electrónica este tipo de material, se evita escribir, esto permite dedicar mayor tiempo a actividades que realmente impacten en la formación de los alumnos como su  aplicación y análisis.</a:t>
            </a:r>
          </a:p>
          <a:p>
            <a:pPr algn="just" eaLnBrk="1" hangingPunct="1">
              <a:buFont typeface="Wingdings" panose="05000000000000000000" pitchFamily="2" charset="2"/>
              <a:buNone/>
            </a:pPr>
            <a:endParaRPr lang="es-CO" altLang="es-MX" sz="1600" dirty="0">
              <a:cs typeface="Arial" panose="020B0604020202020204" pitchFamily="34" charset="0"/>
            </a:endParaRPr>
          </a:p>
          <a:p>
            <a:pPr algn="just" eaLnBrk="1" hangingPunct="1">
              <a:buFont typeface="Wingdings" panose="05000000000000000000" pitchFamily="2" charset="2"/>
              <a:buNone/>
            </a:pPr>
            <a:r>
              <a:rPr lang="es-MX" altLang="es-MX" sz="1600" dirty="0">
                <a:cs typeface="Arial" panose="020B0604020202020204" pitchFamily="34" charset="0"/>
              </a:rPr>
              <a:t>Para el uso de estas diapositivas se requiere un cañón o video proyector para proyectar las imágenes y una computadora con el programa </a:t>
            </a:r>
            <a:r>
              <a:rPr lang="es-MX" altLang="es-MX" sz="1600" dirty="0" err="1">
                <a:cs typeface="Arial" panose="020B0604020202020204" pitchFamily="34" charset="0"/>
              </a:rPr>
              <a:t>Power</a:t>
            </a:r>
            <a:r>
              <a:rPr lang="es-MX" altLang="es-MX" sz="1600" dirty="0">
                <a:cs typeface="Arial" panose="020B0604020202020204" pitchFamily="34" charset="0"/>
              </a:rPr>
              <a:t> Point versión 2003 o posterior. Dado que se proporciona el material a cada uno de los alumnos, ellos también pueden seguir al profesor en su computadora.</a:t>
            </a:r>
            <a:endParaRPr lang="es-CO" altLang="es-MX" sz="1600" dirty="0">
              <a:cs typeface="Arial" panose="020B0604020202020204" pitchFamily="34" charset="0"/>
            </a:endParaRPr>
          </a:p>
        </p:txBody>
      </p:sp>
      <p:sp>
        <p:nvSpPr>
          <p:cNvPr id="27661" name="Text Box 10"/>
          <p:cNvSpPr txBox="1">
            <a:spLocks noChangeArrowheads="1"/>
          </p:cNvSpPr>
          <p:nvPr/>
        </p:nvSpPr>
        <p:spPr bwMode="auto">
          <a:xfrm>
            <a:off x="0" y="0"/>
            <a:ext cx="9144000" cy="400105"/>
          </a:xfrm>
          <a:prstGeom prst="rect">
            <a:avLst/>
          </a:prstGeom>
          <a:solidFill>
            <a:srgbClr val="008000"/>
          </a:solidFill>
          <a:ln w="9525">
            <a:solidFill>
              <a:srgbClr val="008000"/>
            </a:solidFill>
            <a:miter lim="800000"/>
            <a:headEnd/>
            <a:tailEnd/>
          </a:ln>
        </p:spPr>
        <p:txBody>
          <a:bodyPr lIns="121917" tIns="60958" rIns="121917" bIns="60958">
            <a:spAutoFit/>
          </a:bodyPr>
          <a:lstStyle>
            <a:lvl1pPr>
              <a:spcBef>
                <a:spcPct val="20000"/>
              </a:spcBef>
              <a:buChar char="•"/>
              <a:defRPr sz="2400">
                <a:solidFill>
                  <a:schemeClr val="tx1"/>
                </a:solidFill>
                <a:latin typeface="Times New Roman" panose="02020603050405020304" pitchFamily="18" charset="0"/>
              </a:defRPr>
            </a:lvl1pPr>
            <a:lvl2pPr marL="742950" indent="-285750">
              <a:spcBef>
                <a:spcPct val="20000"/>
              </a:spcBef>
              <a:buChar char="–"/>
              <a:defRPr sz="2100">
                <a:solidFill>
                  <a:schemeClr val="tx1"/>
                </a:solidFill>
                <a:latin typeface="Times New Roman" panose="02020603050405020304" pitchFamily="18" charset="0"/>
              </a:defRPr>
            </a:lvl2pPr>
            <a:lvl3pPr marL="1143000" indent="-228600">
              <a:spcBef>
                <a:spcPct val="20000"/>
              </a:spcBef>
              <a:buChar char="•"/>
              <a:defRPr>
                <a:solidFill>
                  <a:schemeClr val="tx1"/>
                </a:solidFill>
                <a:latin typeface="Times New Roman" panose="02020603050405020304" pitchFamily="18" charset="0"/>
              </a:defRPr>
            </a:lvl3pPr>
            <a:lvl4pPr marL="1600200" indent="-228600">
              <a:spcBef>
                <a:spcPct val="20000"/>
              </a:spcBef>
              <a:buChar char="–"/>
              <a:defRPr sz="1500">
                <a:solidFill>
                  <a:schemeClr val="tx1"/>
                </a:solidFill>
                <a:latin typeface="Times New Roman" panose="02020603050405020304" pitchFamily="18" charset="0"/>
              </a:defRPr>
            </a:lvl4pPr>
            <a:lvl5pPr marL="2057400" indent="-228600">
              <a:spcBef>
                <a:spcPct val="20000"/>
              </a:spcBef>
              <a:buChar char="»"/>
              <a:defRPr sz="1500">
                <a:solidFill>
                  <a:schemeClr val="tx1"/>
                </a:solidFill>
                <a:latin typeface="Times New Roman" panose="02020603050405020304" pitchFamily="18" charset="0"/>
              </a:defRPr>
            </a:lvl5pPr>
            <a:lvl6pPr marL="2514600" indent="-228600" defTabSz="912813" eaLnBrk="0" fontAlgn="base" hangingPunct="0">
              <a:spcBef>
                <a:spcPct val="20000"/>
              </a:spcBef>
              <a:spcAft>
                <a:spcPct val="0"/>
              </a:spcAft>
              <a:buChar char="»"/>
              <a:defRPr sz="1500">
                <a:solidFill>
                  <a:schemeClr val="tx1"/>
                </a:solidFill>
                <a:latin typeface="Times New Roman" panose="02020603050405020304" pitchFamily="18" charset="0"/>
              </a:defRPr>
            </a:lvl6pPr>
            <a:lvl7pPr marL="2971800" indent="-228600" defTabSz="912813" eaLnBrk="0" fontAlgn="base" hangingPunct="0">
              <a:spcBef>
                <a:spcPct val="20000"/>
              </a:spcBef>
              <a:spcAft>
                <a:spcPct val="0"/>
              </a:spcAft>
              <a:buChar char="»"/>
              <a:defRPr sz="1500">
                <a:solidFill>
                  <a:schemeClr val="tx1"/>
                </a:solidFill>
                <a:latin typeface="Times New Roman" panose="02020603050405020304" pitchFamily="18" charset="0"/>
              </a:defRPr>
            </a:lvl7pPr>
            <a:lvl8pPr marL="3429000" indent="-228600" defTabSz="912813" eaLnBrk="0" fontAlgn="base" hangingPunct="0">
              <a:spcBef>
                <a:spcPct val="20000"/>
              </a:spcBef>
              <a:spcAft>
                <a:spcPct val="0"/>
              </a:spcAft>
              <a:buChar char="»"/>
              <a:defRPr sz="1500">
                <a:solidFill>
                  <a:schemeClr val="tx1"/>
                </a:solidFill>
                <a:latin typeface="Times New Roman" panose="02020603050405020304" pitchFamily="18" charset="0"/>
              </a:defRPr>
            </a:lvl8pPr>
            <a:lvl9pPr marL="3886200" indent="-228600" defTabSz="912813" eaLnBrk="0" fontAlgn="base" hangingPunct="0">
              <a:spcBef>
                <a:spcPct val="20000"/>
              </a:spcBef>
              <a:spcAft>
                <a:spcPct val="0"/>
              </a:spcAft>
              <a:buChar char="»"/>
              <a:defRPr sz="1500">
                <a:solidFill>
                  <a:schemeClr val="tx1"/>
                </a:solidFill>
                <a:latin typeface="Times New Roman" panose="02020603050405020304" pitchFamily="18" charset="0"/>
              </a:defRPr>
            </a:lvl9pPr>
          </a:lstStyle>
          <a:p>
            <a:pPr algn="ctr" eaLnBrk="1" hangingPunct="1">
              <a:spcBef>
                <a:spcPct val="0"/>
              </a:spcBef>
              <a:buFontTx/>
              <a:buNone/>
            </a:pPr>
            <a:r>
              <a:rPr lang="es-MX" altLang="es-MX" sz="1800" b="1" dirty="0">
                <a:solidFill>
                  <a:schemeClr val="bg1"/>
                </a:solidFill>
                <a:latin typeface="Arial" panose="020B0604020202020204" pitchFamily="34" charset="0"/>
                <a:cs typeface="Times New Roman" panose="02020603050405020304" pitchFamily="18" charset="0"/>
              </a:rPr>
              <a:t>“</a:t>
            </a:r>
            <a:r>
              <a:rPr lang="es-MX" altLang="es-MX" sz="1800" b="1" dirty="0" err="1">
                <a:solidFill>
                  <a:schemeClr val="bg1"/>
                </a:solidFill>
                <a:latin typeface="Arial" panose="020B0604020202020204" pitchFamily="34" charset="0"/>
                <a:cs typeface="Times New Roman" panose="02020603050405020304" pitchFamily="18" charset="0"/>
              </a:rPr>
              <a:t>Guión</a:t>
            </a:r>
            <a:r>
              <a:rPr lang="es-MX" altLang="es-MX" sz="1800" b="1" dirty="0">
                <a:solidFill>
                  <a:schemeClr val="bg1"/>
                </a:solidFill>
                <a:latin typeface="Arial" panose="020B0604020202020204" pitchFamily="34" charset="0"/>
                <a:cs typeface="Times New Roman" panose="02020603050405020304" pitchFamily="18" charset="0"/>
              </a:rPr>
              <a:t> explicativo para el empleo del material”</a:t>
            </a:r>
            <a:endParaRPr lang="es-ES" altLang="es-MX" sz="1800" b="1" dirty="0">
              <a:solidFill>
                <a:schemeClr val="bg1"/>
              </a:solidFill>
              <a:latin typeface="Arial" panose="020B0604020202020204" pitchFamily="34" charset="0"/>
              <a:cs typeface="Times New Roman" panose="02020603050405020304" pitchFamily="18" charset="0"/>
            </a:endParaRPr>
          </a:p>
        </p:txBody>
      </p:sp>
    </p:spTree>
    <p:extLst>
      <p:ext uri="{BB962C8B-B14F-4D97-AF65-F5344CB8AC3E}">
        <p14:creationId xmlns:p14="http://schemas.microsoft.com/office/powerpoint/2010/main" val="1634753834"/>
      </p:ext>
    </p:extLst>
  </p:cSld>
  <p:clrMapOvr>
    <a:overrideClrMapping bg1="lt1" tx1="dk1" bg2="lt2" tx2="dk2" accent1="accent1" accent2="accent2" accent3="accent3" accent4="accent4" accent5="accent5" accent6="accent6" hlink="hlink" folHlink="folHlink"/>
  </p:clrMapOvr>
  <p:transition advClick="0"/>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Sp="0">
  <p:cSld>
    <p:bg>
      <p:bgPr>
        <a:gradFill rotWithShape="0">
          <a:gsLst>
            <a:gs pos="0">
              <a:schemeClr val="bg1"/>
            </a:gs>
            <a:gs pos="100000">
              <a:schemeClr val="folHlink"/>
            </a:gs>
          </a:gsLst>
          <a:lin ang="5400000" scaled="1"/>
        </a:gradFill>
        <a:effectLst/>
      </p:bgPr>
    </p:bg>
    <p:spTree>
      <p:nvGrpSpPr>
        <p:cNvPr id="1" name=""/>
        <p:cNvGrpSpPr/>
        <p:nvPr/>
      </p:nvGrpSpPr>
      <p:grpSpPr>
        <a:xfrm>
          <a:off x="0" y="0"/>
          <a:ext cx="0" cy="0"/>
          <a:chOff x="0" y="0"/>
          <a:chExt cx="0" cy="0"/>
        </a:xfrm>
      </p:grpSpPr>
      <p:sp>
        <p:nvSpPr>
          <p:cNvPr id="97282" name="Rectangle 2"/>
          <p:cNvSpPr>
            <a:spLocks noChangeArrowheads="1"/>
          </p:cNvSpPr>
          <p:nvPr/>
        </p:nvSpPr>
        <p:spPr bwMode="auto">
          <a:xfrm>
            <a:off x="330994" y="715998"/>
            <a:ext cx="8482012" cy="4962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spcBef>
                <a:spcPct val="20000"/>
              </a:spcBef>
              <a:buChar char="•"/>
              <a:defRPr sz="3200">
                <a:solidFill>
                  <a:schemeClr val="tx1"/>
                </a:solidFill>
                <a:latin typeface="Times New Roman" pitchFamily="18" charset="0"/>
              </a:defRPr>
            </a:lvl1pPr>
            <a:lvl2pPr marL="742950" indent="-285750" eaLnBrk="0" hangingPunct="0">
              <a:spcBef>
                <a:spcPct val="20000"/>
              </a:spcBef>
              <a:buChar char="–"/>
              <a:defRPr sz="2800">
                <a:solidFill>
                  <a:schemeClr val="tx1"/>
                </a:solidFill>
                <a:latin typeface="Times New Roman" pitchFamily="18" charset="0"/>
              </a:defRPr>
            </a:lvl2pPr>
            <a:lvl3pPr marL="1143000" indent="-228600" eaLnBrk="0" hangingPunct="0">
              <a:spcBef>
                <a:spcPct val="20000"/>
              </a:spcBef>
              <a:buChar char="•"/>
              <a:defRPr sz="2400">
                <a:solidFill>
                  <a:schemeClr val="tx1"/>
                </a:solidFill>
                <a:latin typeface="Times New Roman" pitchFamily="18" charset="0"/>
              </a:defRPr>
            </a:lvl3pPr>
            <a:lvl4pPr marL="1600200" indent="-228600" eaLnBrk="0" hangingPunct="0">
              <a:spcBef>
                <a:spcPct val="20000"/>
              </a:spcBef>
              <a:buChar char="–"/>
              <a:defRPr sz="2000">
                <a:solidFill>
                  <a:schemeClr val="tx1"/>
                </a:solidFill>
                <a:latin typeface="Times New Roman" pitchFamily="18" charset="0"/>
              </a:defRPr>
            </a:lvl4pPr>
            <a:lvl5pPr marL="2057400" indent="-228600"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eaLnBrk="1" fontAlgn="base" hangingPunct="1">
              <a:spcBef>
                <a:spcPct val="0"/>
              </a:spcBef>
              <a:spcAft>
                <a:spcPct val="0"/>
              </a:spcAft>
              <a:buFontTx/>
              <a:buNone/>
            </a:pPr>
            <a:r>
              <a:rPr lang="es-MX" altLang="es-MX" sz="2625" b="1" dirty="0">
                <a:solidFill>
                  <a:srgbClr val="FF0000"/>
                </a:solidFill>
                <a:latin typeface="Arial" charset="0"/>
                <a:cs typeface="Arial" charset="0"/>
              </a:rPr>
              <a:t>Unidad de cuenta</a:t>
            </a:r>
          </a:p>
        </p:txBody>
      </p:sp>
      <p:sp>
        <p:nvSpPr>
          <p:cNvPr id="97284" name="Rectangle 4"/>
          <p:cNvSpPr>
            <a:spLocks noChangeArrowheads="1"/>
          </p:cNvSpPr>
          <p:nvPr/>
        </p:nvSpPr>
        <p:spPr bwMode="auto">
          <a:xfrm>
            <a:off x="188248" y="1694788"/>
            <a:ext cx="8482012" cy="49167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marL="457200" indent="-457200" eaLnBrk="0" hangingPunct="0">
              <a:spcBef>
                <a:spcPct val="20000"/>
              </a:spcBef>
              <a:buChar char="•"/>
              <a:defRPr sz="3200">
                <a:solidFill>
                  <a:schemeClr val="tx1"/>
                </a:solidFill>
                <a:latin typeface="Times New Roman" pitchFamily="18" charset="0"/>
              </a:defRPr>
            </a:lvl1pPr>
            <a:lvl2pPr marL="742950" indent="-285750" eaLnBrk="0" hangingPunct="0">
              <a:spcBef>
                <a:spcPct val="20000"/>
              </a:spcBef>
              <a:buChar char="–"/>
              <a:defRPr sz="2800">
                <a:solidFill>
                  <a:schemeClr val="tx1"/>
                </a:solidFill>
                <a:latin typeface="Times New Roman" pitchFamily="18" charset="0"/>
              </a:defRPr>
            </a:lvl2pPr>
            <a:lvl3pPr marL="1143000" indent="-228600" eaLnBrk="0" hangingPunct="0">
              <a:spcBef>
                <a:spcPct val="20000"/>
              </a:spcBef>
              <a:buChar char="•"/>
              <a:defRPr sz="2400">
                <a:solidFill>
                  <a:schemeClr val="tx1"/>
                </a:solidFill>
                <a:latin typeface="Times New Roman" pitchFamily="18" charset="0"/>
              </a:defRPr>
            </a:lvl3pPr>
            <a:lvl4pPr marL="1600200" indent="-228600" eaLnBrk="0" hangingPunct="0">
              <a:spcBef>
                <a:spcPct val="20000"/>
              </a:spcBef>
              <a:buChar char="–"/>
              <a:defRPr sz="2000">
                <a:solidFill>
                  <a:schemeClr val="tx1"/>
                </a:solidFill>
                <a:latin typeface="Times New Roman" pitchFamily="18" charset="0"/>
              </a:defRPr>
            </a:lvl4pPr>
            <a:lvl5pPr marL="2057400" indent="-228600"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gn="just" fontAlgn="base">
              <a:lnSpc>
                <a:spcPct val="150000"/>
              </a:lnSpc>
              <a:spcBef>
                <a:spcPct val="0"/>
              </a:spcBef>
              <a:spcAft>
                <a:spcPct val="0"/>
              </a:spcAft>
              <a:buFont typeface="+mj-lt"/>
              <a:buAutoNum type="arabicPeriod"/>
            </a:pPr>
            <a:r>
              <a:rPr lang="es-MX" altLang="es-MX" sz="1900" dirty="0">
                <a:solidFill>
                  <a:srgbClr val="000000"/>
                </a:solidFill>
                <a:latin typeface="Arial" charset="0"/>
                <a:cs typeface="Arial" charset="0"/>
              </a:rPr>
              <a:t>El dinero es la unidad en la que se miden los precios de los bienes y servicios.</a:t>
            </a:r>
          </a:p>
          <a:p>
            <a:pPr algn="just" fontAlgn="base">
              <a:lnSpc>
                <a:spcPct val="150000"/>
              </a:lnSpc>
              <a:spcBef>
                <a:spcPct val="0"/>
              </a:spcBef>
              <a:spcAft>
                <a:spcPct val="0"/>
              </a:spcAft>
              <a:buFont typeface="+mj-lt"/>
              <a:buAutoNum type="arabicPeriod"/>
            </a:pPr>
            <a:r>
              <a:rPr lang="es-MX" altLang="es-MX" sz="1900" dirty="0" smtClean="0">
                <a:solidFill>
                  <a:srgbClr val="000000"/>
                </a:solidFill>
                <a:latin typeface="Arial" charset="0"/>
                <a:cs typeface="Arial" charset="0"/>
              </a:rPr>
              <a:t>Se </a:t>
            </a:r>
            <a:r>
              <a:rPr lang="es-MX" altLang="es-MX" sz="1900" dirty="0">
                <a:solidFill>
                  <a:srgbClr val="000000"/>
                </a:solidFill>
                <a:latin typeface="Arial" charset="0"/>
                <a:cs typeface="Arial" charset="0"/>
              </a:rPr>
              <a:t>usa un único patrón para todos ellos, que tendrá que ser un valor unitario.</a:t>
            </a:r>
          </a:p>
          <a:p>
            <a:pPr algn="just" fontAlgn="base">
              <a:lnSpc>
                <a:spcPct val="150000"/>
              </a:lnSpc>
              <a:spcBef>
                <a:spcPct val="0"/>
              </a:spcBef>
              <a:spcAft>
                <a:spcPct val="0"/>
              </a:spcAft>
              <a:buFont typeface="+mj-lt"/>
              <a:buAutoNum type="arabicPeriod"/>
            </a:pPr>
            <a:r>
              <a:rPr lang="es-MX" altLang="es-MX" sz="1900" dirty="0" smtClean="0">
                <a:solidFill>
                  <a:srgbClr val="000000"/>
                </a:solidFill>
                <a:latin typeface="Arial" charset="0"/>
                <a:cs typeface="Arial" charset="0"/>
              </a:rPr>
              <a:t>Diferencia </a:t>
            </a:r>
            <a:r>
              <a:rPr lang="es-MX" altLang="es-MX" sz="1900" dirty="0">
                <a:solidFill>
                  <a:srgbClr val="000000"/>
                </a:solidFill>
                <a:latin typeface="Arial" charset="0"/>
                <a:cs typeface="Arial" charset="0"/>
              </a:rPr>
              <a:t>entre unidad abstracta de cuenta en que se expresan las deudas y el valor de mercado de los bienes y servicios, se expresa en dinero contable.</a:t>
            </a:r>
          </a:p>
          <a:p>
            <a:pPr algn="just" fontAlgn="base">
              <a:lnSpc>
                <a:spcPct val="150000"/>
              </a:lnSpc>
              <a:spcBef>
                <a:spcPct val="0"/>
              </a:spcBef>
              <a:spcAft>
                <a:spcPct val="0"/>
              </a:spcAft>
              <a:buFont typeface="+mj-lt"/>
              <a:buAutoNum type="arabicPeriod"/>
            </a:pPr>
            <a:r>
              <a:rPr lang="es-MX" altLang="es-MX" sz="1900" dirty="0" smtClean="0">
                <a:solidFill>
                  <a:srgbClr val="000000"/>
                </a:solidFill>
                <a:latin typeface="Arial" charset="0"/>
                <a:cs typeface="Arial" charset="0"/>
              </a:rPr>
              <a:t>El </a:t>
            </a:r>
            <a:r>
              <a:rPr lang="es-MX" altLang="es-MX" sz="1900" dirty="0">
                <a:solidFill>
                  <a:srgbClr val="000000"/>
                </a:solidFill>
                <a:latin typeface="Arial" charset="0"/>
                <a:cs typeface="Arial" charset="0"/>
              </a:rPr>
              <a:t>dinero corriente o conjunto de medios de pago generalmente aceptados y que aparecen expresados en términos de la unidad abstracta de cuenta (dólar, euro, pesos).</a:t>
            </a:r>
          </a:p>
          <a:p>
            <a:pPr marL="0" indent="0" algn="just" fontAlgn="base">
              <a:lnSpc>
                <a:spcPct val="150000"/>
              </a:lnSpc>
              <a:spcBef>
                <a:spcPct val="0"/>
              </a:spcBef>
              <a:spcAft>
                <a:spcPct val="0"/>
              </a:spcAft>
              <a:buNone/>
            </a:pPr>
            <a:endParaRPr lang="es-MX" altLang="es-MX" sz="1900" dirty="0">
              <a:solidFill>
                <a:srgbClr val="000000"/>
              </a:solidFill>
              <a:latin typeface="Arial" charset="0"/>
              <a:cs typeface="Arial" charset="0"/>
            </a:endParaRPr>
          </a:p>
        </p:txBody>
      </p:sp>
      <p:sp>
        <p:nvSpPr>
          <p:cNvPr id="6" name="Text Box 3"/>
          <p:cNvSpPr txBox="1">
            <a:spLocks noChangeArrowheads="1"/>
          </p:cNvSpPr>
          <p:nvPr/>
        </p:nvSpPr>
        <p:spPr bwMode="auto">
          <a:xfrm>
            <a:off x="0" y="0"/>
            <a:ext cx="9144000" cy="369332"/>
          </a:xfrm>
          <a:prstGeom prst="rect">
            <a:avLst/>
          </a:prstGeom>
          <a:solidFill>
            <a:srgbClr val="008000"/>
          </a:solidFill>
          <a:ln w="9525">
            <a:solidFill>
              <a:srgbClr val="008000"/>
            </a:solidFill>
            <a:miter lim="800000"/>
            <a:headEnd/>
            <a:tailEnd/>
          </a:ln>
        </p:spPr>
        <p:txBody>
          <a:bodyPr>
            <a:spAutoFit/>
          </a:bodyPr>
          <a:lstStyle>
            <a:lvl1pPr eaLnBrk="0" hangingPunct="0">
              <a:spcBef>
                <a:spcPct val="20000"/>
              </a:spcBef>
              <a:buChar char="•"/>
              <a:defRPr sz="3200">
                <a:solidFill>
                  <a:schemeClr val="tx1"/>
                </a:solidFill>
                <a:latin typeface="Times New Roman" pitchFamily="18" charset="0"/>
              </a:defRPr>
            </a:lvl1pPr>
            <a:lvl2pPr marL="742950" indent="-285750" eaLnBrk="0" hangingPunct="0">
              <a:spcBef>
                <a:spcPct val="20000"/>
              </a:spcBef>
              <a:buChar char="–"/>
              <a:defRPr sz="2800">
                <a:solidFill>
                  <a:schemeClr val="tx1"/>
                </a:solidFill>
                <a:latin typeface="Times New Roman" pitchFamily="18" charset="0"/>
              </a:defRPr>
            </a:lvl2pPr>
            <a:lvl3pPr marL="1143000" indent="-228600" eaLnBrk="0" hangingPunct="0">
              <a:spcBef>
                <a:spcPct val="20000"/>
              </a:spcBef>
              <a:buChar char="•"/>
              <a:defRPr sz="2400">
                <a:solidFill>
                  <a:schemeClr val="tx1"/>
                </a:solidFill>
                <a:latin typeface="Times New Roman" pitchFamily="18" charset="0"/>
              </a:defRPr>
            </a:lvl3pPr>
            <a:lvl4pPr marL="1600200" indent="-228600" eaLnBrk="0" hangingPunct="0">
              <a:spcBef>
                <a:spcPct val="20000"/>
              </a:spcBef>
              <a:buChar char="–"/>
              <a:defRPr sz="2000">
                <a:solidFill>
                  <a:schemeClr val="tx1"/>
                </a:solidFill>
                <a:latin typeface="Times New Roman" pitchFamily="18" charset="0"/>
              </a:defRPr>
            </a:lvl4pPr>
            <a:lvl5pPr marL="2057400" indent="-228600"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gn="ctr" eaLnBrk="1" fontAlgn="base" hangingPunct="1">
              <a:spcBef>
                <a:spcPct val="0"/>
              </a:spcBef>
              <a:spcAft>
                <a:spcPct val="0"/>
              </a:spcAft>
              <a:buFontTx/>
              <a:buNone/>
            </a:pPr>
            <a:r>
              <a:rPr lang="es-MX" altLang="es-MX" sz="1800" b="1" dirty="0">
                <a:solidFill>
                  <a:srgbClr val="FFFFFF"/>
                </a:solidFill>
                <a:latin typeface="Arial" charset="0"/>
                <a:cs typeface="Times New Roman" pitchFamily="18" charset="0"/>
              </a:rPr>
              <a:t>Concepto y funciones </a:t>
            </a:r>
            <a:r>
              <a:rPr lang="es-MX" altLang="es-MX" sz="1800" b="1" dirty="0">
                <a:solidFill>
                  <a:srgbClr val="FFFFFF"/>
                </a:solidFill>
                <a:latin typeface="Arial" charset="0"/>
                <a:cs typeface="Times New Roman" pitchFamily="18" charset="0"/>
              </a:rPr>
              <a:t>de dinero</a:t>
            </a:r>
            <a:endParaRPr lang="es-MX" altLang="es-MX" sz="1800" b="1" dirty="0">
              <a:solidFill>
                <a:srgbClr val="FFFFFF"/>
              </a:solidFill>
              <a:latin typeface="Arial" charset="0"/>
              <a:cs typeface="Times New Roman" pitchFamily="18" charset="0"/>
            </a:endParaRPr>
          </a:p>
        </p:txBody>
      </p:sp>
    </p:spTree>
    <p:extLst>
      <p:ext uri="{BB962C8B-B14F-4D97-AF65-F5344CB8AC3E}">
        <p14:creationId xmlns:p14="http://schemas.microsoft.com/office/powerpoint/2010/main" val="3948231779"/>
      </p:ext>
    </p:extLst>
  </p:cSld>
  <p:clrMapOvr>
    <a:overrideClrMapping bg1="lt1" tx1="dk1" bg2="lt2" tx2="dk2" accent1="accent1" accent2="accent2" accent3="accent3" accent4="accent4" accent5="accent5" accent6="accent6" hlink="hlink" folHlink="folHlink"/>
  </p:clrMapOvr>
  <p:transition advClick="0"/>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showMasterSp="0">
  <p:cSld>
    <p:bg>
      <p:bgPr>
        <a:gradFill rotWithShape="0">
          <a:gsLst>
            <a:gs pos="0">
              <a:schemeClr val="bg1"/>
            </a:gs>
            <a:gs pos="100000">
              <a:schemeClr val="folHlink"/>
            </a:gs>
          </a:gsLst>
          <a:lin ang="5400000" scaled="1"/>
        </a:gradFill>
        <a:effectLst/>
      </p:bgPr>
    </p:bg>
    <p:spTree>
      <p:nvGrpSpPr>
        <p:cNvPr id="1" name=""/>
        <p:cNvGrpSpPr/>
        <p:nvPr/>
      </p:nvGrpSpPr>
      <p:grpSpPr>
        <a:xfrm>
          <a:off x="0" y="0"/>
          <a:ext cx="0" cy="0"/>
          <a:chOff x="0" y="0"/>
          <a:chExt cx="0" cy="0"/>
        </a:xfrm>
      </p:grpSpPr>
      <p:sp>
        <p:nvSpPr>
          <p:cNvPr id="97282" name="Rectangle 2"/>
          <p:cNvSpPr>
            <a:spLocks noChangeArrowheads="1"/>
          </p:cNvSpPr>
          <p:nvPr/>
        </p:nvSpPr>
        <p:spPr bwMode="auto">
          <a:xfrm>
            <a:off x="233492" y="666031"/>
            <a:ext cx="8482012" cy="4962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spcBef>
                <a:spcPct val="20000"/>
              </a:spcBef>
              <a:buChar char="•"/>
              <a:defRPr sz="3200">
                <a:solidFill>
                  <a:schemeClr val="tx1"/>
                </a:solidFill>
                <a:latin typeface="Times New Roman" pitchFamily="18" charset="0"/>
              </a:defRPr>
            </a:lvl1pPr>
            <a:lvl2pPr marL="742950" indent="-285750" eaLnBrk="0" hangingPunct="0">
              <a:spcBef>
                <a:spcPct val="20000"/>
              </a:spcBef>
              <a:buChar char="–"/>
              <a:defRPr sz="2800">
                <a:solidFill>
                  <a:schemeClr val="tx1"/>
                </a:solidFill>
                <a:latin typeface="Times New Roman" pitchFamily="18" charset="0"/>
              </a:defRPr>
            </a:lvl2pPr>
            <a:lvl3pPr marL="1143000" indent="-228600" eaLnBrk="0" hangingPunct="0">
              <a:spcBef>
                <a:spcPct val="20000"/>
              </a:spcBef>
              <a:buChar char="•"/>
              <a:defRPr sz="2400">
                <a:solidFill>
                  <a:schemeClr val="tx1"/>
                </a:solidFill>
                <a:latin typeface="Times New Roman" pitchFamily="18" charset="0"/>
              </a:defRPr>
            </a:lvl3pPr>
            <a:lvl4pPr marL="1600200" indent="-228600" eaLnBrk="0" hangingPunct="0">
              <a:spcBef>
                <a:spcPct val="20000"/>
              </a:spcBef>
              <a:buChar char="–"/>
              <a:defRPr sz="2000">
                <a:solidFill>
                  <a:schemeClr val="tx1"/>
                </a:solidFill>
                <a:latin typeface="Times New Roman" pitchFamily="18" charset="0"/>
              </a:defRPr>
            </a:lvl4pPr>
            <a:lvl5pPr marL="2057400" indent="-228600"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eaLnBrk="1" fontAlgn="base" hangingPunct="1">
              <a:spcBef>
                <a:spcPct val="0"/>
              </a:spcBef>
              <a:spcAft>
                <a:spcPct val="0"/>
              </a:spcAft>
              <a:buFontTx/>
              <a:buNone/>
            </a:pPr>
            <a:r>
              <a:rPr lang="es-MX" altLang="es-MX" sz="2625" b="1" dirty="0">
                <a:solidFill>
                  <a:srgbClr val="FF0000"/>
                </a:solidFill>
                <a:latin typeface="Arial" charset="0"/>
                <a:cs typeface="Arial" charset="0"/>
              </a:rPr>
              <a:t>Unidad de pagos diferidos</a:t>
            </a:r>
          </a:p>
        </p:txBody>
      </p:sp>
      <p:sp>
        <p:nvSpPr>
          <p:cNvPr id="97284" name="Rectangle 4"/>
          <p:cNvSpPr>
            <a:spLocks noChangeArrowheads="1"/>
          </p:cNvSpPr>
          <p:nvPr/>
        </p:nvSpPr>
        <p:spPr bwMode="auto">
          <a:xfrm>
            <a:off x="233493" y="1741085"/>
            <a:ext cx="8482011" cy="44781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marL="457200" indent="-457200" eaLnBrk="0" hangingPunct="0">
              <a:spcBef>
                <a:spcPct val="20000"/>
              </a:spcBef>
              <a:buChar char="•"/>
              <a:defRPr sz="3200">
                <a:solidFill>
                  <a:schemeClr val="tx1"/>
                </a:solidFill>
                <a:latin typeface="Times New Roman" pitchFamily="18" charset="0"/>
              </a:defRPr>
            </a:lvl1pPr>
            <a:lvl2pPr marL="742950" indent="-285750" eaLnBrk="0" hangingPunct="0">
              <a:spcBef>
                <a:spcPct val="20000"/>
              </a:spcBef>
              <a:buChar char="–"/>
              <a:defRPr sz="2800">
                <a:solidFill>
                  <a:schemeClr val="tx1"/>
                </a:solidFill>
                <a:latin typeface="Times New Roman" pitchFamily="18" charset="0"/>
              </a:defRPr>
            </a:lvl2pPr>
            <a:lvl3pPr marL="1143000" indent="-228600" eaLnBrk="0" hangingPunct="0">
              <a:spcBef>
                <a:spcPct val="20000"/>
              </a:spcBef>
              <a:buChar char="•"/>
              <a:defRPr sz="2400">
                <a:solidFill>
                  <a:schemeClr val="tx1"/>
                </a:solidFill>
                <a:latin typeface="Times New Roman" pitchFamily="18" charset="0"/>
              </a:defRPr>
            </a:lvl3pPr>
            <a:lvl4pPr marL="1600200" indent="-228600" eaLnBrk="0" hangingPunct="0">
              <a:spcBef>
                <a:spcPct val="20000"/>
              </a:spcBef>
              <a:buChar char="–"/>
              <a:defRPr sz="2000">
                <a:solidFill>
                  <a:schemeClr val="tx1"/>
                </a:solidFill>
                <a:latin typeface="Times New Roman" pitchFamily="18" charset="0"/>
              </a:defRPr>
            </a:lvl4pPr>
            <a:lvl5pPr marL="2057400" indent="-228600"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gn="just" fontAlgn="base">
              <a:lnSpc>
                <a:spcPct val="150000"/>
              </a:lnSpc>
              <a:spcBef>
                <a:spcPct val="0"/>
              </a:spcBef>
              <a:spcAft>
                <a:spcPct val="0"/>
              </a:spcAft>
              <a:buFont typeface="+mj-lt"/>
              <a:buAutoNum type="arabicPeriod"/>
            </a:pPr>
            <a:r>
              <a:rPr lang="es-MX" altLang="es-MX" sz="1900" dirty="0">
                <a:solidFill>
                  <a:srgbClr val="000000"/>
                </a:solidFill>
                <a:latin typeface="Arial" charset="0"/>
                <a:cs typeface="Arial" charset="0"/>
              </a:rPr>
              <a:t>El dinero se usa en las transacciones a largo plazo y permite a los individuos las transferencias de renta en el tiempo.</a:t>
            </a:r>
          </a:p>
          <a:p>
            <a:pPr algn="just" fontAlgn="base">
              <a:lnSpc>
                <a:spcPct val="150000"/>
              </a:lnSpc>
              <a:spcBef>
                <a:spcPct val="0"/>
              </a:spcBef>
              <a:spcAft>
                <a:spcPct val="0"/>
              </a:spcAft>
              <a:buFont typeface="+mj-lt"/>
              <a:buAutoNum type="arabicPeriod"/>
            </a:pPr>
            <a:r>
              <a:rPr lang="es-MX" altLang="es-MX" sz="1900" dirty="0" smtClean="0">
                <a:solidFill>
                  <a:srgbClr val="000000"/>
                </a:solidFill>
                <a:latin typeface="Arial" charset="0"/>
                <a:cs typeface="Arial" charset="0"/>
              </a:rPr>
              <a:t>Facilita </a:t>
            </a:r>
            <a:r>
              <a:rPr lang="es-MX" altLang="es-MX" sz="1900" dirty="0">
                <a:solidFill>
                  <a:srgbClr val="000000"/>
                </a:solidFill>
                <a:latin typeface="Arial" charset="0"/>
                <a:cs typeface="Arial" charset="0"/>
              </a:rPr>
              <a:t>el ahorro y la concesión de préstamos en los que se fija la cantidad a devolver el en futuro (unidades monetarias).</a:t>
            </a:r>
          </a:p>
          <a:p>
            <a:pPr algn="just" fontAlgn="base">
              <a:lnSpc>
                <a:spcPct val="150000"/>
              </a:lnSpc>
              <a:spcBef>
                <a:spcPct val="0"/>
              </a:spcBef>
              <a:spcAft>
                <a:spcPct val="0"/>
              </a:spcAft>
              <a:buFont typeface="+mj-lt"/>
              <a:buAutoNum type="arabicPeriod"/>
            </a:pPr>
            <a:r>
              <a:rPr lang="es-MX" altLang="es-MX" sz="1900" dirty="0" smtClean="0">
                <a:solidFill>
                  <a:srgbClr val="000000"/>
                </a:solidFill>
                <a:latin typeface="Arial" charset="0"/>
                <a:cs typeface="Arial" charset="0"/>
              </a:rPr>
              <a:t>Esta </a:t>
            </a:r>
            <a:r>
              <a:rPr lang="es-MX" altLang="es-MX" sz="1900" dirty="0">
                <a:solidFill>
                  <a:srgbClr val="000000"/>
                </a:solidFill>
                <a:latin typeface="Arial" charset="0"/>
                <a:cs typeface="Arial" charset="0"/>
              </a:rPr>
              <a:t>función está asociada al desarrollo de la actividad económica, pero podría no ser exclusiva del dinero.</a:t>
            </a:r>
          </a:p>
          <a:p>
            <a:pPr algn="just" fontAlgn="base">
              <a:lnSpc>
                <a:spcPct val="150000"/>
              </a:lnSpc>
              <a:spcBef>
                <a:spcPct val="0"/>
              </a:spcBef>
              <a:spcAft>
                <a:spcPct val="0"/>
              </a:spcAft>
              <a:buFont typeface="+mj-lt"/>
              <a:buAutoNum type="arabicPeriod"/>
            </a:pPr>
            <a:r>
              <a:rPr lang="es-MX" altLang="es-MX" sz="1900" dirty="0" smtClean="0">
                <a:solidFill>
                  <a:srgbClr val="000000"/>
                </a:solidFill>
                <a:latin typeface="Arial" charset="0"/>
                <a:cs typeface="Arial" charset="0"/>
              </a:rPr>
              <a:t>Podría </a:t>
            </a:r>
            <a:r>
              <a:rPr lang="es-MX" altLang="es-MX" sz="1900" dirty="0">
                <a:solidFill>
                  <a:srgbClr val="000000"/>
                </a:solidFill>
                <a:latin typeface="Arial" charset="0"/>
                <a:cs typeface="Arial" charset="0"/>
              </a:rPr>
              <a:t>establecerse un cierto diferimiento de en el pago expresado en algún bien concreto.</a:t>
            </a:r>
          </a:p>
          <a:p>
            <a:pPr algn="just" fontAlgn="base">
              <a:lnSpc>
                <a:spcPct val="150000"/>
              </a:lnSpc>
              <a:spcBef>
                <a:spcPct val="0"/>
              </a:spcBef>
              <a:spcAft>
                <a:spcPct val="0"/>
              </a:spcAft>
              <a:buFont typeface="+mj-lt"/>
              <a:buAutoNum type="arabicPeriod"/>
            </a:pPr>
            <a:r>
              <a:rPr lang="es-MX" altLang="es-MX" sz="1900" dirty="0" smtClean="0">
                <a:solidFill>
                  <a:srgbClr val="000000"/>
                </a:solidFill>
                <a:latin typeface="Arial" charset="0"/>
                <a:cs typeface="Arial" charset="0"/>
              </a:rPr>
              <a:t>No </a:t>
            </a:r>
            <a:r>
              <a:rPr lang="es-MX" altLang="es-MX" sz="1900" dirty="0">
                <a:solidFill>
                  <a:srgbClr val="000000"/>
                </a:solidFill>
                <a:latin typeface="Arial" charset="0"/>
                <a:cs typeface="Arial" charset="0"/>
              </a:rPr>
              <a:t>obstante, el dinero es el bien que mejor desempeña esta función.</a:t>
            </a:r>
          </a:p>
          <a:p>
            <a:pPr marL="0" indent="0" algn="just" fontAlgn="base">
              <a:lnSpc>
                <a:spcPct val="150000"/>
              </a:lnSpc>
              <a:spcBef>
                <a:spcPct val="0"/>
              </a:spcBef>
              <a:spcAft>
                <a:spcPct val="0"/>
              </a:spcAft>
              <a:buNone/>
            </a:pPr>
            <a:endParaRPr lang="es-MX" altLang="es-MX" sz="1900" dirty="0">
              <a:solidFill>
                <a:srgbClr val="000000"/>
              </a:solidFill>
              <a:latin typeface="Arial" charset="0"/>
              <a:cs typeface="Arial" charset="0"/>
            </a:endParaRPr>
          </a:p>
        </p:txBody>
      </p:sp>
      <p:sp>
        <p:nvSpPr>
          <p:cNvPr id="6" name="Text Box 3"/>
          <p:cNvSpPr txBox="1">
            <a:spLocks noChangeArrowheads="1"/>
          </p:cNvSpPr>
          <p:nvPr/>
        </p:nvSpPr>
        <p:spPr bwMode="auto">
          <a:xfrm>
            <a:off x="0" y="0"/>
            <a:ext cx="9144000" cy="369332"/>
          </a:xfrm>
          <a:prstGeom prst="rect">
            <a:avLst/>
          </a:prstGeom>
          <a:solidFill>
            <a:srgbClr val="008000"/>
          </a:solidFill>
          <a:ln w="9525">
            <a:solidFill>
              <a:srgbClr val="008000"/>
            </a:solidFill>
            <a:miter lim="800000"/>
            <a:headEnd/>
            <a:tailEnd/>
          </a:ln>
        </p:spPr>
        <p:txBody>
          <a:bodyPr>
            <a:spAutoFit/>
          </a:bodyPr>
          <a:lstStyle>
            <a:lvl1pPr eaLnBrk="0" hangingPunct="0">
              <a:spcBef>
                <a:spcPct val="20000"/>
              </a:spcBef>
              <a:buChar char="•"/>
              <a:defRPr sz="3200">
                <a:solidFill>
                  <a:schemeClr val="tx1"/>
                </a:solidFill>
                <a:latin typeface="Times New Roman" pitchFamily="18" charset="0"/>
              </a:defRPr>
            </a:lvl1pPr>
            <a:lvl2pPr marL="742950" indent="-285750" eaLnBrk="0" hangingPunct="0">
              <a:spcBef>
                <a:spcPct val="20000"/>
              </a:spcBef>
              <a:buChar char="–"/>
              <a:defRPr sz="2800">
                <a:solidFill>
                  <a:schemeClr val="tx1"/>
                </a:solidFill>
                <a:latin typeface="Times New Roman" pitchFamily="18" charset="0"/>
              </a:defRPr>
            </a:lvl2pPr>
            <a:lvl3pPr marL="1143000" indent="-228600" eaLnBrk="0" hangingPunct="0">
              <a:spcBef>
                <a:spcPct val="20000"/>
              </a:spcBef>
              <a:buChar char="•"/>
              <a:defRPr sz="2400">
                <a:solidFill>
                  <a:schemeClr val="tx1"/>
                </a:solidFill>
                <a:latin typeface="Times New Roman" pitchFamily="18" charset="0"/>
              </a:defRPr>
            </a:lvl3pPr>
            <a:lvl4pPr marL="1600200" indent="-228600" eaLnBrk="0" hangingPunct="0">
              <a:spcBef>
                <a:spcPct val="20000"/>
              </a:spcBef>
              <a:buChar char="–"/>
              <a:defRPr sz="2000">
                <a:solidFill>
                  <a:schemeClr val="tx1"/>
                </a:solidFill>
                <a:latin typeface="Times New Roman" pitchFamily="18" charset="0"/>
              </a:defRPr>
            </a:lvl4pPr>
            <a:lvl5pPr marL="2057400" indent="-228600"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gn="ctr" eaLnBrk="1" fontAlgn="base" hangingPunct="1">
              <a:spcBef>
                <a:spcPct val="0"/>
              </a:spcBef>
              <a:spcAft>
                <a:spcPct val="0"/>
              </a:spcAft>
              <a:buFontTx/>
              <a:buNone/>
            </a:pPr>
            <a:r>
              <a:rPr lang="es-MX" altLang="es-MX" sz="1800" b="1" dirty="0">
                <a:solidFill>
                  <a:srgbClr val="FFFFFF"/>
                </a:solidFill>
                <a:latin typeface="Arial" charset="0"/>
                <a:cs typeface="Times New Roman" pitchFamily="18" charset="0"/>
              </a:rPr>
              <a:t>Concepto y funciones </a:t>
            </a:r>
            <a:r>
              <a:rPr lang="es-MX" altLang="es-MX" sz="1800" b="1" dirty="0">
                <a:solidFill>
                  <a:srgbClr val="FFFFFF"/>
                </a:solidFill>
                <a:latin typeface="Arial" charset="0"/>
                <a:cs typeface="Times New Roman" pitchFamily="18" charset="0"/>
              </a:rPr>
              <a:t>de dinero</a:t>
            </a:r>
            <a:endParaRPr lang="es-MX" altLang="es-MX" sz="1800" b="1" dirty="0">
              <a:solidFill>
                <a:srgbClr val="FFFFFF"/>
              </a:solidFill>
              <a:latin typeface="Arial" charset="0"/>
              <a:cs typeface="Times New Roman" pitchFamily="18" charset="0"/>
            </a:endParaRPr>
          </a:p>
        </p:txBody>
      </p:sp>
    </p:spTree>
    <p:extLst>
      <p:ext uri="{BB962C8B-B14F-4D97-AF65-F5344CB8AC3E}">
        <p14:creationId xmlns:p14="http://schemas.microsoft.com/office/powerpoint/2010/main" val="3668175389"/>
      </p:ext>
    </p:extLst>
  </p:cSld>
  <p:clrMapOvr>
    <a:overrideClrMapping bg1="lt1" tx1="dk1" bg2="lt2" tx2="dk2" accent1="accent1" accent2="accent2" accent3="accent3" accent4="accent4" accent5="accent5" accent6="accent6" hlink="hlink" folHlink="folHlink"/>
  </p:clrMapOvr>
  <p:transition advClick="0"/>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showMasterSp="0">
  <p:cSld>
    <p:bg>
      <p:bgPr>
        <a:gradFill rotWithShape="0">
          <a:gsLst>
            <a:gs pos="0">
              <a:schemeClr val="bg1"/>
            </a:gs>
            <a:gs pos="100000">
              <a:schemeClr val="folHlink"/>
            </a:gs>
          </a:gsLst>
          <a:lin ang="5400000" scaled="1"/>
        </a:gradFill>
        <a:effectLst/>
      </p:bgPr>
    </p:bg>
    <p:spTree>
      <p:nvGrpSpPr>
        <p:cNvPr id="1" name=""/>
        <p:cNvGrpSpPr/>
        <p:nvPr/>
      </p:nvGrpSpPr>
      <p:grpSpPr>
        <a:xfrm>
          <a:off x="0" y="0"/>
          <a:ext cx="0" cy="0"/>
          <a:chOff x="0" y="0"/>
          <a:chExt cx="0" cy="0"/>
        </a:xfrm>
      </p:grpSpPr>
      <p:sp>
        <p:nvSpPr>
          <p:cNvPr id="97284" name="Rectangle 4"/>
          <p:cNvSpPr>
            <a:spLocks noChangeArrowheads="1"/>
          </p:cNvSpPr>
          <p:nvPr/>
        </p:nvSpPr>
        <p:spPr bwMode="auto">
          <a:xfrm>
            <a:off x="337752" y="1284403"/>
            <a:ext cx="8353168" cy="49167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marL="457200" indent="-457200" eaLnBrk="0" hangingPunct="0">
              <a:spcBef>
                <a:spcPct val="20000"/>
              </a:spcBef>
              <a:buChar char="•"/>
              <a:defRPr sz="3200">
                <a:solidFill>
                  <a:schemeClr val="tx1"/>
                </a:solidFill>
                <a:latin typeface="Times New Roman" pitchFamily="18" charset="0"/>
              </a:defRPr>
            </a:lvl1pPr>
            <a:lvl2pPr marL="742950" indent="-285750" eaLnBrk="0" hangingPunct="0">
              <a:spcBef>
                <a:spcPct val="20000"/>
              </a:spcBef>
              <a:buChar char="–"/>
              <a:defRPr sz="2800">
                <a:solidFill>
                  <a:schemeClr val="tx1"/>
                </a:solidFill>
                <a:latin typeface="Times New Roman" pitchFamily="18" charset="0"/>
              </a:defRPr>
            </a:lvl2pPr>
            <a:lvl3pPr marL="1143000" indent="-228600" eaLnBrk="0" hangingPunct="0">
              <a:spcBef>
                <a:spcPct val="20000"/>
              </a:spcBef>
              <a:buChar char="•"/>
              <a:defRPr sz="2400">
                <a:solidFill>
                  <a:schemeClr val="tx1"/>
                </a:solidFill>
                <a:latin typeface="Times New Roman" pitchFamily="18" charset="0"/>
              </a:defRPr>
            </a:lvl3pPr>
            <a:lvl4pPr marL="1600200" indent="-228600" eaLnBrk="0" hangingPunct="0">
              <a:spcBef>
                <a:spcPct val="20000"/>
              </a:spcBef>
              <a:buChar char="–"/>
              <a:defRPr sz="2000">
                <a:solidFill>
                  <a:schemeClr val="tx1"/>
                </a:solidFill>
                <a:latin typeface="Times New Roman" pitchFamily="18" charset="0"/>
              </a:defRPr>
            </a:lvl4pPr>
            <a:lvl5pPr marL="2057400" indent="-228600"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gn="just" fontAlgn="base">
              <a:lnSpc>
                <a:spcPct val="150000"/>
              </a:lnSpc>
              <a:spcBef>
                <a:spcPct val="0"/>
              </a:spcBef>
              <a:spcAft>
                <a:spcPct val="0"/>
              </a:spcAft>
              <a:buFont typeface="Arial" panose="020B0604020202020204" pitchFamily="34" charset="0"/>
              <a:buChar char="•"/>
            </a:pPr>
            <a:r>
              <a:rPr lang="es-MX" altLang="es-MX" sz="1900" dirty="0">
                <a:solidFill>
                  <a:srgbClr val="000000"/>
                </a:solidFill>
                <a:latin typeface="Arial" charset="0"/>
                <a:cs typeface="Arial" charset="0"/>
              </a:rPr>
              <a:t>La teoría tradicional centró su atención en su función como medio de pago.</a:t>
            </a:r>
          </a:p>
          <a:p>
            <a:pPr algn="just" fontAlgn="base">
              <a:lnSpc>
                <a:spcPct val="150000"/>
              </a:lnSpc>
              <a:spcBef>
                <a:spcPct val="0"/>
              </a:spcBef>
              <a:spcAft>
                <a:spcPct val="0"/>
              </a:spcAft>
              <a:buFont typeface="Arial" panose="020B0604020202020204" pitchFamily="34" charset="0"/>
              <a:buChar char="•"/>
            </a:pPr>
            <a:r>
              <a:rPr lang="es-MX" altLang="es-MX" sz="1900" dirty="0" smtClean="0">
                <a:solidFill>
                  <a:srgbClr val="000000"/>
                </a:solidFill>
                <a:latin typeface="Arial" charset="0"/>
                <a:cs typeface="Arial" charset="0"/>
              </a:rPr>
              <a:t>La </a:t>
            </a:r>
            <a:r>
              <a:rPr lang="es-MX" altLang="es-MX" sz="1900" dirty="0">
                <a:solidFill>
                  <a:srgbClr val="000000"/>
                </a:solidFill>
                <a:latin typeface="Arial" charset="0"/>
                <a:cs typeface="Arial" charset="0"/>
              </a:rPr>
              <a:t>teoría monetaria moderna ha destacado la función que tiene como depósito de valor.</a:t>
            </a:r>
          </a:p>
          <a:p>
            <a:pPr algn="just" fontAlgn="base">
              <a:lnSpc>
                <a:spcPct val="150000"/>
              </a:lnSpc>
              <a:spcBef>
                <a:spcPct val="0"/>
              </a:spcBef>
              <a:spcAft>
                <a:spcPct val="0"/>
              </a:spcAft>
              <a:buFont typeface="Arial" panose="020B0604020202020204" pitchFamily="34" charset="0"/>
              <a:buChar char="•"/>
            </a:pPr>
            <a:r>
              <a:rPr lang="es-MX" altLang="es-MX" sz="1900" dirty="0" smtClean="0">
                <a:solidFill>
                  <a:srgbClr val="000000"/>
                </a:solidFill>
                <a:latin typeface="Arial" charset="0"/>
                <a:cs typeface="Arial" charset="0"/>
              </a:rPr>
              <a:t>Es </a:t>
            </a:r>
            <a:r>
              <a:rPr lang="es-MX" altLang="es-MX" sz="1900" dirty="0">
                <a:solidFill>
                  <a:srgbClr val="000000"/>
                </a:solidFill>
                <a:latin typeface="Arial" charset="0"/>
                <a:cs typeface="Arial" charset="0"/>
              </a:rPr>
              <a:t>el modo de mantener la riqueza, por lo que el dinero se considera como un activo financiero, que es líquido.</a:t>
            </a:r>
          </a:p>
          <a:p>
            <a:pPr algn="just" fontAlgn="base">
              <a:lnSpc>
                <a:spcPct val="150000"/>
              </a:lnSpc>
              <a:spcBef>
                <a:spcPct val="0"/>
              </a:spcBef>
              <a:spcAft>
                <a:spcPct val="0"/>
              </a:spcAft>
              <a:buFont typeface="Arial" panose="020B0604020202020204" pitchFamily="34" charset="0"/>
              <a:buChar char="•"/>
            </a:pPr>
            <a:r>
              <a:rPr lang="es-MX" altLang="es-MX" sz="1900" dirty="0" smtClean="0">
                <a:solidFill>
                  <a:srgbClr val="000000"/>
                </a:solidFill>
                <a:latin typeface="Arial" charset="0"/>
                <a:cs typeface="Arial" charset="0"/>
              </a:rPr>
              <a:t>Gama </a:t>
            </a:r>
            <a:r>
              <a:rPr lang="es-MX" altLang="es-MX" sz="1900" dirty="0">
                <a:solidFill>
                  <a:srgbClr val="000000"/>
                </a:solidFill>
                <a:latin typeface="Arial" charset="0"/>
                <a:cs typeface="Arial" charset="0"/>
              </a:rPr>
              <a:t>de activos que es mayor cuanto más desarrollada está una economía.</a:t>
            </a:r>
          </a:p>
          <a:p>
            <a:pPr algn="just" fontAlgn="base">
              <a:lnSpc>
                <a:spcPct val="150000"/>
              </a:lnSpc>
              <a:spcBef>
                <a:spcPct val="0"/>
              </a:spcBef>
              <a:spcAft>
                <a:spcPct val="0"/>
              </a:spcAft>
              <a:buFont typeface="Arial" panose="020B0604020202020204" pitchFamily="34" charset="0"/>
              <a:buChar char="•"/>
            </a:pPr>
            <a:r>
              <a:rPr lang="es-MX" altLang="es-MX" sz="1900" dirty="0" smtClean="0">
                <a:solidFill>
                  <a:srgbClr val="000000"/>
                </a:solidFill>
                <a:latin typeface="Arial" charset="0"/>
                <a:cs typeface="Arial" charset="0"/>
              </a:rPr>
              <a:t>Activos </a:t>
            </a:r>
            <a:r>
              <a:rPr lang="es-MX" altLang="es-MX" sz="1900" dirty="0">
                <a:solidFill>
                  <a:srgbClr val="000000"/>
                </a:solidFill>
                <a:latin typeface="Arial" charset="0"/>
                <a:cs typeface="Arial" charset="0"/>
              </a:rPr>
              <a:t>reales o activos físicos.</a:t>
            </a:r>
          </a:p>
          <a:p>
            <a:pPr algn="just" fontAlgn="base">
              <a:lnSpc>
                <a:spcPct val="150000"/>
              </a:lnSpc>
              <a:spcBef>
                <a:spcPct val="0"/>
              </a:spcBef>
              <a:spcAft>
                <a:spcPct val="0"/>
              </a:spcAft>
              <a:buFont typeface="Arial" panose="020B0604020202020204" pitchFamily="34" charset="0"/>
              <a:buChar char="•"/>
            </a:pPr>
            <a:r>
              <a:rPr lang="es-MX" altLang="es-MX" sz="1900" dirty="0" smtClean="0">
                <a:solidFill>
                  <a:srgbClr val="000000"/>
                </a:solidFill>
                <a:latin typeface="Arial" charset="0"/>
                <a:cs typeface="Arial" charset="0"/>
              </a:rPr>
              <a:t>Activos </a:t>
            </a:r>
            <a:r>
              <a:rPr lang="es-MX" altLang="es-MX" sz="1900" dirty="0">
                <a:solidFill>
                  <a:srgbClr val="000000"/>
                </a:solidFill>
                <a:latin typeface="Arial" charset="0"/>
                <a:cs typeface="Arial" charset="0"/>
              </a:rPr>
              <a:t>financieros</a:t>
            </a:r>
          </a:p>
          <a:p>
            <a:pPr marL="0" indent="0" algn="just" fontAlgn="base">
              <a:lnSpc>
                <a:spcPct val="150000"/>
              </a:lnSpc>
              <a:spcBef>
                <a:spcPct val="0"/>
              </a:spcBef>
              <a:spcAft>
                <a:spcPct val="0"/>
              </a:spcAft>
              <a:buNone/>
            </a:pPr>
            <a:endParaRPr lang="es-MX" altLang="es-MX" sz="1900" dirty="0">
              <a:solidFill>
                <a:srgbClr val="000000"/>
              </a:solidFill>
              <a:latin typeface="Arial" charset="0"/>
              <a:cs typeface="Arial" charset="0"/>
            </a:endParaRPr>
          </a:p>
        </p:txBody>
      </p:sp>
      <p:sp>
        <p:nvSpPr>
          <p:cNvPr id="5" name="Text Box 3"/>
          <p:cNvSpPr txBox="1">
            <a:spLocks noChangeArrowheads="1"/>
          </p:cNvSpPr>
          <p:nvPr/>
        </p:nvSpPr>
        <p:spPr bwMode="auto">
          <a:xfrm>
            <a:off x="0" y="0"/>
            <a:ext cx="9144000" cy="369332"/>
          </a:xfrm>
          <a:prstGeom prst="rect">
            <a:avLst/>
          </a:prstGeom>
          <a:solidFill>
            <a:srgbClr val="008000"/>
          </a:solidFill>
          <a:ln w="9525">
            <a:solidFill>
              <a:srgbClr val="008000"/>
            </a:solidFill>
            <a:miter lim="800000"/>
            <a:headEnd/>
            <a:tailEnd/>
          </a:ln>
        </p:spPr>
        <p:txBody>
          <a:bodyPr>
            <a:spAutoFit/>
          </a:bodyPr>
          <a:lstStyle>
            <a:lvl1pPr eaLnBrk="0" hangingPunct="0">
              <a:spcBef>
                <a:spcPct val="20000"/>
              </a:spcBef>
              <a:buChar char="•"/>
              <a:defRPr sz="3200">
                <a:solidFill>
                  <a:schemeClr val="tx1"/>
                </a:solidFill>
                <a:latin typeface="Times New Roman" pitchFamily="18" charset="0"/>
              </a:defRPr>
            </a:lvl1pPr>
            <a:lvl2pPr marL="742950" indent="-285750" eaLnBrk="0" hangingPunct="0">
              <a:spcBef>
                <a:spcPct val="20000"/>
              </a:spcBef>
              <a:buChar char="–"/>
              <a:defRPr sz="2800">
                <a:solidFill>
                  <a:schemeClr val="tx1"/>
                </a:solidFill>
                <a:latin typeface="Times New Roman" pitchFamily="18" charset="0"/>
              </a:defRPr>
            </a:lvl2pPr>
            <a:lvl3pPr marL="1143000" indent="-228600" eaLnBrk="0" hangingPunct="0">
              <a:spcBef>
                <a:spcPct val="20000"/>
              </a:spcBef>
              <a:buChar char="•"/>
              <a:defRPr sz="2400">
                <a:solidFill>
                  <a:schemeClr val="tx1"/>
                </a:solidFill>
                <a:latin typeface="Times New Roman" pitchFamily="18" charset="0"/>
              </a:defRPr>
            </a:lvl3pPr>
            <a:lvl4pPr marL="1600200" indent="-228600" eaLnBrk="0" hangingPunct="0">
              <a:spcBef>
                <a:spcPct val="20000"/>
              </a:spcBef>
              <a:buChar char="–"/>
              <a:defRPr sz="2000">
                <a:solidFill>
                  <a:schemeClr val="tx1"/>
                </a:solidFill>
                <a:latin typeface="Times New Roman" pitchFamily="18" charset="0"/>
              </a:defRPr>
            </a:lvl4pPr>
            <a:lvl5pPr marL="2057400" indent="-228600"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gn="ctr" eaLnBrk="1" fontAlgn="base" hangingPunct="1">
              <a:spcBef>
                <a:spcPct val="0"/>
              </a:spcBef>
              <a:spcAft>
                <a:spcPct val="0"/>
              </a:spcAft>
              <a:buFontTx/>
              <a:buNone/>
            </a:pPr>
            <a:r>
              <a:rPr lang="es-MX" altLang="es-MX" sz="1800" b="1" dirty="0">
                <a:solidFill>
                  <a:srgbClr val="FFFFFF"/>
                </a:solidFill>
                <a:latin typeface="Arial" charset="0"/>
                <a:cs typeface="Times New Roman" pitchFamily="18" charset="0"/>
              </a:rPr>
              <a:t>Concepto y funciones </a:t>
            </a:r>
            <a:r>
              <a:rPr lang="es-MX" altLang="es-MX" sz="1800" b="1" dirty="0">
                <a:solidFill>
                  <a:srgbClr val="FFFFFF"/>
                </a:solidFill>
                <a:latin typeface="Arial" charset="0"/>
                <a:cs typeface="Times New Roman" pitchFamily="18" charset="0"/>
              </a:rPr>
              <a:t>de dinero</a:t>
            </a:r>
            <a:endParaRPr lang="es-MX" altLang="es-MX" sz="1800" b="1" dirty="0">
              <a:solidFill>
                <a:srgbClr val="FFFFFF"/>
              </a:solidFill>
              <a:latin typeface="Arial" charset="0"/>
              <a:cs typeface="Times New Roman" pitchFamily="18" charset="0"/>
            </a:endParaRPr>
          </a:p>
        </p:txBody>
      </p:sp>
    </p:spTree>
    <p:extLst>
      <p:ext uri="{BB962C8B-B14F-4D97-AF65-F5344CB8AC3E}">
        <p14:creationId xmlns:p14="http://schemas.microsoft.com/office/powerpoint/2010/main" val="3004779328"/>
      </p:ext>
    </p:extLst>
  </p:cSld>
  <p:clrMapOvr>
    <a:overrideClrMapping bg1="lt1" tx1="dk1" bg2="lt2" tx2="dk2" accent1="accent1" accent2="accent2" accent3="accent3" accent4="accent4" accent5="accent5" accent6="accent6" hlink="hlink" folHlink="folHlink"/>
  </p:clrMapOvr>
  <p:transition advClick="0"/>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showMasterSp="0">
  <p:cSld>
    <p:bg>
      <p:bgPr>
        <a:gradFill rotWithShape="0">
          <a:gsLst>
            <a:gs pos="0">
              <a:schemeClr val="bg1"/>
            </a:gs>
            <a:gs pos="100000">
              <a:schemeClr val="folHlink"/>
            </a:gs>
          </a:gsLst>
          <a:lin ang="5400000" scaled="1"/>
        </a:gradFill>
        <a:effectLst/>
      </p:bgPr>
    </p:bg>
    <p:spTree>
      <p:nvGrpSpPr>
        <p:cNvPr id="1" name=""/>
        <p:cNvGrpSpPr/>
        <p:nvPr/>
      </p:nvGrpSpPr>
      <p:grpSpPr>
        <a:xfrm>
          <a:off x="0" y="0"/>
          <a:ext cx="0" cy="0"/>
          <a:chOff x="0" y="0"/>
          <a:chExt cx="0" cy="0"/>
        </a:xfrm>
      </p:grpSpPr>
      <p:sp>
        <p:nvSpPr>
          <p:cNvPr id="97282" name="Rectangle 2"/>
          <p:cNvSpPr>
            <a:spLocks noChangeArrowheads="1"/>
          </p:cNvSpPr>
          <p:nvPr/>
        </p:nvSpPr>
        <p:spPr bwMode="auto">
          <a:xfrm>
            <a:off x="402431" y="673455"/>
            <a:ext cx="8482012" cy="4962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spcBef>
                <a:spcPct val="20000"/>
              </a:spcBef>
              <a:buChar char="•"/>
              <a:defRPr sz="3200">
                <a:solidFill>
                  <a:schemeClr val="tx1"/>
                </a:solidFill>
                <a:latin typeface="Times New Roman" pitchFamily="18" charset="0"/>
              </a:defRPr>
            </a:lvl1pPr>
            <a:lvl2pPr marL="742950" indent="-285750" eaLnBrk="0" hangingPunct="0">
              <a:spcBef>
                <a:spcPct val="20000"/>
              </a:spcBef>
              <a:buChar char="–"/>
              <a:defRPr sz="2800">
                <a:solidFill>
                  <a:schemeClr val="tx1"/>
                </a:solidFill>
                <a:latin typeface="Times New Roman" pitchFamily="18" charset="0"/>
              </a:defRPr>
            </a:lvl2pPr>
            <a:lvl3pPr marL="1143000" indent="-228600" eaLnBrk="0" hangingPunct="0">
              <a:spcBef>
                <a:spcPct val="20000"/>
              </a:spcBef>
              <a:buChar char="•"/>
              <a:defRPr sz="2400">
                <a:solidFill>
                  <a:schemeClr val="tx1"/>
                </a:solidFill>
                <a:latin typeface="Times New Roman" pitchFamily="18" charset="0"/>
              </a:defRPr>
            </a:lvl3pPr>
            <a:lvl4pPr marL="1600200" indent="-228600" eaLnBrk="0" hangingPunct="0">
              <a:spcBef>
                <a:spcPct val="20000"/>
              </a:spcBef>
              <a:buChar char="–"/>
              <a:defRPr sz="2000">
                <a:solidFill>
                  <a:schemeClr val="tx1"/>
                </a:solidFill>
                <a:latin typeface="Times New Roman" pitchFamily="18" charset="0"/>
              </a:defRPr>
            </a:lvl4pPr>
            <a:lvl5pPr marL="2057400" indent="-228600"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eaLnBrk="1" fontAlgn="base" hangingPunct="1">
              <a:spcBef>
                <a:spcPct val="0"/>
              </a:spcBef>
              <a:spcAft>
                <a:spcPct val="0"/>
              </a:spcAft>
              <a:buFontTx/>
              <a:buNone/>
            </a:pPr>
            <a:r>
              <a:rPr lang="es-MX" altLang="es-MX" sz="2625" b="1" dirty="0">
                <a:solidFill>
                  <a:srgbClr val="FF0000"/>
                </a:solidFill>
                <a:latin typeface="Arial" charset="0"/>
                <a:cs typeface="Arial" charset="0"/>
              </a:rPr>
              <a:t>La oferta monetaria</a:t>
            </a:r>
          </a:p>
        </p:txBody>
      </p:sp>
      <p:sp>
        <p:nvSpPr>
          <p:cNvPr id="97284" name="Rectangle 4"/>
          <p:cNvSpPr>
            <a:spLocks noChangeArrowheads="1"/>
          </p:cNvSpPr>
          <p:nvPr/>
        </p:nvSpPr>
        <p:spPr bwMode="auto">
          <a:xfrm>
            <a:off x="402432" y="1660683"/>
            <a:ext cx="8482012" cy="36009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marL="457200" indent="-457200" eaLnBrk="0" hangingPunct="0">
              <a:spcBef>
                <a:spcPct val="20000"/>
              </a:spcBef>
              <a:buChar char="•"/>
              <a:defRPr sz="3200">
                <a:solidFill>
                  <a:schemeClr val="tx1"/>
                </a:solidFill>
                <a:latin typeface="Times New Roman" pitchFamily="18" charset="0"/>
              </a:defRPr>
            </a:lvl1pPr>
            <a:lvl2pPr marL="742950" indent="-285750" eaLnBrk="0" hangingPunct="0">
              <a:spcBef>
                <a:spcPct val="20000"/>
              </a:spcBef>
              <a:buChar char="–"/>
              <a:defRPr sz="2800">
                <a:solidFill>
                  <a:schemeClr val="tx1"/>
                </a:solidFill>
                <a:latin typeface="Times New Roman" pitchFamily="18" charset="0"/>
              </a:defRPr>
            </a:lvl2pPr>
            <a:lvl3pPr marL="1143000" indent="-228600" eaLnBrk="0" hangingPunct="0">
              <a:spcBef>
                <a:spcPct val="20000"/>
              </a:spcBef>
              <a:buChar char="•"/>
              <a:defRPr sz="2400">
                <a:solidFill>
                  <a:schemeClr val="tx1"/>
                </a:solidFill>
                <a:latin typeface="Times New Roman" pitchFamily="18" charset="0"/>
              </a:defRPr>
            </a:lvl3pPr>
            <a:lvl4pPr marL="1600200" indent="-228600" eaLnBrk="0" hangingPunct="0">
              <a:spcBef>
                <a:spcPct val="20000"/>
              </a:spcBef>
              <a:buChar char="–"/>
              <a:defRPr sz="2000">
                <a:solidFill>
                  <a:schemeClr val="tx1"/>
                </a:solidFill>
                <a:latin typeface="Times New Roman" pitchFamily="18" charset="0"/>
              </a:defRPr>
            </a:lvl4pPr>
            <a:lvl5pPr marL="2057400" indent="-228600"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marL="0" indent="0" algn="just" fontAlgn="base">
              <a:lnSpc>
                <a:spcPct val="150000"/>
              </a:lnSpc>
              <a:spcBef>
                <a:spcPct val="0"/>
              </a:spcBef>
              <a:spcAft>
                <a:spcPct val="0"/>
              </a:spcAft>
              <a:buNone/>
            </a:pPr>
            <a:r>
              <a:rPr lang="es-MX" altLang="es-MX" sz="1900" b="1" dirty="0">
                <a:solidFill>
                  <a:srgbClr val="000000"/>
                </a:solidFill>
                <a:latin typeface="Arial" charset="0"/>
                <a:cs typeface="Arial" charset="0"/>
              </a:rPr>
              <a:t>Dinero legal y dinero bancario</a:t>
            </a:r>
          </a:p>
          <a:p>
            <a:pPr algn="just" fontAlgn="base">
              <a:lnSpc>
                <a:spcPct val="150000"/>
              </a:lnSpc>
              <a:spcBef>
                <a:spcPct val="0"/>
              </a:spcBef>
              <a:spcAft>
                <a:spcPct val="0"/>
              </a:spcAft>
              <a:buFont typeface="+mj-lt"/>
              <a:buAutoNum type="arabicPeriod"/>
            </a:pPr>
            <a:endParaRPr lang="es-MX" altLang="es-MX" sz="1900" dirty="0">
              <a:solidFill>
                <a:srgbClr val="000000"/>
              </a:solidFill>
              <a:latin typeface="Arial" charset="0"/>
              <a:cs typeface="Arial" charset="0"/>
            </a:endParaRPr>
          </a:p>
          <a:p>
            <a:pPr algn="just" fontAlgn="base">
              <a:lnSpc>
                <a:spcPct val="150000"/>
              </a:lnSpc>
              <a:spcBef>
                <a:spcPct val="0"/>
              </a:spcBef>
              <a:spcAft>
                <a:spcPct val="0"/>
              </a:spcAft>
              <a:buFont typeface="Arial" panose="020B0604020202020204" pitchFamily="34" charset="0"/>
              <a:buChar char="•"/>
            </a:pPr>
            <a:r>
              <a:rPr lang="es-MX" altLang="es-MX" sz="1900" dirty="0">
                <a:solidFill>
                  <a:srgbClr val="000000"/>
                </a:solidFill>
                <a:latin typeface="Arial" charset="0"/>
                <a:cs typeface="Arial" charset="0"/>
              </a:rPr>
              <a:t>La moneda metálica y los billetes de banco constituyen el dinero legal de un país.</a:t>
            </a:r>
          </a:p>
          <a:p>
            <a:pPr algn="just" fontAlgn="base">
              <a:lnSpc>
                <a:spcPct val="150000"/>
              </a:lnSpc>
              <a:spcBef>
                <a:spcPct val="0"/>
              </a:spcBef>
              <a:spcAft>
                <a:spcPct val="0"/>
              </a:spcAft>
              <a:buFont typeface="Arial" panose="020B0604020202020204" pitchFamily="34" charset="0"/>
              <a:buChar char="•"/>
            </a:pPr>
            <a:r>
              <a:rPr lang="es-MX" altLang="es-MX" sz="1900" dirty="0">
                <a:solidFill>
                  <a:srgbClr val="000000"/>
                </a:solidFill>
                <a:latin typeface="Arial" charset="0"/>
                <a:cs typeface="Arial" charset="0"/>
              </a:rPr>
              <a:t>Es el dinero que tiene conferido por el Estado poder liberatorio pleno o limitado.</a:t>
            </a:r>
          </a:p>
          <a:p>
            <a:pPr algn="just" fontAlgn="base">
              <a:lnSpc>
                <a:spcPct val="150000"/>
              </a:lnSpc>
              <a:spcBef>
                <a:spcPct val="0"/>
              </a:spcBef>
              <a:spcAft>
                <a:spcPct val="0"/>
              </a:spcAft>
              <a:buFont typeface="Arial" panose="020B0604020202020204" pitchFamily="34" charset="0"/>
              <a:buChar char="•"/>
            </a:pPr>
            <a:r>
              <a:rPr lang="es-MX" altLang="es-MX" sz="1900" dirty="0">
                <a:solidFill>
                  <a:srgbClr val="000000"/>
                </a:solidFill>
                <a:latin typeface="Arial" charset="0"/>
                <a:cs typeface="Arial" charset="0"/>
              </a:rPr>
              <a:t>Debe ser medio de pago generalmente aceptado.</a:t>
            </a:r>
          </a:p>
          <a:p>
            <a:pPr marL="0" indent="0" algn="just" fontAlgn="base">
              <a:lnSpc>
                <a:spcPct val="150000"/>
              </a:lnSpc>
              <a:spcBef>
                <a:spcPct val="0"/>
              </a:spcBef>
              <a:spcAft>
                <a:spcPct val="0"/>
              </a:spcAft>
              <a:buNone/>
            </a:pPr>
            <a:endParaRPr lang="es-MX" altLang="es-MX" sz="1900" dirty="0">
              <a:solidFill>
                <a:srgbClr val="000000"/>
              </a:solidFill>
              <a:latin typeface="Arial" charset="0"/>
              <a:cs typeface="Arial" charset="0"/>
            </a:endParaRPr>
          </a:p>
        </p:txBody>
      </p:sp>
      <p:pic>
        <p:nvPicPr>
          <p:cNvPr id="5" name="Imagen 5"/>
          <p:cNvPicPr>
            <a:picLocks noChangeAspect="1"/>
          </p:cNvPicPr>
          <p:nvPr/>
        </p:nvPicPr>
        <p:blipFill>
          <a:blip r:embed="rId4" cstate="print"/>
          <a:stretch>
            <a:fillRect/>
          </a:stretch>
        </p:blipFill>
        <p:spPr>
          <a:xfrm>
            <a:off x="6545155" y="3991881"/>
            <a:ext cx="1964531" cy="2539576"/>
          </a:xfrm>
          <a:prstGeom prst="rect">
            <a:avLst/>
          </a:prstGeom>
          <a:ln>
            <a:noFill/>
          </a:ln>
          <a:effectLst>
            <a:softEdge rad="112500"/>
          </a:effectLst>
        </p:spPr>
      </p:pic>
      <p:sp>
        <p:nvSpPr>
          <p:cNvPr id="7" name="Text Box 3"/>
          <p:cNvSpPr txBox="1">
            <a:spLocks noChangeArrowheads="1"/>
          </p:cNvSpPr>
          <p:nvPr/>
        </p:nvSpPr>
        <p:spPr bwMode="auto">
          <a:xfrm>
            <a:off x="0" y="0"/>
            <a:ext cx="9144000" cy="369332"/>
          </a:xfrm>
          <a:prstGeom prst="rect">
            <a:avLst/>
          </a:prstGeom>
          <a:solidFill>
            <a:srgbClr val="008000"/>
          </a:solidFill>
          <a:ln w="9525">
            <a:solidFill>
              <a:srgbClr val="008000"/>
            </a:solidFill>
            <a:miter lim="800000"/>
            <a:headEnd/>
            <a:tailEnd/>
          </a:ln>
        </p:spPr>
        <p:txBody>
          <a:bodyPr>
            <a:spAutoFit/>
          </a:bodyPr>
          <a:lstStyle>
            <a:lvl1pPr eaLnBrk="0" hangingPunct="0">
              <a:spcBef>
                <a:spcPct val="20000"/>
              </a:spcBef>
              <a:buChar char="•"/>
              <a:defRPr sz="3200">
                <a:solidFill>
                  <a:schemeClr val="tx1"/>
                </a:solidFill>
                <a:latin typeface="Times New Roman" pitchFamily="18" charset="0"/>
              </a:defRPr>
            </a:lvl1pPr>
            <a:lvl2pPr marL="742950" indent="-285750" eaLnBrk="0" hangingPunct="0">
              <a:spcBef>
                <a:spcPct val="20000"/>
              </a:spcBef>
              <a:buChar char="–"/>
              <a:defRPr sz="2800">
                <a:solidFill>
                  <a:schemeClr val="tx1"/>
                </a:solidFill>
                <a:latin typeface="Times New Roman" pitchFamily="18" charset="0"/>
              </a:defRPr>
            </a:lvl2pPr>
            <a:lvl3pPr marL="1143000" indent="-228600" eaLnBrk="0" hangingPunct="0">
              <a:spcBef>
                <a:spcPct val="20000"/>
              </a:spcBef>
              <a:buChar char="•"/>
              <a:defRPr sz="2400">
                <a:solidFill>
                  <a:schemeClr val="tx1"/>
                </a:solidFill>
                <a:latin typeface="Times New Roman" pitchFamily="18" charset="0"/>
              </a:defRPr>
            </a:lvl3pPr>
            <a:lvl4pPr marL="1600200" indent="-228600" eaLnBrk="0" hangingPunct="0">
              <a:spcBef>
                <a:spcPct val="20000"/>
              </a:spcBef>
              <a:buChar char="–"/>
              <a:defRPr sz="2000">
                <a:solidFill>
                  <a:schemeClr val="tx1"/>
                </a:solidFill>
                <a:latin typeface="Times New Roman" pitchFamily="18" charset="0"/>
              </a:defRPr>
            </a:lvl4pPr>
            <a:lvl5pPr marL="2057400" indent="-228600"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gn="ctr" eaLnBrk="1" fontAlgn="base" hangingPunct="1">
              <a:spcBef>
                <a:spcPct val="0"/>
              </a:spcBef>
              <a:spcAft>
                <a:spcPct val="0"/>
              </a:spcAft>
              <a:buFontTx/>
              <a:buNone/>
            </a:pPr>
            <a:r>
              <a:rPr lang="es-MX" altLang="es-MX" sz="1800" b="1" dirty="0">
                <a:solidFill>
                  <a:srgbClr val="FFFFFF"/>
                </a:solidFill>
                <a:latin typeface="Arial" charset="0"/>
                <a:cs typeface="Times New Roman" pitchFamily="18" charset="0"/>
              </a:rPr>
              <a:t>Concepto y funciones </a:t>
            </a:r>
            <a:r>
              <a:rPr lang="es-MX" altLang="es-MX" sz="1800" b="1" dirty="0">
                <a:solidFill>
                  <a:srgbClr val="FFFFFF"/>
                </a:solidFill>
                <a:latin typeface="Arial" charset="0"/>
                <a:cs typeface="Times New Roman" pitchFamily="18" charset="0"/>
              </a:rPr>
              <a:t>de dinero</a:t>
            </a:r>
            <a:endParaRPr lang="es-MX" altLang="es-MX" sz="1800" b="1" dirty="0">
              <a:solidFill>
                <a:srgbClr val="FFFFFF"/>
              </a:solidFill>
              <a:latin typeface="Arial" charset="0"/>
              <a:cs typeface="Times New Roman" pitchFamily="18" charset="0"/>
            </a:endParaRPr>
          </a:p>
        </p:txBody>
      </p:sp>
    </p:spTree>
    <p:extLst>
      <p:ext uri="{BB962C8B-B14F-4D97-AF65-F5344CB8AC3E}">
        <p14:creationId xmlns:p14="http://schemas.microsoft.com/office/powerpoint/2010/main" val="2319453123"/>
      </p:ext>
    </p:extLst>
  </p:cSld>
  <p:clrMapOvr>
    <a:overrideClrMapping bg1="lt1" tx1="dk1" bg2="lt2" tx2="dk2" accent1="accent1" accent2="accent2" accent3="accent3" accent4="accent4" accent5="accent5" accent6="accent6" hlink="hlink" folHlink="folHlink"/>
  </p:clrMapOvr>
  <p:transition advClick="0"/>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showMasterSp="0">
  <p:cSld>
    <p:bg>
      <p:bgPr>
        <a:gradFill rotWithShape="0">
          <a:gsLst>
            <a:gs pos="0">
              <a:schemeClr val="bg1"/>
            </a:gs>
            <a:gs pos="100000">
              <a:schemeClr val="folHlink"/>
            </a:gs>
          </a:gsLst>
          <a:lin ang="5400000" scaled="1"/>
        </a:gradFill>
        <a:effectLst/>
      </p:bgPr>
    </p:bg>
    <p:spTree>
      <p:nvGrpSpPr>
        <p:cNvPr id="1" name=""/>
        <p:cNvGrpSpPr/>
        <p:nvPr/>
      </p:nvGrpSpPr>
      <p:grpSpPr>
        <a:xfrm>
          <a:off x="0" y="0"/>
          <a:ext cx="0" cy="0"/>
          <a:chOff x="0" y="0"/>
          <a:chExt cx="0" cy="0"/>
        </a:xfrm>
      </p:grpSpPr>
      <p:sp>
        <p:nvSpPr>
          <p:cNvPr id="97282" name="Rectangle 2"/>
          <p:cNvSpPr>
            <a:spLocks noChangeArrowheads="1"/>
          </p:cNvSpPr>
          <p:nvPr/>
        </p:nvSpPr>
        <p:spPr bwMode="auto">
          <a:xfrm>
            <a:off x="402431" y="575414"/>
            <a:ext cx="8482012" cy="4962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spcBef>
                <a:spcPct val="20000"/>
              </a:spcBef>
              <a:buChar char="•"/>
              <a:defRPr sz="3200">
                <a:solidFill>
                  <a:schemeClr val="tx1"/>
                </a:solidFill>
                <a:latin typeface="Times New Roman" pitchFamily="18" charset="0"/>
              </a:defRPr>
            </a:lvl1pPr>
            <a:lvl2pPr marL="742950" indent="-285750" eaLnBrk="0" hangingPunct="0">
              <a:spcBef>
                <a:spcPct val="20000"/>
              </a:spcBef>
              <a:buChar char="–"/>
              <a:defRPr sz="2800">
                <a:solidFill>
                  <a:schemeClr val="tx1"/>
                </a:solidFill>
                <a:latin typeface="Times New Roman" pitchFamily="18" charset="0"/>
              </a:defRPr>
            </a:lvl2pPr>
            <a:lvl3pPr marL="1143000" indent="-228600" eaLnBrk="0" hangingPunct="0">
              <a:spcBef>
                <a:spcPct val="20000"/>
              </a:spcBef>
              <a:buChar char="•"/>
              <a:defRPr sz="2400">
                <a:solidFill>
                  <a:schemeClr val="tx1"/>
                </a:solidFill>
                <a:latin typeface="Times New Roman" pitchFamily="18" charset="0"/>
              </a:defRPr>
            </a:lvl3pPr>
            <a:lvl4pPr marL="1600200" indent="-228600" eaLnBrk="0" hangingPunct="0">
              <a:spcBef>
                <a:spcPct val="20000"/>
              </a:spcBef>
              <a:buChar char="–"/>
              <a:defRPr sz="2000">
                <a:solidFill>
                  <a:schemeClr val="tx1"/>
                </a:solidFill>
                <a:latin typeface="Times New Roman" pitchFamily="18" charset="0"/>
              </a:defRPr>
            </a:lvl4pPr>
            <a:lvl5pPr marL="2057400" indent="-228600"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eaLnBrk="1" fontAlgn="base" hangingPunct="1">
              <a:spcBef>
                <a:spcPct val="0"/>
              </a:spcBef>
              <a:spcAft>
                <a:spcPct val="0"/>
              </a:spcAft>
              <a:buFontTx/>
              <a:buNone/>
            </a:pPr>
            <a:r>
              <a:rPr lang="es-MX" altLang="es-MX" sz="2625" b="1" dirty="0">
                <a:solidFill>
                  <a:srgbClr val="FF0000"/>
                </a:solidFill>
                <a:latin typeface="Arial" charset="0"/>
                <a:cs typeface="Arial" charset="0"/>
              </a:rPr>
              <a:t>Dinero bancario</a:t>
            </a:r>
          </a:p>
        </p:txBody>
      </p:sp>
      <p:sp>
        <p:nvSpPr>
          <p:cNvPr id="97284" name="Rectangle 4"/>
          <p:cNvSpPr>
            <a:spLocks noChangeArrowheads="1"/>
          </p:cNvSpPr>
          <p:nvPr/>
        </p:nvSpPr>
        <p:spPr bwMode="auto">
          <a:xfrm>
            <a:off x="402431" y="1071704"/>
            <a:ext cx="8482012" cy="49167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marL="457200" indent="-457200" eaLnBrk="0" hangingPunct="0">
              <a:spcBef>
                <a:spcPct val="20000"/>
              </a:spcBef>
              <a:buChar char="•"/>
              <a:defRPr sz="3200">
                <a:solidFill>
                  <a:schemeClr val="tx1"/>
                </a:solidFill>
                <a:latin typeface="Times New Roman" pitchFamily="18" charset="0"/>
              </a:defRPr>
            </a:lvl1pPr>
            <a:lvl2pPr marL="742950" indent="-285750" eaLnBrk="0" hangingPunct="0">
              <a:spcBef>
                <a:spcPct val="20000"/>
              </a:spcBef>
              <a:buChar char="–"/>
              <a:defRPr sz="2800">
                <a:solidFill>
                  <a:schemeClr val="tx1"/>
                </a:solidFill>
                <a:latin typeface="Times New Roman" pitchFamily="18" charset="0"/>
              </a:defRPr>
            </a:lvl2pPr>
            <a:lvl3pPr marL="1143000" indent="-228600" eaLnBrk="0" hangingPunct="0">
              <a:spcBef>
                <a:spcPct val="20000"/>
              </a:spcBef>
              <a:buChar char="•"/>
              <a:defRPr sz="2400">
                <a:solidFill>
                  <a:schemeClr val="tx1"/>
                </a:solidFill>
                <a:latin typeface="Times New Roman" pitchFamily="18" charset="0"/>
              </a:defRPr>
            </a:lvl3pPr>
            <a:lvl4pPr marL="1600200" indent="-228600" eaLnBrk="0" hangingPunct="0">
              <a:spcBef>
                <a:spcPct val="20000"/>
              </a:spcBef>
              <a:buChar char="–"/>
              <a:defRPr sz="2000">
                <a:solidFill>
                  <a:schemeClr val="tx1"/>
                </a:solidFill>
                <a:latin typeface="Times New Roman" pitchFamily="18" charset="0"/>
              </a:defRPr>
            </a:lvl4pPr>
            <a:lvl5pPr marL="2057400" indent="-228600"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marL="0" indent="0" algn="just" fontAlgn="base">
              <a:lnSpc>
                <a:spcPct val="150000"/>
              </a:lnSpc>
              <a:spcBef>
                <a:spcPct val="0"/>
              </a:spcBef>
              <a:spcAft>
                <a:spcPct val="0"/>
              </a:spcAft>
              <a:buNone/>
            </a:pPr>
            <a:r>
              <a:rPr lang="es-MX" altLang="es-MX" sz="1900" dirty="0">
                <a:solidFill>
                  <a:srgbClr val="000000"/>
                </a:solidFill>
                <a:latin typeface="Arial" charset="0"/>
                <a:cs typeface="Arial" charset="0"/>
              </a:rPr>
              <a:t>Son los depósitos a la vista mantenidos por el público en las diversas entidades del sistema bancario.</a:t>
            </a:r>
          </a:p>
          <a:p>
            <a:pPr marL="0" indent="0" algn="just" fontAlgn="base">
              <a:lnSpc>
                <a:spcPct val="150000"/>
              </a:lnSpc>
              <a:spcBef>
                <a:spcPct val="0"/>
              </a:spcBef>
              <a:spcAft>
                <a:spcPct val="0"/>
              </a:spcAft>
              <a:buNone/>
            </a:pPr>
            <a:endParaRPr lang="es-MX" altLang="es-MX" sz="1900" dirty="0">
              <a:solidFill>
                <a:srgbClr val="000000"/>
              </a:solidFill>
              <a:latin typeface="Arial" charset="0"/>
              <a:cs typeface="Arial" charset="0"/>
            </a:endParaRPr>
          </a:p>
          <a:p>
            <a:pPr marL="0" indent="0" algn="just" fontAlgn="base">
              <a:lnSpc>
                <a:spcPct val="150000"/>
              </a:lnSpc>
              <a:spcBef>
                <a:spcPct val="0"/>
              </a:spcBef>
              <a:spcAft>
                <a:spcPct val="0"/>
              </a:spcAft>
              <a:buNone/>
            </a:pPr>
            <a:r>
              <a:rPr lang="es-MX" altLang="es-MX" sz="1900" dirty="0">
                <a:solidFill>
                  <a:srgbClr val="000000"/>
                </a:solidFill>
                <a:latin typeface="Arial" charset="0"/>
                <a:cs typeface="Arial" charset="0"/>
              </a:rPr>
              <a:t>Los depósitos a la vista son activos financieros para sus titulares y pasivos para las entidades emisoras.</a:t>
            </a:r>
          </a:p>
          <a:p>
            <a:pPr marL="0" indent="0" algn="just" fontAlgn="base">
              <a:lnSpc>
                <a:spcPct val="150000"/>
              </a:lnSpc>
              <a:spcBef>
                <a:spcPct val="0"/>
              </a:spcBef>
              <a:spcAft>
                <a:spcPct val="0"/>
              </a:spcAft>
              <a:buNone/>
            </a:pPr>
            <a:endParaRPr lang="es-MX" altLang="es-MX" sz="1900" dirty="0">
              <a:solidFill>
                <a:srgbClr val="000000"/>
              </a:solidFill>
              <a:latin typeface="Arial" charset="0"/>
              <a:cs typeface="Arial" charset="0"/>
            </a:endParaRPr>
          </a:p>
          <a:p>
            <a:pPr marL="0" indent="0" algn="just" fontAlgn="base">
              <a:lnSpc>
                <a:spcPct val="150000"/>
              </a:lnSpc>
              <a:spcBef>
                <a:spcPct val="0"/>
              </a:spcBef>
              <a:spcAft>
                <a:spcPct val="0"/>
              </a:spcAft>
              <a:buNone/>
            </a:pPr>
            <a:r>
              <a:rPr lang="es-MX" altLang="es-MX" sz="1900" dirty="0">
                <a:solidFill>
                  <a:srgbClr val="000000"/>
                </a:solidFill>
                <a:latin typeface="Arial" charset="0"/>
                <a:cs typeface="Arial" charset="0"/>
              </a:rPr>
              <a:t>Se instrumentan mediante un contrato bancario por el que el titular ingresa fondo y puede incrementar, disminuir o retirar el saldo en el momento que se desee.</a:t>
            </a:r>
          </a:p>
          <a:p>
            <a:pPr marL="0" indent="0" algn="just" fontAlgn="base">
              <a:lnSpc>
                <a:spcPct val="150000"/>
              </a:lnSpc>
              <a:spcBef>
                <a:spcPct val="0"/>
              </a:spcBef>
              <a:spcAft>
                <a:spcPct val="0"/>
              </a:spcAft>
              <a:buNone/>
            </a:pPr>
            <a:r>
              <a:rPr lang="es-MX" altLang="es-MX" sz="1900" dirty="0" smtClean="0">
                <a:solidFill>
                  <a:srgbClr val="000000"/>
                </a:solidFill>
                <a:latin typeface="Arial" charset="0"/>
                <a:cs typeface="Arial" charset="0"/>
              </a:rPr>
              <a:t>La </a:t>
            </a:r>
            <a:r>
              <a:rPr lang="es-MX" altLang="es-MX" sz="1900" dirty="0">
                <a:solidFill>
                  <a:srgbClr val="000000"/>
                </a:solidFill>
                <a:latin typeface="Arial" charset="0"/>
                <a:cs typeface="Arial" charset="0"/>
              </a:rPr>
              <a:t>entidad bancaria se obliga a convertir esos saldos en dinero legal.</a:t>
            </a:r>
          </a:p>
          <a:p>
            <a:pPr marL="0" indent="0" algn="just" fontAlgn="base">
              <a:lnSpc>
                <a:spcPct val="150000"/>
              </a:lnSpc>
              <a:spcBef>
                <a:spcPct val="0"/>
              </a:spcBef>
              <a:spcAft>
                <a:spcPct val="0"/>
              </a:spcAft>
              <a:buNone/>
            </a:pPr>
            <a:endParaRPr lang="es-MX" altLang="es-MX" sz="1900" dirty="0">
              <a:solidFill>
                <a:srgbClr val="000000"/>
              </a:solidFill>
              <a:latin typeface="Arial" charset="0"/>
              <a:cs typeface="Arial" charset="0"/>
            </a:endParaRPr>
          </a:p>
        </p:txBody>
      </p:sp>
      <p:pic>
        <p:nvPicPr>
          <p:cNvPr id="6" name="Imagen 3"/>
          <p:cNvPicPr>
            <a:picLocks noChangeAspect="1"/>
          </p:cNvPicPr>
          <p:nvPr/>
        </p:nvPicPr>
        <p:blipFill>
          <a:blip r:embed="rId4" cstate="print"/>
          <a:stretch>
            <a:fillRect/>
          </a:stretch>
        </p:blipFill>
        <p:spPr>
          <a:xfrm>
            <a:off x="7803967" y="5534942"/>
            <a:ext cx="1080476" cy="1080476"/>
          </a:xfrm>
          <a:prstGeom prst="rect">
            <a:avLst/>
          </a:prstGeom>
        </p:spPr>
      </p:pic>
      <p:pic>
        <p:nvPicPr>
          <p:cNvPr id="7" name="Imagen 4"/>
          <p:cNvPicPr>
            <a:picLocks noChangeAspect="1"/>
          </p:cNvPicPr>
          <p:nvPr/>
        </p:nvPicPr>
        <p:blipFill>
          <a:blip r:embed="rId5" cstate="print"/>
          <a:stretch>
            <a:fillRect/>
          </a:stretch>
        </p:blipFill>
        <p:spPr>
          <a:xfrm>
            <a:off x="2094628" y="5616725"/>
            <a:ext cx="2357438" cy="1092994"/>
          </a:xfrm>
          <a:prstGeom prst="rect">
            <a:avLst/>
          </a:prstGeom>
        </p:spPr>
      </p:pic>
      <p:sp>
        <p:nvSpPr>
          <p:cNvPr id="9" name="Text Box 3"/>
          <p:cNvSpPr txBox="1">
            <a:spLocks noChangeArrowheads="1"/>
          </p:cNvSpPr>
          <p:nvPr/>
        </p:nvSpPr>
        <p:spPr bwMode="auto">
          <a:xfrm>
            <a:off x="0" y="0"/>
            <a:ext cx="9144000" cy="369332"/>
          </a:xfrm>
          <a:prstGeom prst="rect">
            <a:avLst/>
          </a:prstGeom>
          <a:solidFill>
            <a:srgbClr val="008000"/>
          </a:solidFill>
          <a:ln w="9525">
            <a:solidFill>
              <a:srgbClr val="008000"/>
            </a:solidFill>
            <a:miter lim="800000"/>
            <a:headEnd/>
            <a:tailEnd/>
          </a:ln>
        </p:spPr>
        <p:txBody>
          <a:bodyPr>
            <a:spAutoFit/>
          </a:bodyPr>
          <a:lstStyle>
            <a:lvl1pPr eaLnBrk="0" hangingPunct="0">
              <a:spcBef>
                <a:spcPct val="20000"/>
              </a:spcBef>
              <a:buChar char="•"/>
              <a:defRPr sz="3200">
                <a:solidFill>
                  <a:schemeClr val="tx1"/>
                </a:solidFill>
                <a:latin typeface="Times New Roman" pitchFamily="18" charset="0"/>
              </a:defRPr>
            </a:lvl1pPr>
            <a:lvl2pPr marL="742950" indent="-285750" eaLnBrk="0" hangingPunct="0">
              <a:spcBef>
                <a:spcPct val="20000"/>
              </a:spcBef>
              <a:buChar char="–"/>
              <a:defRPr sz="2800">
                <a:solidFill>
                  <a:schemeClr val="tx1"/>
                </a:solidFill>
                <a:latin typeface="Times New Roman" pitchFamily="18" charset="0"/>
              </a:defRPr>
            </a:lvl2pPr>
            <a:lvl3pPr marL="1143000" indent="-228600" eaLnBrk="0" hangingPunct="0">
              <a:spcBef>
                <a:spcPct val="20000"/>
              </a:spcBef>
              <a:buChar char="•"/>
              <a:defRPr sz="2400">
                <a:solidFill>
                  <a:schemeClr val="tx1"/>
                </a:solidFill>
                <a:latin typeface="Times New Roman" pitchFamily="18" charset="0"/>
              </a:defRPr>
            </a:lvl3pPr>
            <a:lvl4pPr marL="1600200" indent="-228600" eaLnBrk="0" hangingPunct="0">
              <a:spcBef>
                <a:spcPct val="20000"/>
              </a:spcBef>
              <a:buChar char="–"/>
              <a:defRPr sz="2000">
                <a:solidFill>
                  <a:schemeClr val="tx1"/>
                </a:solidFill>
                <a:latin typeface="Times New Roman" pitchFamily="18" charset="0"/>
              </a:defRPr>
            </a:lvl4pPr>
            <a:lvl5pPr marL="2057400" indent="-228600"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gn="ctr" eaLnBrk="1" fontAlgn="base" hangingPunct="1">
              <a:spcBef>
                <a:spcPct val="0"/>
              </a:spcBef>
              <a:spcAft>
                <a:spcPct val="0"/>
              </a:spcAft>
              <a:buFontTx/>
              <a:buNone/>
            </a:pPr>
            <a:r>
              <a:rPr lang="es-MX" altLang="es-MX" sz="1800" b="1" dirty="0">
                <a:solidFill>
                  <a:srgbClr val="FFFFFF"/>
                </a:solidFill>
                <a:latin typeface="Arial" charset="0"/>
                <a:cs typeface="Times New Roman" pitchFamily="18" charset="0"/>
              </a:rPr>
              <a:t>Concepto y funciones </a:t>
            </a:r>
            <a:r>
              <a:rPr lang="es-MX" altLang="es-MX" sz="1800" b="1" dirty="0">
                <a:solidFill>
                  <a:srgbClr val="FFFFFF"/>
                </a:solidFill>
                <a:latin typeface="Arial" charset="0"/>
                <a:cs typeface="Times New Roman" pitchFamily="18" charset="0"/>
              </a:rPr>
              <a:t>de dinero</a:t>
            </a:r>
            <a:endParaRPr lang="es-MX" altLang="es-MX" sz="1800" b="1" dirty="0">
              <a:solidFill>
                <a:srgbClr val="FFFFFF"/>
              </a:solidFill>
              <a:latin typeface="Arial" charset="0"/>
              <a:cs typeface="Times New Roman" pitchFamily="18" charset="0"/>
            </a:endParaRPr>
          </a:p>
        </p:txBody>
      </p:sp>
    </p:spTree>
    <p:extLst>
      <p:ext uri="{BB962C8B-B14F-4D97-AF65-F5344CB8AC3E}">
        <p14:creationId xmlns:p14="http://schemas.microsoft.com/office/powerpoint/2010/main" val="1089906807"/>
      </p:ext>
    </p:extLst>
  </p:cSld>
  <p:clrMapOvr>
    <a:overrideClrMapping bg1="lt1" tx1="dk1" bg2="lt2" tx2="dk2" accent1="accent1" accent2="accent2" accent3="accent3" accent4="accent4" accent5="accent5" accent6="accent6" hlink="hlink" folHlink="folHlink"/>
  </p:clrMapOvr>
  <p:transition advClick="0"/>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showMasterSp="0">
  <p:cSld>
    <p:bg>
      <p:bgPr>
        <a:gradFill rotWithShape="0">
          <a:gsLst>
            <a:gs pos="0">
              <a:schemeClr val="bg1"/>
            </a:gs>
            <a:gs pos="100000">
              <a:schemeClr val="folHlink"/>
            </a:gs>
          </a:gsLst>
          <a:lin ang="5400000" scaled="1"/>
        </a:gradFill>
        <a:effectLst/>
      </p:bgPr>
    </p:bg>
    <p:spTree>
      <p:nvGrpSpPr>
        <p:cNvPr id="1" name=""/>
        <p:cNvGrpSpPr/>
        <p:nvPr/>
      </p:nvGrpSpPr>
      <p:grpSpPr>
        <a:xfrm>
          <a:off x="0" y="0"/>
          <a:ext cx="0" cy="0"/>
          <a:chOff x="0" y="0"/>
          <a:chExt cx="0" cy="0"/>
        </a:xfrm>
      </p:grpSpPr>
      <p:sp>
        <p:nvSpPr>
          <p:cNvPr id="97282" name="Rectangle 2"/>
          <p:cNvSpPr>
            <a:spLocks noChangeArrowheads="1"/>
          </p:cNvSpPr>
          <p:nvPr/>
        </p:nvSpPr>
        <p:spPr bwMode="auto">
          <a:xfrm>
            <a:off x="330994" y="693359"/>
            <a:ext cx="8482012" cy="4962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spcBef>
                <a:spcPct val="20000"/>
              </a:spcBef>
              <a:buChar char="•"/>
              <a:defRPr sz="3200">
                <a:solidFill>
                  <a:schemeClr val="tx1"/>
                </a:solidFill>
                <a:latin typeface="Times New Roman" pitchFamily="18" charset="0"/>
              </a:defRPr>
            </a:lvl1pPr>
            <a:lvl2pPr marL="742950" indent="-285750" eaLnBrk="0" hangingPunct="0">
              <a:spcBef>
                <a:spcPct val="20000"/>
              </a:spcBef>
              <a:buChar char="–"/>
              <a:defRPr sz="2800">
                <a:solidFill>
                  <a:schemeClr val="tx1"/>
                </a:solidFill>
                <a:latin typeface="Times New Roman" pitchFamily="18" charset="0"/>
              </a:defRPr>
            </a:lvl2pPr>
            <a:lvl3pPr marL="1143000" indent="-228600" eaLnBrk="0" hangingPunct="0">
              <a:spcBef>
                <a:spcPct val="20000"/>
              </a:spcBef>
              <a:buChar char="•"/>
              <a:defRPr sz="2400">
                <a:solidFill>
                  <a:schemeClr val="tx1"/>
                </a:solidFill>
                <a:latin typeface="Times New Roman" pitchFamily="18" charset="0"/>
              </a:defRPr>
            </a:lvl3pPr>
            <a:lvl4pPr marL="1600200" indent="-228600" eaLnBrk="0" hangingPunct="0">
              <a:spcBef>
                <a:spcPct val="20000"/>
              </a:spcBef>
              <a:buChar char="–"/>
              <a:defRPr sz="2000">
                <a:solidFill>
                  <a:schemeClr val="tx1"/>
                </a:solidFill>
                <a:latin typeface="Times New Roman" pitchFamily="18" charset="0"/>
              </a:defRPr>
            </a:lvl4pPr>
            <a:lvl5pPr marL="2057400" indent="-228600"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eaLnBrk="1" fontAlgn="base" hangingPunct="1">
              <a:spcBef>
                <a:spcPct val="0"/>
              </a:spcBef>
              <a:spcAft>
                <a:spcPct val="0"/>
              </a:spcAft>
              <a:buFontTx/>
              <a:buNone/>
            </a:pPr>
            <a:r>
              <a:rPr lang="es-MX" altLang="es-MX" sz="2625" b="1" dirty="0">
                <a:solidFill>
                  <a:srgbClr val="FF0000"/>
                </a:solidFill>
                <a:latin typeface="Arial" charset="0"/>
                <a:cs typeface="Arial" charset="0"/>
              </a:rPr>
              <a:t>Continuación dinero bancario</a:t>
            </a:r>
          </a:p>
        </p:txBody>
      </p:sp>
      <p:sp>
        <p:nvSpPr>
          <p:cNvPr id="97284" name="Rectangle 4"/>
          <p:cNvSpPr>
            <a:spLocks noChangeArrowheads="1"/>
          </p:cNvSpPr>
          <p:nvPr/>
        </p:nvSpPr>
        <p:spPr bwMode="auto">
          <a:xfrm>
            <a:off x="330994" y="1486586"/>
            <a:ext cx="8482012" cy="36009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marL="457200" indent="-457200" eaLnBrk="0" hangingPunct="0">
              <a:spcBef>
                <a:spcPct val="20000"/>
              </a:spcBef>
              <a:buChar char="•"/>
              <a:defRPr sz="3200">
                <a:solidFill>
                  <a:schemeClr val="tx1"/>
                </a:solidFill>
                <a:latin typeface="Times New Roman" pitchFamily="18" charset="0"/>
              </a:defRPr>
            </a:lvl1pPr>
            <a:lvl2pPr marL="742950" indent="-285750" eaLnBrk="0" hangingPunct="0">
              <a:spcBef>
                <a:spcPct val="20000"/>
              </a:spcBef>
              <a:buChar char="–"/>
              <a:defRPr sz="2800">
                <a:solidFill>
                  <a:schemeClr val="tx1"/>
                </a:solidFill>
                <a:latin typeface="Times New Roman" pitchFamily="18" charset="0"/>
              </a:defRPr>
            </a:lvl2pPr>
            <a:lvl3pPr marL="1143000" indent="-228600" eaLnBrk="0" hangingPunct="0">
              <a:spcBef>
                <a:spcPct val="20000"/>
              </a:spcBef>
              <a:buChar char="•"/>
              <a:defRPr sz="2400">
                <a:solidFill>
                  <a:schemeClr val="tx1"/>
                </a:solidFill>
                <a:latin typeface="Times New Roman" pitchFamily="18" charset="0"/>
              </a:defRPr>
            </a:lvl3pPr>
            <a:lvl4pPr marL="1600200" indent="-228600" eaLnBrk="0" hangingPunct="0">
              <a:spcBef>
                <a:spcPct val="20000"/>
              </a:spcBef>
              <a:buChar char="–"/>
              <a:defRPr sz="2000">
                <a:solidFill>
                  <a:schemeClr val="tx1"/>
                </a:solidFill>
                <a:latin typeface="Times New Roman" pitchFamily="18" charset="0"/>
              </a:defRPr>
            </a:lvl4pPr>
            <a:lvl5pPr marL="2057400" indent="-228600"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marL="0" indent="0" algn="just" fontAlgn="base">
              <a:lnSpc>
                <a:spcPct val="150000"/>
              </a:lnSpc>
              <a:spcBef>
                <a:spcPct val="0"/>
              </a:spcBef>
              <a:spcAft>
                <a:spcPct val="0"/>
              </a:spcAft>
              <a:buNone/>
            </a:pPr>
            <a:r>
              <a:rPr lang="es-MX" altLang="es-MX" sz="1900" dirty="0">
                <a:solidFill>
                  <a:srgbClr val="000000"/>
                </a:solidFill>
                <a:latin typeface="Arial" charset="0"/>
                <a:cs typeface="Arial" charset="0"/>
              </a:rPr>
              <a:t>Una parte importante de este tipo de depósitos no se moviliza globalmente y las retiradas de dinero legal por el público se compensan con nuevas entregas (los bancos confían en el mantenimiento de sus saldos y utilizan los fondos para adquirir otros activos rentables).</a:t>
            </a:r>
          </a:p>
          <a:p>
            <a:pPr marL="0" indent="0" algn="just" fontAlgn="base">
              <a:lnSpc>
                <a:spcPct val="150000"/>
              </a:lnSpc>
              <a:spcBef>
                <a:spcPct val="0"/>
              </a:spcBef>
              <a:spcAft>
                <a:spcPct val="0"/>
              </a:spcAft>
              <a:buNone/>
            </a:pPr>
            <a:endParaRPr lang="es-MX" altLang="es-MX" sz="1900" dirty="0">
              <a:solidFill>
                <a:srgbClr val="000000"/>
              </a:solidFill>
              <a:latin typeface="Arial" charset="0"/>
              <a:cs typeface="Arial" charset="0"/>
            </a:endParaRPr>
          </a:p>
          <a:p>
            <a:pPr marL="0" indent="0" algn="just" fontAlgn="base">
              <a:lnSpc>
                <a:spcPct val="150000"/>
              </a:lnSpc>
              <a:spcBef>
                <a:spcPct val="0"/>
              </a:spcBef>
              <a:spcAft>
                <a:spcPct val="0"/>
              </a:spcAft>
              <a:buNone/>
            </a:pPr>
            <a:r>
              <a:rPr lang="es-MX" altLang="es-MX" sz="1900" dirty="0">
                <a:solidFill>
                  <a:srgbClr val="000000"/>
                </a:solidFill>
                <a:latin typeface="Arial" charset="0"/>
                <a:cs typeface="Arial" charset="0"/>
              </a:rPr>
              <a:t>Las entidades bancarias pueden expandir sus depósitos, manteniendo reservas de dinero legal, que serán solo una fracción de esos depósitos.</a:t>
            </a:r>
          </a:p>
          <a:p>
            <a:pPr marL="0" indent="0" algn="just" fontAlgn="base">
              <a:lnSpc>
                <a:spcPct val="150000"/>
              </a:lnSpc>
              <a:spcBef>
                <a:spcPct val="0"/>
              </a:spcBef>
              <a:spcAft>
                <a:spcPct val="0"/>
              </a:spcAft>
              <a:buNone/>
            </a:pPr>
            <a:endParaRPr lang="es-MX" altLang="es-MX" sz="1900" dirty="0">
              <a:solidFill>
                <a:srgbClr val="000000"/>
              </a:solidFill>
              <a:latin typeface="Arial" charset="0"/>
              <a:cs typeface="Arial" charset="0"/>
            </a:endParaRPr>
          </a:p>
        </p:txBody>
      </p:sp>
      <p:pic>
        <p:nvPicPr>
          <p:cNvPr id="8" name="Imagen 3"/>
          <p:cNvPicPr>
            <a:picLocks noChangeAspect="1"/>
          </p:cNvPicPr>
          <p:nvPr/>
        </p:nvPicPr>
        <p:blipFill>
          <a:blip r:embed="rId4" cstate="print"/>
          <a:stretch>
            <a:fillRect/>
          </a:stretch>
        </p:blipFill>
        <p:spPr>
          <a:xfrm>
            <a:off x="3448318" y="4601138"/>
            <a:ext cx="1637975" cy="1989859"/>
          </a:xfrm>
          <a:prstGeom prst="rect">
            <a:avLst/>
          </a:prstGeom>
        </p:spPr>
      </p:pic>
      <p:sp>
        <p:nvSpPr>
          <p:cNvPr id="7" name="Text Box 3"/>
          <p:cNvSpPr txBox="1">
            <a:spLocks noChangeArrowheads="1"/>
          </p:cNvSpPr>
          <p:nvPr/>
        </p:nvSpPr>
        <p:spPr bwMode="auto">
          <a:xfrm>
            <a:off x="0" y="0"/>
            <a:ext cx="9144000" cy="369332"/>
          </a:xfrm>
          <a:prstGeom prst="rect">
            <a:avLst/>
          </a:prstGeom>
          <a:solidFill>
            <a:srgbClr val="008000"/>
          </a:solidFill>
          <a:ln w="9525">
            <a:solidFill>
              <a:srgbClr val="008000"/>
            </a:solidFill>
            <a:miter lim="800000"/>
            <a:headEnd/>
            <a:tailEnd/>
          </a:ln>
        </p:spPr>
        <p:txBody>
          <a:bodyPr>
            <a:spAutoFit/>
          </a:bodyPr>
          <a:lstStyle>
            <a:lvl1pPr eaLnBrk="0" hangingPunct="0">
              <a:spcBef>
                <a:spcPct val="20000"/>
              </a:spcBef>
              <a:buChar char="•"/>
              <a:defRPr sz="3200">
                <a:solidFill>
                  <a:schemeClr val="tx1"/>
                </a:solidFill>
                <a:latin typeface="Times New Roman" pitchFamily="18" charset="0"/>
              </a:defRPr>
            </a:lvl1pPr>
            <a:lvl2pPr marL="742950" indent="-285750" eaLnBrk="0" hangingPunct="0">
              <a:spcBef>
                <a:spcPct val="20000"/>
              </a:spcBef>
              <a:buChar char="–"/>
              <a:defRPr sz="2800">
                <a:solidFill>
                  <a:schemeClr val="tx1"/>
                </a:solidFill>
                <a:latin typeface="Times New Roman" pitchFamily="18" charset="0"/>
              </a:defRPr>
            </a:lvl2pPr>
            <a:lvl3pPr marL="1143000" indent="-228600" eaLnBrk="0" hangingPunct="0">
              <a:spcBef>
                <a:spcPct val="20000"/>
              </a:spcBef>
              <a:buChar char="•"/>
              <a:defRPr sz="2400">
                <a:solidFill>
                  <a:schemeClr val="tx1"/>
                </a:solidFill>
                <a:latin typeface="Times New Roman" pitchFamily="18" charset="0"/>
              </a:defRPr>
            </a:lvl3pPr>
            <a:lvl4pPr marL="1600200" indent="-228600" eaLnBrk="0" hangingPunct="0">
              <a:spcBef>
                <a:spcPct val="20000"/>
              </a:spcBef>
              <a:buChar char="–"/>
              <a:defRPr sz="2000">
                <a:solidFill>
                  <a:schemeClr val="tx1"/>
                </a:solidFill>
                <a:latin typeface="Times New Roman" pitchFamily="18" charset="0"/>
              </a:defRPr>
            </a:lvl4pPr>
            <a:lvl5pPr marL="2057400" indent="-228600"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gn="ctr" eaLnBrk="1" fontAlgn="base" hangingPunct="1">
              <a:spcBef>
                <a:spcPct val="0"/>
              </a:spcBef>
              <a:spcAft>
                <a:spcPct val="0"/>
              </a:spcAft>
              <a:buFontTx/>
              <a:buNone/>
            </a:pPr>
            <a:r>
              <a:rPr lang="es-MX" altLang="es-MX" sz="1800" b="1" dirty="0">
                <a:solidFill>
                  <a:srgbClr val="FFFFFF"/>
                </a:solidFill>
                <a:latin typeface="Arial" charset="0"/>
                <a:cs typeface="Times New Roman" pitchFamily="18" charset="0"/>
              </a:rPr>
              <a:t>Concepto y funciones </a:t>
            </a:r>
            <a:r>
              <a:rPr lang="es-MX" altLang="es-MX" sz="1800" b="1" dirty="0">
                <a:solidFill>
                  <a:srgbClr val="FFFFFF"/>
                </a:solidFill>
                <a:latin typeface="Arial" charset="0"/>
                <a:cs typeface="Times New Roman" pitchFamily="18" charset="0"/>
              </a:rPr>
              <a:t>de dinero</a:t>
            </a:r>
            <a:endParaRPr lang="es-MX" altLang="es-MX" sz="1800" b="1" dirty="0">
              <a:solidFill>
                <a:srgbClr val="FFFFFF"/>
              </a:solidFill>
              <a:latin typeface="Arial" charset="0"/>
              <a:cs typeface="Times New Roman" pitchFamily="18" charset="0"/>
            </a:endParaRPr>
          </a:p>
        </p:txBody>
      </p:sp>
    </p:spTree>
    <p:extLst>
      <p:ext uri="{BB962C8B-B14F-4D97-AF65-F5344CB8AC3E}">
        <p14:creationId xmlns:p14="http://schemas.microsoft.com/office/powerpoint/2010/main" val="567083089"/>
      </p:ext>
    </p:extLst>
  </p:cSld>
  <p:clrMapOvr>
    <a:overrideClrMapping bg1="lt1" tx1="dk1" bg2="lt2" tx2="dk2" accent1="accent1" accent2="accent2" accent3="accent3" accent4="accent4" accent5="accent5" accent6="accent6" hlink="hlink" folHlink="folHlink"/>
  </p:clrMapOvr>
  <p:transition advClick="0"/>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showMasterSp="0">
  <p:cSld>
    <p:bg>
      <p:bgPr>
        <a:gradFill rotWithShape="0">
          <a:gsLst>
            <a:gs pos="0">
              <a:schemeClr val="bg1"/>
            </a:gs>
            <a:gs pos="100000">
              <a:schemeClr val="folHlink"/>
            </a:gs>
          </a:gsLst>
          <a:lin ang="5400000" scaled="1"/>
        </a:gradFill>
        <a:effectLst/>
      </p:bgPr>
    </p:bg>
    <p:spTree>
      <p:nvGrpSpPr>
        <p:cNvPr id="1" name=""/>
        <p:cNvGrpSpPr/>
        <p:nvPr/>
      </p:nvGrpSpPr>
      <p:grpSpPr>
        <a:xfrm>
          <a:off x="0" y="0"/>
          <a:ext cx="0" cy="0"/>
          <a:chOff x="0" y="0"/>
          <a:chExt cx="0" cy="0"/>
        </a:xfrm>
      </p:grpSpPr>
      <p:sp>
        <p:nvSpPr>
          <p:cNvPr id="97284" name="Rectangle 4"/>
          <p:cNvSpPr>
            <a:spLocks noChangeArrowheads="1"/>
          </p:cNvSpPr>
          <p:nvPr/>
        </p:nvSpPr>
        <p:spPr bwMode="auto">
          <a:xfrm>
            <a:off x="389510" y="757393"/>
            <a:ext cx="8361407" cy="31082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marL="457200" indent="-457200" eaLnBrk="0" hangingPunct="0">
              <a:spcBef>
                <a:spcPct val="20000"/>
              </a:spcBef>
              <a:buChar char="•"/>
              <a:defRPr sz="3200">
                <a:solidFill>
                  <a:schemeClr val="tx1"/>
                </a:solidFill>
                <a:latin typeface="Times New Roman" pitchFamily="18" charset="0"/>
              </a:defRPr>
            </a:lvl1pPr>
            <a:lvl2pPr marL="742950" indent="-285750" eaLnBrk="0" hangingPunct="0">
              <a:spcBef>
                <a:spcPct val="20000"/>
              </a:spcBef>
              <a:buChar char="–"/>
              <a:defRPr sz="2800">
                <a:solidFill>
                  <a:schemeClr val="tx1"/>
                </a:solidFill>
                <a:latin typeface="Times New Roman" pitchFamily="18" charset="0"/>
              </a:defRPr>
            </a:lvl2pPr>
            <a:lvl3pPr marL="1143000" indent="-228600" eaLnBrk="0" hangingPunct="0">
              <a:spcBef>
                <a:spcPct val="20000"/>
              </a:spcBef>
              <a:buChar char="•"/>
              <a:defRPr sz="2400">
                <a:solidFill>
                  <a:schemeClr val="tx1"/>
                </a:solidFill>
                <a:latin typeface="Times New Roman" pitchFamily="18" charset="0"/>
              </a:defRPr>
            </a:lvl3pPr>
            <a:lvl4pPr marL="1600200" indent="-228600" eaLnBrk="0" hangingPunct="0">
              <a:spcBef>
                <a:spcPct val="20000"/>
              </a:spcBef>
              <a:buChar char="–"/>
              <a:defRPr sz="2000">
                <a:solidFill>
                  <a:schemeClr val="tx1"/>
                </a:solidFill>
                <a:latin typeface="Times New Roman" pitchFamily="18" charset="0"/>
              </a:defRPr>
            </a:lvl4pPr>
            <a:lvl5pPr marL="2057400" indent="-228600"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marL="0" indent="0" algn="just" fontAlgn="base">
              <a:lnSpc>
                <a:spcPct val="150000"/>
              </a:lnSpc>
              <a:spcBef>
                <a:spcPct val="0"/>
              </a:spcBef>
              <a:spcAft>
                <a:spcPct val="0"/>
              </a:spcAft>
              <a:buNone/>
            </a:pPr>
            <a:r>
              <a:rPr lang="es-MX" altLang="es-MX" sz="1900" dirty="0">
                <a:solidFill>
                  <a:srgbClr val="000000"/>
                </a:solidFill>
                <a:latin typeface="Arial" charset="0"/>
                <a:cs typeface="Arial" charset="0"/>
              </a:rPr>
              <a:t>El dinero legal como bancario, es el activo plenamente líquido de la economía, ya que es el único que puede realizarse a corto plazo (se convierte en cualquier otro activo material).</a:t>
            </a:r>
          </a:p>
          <a:p>
            <a:pPr marL="0" indent="0" algn="just" fontAlgn="base">
              <a:lnSpc>
                <a:spcPct val="150000"/>
              </a:lnSpc>
              <a:spcBef>
                <a:spcPct val="0"/>
              </a:spcBef>
              <a:spcAft>
                <a:spcPct val="0"/>
              </a:spcAft>
              <a:buNone/>
            </a:pPr>
            <a:endParaRPr lang="es-MX" altLang="es-MX" sz="1900" dirty="0">
              <a:solidFill>
                <a:srgbClr val="000000"/>
              </a:solidFill>
              <a:latin typeface="Arial" charset="0"/>
              <a:cs typeface="Arial" charset="0"/>
            </a:endParaRPr>
          </a:p>
          <a:p>
            <a:pPr marL="0" indent="0" algn="just" fontAlgn="base">
              <a:lnSpc>
                <a:spcPct val="150000"/>
              </a:lnSpc>
              <a:spcBef>
                <a:spcPct val="0"/>
              </a:spcBef>
              <a:spcAft>
                <a:spcPct val="0"/>
              </a:spcAft>
              <a:buNone/>
            </a:pPr>
            <a:r>
              <a:rPr lang="es-MX" altLang="es-MX" sz="1900" b="1" dirty="0">
                <a:solidFill>
                  <a:srgbClr val="000000"/>
                </a:solidFill>
                <a:latin typeface="Arial" charset="0"/>
                <a:cs typeface="Arial" charset="0"/>
              </a:rPr>
              <a:t>Condiciones de liquidez:</a:t>
            </a:r>
          </a:p>
          <a:p>
            <a:pPr marL="0" indent="0" algn="just" fontAlgn="base">
              <a:lnSpc>
                <a:spcPct val="150000"/>
              </a:lnSpc>
              <a:spcBef>
                <a:spcPct val="0"/>
              </a:spcBef>
              <a:spcAft>
                <a:spcPct val="0"/>
              </a:spcAft>
              <a:buNone/>
            </a:pPr>
            <a:endParaRPr lang="es-MX" altLang="es-MX" sz="1900" dirty="0">
              <a:solidFill>
                <a:srgbClr val="000000"/>
              </a:solidFill>
              <a:latin typeface="Arial" charset="0"/>
              <a:cs typeface="Arial" charset="0"/>
            </a:endParaRPr>
          </a:p>
          <a:p>
            <a:pPr marL="0" indent="0" algn="just" fontAlgn="base">
              <a:lnSpc>
                <a:spcPct val="150000"/>
              </a:lnSpc>
              <a:spcBef>
                <a:spcPct val="0"/>
              </a:spcBef>
              <a:spcAft>
                <a:spcPct val="0"/>
              </a:spcAft>
              <a:buNone/>
            </a:pPr>
            <a:endParaRPr lang="es-MX" altLang="es-MX" sz="1900" dirty="0">
              <a:solidFill>
                <a:srgbClr val="000000"/>
              </a:solidFill>
              <a:latin typeface="Arial" charset="0"/>
              <a:cs typeface="Arial" charset="0"/>
            </a:endParaRPr>
          </a:p>
        </p:txBody>
      </p:sp>
      <p:pic>
        <p:nvPicPr>
          <p:cNvPr id="3074"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18345" y="2940023"/>
            <a:ext cx="8232572" cy="30735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Text Box 3"/>
          <p:cNvSpPr txBox="1">
            <a:spLocks noChangeArrowheads="1"/>
          </p:cNvSpPr>
          <p:nvPr/>
        </p:nvSpPr>
        <p:spPr bwMode="auto">
          <a:xfrm>
            <a:off x="0" y="0"/>
            <a:ext cx="9144000" cy="369332"/>
          </a:xfrm>
          <a:prstGeom prst="rect">
            <a:avLst/>
          </a:prstGeom>
          <a:solidFill>
            <a:srgbClr val="008000"/>
          </a:solidFill>
          <a:ln w="9525">
            <a:solidFill>
              <a:srgbClr val="008000"/>
            </a:solidFill>
            <a:miter lim="800000"/>
            <a:headEnd/>
            <a:tailEnd/>
          </a:ln>
        </p:spPr>
        <p:txBody>
          <a:bodyPr>
            <a:spAutoFit/>
          </a:bodyPr>
          <a:lstStyle>
            <a:lvl1pPr eaLnBrk="0" hangingPunct="0">
              <a:spcBef>
                <a:spcPct val="20000"/>
              </a:spcBef>
              <a:buChar char="•"/>
              <a:defRPr sz="3200">
                <a:solidFill>
                  <a:schemeClr val="tx1"/>
                </a:solidFill>
                <a:latin typeface="Times New Roman" pitchFamily="18" charset="0"/>
              </a:defRPr>
            </a:lvl1pPr>
            <a:lvl2pPr marL="742950" indent="-285750" eaLnBrk="0" hangingPunct="0">
              <a:spcBef>
                <a:spcPct val="20000"/>
              </a:spcBef>
              <a:buChar char="–"/>
              <a:defRPr sz="2800">
                <a:solidFill>
                  <a:schemeClr val="tx1"/>
                </a:solidFill>
                <a:latin typeface="Times New Roman" pitchFamily="18" charset="0"/>
              </a:defRPr>
            </a:lvl2pPr>
            <a:lvl3pPr marL="1143000" indent="-228600" eaLnBrk="0" hangingPunct="0">
              <a:spcBef>
                <a:spcPct val="20000"/>
              </a:spcBef>
              <a:buChar char="•"/>
              <a:defRPr sz="2400">
                <a:solidFill>
                  <a:schemeClr val="tx1"/>
                </a:solidFill>
                <a:latin typeface="Times New Roman" pitchFamily="18" charset="0"/>
              </a:defRPr>
            </a:lvl3pPr>
            <a:lvl4pPr marL="1600200" indent="-228600" eaLnBrk="0" hangingPunct="0">
              <a:spcBef>
                <a:spcPct val="20000"/>
              </a:spcBef>
              <a:buChar char="–"/>
              <a:defRPr sz="2000">
                <a:solidFill>
                  <a:schemeClr val="tx1"/>
                </a:solidFill>
                <a:latin typeface="Times New Roman" pitchFamily="18" charset="0"/>
              </a:defRPr>
            </a:lvl4pPr>
            <a:lvl5pPr marL="2057400" indent="-228600"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gn="ctr" eaLnBrk="1" fontAlgn="base" hangingPunct="1">
              <a:spcBef>
                <a:spcPct val="0"/>
              </a:spcBef>
              <a:spcAft>
                <a:spcPct val="0"/>
              </a:spcAft>
              <a:buFontTx/>
              <a:buNone/>
            </a:pPr>
            <a:r>
              <a:rPr lang="es-MX" altLang="es-MX" sz="1800" b="1" dirty="0">
                <a:solidFill>
                  <a:srgbClr val="FFFFFF"/>
                </a:solidFill>
                <a:latin typeface="Arial" charset="0"/>
                <a:cs typeface="Times New Roman" pitchFamily="18" charset="0"/>
              </a:rPr>
              <a:t>Concepto y funciones </a:t>
            </a:r>
            <a:r>
              <a:rPr lang="es-MX" altLang="es-MX" sz="1800" b="1" dirty="0">
                <a:solidFill>
                  <a:srgbClr val="FFFFFF"/>
                </a:solidFill>
                <a:latin typeface="Arial" charset="0"/>
                <a:cs typeface="Times New Roman" pitchFamily="18" charset="0"/>
              </a:rPr>
              <a:t>de dinero</a:t>
            </a:r>
            <a:endParaRPr lang="es-MX" altLang="es-MX" sz="1800" b="1" dirty="0">
              <a:solidFill>
                <a:srgbClr val="FFFFFF"/>
              </a:solidFill>
              <a:latin typeface="Arial" charset="0"/>
              <a:cs typeface="Times New Roman" pitchFamily="18" charset="0"/>
            </a:endParaRPr>
          </a:p>
        </p:txBody>
      </p:sp>
    </p:spTree>
    <p:extLst>
      <p:ext uri="{BB962C8B-B14F-4D97-AF65-F5344CB8AC3E}">
        <p14:creationId xmlns:p14="http://schemas.microsoft.com/office/powerpoint/2010/main" val="3566315942"/>
      </p:ext>
    </p:extLst>
  </p:cSld>
  <p:clrMapOvr>
    <a:overrideClrMapping bg1="lt1" tx1="dk1" bg2="lt2" tx2="dk2" accent1="accent1" accent2="accent2" accent3="accent3" accent4="accent4" accent5="accent5" accent6="accent6" hlink="hlink" folHlink="folHlink"/>
  </p:clrMapOvr>
  <p:transition advClick="0"/>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showMasterSp="0">
  <p:cSld>
    <p:bg>
      <p:bgPr>
        <a:gradFill rotWithShape="0">
          <a:gsLst>
            <a:gs pos="0">
              <a:schemeClr val="bg1"/>
            </a:gs>
            <a:gs pos="100000">
              <a:schemeClr val="folHlink"/>
            </a:gs>
          </a:gsLst>
          <a:lin ang="5400000" scaled="1"/>
        </a:gradFill>
        <a:effectLst/>
      </p:bgPr>
    </p:bg>
    <p:spTree>
      <p:nvGrpSpPr>
        <p:cNvPr id="1" name=""/>
        <p:cNvGrpSpPr/>
        <p:nvPr/>
      </p:nvGrpSpPr>
      <p:grpSpPr>
        <a:xfrm>
          <a:off x="0" y="0"/>
          <a:ext cx="0" cy="0"/>
          <a:chOff x="0" y="0"/>
          <a:chExt cx="0" cy="0"/>
        </a:xfrm>
      </p:grpSpPr>
      <p:sp>
        <p:nvSpPr>
          <p:cNvPr id="97284" name="Rectangle 4"/>
          <p:cNvSpPr>
            <a:spLocks noChangeArrowheads="1"/>
          </p:cNvSpPr>
          <p:nvPr/>
        </p:nvSpPr>
        <p:spPr bwMode="auto">
          <a:xfrm>
            <a:off x="313038" y="548155"/>
            <a:ext cx="8287266" cy="66168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marL="457200" indent="-457200" eaLnBrk="0" hangingPunct="0">
              <a:spcBef>
                <a:spcPct val="20000"/>
              </a:spcBef>
              <a:buChar char="•"/>
              <a:defRPr sz="3200">
                <a:solidFill>
                  <a:schemeClr val="tx1"/>
                </a:solidFill>
                <a:latin typeface="Times New Roman" pitchFamily="18" charset="0"/>
              </a:defRPr>
            </a:lvl1pPr>
            <a:lvl2pPr marL="742950" indent="-285750" eaLnBrk="0" hangingPunct="0">
              <a:spcBef>
                <a:spcPct val="20000"/>
              </a:spcBef>
              <a:buChar char="–"/>
              <a:defRPr sz="2800">
                <a:solidFill>
                  <a:schemeClr val="tx1"/>
                </a:solidFill>
                <a:latin typeface="Times New Roman" pitchFamily="18" charset="0"/>
              </a:defRPr>
            </a:lvl2pPr>
            <a:lvl3pPr marL="1143000" indent="-228600" eaLnBrk="0" hangingPunct="0">
              <a:spcBef>
                <a:spcPct val="20000"/>
              </a:spcBef>
              <a:buChar char="•"/>
              <a:defRPr sz="2400">
                <a:solidFill>
                  <a:schemeClr val="tx1"/>
                </a:solidFill>
                <a:latin typeface="Times New Roman" pitchFamily="18" charset="0"/>
              </a:defRPr>
            </a:lvl3pPr>
            <a:lvl4pPr marL="1600200" indent="-228600" eaLnBrk="0" hangingPunct="0">
              <a:spcBef>
                <a:spcPct val="20000"/>
              </a:spcBef>
              <a:buChar char="–"/>
              <a:defRPr sz="2000">
                <a:solidFill>
                  <a:schemeClr val="tx1"/>
                </a:solidFill>
                <a:latin typeface="Times New Roman" pitchFamily="18" charset="0"/>
              </a:defRPr>
            </a:lvl4pPr>
            <a:lvl5pPr marL="2057400" indent="-228600"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marL="0" indent="0" algn="just" fontAlgn="base">
              <a:lnSpc>
                <a:spcPct val="150000"/>
              </a:lnSpc>
              <a:spcBef>
                <a:spcPct val="0"/>
              </a:spcBef>
              <a:spcAft>
                <a:spcPct val="0"/>
              </a:spcAft>
              <a:buNone/>
            </a:pPr>
            <a:r>
              <a:rPr lang="es-MX" altLang="es-MX" sz="1900" dirty="0">
                <a:solidFill>
                  <a:srgbClr val="000000"/>
                </a:solidFill>
                <a:latin typeface="Arial" charset="0"/>
                <a:cs typeface="Arial" charset="0"/>
              </a:rPr>
              <a:t>Como activo, el dinero también es un pasivo de las instituciones monetarias, que lo generan cuando adquieren activos sobre los sectores no monetarios de la economía.</a:t>
            </a:r>
          </a:p>
          <a:p>
            <a:pPr marL="0" indent="0" algn="just" fontAlgn="base">
              <a:lnSpc>
                <a:spcPct val="150000"/>
              </a:lnSpc>
              <a:spcBef>
                <a:spcPct val="0"/>
              </a:spcBef>
              <a:spcAft>
                <a:spcPct val="0"/>
              </a:spcAft>
              <a:buNone/>
            </a:pPr>
            <a:endParaRPr lang="es-MX" altLang="es-MX" sz="1900" dirty="0">
              <a:solidFill>
                <a:srgbClr val="000000"/>
              </a:solidFill>
              <a:latin typeface="Arial" charset="0"/>
              <a:cs typeface="Arial" charset="0"/>
            </a:endParaRPr>
          </a:p>
          <a:p>
            <a:pPr marL="0" indent="0" algn="just" fontAlgn="base">
              <a:lnSpc>
                <a:spcPct val="150000"/>
              </a:lnSpc>
              <a:spcBef>
                <a:spcPct val="0"/>
              </a:spcBef>
              <a:spcAft>
                <a:spcPct val="0"/>
              </a:spcAft>
              <a:buNone/>
            </a:pPr>
            <a:r>
              <a:rPr lang="es-MX" altLang="es-MX" sz="1900" dirty="0">
                <a:solidFill>
                  <a:srgbClr val="000000"/>
                </a:solidFill>
                <a:latin typeface="Arial" charset="0"/>
                <a:cs typeface="Arial" charset="0"/>
              </a:rPr>
              <a:t>Estos activos son títulos y créditos generados por el sector público, por el sector privado exterior, que son adquiridos por el banco emisor o por los intermediarios financieros bancarios.</a:t>
            </a:r>
          </a:p>
          <a:p>
            <a:pPr marL="0" indent="0" algn="just" fontAlgn="base">
              <a:lnSpc>
                <a:spcPct val="150000"/>
              </a:lnSpc>
              <a:spcBef>
                <a:spcPct val="0"/>
              </a:spcBef>
              <a:spcAft>
                <a:spcPct val="0"/>
              </a:spcAft>
              <a:buNone/>
            </a:pPr>
            <a:endParaRPr lang="es-MX" altLang="es-MX" sz="1900" dirty="0">
              <a:solidFill>
                <a:srgbClr val="000000"/>
              </a:solidFill>
              <a:latin typeface="Arial" charset="0"/>
              <a:cs typeface="Arial" charset="0"/>
            </a:endParaRPr>
          </a:p>
          <a:p>
            <a:pPr marL="0" indent="0" algn="just" fontAlgn="base">
              <a:lnSpc>
                <a:spcPct val="150000"/>
              </a:lnSpc>
              <a:spcBef>
                <a:spcPct val="0"/>
              </a:spcBef>
              <a:spcAft>
                <a:spcPct val="0"/>
              </a:spcAft>
              <a:buNone/>
            </a:pPr>
            <a:r>
              <a:rPr lang="es-MX" altLang="es-MX" sz="1900" dirty="0">
                <a:solidFill>
                  <a:srgbClr val="000000"/>
                </a:solidFill>
                <a:latin typeface="Arial" charset="0"/>
                <a:cs typeface="Arial" charset="0"/>
              </a:rPr>
              <a:t>Los pasivos monetarios del banco emisor están constituidos por el dinero de curso legal en circulación y los depósitos de las entidades bancarias en dicho banco.</a:t>
            </a:r>
          </a:p>
          <a:p>
            <a:pPr marL="0" indent="0" algn="just" fontAlgn="base">
              <a:lnSpc>
                <a:spcPct val="150000"/>
              </a:lnSpc>
              <a:spcBef>
                <a:spcPct val="0"/>
              </a:spcBef>
              <a:spcAft>
                <a:spcPct val="0"/>
              </a:spcAft>
              <a:buNone/>
            </a:pPr>
            <a:endParaRPr lang="es-MX" altLang="es-MX" sz="1900" dirty="0">
              <a:solidFill>
                <a:srgbClr val="000000"/>
              </a:solidFill>
              <a:latin typeface="Arial" charset="0"/>
              <a:cs typeface="Arial" charset="0"/>
            </a:endParaRPr>
          </a:p>
          <a:p>
            <a:pPr marL="0" indent="0" algn="just" fontAlgn="base">
              <a:lnSpc>
                <a:spcPct val="150000"/>
              </a:lnSpc>
              <a:spcBef>
                <a:spcPct val="0"/>
              </a:spcBef>
              <a:spcAft>
                <a:spcPct val="0"/>
              </a:spcAft>
              <a:buNone/>
            </a:pPr>
            <a:r>
              <a:rPr lang="es-MX" altLang="es-MX" sz="1900" dirty="0">
                <a:solidFill>
                  <a:srgbClr val="000000"/>
                </a:solidFill>
                <a:latin typeface="Arial" charset="0"/>
                <a:cs typeface="Arial" charset="0"/>
              </a:rPr>
              <a:t>Los pasivos monetarios del sistema bancario son depósitos a la vista, o dinero bancario.</a:t>
            </a:r>
          </a:p>
          <a:p>
            <a:pPr marL="0" indent="0" algn="just" fontAlgn="base">
              <a:lnSpc>
                <a:spcPct val="150000"/>
              </a:lnSpc>
              <a:spcBef>
                <a:spcPct val="0"/>
              </a:spcBef>
              <a:spcAft>
                <a:spcPct val="0"/>
              </a:spcAft>
              <a:buNone/>
            </a:pPr>
            <a:endParaRPr lang="es-MX" altLang="es-MX" sz="1900" dirty="0">
              <a:solidFill>
                <a:srgbClr val="000000"/>
              </a:solidFill>
              <a:latin typeface="Arial" charset="0"/>
              <a:cs typeface="Arial" charset="0"/>
            </a:endParaRPr>
          </a:p>
        </p:txBody>
      </p:sp>
      <p:sp>
        <p:nvSpPr>
          <p:cNvPr id="5" name="Text Box 3"/>
          <p:cNvSpPr txBox="1">
            <a:spLocks noChangeArrowheads="1"/>
          </p:cNvSpPr>
          <p:nvPr/>
        </p:nvSpPr>
        <p:spPr bwMode="auto">
          <a:xfrm>
            <a:off x="0" y="0"/>
            <a:ext cx="9144000" cy="369332"/>
          </a:xfrm>
          <a:prstGeom prst="rect">
            <a:avLst/>
          </a:prstGeom>
          <a:solidFill>
            <a:srgbClr val="008000"/>
          </a:solidFill>
          <a:ln w="9525">
            <a:solidFill>
              <a:srgbClr val="008000"/>
            </a:solidFill>
            <a:miter lim="800000"/>
            <a:headEnd/>
            <a:tailEnd/>
          </a:ln>
        </p:spPr>
        <p:txBody>
          <a:bodyPr>
            <a:spAutoFit/>
          </a:bodyPr>
          <a:lstStyle>
            <a:lvl1pPr eaLnBrk="0" hangingPunct="0">
              <a:spcBef>
                <a:spcPct val="20000"/>
              </a:spcBef>
              <a:buChar char="•"/>
              <a:defRPr sz="3200">
                <a:solidFill>
                  <a:schemeClr val="tx1"/>
                </a:solidFill>
                <a:latin typeface="Times New Roman" pitchFamily="18" charset="0"/>
              </a:defRPr>
            </a:lvl1pPr>
            <a:lvl2pPr marL="742950" indent="-285750" eaLnBrk="0" hangingPunct="0">
              <a:spcBef>
                <a:spcPct val="20000"/>
              </a:spcBef>
              <a:buChar char="–"/>
              <a:defRPr sz="2800">
                <a:solidFill>
                  <a:schemeClr val="tx1"/>
                </a:solidFill>
                <a:latin typeface="Times New Roman" pitchFamily="18" charset="0"/>
              </a:defRPr>
            </a:lvl2pPr>
            <a:lvl3pPr marL="1143000" indent="-228600" eaLnBrk="0" hangingPunct="0">
              <a:spcBef>
                <a:spcPct val="20000"/>
              </a:spcBef>
              <a:buChar char="•"/>
              <a:defRPr sz="2400">
                <a:solidFill>
                  <a:schemeClr val="tx1"/>
                </a:solidFill>
                <a:latin typeface="Times New Roman" pitchFamily="18" charset="0"/>
              </a:defRPr>
            </a:lvl3pPr>
            <a:lvl4pPr marL="1600200" indent="-228600" eaLnBrk="0" hangingPunct="0">
              <a:spcBef>
                <a:spcPct val="20000"/>
              </a:spcBef>
              <a:buChar char="–"/>
              <a:defRPr sz="2000">
                <a:solidFill>
                  <a:schemeClr val="tx1"/>
                </a:solidFill>
                <a:latin typeface="Times New Roman" pitchFamily="18" charset="0"/>
              </a:defRPr>
            </a:lvl4pPr>
            <a:lvl5pPr marL="2057400" indent="-228600"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gn="ctr" eaLnBrk="1" fontAlgn="base" hangingPunct="1">
              <a:spcBef>
                <a:spcPct val="0"/>
              </a:spcBef>
              <a:spcAft>
                <a:spcPct val="0"/>
              </a:spcAft>
              <a:buFontTx/>
              <a:buNone/>
            </a:pPr>
            <a:r>
              <a:rPr lang="es-MX" altLang="es-MX" sz="1800" b="1" dirty="0">
                <a:solidFill>
                  <a:srgbClr val="FFFFFF"/>
                </a:solidFill>
                <a:latin typeface="Arial" charset="0"/>
                <a:cs typeface="Times New Roman" pitchFamily="18" charset="0"/>
              </a:rPr>
              <a:t>Concepto y funciones </a:t>
            </a:r>
            <a:r>
              <a:rPr lang="es-MX" altLang="es-MX" sz="1800" b="1" dirty="0">
                <a:solidFill>
                  <a:srgbClr val="FFFFFF"/>
                </a:solidFill>
                <a:latin typeface="Arial" charset="0"/>
                <a:cs typeface="Times New Roman" pitchFamily="18" charset="0"/>
              </a:rPr>
              <a:t>de dinero</a:t>
            </a:r>
            <a:endParaRPr lang="es-MX" altLang="es-MX" sz="1800" b="1" dirty="0">
              <a:solidFill>
                <a:srgbClr val="FFFFFF"/>
              </a:solidFill>
              <a:latin typeface="Arial" charset="0"/>
              <a:cs typeface="Times New Roman" pitchFamily="18" charset="0"/>
            </a:endParaRPr>
          </a:p>
        </p:txBody>
      </p:sp>
    </p:spTree>
    <p:extLst>
      <p:ext uri="{BB962C8B-B14F-4D97-AF65-F5344CB8AC3E}">
        <p14:creationId xmlns:p14="http://schemas.microsoft.com/office/powerpoint/2010/main" val="3935187263"/>
      </p:ext>
    </p:extLst>
  </p:cSld>
  <p:clrMapOvr>
    <a:overrideClrMapping bg1="lt1" tx1="dk1" bg2="lt2" tx2="dk2" accent1="accent1" accent2="accent2" accent3="accent3" accent4="accent4" accent5="accent5" accent6="accent6" hlink="hlink" folHlink="folHlink"/>
  </p:clrMapOvr>
  <p:transition advClick="0"/>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showMasterSp="0">
  <p:cSld>
    <p:bg>
      <p:bgPr>
        <a:gradFill rotWithShape="0">
          <a:gsLst>
            <a:gs pos="0">
              <a:schemeClr val="bg1"/>
            </a:gs>
            <a:gs pos="100000">
              <a:schemeClr val="folHlink"/>
            </a:gs>
          </a:gsLst>
          <a:lin ang="5400000" scaled="1"/>
        </a:gradFill>
        <a:effectLst/>
      </p:bgPr>
    </p:bg>
    <p:spTree>
      <p:nvGrpSpPr>
        <p:cNvPr id="1" name=""/>
        <p:cNvGrpSpPr/>
        <p:nvPr/>
      </p:nvGrpSpPr>
      <p:grpSpPr>
        <a:xfrm>
          <a:off x="0" y="0"/>
          <a:ext cx="0" cy="0"/>
          <a:chOff x="0" y="0"/>
          <a:chExt cx="0" cy="0"/>
        </a:xfrm>
      </p:grpSpPr>
      <p:sp>
        <p:nvSpPr>
          <p:cNvPr id="97282" name="Rectangle 2"/>
          <p:cNvSpPr>
            <a:spLocks noChangeArrowheads="1"/>
          </p:cNvSpPr>
          <p:nvPr/>
        </p:nvSpPr>
        <p:spPr bwMode="auto">
          <a:xfrm>
            <a:off x="280989" y="690744"/>
            <a:ext cx="8482012" cy="4962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spcBef>
                <a:spcPct val="20000"/>
              </a:spcBef>
              <a:buChar char="•"/>
              <a:defRPr sz="3200">
                <a:solidFill>
                  <a:schemeClr val="tx1"/>
                </a:solidFill>
                <a:latin typeface="Times New Roman" pitchFamily="18" charset="0"/>
              </a:defRPr>
            </a:lvl1pPr>
            <a:lvl2pPr marL="742950" indent="-285750" eaLnBrk="0" hangingPunct="0">
              <a:spcBef>
                <a:spcPct val="20000"/>
              </a:spcBef>
              <a:buChar char="–"/>
              <a:defRPr sz="2800">
                <a:solidFill>
                  <a:schemeClr val="tx1"/>
                </a:solidFill>
                <a:latin typeface="Times New Roman" pitchFamily="18" charset="0"/>
              </a:defRPr>
            </a:lvl2pPr>
            <a:lvl3pPr marL="1143000" indent="-228600" eaLnBrk="0" hangingPunct="0">
              <a:spcBef>
                <a:spcPct val="20000"/>
              </a:spcBef>
              <a:buChar char="•"/>
              <a:defRPr sz="2400">
                <a:solidFill>
                  <a:schemeClr val="tx1"/>
                </a:solidFill>
                <a:latin typeface="Times New Roman" pitchFamily="18" charset="0"/>
              </a:defRPr>
            </a:lvl3pPr>
            <a:lvl4pPr marL="1600200" indent="-228600" eaLnBrk="0" hangingPunct="0">
              <a:spcBef>
                <a:spcPct val="20000"/>
              </a:spcBef>
              <a:buChar char="–"/>
              <a:defRPr sz="2000">
                <a:solidFill>
                  <a:schemeClr val="tx1"/>
                </a:solidFill>
                <a:latin typeface="Times New Roman" pitchFamily="18" charset="0"/>
              </a:defRPr>
            </a:lvl4pPr>
            <a:lvl5pPr marL="2057400" indent="-228600"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eaLnBrk="1" fontAlgn="base" hangingPunct="1">
              <a:spcBef>
                <a:spcPct val="0"/>
              </a:spcBef>
              <a:spcAft>
                <a:spcPct val="0"/>
              </a:spcAft>
              <a:buFontTx/>
              <a:buNone/>
            </a:pPr>
            <a:r>
              <a:rPr lang="es-MX" altLang="es-MX" sz="2625" b="1" dirty="0">
                <a:solidFill>
                  <a:srgbClr val="FF0000"/>
                </a:solidFill>
                <a:latin typeface="Arial" charset="0"/>
                <a:cs typeface="Arial" charset="0"/>
              </a:rPr>
              <a:t>Definición </a:t>
            </a:r>
            <a:r>
              <a:rPr lang="es-MX" altLang="es-MX" sz="2625" b="1" dirty="0" smtClean="0">
                <a:solidFill>
                  <a:srgbClr val="FF0000"/>
                </a:solidFill>
                <a:latin typeface="Arial" charset="0"/>
                <a:cs typeface="Arial" charset="0"/>
              </a:rPr>
              <a:t>de </a:t>
            </a:r>
            <a:r>
              <a:rPr lang="es-MX" altLang="es-MX" sz="2625" b="1" dirty="0">
                <a:solidFill>
                  <a:srgbClr val="FF0000"/>
                </a:solidFill>
                <a:latin typeface="Arial" charset="0"/>
                <a:cs typeface="Arial" charset="0"/>
              </a:rPr>
              <a:t>la oferta monetaria</a:t>
            </a:r>
          </a:p>
        </p:txBody>
      </p:sp>
      <p:sp>
        <p:nvSpPr>
          <p:cNvPr id="97284" name="Rectangle 4"/>
          <p:cNvSpPr>
            <a:spLocks noChangeArrowheads="1"/>
          </p:cNvSpPr>
          <p:nvPr/>
        </p:nvSpPr>
        <p:spPr bwMode="auto">
          <a:xfrm>
            <a:off x="280988" y="1757173"/>
            <a:ext cx="8482013" cy="22310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marL="457200" indent="-457200" eaLnBrk="0" hangingPunct="0">
              <a:spcBef>
                <a:spcPct val="20000"/>
              </a:spcBef>
              <a:buChar char="•"/>
              <a:defRPr sz="3200">
                <a:solidFill>
                  <a:schemeClr val="tx1"/>
                </a:solidFill>
                <a:latin typeface="Times New Roman" pitchFamily="18" charset="0"/>
              </a:defRPr>
            </a:lvl1pPr>
            <a:lvl2pPr marL="742950" indent="-285750" eaLnBrk="0" hangingPunct="0">
              <a:spcBef>
                <a:spcPct val="20000"/>
              </a:spcBef>
              <a:buChar char="–"/>
              <a:defRPr sz="2800">
                <a:solidFill>
                  <a:schemeClr val="tx1"/>
                </a:solidFill>
                <a:latin typeface="Times New Roman" pitchFamily="18" charset="0"/>
              </a:defRPr>
            </a:lvl2pPr>
            <a:lvl3pPr marL="1143000" indent="-228600" eaLnBrk="0" hangingPunct="0">
              <a:spcBef>
                <a:spcPct val="20000"/>
              </a:spcBef>
              <a:buChar char="•"/>
              <a:defRPr sz="2400">
                <a:solidFill>
                  <a:schemeClr val="tx1"/>
                </a:solidFill>
                <a:latin typeface="Times New Roman" pitchFamily="18" charset="0"/>
              </a:defRPr>
            </a:lvl3pPr>
            <a:lvl4pPr marL="1600200" indent="-228600" eaLnBrk="0" hangingPunct="0">
              <a:spcBef>
                <a:spcPct val="20000"/>
              </a:spcBef>
              <a:buChar char="–"/>
              <a:defRPr sz="2000">
                <a:solidFill>
                  <a:schemeClr val="tx1"/>
                </a:solidFill>
                <a:latin typeface="Times New Roman" pitchFamily="18" charset="0"/>
              </a:defRPr>
            </a:lvl4pPr>
            <a:lvl5pPr marL="2057400" indent="-228600"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marL="0" indent="0" algn="just" fontAlgn="base">
              <a:lnSpc>
                <a:spcPct val="150000"/>
              </a:lnSpc>
              <a:spcBef>
                <a:spcPct val="0"/>
              </a:spcBef>
              <a:spcAft>
                <a:spcPct val="0"/>
              </a:spcAft>
              <a:buNone/>
            </a:pPr>
            <a:r>
              <a:rPr lang="es-MX" altLang="es-MX" sz="1900" dirty="0">
                <a:solidFill>
                  <a:srgbClr val="000000"/>
                </a:solidFill>
                <a:latin typeface="Arial" charset="0"/>
                <a:cs typeface="Arial" charset="0"/>
              </a:rPr>
              <a:t>Es la cantidad de dinero legal y bancario en manos del público, esto es, la suma del efectivo en manos del público y los depósitos bancarios a la vista.</a:t>
            </a:r>
          </a:p>
          <a:p>
            <a:pPr marL="0" indent="0" algn="just" fontAlgn="base">
              <a:lnSpc>
                <a:spcPct val="150000"/>
              </a:lnSpc>
              <a:spcBef>
                <a:spcPct val="0"/>
              </a:spcBef>
              <a:spcAft>
                <a:spcPct val="0"/>
              </a:spcAft>
              <a:buNone/>
            </a:pPr>
            <a:endParaRPr lang="es-MX" altLang="es-MX" sz="1900" dirty="0">
              <a:solidFill>
                <a:srgbClr val="000000"/>
              </a:solidFill>
              <a:latin typeface="Arial" charset="0"/>
              <a:cs typeface="Arial" charset="0"/>
            </a:endParaRPr>
          </a:p>
          <a:p>
            <a:pPr marL="0" indent="0" algn="just" fontAlgn="base">
              <a:lnSpc>
                <a:spcPct val="150000"/>
              </a:lnSpc>
              <a:spcBef>
                <a:spcPct val="0"/>
              </a:spcBef>
              <a:spcAft>
                <a:spcPct val="0"/>
              </a:spcAft>
              <a:buNone/>
            </a:pPr>
            <a:r>
              <a:rPr lang="es-MX" altLang="es-MX" sz="1900" dirty="0">
                <a:solidFill>
                  <a:srgbClr val="000000"/>
                </a:solidFill>
                <a:latin typeface="Arial" charset="0"/>
                <a:cs typeface="Arial" charset="0"/>
              </a:rPr>
              <a:t>Constituye la parte líquida del conjunto de activos en poder del público.</a:t>
            </a:r>
          </a:p>
          <a:p>
            <a:pPr marL="0" indent="0" algn="just" fontAlgn="base">
              <a:lnSpc>
                <a:spcPct val="150000"/>
              </a:lnSpc>
              <a:spcBef>
                <a:spcPct val="0"/>
              </a:spcBef>
              <a:spcAft>
                <a:spcPct val="0"/>
              </a:spcAft>
              <a:buNone/>
            </a:pPr>
            <a:endParaRPr lang="es-MX" altLang="es-MX" sz="1900" dirty="0">
              <a:solidFill>
                <a:srgbClr val="000000"/>
              </a:solidFill>
              <a:latin typeface="Arial" charset="0"/>
              <a:cs typeface="Arial" charset="0"/>
            </a:endParaRPr>
          </a:p>
        </p:txBody>
      </p:sp>
      <p:pic>
        <p:nvPicPr>
          <p:cNvPr id="4098"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155092" y="3855325"/>
            <a:ext cx="2308735" cy="2241187"/>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Text Box 3"/>
          <p:cNvSpPr txBox="1">
            <a:spLocks noChangeArrowheads="1"/>
          </p:cNvSpPr>
          <p:nvPr/>
        </p:nvSpPr>
        <p:spPr bwMode="auto">
          <a:xfrm>
            <a:off x="0" y="0"/>
            <a:ext cx="9144000" cy="369332"/>
          </a:xfrm>
          <a:prstGeom prst="rect">
            <a:avLst/>
          </a:prstGeom>
          <a:solidFill>
            <a:srgbClr val="008000"/>
          </a:solidFill>
          <a:ln w="9525">
            <a:solidFill>
              <a:srgbClr val="008000"/>
            </a:solidFill>
            <a:miter lim="800000"/>
            <a:headEnd/>
            <a:tailEnd/>
          </a:ln>
        </p:spPr>
        <p:txBody>
          <a:bodyPr>
            <a:spAutoFit/>
          </a:bodyPr>
          <a:lstStyle>
            <a:lvl1pPr eaLnBrk="0" hangingPunct="0">
              <a:spcBef>
                <a:spcPct val="20000"/>
              </a:spcBef>
              <a:buChar char="•"/>
              <a:defRPr sz="3200">
                <a:solidFill>
                  <a:schemeClr val="tx1"/>
                </a:solidFill>
                <a:latin typeface="Times New Roman" pitchFamily="18" charset="0"/>
              </a:defRPr>
            </a:lvl1pPr>
            <a:lvl2pPr marL="742950" indent="-285750" eaLnBrk="0" hangingPunct="0">
              <a:spcBef>
                <a:spcPct val="20000"/>
              </a:spcBef>
              <a:buChar char="–"/>
              <a:defRPr sz="2800">
                <a:solidFill>
                  <a:schemeClr val="tx1"/>
                </a:solidFill>
                <a:latin typeface="Times New Roman" pitchFamily="18" charset="0"/>
              </a:defRPr>
            </a:lvl2pPr>
            <a:lvl3pPr marL="1143000" indent="-228600" eaLnBrk="0" hangingPunct="0">
              <a:spcBef>
                <a:spcPct val="20000"/>
              </a:spcBef>
              <a:buChar char="•"/>
              <a:defRPr sz="2400">
                <a:solidFill>
                  <a:schemeClr val="tx1"/>
                </a:solidFill>
                <a:latin typeface="Times New Roman" pitchFamily="18" charset="0"/>
              </a:defRPr>
            </a:lvl3pPr>
            <a:lvl4pPr marL="1600200" indent="-228600" eaLnBrk="0" hangingPunct="0">
              <a:spcBef>
                <a:spcPct val="20000"/>
              </a:spcBef>
              <a:buChar char="–"/>
              <a:defRPr sz="2000">
                <a:solidFill>
                  <a:schemeClr val="tx1"/>
                </a:solidFill>
                <a:latin typeface="Times New Roman" pitchFamily="18" charset="0"/>
              </a:defRPr>
            </a:lvl4pPr>
            <a:lvl5pPr marL="2057400" indent="-228600"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gn="ctr" eaLnBrk="1" fontAlgn="base" hangingPunct="1">
              <a:spcBef>
                <a:spcPct val="0"/>
              </a:spcBef>
              <a:spcAft>
                <a:spcPct val="0"/>
              </a:spcAft>
              <a:buFontTx/>
              <a:buNone/>
            </a:pPr>
            <a:r>
              <a:rPr lang="es-MX" altLang="es-MX" sz="1800" b="1" dirty="0">
                <a:solidFill>
                  <a:srgbClr val="FFFFFF"/>
                </a:solidFill>
                <a:latin typeface="Arial" charset="0"/>
                <a:cs typeface="Times New Roman" pitchFamily="18" charset="0"/>
              </a:rPr>
              <a:t>Concepto y funciones </a:t>
            </a:r>
            <a:r>
              <a:rPr lang="es-MX" altLang="es-MX" sz="1800" b="1" dirty="0">
                <a:solidFill>
                  <a:srgbClr val="FFFFFF"/>
                </a:solidFill>
                <a:latin typeface="Arial" charset="0"/>
                <a:cs typeface="Times New Roman" pitchFamily="18" charset="0"/>
              </a:rPr>
              <a:t>de dinero</a:t>
            </a:r>
            <a:endParaRPr lang="es-MX" altLang="es-MX" sz="1800" b="1" dirty="0">
              <a:solidFill>
                <a:srgbClr val="FFFFFF"/>
              </a:solidFill>
              <a:latin typeface="Arial" charset="0"/>
              <a:cs typeface="Times New Roman" pitchFamily="18" charset="0"/>
            </a:endParaRPr>
          </a:p>
        </p:txBody>
      </p:sp>
    </p:spTree>
    <p:extLst>
      <p:ext uri="{BB962C8B-B14F-4D97-AF65-F5344CB8AC3E}">
        <p14:creationId xmlns:p14="http://schemas.microsoft.com/office/powerpoint/2010/main" val="2177529159"/>
      </p:ext>
    </p:extLst>
  </p:cSld>
  <p:clrMapOvr>
    <a:overrideClrMapping bg1="lt1" tx1="dk1" bg2="lt2" tx2="dk2" accent1="accent1" accent2="accent2" accent3="accent3" accent4="accent4" accent5="accent5" accent6="accent6" hlink="hlink" folHlink="folHlink"/>
  </p:clrMapOvr>
  <p:transition advClick="0"/>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showMasterSp="0">
  <p:cSld>
    <p:bg>
      <p:bgPr>
        <a:gradFill rotWithShape="0">
          <a:gsLst>
            <a:gs pos="0">
              <a:schemeClr val="bg1"/>
            </a:gs>
            <a:gs pos="100000">
              <a:schemeClr val="folHlink"/>
            </a:gs>
          </a:gsLst>
          <a:lin ang="5400000" scaled="1"/>
        </a:gradFill>
        <a:effectLst/>
      </p:bgPr>
    </p:bg>
    <p:spTree>
      <p:nvGrpSpPr>
        <p:cNvPr id="1" name=""/>
        <p:cNvGrpSpPr/>
        <p:nvPr/>
      </p:nvGrpSpPr>
      <p:grpSpPr>
        <a:xfrm>
          <a:off x="0" y="0"/>
          <a:ext cx="0" cy="0"/>
          <a:chOff x="0" y="0"/>
          <a:chExt cx="0" cy="0"/>
        </a:xfrm>
      </p:grpSpPr>
      <p:sp>
        <p:nvSpPr>
          <p:cNvPr id="97282" name="Rectangle 2"/>
          <p:cNvSpPr>
            <a:spLocks noChangeArrowheads="1"/>
          </p:cNvSpPr>
          <p:nvPr/>
        </p:nvSpPr>
        <p:spPr bwMode="auto">
          <a:xfrm>
            <a:off x="330994" y="616604"/>
            <a:ext cx="8482012" cy="4962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spcBef>
                <a:spcPct val="20000"/>
              </a:spcBef>
              <a:buChar char="•"/>
              <a:defRPr sz="3200">
                <a:solidFill>
                  <a:schemeClr val="tx1"/>
                </a:solidFill>
                <a:latin typeface="Times New Roman" pitchFamily="18" charset="0"/>
              </a:defRPr>
            </a:lvl1pPr>
            <a:lvl2pPr marL="742950" indent="-285750" eaLnBrk="0" hangingPunct="0">
              <a:spcBef>
                <a:spcPct val="20000"/>
              </a:spcBef>
              <a:buChar char="–"/>
              <a:defRPr sz="2800">
                <a:solidFill>
                  <a:schemeClr val="tx1"/>
                </a:solidFill>
                <a:latin typeface="Times New Roman" pitchFamily="18" charset="0"/>
              </a:defRPr>
            </a:lvl2pPr>
            <a:lvl3pPr marL="1143000" indent="-228600" eaLnBrk="0" hangingPunct="0">
              <a:spcBef>
                <a:spcPct val="20000"/>
              </a:spcBef>
              <a:buChar char="•"/>
              <a:defRPr sz="2400">
                <a:solidFill>
                  <a:schemeClr val="tx1"/>
                </a:solidFill>
                <a:latin typeface="Times New Roman" pitchFamily="18" charset="0"/>
              </a:defRPr>
            </a:lvl3pPr>
            <a:lvl4pPr marL="1600200" indent="-228600" eaLnBrk="0" hangingPunct="0">
              <a:spcBef>
                <a:spcPct val="20000"/>
              </a:spcBef>
              <a:buChar char="–"/>
              <a:defRPr sz="2000">
                <a:solidFill>
                  <a:schemeClr val="tx1"/>
                </a:solidFill>
                <a:latin typeface="Times New Roman" pitchFamily="18" charset="0"/>
              </a:defRPr>
            </a:lvl4pPr>
            <a:lvl5pPr marL="2057400" indent="-228600"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eaLnBrk="1" fontAlgn="base" hangingPunct="1">
              <a:spcBef>
                <a:spcPct val="0"/>
              </a:spcBef>
              <a:spcAft>
                <a:spcPct val="0"/>
              </a:spcAft>
              <a:buFontTx/>
              <a:buNone/>
            </a:pPr>
            <a:r>
              <a:rPr lang="es-MX" altLang="es-MX" sz="2625" b="1" dirty="0">
                <a:solidFill>
                  <a:srgbClr val="FF0000"/>
                </a:solidFill>
                <a:latin typeface="Arial" charset="0"/>
                <a:cs typeface="Arial" charset="0"/>
              </a:rPr>
              <a:t>Proceso de creación del dinero</a:t>
            </a:r>
          </a:p>
        </p:txBody>
      </p:sp>
      <p:sp>
        <p:nvSpPr>
          <p:cNvPr id="97284" name="Rectangle 4"/>
          <p:cNvSpPr>
            <a:spLocks noChangeArrowheads="1"/>
          </p:cNvSpPr>
          <p:nvPr/>
        </p:nvSpPr>
        <p:spPr bwMode="auto">
          <a:xfrm>
            <a:off x="330994" y="1492921"/>
            <a:ext cx="8482012" cy="4862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marL="457200" indent="-457200" eaLnBrk="0" hangingPunct="0">
              <a:spcBef>
                <a:spcPct val="20000"/>
              </a:spcBef>
              <a:buChar char="•"/>
              <a:defRPr sz="3200">
                <a:solidFill>
                  <a:schemeClr val="tx1"/>
                </a:solidFill>
                <a:latin typeface="Times New Roman" pitchFamily="18" charset="0"/>
              </a:defRPr>
            </a:lvl1pPr>
            <a:lvl2pPr marL="742950" indent="-285750" eaLnBrk="0" hangingPunct="0">
              <a:spcBef>
                <a:spcPct val="20000"/>
              </a:spcBef>
              <a:buChar char="–"/>
              <a:defRPr sz="2800">
                <a:solidFill>
                  <a:schemeClr val="tx1"/>
                </a:solidFill>
                <a:latin typeface="Times New Roman" pitchFamily="18" charset="0"/>
              </a:defRPr>
            </a:lvl2pPr>
            <a:lvl3pPr marL="1143000" indent="-228600" eaLnBrk="0" hangingPunct="0">
              <a:spcBef>
                <a:spcPct val="20000"/>
              </a:spcBef>
              <a:buChar char="•"/>
              <a:defRPr sz="2400">
                <a:solidFill>
                  <a:schemeClr val="tx1"/>
                </a:solidFill>
                <a:latin typeface="Times New Roman" pitchFamily="18" charset="0"/>
              </a:defRPr>
            </a:lvl3pPr>
            <a:lvl4pPr marL="1600200" indent="-228600" eaLnBrk="0" hangingPunct="0">
              <a:spcBef>
                <a:spcPct val="20000"/>
              </a:spcBef>
              <a:buChar char="–"/>
              <a:defRPr sz="2000">
                <a:solidFill>
                  <a:schemeClr val="tx1"/>
                </a:solidFill>
                <a:latin typeface="Times New Roman" pitchFamily="18" charset="0"/>
              </a:defRPr>
            </a:lvl4pPr>
            <a:lvl5pPr marL="2057400" indent="-228600"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marL="0" indent="0" algn="just" fontAlgn="base">
              <a:lnSpc>
                <a:spcPct val="150000"/>
              </a:lnSpc>
              <a:spcBef>
                <a:spcPct val="0"/>
              </a:spcBef>
              <a:spcAft>
                <a:spcPct val="0"/>
              </a:spcAft>
              <a:buNone/>
            </a:pPr>
            <a:r>
              <a:rPr lang="es-MX" altLang="es-MX" sz="1900" dirty="0">
                <a:solidFill>
                  <a:srgbClr val="000000"/>
                </a:solidFill>
                <a:latin typeface="Arial" charset="0"/>
                <a:cs typeface="Arial" charset="0"/>
              </a:rPr>
              <a:t>El dinero se genera básicamente a consecuencia de la adquisición, por parte de las instituciones monetarias, de activos frente al sector público, privado y exterior.</a:t>
            </a:r>
          </a:p>
          <a:p>
            <a:pPr marL="0" indent="0" algn="just" fontAlgn="base">
              <a:lnSpc>
                <a:spcPct val="150000"/>
              </a:lnSpc>
              <a:spcBef>
                <a:spcPct val="0"/>
              </a:spcBef>
              <a:spcAft>
                <a:spcPct val="0"/>
              </a:spcAft>
              <a:buNone/>
            </a:pPr>
            <a:endParaRPr lang="es-MX" altLang="es-MX" sz="1900" dirty="0">
              <a:solidFill>
                <a:srgbClr val="000000"/>
              </a:solidFill>
              <a:latin typeface="Arial" charset="0"/>
              <a:cs typeface="Arial" charset="0"/>
            </a:endParaRPr>
          </a:p>
          <a:p>
            <a:pPr marL="0" indent="0" algn="just" fontAlgn="base">
              <a:lnSpc>
                <a:spcPct val="150000"/>
              </a:lnSpc>
              <a:spcBef>
                <a:spcPct val="0"/>
              </a:spcBef>
              <a:spcAft>
                <a:spcPct val="0"/>
              </a:spcAft>
              <a:buNone/>
            </a:pPr>
            <a:r>
              <a:rPr lang="es-MX" altLang="es-MX" sz="1900" dirty="0">
                <a:solidFill>
                  <a:srgbClr val="000000"/>
                </a:solidFill>
                <a:latin typeface="Arial" charset="0"/>
                <a:cs typeface="Arial" charset="0"/>
              </a:rPr>
              <a:t>El proceso de creación del dinero legal por parte del banco emisor se realiza, al adquirir estos activos frente a los tres sectores.</a:t>
            </a:r>
          </a:p>
          <a:p>
            <a:pPr marL="0" indent="0" algn="just" fontAlgn="base">
              <a:lnSpc>
                <a:spcPct val="150000"/>
              </a:lnSpc>
              <a:spcBef>
                <a:spcPct val="0"/>
              </a:spcBef>
              <a:spcAft>
                <a:spcPct val="0"/>
              </a:spcAft>
              <a:buNone/>
            </a:pPr>
            <a:endParaRPr lang="es-MX" altLang="es-MX" sz="1900" dirty="0">
              <a:solidFill>
                <a:srgbClr val="000000"/>
              </a:solidFill>
              <a:latin typeface="Arial" charset="0"/>
              <a:cs typeface="Arial" charset="0"/>
            </a:endParaRPr>
          </a:p>
          <a:p>
            <a:pPr marL="0" indent="0" algn="just" fontAlgn="base">
              <a:lnSpc>
                <a:spcPct val="150000"/>
              </a:lnSpc>
              <a:spcBef>
                <a:spcPct val="0"/>
              </a:spcBef>
              <a:spcAft>
                <a:spcPct val="0"/>
              </a:spcAft>
              <a:buNone/>
            </a:pPr>
            <a:r>
              <a:rPr lang="es-MX" altLang="es-MX" sz="1900" dirty="0">
                <a:solidFill>
                  <a:srgbClr val="000000"/>
                </a:solidFill>
                <a:latin typeface="Arial" charset="0"/>
                <a:cs typeface="Arial" charset="0"/>
              </a:rPr>
              <a:t>Las entidades bancarias mantienen en forma de dinero legal (encaje) una fracción de los depósitos de sus clientes, prestando el resto y generando así una expansión de los depósitos.</a:t>
            </a:r>
          </a:p>
          <a:p>
            <a:pPr marL="0" indent="0" algn="just" fontAlgn="base">
              <a:lnSpc>
                <a:spcPct val="150000"/>
              </a:lnSpc>
              <a:spcBef>
                <a:spcPct val="0"/>
              </a:spcBef>
              <a:spcAft>
                <a:spcPct val="0"/>
              </a:spcAft>
              <a:buNone/>
            </a:pPr>
            <a:endParaRPr lang="es-MX" altLang="es-MX" sz="1900" dirty="0">
              <a:solidFill>
                <a:srgbClr val="000000"/>
              </a:solidFill>
              <a:latin typeface="Arial" charset="0"/>
              <a:cs typeface="Arial" charset="0"/>
            </a:endParaRPr>
          </a:p>
        </p:txBody>
      </p:sp>
      <p:sp>
        <p:nvSpPr>
          <p:cNvPr id="6" name="Text Box 3"/>
          <p:cNvSpPr txBox="1">
            <a:spLocks noChangeArrowheads="1"/>
          </p:cNvSpPr>
          <p:nvPr/>
        </p:nvSpPr>
        <p:spPr bwMode="auto">
          <a:xfrm>
            <a:off x="0" y="0"/>
            <a:ext cx="9144000" cy="369332"/>
          </a:xfrm>
          <a:prstGeom prst="rect">
            <a:avLst/>
          </a:prstGeom>
          <a:solidFill>
            <a:srgbClr val="008000"/>
          </a:solidFill>
          <a:ln w="9525">
            <a:solidFill>
              <a:srgbClr val="008000"/>
            </a:solidFill>
            <a:miter lim="800000"/>
            <a:headEnd/>
            <a:tailEnd/>
          </a:ln>
        </p:spPr>
        <p:txBody>
          <a:bodyPr>
            <a:spAutoFit/>
          </a:bodyPr>
          <a:lstStyle>
            <a:lvl1pPr eaLnBrk="0" hangingPunct="0">
              <a:spcBef>
                <a:spcPct val="20000"/>
              </a:spcBef>
              <a:buChar char="•"/>
              <a:defRPr sz="3200">
                <a:solidFill>
                  <a:schemeClr val="tx1"/>
                </a:solidFill>
                <a:latin typeface="Times New Roman" pitchFamily="18" charset="0"/>
              </a:defRPr>
            </a:lvl1pPr>
            <a:lvl2pPr marL="742950" indent="-285750" eaLnBrk="0" hangingPunct="0">
              <a:spcBef>
                <a:spcPct val="20000"/>
              </a:spcBef>
              <a:buChar char="–"/>
              <a:defRPr sz="2800">
                <a:solidFill>
                  <a:schemeClr val="tx1"/>
                </a:solidFill>
                <a:latin typeface="Times New Roman" pitchFamily="18" charset="0"/>
              </a:defRPr>
            </a:lvl2pPr>
            <a:lvl3pPr marL="1143000" indent="-228600" eaLnBrk="0" hangingPunct="0">
              <a:spcBef>
                <a:spcPct val="20000"/>
              </a:spcBef>
              <a:buChar char="•"/>
              <a:defRPr sz="2400">
                <a:solidFill>
                  <a:schemeClr val="tx1"/>
                </a:solidFill>
                <a:latin typeface="Times New Roman" pitchFamily="18" charset="0"/>
              </a:defRPr>
            </a:lvl3pPr>
            <a:lvl4pPr marL="1600200" indent="-228600" eaLnBrk="0" hangingPunct="0">
              <a:spcBef>
                <a:spcPct val="20000"/>
              </a:spcBef>
              <a:buChar char="–"/>
              <a:defRPr sz="2000">
                <a:solidFill>
                  <a:schemeClr val="tx1"/>
                </a:solidFill>
                <a:latin typeface="Times New Roman" pitchFamily="18" charset="0"/>
              </a:defRPr>
            </a:lvl4pPr>
            <a:lvl5pPr marL="2057400" indent="-228600"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gn="ctr" eaLnBrk="1" fontAlgn="base" hangingPunct="1">
              <a:spcBef>
                <a:spcPct val="0"/>
              </a:spcBef>
              <a:spcAft>
                <a:spcPct val="0"/>
              </a:spcAft>
              <a:buFontTx/>
              <a:buNone/>
            </a:pPr>
            <a:r>
              <a:rPr lang="es-MX" altLang="es-MX" sz="1800" b="1" dirty="0">
                <a:solidFill>
                  <a:srgbClr val="FFFFFF"/>
                </a:solidFill>
                <a:latin typeface="Arial" charset="0"/>
                <a:cs typeface="Times New Roman" pitchFamily="18" charset="0"/>
              </a:rPr>
              <a:t>Concepto y funciones </a:t>
            </a:r>
            <a:r>
              <a:rPr lang="es-MX" altLang="es-MX" sz="1800" b="1" dirty="0">
                <a:solidFill>
                  <a:srgbClr val="FFFFFF"/>
                </a:solidFill>
                <a:latin typeface="Arial" charset="0"/>
                <a:cs typeface="Times New Roman" pitchFamily="18" charset="0"/>
              </a:rPr>
              <a:t>de dinero</a:t>
            </a:r>
            <a:endParaRPr lang="es-MX" altLang="es-MX" sz="1800" b="1" dirty="0">
              <a:solidFill>
                <a:srgbClr val="FFFFFF"/>
              </a:solidFill>
              <a:latin typeface="Arial" charset="0"/>
              <a:cs typeface="Times New Roman" pitchFamily="18" charset="0"/>
            </a:endParaRPr>
          </a:p>
        </p:txBody>
      </p:sp>
    </p:spTree>
    <p:extLst>
      <p:ext uri="{BB962C8B-B14F-4D97-AF65-F5344CB8AC3E}">
        <p14:creationId xmlns:p14="http://schemas.microsoft.com/office/powerpoint/2010/main" val="1498778808"/>
      </p:ext>
    </p:extLst>
  </p:cSld>
  <p:clrMapOvr>
    <a:overrideClrMapping bg1="lt1" tx1="dk1" bg2="lt2" tx2="dk2" accent1="accent1" accent2="accent2" accent3="accent3" accent4="accent4" accent5="accent5" accent6="accent6" hlink="hlink" folHlink="folHlink"/>
  </p:clrMapOvr>
  <p:transition advClick="0"/>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MasterPhAnim="0">
  <p:cSld>
    <p:bg>
      <p:bgPr>
        <a:gradFill rotWithShape="0">
          <a:gsLst>
            <a:gs pos="0">
              <a:schemeClr val="bg1"/>
            </a:gs>
            <a:gs pos="100000">
              <a:schemeClr val="folHlink"/>
            </a:gs>
          </a:gsLst>
          <a:lin ang="5400000" scaled="1"/>
        </a:gradFill>
        <a:effectLst/>
      </p:bgPr>
    </p:bg>
    <p:spTree>
      <p:nvGrpSpPr>
        <p:cNvPr id="1" name=""/>
        <p:cNvGrpSpPr/>
        <p:nvPr/>
      </p:nvGrpSpPr>
      <p:grpSpPr>
        <a:xfrm>
          <a:off x="0" y="0"/>
          <a:ext cx="0" cy="0"/>
          <a:chOff x="0" y="0"/>
          <a:chExt cx="0" cy="0"/>
        </a:xfrm>
      </p:grpSpPr>
      <p:sp>
        <p:nvSpPr>
          <p:cNvPr id="28674" name="Line 3"/>
          <p:cNvSpPr>
            <a:spLocks noChangeShapeType="1"/>
          </p:cNvSpPr>
          <p:nvPr/>
        </p:nvSpPr>
        <p:spPr bwMode="auto">
          <a:xfrm flipV="1">
            <a:off x="1880373" y="1012618"/>
            <a:ext cx="5336117" cy="2116"/>
          </a:xfrm>
          <a:prstGeom prst="line">
            <a:avLst/>
          </a:prstGeom>
          <a:noFill/>
          <a:ln w="38100">
            <a:solidFill>
              <a:srgbClr val="FF0000"/>
            </a:solidFill>
            <a:round/>
            <a:headEnd/>
            <a:tailEnd/>
          </a:ln>
          <a:extLst>
            <a:ext uri="{909E8E84-426E-40DD-AFC4-6F175D3DCCD1}">
              <a14:hiddenFill xmlns:a14="http://schemas.microsoft.com/office/drawing/2010/main">
                <a:noFill/>
              </a14:hiddenFill>
            </a:ext>
          </a:extLst>
        </p:spPr>
        <p:txBody>
          <a:bodyPr lIns="91436" tIns="45718" rIns="91436" bIns="45718"/>
          <a:lstStyle/>
          <a:p>
            <a:endParaRPr lang="es-MX"/>
          </a:p>
        </p:txBody>
      </p:sp>
      <p:sp>
        <p:nvSpPr>
          <p:cNvPr id="28675" name="Rectangle 4"/>
          <p:cNvSpPr>
            <a:spLocks noChangeArrowheads="1"/>
          </p:cNvSpPr>
          <p:nvPr/>
        </p:nvSpPr>
        <p:spPr bwMode="auto">
          <a:xfrm>
            <a:off x="1719791" y="639810"/>
            <a:ext cx="5704417" cy="3386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6" tIns="45718" rIns="91436" bIns="45718" anchor="ctr">
            <a:spAutoFit/>
          </a:bodyPr>
          <a:lstStyle>
            <a:lvl1pPr>
              <a:spcBef>
                <a:spcPct val="20000"/>
              </a:spcBef>
              <a:buChar char="•"/>
              <a:defRPr sz="2400">
                <a:solidFill>
                  <a:schemeClr val="tx1"/>
                </a:solidFill>
                <a:latin typeface="Times New Roman" panose="02020603050405020304" pitchFamily="18" charset="0"/>
              </a:defRPr>
            </a:lvl1pPr>
            <a:lvl2pPr marL="742950" indent="-285750">
              <a:spcBef>
                <a:spcPct val="20000"/>
              </a:spcBef>
              <a:buChar char="–"/>
              <a:defRPr sz="2100">
                <a:solidFill>
                  <a:schemeClr val="tx1"/>
                </a:solidFill>
                <a:latin typeface="Times New Roman" panose="02020603050405020304" pitchFamily="18" charset="0"/>
              </a:defRPr>
            </a:lvl2pPr>
            <a:lvl3pPr marL="1143000" indent="-228600">
              <a:spcBef>
                <a:spcPct val="20000"/>
              </a:spcBef>
              <a:buChar char="•"/>
              <a:defRPr>
                <a:solidFill>
                  <a:schemeClr val="tx1"/>
                </a:solidFill>
                <a:latin typeface="Times New Roman" panose="02020603050405020304" pitchFamily="18" charset="0"/>
              </a:defRPr>
            </a:lvl3pPr>
            <a:lvl4pPr marL="1600200" indent="-228600">
              <a:spcBef>
                <a:spcPct val="20000"/>
              </a:spcBef>
              <a:buChar char="–"/>
              <a:defRPr sz="1500">
                <a:solidFill>
                  <a:schemeClr val="tx1"/>
                </a:solidFill>
                <a:latin typeface="Times New Roman" panose="02020603050405020304" pitchFamily="18" charset="0"/>
              </a:defRPr>
            </a:lvl4pPr>
            <a:lvl5pPr marL="2057400" indent="-228600">
              <a:spcBef>
                <a:spcPct val="20000"/>
              </a:spcBef>
              <a:buChar char="»"/>
              <a:defRPr sz="1500">
                <a:solidFill>
                  <a:schemeClr val="tx1"/>
                </a:solidFill>
                <a:latin typeface="Times New Roman" panose="02020603050405020304" pitchFamily="18" charset="0"/>
              </a:defRPr>
            </a:lvl5pPr>
            <a:lvl6pPr marL="2514600" indent="-228600" defTabSz="912813" eaLnBrk="0" fontAlgn="base" hangingPunct="0">
              <a:spcBef>
                <a:spcPct val="20000"/>
              </a:spcBef>
              <a:spcAft>
                <a:spcPct val="0"/>
              </a:spcAft>
              <a:buChar char="»"/>
              <a:defRPr sz="1500">
                <a:solidFill>
                  <a:schemeClr val="tx1"/>
                </a:solidFill>
                <a:latin typeface="Times New Roman" panose="02020603050405020304" pitchFamily="18" charset="0"/>
              </a:defRPr>
            </a:lvl6pPr>
            <a:lvl7pPr marL="2971800" indent="-228600" defTabSz="912813" eaLnBrk="0" fontAlgn="base" hangingPunct="0">
              <a:spcBef>
                <a:spcPct val="20000"/>
              </a:spcBef>
              <a:spcAft>
                <a:spcPct val="0"/>
              </a:spcAft>
              <a:buChar char="»"/>
              <a:defRPr sz="1500">
                <a:solidFill>
                  <a:schemeClr val="tx1"/>
                </a:solidFill>
                <a:latin typeface="Times New Roman" panose="02020603050405020304" pitchFamily="18" charset="0"/>
              </a:defRPr>
            </a:lvl7pPr>
            <a:lvl8pPr marL="3429000" indent="-228600" defTabSz="912813" eaLnBrk="0" fontAlgn="base" hangingPunct="0">
              <a:spcBef>
                <a:spcPct val="20000"/>
              </a:spcBef>
              <a:spcAft>
                <a:spcPct val="0"/>
              </a:spcAft>
              <a:buChar char="»"/>
              <a:defRPr sz="1500">
                <a:solidFill>
                  <a:schemeClr val="tx1"/>
                </a:solidFill>
                <a:latin typeface="Times New Roman" panose="02020603050405020304" pitchFamily="18" charset="0"/>
              </a:defRPr>
            </a:lvl8pPr>
            <a:lvl9pPr marL="3886200" indent="-228600" defTabSz="912813" eaLnBrk="0" fontAlgn="base" hangingPunct="0">
              <a:spcBef>
                <a:spcPct val="20000"/>
              </a:spcBef>
              <a:spcAft>
                <a:spcPct val="0"/>
              </a:spcAft>
              <a:buChar char="»"/>
              <a:defRPr sz="1500">
                <a:solidFill>
                  <a:schemeClr val="tx1"/>
                </a:solidFill>
                <a:latin typeface="Times New Roman" panose="02020603050405020304" pitchFamily="18" charset="0"/>
              </a:defRPr>
            </a:lvl9pPr>
          </a:lstStyle>
          <a:p>
            <a:pPr algn="ctr" eaLnBrk="1" hangingPunct="1">
              <a:spcBef>
                <a:spcPct val="0"/>
              </a:spcBef>
              <a:buFontTx/>
              <a:buNone/>
            </a:pPr>
            <a:r>
              <a:rPr lang="es-ES" altLang="es-MX" sz="1600" b="1" dirty="0">
                <a:solidFill>
                  <a:srgbClr val="000000"/>
                </a:solidFill>
                <a:latin typeface="Arial" panose="020B0604020202020204" pitchFamily="34" charset="0"/>
                <a:cs typeface="Arial" panose="020B0604020202020204" pitchFamily="34" charset="0"/>
              </a:rPr>
              <a:t>UNIVERSIDAD AUTÓNOMA DEL</a:t>
            </a:r>
            <a:r>
              <a:rPr lang="es-MX" altLang="es-MX" sz="1600" b="1" dirty="0">
                <a:solidFill>
                  <a:srgbClr val="000000"/>
                </a:solidFill>
                <a:latin typeface="Arial" panose="020B0604020202020204" pitchFamily="34" charset="0"/>
                <a:cs typeface="Arial" panose="020B0604020202020204" pitchFamily="34" charset="0"/>
              </a:rPr>
              <a:t> </a:t>
            </a:r>
            <a:r>
              <a:rPr lang="es-ES" altLang="es-MX" sz="1600" b="1" dirty="0">
                <a:solidFill>
                  <a:srgbClr val="000000"/>
                </a:solidFill>
                <a:latin typeface="Arial" panose="020B0604020202020204" pitchFamily="34" charset="0"/>
                <a:cs typeface="Arial" panose="020B0604020202020204" pitchFamily="34" charset="0"/>
              </a:rPr>
              <a:t>ESTADO DE MÉXICO</a:t>
            </a:r>
            <a:endParaRPr lang="es-MX" altLang="es-MX" sz="1600" dirty="0">
              <a:solidFill>
                <a:srgbClr val="000000"/>
              </a:solidFill>
              <a:latin typeface="Arial" panose="020B0604020202020204" pitchFamily="34" charset="0"/>
              <a:cs typeface="Arial" panose="020B0604020202020204" pitchFamily="34" charset="0"/>
            </a:endParaRPr>
          </a:p>
        </p:txBody>
      </p:sp>
      <p:sp>
        <p:nvSpPr>
          <p:cNvPr id="28676" name="Line 6"/>
          <p:cNvSpPr>
            <a:spLocks noChangeShapeType="1"/>
          </p:cNvSpPr>
          <p:nvPr/>
        </p:nvSpPr>
        <p:spPr bwMode="auto">
          <a:xfrm flipV="1">
            <a:off x="1880373" y="1069767"/>
            <a:ext cx="5336117" cy="2117"/>
          </a:xfrm>
          <a:prstGeom prst="line">
            <a:avLst/>
          </a:prstGeom>
          <a:noFill/>
          <a:ln w="12700">
            <a:solidFill>
              <a:srgbClr val="FF0000"/>
            </a:solidFill>
            <a:round/>
            <a:headEnd/>
            <a:tailEnd/>
          </a:ln>
          <a:extLst>
            <a:ext uri="{909E8E84-426E-40DD-AFC4-6F175D3DCCD1}">
              <a14:hiddenFill xmlns:a14="http://schemas.microsoft.com/office/drawing/2010/main">
                <a:noFill/>
              </a14:hiddenFill>
            </a:ext>
          </a:extLst>
        </p:spPr>
        <p:txBody>
          <a:bodyPr lIns="91436" tIns="45718" rIns="91436" bIns="45718"/>
          <a:lstStyle/>
          <a:p>
            <a:endParaRPr lang="es-MX"/>
          </a:p>
        </p:txBody>
      </p:sp>
      <p:sp>
        <p:nvSpPr>
          <p:cNvPr id="5127" name="Rectangle 5"/>
          <p:cNvSpPr>
            <a:spLocks noChangeArrowheads="1"/>
          </p:cNvSpPr>
          <p:nvPr/>
        </p:nvSpPr>
        <p:spPr bwMode="auto">
          <a:xfrm>
            <a:off x="2339" y="1139350"/>
            <a:ext cx="9144000" cy="3704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6" tIns="45718" rIns="91436" bIns="45718" anchor="ctr">
            <a:spAutoFit/>
          </a:bodyPr>
          <a:lstStyle>
            <a:lvl1pPr eaLnBrk="0" hangingPunct="0">
              <a:spcBef>
                <a:spcPct val="20000"/>
              </a:spcBef>
              <a:buChar char="•"/>
              <a:defRPr sz="3200">
                <a:solidFill>
                  <a:schemeClr val="tx1"/>
                </a:solidFill>
                <a:latin typeface="Times New Roman" pitchFamily="18" charset="0"/>
              </a:defRPr>
            </a:lvl1pPr>
            <a:lvl2pPr marL="742950" indent="-285750" eaLnBrk="0" hangingPunct="0">
              <a:spcBef>
                <a:spcPct val="20000"/>
              </a:spcBef>
              <a:buChar char="–"/>
              <a:defRPr sz="2800">
                <a:solidFill>
                  <a:schemeClr val="tx1"/>
                </a:solidFill>
                <a:latin typeface="Times New Roman" pitchFamily="18" charset="0"/>
              </a:defRPr>
            </a:lvl2pPr>
            <a:lvl3pPr marL="1143000" indent="-228600" eaLnBrk="0" hangingPunct="0">
              <a:spcBef>
                <a:spcPct val="20000"/>
              </a:spcBef>
              <a:buChar char="•"/>
              <a:defRPr sz="2400">
                <a:solidFill>
                  <a:schemeClr val="tx1"/>
                </a:solidFill>
                <a:latin typeface="Times New Roman" pitchFamily="18" charset="0"/>
              </a:defRPr>
            </a:lvl3pPr>
            <a:lvl4pPr marL="1600200" indent="-228600" eaLnBrk="0" hangingPunct="0">
              <a:spcBef>
                <a:spcPct val="20000"/>
              </a:spcBef>
              <a:buChar char="–"/>
              <a:defRPr sz="2000">
                <a:solidFill>
                  <a:schemeClr val="tx1"/>
                </a:solidFill>
                <a:latin typeface="Times New Roman" pitchFamily="18" charset="0"/>
              </a:defRPr>
            </a:lvl4pPr>
            <a:lvl5pPr marL="2057400" indent="-228600"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gn="ctr" defTabSz="1219110" eaLnBrk="1" hangingPunct="1">
              <a:spcBef>
                <a:spcPct val="0"/>
              </a:spcBef>
              <a:buNone/>
              <a:defRPr/>
            </a:pPr>
            <a:r>
              <a:rPr lang="es-MX" altLang="es-MX" sz="1800" b="1" dirty="0">
                <a:solidFill>
                  <a:srgbClr val="000000"/>
                </a:solidFill>
                <a:latin typeface="Arial" charset="0"/>
                <a:cs typeface="Arial" charset="0"/>
              </a:rPr>
              <a:t>FACULTAD DE ECONOMÍA</a:t>
            </a:r>
          </a:p>
        </p:txBody>
      </p:sp>
      <p:sp>
        <p:nvSpPr>
          <p:cNvPr id="28684" name="Rectangle 9"/>
          <p:cNvSpPr>
            <a:spLocks noChangeArrowheads="1"/>
          </p:cNvSpPr>
          <p:nvPr/>
        </p:nvSpPr>
        <p:spPr bwMode="auto">
          <a:xfrm>
            <a:off x="0" y="3591984"/>
            <a:ext cx="9144000" cy="8925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6" tIns="45718" rIns="91436" bIns="45718">
            <a:spAutoFit/>
          </a:bodyPr>
          <a:lstStyle>
            <a:lvl1pPr>
              <a:spcBef>
                <a:spcPct val="20000"/>
              </a:spcBef>
              <a:buChar char="•"/>
              <a:defRPr sz="2400">
                <a:solidFill>
                  <a:schemeClr val="tx1"/>
                </a:solidFill>
                <a:latin typeface="Times New Roman" panose="02020603050405020304" pitchFamily="18" charset="0"/>
              </a:defRPr>
            </a:lvl1pPr>
            <a:lvl2pPr marL="742950" indent="-285750">
              <a:spcBef>
                <a:spcPct val="20000"/>
              </a:spcBef>
              <a:buChar char="–"/>
              <a:defRPr sz="2100">
                <a:solidFill>
                  <a:schemeClr val="tx1"/>
                </a:solidFill>
                <a:latin typeface="Times New Roman" panose="02020603050405020304" pitchFamily="18" charset="0"/>
              </a:defRPr>
            </a:lvl2pPr>
            <a:lvl3pPr marL="1143000" indent="-228600">
              <a:spcBef>
                <a:spcPct val="20000"/>
              </a:spcBef>
              <a:buChar char="•"/>
              <a:defRPr>
                <a:solidFill>
                  <a:schemeClr val="tx1"/>
                </a:solidFill>
                <a:latin typeface="Times New Roman" panose="02020603050405020304" pitchFamily="18" charset="0"/>
              </a:defRPr>
            </a:lvl3pPr>
            <a:lvl4pPr marL="1600200" indent="-228600">
              <a:spcBef>
                <a:spcPct val="20000"/>
              </a:spcBef>
              <a:buChar char="–"/>
              <a:defRPr sz="1500">
                <a:solidFill>
                  <a:schemeClr val="tx1"/>
                </a:solidFill>
                <a:latin typeface="Times New Roman" panose="02020603050405020304" pitchFamily="18" charset="0"/>
              </a:defRPr>
            </a:lvl4pPr>
            <a:lvl5pPr marL="2057400" indent="-228600">
              <a:spcBef>
                <a:spcPct val="20000"/>
              </a:spcBef>
              <a:buChar char="»"/>
              <a:defRPr sz="1500">
                <a:solidFill>
                  <a:schemeClr val="tx1"/>
                </a:solidFill>
                <a:latin typeface="Times New Roman" panose="02020603050405020304" pitchFamily="18" charset="0"/>
              </a:defRPr>
            </a:lvl5pPr>
            <a:lvl6pPr marL="2514600" indent="-228600" defTabSz="912813" eaLnBrk="0" fontAlgn="base" hangingPunct="0">
              <a:spcBef>
                <a:spcPct val="20000"/>
              </a:spcBef>
              <a:spcAft>
                <a:spcPct val="0"/>
              </a:spcAft>
              <a:buChar char="»"/>
              <a:defRPr sz="1500">
                <a:solidFill>
                  <a:schemeClr val="tx1"/>
                </a:solidFill>
                <a:latin typeface="Times New Roman" panose="02020603050405020304" pitchFamily="18" charset="0"/>
              </a:defRPr>
            </a:lvl6pPr>
            <a:lvl7pPr marL="2971800" indent="-228600" defTabSz="912813" eaLnBrk="0" fontAlgn="base" hangingPunct="0">
              <a:spcBef>
                <a:spcPct val="20000"/>
              </a:spcBef>
              <a:spcAft>
                <a:spcPct val="0"/>
              </a:spcAft>
              <a:buChar char="»"/>
              <a:defRPr sz="1500">
                <a:solidFill>
                  <a:schemeClr val="tx1"/>
                </a:solidFill>
                <a:latin typeface="Times New Roman" panose="02020603050405020304" pitchFamily="18" charset="0"/>
              </a:defRPr>
            </a:lvl7pPr>
            <a:lvl8pPr marL="3429000" indent="-228600" defTabSz="912813" eaLnBrk="0" fontAlgn="base" hangingPunct="0">
              <a:spcBef>
                <a:spcPct val="20000"/>
              </a:spcBef>
              <a:spcAft>
                <a:spcPct val="0"/>
              </a:spcAft>
              <a:buChar char="»"/>
              <a:defRPr sz="1500">
                <a:solidFill>
                  <a:schemeClr val="tx1"/>
                </a:solidFill>
                <a:latin typeface="Times New Roman" panose="02020603050405020304" pitchFamily="18" charset="0"/>
              </a:defRPr>
            </a:lvl8pPr>
            <a:lvl9pPr marL="3886200" indent="-228600" defTabSz="912813" eaLnBrk="0" fontAlgn="base" hangingPunct="0">
              <a:spcBef>
                <a:spcPct val="20000"/>
              </a:spcBef>
              <a:spcAft>
                <a:spcPct val="0"/>
              </a:spcAft>
              <a:buChar char="»"/>
              <a:defRPr sz="1500">
                <a:solidFill>
                  <a:schemeClr val="tx1"/>
                </a:solidFill>
                <a:latin typeface="Times New Roman" panose="02020603050405020304" pitchFamily="18" charset="0"/>
              </a:defRPr>
            </a:lvl9pPr>
          </a:lstStyle>
          <a:p>
            <a:pPr algn="ctr" eaLnBrk="1" hangingPunct="1">
              <a:spcBef>
                <a:spcPct val="0"/>
              </a:spcBef>
              <a:buFontTx/>
              <a:buNone/>
            </a:pPr>
            <a:r>
              <a:rPr lang="es-MX" altLang="es-MX" b="1" dirty="0">
                <a:solidFill>
                  <a:srgbClr val="FF0000"/>
                </a:solidFill>
                <a:latin typeface="Arial" panose="020B0604020202020204" pitchFamily="34" charset="0"/>
                <a:cs typeface="Arial" panose="020B0604020202020204" pitchFamily="34" charset="0"/>
              </a:rPr>
              <a:t>Tema: </a:t>
            </a:r>
          </a:p>
          <a:p>
            <a:pPr algn="ctr" fontAlgn="base">
              <a:spcBef>
                <a:spcPct val="0"/>
              </a:spcBef>
              <a:spcAft>
                <a:spcPct val="0"/>
              </a:spcAft>
              <a:buNone/>
            </a:pPr>
            <a:r>
              <a:rPr lang="es-MX" altLang="es-MX" sz="2800" b="1" dirty="0">
                <a:solidFill>
                  <a:srgbClr val="FF0000"/>
                </a:solidFill>
                <a:latin typeface="Arial" charset="0"/>
                <a:cs typeface="Arial" charset="0"/>
              </a:rPr>
              <a:t>Concepto y funciones </a:t>
            </a:r>
            <a:r>
              <a:rPr lang="es-MX" altLang="es-MX" sz="2800" b="1" dirty="0" smtClean="0">
                <a:solidFill>
                  <a:srgbClr val="FF0000"/>
                </a:solidFill>
                <a:latin typeface="Arial" charset="0"/>
                <a:cs typeface="Arial" charset="0"/>
              </a:rPr>
              <a:t>de dinero</a:t>
            </a:r>
            <a:endParaRPr lang="es-MX" altLang="es-MX" sz="2800" b="1" dirty="0">
              <a:solidFill>
                <a:srgbClr val="FF0000"/>
              </a:solidFill>
              <a:latin typeface="Arial" charset="0"/>
              <a:cs typeface="Arial" charset="0"/>
            </a:endParaRPr>
          </a:p>
        </p:txBody>
      </p:sp>
      <p:sp>
        <p:nvSpPr>
          <p:cNvPr id="28685" name="Rectangle 7"/>
          <p:cNvSpPr>
            <a:spLocks noChangeArrowheads="1"/>
          </p:cNvSpPr>
          <p:nvPr/>
        </p:nvSpPr>
        <p:spPr bwMode="auto">
          <a:xfrm>
            <a:off x="22029" y="6482664"/>
            <a:ext cx="9129314" cy="3386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6" tIns="45718" rIns="91436" bIns="45718" anchor="ctr">
            <a:spAutoFit/>
          </a:bodyPr>
          <a:lstStyle>
            <a:lvl1pPr>
              <a:spcBef>
                <a:spcPct val="20000"/>
              </a:spcBef>
              <a:buChar char="•"/>
              <a:defRPr sz="2400">
                <a:solidFill>
                  <a:schemeClr val="tx1"/>
                </a:solidFill>
                <a:latin typeface="Times New Roman" panose="02020603050405020304" pitchFamily="18" charset="0"/>
              </a:defRPr>
            </a:lvl1pPr>
            <a:lvl2pPr marL="742950" indent="-285750">
              <a:spcBef>
                <a:spcPct val="20000"/>
              </a:spcBef>
              <a:buChar char="–"/>
              <a:defRPr sz="2100">
                <a:solidFill>
                  <a:schemeClr val="tx1"/>
                </a:solidFill>
                <a:latin typeface="Times New Roman" panose="02020603050405020304" pitchFamily="18" charset="0"/>
              </a:defRPr>
            </a:lvl2pPr>
            <a:lvl3pPr marL="1143000" indent="-228600">
              <a:spcBef>
                <a:spcPct val="20000"/>
              </a:spcBef>
              <a:buChar char="•"/>
              <a:defRPr>
                <a:solidFill>
                  <a:schemeClr val="tx1"/>
                </a:solidFill>
                <a:latin typeface="Times New Roman" panose="02020603050405020304" pitchFamily="18" charset="0"/>
              </a:defRPr>
            </a:lvl3pPr>
            <a:lvl4pPr marL="1600200" indent="-228600">
              <a:spcBef>
                <a:spcPct val="20000"/>
              </a:spcBef>
              <a:buChar char="–"/>
              <a:defRPr sz="1500">
                <a:solidFill>
                  <a:schemeClr val="tx1"/>
                </a:solidFill>
                <a:latin typeface="Times New Roman" panose="02020603050405020304" pitchFamily="18" charset="0"/>
              </a:defRPr>
            </a:lvl4pPr>
            <a:lvl5pPr marL="2057400" indent="-228600">
              <a:spcBef>
                <a:spcPct val="20000"/>
              </a:spcBef>
              <a:buChar char="»"/>
              <a:defRPr sz="1500">
                <a:solidFill>
                  <a:schemeClr val="tx1"/>
                </a:solidFill>
                <a:latin typeface="Times New Roman" panose="02020603050405020304" pitchFamily="18" charset="0"/>
              </a:defRPr>
            </a:lvl5pPr>
            <a:lvl6pPr marL="2514600" indent="-228600" defTabSz="912813" eaLnBrk="0" fontAlgn="base" hangingPunct="0">
              <a:spcBef>
                <a:spcPct val="20000"/>
              </a:spcBef>
              <a:spcAft>
                <a:spcPct val="0"/>
              </a:spcAft>
              <a:buChar char="»"/>
              <a:defRPr sz="1500">
                <a:solidFill>
                  <a:schemeClr val="tx1"/>
                </a:solidFill>
                <a:latin typeface="Times New Roman" panose="02020603050405020304" pitchFamily="18" charset="0"/>
              </a:defRPr>
            </a:lvl6pPr>
            <a:lvl7pPr marL="2971800" indent="-228600" defTabSz="912813" eaLnBrk="0" fontAlgn="base" hangingPunct="0">
              <a:spcBef>
                <a:spcPct val="20000"/>
              </a:spcBef>
              <a:spcAft>
                <a:spcPct val="0"/>
              </a:spcAft>
              <a:buChar char="»"/>
              <a:defRPr sz="1500">
                <a:solidFill>
                  <a:schemeClr val="tx1"/>
                </a:solidFill>
                <a:latin typeface="Times New Roman" panose="02020603050405020304" pitchFamily="18" charset="0"/>
              </a:defRPr>
            </a:lvl7pPr>
            <a:lvl8pPr marL="3429000" indent="-228600" defTabSz="912813" eaLnBrk="0" fontAlgn="base" hangingPunct="0">
              <a:spcBef>
                <a:spcPct val="20000"/>
              </a:spcBef>
              <a:spcAft>
                <a:spcPct val="0"/>
              </a:spcAft>
              <a:buChar char="»"/>
              <a:defRPr sz="1500">
                <a:solidFill>
                  <a:schemeClr val="tx1"/>
                </a:solidFill>
                <a:latin typeface="Times New Roman" panose="02020603050405020304" pitchFamily="18" charset="0"/>
              </a:defRPr>
            </a:lvl8pPr>
            <a:lvl9pPr marL="3886200" indent="-228600" defTabSz="912813" eaLnBrk="0" fontAlgn="base" hangingPunct="0">
              <a:spcBef>
                <a:spcPct val="20000"/>
              </a:spcBef>
              <a:spcAft>
                <a:spcPct val="0"/>
              </a:spcAft>
              <a:buChar char="»"/>
              <a:defRPr sz="1500">
                <a:solidFill>
                  <a:schemeClr val="tx1"/>
                </a:solidFill>
                <a:latin typeface="Times New Roman" panose="02020603050405020304" pitchFamily="18" charset="0"/>
              </a:defRPr>
            </a:lvl9pPr>
          </a:lstStyle>
          <a:p>
            <a:pPr algn="r" eaLnBrk="1" hangingPunct="1">
              <a:spcBef>
                <a:spcPct val="0"/>
              </a:spcBef>
              <a:buFontTx/>
              <a:buNone/>
            </a:pPr>
            <a:r>
              <a:rPr lang="es-MX" altLang="es-MX" sz="1600" dirty="0">
                <a:solidFill>
                  <a:srgbClr val="000000"/>
                </a:solidFill>
                <a:latin typeface="Arial" panose="020B0604020202020204" pitchFamily="34" charset="0"/>
                <a:cs typeface="Arial" panose="020B0604020202020204" pitchFamily="34" charset="0"/>
              </a:rPr>
              <a:t>Toluca, México, </a:t>
            </a:r>
            <a:r>
              <a:rPr lang="es-MX" altLang="es-MX" sz="1600" dirty="0" smtClean="0">
                <a:solidFill>
                  <a:srgbClr val="000000"/>
                </a:solidFill>
                <a:latin typeface="Arial" panose="020B0604020202020204" pitchFamily="34" charset="0"/>
                <a:cs typeface="Arial" panose="020B0604020202020204" pitchFamily="34" charset="0"/>
              </a:rPr>
              <a:t>octubre de 2017</a:t>
            </a:r>
            <a:endParaRPr lang="es-MX" altLang="es-MX" sz="1600" dirty="0">
              <a:solidFill>
                <a:srgbClr val="000000"/>
              </a:solidFill>
              <a:latin typeface="Arial" panose="020B0604020202020204" pitchFamily="34" charset="0"/>
              <a:cs typeface="Arial" panose="020B0604020202020204" pitchFamily="34" charset="0"/>
            </a:endParaRPr>
          </a:p>
        </p:txBody>
      </p:sp>
      <p:sp>
        <p:nvSpPr>
          <p:cNvPr id="28686" name="Rectangle 7"/>
          <p:cNvSpPr>
            <a:spLocks noChangeArrowheads="1"/>
          </p:cNvSpPr>
          <p:nvPr/>
        </p:nvSpPr>
        <p:spPr bwMode="auto">
          <a:xfrm>
            <a:off x="14686" y="4894450"/>
            <a:ext cx="9144000" cy="4000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6" tIns="45718" rIns="91436" bIns="45718" anchor="ctr">
            <a:spAutoFit/>
          </a:bodyPr>
          <a:lstStyle>
            <a:lvl1pPr>
              <a:spcBef>
                <a:spcPct val="20000"/>
              </a:spcBef>
              <a:buChar char="•"/>
              <a:defRPr sz="2400">
                <a:solidFill>
                  <a:schemeClr val="tx1"/>
                </a:solidFill>
                <a:latin typeface="Times New Roman" panose="02020603050405020304" pitchFamily="18" charset="0"/>
              </a:defRPr>
            </a:lvl1pPr>
            <a:lvl2pPr marL="742950" indent="-285750">
              <a:spcBef>
                <a:spcPct val="20000"/>
              </a:spcBef>
              <a:buChar char="–"/>
              <a:defRPr sz="2100">
                <a:solidFill>
                  <a:schemeClr val="tx1"/>
                </a:solidFill>
                <a:latin typeface="Times New Roman" panose="02020603050405020304" pitchFamily="18" charset="0"/>
              </a:defRPr>
            </a:lvl2pPr>
            <a:lvl3pPr marL="1143000" indent="-228600">
              <a:spcBef>
                <a:spcPct val="20000"/>
              </a:spcBef>
              <a:buChar char="•"/>
              <a:defRPr>
                <a:solidFill>
                  <a:schemeClr val="tx1"/>
                </a:solidFill>
                <a:latin typeface="Times New Roman" panose="02020603050405020304" pitchFamily="18" charset="0"/>
              </a:defRPr>
            </a:lvl3pPr>
            <a:lvl4pPr marL="1600200" indent="-228600">
              <a:spcBef>
                <a:spcPct val="20000"/>
              </a:spcBef>
              <a:buChar char="–"/>
              <a:defRPr sz="1500">
                <a:solidFill>
                  <a:schemeClr val="tx1"/>
                </a:solidFill>
                <a:latin typeface="Times New Roman" panose="02020603050405020304" pitchFamily="18" charset="0"/>
              </a:defRPr>
            </a:lvl4pPr>
            <a:lvl5pPr marL="2057400" indent="-228600">
              <a:spcBef>
                <a:spcPct val="20000"/>
              </a:spcBef>
              <a:buChar char="»"/>
              <a:defRPr sz="1500">
                <a:solidFill>
                  <a:schemeClr val="tx1"/>
                </a:solidFill>
                <a:latin typeface="Times New Roman" panose="02020603050405020304" pitchFamily="18" charset="0"/>
              </a:defRPr>
            </a:lvl5pPr>
            <a:lvl6pPr marL="2514600" indent="-228600" defTabSz="912813" eaLnBrk="0" fontAlgn="base" hangingPunct="0">
              <a:spcBef>
                <a:spcPct val="20000"/>
              </a:spcBef>
              <a:spcAft>
                <a:spcPct val="0"/>
              </a:spcAft>
              <a:buChar char="»"/>
              <a:defRPr sz="1500">
                <a:solidFill>
                  <a:schemeClr val="tx1"/>
                </a:solidFill>
                <a:latin typeface="Times New Roman" panose="02020603050405020304" pitchFamily="18" charset="0"/>
              </a:defRPr>
            </a:lvl6pPr>
            <a:lvl7pPr marL="2971800" indent="-228600" defTabSz="912813" eaLnBrk="0" fontAlgn="base" hangingPunct="0">
              <a:spcBef>
                <a:spcPct val="20000"/>
              </a:spcBef>
              <a:spcAft>
                <a:spcPct val="0"/>
              </a:spcAft>
              <a:buChar char="»"/>
              <a:defRPr sz="1500">
                <a:solidFill>
                  <a:schemeClr val="tx1"/>
                </a:solidFill>
                <a:latin typeface="Times New Roman" panose="02020603050405020304" pitchFamily="18" charset="0"/>
              </a:defRPr>
            </a:lvl7pPr>
            <a:lvl8pPr marL="3429000" indent="-228600" defTabSz="912813" eaLnBrk="0" fontAlgn="base" hangingPunct="0">
              <a:spcBef>
                <a:spcPct val="20000"/>
              </a:spcBef>
              <a:spcAft>
                <a:spcPct val="0"/>
              </a:spcAft>
              <a:buChar char="»"/>
              <a:defRPr sz="1500">
                <a:solidFill>
                  <a:schemeClr val="tx1"/>
                </a:solidFill>
                <a:latin typeface="Times New Roman" panose="02020603050405020304" pitchFamily="18" charset="0"/>
              </a:defRPr>
            </a:lvl8pPr>
            <a:lvl9pPr marL="3886200" indent="-228600" defTabSz="912813" eaLnBrk="0" fontAlgn="base" hangingPunct="0">
              <a:spcBef>
                <a:spcPct val="20000"/>
              </a:spcBef>
              <a:spcAft>
                <a:spcPct val="0"/>
              </a:spcAft>
              <a:buChar char="»"/>
              <a:defRPr sz="1500">
                <a:solidFill>
                  <a:schemeClr val="tx1"/>
                </a:solidFill>
                <a:latin typeface="Times New Roman" panose="02020603050405020304" pitchFamily="18" charset="0"/>
              </a:defRPr>
            </a:lvl9pPr>
          </a:lstStyle>
          <a:p>
            <a:pPr algn="ctr" eaLnBrk="1" hangingPunct="1">
              <a:spcBef>
                <a:spcPct val="0"/>
              </a:spcBef>
              <a:buFontTx/>
              <a:buNone/>
            </a:pPr>
            <a:r>
              <a:rPr lang="es-CO" altLang="es-MX" sz="2000" b="1" dirty="0">
                <a:solidFill>
                  <a:srgbClr val="000000"/>
                </a:solidFill>
                <a:latin typeface="Arial" panose="020B0604020202020204" pitchFamily="34" charset="0"/>
                <a:cs typeface="Arial" panose="020B0604020202020204" pitchFamily="34" charset="0"/>
              </a:rPr>
              <a:t>Profesor: M. en E.U.R. Esteban Felipe Sánchez Torres</a:t>
            </a:r>
            <a:endParaRPr lang="es-MX" altLang="es-MX" sz="2000" b="1" dirty="0">
              <a:solidFill>
                <a:srgbClr val="000000"/>
              </a:solidFill>
              <a:latin typeface="Arial" panose="020B0604020202020204" pitchFamily="34" charset="0"/>
              <a:cs typeface="Arial" panose="020B0604020202020204" pitchFamily="34" charset="0"/>
            </a:endParaRPr>
          </a:p>
        </p:txBody>
      </p:sp>
      <p:pic>
        <p:nvPicPr>
          <p:cNvPr id="2" name="Imagen 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28477" y="167525"/>
            <a:ext cx="1392517" cy="1340768"/>
          </a:xfrm>
          <a:prstGeom prst="rect">
            <a:avLst/>
          </a:prstGeom>
        </p:spPr>
      </p:pic>
      <p:pic>
        <p:nvPicPr>
          <p:cNvPr id="17" name="Imagen 1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606295" y="329186"/>
            <a:ext cx="906964" cy="971669"/>
          </a:xfrm>
          <a:prstGeom prst="rect">
            <a:avLst/>
          </a:prstGeom>
        </p:spPr>
      </p:pic>
      <p:sp>
        <p:nvSpPr>
          <p:cNvPr id="15" name="Rectangle 8"/>
          <p:cNvSpPr>
            <a:spLocks noChangeArrowheads="1"/>
          </p:cNvSpPr>
          <p:nvPr/>
        </p:nvSpPr>
        <p:spPr bwMode="auto">
          <a:xfrm>
            <a:off x="0" y="2742609"/>
            <a:ext cx="9144000" cy="3704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6" tIns="45718" rIns="91436" bIns="45718" anchor="ctr">
            <a:spAutoFit/>
          </a:bodyPr>
          <a:lstStyle>
            <a:lvl1pPr eaLnBrk="0" hangingPunct="0">
              <a:spcBef>
                <a:spcPct val="20000"/>
              </a:spcBef>
              <a:buChar char="•"/>
              <a:defRPr sz="3200">
                <a:solidFill>
                  <a:schemeClr val="tx1"/>
                </a:solidFill>
                <a:latin typeface="Times New Roman" pitchFamily="18" charset="0"/>
              </a:defRPr>
            </a:lvl1pPr>
            <a:lvl2pPr marL="742950" indent="-285750" eaLnBrk="0" hangingPunct="0">
              <a:spcBef>
                <a:spcPct val="20000"/>
              </a:spcBef>
              <a:buChar char="–"/>
              <a:defRPr sz="2800">
                <a:solidFill>
                  <a:schemeClr val="tx1"/>
                </a:solidFill>
                <a:latin typeface="Times New Roman" pitchFamily="18" charset="0"/>
              </a:defRPr>
            </a:lvl2pPr>
            <a:lvl3pPr marL="1143000" indent="-228600" eaLnBrk="0" hangingPunct="0">
              <a:spcBef>
                <a:spcPct val="20000"/>
              </a:spcBef>
              <a:buChar char="•"/>
              <a:defRPr sz="2400">
                <a:solidFill>
                  <a:schemeClr val="tx1"/>
                </a:solidFill>
                <a:latin typeface="Times New Roman" pitchFamily="18" charset="0"/>
              </a:defRPr>
            </a:lvl3pPr>
            <a:lvl4pPr marL="1600200" indent="-228600" eaLnBrk="0" hangingPunct="0">
              <a:spcBef>
                <a:spcPct val="20000"/>
              </a:spcBef>
              <a:buChar char="–"/>
              <a:defRPr sz="2000">
                <a:solidFill>
                  <a:schemeClr val="tx1"/>
                </a:solidFill>
                <a:latin typeface="Times New Roman" pitchFamily="18" charset="0"/>
              </a:defRPr>
            </a:lvl4pPr>
            <a:lvl5pPr marL="2057400" indent="-228600"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gn="ctr" defTabSz="1219110" eaLnBrk="1" hangingPunct="1">
              <a:spcBef>
                <a:spcPct val="0"/>
              </a:spcBef>
              <a:buNone/>
              <a:defRPr/>
            </a:pPr>
            <a:r>
              <a:rPr lang="es-MX" altLang="es-MX" sz="1800" dirty="0">
                <a:solidFill>
                  <a:srgbClr val="000000"/>
                </a:solidFill>
                <a:latin typeface="Arial" charset="0"/>
                <a:cs typeface="Arial" charset="0"/>
              </a:rPr>
              <a:t>Unidad de aprendizaje: </a:t>
            </a:r>
            <a:r>
              <a:rPr lang="es-MX" altLang="es-MX" sz="1800" b="1" dirty="0">
                <a:solidFill>
                  <a:srgbClr val="000000"/>
                </a:solidFill>
                <a:latin typeface="Arial" charset="0"/>
                <a:cs typeface="Arial" charset="0"/>
              </a:rPr>
              <a:t>Teoría Monetaria y Política </a:t>
            </a:r>
            <a:r>
              <a:rPr lang="es-MX" altLang="es-MX" sz="1800" b="1" dirty="0" smtClean="0">
                <a:solidFill>
                  <a:srgbClr val="000000"/>
                </a:solidFill>
                <a:latin typeface="Arial" charset="0"/>
                <a:cs typeface="Arial" charset="0"/>
              </a:rPr>
              <a:t>Fiscal</a:t>
            </a:r>
            <a:r>
              <a:rPr lang="es-MX" altLang="es-MX" sz="1800" dirty="0" smtClean="0">
                <a:solidFill>
                  <a:srgbClr val="000000"/>
                </a:solidFill>
                <a:latin typeface="Arial" charset="0"/>
                <a:cs typeface="Arial" charset="0"/>
              </a:rPr>
              <a:t>, 6º. Semestre</a:t>
            </a:r>
            <a:endParaRPr lang="es-ES" altLang="es-MX" sz="1800" dirty="0">
              <a:solidFill>
                <a:srgbClr val="000000"/>
              </a:solidFill>
              <a:latin typeface="Arial" charset="0"/>
              <a:cs typeface="Arial" charset="0"/>
            </a:endParaRPr>
          </a:p>
        </p:txBody>
      </p:sp>
      <p:sp>
        <p:nvSpPr>
          <p:cNvPr id="16" name="Rectangle 8"/>
          <p:cNvSpPr>
            <a:spLocks noChangeArrowheads="1"/>
          </p:cNvSpPr>
          <p:nvPr/>
        </p:nvSpPr>
        <p:spPr bwMode="auto">
          <a:xfrm>
            <a:off x="0" y="1941278"/>
            <a:ext cx="9144000" cy="4616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6" tIns="45718" rIns="91436" bIns="45718" anchor="ctr">
            <a:spAutoFit/>
          </a:bodyPr>
          <a:lstStyle>
            <a:lvl1pPr>
              <a:spcBef>
                <a:spcPct val="20000"/>
              </a:spcBef>
              <a:buChar char="•"/>
              <a:defRPr sz="2400">
                <a:solidFill>
                  <a:schemeClr val="tx1"/>
                </a:solidFill>
                <a:latin typeface="Times New Roman" panose="02020603050405020304" pitchFamily="18" charset="0"/>
              </a:defRPr>
            </a:lvl1pPr>
            <a:lvl2pPr marL="742950" indent="-285750">
              <a:spcBef>
                <a:spcPct val="20000"/>
              </a:spcBef>
              <a:buChar char="–"/>
              <a:defRPr sz="2100">
                <a:solidFill>
                  <a:schemeClr val="tx1"/>
                </a:solidFill>
                <a:latin typeface="Times New Roman" panose="02020603050405020304" pitchFamily="18" charset="0"/>
              </a:defRPr>
            </a:lvl2pPr>
            <a:lvl3pPr marL="1143000" indent="-228600">
              <a:spcBef>
                <a:spcPct val="20000"/>
              </a:spcBef>
              <a:buChar char="•"/>
              <a:defRPr>
                <a:solidFill>
                  <a:schemeClr val="tx1"/>
                </a:solidFill>
                <a:latin typeface="Times New Roman" panose="02020603050405020304" pitchFamily="18" charset="0"/>
              </a:defRPr>
            </a:lvl3pPr>
            <a:lvl4pPr marL="1600200" indent="-228600">
              <a:spcBef>
                <a:spcPct val="20000"/>
              </a:spcBef>
              <a:buChar char="–"/>
              <a:defRPr sz="1500">
                <a:solidFill>
                  <a:schemeClr val="tx1"/>
                </a:solidFill>
                <a:latin typeface="Times New Roman" panose="02020603050405020304" pitchFamily="18" charset="0"/>
              </a:defRPr>
            </a:lvl4pPr>
            <a:lvl5pPr marL="2057400" indent="-228600">
              <a:spcBef>
                <a:spcPct val="20000"/>
              </a:spcBef>
              <a:buChar char="»"/>
              <a:defRPr sz="1500">
                <a:solidFill>
                  <a:schemeClr val="tx1"/>
                </a:solidFill>
                <a:latin typeface="Times New Roman" panose="02020603050405020304" pitchFamily="18" charset="0"/>
              </a:defRPr>
            </a:lvl5pPr>
            <a:lvl6pPr marL="2514600" indent="-228600" defTabSz="912813" eaLnBrk="0" fontAlgn="base" hangingPunct="0">
              <a:spcBef>
                <a:spcPct val="20000"/>
              </a:spcBef>
              <a:spcAft>
                <a:spcPct val="0"/>
              </a:spcAft>
              <a:buChar char="»"/>
              <a:defRPr sz="1500">
                <a:solidFill>
                  <a:schemeClr val="tx1"/>
                </a:solidFill>
                <a:latin typeface="Times New Roman" panose="02020603050405020304" pitchFamily="18" charset="0"/>
              </a:defRPr>
            </a:lvl6pPr>
            <a:lvl7pPr marL="2971800" indent="-228600" defTabSz="912813" eaLnBrk="0" fontAlgn="base" hangingPunct="0">
              <a:spcBef>
                <a:spcPct val="20000"/>
              </a:spcBef>
              <a:spcAft>
                <a:spcPct val="0"/>
              </a:spcAft>
              <a:buChar char="»"/>
              <a:defRPr sz="1500">
                <a:solidFill>
                  <a:schemeClr val="tx1"/>
                </a:solidFill>
                <a:latin typeface="Times New Roman" panose="02020603050405020304" pitchFamily="18" charset="0"/>
              </a:defRPr>
            </a:lvl7pPr>
            <a:lvl8pPr marL="3429000" indent="-228600" defTabSz="912813" eaLnBrk="0" fontAlgn="base" hangingPunct="0">
              <a:spcBef>
                <a:spcPct val="20000"/>
              </a:spcBef>
              <a:spcAft>
                <a:spcPct val="0"/>
              </a:spcAft>
              <a:buChar char="»"/>
              <a:defRPr sz="1500">
                <a:solidFill>
                  <a:schemeClr val="tx1"/>
                </a:solidFill>
                <a:latin typeface="Times New Roman" panose="02020603050405020304" pitchFamily="18" charset="0"/>
              </a:defRPr>
            </a:lvl8pPr>
            <a:lvl9pPr marL="3886200" indent="-228600" defTabSz="912813" eaLnBrk="0" fontAlgn="base" hangingPunct="0">
              <a:spcBef>
                <a:spcPct val="20000"/>
              </a:spcBef>
              <a:spcAft>
                <a:spcPct val="0"/>
              </a:spcAft>
              <a:buChar char="»"/>
              <a:defRPr sz="1500">
                <a:solidFill>
                  <a:schemeClr val="tx1"/>
                </a:solidFill>
                <a:latin typeface="Times New Roman" panose="02020603050405020304" pitchFamily="18" charset="0"/>
              </a:defRPr>
            </a:lvl9pPr>
          </a:lstStyle>
          <a:p>
            <a:pPr algn="ctr" eaLnBrk="1" hangingPunct="1">
              <a:spcBef>
                <a:spcPct val="0"/>
              </a:spcBef>
              <a:buFontTx/>
              <a:buNone/>
            </a:pPr>
            <a:r>
              <a:rPr lang="es-MX" altLang="es-MX" b="1" dirty="0">
                <a:solidFill>
                  <a:srgbClr val="000000"/>
                </a:solidFill>
                <a:latin typeface="Arial" panose="020B0604020202020204" pitchFamily="34" charset="0"/>
                <a:cs typeface="Arial" panose="020B0604020202020204" pitchFamily="34" charset="0"/>
              </a:rPr>
              <a:t>Diapositivas</a:t>
            </a:r>
            <a:endParaRPr lang="es-ES" altLang="es-MX" b="1" dirty="0">
              <a:solidFill>
                <a:srgbClr val="000000"/>
              </a:solidFill>
              <a:latin typeface="Arial" panose="020B0604020202020204" pitchFamily="34" charset="0"/>
              <a:cs typeface="Arial" panose="020B0604020202020204" pitchFamily="34" charset="0"/>
            </a:endParaRPr>
          </a:p>
        </p:txBody>
      </p:sp>
      <p:sp>
        <p:nvSpPr>
          <p:cNvPr id="18" name="Rectangle 5"/>
          <p:cNvSpPr>
            <a:spLocks noChangeArrowheads="1"/>
          </p:cNvSpPr>
          <p:nvPr/>
        </p:nvSpPr>
        <p:spPr bwMode="auto">
          <a:xfrm>
            <a:off x="0" y="2411293"/>
            <a:ext cx="9144000" cy="3704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6" tIns="45718" rIns="91436" bIns="45718" anchor="ctr">
            <a:spAutoFit/>
          </a:bodyPr>
          <a:lstStyle>
            <a:lvl1pPr eaLnBrk="0" hangingPunct="0">
              <a:spcBef>
                <a:spcPct val="20000"/>
              </a:spcBef>
              <a:buChar char="•"/>
              <a:defRPr sz="3200">
                <a:solidFill>
                  <a:schemeClr val="tx1"/>
                </a:solidFill>
                <a:latin typeface="Times New Roman" pitchFamily="18" charset="0"/>
              </a:defRPr>
            </a:lvl1pPr>
            <a:lvl2pPr marL="742950" indent="-285750" eaLnBrk="0" hangingPunct="0">
              <a:spcBef>
                <a:spcPct val="20000"/>
              </a:spcBef>
              <a:buChar char="–"/>
              <a:defRPr sz="2800">
                <a:solidFill>
                  <a:schemeClr val="tx1"/>
                </a:solidFill>
                <a:latin typeface="Times New Roman" pitchFamily="18" charset="0"/>
              </a:defRPr>
            </a:lvl2pPr>
            <a:lvl3pPr marL="1143000" indent="-228600" eaLnBrk="0" hangingPunct="0">
              <a:spcBef>
                <a:spcPct val="20000"/>
              </a:spcBef>
              <a:buChar char="•"/>
              <a:defRPr sz="2400">
                <a:solidFill>
                  <a:schemeClr val="tx1"/>
                </a:solidFill>
                <a:latin typeface="Times New Roman" pitchFamily="18" charset="0"/>
              </a:defRPr>
            </a:lvl3pPr>
            <a:lvl4pPr marL="1600200" indent="-228600" eaLnBrk="0" hangingPunct="0">
              <a:spcBef>
                <a:spcPct val="20000"/>
              </a:spcBef>
              <a:buChar char="–"/>
              <a:defRPr sz="2000">
                <a:solidFill>
                  <a:schemeClr val="tx1"/>
                </a:solidFill>
                <a:latin typeface="Times New Roman" pitchFamily="18" charset="0"/>
              </a:defRPr>
            </a:lvl4pPr>
            <a:lvl5pPr marL="2057400" indent="-228600"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gn="ctr" defTabSz="1219110" eaLnBrk="1" hangingPunct="1">
              <a:spcBef>
                <a:spcPct val="0"/>
              </a:spcBef>
              <a:buNone/>
              <a:defRPr/>
            </a:pPr>
            <a:r>
              <a:rPr lang="es-MX" altLang="es-MX" sz="1800" dirty="0">
                <a:solidFill>
                  <a:srgbClr val="000000"/>
                </a:solidFill>
                <a:latin typeface="Arial" charset="0"/>
                <a:cs typeface="Arial" charset="0"/>
              </a:rPr>
              <a:t>Plan de estudios: </a:t>
            </a:r>
            <a:r>
              <a:rPr lang="es-MX" altLang="es-MX" sz="1800" b="1" dirty="0">
                <a:solidFill>
                  <a:srgbClr val="000000"/>
                </a:solidFill>
                <a:latin typeface="Arial" charset="0"/>
                <a:cs typeface="Arial" charset="0"/>
              </a:rPr>
              <a:t>Relaciones Económicas Internacionales</a:t>
            </a:r>
          </a:p>
        </p:txBody>
      </p:sp>
      <p:sp>
        <p:nvSpPr>
          <p:cNvPr id="19" name="Rectangle 8"/>
          <p:cNvSpPr>
            <a:spLocks noChangeArrowheads="1"/>
          </p:cNvSpPr>
          <p:nvPr/>
        </p:nvSpPr>
        <p:spPr bwMode="auto">
          <a:xfrm>
            <a:off x="0" y="3088900"/>
            <a:ext cx="9144000" cy="3704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6" tIns="45718" rIns="91436" bIns="45718" anchor="ctr">
            <a:spAutoFit/>
          </a:bodyPr>
          <a:lstStyle>
            <a:lvl1pPr eaLnBrk="0" hangingPunct="0">
              <a:spcBef>
                <a:spcPct val="20000"/>
              </a:spcBef>
              <a:buChar char="•"/>
              <a:defRPr sz="3200">
                <a:solidFill>
                  <a:schemeClr val="tx1"/>
                </a:solidFill>
                <a:latin typeface="Times New Roman" pitchFamily="18" charset="0"/>
              </a:defRPr>
            </a:lvl1pPr>
            <a:lvl2pPr marL="742950" indent="-285750" eaLnBrk="0" hangingPunct="0">
              <a:spcBef>
                <a:spcPct val="20000"/>
              </a:spcBef>
              <a:buChar char="–"/>
              <a:defRPr sz="2800">
                <a:solidFill>
                  <a:schemeClr val="tx1"/>
                </a:solidFill>
                <a:latin typeface="Times New Roman" pitchFamily="18" charset="0"/>
              </a:defRPr>
            </a:lvl2pPr>
            <a:lvl3pPr marL="1143000" indent="-228600" eaLnBrk="0" hangingPunct="0">
              <a:spcBef>
                <a:spcPct val="20000"/>
              </a:spcBef>
              <a:buChar char="•"/>
              <a:defRPr sz="2400">
                <a:solidFill>
                  <a:schemeClr val="tx1"/>
                </a:solidFill>
                <a:latin typeface="Times New Roman" pitchFamily="18" charset="0"/>
              </a:defRPr>
            </a:lvl3pPr>
            <a:lvl4pPr marL="1600200" indent="-228600" eaLnBrk="0" hangingPunct="0">
              <a:spcBef>
                <a:spcPct val="20000"/>
              </a:spcBef>
              <a:buChar char="–"/>
              <a:defRPr sz="2000">
                <a:solidFill>
                  <a:schemeClr val="tx1"/>
                </a:solidFill>
                <a:latin typeface="Times New Roman" pitchFamily="18" charset="0"/>
              </a:defRPr>
            </a:lvl4pPr>
            <a:lvl5pPr marL="2057400" indent="-228600"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gn="ctr" defTabSz="1219110" eaLnBrk="1" hangingPunct="1">
              <a:spcBef>
                <a:spcPct val="0"/>
              </a:spcBef>
              <a:buNone/>
              <a:defRPr/>
            </a:pPr>
            <a:r>
              <a:rPr lang="es-MX" altLang="es-MX" sz="1800" dirty="0">
                <a:solidFill>
                  <a:srgbClr val="000000"/>
                </a:solidFill>
                <a:latin typeface="Arial" charset="0"/>
                <a:cs typeface="Arial" charset="0"/>
              </a:rPr>
              <a:t>Créditos: </a:t>
            </a:r>
            <a:r>
              <a:rPr lang="es-MX" altLang="es-MX" sz="1800" dirty="0" smtClean="0">
                <a:solidFill>
                  <a:srgbClr val="000000"/>
                </a:solidFill>
                <a:latin typeface="Arial" charset="0"/>
                <a:cs typeface="Arial" charset="0"/>
              </a:rPr>
              <a:t>10</a:t>
            </a:r>
            <a:endParaRPr lang="es-ES" altLang="es-MX" sz="1800" dirty="0">
              <a:solidFill>
                <a:srgbClr val="000000"/>
              </a:solidFill>
              <a:latin typeface="Arial" charset="0"/>
              <a:cs typeface="Arial" charset="0"/>
            </a:endParaRPr>
          </a:p>
        </p:txBody>
      </p:sp>
    </p:spTree>
    <p:extLst>
      <p:ext uri="{BB962C8B-B14F-4D97-AF65-F5344CB8AC3E}">
        <p14:creationId xmlns:p14="http://schemas.microsoft.com/office/powerpoint/2010/main" val="1007085523"/>
      </p:ext>
    </p:extLst>
  </p:cSld>
  <p:clrMapOvr>
    <a:overrideClrMapping bg1="lt1" tx1="dk1" bg2="lt2" tx2="dk2" accent1="accent1" accent2="accent2" accent3="accent3" accent4="accent4" accent5="accent5" accent6="accent6" hlink="hlink" folHlink="folHlink"/>
  </p:clrMapOvr>
  <p:transition advClick="0"/>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showMasterSp="0">
  <p:cSld>
    <p:bg>
      <p:bgPr>
        <a:gradFill rotWithShape="0">
          <a:gsLst>
            <a:gs pos="0">
              <a:schemeClr val="bg1"/>
            </a:gs>
            <a:gs pos="100000">
              <a:schemeClr val="folHlink"/>
            </a:gs>
          </a:gsLst>
          <a:lin ang="5400000" scaled="1"/>
        </a:gradFill>
        <a:effectLst/>
      </p:bgPr>
    </p:bg>
    <p:spTree>
      <p:nvGrpSpPr>
        <p:cNvPr id="1" name=""/>
        <p:cNvGrpSpPr/>
        <p:nvPr/>
      </p:nvGrpSpPr>
      <p:grpSpPr>
        <a:xfrm>
          <a:off x="0" y="0"/>
          <a:ext cx="0" cy="0"/>
          <a:chOff x="0" y="0"/>
          <a:chExt cx="0" cy="0"/>
        </a:xfrm>
      </p:grpSpPr>
      <p:sp>
        <p:nvSpPr>
          <p:cNvPr id="97284" name="Rectangle 4"/>
          <p:cNvSpPr>
            <a:spLocks noChangeArrowheads="1"/>
          </p:cNvSpPr>
          <p:nvPr/>
        </p:nvSpPr>
        <p:spPr bwMode="auto">
          <a:xfrm>
            <a:off x="358345" y="565929"/>
            <a:ext cx="8427309" cy="57938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marL="457200" indent="-457200" eaLnBrk="0" hangingPunct="0">
              <a:spcBef>
                <a:spcPct val="20000"/>
              </a:spcBef>
              <a:buChar char="•"/>
              <a:defRPr sz="3200">
                <a:solidFill>
                  <a:schemeClr val="tx1"/>
                </a:solidFill>
                <a:latin typeface="Times New Roman" pitchFamily="18" charset="0"/>
              </a:defRPr>
            </a:lvl1pPr>
            <a:lvl2pPr marL="742950" indent="-285750" eaLnBrk="0" hangingPunct="0">
              <a:spcBef>
                <a:spcPct val="20000"/>
              </a:spcBef>
              <a:buChar char="–"/>
              <a:defRPr sz="2800">
                <a:solidFill>
                  <a:schemeClr val="tx1"/>
                </a:solidFill>
                <a:latin typeface="Times New Roman" pitchFamily="18" charset="0"/>
              </a:defRPr>
            </a:lvl2pPr>
            <a:lvl3pPr marL="1143000" indent="-228600" eaLnBrk="0" hangingPunct="0">
              <a:spcBef>
                <a:spcPct val="20000"/>
              </a:spcBef>
              <a:buChar char="•"/>
              <a:defRPr sz="2400">
                <a:solidFill>
                  <a:schemeClr val="tx1"/>
                </a:solidFill>
                <a:latin typeface="Times New Roman" pitchFamily="18" charset="0"/>
              </a:defRPr>
            </a:lvl3pPr>
            <a:lvl4pPr marL="1600200" indent="-228600" eaLnBrk="0" hangingPunct="0">
              <a:spcBef>
                <a:spcPct val="20000"/>
              </a:spcBef>
              <a:buChar char="–"/>
              <a:defRPr sz="2000">
                <a:solidFill>
                  <a:schemeClr val="tx1"/>
                </a:solidFill>
                <a:latin typeface="Times New Roman" pitchFamily="18" charset="0"/>
              </a:defRPr>
            </a:lvl4pPr>
            <a:lvl5pPr marL="2057400" indent="-228600"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marL="0" indent="0" algn="just" fontAlgn="base">
              <a:lnSpc>
                <a:spcPct val="150000"/>
              </a:lnSpc>
              <a:spcBef>
                <a:spcPct val="0"/>
              </a:spcBef>
              <a:spcAft>
                <a:spcPct val="0"/>
              </a:spcAft>
              <a:buNone/>
            </a:pPr>
            <a:r>
              <a:rPr lang="es-MX" altLang="es-MX" sz="1900" dirty="0">
                <a:solidFill>
                  <a:srgbClr val="000000"/>
                </a:solidFill>
                <a:latin typeface="Arial" charset="0"/>
                <a:cs typeface="Arial" charset="0"/>
              </a:rPr>
              <a:t>Suponiendo que se genera un exceso de liquidez en el conjunto del sistema bancario:</a:t>
            </a:r>
          </a:p>
          <a:p>
            <a:pPr marL="0" indent="0" algn="just" fontAlgn="base">
              <a:lnSpc>
                <a:spcPct val="150000"/>
              </a:lnSpc>
              <a:spcBef>
                <a:spcPct val="0"/>
              </a:spcBef>
              <a:spcAft>
                <a:spcPct val="0"/>
              </a:spcAft>
              <a:buNone/>
            </a:pPr>
            <a:endParaRPr lang="es-MX" altLang="es-MX" sz="1900" dirty="0">
              <a:solidFill>
                <a:srgbClr val="000000"/>
              </a:solidFill>
              <a:latin typeface="Arial" charset="0"/>
              <a:cs typeface="Arial" charset="0"/>
            </a:endParaRPr>
          </a:p>
          <a:p>
            <a:pPr algn="just" fontAlgn="base">
              <a:lnSpc>
                <a:spcPct val="150000"/>
              </a:lnSpc>
              <a:spcBef>
                <a:spcPct val="0"/>
              </a:spcBef>
              <a:spcAft>
                <a:spcPct val="0"/>
              </a:spcAft>
              <a:buFont typeface="Arial" panose="020B0604020202020204" pitchFamily="34" charset="0"/>
              <a:buChar char="•"/>
            </a:pPr>
            <a:r>
              <a:rPr lang="es-MX" altLang="es-MX" sz="1900" dirty="0">
                <a:solidFill>
                  <a:srgbClr val="000000"/>
                </a:solidFill>
                <a:latin typeface="Arial" charset="0"/>
                <a:cs typeface="Arial" charset="0"/>
              </a:rPr>
              <a:t>Ocasionará en el sistema bancario un volumen de encaje superior al deseado.</a:t>
            </a:r>
          </a:p>
          <a:p>
            <a:pPr algn="just" fontAlgn="base">
              <a:lnSpc>
                <a:spcPct val="150000"/>
              </a:lnSpc>
              <a:spcBef>
                <a:spcPct val="0"/>
              </a:spcBef>
              <a:spcAft>
                <a:spcPct val="0"/>
              </a:spcAft>
              <a:buFont typeface="Arial" panose="020B0604020202020204" pitchFamily="34" charset="0"/>
              <a:buChar char="•"/>
            </a:pPr>
            <a:r>
              <a:rPr lang="es-MX" altLang="es-MX" sz="1900" dirty="0" smtClean="0">
                <a:solidFill>
                  <a:srgbClr val="000000"/>
                </a:solidFill>
                <a:latin typeface="Arial" charset="0"/>
                <a:cs typeface="Arial" charset="0"/>
              </a:rPr>
              <a:t>El </a:t>
            </a:r>
            <a:r>
              <a:rPr lang="es-MX" altLang="es-MX" sz="1900" dirty="0">
                <a:solidFill>
                  <a:srgbClr val="000000"/>
                </a:solidFill>
                <a:latin typeface="Arial" charset="0"/>
                <a:cs typeface="Arial" charset="0"/>
              </a:rPr>
              <a:t>exceso de encaje va a parar al público, en forma de depósitos de las entidades bancarias (en forma de dinero legal).</a:t>
            </a:r>
          </a:p>
          <a:p>
            <a:pPr algn="just" fontAlgn="base">
              <a:lnSpc>
                <a:spcPct val="150000"/>
              </a:lnSpc>
              <a:spcBef>
                <a:spcPct val="0"/>
              </a:spcBef>
              <a:spcAft>
                <a:spcPct val="0"/>
              </a:spcAft>
              <a:buFont typeface="Arial" panose="020B0604020202020204" pitchFamily="34" charset="0"/>
              <a:buChar char="•"/>
            </a:pPr>
            <a:r>
              <a:rPr lang="es-MX" altLang="es-MX" sz="1900" dirty="0" smtClean="0">
                <a:solidFill>
                  <a:srgbClr val="000000"/>
                </a:solidFill>
                <a:latin typeface="Arial" charset="0"/>
                <a:cs typeface="Arial" charset="0"/>
              </a:rPr>
              <a:t>El </a:t>
            </a:r>
            <a:r>
              <a:rPr lang="es-MX" altLang="es-MX" sz="1900" dirty="0">
                <a:solidFill>
                  <a:srgbClr val="000000"/>
                </a:solidFill>
                <a:latin typeface="Arial" charset="0"/>
                <a:cs typeface="Arial" charset="0"/>
              </a:rPr>
              <a:t>público a su vez retiene una parte de esos fondos en forma de dinero legal.</a:t>
            </a:r>
          </a:p>
          <a:p>
            <a:pPr algn="just" fontAlgn="base">
              <a:lnSpc>
                <a:spcPct val="150000"/>
              </a:lnSpc>
              <a:spcBef>
                <a:spcPct val="0"/>
              </a:spcBef>
              <a:spcAft>
                <a:spcPct val="0"/>
              </a:spcAft>
              <a:buFont typeface="Arial" panose="020B0604020202020204" pitchFamily="34" charset="0"/>
              <a:buChar char="•"/>
            </a:pPr>
            <a:r>
              <a:rPr lang="es-MX" altLang="es-MX" sz="1900" dirty="0" smtClean="0">
                <a:solidFill>
                  <a:srgbClr val="000000"/>
                </a:solidFill>
                <a:latin typeface="Arial" charset="0"/>
                <a:cs typeface="Arial" charset="0"/>
              </a:rPr>
              <a:t>En </a:t>
            </a:r>
            <a:r>
              <a:rPr lang="es-MX" altLang="es-MX" sz="1900" dirty="0">
                <a:solidFill>
                  <a:srgbClr val="000000"/>
                </a:solidFill>
                <a:latin typeface="Arial" charset="0"/>
                <a:cs typeface="Arial" charset="0"/>
              </a:rPr>
              <a:t>una proporción aproximadamente estable y el resto lo deposita de nuevo en cualquiera de las entidades del sistema bancario, naciendo así un nuevo depósito.</a:t>
            </a:r>
          </a:p>
          <a:p>
            <a:pPr marL="0" indent="0" algn="just" fontAlgn="base">
              <a:lnSpc>
                <a:spcPct val="150000"/>
              </a:lnSpc>
              <a:spcBef>
                <a:spcPct val="0"/>
              </a:spcBef>
              <a:spcAft>
                <a:spcPct val="0"/>
              </a:spcAft>
              <a:buNone/>
            </a:pPr>
            <a:endParaRPr lang="es-MX" altLang="es-MX" sz="1900" dirty="0">
              <a:solidFill>
                <a:srgbClr val="000000"/>
              </a:solidFill>
              <a:latin typeface="Arial" charset="0"/>
              <a:cs typeface="Arial" charset="0"/>
            </a:endParaRPr>
          </a:p>
        </p:txBody>
      </p:sp>
      <p:sp>
        <p:nvSpPr>
          <p:cNvPr id="5" name="Text Box 3"/>
          <p:cNvSpPr txBox="1">
            <a:spLocks noChangeArrowheads="1"/>
          </p:cNvSpPr>
          <p:nvPr/>
        </p:nvSpPr>
        <p:spPr bwMode="auto">
          <a:xfrm>
            <a:off x="0" y="0"/>
            <a:ext cx="9144000" cy="369332"/>
          </a:xfrm>
          <a:prstGeom prst="rect">
            <a:avLst/>
          </a:prstGeom>
          <a:solidFill>
            <a:srgbClr val="008000"/>
          </a:solidFill>
          <a:ln w="9525">
            <a:solidFill>
              <a:srgbClr val="008000"/>
            </a:solidFill>
            <a:miter lim="800000"/>
            <a:headEnd/>
            <a:tailEnd/>
          </a:ln>
        </p:spPr>
        <p:txBody>
          <a:bodyPr>
            <a:spAutoFit/>
          </a:bodyPr>
          <a:lstStyle>
            <a:lvl1pPr eaLnBrk="0" hangingPunct="0">
              <a:spcBef>
                <a:spcPct val="20000"/>
              </a:spcBef>
              <a:buChar char="•"/>
              <a:defRPr sz="3200">
                <a:solidFill>
                  <a:schemeClr val="tx1"/>
                </a:solidFill>
                <a:latin typeface="Times New Roman" pitchFamily="18" charset="0"/>
              </a:defRPr>
            </a:lvl1pPr>
            <a:lvl2pPr marL="742950" indent="-285750" eaLnBrk="0" hangingPunct="0">
              <a:spcBef>
                <a:spcPct val="20000"/>
              </a:spcBef>
              <a:buChar char="–"/>
              <a:defRPr sz="2800">
                <a:solidFill>
                  <a:schemeClr val="tx1"/>
                </a:solidFill>
                <a:latin typeface="Times New Roman" pitchFamily="18" charset="0"/>
              </a:defRPr>
            </a:lvl2pPr>
            <a:lvl3pPr marL="1143000" indent="-228600" eaLnBrk="0" hangingPunct="0">
              <a:spcBef>
                <a:spcPct val="20000"/>
              </a:spcBef>
              <a:buChar char="•"/>
              <a:defRPr sz="2400">
                <a:solidFill>
                  <a:schemeClr val="tx1"/>
                </a:solidFill>
                <a:latin typeface="Times New Roman" pitchFamily="18" charset="0"/>
              </a:defRPr>
            </a:lvl3pPr>
            <a:lvl4pPr marL="1600200" indent="-228600" eaLnBrk="0" hangingPunct="0">
              <a:spcBef>
                <a:spcPct val="20000"/>
              </a:spcBef>
              <a:buChar char="–"/>
              <a:defRPr sz="2000">
                <a:solidFill>
                  <a:schemeClr val="tx1"/>
                </a:solidFill>
                <a:latin typeface="Times New Roman" pitchFamily="18" charset="0"/>
              </a:defRPr>
            </a:lvl4pPr>
            <a:lvl5pPr marL="2057400" indent="-228600"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gn="ctr" eaLnBrk="1" fontAlgn="base" hangingPunct="1">
              <a:spcBef>
                <a:spcPct val="0"/>
              </a:spcBef>
              <a:spcAft>
                <a:spcPct val="0"/>
              </a:spcAft>
              <a:buFontTx/>
              <a:buNone/>
            </a:pPr>
            <a:r>
              <a:rPr lang="es-MX" altLang="es-MX" sz="1800" b="1" dirty="0">
                <a:solidFill>
                  <a:srgbClr val="FFFFFF"/>
                </a:solidFill>
                <a:latin typeface="Arial" charset="0"/>
                <a:cs typeface="Times New Roman" pitchFamily="18" charset="0"/>
              </a:rPr>
              <a:t>Concepto y funciones </a:t>
            </a:r>
            <a:r>
              <a:rPr lang="es-MX" altLang="es-MX" sz="1800" b="1" dirty="0">
                <a:solidFill>
                  <a:srgbClr val="FFFFFF"/>
                </a:solidFill>
                <a:latin typeface="Arial" charset="0"/>
                <a:cs typeface="Times New Roman" pitchFamily="18" charset="0"/>
              </a:rPr>
              <a:t>de dinero</a:t>
            </a:r>
            <a:endParaRPr lang="es-MX" altLang="es-MX" sz="1800" b="1" dirty="0">
              <a:solidFill>
                <a:srgbClr val="FFFFFF"/>
              </a:solidFill>
              <a:latin typeface="Arial" charset="0"/>
              <a:cs typeface="Times New Roman" pitchFamily="18" charset="0"/>
            </a:endParaRPr>
          </a:p>
        </p:txBody>
      </p:sp>
    </p:spTree>
    <p:extLst>
      <p:ext uri="{BB962C8B-B14F-4D97-AF65-F5344CB8AC3E}">
        <p14:creationId xmlns:p14="http://schemas.microsoft.com/office/powerpoint/2010/main" val="2593143551"/>
      </p:ext>
    </p:extLst>
  </p:cSld>
  <p:clrMapOvr>
    <a:overrideClrMapping bg1="lt1" tx1="dk1" bg2="lt2" tx2="dk2" accent1="accent1" accent2="accent2" accent3="accent3" accent4="accent4" accent5="accent5" accent6="accent6" hlink="hlink" folHlink="folHlink"/>
  </p:clrMapOvr>
  <p:transition advClick="0"/>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showMasterSp="0">
  <p:cSld>
    <p:bg>
      <p:bgPr>
        <a:gradFill rotWithShape="0">
          <a:gsLst>
            <a:gs pos="0">
              <a:schemeClr val="bg1"/>
            </a:gs>
            <a:gs pos="100000">
              <a:schemeClr val="folHlink"/>
            </a:gs>
          </a:gsLst>
          <a:lin ang="5400000" scaled="1"/>
        </a:gradFill>
        <a:effectLst/>
      </p:bgPr>
    </p:bg>
    <p:spTree>
      <p:nvGrpSpPr>
        <p:cNvPr id="1" name=""/>
        <p:cNvGrpSpPr/>
        <p:nvPr/>
      </p:nvGrpSpPr>
      <p:grpSpPr>
        <a:xfrm>
          <a:off x="0" y="0"/>
          <a:ext cx="0" cy="0"/>
          <a:chOff x="0" y="0"/>
          <a:chExt cx="0" cy="0"/>
        </a:xfrm>
      </p:grpSpPr>
      <p:sp>
        <p:nvSpPr>
          <p:cNvPr id="97284" name="Rectangle 4"/>
          <p:cNvSpPr>
            <a:spLocks noChangeArrowheads="1"/>
          </p:cNvSpPr>
          <p:nvPr/>
        </p:nvSpPr>
        <p:spPr bwMode="auto">
          <a:xfrm>
            <a:off x="296563" y="1081393"/>
            <a:ext cx="8377881" cy="22310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marL="457200" indent="-457200" eaLnBrk="0" hangingPunct="0">
              <a:spcBef>
                <a:spcPct val="20000"/>
              </a:spcBef>
              <a:buChar char="•"/>
              <a:defRPr sz="3200">
                <a:solidFill>
                  <a:schemeClr val="tx1"/>
                </a:solidFill>
                <a:latin typeface="Times New Roman" pitchFamily="18" charset="0"/>
              </a:defRPr>
            </a:lvl1pPr>
            <a:lvl2pPr marL="742950" indent="-285750" eaLnBrk="0" hangingPunct="0">
              <a:spcBef>
                <a:spcPct val="20000"/>
              </a:spcBef>
              <a:buChar char="–"/>
              <a:defRPr sz="2800">
                <a:solidFill>
                  <a:schemeClr val="tx1"/>
                </a:solidFill>
                <a:latin typeface="Times New Roman" pitchFamily="18" charset="0"/>
              </a:defRPr>
            </a:lvl2pPr>
            <a:lvl3pPr marL="1143000" indent="-228600" eaLnBrk="0" hangingPunct="0">
              <a:spcBef>
                <a:spcPct val="20000"/>
              </a:spcBef>
              <a:buChar char="•"/>
              <a:defRPr sz="2400">
                <a:solidFill>
                  <a:schemeClr val="tx1"/>
                </a:solidFill>
                <a:latin typeface="Times New Roman" pitchFamily="18" charset="0"/>
              </a:defRPr>
            </a:lvl3pPr>
            <a:lvl4pPr marL="1600200" indent="-228600" eaLnBrk="0" hangingPunct="0">
              <a:spcBef>
                <a:spcPct val="20000"/>
              </a:spcBef>
              <a:buChar char="–"/>
              <a:defRPr sz="2000">
                <a:solidFill>
                  <a:schemeClr val="tx1"/>
                </a:solidFill>
                <a:latin typeface="Times New Roman" pitchFamily="18" charset="0"/>
              </a:defRPr>
            </a:lvl4pPr>
            <a:lvl5pPr marL="2057400" indent="-228600"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marL="0" indent="0" algn="just" fontAlgn="base">
              <a:lnSpc>
                <a:spcPct val="150000"/>
              </a:lnSpc>
              <a:spcBef>
                <a:spcPct val="0"/>
              </a:spcBef>
              <a:spcAft>
                <a:spcPct val="0"/>
              </a:spcAft>
              <a:buNone/>
            </a:pPr>
            <a:r>
              <a:rPr lang="es-MX" altLang="es-MX" sz="1900" dirty="0">
                <a:solidFill>
                  <a:srgbClr val="000000"/>
                </a:solidFill>
                <a:latin typeface="Arial" charset="0"/>
                <a:cs typeface="Arial" charset="0"/>
              </a:rPr>
              <a:t>El proceso finaliza cuando se haya eliminado el exceso de encaje bien en forma de dinero legal que queda en manos del público, bien como retención necesaria por parte de las entidades bancarias para hacer frente al incremento de los depósitos y su posible retira por los clientes.</a:t>
            </a:r>
          </a:p>
          <a:p>
            <a:pPr marL="0" indent="0" algn="just" fontAlgn="base">
              <a:lnSpc>
                <a:spcPct val="150000"/>
              </a:lnSpc>
              <a:spcBef>
                <a:spcPct val="0"/>
              </a:spcBef>
              <a:spcAft>
                <a:spcPct val="0"/>
              </a:spcAft>
              <a:buNone/>
            </a:pPr>
            <a:endParaRPr lang="es-MX" altLang="es-MX" sz="1900" dirty="0">
              <a:solidFill>
                <a:srgbClr val="000000"/>
              </a:solidFill>
              <a:latin typeface="Arial" charset="0"/>
              <a:cs typeface="Arial" charset="0"/>
            </a:endParaRPr>
          </a:p>
        </p:txBody>
      </p:sp>
      <p:sp>
        <p:nvSpPr>
          <p:cNvPr id="5" name="Text Box 3"/>
          <p:cNvSpPr txBox="1">
            <a:spLocks noChangeArrowheads="1"/>
          </p:cNvSpPr>
          <p:nvPr/>
        </p:nvSpPr>
        <p:spPr bwMode="auto">
          <a:xfrm>
            <a:off x="0" y="0"/>
            <a:ext cx="9144000" cy="369332"/>
          </a:xfrm>
          <a:prstGeom prst="rect">
            <a:avLst/>
          </a:prstGeom>
          <a:solidFill>
            <a:srgbClr val="008000"/>
          </a:solidFill>
          <a:ln w="9525">
            <a:solidFill>
              <a:srgbClr val="008000"/>
            </a:solidFill>
            <a:miter lim="800000"/>
            <a:headEnd/>
            <a:tailEnd/>
          </a:ln>
        </p:spPr>
        <p:txBody>
          <a:bodyPr>
            <a:spAutoFit/>
          </a:bodyPr>
          <a:lstStyle>
            <a:lvl1pPr eaLnBrk="0" hangingPunct="0">
              <a:spcBef>
                <a:spcPct val="20000"/>
              </a:spcBef>
              <a:buChar char="•"/>
              <a:defRPr sz="3200">
                <a:solidFill>
                  <a:schemeClr val="tx1"/>
                </a:solidFill>
                <a:latin typeface="Times New Roman" pitchFamily="18" charset="0"/>
              </a:defRPr>
            </a:lvl1pPr>
            <a:lvl2pPr marL="742950" indent="-285750" eaLnBrk="0" hangingPunct="0">
              <a:spcBef>
                <a:spcPct val="20000"/>
              </a:spcBef>
              <a:buChar char="–"/>
              <a:defRPr sz="2800">
                <a:solidFill>
                  <a:schemeClr val="tx1"/>
                </a:solidFill>
                <a:latin typeface="Times New Roman" pitchFamily="18" charset="0"/>
              </a:defRPr>
            </a:lvl2pPr>
            <a:lvl3pPr marL="1143000" indent="-228600" eaLnBrk="0" hangingPunct="0">
              <a:spcBef>
                <a:spcPct val="20000"/>
              </a:spcBef>
              <a:buChar char="•"/>
              <a:defRPr sz="2400">
                <a:solidFill>
                  <a:schemeClr val="tx1"/>
                </a:solidFill>
                <a:latin typeface="Times New Roman" pitchFamily="18" charset="0"/>
              </a:defRPr>
            </a:lvl3pPr>
            <a:lvl4pPr marL="1600200" indent="-228600" eaLnBrk="0" hangingPunct="0">
              <a:spcBef>
                <a:spcPct val="20000"/>
              </a:spcBef>
              <a:buChar char="–"/>
              <a:defRPr sz="2000">
                <a:solidFill>
                  <a:schemeClr val="tx1"/>
                </a:solidFill>
                <a:latin typeface="Times New Roman" pitchFamily="18" charset="0"/>
              </a:defRPr>
            </a:lvl4pPr>
            <a:lvl5pPr marL="2057400" indent="-228600"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gn="ctr" eaLnBrk="1" fontAlgn="base" hangingPunct="1">
              <a:spcBef>
                <a:spcPct val="0"/>
              </a:spcBef>
              <a:spcAft>
                <a:spcPct val="0"/>
              </a:spcAft>
              <a:buFontTx/>
              <a:buNone/>
            </a:pPr>
            <a:r>
              <a:rPr lang="es-MX" altLang="es-MX" sz="1800" b="1" dirty="0">
                <a:solidFill>
                  <a:srgbClr val="FFFFFF"/>
                </a:solidFill>
                <a:latin typeface="Arial" charset="0"/>
                <a:cs typeface="Times New Roman" pitchFamily="18" charset="0"/>
              </a:rPr>
              <a:t>Concepto y funciones </a:t>
            </a:r>
            <a:r>
              <a:rPr lang="es-MX" altLang="es-MX" sz="1800" b="1" dirty="0">
                <a:solidFill>
                  <a:srgbClr val="FFFFFF"/>
                </a:solidFill>
                <a:latin typeface="Arial" charset="0"/>
                <a:cs typeface="Times New Roman" pitchFamily="18" charset="0"/>
              </a:rPr>
              <a:t>de dinero</a:t>
            </a:r>
            <a:endParaRPr lang="es-MX" altLang="es-MX" sz="1800" b="1" dirty="0">
              <a:solidFill>
                <a:srgbClr val="FFFFFF"/>
              </a:solidFill>
              <a:latin typeface="Arial" charset="0"/>
              <a:cs typeface="Times New Roman" pitchFamily="18" charset="0"/>
            </a:endParaRPr>
          </a:p>
        </p:txBody>
      </p:sp>
    </p:spTree>
    <p:extLst>
      <p:ext uri="{BB962C8B-B14F-4D97-AF65-F5344CB8AC3E}">
        <p14:creationId xmlns:p14="http://schemas.microsoft.com/office/powerpoint/2010/main" val="1008236534"/>
      </p:ext>
    </p:extLst>
  </p:cSld>
  <p:clrMapOvr>
    <a:overrideClrMapping bg1="lt1" tx1="dk1" bg2="lt2" tx2="dk2" accent1="accent1" accent2="accent2" accent3="accent3" accent4="accent4" accent5="accent5" accent6="accent6" hlink="hlink" folHlink="folHlink"/>
  </p:clrMapOvr>
  <p:transition advClick="0"/>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showMasterSp="0">
  <p:cSld>
    <p:bg>
      <p:bgPr>
        <a:gradFill rotWithShape="0">
          <a:gsLst>
            <a:gs pos="0">
              <a:schemeClr val="bg1"/>
            </a:gs>
            <a:gs pos="100000">
              <a:schemeClr val="folHlink"/>
            </a:gs>
          </a:gsLst>
          <a:lin ang="5400000" scaled="1"/>
        </a:gradFill>
        <a:effectLst/>
      </p:bgPr>
    </p:bg>
    <p:spTree>
      <p:nvGrpSpPr>
        <p:cNvPr id="1" name=""/>
        <p:cNvGrpSpPr/>
        <p:nvPr/>
      </p:nvGrpSpPr>
      <p:grpSpPr>
        <a:xfrm>
          <a:off x="0" y="0"/>
          <a:ext cx="0" cy="0"/>
          <a:chOff x="0" y="0"/>
          <a:chExt cx="0" cy="0"/>
        </a:xfrm>
      </p:grpSpPr>
      <p:sp>
        <p:nvSpPr>
          <p:cNvPr id="97282" name="Rectangle 2"/>
          <p:cNvSpPr>
            <a:spLocks noChangeArrowheads="1"/>
          </p:cNvSpPr>
          <p:nvPr/>
        </p:nvSpPr>
        <p:spPr bwMode="auto">
          <a:xfrm>
            <a:off x="248038" y="652220"/>
            <a:ext cx="8482012" cy="4962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spcBef>
                <a:spcPct val="20000"/>
              </a:spcBef>
              <a:buChar char="•"/>
              <a:defRPr sz="3200">
                <a:solidFill>
                  <a:schemeClr val="tx1"/>
                </a:solidFill>
                <a:latin typeface="Times New Roman" pitchFamily="18" charset="0"/>
              </a:defRPr>
            </a:lvl1pPr>
            <a:lvl2pPr marL="742950" indent="-285750" eaLnBrk="0" hangingPunct="0">
              <a:spcBef>
                <a:spcPct val="20000"/>
              </a:spcBef>
              <a:buChar char="–"/>
              <a:defRPr sz="2800">
                <a:solidFill>
                  <a:schemeClr val="tx1"/>
                </a:solidFill>
                <a:latin typeface="Times New Roman" pitchFamily="18" charset="0"/>
              </a:defRPr>
            </a:lvl2pPr>
            <a:lvl3pPr marL="1143000" indent="-228600" eaLnBrk="0" hangingPunct="0">
              <a:spcBef>
                <a:spcPct val="20000"/>
              </a:spcBef>
              <a:buChar char="•"/>
              <a:defRPr sz="2400">
                <a:solidFill>
                  <a:schemeClr val="tx1"/>
                </a:solidFill>
                <a:latin typeface="Times New Roman" pitchFamily="18" charset="0"/>
              </a:defRPr>
            </a:lvl3pPr>
            <a:lvl4pPr marL="1600200" indent="-228600" eaLnBrk="0" hangingPunct="0">
              <a:spcBef>
                <a:spcPct val="20000"/>
              </a:spcBef>
              <a:buChar char="–"/>
              <a:defRPr sz="2000">
                <a:solidFill>
                  <a:schemeClr val="tx1"/>
                </a:solidFill>
                <a:latin typeface="Times New Roman" pitchFamily="18" charset="0"/>
              </a:defRPr>
            </a:lvl4pPr>
            <a:lvl5pPr marL="2057400" indent="-228600"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eaLnBrk="1" fontAlgn="base" hangingPunct="1">
              <a:spcBef>
                <a:spcPct val="0"/>
              </a:spcBef>
              <a:spcAft>
                <a:spcPct val="0"/>
              </a:spcAft>
              <a:buFontTx/>
              <a:buNone/>
            </a:pPr>
            <a:r>
              <a:rPr lang="es-MX" altLang="es-MX" sz="2625" b="1" dirty="0">
                <a:solidFill>
                  <a:srgbClr val="FF0000"/>
                </a:solidFill>
                <a:latin typeface="Arial" charset="0"/>
                <a:cs typeface="Arial" charset="0"/>
              </a:rPr>
              <a:t>La función de oferta monetaria</a:t>
            </a:r>
          </a:p>
        </p:txBody>
      </p:sp>
      <p:graphicFrame>
        <p:nvGraphicFramePr>
          <p:cNvPr id="5" name="4 Diagrama"/>
          <p:cNvGraphicFramePr/>
          <p:nvPr>
            <p:extLst>
              <p:ext uri="{D42A27DB-BD31-4B8C-83A1-F6EECF244321}">
                <p14:modId xmlns:p14="http://schemas.microsoft.com/office/powerpoint/2010/main" val="2859906794"/>
              </p:ext>
            </p:extLst>
          </p:nvPr>
        </p:nvGraphicFramePr>
        <p:xfrm>
          <a:off x="648848" y="1974271"/>
          <a:ext cx="7846303" cy="4286486"/>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7" name="Rectangle 4"/>
          <p:cNvSpPr>
            <a:spLocks noChangeArrowheads="1"/>
          </p:cNvSpPr>
          <p:nvPr/>
        </p:nvSpPr>
        <p:spPr bwMode="auto">
          <a:xfrm>
            <a:off x="248038" y="1589550"/>
            <a:ext cx="9001125" cy="3847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marL="457200" indent="-457200" eaLnBrk="0" hangingPunct="0">
              <a:spcBef>
                <a:spcPct val="20000"/>
              </a:spcBef>
              <a:buChar char="•"/>
              <a:defRPr sz="3200">
                <a:solidFill>
                  <a:schemeClr val="tx1"/>
                </a:solidFill>
                <a:latin typeface="Times New Roman" pitchFamily="18" charset="0"/>
              </a:defRPr>
            </a:lvl1pPr>
            <a:lvl2pPr marL="742950" indent="-285750" eaLnBrk="0" hangingPunct="0">
              <a:spcBef>
                <a:spcPct val="20000"/>
              </a:spcBef>
              <a:buChar char="–"/>
              <a:defRPr sz="2800">
                <a:solidFill>
                  <a:schemeClr val="tx1"/>
                </a:solidFill>
                <a:latin typeface="Times New Roman" pitchFamily="18" charset="0"/>
              </a:defRPr>
            </a:lvl2pPr>
            <a:lvl3pPr marL="1143000" indent="-228600" eaLnBrk="0" hangingPunct="0">
              <a:spcBef>
                <a:spcPct val="20000"/>
              </a:spcBef>
              <a:buChar char="•"/>
              <a:defRPr sz="2400">
                <a:solidFill>
                  <a:schemeClr val="tx1"/>
                </a:solidFill>
                <a:latin typeface="Times New Roman" pitchFamily="18" charset="0"/>
              </a:defRPr>
            </a:lvl3pPr>
            <a:lvl4pPr marL="1600200" indent="-228600" eaLnBrk="0" hangingPunct="0">
              <a:spcBef>
                <a:spcPct val="20000"/>
              </a:spcBef>
              <a:buChar char="–"/>
              <a:defRPr sz="2000">
                <a:solidFill>
                  <a:schemeClr val="tx1"/>
                </a:solidFill>
                <a:latin typeface="Times New Roman" pitchFamily="18" charset="0"/>
              </a:defRPr>
            </a:lvl4pPr>
            <a:lvl5pPr marL="2057400" indent="-228600"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marL="0" indent="0" algn="just" fontAlgn="base">
              <a:spcBef>
                <a:spcPct val="0"/>
              </a:spcBef>
              <a:spcAft>
                <a:spcPct val="0"/>
              </a:spcAft>
              <a:buNone/>
            </a:pPr>
            <a:r>
              <a:rPr lang="es-MX" altLang="es-MX" sz="1900" dirty="0">
                <a:solidFill>
                  <a:srgbClr val="000000"/>
                </a:solidFill>
                <a:latin typeface="Arial" charset="0"/>
                <a:cs typeface="Arial" charset="0"/>
              </a:rPr>
              <a:t>Depende de 3 factores:</a:t>
            </a:r>
          </a:p>
        </p:txBody>
      </p:sp>
      <p:sp>
        <p:nvSpPr>
          <p:cNvPr id="8" name="Text Box 3"/>
          <p:cNvSpPr txBox="1">
            <a:spLocks noChangeArrowheads="1"/>
          </p:cNvSpPr>
          <p:nvPr/>
        </p:nvSpPr>
        <p:spPr bwMode="auto">
          <a:xfrm>
            <a:off x="0" y="0"/>
            <a:ext cx="9144000" cy="369332"/>
          </a:xfrm>
          <a:prstGeom prst="rect">
            <a:avLst/>
          </a:prstGeom>
          <a:solidFill>
            <a:srgbClr val="008000"/>
          </a:solidFill>
          <a:ln w="9525">
            <a:solidFill>
              <a:srgbClr val="008000"/>
            </a:solidFill>
            <a:miter lim="800000"/>
            <a:headEnd/>
            <a:tailEnd/>
          </a:ln>
        </p:spPr>
        <p:txBody>
          <a:bodyPr>
            <a:spAutoFit/>
          </a:bodyPr>
          <a:lstStyle>
            <a:lvl1pPr eaLnBrk="0" hangingPunct="0">
              <a:spcBef>
                <a:spcPct val="20000"/>
              </a:spcBef>
              <a:buChar char="•"/>
              <a:defRPr sz="3200">
                <a:solidFill>
                  <a:schemeClr val="tx1"/>
                </a:solidFill>
                <a:latin typeface="Times New Roman" pitchFamily="18" charset="0"/>
              </a:defRPr>
            </a:lvl1pPr>
            <a:lvl2pPr marL="742950" indent="-285750" eaLnBrk="0" hangingPunct="0">
              <a:spcBef>
                <a:spcPct val="20000"/>
              </a:spcBef>
              <a:buChar char="–"/>
              <a:defRPr sz="2800">
                <a:solidFill>
                  <a:schemeClr val="tx1"/>
                </a:solidFill>
                <a:latin typeface="Times New Roman" pitchFamily="18" charset="0"/>
              </a:defRPr>
            </a:lvl2pPr>
            <a:lvl3pPr marL="1143000" indent="-228600" eaLnBrk="0" hangingPunct="0">
              <a:spcBef>
                <a:spcPct val="20000"/>
              </a:spcBef>
              <a:buChar char="•"/>
              <a:defRPr sz="2400">
                <a:solidFill>
                  <a:schemeClr val="tx1"/>
                </a:solidFill>
                <a:latin typeface="Times New Roman" pitchFamily="18" charset="0"/>
              </a:defRPr>
            </a:lvl3pPr>
            <a:lvl4pPr marL="1600200" indent="-228600" eaLnBrk="0" hangingPunct="0">
              <a:spcBef>
                <a:spcPct val="20000"/>
              </a:spcBef>
              <a:buChar char="–"/>
              <a:defRPr sz="2000">
                <a:solidFill>
                  <a:schemeClr val="tx1"/>
                </a:solidFill>
                <a:latin typeface="Times New Roman" pitchFamily="18" charset="0"/>
              </a:defRPr>
            </a:lvl4pPr>
            <a:lvl5pPr marL="2057400" indent="-228600"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gn="ctr" eaLnBrk="1" fontAlgn="base" hangingPunct="1">
              <a:spcBef>
                <a:spcPct val="0"/>
              </a:spcBef>
              <a:spcAft>
                <a:spcPct val="0"/>
              </a:spcAft>
              <a:buFontTx/>
              <a:buNone/>
            </a:pPr>
            <a:r>
              <a:rPr lang="es-MX" altLang="es-MX" sz="1800" b="1" dirty="0">
                <a:solidFill>
                  <a:srgbClr val="FFFFFF"/>
                </a:solidFill>
                <a:latin typeface="Arial" charset="0"/>
                <a:cs typeface="Times New Roman" pitchFamily="18" charset="0"/>
              </a:rPr>
              <a:t>Concepto y funciones </a:t>
            </a:r>
            <a:r>
              <a:rPr lang="es-MX" altLang="es-MX" sz="1800" b="1" dirty="0">
                <a:solidFill>
                  <a:srgbClr val="FFFFFF"/>
                </a:solidFill>
                <a:latin typeface="Arial" charset="0"/>
                <a:cs typeface="Times New Roman" pitchFamily="18" charset="0"/>
              </a:rPr>
              <a:t>de dinero</a:t>
            </a:r>
            <a:endParaRPr lang="es-MX" altLang="es-MX" sz="1800" b="1" dirty="0">
              <a:solidFill>
                <a:srgbClr val="FFFFFF"/>
              </a:solidFill>
              <a:latin typeface="Arial" charset="0"/>
              <a:cs typeface="Times New Roman" pitchFamily="18" charset="0"/>
            </a:endParaRPr>
          </a:p>
        </p:txBody>
      </p:sp>
    </p:spTree>
    <p:extLst>
      <p:ext uri="{BB962C8B-B14F-4D97-AF65-F5344CB8AC3E}">
        <p14:creationId xmlns:p14="http://schemas.microsoft.com/office/powerpoint/2010/main" val="1503413434"/>
      </p:ext>
    </p:extLst>
  </p:cSld>
  <p:clrMapOvr>
    <a:overrideClrMapping bg1="lt1" tx1="dk1" bg2="lt2" tx2="dk2" accent1="accent1" accent2="accent2" accent3="accent3" accent4="accent4" accent5="accent5" accent6="accent6" hlink="hlink" folHlink="folHlink"/>
  </p:clrMapOvr>
  <p:transition advClick="0"/>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showMasterSp="0">
  <p:cSld>
    <p:bg>
      <p:bgPr>
        <a:gradFill rotWithShape="0">
          <a:gsLst>
            <a:gs pos="0">
              <a:schemeClr val="bg1"/>
            </a:gs>
            <a:gs pos="100000">
              <a:schemeClr val="folHlink"/>
            </a:gs>
          </a:gsLst>
          <a:lin ang="5400000" scaled="1"/>
        </a:gradFill>
        <a:effectLst/>
      </p:bgPr>
    </p:bg>
    <p:spTree>
      <p:nvGrpSpPr>
        <p:cNvPr id="1" name=""/>
        <p:cNvGrpSpPr/>
        <p:nvPr/>
      </p:nvGrpSpPr>
      <p:grpSpPr>
        <a:xfrm>
          <a:off x="0" y="0"/>
          <a:ext cx="0" cy="0"/>
          <a:chOff x="0" y="0"/>
          <a:chExt cx="0" cy="0"/>
        </a:xfrm>
      </p:grpSpPr>
      <p:sp>
        <p:nvSpPr>
          <p:cNvPr id="97284" name="Rectangle 4"/>
          <p:cNvSpPr>
            <a:spLocks noChangeArrowheads="1"/>
          </p:cNvSpPr>
          <p:nvPr/>
        </p:nvSpPr>
        <p:spPr bwMode="auto">
          <a:xfrm>
            <a:off x="345989" y="834721"/>
            <a:ext cx="8452021" cy="53011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marL="457200" indent="-457200" eaLnBrk="0" hangingPunct="0">
              <a:spcBef>
                <a:spcPct val="20000"/>
              </a:spcBef>
              <a:buChar char="•"/>
              <a:defRPr sz="3200">
                <a:solidFill>
                  <a:schemeClr val="tx1"/>
                </a:solidFill>
                <a:latin typeface="Times New Roman" pitchFamily="18" charset="0"/>
              </a:defRPr>
            </a:lvl1pPr>
            <a:lvl2pPr marL="742950" indent="-285750" eaLnBrk="0" hangingPunct="0">
              <a:spcBef>
                <a:spcPct val="20000"/>
              </a:spcBef>
              <a:buChar char="–"/>
              <a:defRPr sz="2800">
                <a:solidFill>
                  <a:schemeClr val="tx1"/>
                </a:solidFill>
                <a:latin typeface="Times New Roman" pitchFamily="18" charset="0"/>
              </a:defRPr>
            </a:lvl2pPr>
            <a:lvl3pPr marL="1143000" indent="-228600" eaLnBrk="0" hangingPunct="0">
              <a:spcBef>
                <a:spcPct val="20000"/>
              </a:spcBef>
              <a:buChar char="•"/>
              <a:defRPr sz="2400">
                <a:solidFill>
                  <a:schemeClr val="tx1"/>
                </a:solidFill>
                <a:latin typeface="Times New Roman" pitchFamily="18" charset="0"/>
              </a:defRPr>
            </a:lvl3pPr>
            <a:lvl4pPr marL="1600200" indent="-228600" eaLnBrk="0" hangingPunct="0">
              <a:spcBef>
                <a:spcPct val="20000"/>
              </a:spcBef>
              <a:buChar char="–"/>
              <a:defRPr sz="2000">
                <a:solidFill>
                  <a:schemeClr val="tx1"/>
                </a:solidFill>
                <a:latin typeface="Times New Roman" pitchFamily="18" charset="0"/>
              </a:defRPr>
            </a:lvl4pPr>
            <a:lvl5pPr marL="2057400" indent="-228600"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marL="0" indent="0" algn="just" fontAlgn="base">
              <a:lnSpc>
                <a:spcPct val="150000"/>
              </a:lnSpc>
              <a:spcBef>
                <a:spcPct val="0"/>
              </a:spcBef>
              <a:spcAft>
                <a:spcPct val="0"/>
              </a:spcAft>
              <a:buNone/>
            </a:pPr>
            <a:r>
              <a:rPr lang="es-MX" altLang="es-MX" sz="1900" dirty="0">
                <a:solidFill>
                  <a:srgbClr val="000000"/>
                </a:solidFill>
                <a:latin typeface="Arial" charset="0"/>
                <a:cs typeface="Arial" charset="0"/>
              </a:rPr>
              <a:t>La teoría monetaria ortodoxa tradicional se hacia la hipótesis de constancia de los coeficientes c y r, por lo que los cambios en la oferta de dinero dependían exclusivamente de los cambios en la base monetaria.</a:t>
            </a:r>
          </a:p>
          <a:p>
            <a:pPr marL="0" indent="0" algn="just" fontAlgn="base">
              <a:lnSpc>
                <a:spcPct val="150000"/>
              </a:lnSpc>
              <a:spcBef>
                <a:spcPct val="0"/>
              </a:spcBef>
              <a:spcAft>
                <a:spcPct val="0"/>
              </a:spcAft>
              <a:buNone/>
            </a:pPr>
            <a:endParaRPr lang="es-MX" altLang="es-MX" sz="1900" dirty="0">
              <a:solidFill>
                <a:srgbClr val="000000"/>
              </a:solidFill>
              <a:latin typeface="Arial" charset="0"/>
              <a:cs typeface="Arial" charset="0"/>
            </a:endParaRPr>
          </a:p>
          <a:p>
            <a:pPr algn="just" fontAlgn="base">
              <a:lnSpc>
                <a:spcPct val="150000"/>
              </a:lnSpc>
              <a:spcBef>
                <a:spcPct val="0"/>
              </a:spcBef>
              <a:spcAft>
                <a:spcPct val="0"/>
              </a:spcAft>
              <a:buFont typeface="Arial" panose="020B0604020202020204" pitchFamily="34" charset="0"/>
              <a:buChar char="•"/>
            </a:pPr>
            <a:r>
              <a:rPr lang="es-MX" altLang="es-MX" sz="1900" dirty="0">
                <a:solidFill>
                  <a:srgbClr val="000000"/>
                </a:solidFill>
                <a:latin typeface="Arial" charset="0"/>
                <a:cs typeface="Arial" charset="0"/>
              </a:rPr>
              <a:t>La oferta de dinero se consideraba una variable exógena , sometida a dicho control.</a:t>
            </a:r>
          </a:p>
          <a:p>
            <a:pPr algn="just" fontAlgn="base">
              <a:lnSpc>
                <a:spcPct val="150000"/>
              </a:lnSpc>
              <a:spcBef>
                <a:spcPct val="0"/>
              </a:spcBef>
              <a:spcAft>
                <a:spcPct val="0"/>
              </a:spcAft>
              <a:buFont typeface="Arial" panose="020B0604020202020204" pitchFamily="34" charset="0"/>
              <a:buChar char="•"/>
            </a:pPr>
            <a:endParaRPr lang="es-MX" altLang="es-MX" sz="1900" dirty="0">
              <a:solidFill>
                <a:srgbClr val="000000"/>
              </a:solidFill>
              <a:latin typeface="Arial" charset="0"/>
              <a:cs typeface="Arial" charset="0"/>
            </a:endParaRPr>
          </a:p>
          <a:p>
            <a:pPr algn="just" fontAlgn="base">
              <a:lnSpc>
                <a:spcPct val="150000"/>
              </a:lnSpc>
              <a:spcBef>
                <a:spcPct val="0"/>
              </a:spcBef>
              <a:spcAft>
                <a:spcPct val="0"/>
              </a:spcAft>
              <a:buFont typeface="Arial" panose="020B0604020202020204" pitchFamily="34" charset="0"/>
              <a:buChar char="•"/>
            </a:pPr>
            <a:r>
              <a:rPr lang="es-MX" altLang="es-MX" sz="1900" dirty="0">
                <a:solidFill>
                  <a:srgbClr val="000000"/>
                </a:solidFill>
                <a:latin typeface="Arial" charset="0"/>
                <a:cs typeface="Arial" charset="0"/>
              </a:rPr>
              <a:t>Sin embargo, mi c ni r pueden considerarse realmente constantes. Su variación depende del comportamiento del público y del sistema bancario que, reaccionarán ante los cambios que se produzcan en una serie de factores de diversa naturaleza.</a:t>
            </a:r>
          </a:p>
          <a:p>
            <a:pPr marL="0" indent="0" algn="just" fontAlgn="base">
              <a:lnSpc>
                <a:spcPct val="150000"/>
              </a:lnSpc>
              <a:spcBef>
                <a:spcPct val="0"/>
              </a:spcBef>
              <a:spcAft>
                <a:spcPct val="0"/>
              </a:spcAft>
              <a:buNone/>
            </a:pPr>
            <a:endParaRPr lang="es-MX" altLang="es-MX" sz="1900" dirty="0">
              <a:solidFill>
                <a:srgbClr val="000000"/>
              </a:solidFill>
              <a:latin typeface="Arial" charset="0"/>
              <a:cs typeface="Arial" charset="0"/>
            </a:endParaRPr>
          </a:p>
        </p:txBody>
      </p:sp>
      <p:sp>
        <p:nvSpPr>
          <p:cNvPr id="5" name="Text Box 3"/>
          <p:cNvSpPr txBox="1">
            <a:spLocks noChangeArrowheads="1"/>
          </p:cNvSpPr>
          <p:nvPr/>
        </p:nvSpPr>
        <p:spPr bwMode="auto">
          <a:xfrm>
            <a:off x="0" y="0"/>
            <a:ext cx="9144000" cy="369332"/>
          </a:xfrm>
          <a:prstGeom prst="rect">
            <a:avLst/>
          </a:prstGeom>
          <a:solidFill>
            <a:srgbClr val="008000"/>
          </a:solidFill>
          <a:ln w="9525">
            <a:solidFill>
              <a:srgbClr val="008000"/>
            </a:solidFill>
            <a:miter lim="800000"/>
            <a:headEnd/>
            <a:tailEnd/>
          </a:ln>
        </p:spPr>
        <p:txBody>
          <a:bodyPr>
            <a:spAutoFit/>
          </a:bodyPr>
          <a:lstStyle>
            <a:lvl1pPr eaLnBrk="0" hangingPunct="0">
              <a:spcBef>
                <a:spcPct val="20000"/>
              </a:spcBef>
              <a:buChar char="•"/>
              <a:defRPr sz="3200">
                <a:solidFill>
                  <a:schemeClr val="tx1"/>
                </a:solidFill>
                <a:latin typeface="Times New Roman" pitchFamily="18" charset="0"/>
              </a:defRPr>
            </a:lvl1pPr>
            <a:lvl2pPr marL="742950" indent="-285750" eaLnBrk="0" hangingPunct="0">
              <a:spcBef>
                <a:spcPct val="20000"/>
              </a:spcBef>
              <a:buChar char="–"/>
              <a:defRPr sz="2800">
                <a:solidFill>
                  <a:schemeClr val="tx1"/>
                </a:solidFill>
                <a:latin typeface="Times New Roman" pitchFamily="18" charset="0"/>
              </a:defRPr>
            </a:lvl2pPr>
            <a:lvl3pPr marL="1143000" indent="-228600" eaLnBrk="0" hangingPunct="0">
              <a:spcBef>
                <a:spcPct val="20000"/>
              </a:spcBef>
              <a:buChar char="•"/>
              <a:defRPr sz="2400">
                <a:solidFill>
                  <a:schemeClr val="tx1"/>
                </a:solidFill>
                <a:latin typeface="Times New Roman" pitchFamily="18" charset="0"/>
              </a:defRPr>
            </a:lvl3pPr>
            <a:lvl4pPr marL="1600200" indent="-228600" eaLnBrk="0" hangingPunct="0">
              <a:spcBef>
                <a:spcPct val="20000"/>
              </a:spcBef>
              <a:buChar char="–"/>
              <a:defRPr sz="2000">
                <a:solidFill>
                  <a:schemeClr val="tx1"/>
                </a:solidFill>
                <a:latin typeface="Times New Roman" pitchFamily="18" charset="0"/>
              </a:defRPr>
            </a:lvl4pPr>
            <a:lvl5pPr marL="2057400" indent="-228600"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gn="ctr" eaLnBrk="1" fontAlgn="base" hangingPunct="1">
              <a:spcBef>
                <a:spcPct val="0"/>
              </a:spcBef>
              <a:spcAft>
                <a:spcPct val="0"/>
              </a:spcAft>
              <a:buFontTx/>
              <a:buNone/>
            </a:pPr>
            <a:r>
              <a:rPr lang="es-MX" altLang="es-MX" sz="1800" b="1" dirty="0">
                <a:solidFill>
                  <a:srgbClr val="FFFFFF"/>
                </a:solidFill>
                <a:latin typeface="Arial" charset="0"/>
                <a:cs typeface="Times New Roman" pitchFamily="18" charset="0"/>
              </a:rPr>
              <a:t>Concepto y funciones </a:t>
            </a:r>
            <a:r>
              <a:rPr lang="es-MX" altLang="es-MX" sz="1800" b="1" dirty="0">
                <a:solidFill>
                  <a:srgbClr val="FFFFFF"/>
                </a:solidFill>
                <a:latin typeface="Arial" charset="0"/>
                <a:cs typeface="Times New Roman" pitchFamily="18" charset="0"/>
              </a:rPr>
              <a:t>de dinero</a:t>
            </a:r>
            <a:endParaRPr lang="es-MX" altLang="es-MX" sz="1800" b="1" dirty="0">
              <a:solidFill>
                <a:srgbClr val="FFFFFF"/>
              </a:solidFill>
              <a:latin typeface="Arial" charset="0"/>
              <a:cs typeface="Times New Roman" pitchFamily="18" charset="0"/>
            </a:endParaRPr>
          </a:p>
        </p:txBody>
      </p:sp>
    </p:spTree>
    <p:extLst>
      <p:ext uri="{BB962C8B-B14F-4D97-AF65-F5344CB8AC3E}">
        <p14:creationId xmlns:p14="http://schemas.microsoft.com/office/powerpoint/2010/main" val="3879640850"/>
      </p:ext>
    </p:extLst>
  </p:cSld>
  <p:clrMapOvr>
    <a:overrideClrMapping bg1="lt1" tx1="dk1" bg2="lt2" tx2="dk2" accent1="accent1" accent2="accent2" accent3="accent3" accent4="accent4" accent5="accent5" accent6="accent6" hlink="hlink" folHlink="folHlink"/>
  </p:clrMapOvr>
  <p:transition advClick="0"/>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showMasterSp="0">
  <p:cSld>
    <p:bg>
      <p:bgPr>
        <a:gradFill rotWithShape="0">
          <a:gsLst>
            <a:gs pos="0">
              <a:schemeClr val="bg1"/>
            </a:gs>
            <a:gs pos="100000">
              <a:schemeClr val="folHlink"/>
            </a:gs>
          </a:gsLst>
          <a:lin ang="5400000" scaled="1"/>
        </a:gradFill>
        <a:effectLst/>
      </p:bgPr>
    </p:bg>
    <p:spTree>
      <p:nvGrpSpPr>
        <p:cNvPr id="1" name=""/>
        <p:cNvGrpSpPr/>
        <p:nvPr/>
      </p:nvGrpSpPr>
      <p:grpSpPr>
        <a:xfrm>
          <a:off x="0" y="0"/>
          <a:ext cx="0" cy="0"/>
          <a:chOff x="0" y="0"/>
          <a:chExt cx="0" cy="0"/>
        </a:xfrm>
      </p:grpSpPr>
      <p:sp>
        <p:nvSpPr>
          <p:cNvPr id="97284" name="Rectangle 4"/>
          <p:cNvSpPr>
            <a:spLocks noChangeArrowheads="1"/>
          </p:cNvSpPr>
          <p:nvPr/>
        </p:nvSpPr>
        <p:spPr bwMode="auto">
          <a:xfrm>
            <a:off x="296562" y="561532"/>
            <a:ext cx="8270789" cy="6232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marL="457200" indent="-457200" eaLnBrk="0" hangingPunct="0">
              <a:spcBef>
                <a:spcPct val="20000"/>
              </a:spcBef>
              <a:buChar char="•"/>
              <a:defRPr sz="3200">
                <a:solidFill>
                  <a:schemeClr val="tx1"/>
                </a:solidFill>
                <a:latin typeface="Times New Roman" pitchFamily="18" charset="0"/>
              </a:defRPr>
            </a:lvl1pPr>
            <a:lvl2pPr marL="742950" indent="-285750" eaLnBrk="0" hangingPunct="0">
              <a:spcBef>
                <a:spcPct val="20000"/>
              </a:spcBef>
              <a:buChar char="–"/>
              <a:defRPr sz="2800">
                <a:solidFill>
                  <a:schemeClr val="tx1"/>
                </a:solidFill>
                <a:latin typeface="Times New Roman" pitchFamily="18" charset="0"/>
              </a:defRPr>
            </a:lvl2pPr>
            <a:lvl3pPr marL="1143000" indent="-228600" eaLnBrk="0" hangingPunct="0">
              <a:spcBef>
                <a:spcPct val="20000"/>
              </a:spcBef>
              <a:buChar char="•"/>
              <a:defRPr sz="2400">
                <a:solidFill>
                  <a:schemeClr val="tx1"/>
                </a:solidFill>
                <a:latin typeface="Times New Roman" pitchFamily="18" charset="0"/>
              </a:defRPr>
            </a:lvl3pPr>
            <a:lvl4pPr marL="1600200" indent="-228600" eaLnBrk="0" hangingPunct="0">
              <a:spcBef>
                <a:spcPct val="20000"/>
              </a:spcBef>
              <a:buChar char="–"/>
              <a:defRPr sz="2000">
                <a:solidFill>
                  <a:schemeClr val="tx1"/>
                </a:solidFill>
                <a:latin typeface="Times New Roman" pitchFamily="18" charset="0"/>
              </a:defRPr>
            </a:lvl4pPr>
            <a:lvl5pPr marL="2057400" indent="-228600"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marL="0" indent="0" algn="just" fontAlgn="base">
              <a:lnSpc>
                <a:spcPct val="150000"/>
              </a:lnSpc>
              <a:spcBef>
                <a:spcPct val="0"/>
              </a:spcBef>
              <a:spcAft>
                <a:spcPct val="0"/>
              </a:spcAft>
              <a:buNone/>
            </a:pPr>
            <a:r>
              <a:rPr lang="es-MX" altLang="es-MX" sz="1900" dirty="0">
                <a:solidFill>
                  <a:srgbClr val="000000"/>
                </a:solidFill>
                <a:latin typeface="Arial" charset="0"/>
                <a:cs typeface="Arial" charset="0"/>
              </a:rPr>
              <a:t>El coeficiente de dinero legal/dinero total mantenido por el público c se verá afectado:</a:t>
            </a:r>
          </a:p>
          <a:p>
            <a:pPr marL="0" indent="0" algn="just" fontAlgn="base">
              <a:lnSpc>
                <a:spcPct val="150000"/>
              </a:lnSpc>
              <a:spcBef>
                <a:spcPct val="0"/>
              </a:spcBef>
              <a:spcAft>
                <a:spcPct val="0"/>
              </a:spcAft>
              <a:buNone/>
            </a:pPr>
            <a:endParaRPr lang="es-MX" altLang="es-MX" sz="1900" dirty="0">
              <a:solidFill>
                <a:srgbClr val="000000"/>
              </a:solidFill>
              <a:latin typeface="Arial" charset="0"/>
              <a:cs typeface="Arial" charset="0"/>
            </a:endParaRPr>
          </a:p>
          <a:p>
            <a:pPr algn="just" fontAlgn="base">
              <a:lnSpc>
                <a:spcPct val="150000"/>
              </a:lnSpc>
              <a:spcBef>
                <a:spcPct val="0"/>
              </a:spcBef>
              <a:spcAft>
                <a:spcPct val="0"/>
              </a:spcAft>
              <a:buFont typeface="+mj-lt"/>
              <a:buAutoNum type="alphaLcParenR"/>
            </a:pPr>
            <a:r>
              <a:rPr lang="es-MX" altLang="es-MX" sz="1900" dirty="0" smtClean="0">
                <a:solidFill>
                  <a:srgbClr val="000000"/>
                </a:solidFill>
                <a:latin typeface="Arial" charset="0"/>
                <a:cs typeface="Arial" charset="0"/>
              </a:rPr>
              <a:t>Por </a:t>
            </a:r>
            <a:r>
              <a:rPr lang="es-MX" altLang="es-MX" sz="1900" dirty="0">
                <a:solidFill>
                  <a:srgbClr val="000000"/>
                </a:solidFill>
                <a:latin typeface="Arial" charset="0"/>
                <a:cs typeface="Arial" charset="0"/>
              </a:rPr>
              <a:t>los cambios en el nivel de renta. Un incremento de dicho nivel hará subir la demanda tanto de dinero legal como de dinero </a:t>
            </a:r>
            <a:r>
              <a:rPr lang="es-MX" altLang="es-MX" sz="1900" dirty="0" smtClean="0">
                <a:solidFill>
                  <a:srgbClr val="000000"/>
                </a:solidFill>
                <a:latin typeface="Arial" charset="0"/>
                <a:cs typeface="Arial" charset="0"/>
              </a:rPr>
              <a:t>bancario. Es </a:t>
            </a:r>
            <a:r>
              <a:rPr lang="es-MX" altLang="es-MX" sz="1900" dirty="0">
                <a:solidFill>
                  <a:srgbClr val="000000"/>
                </a:solidFill>
                <a:latin typeface="Arial" charset="0"/>
                <a:cs typeface="Arial" charset="0"/>
              </a:rPr>
              <a:t>probable que el incremento de la renta provoque un mayor uso del cheque y otras formas de pago alternativas al dinero lega,  lo que indica un descenso del coeficiente c a medida que aumenta la </a:t>
            </a:r>
            <a:r>
              <a:rPr lang="es-MX" altLang="es-MX" sz="1900" dirty="0" smtClean="0">
                <a:solidFill>
                  <a:srgbClr val="000000"/>
                </a:solidFill>
                <a:latin typeface="Arial" charset="0"/>
                <a:cs typeface="Arial" charset="0"/>
              </a:rPr>
              <a:t>renta.</a:t>
            </a:r>
          </a:p>
          <a:p>
            <a:pPr algn="just" fontAlgn="base">
              <a:lnSpc>
                <a:spcPct val="150000"/>
              </a:lnSpc>
              <a:spcBef>
                <a:spcPct val="0"/>
              </a:spcBef>
              <a:spcAft>
                <a:spcPct val="0"/>
              </a:spcAft>
              <a:buFont typeface="+mj-lt"/>
              <a:buAutoNum type="alphaLcParenR"/>
            </a:pPr>
            <a:endParaRPr lang="es-MX" altLang="es-MX" sz="1900" dirty="0">
              <a:solidFill>
                <a:srgbClr val="000000"/>
              </a:solidFill>
              <a:latin typeface="Arial" charset="0"/>
              <a:cs typeface="Arial" charset="0"/>
            </a:endParaRPr>
          </a:p>
          <a:p>
            <a:pPr algn="just" fontAlgn="base">
              <a:lnSpc>
                <a:spcPct val="150000"/>
              </a:lnSpc>
              <a:spcBef>
                <a:spcPct val="0"/>
              </a:spcBef>
              <a:spcAft>
                <a:spcPct val="0"/>
              </a:spcAft>
              <a:buFont typeface="+mj-lt"/>
              <a:buAutoNum type="alphaLcParenR"/>
            </a:pPr>
            <a:r>
              <a:rPr lang="es-MX" altLang="es-MX" sz="1900" dirty="0" smtClean="0">
                <a:solidFill>
                  <a:srgbClr val="000000"/>
                </a:solidFill>
                <a:latin typeface="Arial" charset="0"/>
                <a:cs typeface="Arial" charset="0"/>
              </a:rPr>
              <a:t>El </a:t>
            </a:r>
            <a:r>
              <a:rPr lang="es-MX" altLang="es-MX" sz="1900" dirty="0">
                <a:solidFill>
                  <a:srgbClr val="000000"/>
                </a:solidFill>
                <a:latin typeface="Arial" charset="0"/>
                <a:cs typeface="Arial" charset="0"/>
              </a:rPr>
              <a:t>tipo de interés satisfecho por los depósitos , a medida que aumenta el interés lo hará también el costos de oportunidad de mantener el dinero legal, sin remuneración frente a otros activos líquidos remunerados, con lo que el coeficiente c tenderá a disminuir.</a:t>
            </a:r>
          </a:p>
          <a:p>
            <a:pPr marL="0" indent="0" algn="just" fontAlgn="base">
              <a:lnSpc>
                <a:spcPct val="150000"/>
              </a:lnSpc>
              <a:spcBef>
                <a:spcPct val="0"/>
              </a:spcBef>
              <a:spcAft>
                <a:spcPct val="0"/>
              </a:spcAft>
              <a:buNone/>
            </a:pPr>
            <a:endParaRPr lang="es-MX" altLang="es-MX" sz="1900" dirty="0">
              <a:solidFill>
                <a:srgbClr val="000000"/>
              </a:solidFill>
              <a:latin typeface="Arial" charset="0"/>
              <a:cs typeface="Arial" charset="0"/>
            </a:endParaRPr>
          </a:p>
        </p:txBody>
      </p:sp>
      <p:sp>
        <p:nvSpPr>
          <p:cNvPr id="5" name="Text Box 3"/>
          <p:cNvSpPr txBox="1">
            <a:spLocks noChangeArrowheads="1"/>
          </p:cNvSpPr>
          <p:nvPr/>
        </p:nvSpPr>
        <p:spPr bwMode="auto">
          <a:xfrm>
            <a:off x="0" y="0"/>
            <a:ext cx="9144000" cy="369332"/>
          </a:xfrm>
          <a:prstGeom prst="rect">
            <a:avLst/>
          </a:prstGeom>
          <a:solidFill>
            <a:srgbClr val="008000"/>
          </a:solidFill>
          <a:ln w="9525">
            <a:solidFill>
              <a:srgbClr val="008000"/>
            </a:solidFill>
            <a:miter lim="800000"/>
            <a:headEnd/>
            <a:tailEnd/>
          </a:ln>
        </p:spPr>
        <p:txBody>
          <a:bodyPr>
            <a:spAutoFit/>
          </a:bodyPr>
          <a:lstStyle>
            <a:lvl1pPr eaLnBrk="0" hangingPunct="0">
              <a:spcBef>
                <a:spcPct val="20000"/>
              </a:spcBef>
              <a:buChar char="•"/>
              <a:defRPr sz="3200">
                <a:solidFill>
                  <a:schemeClr val="tx1"/>
                </a:solidFill>
                <a:latin typeface="Times New Roman" pitchFamily="18" charset="0"/>
              </a:defRPr>
            </a:lvl1pPr>
            <a:lvl2pPr marL="742950" indent="-285750" eaLnBrk="0" hangingPunct="0">
              <a:spcBef>
                <a:spcPct val="20000"/>
              </a:spcBef>
              <a:buChar char="–"/>
              <a:defRPr sz="2800">
                <a:solidFill>
                  <a:schemeClr val="tx1"/>
                </a:solidFill>
                <a:latin typeface="Times New Roman" pitchFamily="18" charset="0"/>
              </a:defRPr>
            </a:lvl2pPr>
            <a:lvl3pPr marL="1143000" indent="-228600" eaLnBrk="0" hangingPunct="0">
              <a:spcBef>
                <a:spcPct val="20000"/>
              </a:spcBef>
              <a:buChar char="•"/>
              <a:defRPr sz="2400">
                <a:solidFill>
                  <a:schemeClr val="tx1"/>
                </a:solidFill>
                <a:latin typeface="Times New Roman" pitchFamily="18" charset="0"/>
              </a:defRPr>
            </a:lvl3pPr>
            <a:lvl4pPr marL="1600200" indent="-228600" eaLnBrk="0" hangingPunct="0">
              <a:spcBef>
                <a:spcPct val="20000"/>
              </a:spcBef>
              <a:buChar char="–"/>
              <a:defRPr sz="2000">
                <a:solidFill>
                  <a:schemeClr val="tx1"/>
                </a:solidFill>
                <a:latin typeface="Times New Roman" pitchFamily="18" charset="0"/>
              </a:defRPr>
            </a:lvl4pPr>
            <a:lvl5pPr marL="2057400" indent="-228600"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gn="ctr" eaLnBrk="1" fontAlgn="base" hangingPunct="1">
              <a:spcBef>
                <a:spcPct val="0"/>
              </a:spcBef>
              <a:spcAft>
                <a:spcPct val="0"/>
              </a:spcAft>
              <a:buFontTx/>
              <a:buNone/>
            </a:pPr>
            <a:r>
              <a:rPr lang="es-MX" altLang="es-MX" sz="1800" b="1" dirty="0">
                <a:solidFill>
                  <a:srgbClr val="FFFFFF"/>
                </a:solidFill>
                <a:latin typeface="Arial" charset="0"/>
                <a:cs typeface="Times New Roman" pitchFamily="18" charset="0"/>
              </a:rPr>
              <a:t>Concepto y funciones </a:t>
            </a:r>
            <a:r>
              <a:rPr lang="es-MX" altLang="es-MX" sz="1800" b="1" dirty="0">
                <a:solidFill>
                  <a:srgbClr val="FFFFFF"/>
                </a:solidFill>
                <a:latin typeface="Arial" charset="0"/>
                <a:cs typeface="Times New Roman" pitchFamily="18" charset="0"/>
              </a:rPr>
              <a:t>de dinero</a:t>
            </a:r>
            <a:endParaRPr lang="es-MX" altLang="es-MX" sz="1800" b="1" dirty="0">
              <a:solidFill>
                <a:srgbClr val="FFFFFF"/>
              </a:solidFill>
              <a:latin typeface="Arial" charset="0"/>
              <a:cs typeface="Times New Roman" pitchFamily="18" charset="0"/>
            </a:endParaRPr>
          </a:p>
        </p:txBody>
      </p:sp>
    </p:spTree>
    <p:extLst>
      <p:ext uri="{BB962C8B-B14F-4D97-AF65-F5344CB8AC3E}">
        <p14:creationId xmlns:p14="http://schemas.microsoft.com/office/powerpoint/2010/main" val="349583111"/>
      </p:ext>
    </p:extLst>
  </p:cSld>
  <p:clrMapOvr>
    <a:overrideClrMapping bg1="lt1" tx1="dk1" bg2="lt2" tx2="dk2" accent1="accent1" accent2="accent2" accent3="accent3" accent4="accent4" accent5="accent5" accent6="accent6" hlink="hlink" folHlink="folHlink"/>
  </p:clrMapOvr>
  <p:transition advClick="0"/>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showMasterSp="0">
  <p:cSld>
    <p:bg>
      <p:bgPr>
        <a:gradFill rotWithShape="0">
          <a:gsLst>
            <a:gs pos="0">
              <a:schemeClr val="bg1"/>
            </a:gs>
            <a:gs pos="100000">
              <a:schemeClr val="folHlink"/>
            </a:gs>
          </a:gsLst>
          <a:lin ang="5400000" scaled="1"/>
        </a:gradFill>
        <a:effectLst/>
      </p:bgPr>
    </p:bg>
    <p:spTree>
      <p:nvGrpSpPr>
        <p:cNvPr id="1" name=""/>
        <p:cNvGrpSpPr/>
        <p:nvPr/>
      </p:nvGrpSpPr>
      <p:grpSpPr>
        <a:xfrm>
          <a:off x="0" y="0"/>
          <a:ext cx="0" cy="0"/>
          <a:chOff x="0" y="0"/>
          <a:chExt cx="0" cy="0"/>
        </a:xfrm>
      </p:grpSpPr>
      <p:sp>
        <p:nvSpPr>
          <p:cNvPr id="97284" name="Rectangle 4"/>
          <p:cNvSpPr>
            <a:spLocks noChangeArrowheads="1"/>
          </p:cNvSpPr>
          <p:nvPr/>
        </p:nvSpPr>
        <p:spPr bwMode="auto">
          <a:xfrm>
            <a:off x="374821" y="639821"/>
            <a:ext cx="8262552" cy="58477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marL="457200" indent="-457200" eaLnBrk="0" hangingPunct="0">
              <a:spcBef>
                <a:spcPct val="20000"/>
              </a:spcBef>
              <a:buChar char="•"/>
              <a:defRPr sz="3200">
                <a:solidFill>
                  <a:schemeClr val="tx1"/>
                </a:solidFill>
                <a:latin typeface="Times New Roman" pitchFamily="18" charset="0"/>
              </a:defRPr>
            </a:lvl1pPr>
            <a:lvl2pPr marL="742950" indent="-285750" eaLnBrk="0" hangingPunct="0">
              <a:spcBef>
                <a:spcPct val="20000"/>
              </a:spcBef>
              <a:buChar char="–"/>
              <a:defRPr sz="2800">
                <a:solidFill>
                  <a:schemeClr val="tx1"/>
                </a:solidFill>
                <a:latin typeface="Times New Roman" pitchFamily="18" charset="0"/>
              </a:defRPr>
            </a:lvl2pPr>
            <a:lvl3pPr marL="1143000" indent="-228600" eaLnBrk="0" hangingPunct="0">
              <a:spcBef>
                <a:spcPct val="20000"/>
              </a:spcBef>
              <a:buChar char="•"/>
              <a:defRPr sz="2400">
                <a:solidFill>
                  <a:schemeClr val="tx1"/>
                </a:solidFill>
                <a:latin typeface="Times New Roman" pitchFamily="18" charset="0"/>
              </a:defRPr>
            </a:lvl3pPr>
            <a:lvl4pPr marL="1600200" indent="-228600" eaLnBrk="0" hangingPunct="0">
              <a:spcBef>
                <a:spcPct val="20000"/>
              </a:spcBef>
              <a:buChar char="–"/>
              <a:defRPr sz="2000">
                <a:solidFill>
                  <a:schemeClr val="tx1"/>
                </a:solidFill>
                <a:latin typeface="Times New Roman" pitchFamily="18" charset="0"/>
              </a:defRPr>
            </a:lvl4pPr>
            <a:lvl5pPr marL="2057400" indent="-228600"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marL="342900" indent="-342900" algn="just" fontAlgn="base">
              <a:lnSpc>
                <a:spcPct val="150000"/>
              </a:lnSpc>
              <a:spcBef>
                <a:spcPct val="0"/>
              </a:spcBef>
              <a:spcAft>
                <a:spcPct val="0"/>
              </a:spcAft>
              <a:buFont typeface="+mj-lt"/>
              <a:buAutoNum type="alphaLcParenR" startAt="3"/>
            </a:pPr>
            <a:r>
              <a:rPr lang="es-MX" altLang="es-MX" sz="1900" dirty="0" smtClean="0">
                <a:solidFill>
                  <a:srgbClr val="000000"/>
                </a:solidFill>
                <a:latin typeface="Arial" charset="0"/>
                <a:cs typeface="Arial" charset="0"/>
              </a:rPr>
              <a:t>Incremento </a:t>
            </a:r>
            <a:r>
              <a:rPr lang="es-MX" altLang="es-MX" sz="1900" dirty="0">
                <a:solidFill>
                  <a:srgbClr val="000000"/>
                </a:solidFill>
                <a:latin typeface="Arial" charset="0"/>
                <a:cs typeface="Arial" charset="0"/>
              </a:rPr>
              <a:t>de la presión fiscal , a medida que la misma aumenta mayores incentivos </a:t>
            </a:r>
            <a:r>
              <a:rPr lang="es-MX" altLang="es-MX" sz="1900" dirty="0" smtClean="0">
                <a:solidFill>
                  <a:srgbClr val="000000"/>
                </a:solidFill>
                <a:latin typeface="Arial" charset="0"/>
                <a:cs typeface="Arial" charset="0"/>
              </a:rPr>
              <a:t>se generarán </a:t>
            </a:r>
            <a:r>
              <a:rPr lang="es-MX" altLang="es-MX" sz="1900" dirty="0">
                <a:solidFill>
                  <a:srgbClr val="000000"/>
                </a:solidFill>
                <a:latin typeface="Arial" charset="0"/>
                <a:cs typeface="Arial" charset="0"/>
              </a:rPr>
              <a:t>para evadir impuestos y los evasores tenderán a realizar un mayor volumen de </a:t>
            </a:r>
            <a:r>
              <a:rPr lang="es-MX" altLang="es-MX" sz="1900" dirty="0" smtClean="0">
                <a:solidFill>
                  <a:srgbClr val="000000"/>
                </a:solidFill>
                <a:latin typeface="Arial" charset="0"/>
                <a:cs typeface="Arial" charset="0"/>
              </a:rPr>
              <a:t>	transacciones </a:t>
            </a:r>
            <a:r>
              <a:rPr lang="es-MX" altLang="es-MX" sz="1900" dirty="0">
                <a:solidFill>
                  <a:srgbClr val="000000"/>
                </a:solidFill>
                <a:latin typeface="Arial" charset="0"/>
                <a:cs typeface="Arial" charset="0"/>
              </a:rPr>
              <a:t>en el dinero </a:t>
            </a:r>
            <a:r>
              <a:rPr lang="es-MX" altLang="es-MX" sz="1900" dirty="0" smtClean="0">
                <a:solidFill>
                  <a:srgbClr val="000000"/>
                </a:solidFill>
                <a:latin typeface="Arial" charset="0"/>
                <a:cs typeface="Arial" charset="0"/>
              </a:rPr>
              <a:t>legal.</a:t>
            </a:r>
          </a:p>
          <a:p>
            <a:pPr marL="342900" indent="-342900" algn="just" fontAlgn="base">
              <a:lnSpc>
                <a:spcPct val="150000"/>
              </a:lnSpc>
              <a:spcBef>
                <a:spcPct val="0"/>
              </a:spcBef>
              <a:spcAft>
                <a:spcPct val="0"/>
              </a:spcAft>
              <a:buFont typeface="+mj-lt"/>
              <a:buAutoNum type="alphaLcParenR" startAt="3"/>
            </a:pPr>
            <a:endParaRPr lang="es-MX" altLang="es-MX" sz="1900" dirty="0" smtClean="0">
              <a:solidFill>
                <a:srgbClr val="000000"/>
              </a:solidFill>
              <a:latin typeface="Arial" charset="0"/>
              <a:cs typeface="Arial" charset="0"/>
            </a:endParaRPr>
          </a:p>
          <a:p>
            <a:pPr marL="342900" indent="-342900" algn="just" fontAlgn="base">
              <a:lnSpc>
                <a:spcPct val="150000"/>
              </a:lnSpc>
              <a:spcBef>
                <a:spcPct val="0"/>
              </a:spcBef>
              <a:spcAft>
                <a:spcPct val="0"/>
              </a:spcAft>
              <a:buFont typeface="+mj-lt"/>
              <a:buAutoNum type="alphaLcParenR" startAt="3"/>
            </a:pPr>
            <a:r>
              <a:rPr lang="es-MX" altLang="es-MX" sz="1900" dirty="0" smtClean="0">
                <a:solidFill>
                  <a:srgbClr val="000000"/>
                </a:solidFill>
                <a:latin typeface="Arial" charset="0"/>
                <a:cs typeface="Arial" charset="0"/>
              </a:rPr>
              <a:t>Una </a:t>
            </a:r>
            <a:r>
              <a:rPr lang="es-MX" altLang="es-MX" sz="1900" dirty="0">
                <a:solidFill>
                  <a:srgbClr val="000000"/>
                </a:solidFill>
                <a:latin typeface="Arial" charset="0"/>
                <a:cs typeface="Arial" charset="0"/>
              </a:rPr>
              <a:t>modificación en los precios relativos de los productos de consumo ordinario frente a los de consumo duradero, puede alterar la proporción del dinero legal deseada por el </a:t>
            </a:r>
            <a:r>
              <a:rPr lang="es-MX" altLang="es-MX" sz="1900" dirty="0" smtClean="0">
                <a:solidFill>
                  <a:srgbClr val="000000"/>
                </a:solidFill>
                <a:latin typeface="Arial" charset="0"/>
                <a:cs typeface="Arial" charset="0"/>
              </a:rPr>
              <a:t>público.</a:t>
            </a:r>
          </a:p>
          <a:p>
            <a:pPr marL="342900" indent="-342900" algn="just" fontAlgn="base">
              <a:lnSpc>
                <a:spcPct val="150000"/>
              </a:lnSpc>
              <a:spcBef>
                <a:spcPct val="0"/>
              </a:spcBef>
              <a:spcAft>
                <a:spcPct val="0"/>
              </a:spcAft>
              <a:buFont typeface="+mj-lt"/>
              <a:buAutoNum type="alphaLcParenR" startAt="3"/>
            </a:pPr>
            <a:endParaRPr lang="es-MX" altLang="es-MX" sz="1900" dirty="0" smtClean="0">
              <a:solidFill>
                <a:srgbClr val="000000"/>
              </a:solidFill>
              <a:latin typeface="Arial" charset="0"/>
              <a:cs typeface="Arial" charset="0"/>
            </a:endParaRPr>
          </a:p>
          <a:p>
            <a:pPr marL="342900" indent="-342900" algn="just" fontAlgn="base">
              <a:lnSpc>
                <a:spcPct val="150000"/>
              </a:lnSpc>
              <a:spcBef>
                <a:spcPct val="0"/>
              </a:spcBef>
              <a:spcAft>
                <a:spcPct val="0"/>
              </a:spcAft>
              <a:buFont typeface="+mj-lt"/>
              <a:buAutoNum type="alphaLcParenR" startAt="3"/>
            </a:pPr>
            <a:r>
              <a:rPr lang="es-MX" altLang="es-MX" sz="1900" dirty="0" smtClean="0">
                <a:solidFill>
                  <a:srgbClr val="000000"/>
                </a:solidFill>
                <a:latin typeface="Arial" charset="0"/>
                <a:cs typeface="Arial" charset="0"/>
              </a:rPr>
              <a:t>Otros </a:t>
            </a:r>
            <a:r>
              <a:rPr lang="es-MX" altLang="es-MX" sz="1900" dirty="0">
                <a:solidFill>
                  <a:srgbClr val="000000"/>
                </a:solidFill>
                <a:latin typeface="Arial" charset="0"/>
                <a:cs typeface="Arial" charset="0"/>
              </a:rPr>
              <a:t>factores como el uso de tarjetas bancarias y del crédito o los hábitos sociales respecto al uso del cheque, o la forma de pago de los sueldos y </a:t>
            </a:r>
            <a:r>
              <a:rPr lang="es-MX" altLang="es-MX" sz="1900" dirty="0" smtClean="0">
                <a:solidFill>
                  <a:srgbClr val="000000"/>
                </a:solidFill>
                <a:latin typeface="Arial" charset="0"/>
                <a:cs typeface="Arial" charset="0"/>
              </a:rPr>
              <a:t>salarios:                       </a:t>
            </a:r>
            <a:r>
              <a:rPr lang="es-MX" altLang="es-MX" sz="1600" dirty="0" smtClean="0">
                <a:solidFill>
                  <a:srgbClr val="000000"/>
                </a:solidFill>
                <a:latin typeface="Arial" charset="0"/>
                <a:cs typeface="Arial" charset="0"/>
              </a:rPr>
              <a:t>C=f</a:t>
            </a:r>
            <a:r>
              <a:rPr lang="es-MX" altLang="es-MX" sz="1600" dirty="0">
                <a:solidFill>
                  <a:srgbClr val="000000"/>
                </a:solidFill>
                <a:latin typeface="Arial" charset="0"/>
                <a:cs typeface="Arial" charset="0"/>
              </a:rPr>
              <a:t>( Y, i , O</a:t>
            </a:r>
            <a:r>
              <a:rPr lang="es-MX" altLang="es-MX" sz="1600" dirty="0" smtClean="0">
                <a:solidFill>
                  <a:srgbClr val="000000"/>
                </a:solidFill>
                <a:latin typeface="Arial" charset="0"/>
                <a:cs typeface="Arial" charset="0"/>
              </a:rPr>
              <a:t>)</a:t>
            </a:r>
          </a:p>
          <a:p>
            <a:pPr marL="0" indent="0" algn="ctr" fontAlgn="base">
              <a:spcBef>
                <a:spcPct val="0"/>
              </a:spcBef>
              <a:spcAft>
                <a:spcPct val="0"/>
              </a:spcAft>
              <a:buNone/>
            </a:pPr>
            <a:r>
              <a:rPr lang="es-MX" altLang="es-MX" sz="1600" dirty="0" smtClean="0">
                <a:solidFill>
                  <a:srgbClr val="000000"/>
                </a:solidFill>
                <a:latin typeface="Arial" charset="0"/>
                <a:cs typeface="Arial" charset="0"/>
              </a:rPr>
              <a:t>               (-) </a:t>
            </a:r>
            <a:r>
              <a:rPr lang="es-MX" altLang="es-MX" sz="1600" dirty="0">
                <a:solidFill>
                  <a:srgbClr val="000000"/>
                </a:solidFill>
                <a:latin typeface="Arial" charset="0"/>
                <a:cs typeface="Arial" charset="0"/>
              </a:rPr>
              <a:t>(-)</a:t>
            </a:r>
          </a:p>
          <a:p>
            <a:pPr marL="0" indent="0" algn="ctr" fontAlgn="base">
              <a:spcBef>
                <a:spcPct val="0"/>
              </a:spcBef>
              <a:spcAft>
                <a:spcPct val="0"/>
              </a:spcAft>
              <a:buNone/>
            </a:pPr>
            <a:endParaRPr lang="es-MX" altLang="es-MX" sz="1600" dirty="0">
              <a:solidFill>
                <a:srgbClr val="000000"/>
              </a:solidFill>
              <a:latin typeface="Arial" charset="0"/>
              <a:cs typeface="Arial" charset="0"/>
            </a:endParaRPr>
          </a:p>
        </p:txBody>
      </p:sp>
      <p:sp>
        <p:nvSpPr>
          <p:cNvPr id="5" name="Text Box 3"/>
          <p:cNvSpPr txBox="1">
            <a:spLocks noChangeArrowheads="1"/>
          </p:cNvSpPr>
          <p:nvPr/>
        </p:nvSpPr>
        <p:spPr bwMode="auto">
          <a:xfrm>
            <a:off x="0" y="0"/>
            <a:ext cx="9144000" cy="369332"/>
          </a:xfrm>
          <a:prstGeom prst="rect">
            <a:avLst/>
          </a:prstGeom>
          <a:solidFill>
            <a:srgbClr val="008000"/>
          </a:solidFill>
          <a:ln w="9525">
            <a:solidFill>
              <a:srgbClr val="008000"/>
            </a:solidFill>
            <a:miter lim="800000"/>
            <a:headEnd/>
            <a:tailEnd/>
          </a:ln>
        </p:spPr>
        <p:txBody>
          <a:bodyPr>
            <a:spAutoFit/>
          </a:bodyPr>
          <a:lstStyle>
            <a:lvl1pPr eaLnBrk="0" hangingPunct="0">
              <a:spcBef>
                <a:spcPct val="20000"/>
              </a:spcBef>
              <a:buChar char="•"/>
              <a:defRPr sz="3200">
                <a:solidFill>
                  <a:schemeClr val="tx1"/>
                </a:solidFill>
                <a:latin typeface="Times New Roman" pitchFamily="18" charset="0"/>
              </a:defRPr>
            </a:lvl1pPr>
            <a:lvl2pPr marL="742950" indent="-285750" eaLnBrk="0" hangingPunct="0">
              <a:spcBef>
                <a:spcPct val="20000"/>
              </a:spcBef>
              <a:buChar char="–"/>
              <a:defRPr sz="2800">
                <a:solidFill>
                  <a:schemeClr val="tx1"/>
                </a:solidFill>
                <a:latin typeface="Times New Roman" pitchFamily="18" charset="0"/>
              </a:defRPr>
            </a:lvl2pPr>
            <a:lvl3pPr marL="1143000" indent="-228600" eaLnBrk="0" hangingPunct="0">
              <a:spcBef>
                <a:spcPct val="20000"/>
              </a:spcBef>
              <a:buChar char="•"/>
              <a:defRPr sz="2400">
                <a:solidFill>
                  <a:schemeClr val="tx1"/>
                </a:solidFill>
                <a:latin typeface="Times New Roman" pitchFamily="18" charset="0"/>
              </a:defRPr>
            </a:lvl3pPr>
            <a:lvl4pPr marL="1600200" indent="-228600" eaLnBrk="0" hangingPunct="0">
              <a:spcBef>
                <a:spcPct val="20000"/>
              </a:spcBef>
              <a:buChar char="–"/>
              <a:defRPr sz="2000">
                <a:solidFill>
                  <a:schemeClr val="tx1"/>
                </a:solidFill>
                <a:latin typeface="Times New Roman" pitchFamily="18" charset="0"/>
              </a:defRPr>
            </a:lvl4pPr>
            <a:lvl5pPr marL="2057400" indent="-228600"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gn="ctr" eaLnBrk="1" fontAlgn="base" hangingPunct="1">
              <a:spcBef>
                <a:spcPct val="0"/>
              </a:spcBef>
              <a:spcAft>
                <a:spcPct val="0"/>
              </a:spcAft>
              <a:buFontTx/>
              <a:buNone/>
            </a:pPr>
            <a:r>
              <a:rPr lang="es-MX" altLang="es-MX" sz="1800" b="1" dirty="0">
                <a:solidFill>
                  <a:srgbClr val="FFFFFF"/>
                </a:solidFill>
                <a:latin typeface="Arial" charset="0"/>
                <a:cs typeface="Times New Roman" pitchFamily="18" charset="0"/>
              </a:rPr>
              <a:t>Concepto y funciones </a:t>
            </a:r>
            <a:r>
              <a:rPr lang="es-MX" altLang="es-MX" sz="1800" b="1" dirty="0">
                <a:solidFill>
                  <a:srgbClr val="FFFFFF"/>
                </a:solidFill>
                <a:latin typeface="Arial" charset="0"/>
                <a:cs typeface="Times New Roman" pitchFamily="18" charset="0"/>
              </a:rPr>
              <a:t>de dinero</a:t>
            </a:r>
            <a:endParaRPr lang="es-MX" altLang="es-MX" sz="1800" b="1" dirty="0">
              <a:solidFill>
                <a:srgbClr val="FFFFFF"/>
              </a:solidFill>
              <a:latin typeface="Arial" charset="0"/>
              <a:cs typeface="Times New Roman" pitchFamily="18" charset="0"/>
            </a:endParaRPr>
          </a:p>
        </p:txBody>
      </p:sp>
    </p:spTree>
    <p:extLst>
      <p:ext uri="{BB962C8B-B14F-4D97-AF65-F5344CB8AC3E}">
        <p14:creationId xmlns:p14="http://schemas.microsoft.com/office/powerpoint/2010/main" val="180838022"/>
      </p:ext>
    </p:extLst>
  </p:cSld>
  <p:clrMapOvr>
    <a:overrideClrMapping bg1="lt1" tx1="dk1" bg2="lt2" tx2="dk2" accent1="accent1" accent2="accent2" accent3="accent3" accent4="accent4" accent5="accent5" accent6="accent6" hlink="hlink" folHlink="folHlink"/>
  </p:clrMapOvr>
  <p:transition advClick="0"/>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showMasterSp="0">
  <p:cSld>
    <p:bg>
      <p:bgPr>
        <a:gradFill rotWithShape="0">
          <a:gsLst>
            <a:gs pos="0">
              <a:schemeClr val="bg1"/>
            </a:gs>
            <a:gs pos="100000">
              <a:schemeClr val="folHlink"/>
            </a:gs>
          </a:gsLst>
          <a:lin ang="5400000" scaled="1"/>
        </a:gradFill>
        <a:effectLst/>
      </p:bgPr>
    </p:bg>
    <p:spTree>
      <p:nvGrpSpPr>
        <p:cNvPr id="1" name=""/>
        <p:cNvGrpSpPr/>
        <p:nvPr/>
      </p:nvGrpSpPr>
      <p:grpSpPr>
        <a:xfrm>
          <a:off x="0" y="0"/>
          <a:ext cx="0" cy="0"/>
          <a:chOff x="0" y="0"/>
          <a:chExt cx="0" cy="0"/>
        </a:xfrm>
      </p:grpSpPr>
      <p:sp>
        <p:nvSpPr>
          <p:cNvPr id="97284" name="Rectangle 4"/>
          <p:cNvSpPr>
            <a:spLocks noChangeArrowheads="1"/>
          </p:cNvSpPr>
          <p:nvPr/>
        </p:nvSpPr>
        <p:spPr bwMode="auto">
          <a:xfrm>
            <a:off x="428368" y="474553"/>
            <a:ext cx="8155460" cy="61782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marL="457200" indent="-457200" eaLnBrk="0" hangingPunct="0">
              <a:spcBef>
                <a:spcPct val="20000"/>
              </a:spcBef>
              <a:buChar char="•"/>
              <a:defRPr sz="3200">
                <a:solidFill>
                  <a:schemeClr val="tx1"/>
                </a:solidFill>
                <a:latin typeface="Times New Roman" pitchFamily="18" charset="0"/>
              </a:defRPr>
            </a:lvl1pPr>
            <a:lvl2pPr marL="742950" indent="-285750" eaLnBrk="0" hangingPunct="0">
              <a:spcBef>
                <a:spcPct val="20000"/>
              </a:spcBef>
              <a:buChar char="–"/>
              <a:defRPr sz="2800">
                <a:solidFill>
                  <a:schemeClr val="tx1"/>
                </a:solidFill>
                <a:latin typeface="Times New Roman" pitchFamily="18" charset="0"/>
              </a:defRPr>
            </a:lvl2pPr>
            <a:lvl3pPr marL="1143000" indent="-228600" eaLnBrk="0" hangingPunct="0">
              <a:spcBef>
                <a:spcPct val="20000"/>
              </a:spcBef>
              <a:buChar char="•"/>
              <a:defRPr sz="2400">
                <a:solidFill>
                  <a:schemeClr val="tx1"/>
                </a:solidFill>
                <a:latin typeface="Times New Roman" pitchFamily="18" charset="0"/>
              </a:defRPr>
            </a:lvl3pPr>
            <a:lvl4pPr marL="1600200" indent="-228600" eaLnBrk="0" hangingPunct="0">
              <a:spcBef>
                <a:spcPct val="20000"/>
              </a:spcBef>
              <a:buChar char="–"/>
              <a:defRPr sz="2000">
                <a:solidFill>
                  <a:schemeClr val="tx1"/>
                </a:solidFill>
                <a:latin typeface="Times New Roman" pitchFamily="18" charset="0"/>
              </a:defRPr>
            </a:lvl4pPr>
            <a:lvl5pPr marL="2057400" indent="-228600"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marL="0" indent="0" algn="just" fontAlgn="base">
              <a:lnSpc>
                <a:spcPct val="150000"/>
              </a:lnSpc>
              <a:spcBef>
                <a:spcPct val="0"/>
              </a:spcBef>
              <a:spcAft>
                <a:spcPct val="0"/>
              </a:spcAft>
              <a:buNone/>
            </a:pPr>
            <a:r>
              <a:rPr lang="es-MX" altLang="es-MX" sz="1900" dirty="0">
                <a:solidFill>
                  <a:srgbClr val="000000"/>
                </a:solidFill>
                <a:latin typeface="Arial" charset="0"/>
                <a:cs typeface="Arial" charset="0"/>
              </a:rPr>
              <a:t>El coeficiente c disminuye a medida que aumenta el nivel de renta y los tipos de interés  y variará en uno u otro sentido a consecuencia de la modificación de otros factores.</a:t>
            </a:r>
          </a:p>
          <a:p>
            <a:pPr marL="0" indent="0" algn="just" fontAlgn="base">
              <a:lnSpc>
                <a:spcPct val="150000"/>
              </a:lnSpc>
              <a:spcBef>
                <a:spcPct val="0"/>
              </a:spcBef>
              <a:spcAft>
                <a:spcPct val="0"/>
              </a:spcAft>
              <a:buNone/>
            </a:pPr>
            <a:endParaRPr lang="es-MX" altLang="es-MX" sz="1900" dirty="0">
              <a:solidFill>
                <a:srgbClr val="000000"/>
              </a:solidFill>
              <a:latin typeface="Arial" charset="0"/>
              <a:cs typeface="Arial" charset="0"/>
            </a:endParaRPr>
          </a:p>
          <a:p>
            <a:pPr marL="0" indent="0" algn="just" fontAlgn="base">
              <a:lnSpc>
                <a:spcPct val="150000"/>
              </a:lnSpc>
              <a:spcBef>
                <a:spcPct val="0"/>
              </a:spcBef>
              <a:spcAft>
                <a:spcPct val="0"/>
              </a:spcAft>
              <a:buNone/>
            </a:pPr>
            <a:r>
              <a:rPr lang="es-MX" altLang="es-MX" sz="1900" dirty="0">
                <a:solidFill>
                  <a:srgbClr val="000000"/>
                </a:solidFill>
                <a:latin typeface="Arial" charset="0"/>
                <a:cs typeface="Arial" charset="0"/>
              </a:rPr>
              <a:t>El coeficiente r, o de reserva de caja de las entidades bancarias respecto a su depósitos, éste está determinado por dos circunstancias:</a:t>
            </a:r>
          </a:p>
          <a:p>
            <a:pPr marL="0" indent="0" algn="just" fontAlgn="base">
              <a:lnSpc>
                <a:spcPct val="150000"/>
              </a:lnSpc>
              <a:spcBef>
                <a:spcPct val="0"/>
              </a:spcBef>
              <a:spcAft>
                <a:spcPct val="0"/>
              </a:spcAft>
              <a:buNone/>
            </a:pPr>
            <a:endParaRPr lang="es-MX" altLang="es-MX" sz="1900" dirty="0">
              <a:solidFill>
                <a:srgbClr val="000000"/>
              </a:solidFill>
              <a:latin typeface="Arial" charset="0"/>
              <a:cs typeface="Arial" charset="0"/>
            </a:endParaRPr>
          </a:p>
          <a:p>
            <a:pPr algn="just" fontAlgn="base">
              <a:lnSpc>
                <a:spcPct val="150000"/>
              </a:lnSpc>
              <a:spcBef>
                <a:spcPct val="0"/>
              </a:spcBef>
              <a:spcAft>
                <a:spcPct val="0"/>
              </a:spcAft>
              <a:buFont typeface="Arial" panose="020B0604020202020204" pitchFamily="34" charset="0"/>
              <a:buChar char="•"/>
            </a:pPr>
            <a:r>
              <a:rPr lang="es-MX" altLang="es-MX" sz="1900" dirty="0">
                <a:solidFill>
                  <a:srgbClr val="000000"/>
                </a:solidFill>
                <a:latin typeface="Arial" charset="0"/>
                <a:cs typeface="Arial" charset="0"/>
              </a:rPr>
              <a:t>Por el nivel mínimo del mismo, impuesta por las autoridades monetarias a través del establecimiento de un coeficiente legal de caja.</a:t>
            </a:r>
          </a:p>
          <a:p>
            <a:pPr algn="just" fontAlgn="base">
              <a:lnSpc>
                <a:spcPct val="150000"/>
              </a:lnSpc>
              <a:spcBef>
                <a:spcPct val="0"/>
              </a:spcBef>
              <a:spcAft>
                <a:spcPct val="0"/>
              </a:spcAft>
              <a:buFont typeface="Arial" panose="020B0604020202020204" pitchFamily="34" charset="0"/>
              <a:buChar char="•"/>
            </a:pPr>
            <a:endParaRPr lang="es-MX" altLang="es-MX" sz="1900" dirty="0">
              <a:solidFill>
                <a:srgbClr val="000000"/>
              </a:solidFill>
              <a:latin typeface="Arial" charset="0"/>
              <a:cs typeface="Arial" charset="0"/>
            </a:endParaRPr>
          </a:p>
          <a:p>
            <a:pPr algn="just" fontAlgn="base">
              <a:lnSpc>
                <a:spcPct val="150000"/>
              </a:lnSpc>
              <a:spcBef>
                <a:spcPct val="0"/>
              </a:spcBef>
              <a:spcAft>
                <a:spcPct val="0"/>
              </a:spcAft>
              <a:buFont typeface="Arial" panose="020B0604020202020204" pitchFamily="34" charset="0"/>
              <a:buChar char="•"/>
            </a:pPr>
            <a:r>
              <a:rPr lang="es-MX" altLang="es-MX" sz="1900" dirty="0">
                <a:solidFill>
                  <a:srgbClr val="000000"/>
                </a:solidFill>
                <a:latin typeface="Arial" charset="0"/>
                <a:cs typeface="Arial" charset="0"/>
              </a:rPr>
              <a:t>Por el exceso de activos de caja que las entidades bancarias quieran mantener respecto al nivel mínimo requerido.</a:t>
            </a:r>
          </a:p>
          <a:p>
            <a:pPr marL="0" indent="0" algn="just" fontAlgn="base">
              <a:lnSpc>
                <a:spcPct val="150000"/>
              </a:lnSpc>
              <a:spcBef>
                <a:spcPct val="0"/>
              </a:spcBef>
              <a:spcAft>
                <a:spcPct val="0"/>
              </a:spcAft>
              <a:buNone/>
            </a:pPr>
            <a:endParaRPr lang="es-MX" altLang="es-MX" sz="1900" dirty="0">
              <a:solidFill>
                <a:srgbClr val="000000"/>
              </a:solidFill>
              <a:latin typeface="Arial" charset="0"/>
              <a:cs typeface="Arial" charset="0"/>
            </a:endParaRPr>
          </a:p>
        </p:txBody>
      </p:sp>
      <p:sp>
        <p:nvSpPr>
          <p:cNvPr id="5" name="Text Box 3"/>
          <p:cNvSpPr txBox="1">
            <a:spLocks noChangeArrowheads="1"/>
          </p:cNvSpPr>
          <p:nvPr/>
        </p:nvSpPr>
        <p:spPr bwMode="auto">
          <a:xfrm>
            <a:off x="0" y="0"/>
            <a:ext cx="9144000" cy="369332"/>
          </a:xfrm>
          <a:prstGeom prst="rect">
            <a:avLst/>
          </a:prstGeom>
          <a:solidFill>
            <a:srgbClr val="008000"/>
          </a:solidFill>
          <a:ln w="9525">
            <a:solidFill>
              <a:srgbClr val="008000"/>
            </a:solidFill>
            <a:miter lim="800000"/>
            <a:headEnd/>
            <a:tailEnd/>
          </a:ln>
        </p:spPr>
        <p:txBody>
          <a:bodyPr>
            <a:spAutoFit/>
          </a:bodyPr>
          <a:lstStyle>
            <a:lvl1pPr eaLnBrk="0" hangingPunct="0">
              <a:spcBef>
                <a:spcPct val="20000"/>
              </a:spcBef>
              <a:buChar char="•"/>
              <a:defRPr sz="3200">
                <a:solidFill>
                  <a:schemeClr val="tx1"/>
                </a:solidFill>
                <a:latin typeface="Times New Roman" pitchFamily="18" charset="0"/>
              </a:defRPr>
            </a:lvl1pPr>
            <a:lvl2pPr marL="742950" indent="-285750" eaLnBrk="0" hangingPunct="0">
              <a:spcBef>
                <a:spcPct val="20000"/>
              </a:spcBef>
              <a:buChar char="–"/>
              <a:defRPr sz="2800">
                <a:solidFill>
                  <a:schemeClr val="tx1"/>
                </a:solidFill>
                <a:latin typeface="Times New Roman" pitchFamily="18" charset="0"/>
              </a:defRPr>
            </a:lvl2pPr>
            <a:lvl3pPr marL="1143000" indent="-228600" eaLnBrk="0" hangingPunct="0">
              <a:spcBef>
                <a:spcPct val="20000"/>
              </a:spcBef>
              <a:buChar char="•"/>
              <a:defRPr sz="2400">
                <a:solidFill>
                  <a:schemeClr val="tx1"/>
                </a:solidFill>
                <a:latin typeface="Times New Roman" pitchFamily="18" charset="0"/>
              </a:defRPr>
            </a:lvl3pPr>
            <a:lvl4pPr marL="1600200" indent="-228600" eaLnBrk="0" hangingPunct="0">
              <a:spcBef>
                <a:spcPct val="20000"/>
              </a:spcBef>
              <a:buChar char="–"/>
              <a:defRPr sz="2000">
                <a:solidFill>
                  <a:schemeClr val="tx1"/>
                </a:solidFill>
                <a:latin typeface="Times New Roman" pitchFamily="18" charset="0"/>
              </a:defRPr>
            </a:lvl4pPr>
            <a:lvl5pPr marL="2057400" indent="-228600"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gn="ctr" eaLnBrk="1" fontAlgn="base" hangingPunct="1">
              <a:spcBef>
                <a:spcPct val="0"/>
              </a:spcBef>
              <a:spcAft>
                <a:spcPct val="0"/>
              </a:spcAft>
              <a:buFontTx/>
              <a:buNone/>
            </a:pPr>
            <a:r>
              <a:rPr lang="es-MX" altLang="es-MX" sz="1800" b="1" dirty="0">
                <a:solidFill>
                  <a:srgbClr val="FFFFFF"/>
                </a:solidFill>
                <a:latin typeface="Arial" charset="0"/>
                <a:cs typeface="Times New Roman" pitchFamily="18" charset="0"/>
              </a:rPr>
              <a:t>Concepto y funciones </a:t>
            </a:r>
            <a:r>
              <a:rPr lang="es-MX" altLang="es-MX" sz="1800" b="1" dirty="0">
                <a:solidFill>
                  <a:srgbClr val="FFFFFF"/>
                </a:solidFill>
                <a:latin typeface="Arial" charset="0"/>
                <a:cs typeface="Times New Roman" pitchFamily="18" charset="0"/>
              </a:rPr>
              <a:t>de dinero</a:t>
            </a:r>
            <a:endParaRPr lang="es-MX" altLang="es-MX" sz="1800" b="1" dirty="0">
              <a:solidFill>
                <a:srgbClr val="FFFFFF"/>
              </a:solidFill>
              <a:latin typeface="Arial" charset="0"/>
              <a:cs typeface="Times New Roman" pitchFamily="18" charset="0"/>
            </a:endParaRPr>
          </a:p>
        </p:txBody>
      </p:sp>
    </p:spTree>
    <p:extLst>
      <p:ext uri="{BB962C8B-B14F-4D97-AF65-F5344CB8AC3E}">
        <p14:creationId xmlns:p14="http://schemas.microsoft.com/office/powerpoint/2010/main" val="3301755406"/>
      </p:ext>
    </p:extLst>
  </p:cSld>
  <p:clrMapOvr>
    <a:overrideClrMapping bg1="lt1" tx1="dk1" bg2="lt2" tx2="dk2" accent1="accent1" accent2="accent2" accent3="accent3" accent4="accent4" accent5="accent5" accent6="accent6" hlink="hlink" folHlink="folHlink"/>
  </p:clrMapOvr>
  <p:transition advClick="0"/>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showMasterSp="0">
  <p:cSld>
    <p:bg>
      <p:bgPr>
        <a:gradFill rotWithShape="0">
          <a:gsLst>
            <a:gs pos="0">
              <a:schemeClr val="bg1"/>
            </a:gs>
            <a:gs pos="100000">
              <a:schemeClr val="folHlink"/>
            </a:gs>
          </a:gsLst>
          <a:lin ang="5400000" scaled="1"/>
        </a:gradFill>
        <a:effectLst/>
      </p:bgPr>
    </p:bg>
    <p:spTree>
      <p:nvGrpSpPr>
        <p:cNvPr id="1" name=""/>
        <p:cNvGrpSpPr/>
        <p:nvPr/>
      </p:nvGrpSpPr>
      <p:grpSpPr>
        <a:xfrm>
          <a:off x="0" y="0"/>
          <a:ext cx="0" cy="0"/>
          <a:chOff x="0" y="0"/>
          <a:chExt cx="0" cy="0"/>
        </a:xfrm>
      </p:grpSpPr>
      <p:sp>
        <p:nvSpPr>
          <p:cNvPr id="97284" name="Rectangle 4"/>
          <p:cNvSpPr>
            <a:spLocks noChangeArrowheads="1"/>
          </p:cNvSpPr>
          <p:nvPr/>
        </p:nvSpPr>
        <p:spPr bwMode="auto">
          <a:xfrm>
            <a:off x="71438" y="1130176"/>
            <a:ext cx="9001125" cy="49167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marL="457200" indent="-457200" eaLnBrk="0" hangingPunct="0">
              <a:spcBef>
                <a:spcPct val="20000"/>
              </a:spcBef>
              <a:buChar char="•"/>
              <a:defRPr sz="3200">
                <a:solidFill>
                  <a:schemeClr val="tx1"/>
                </a:solidFill>
                <a:latin typeface="Times New Roman" pitchFamily="18" charset="0"/>
              </a:defRPr>
            </a:lvl1pPr>
            <a:lvl2pPr marL="742950" indent="-285750" eaLnBrk="0" hangingPunct="0">
              <a:spcBef>
                <a:spcPct val="20000"/>
              </a:spcBef>
              <a:buChar char="–"/>
              <a:defRPr sz="2800">
                <a:solidFill>
                  <a:schemeClr val="tx1"/>
                </a:solidFill>
                <a:latin typeface="Times New Roman" pitchFamily="18" charset="0"/>
              </a:defRPr>
            </a:lvl2pPr>
            <a:lvl3pPr marL="1143000" indent="-228600" eaLnBrk="0" hangingPunct="0">
              <a:spcBef>
                <a:spcPct val="20000"/>
              </a:spcBef>
              <a:buChar char="•"/>
              <a:defRPr sz="2400">
                <a:solidFill>
                  <a:schemeClr val="tx1"/>
                </a:solidFill>
                <a:latin typeface="Times New Roman" pitchFamily="18" charset="0"/>
              </a:defRPr>
            </a:lvl3pPr>
            <a:lvl4pPr marL="1600200" indent="-228600" eaLnBrk="0" hangingPunct="0">
              <a:spcBef>
                <a:spcPct val="20000"/>
              </a:spcBef>
              <a:buChar char="–"/>
              <a:defRPr sz="2000">
                <a:solidFill>
                  <a:schemeClr val="tx1"/>
                </a:solidFill>
                <a:latin typeface="Times New Roman" pitchFamily="18" charset="0"/>
              </a:defRPr>
            </a:lvl4pPr>
            <a:lvl5pPr marL="2057400" indent="-228600"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marL="0" indent="0" algn="just" fontAlgn="base">
              <a:lnSpc>
                <a:spcPct val="150000"/>
              </a:lnSpc>
              <a:spcBef>
                <a:spcPct val="0"/>
              </a:spcBef>
              <a:spcAft>
                <a:spcPct val="0"/>
              </a:spcAft>
              <a:buNone/>
            </a:pPr>
            <a:r>
              <a:rPr lang="es-MX" altLang="es-MX" sz="1900" dirty="0">
                <a:solidFill>
                  <a:srgbClr val="000000"/>
                </a:solidFill>
                <a:latin typeface="Arial" charset="0"/>
                <a:cs typeface="Arial" charset="0"/>
              </a:rPr>
              <a:t>La tendencia de exceso de activos o reservas de caja es consecuencia de la posible demanda de efectivo que pueden realizar los depositantes, o de los pagos que sean necesarios realizar otras entidades bancarias a causa del proceso de compensación bancaria</a:t>
            </a:r>
          </a:p>
          <a:p>
            <a:pPr marL="0" indent="0" algn="just" fontAlgn="base">
              <a:lnSpc>
                <a:spcPct val="150000"/>
              </a:lnSpc>
              <a:spcBef>
                <a:spcPct val="0"/>
              </a:spcBef>
              <a:spcAft>
                <a:spcPct val="0"/>
              </a:spcAft>
              <a:buNone/>
            </a:pPr>
            <a:endParaRPr lang="es-MX" altLang="es-MX" sz="1900" dirty="0">
              <a:solidFill>
                <a:srgbClr val="000000"/>
              </a:solidFill>
              <a:latin typeface="Arial" charset="0"/>
              <a:cs typeface="Arial" charset="0"/>
            </a:endParaRPr>
          </a:p>
          <a:p>
            <a:pPr marL="0" indent="0" algn="just" fontAlgn="base">
              <a:lnSpc>
                <a:spcPct val="150000"/>
              </a:lnSpc>
              <a:spcBef>
                <a:spcPct val="0"/>
              </a:spcBef>
              <a:spcAft>
                <a:spcPct val="0"/>
              </a:spcAft>
              <a:buNone/>
            </a:pPr>
            <a:r>
              <a:rPr lang="es-MX" altLang="es-MX" sz="1900" dirty="0">
                <a:solidFill>
                  <a:srgbClr val="000000"/>
                </a:solidFill>
                <a:latin typeface="Arial" charset="0"/>
                <a:cs typeface="Arial" charset="0"/>
              </a:rPr>
              <a:t>Ante la carencia o insuficiencia de fondos, se tendrá que pedir prestamos al banco emisor, o a otras entidades bancarias a través del mercado interbancario (con el tipo de interés correspondientes).</a:t>
            </a:r>
          </a:p>
          <a:p>
            <a:pPr marL="0" indent="0" algn="just" fontAlgn="base">
              <a:lnSpc>
                <a:spcPct val="150000"/>
              </a:lnSpc>
              <a:spcBef>
                <a:spcPct val="0"/>
              </a:spcBef>
              <a:spcAft>
                <a:spcPct val="0"/>
              </a:spcAft>
              <a:buNone/>
            </a:pPr>
            <a:endParaRPr lang="es-MX" altLang="es-MX" sz="1900" dirty="0">
              <a:solidFill>
                <a:srgbClr val="000000"/>
              </a:solidFill>
              <a:latin typeface="Arial" charset="0"/>
              <a:cs typeface="Arial" charset="0"/>
            </a:endParaRPr>
          </a:p>
          <a:p>
            <a:pPr marL="0" indent="0" algn="just" fontAlgn="base">
              <a:lnSpc>
                <a:spcPct val="150000"/>
              </a:lnSpc>
              <a:spcBef>
                <a:spcPct val="0"/>
              </a:spcBef>
              <a:spcAft>
                <a:spcPct val="0"/>
              </a:spcAft>
              <a:buNone/>
            </a:pPr>
            <a:r>
              <a:rPr lang="es-MX" altLang="es-MX" sz="1900" dirty="0">
                <a:solidFill>
                  <a:srgbClr val="000000"/>
                </a:solidFill>
                <a:latin typeface="Arial" charset="0"/>
                <a:cs typeface="Arial" charset="0"/>
              </a:rPr>
              <a:t>A medida que el tipo de interés aumenta, deberá aumentar también el exceso de reservas de casa y, el coeficiente r, con el fin de reducir el costo</a:t>
            </a:r>
            <a:r>
              <a:rPr lang="es-MX" altLang="es-MX" sz="1900" dirty="0" smtClean="0">
                <a:solidFill>
                  <a:srgbClr val="000000"/>
                </a:solidFill>
                <a:latin typeface="Arial" charset="0"/>
                <a:cs typeface="Arial" charset="0"/>
              </a:rPr>
              <a:t>.</a:t>
            </a:r>
            <a:endParaRPr lang="es-MX" altLang="es-MX" sz="1900" dirty="0">
              <a:solidFill>
                <a:srgbClr val="000000"/>
              </a:solidFill>
              <a:latin typeface="Arial" charset="0"/>
              <a:cs typeface="Arial" charset="0"/>
            </a:endParaRPr>
          </a:p>
        </p:txBody>
      </p:sp>
      <p:sp>
        <p:nvSpPr>
          <p:cNvPr id="5" name="Text Box 3"/>
          <p:cNvSpPr txBox="1">
            <a:spLocks noChangeArrowheads="1"/>
          </p:cNvSpPr>
          <p:nvPr/>
        </p:nvSpPr>
        <p:spPr bwMode="auto">
          <a:xfrm>
            <a:off x="0" y="0"/>
            <a:ext cx="9144000" cy="369332"/>
          </a:xfrm>
          <a:prstGeom prst="rect">
            <a:avLst/>
          </a:prstGeom>
          <a:solidFill>
            <a:srgbClr val="008000"/>
          </a:solidFill>
          <a:ln w="9525">
            <a:solidFill>
              <a:srgbClr val="008000"/>
            </a:solidFill>
            <a:miter lim="800000"/>
            <a:headEnd/>
            <a:tailEnd/>
          </a:ln>
        </p:spPr>
        <p:txBody>
          <a:bodyPr>
            <a:spAutoFit/>
          </a:bodyPr>
          <a:lstStyle>
            <a:lvl1pPr eaLnBrk="0" hangingPunct="0">
              <a:spcBef>
                <a:spcPct val="20000"/>
              </a:spcBef>
              <a:buChar char="•"/>
              <a:defRPr sz="3200">
                <a:solidFill>
                  <a:schemeClr val="tx1"/>
                </a:solidFill>
                <a:latin typeface="Times New Roman" pitchFamily="18" charset="0"/>
              </a:defRPr>
            </a:lvl1pPr>
            <a:lvl2pPr marL="742950" indent="-285750" eaLnBrk="0" hangingPunct="0">
              <a:spcBef>
                <a:spcPct val="20000"/>
              </a:spcBef>
              <a:buChar char="–"/>
              <a:defRPr sz="2800">
                <a:solidFill>
                  <a:schemeClr val="tx1"/>
                </a:solidFill>
                <a:latin typeface="Times New Roman" pitchFamily="18" charset="0"/>
              </a:defRPr>
            </a:lvl2pPr>
            <a:lvl3pPr marL="1143000" indent="-228600" eaLnBrk="0" hangingPunct="0">
              <a:spcBef>
                <a:spcPct val="20000"/>
              </a:spcBef>
              <a:buChar char="•"/>
              <a:defRPr sz="2400">
                <a:solidFill>
                  <a:schemeClr val="tx1"/>
                </a:solidFill>
                <a:latin typeface="Times New Roman" pitchFamily="18" charset="0"/>
              </a:defRPr>
            </a:lvl3pPr>
            <a:lvl4pPr marL="1600200" indent="-228600" eaLnBrk="0" hangingPunct="0">
              <a:spcBef>
                <a:spcPct val="20000"/>
              </a:spcBef>
              <a:buChar char="–"/>
              <a:defRPr sz="2000">
                <a:solidFill>
                  <a:schemeClr val="tx1"/>
                </a:solidFill>
                <a:latin typeface="Times New Roman" pitchFamily="18" charset="0"/>
              </a:defRPr>
            </a:lvl4pPr>
            <a:lvl5pPr marL="2057400" indent="-228600"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gn="ctr" eaLnBrk="1" fontAlgn="base" hangingPunct="1">
              <a:spcBef>
                <a:spcPct val="0"/>
              </a:spcBef>
              <a:spcAft>
                <a:spcPct val="0"/>
              </a:spcAft>
              <a:buFontTx/>
              <a:buNone/>
            </a:pPr>
            <a:r>
              <a:rPr lang="es-MX" altLang="es-MX" sz="1800" b="1" dirty="0">
                <a:solidFill>
                  <a:srgbClr val="FFFFFF"/>
                </a:solidFill>
                <a:latin typeface="Arial" charset="0"/>
                <a:cs typeface="Times New Roman" pitchFamily="18" charset="0"/>
              </a:rPr>
              <a:t>Concepto y funciones </a:t>
            </a:r>
            <a:r>
              <a:rPr lang="es-MX" altLang="es-MX" sz="1800" b="1" dirty="0">
                <a:solidFill>
                  <a:srgbClr val="FFFFFF"/>
                </a:solidFill>
                <a:latin typeface="Arial" charset="0"/>
                <a:cs typeface="Times New Roman" pitchFamily="18" charset="0"/>
              </a:rPr>
              <a:t>de dinero</a:t>
            </a:r>
            <a:endParaRPr lang="es-MX" altLang="es-MX" sz="1800" b="1" dirty="0">
              <a:solidFill>
                <a:srgbClr val="FFFFFF"/>
              </a:solidFill>
              <a:latin typeface="Arial" charset="0"/>
              <a:cs typeface="Times New Roman" pitchFamily="18" charset="0"/>
            </a:endParaRPr>
          </a:p>
        </p:txBody>
      </p:sp>
    </p:spTree>
    <p:extLst>
      <p:ext uri="{BB962C8B-B14F-4D97-AF65-F5344CB8AC3E}">
        <p14:creationId xmlns:p14="http://schemas.microsoft.com/office/powerpoint/2010/main" val="2750221564"/>
      </p:ext>
    </p:extLst>
  </p:cSld>
  <p:clrMapOvr>
    <a:overrideClrMapping bg1="lt1" tx1="dk1" bg2="lt2" tx2="dk2" accent1="accent1" accent2="accent2" accent3="accent3" accent4="accent4" accent5="accent5" accent6="accent6" hlink="hlink" folHlink="folHlink"/>
  </p:clrMapOvr>
  <p:transition advClick="0"/>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showMasterSp="0">
  <p:cSld>
    <p:bg>
      <p:bgPr>
        <a:gradFill rotWithShape="0">
          <a:gsLst>
            <a:gs pos="0">
              <a:schemeClr val="bg1"/>
            </a:gs>
            <a:gs pos="100000">
              <a:schemeClr val="folHlink"/>
            </a:gs>
          </a:gsLst>
          <a:lin ang="5400000" scaled="1"/>
        </a:gradFill>
        <a:effectLst/>
      </p:bgPr>
    </p:bg>
    <p:spTree>
      <p:nvGrpSpPr>
        <p:cNvPr id="1" name=""/>
        <p:cNvGrpSpPr/>
        <p:nvPr/>
      </p:nvGrpSpPr>
      <p:grpSpPr>
        <a:xfrm>
          <a:off x="0" y="0"/>
          <a:ext cx="0" cy="0"/>
          <a:chOff x="0" y="0"/>
          <a:chExt cx="0" cy="0"/>
        </a:xfrm>
      </p:grpSpPr>
      <p:sp>
        <p:nvSpPr>
          <p:cNvPr id="97284" name="Rectangle 4"/>
          <p:cNvSpPr>
            <a:spLocks noChangeArrowheads="1"/>
          </p:cNvSpPr>
          <p:nvPr/>
        </p:nvSpPr>
        <p:spPr bwMode="auto">
          <a:xfrm>
            <a:off x="416011" y="906871"/>
            <a:ext cx="8311978" cy="44239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marL="457200" indent="-457200" eaLnBrk="0" hangingPunct="0">
              <a:spcBef>
                <a:spcPct val="20000"/>
              </a:spcBef>
              <a:buChar char="•"/>
              <a:defRPr sz="3200">
                <a:solidFill>
                  <a:schemeClr val="tx1"/>
                </a:solidFill>
                <a:latin typeface="Times New Roman" pitchFamily="18" charset="0"/>
              </a:defRPr>
            </a:lvl1pPr>
            <a:lvl2pPr marL="742950" indent="-285750" eaLnBrk="0" hangingPunct="0">
              <a:spcBef>
                <a:spcPct val="20000"/>
              </a:spcBef>
              <a:buChar char="–"/>
              <a:defRPr sz="2800">
                <a:solidFill>
                  <a:schemeClr val="tx1"/>
                </a:solidFill>
                <a:latin typeface="Times New Roman" pitchFamily="18" charset="0"/>
              </a:defRPr>
            </a:lvl2pPr>
            <a:lvl3pPr marL="1143000" indent="-228600" eaLnBrk="0" hangingPunct="0">
              <a:spcBef>
                <a:spcPct val="20000"/>
              </a:spcBef>
              <a:buChar char="•"/>
              <a:defRPr sz="2400">
                <a:solidFill>
                  <a:schemeClr val="tx1"/>
                </a:solidFill>
                <a:latin typeface="Times New Roman" pitchFamily="18" charset="0"/>
              </a:defRPr>
            </a:lvl3pPr>
            <a:lvl4pPr marL="1600200" indent="-228600" eaLnBrk="0" hangingPunct="0">
              <a:spcBef>
                <a:spcPct val="20000"/>
              </a:spcBef>
              <a:buChar char="–"/>
              <a:defRPr sz="2000">
                <a:solidFill>
                  <a:schemeClr val="tx1"/>
                </a:solidFill>
                <a:latin typeface="Times New Roman" pitchFamily="18" charset="0"/>
              </a:defRPr>
            </a:lvl4pPr>
            <a:lvl5pPr marL="2057400" indent="-228600"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marL="0" indent="0" algn="just" fontAlgn="base">
              <a:lnSpc>
                <a:spcPct val="150000"/>
              </a:lnSpc>
              <a:spcBef>
                <a:spcPct val="0"/>
              </a:spcBef>
              <a:spcAft>
                <a:spcPct val="0"/>
              </a:spcAft>
              <a:buNone/>
            </a:pPr>
            <a:r>
              <a:rPr lang="es-MX" altLang="es-MX" sz="1900" dirty="0">
                <a:solidFill>
                  <a:srgbClr val="000000"/>
                </a:solidFill>
                <a:latin typeface="Arial" charset="0"/>
                <a:cs typeface="Arial" charset="0"/>
              </a:rPr>
              <a:t>Existe otro elemento que actúa en sentido contrario, y este es el costo de mantener esas reservas de caja, que no producen interés frente a otros activos, préstamos u otras inversiones, cuya remuneración será mayor a medida que aumenta los tipos de interés del mercado.</a:t>
            </a:r>
          </a:p>
          <a:p>
            <a:pPr marL="0" indent="0" algn="just" fontAlgn="base">
              <a:lnSpc>
                <a:spcPct val="150000"/>
              </a:lnSpc>
              <a:spcBef>
                <a:spcPct val="0"/>
              </a:spcBef>
              <a:spcAft>
                <a:spcPct val="0"/>
              </a:spcAft>
              <a:buNone/>
            </a:pPr>
            <a:endParaRPr lang="es-MX" altLang="es-MX" sz="1900" dirty="0">
              <a:solidFill>
                <a:srgbClr val="000000"/>
              </a:solidFill>
              <a:latin typeface="Arial" charset="0"/>
              <a:cs typeface="Arial" charset="0"/>
            </a:endParaRPr>
          </a:p>
          <a:p>
            <a:pPr marL="0" indent="0" algn="just" fontAlgn="base">
              <a:lnSpc>
                <a:spcPct val="150000"/>
              </a:lnSpc>
              <a:spcBef>
                <a:spcPct val="0"/>
              </a:spcBef>
              <a:spcAft>
                <a:spcPct val="0"/>
              </a:spcAft>
              <a:buNone/>
            </a:pPr>
            <a:r>
              <a:rPr lang="es-MX" altLang="es-MX" sz="1900" dirty="0">
                <a:solidFill>
                  <a:srgbClr val="000000"/>
                </a:solidFill>
                <a:latin typeface="Arial" charset="0"/>
                <a:cs typeface="Arial" charset="0"/>
              </a:rPr>
              <a:t>Un exceso de activos o reservas de caja supone un costo de oportunidad para las entidades bancarias, una reducción de su nivel adecuado aumenta  los tipos de interés y siempre que exista facilidad para obtener dinero en el mercado interbancario.</a:t>
            </a:r>
          </a:p>
          <a:p>
            <a:pPr marL="0" indent="0" algn="just" fontAlgn="base">
              <a:lnSpc>
                <a:spcPct val="150000"/>
              </a:lnSpc>
              <a:spcBef>
                <a:spcPct val="0"/>
              </a:spcBef>
              <a:spcAft>
                <a:spcPct val="0"/>
              </a:spcAft>
              <a:buNone/>
            </a:pPr>
            <a:endParaRPr lang="es-MX" altLang="es-MX" sz="1900" dirty="0">
              <a:solidFill>
                <a:srgbClr val="000000"/>
              </a:solidFill>
              <a:latin typeface="Arial" charset="0"/>
              <a:cs typeface="Arial" charset="0"/>
            </a:endParaRPr>
          </a:p>
        </p:txBody>
      </p:sp>
      <p:sp>
        <p:nvSpPr>
          <p:cNvPr id="5" name="Text Box 3"/>
          <p:cNvSpPr txBox="1">
            <a:spLocks noChangeArrowheads="1"/>
          </p:cNvSpPr>
          <p:nvPr/>
        </p:nvSpPr>
        <p:spPr bwMode="auto">
          <a:xfrm>
            <a:off x="0" y="0"/>
            <a:ext cx="9144000" cy="369332"/>
          </a:xfrm>
          <a:prstGeom prst="rect">
            <a:avLst/>
          </a:prstGeom>
          <a:solidFill>
            <a:srgbClr val="008000"/>
          </a:solidFill>
          <a:ln w="9525">
            <a:solidFill>
              <a:srgbClr val="008000"/>
            </a:solidFill>
            <a:miter lim="800000"/>
            <a:headEnd/>
            <a:tailEnd/>
          </a:ln>
        </p:spPr>
        <p:txBody>
          <a:bodyPr>
            <a:spAutoFit/>
          </a:bodyPr>
          <a:lstStyle>
            <a:lvl1pPr eaLnBrk="0" hangingPunct="0">
              <a:spcBef>
                <a:spcPct val="20000"/>
              </a:spcBef>
              <a:buChar char="•"/>
              <a:defRPr sz="3200">
                <a:solidFill>
                  <a:schemeClr val="tx1"/>
                </a:solidFill>
                <a:latin typeface="Times New Roman" pitchFamily="18" charset="0"/>
              </a:defRPr>
            </a:lvl1pPr>
            <a:lvl2pPr marL="742950" indent="-285750" eaLnBrk="0" hangingPunct="0">
              <a:spcBef>
                <a:spcPct val="20000"/>
              </a:spcBef>
              <a:buChar char="–"/>
              <a:defRPr sz="2800">
                <a:solidFill>
                  <a:schemeClr val="tx1"/>
                </a:solidFill>
                <a:latin typeface="Times New Roman" pitchFamily="18" charset="0"/>
              </a:defRPr>
            </a:lvl2pPr>
            <a:lvl3pPr marL="1143000" indent="-228600" eaLnBrk="0" hangingPunct="0">
              <a:spcBef>
                <a:spcPct val="20000"/>
              </a:spcBef>
              <a:buChar char="•"/>
              <a:defRPr sz="2400">
                <a:solidFill>
                  <a:schemeClr val="tx1"/>
                </a:solidFill>
                <a:latin typeface="Times New Roman" pitchFamily="18" charset="0"/>
              </a:defRPr>
            </a:lvl3pPr>
            <a:lvl4pPr marL="1600200" indent="-228600" eaLnBrk="0" hangingPunct="0">
              <a:spcBef>
                <a:spcPct val="20000"/>
              </a:spcBef>
              <a:buChar char="–"/>
              <a:defRPr sz="2000">
                <a:solidFill>
                  <a:schemeClr val="tx1"/>
                </a:solidFill>
                <a:latin typeface="Times New Roman" pitchFamily="18" charset="0"/>
              </a:defRPr>
            </a:lvl4pPr>
            <a:lvl5pPr marL="2057400" indent="-228600"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gn="ctr" eaLnBrk="1" fontAlgn="base" hangingPunct="1">
              <a:spcBef>
                <a:spcPct val="0"/>
              </a:spcBef>
              <a:spcAft>
                <a:spcPct val="0"/>
              </a:spcAft>
              <a:buFontTx/>
              <a:buNone/>
            </a:pPr>
            <a:r>
              <a:rPr lang="es-MX" altLang="es-MX" sz="1800" b="1" dirty="0">
                <a:solidFill>
                  <a:srgbClr val="FFFFFF"/>
                </a:solidFill>
                <a:latin typeface="Arial" charset="0"/>
                <a:cs typeface="Times New Roman" pitchFamily="18" charset="0"/>
              </a:rPr>
              <a:t>Concepto y funciones </a:t>
            </a:r>
            <a:r>
              <a:rPr lang="es-MX" altLang="es-MX" sz="1800" b="1" dirty="0">
                <a:solidFill>
                  <a:srgbClr val="FFFFFF"/>
                </a:solidFill>
                <a:latin typeface="Arial" charset="0"/>
                <a:cs typeface="Times New Roman" pitchFamily="18" charset="0"/>
              </a:rPr>
              <a:t>de dinero</a:t>
            </a:r>
            <a:endParaRPr lang="es-MX" altLang="es-MX" sz="1800" b="1" dirty="0">
              <a:solidFill>
                <a:srgbClr val="FFFFFF"/>
              </a:solidFill>
              <a:latin typeface="Arial" charset="0"/>
              <a:cs typeface="Times New Roman" pitchFamily="18" charset="0"/>
            </a:endParaRPr>
          </a:p>
        </p:txBody>
      </p:sp>
    </p:spTree>
    <p:extLst>
      <p:ext uri="{BB962C8B-B14F-4D97-AF65-F5344CB8AC3E}">
        <p14:creationId xmlns:p14="http://schemas.microsoft.com/office/powerpoint/2010/main" val="3315442577"/>
      </p:ext>
    </p:extLst>
  </p:cSld>
  <p:clrMapOvr>
    <a:overrideClrMapping bg1="lt1" tx1="dk1" bg2="lt2" tx2="dk2" accent1="accent1" accent2="accent2" accent3="accent3" accent4="accent4" accent5="accent5" accent6="accent6" hlink="hlink" folHlink="folHlink"/>
  </p:clrMapOvr>
  <p:transition advClick="0"/>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showMasterSp="0">
  <p:cSld>
    <p:bg>
      <p:bgPr>
        <a:gradFill rotWithShape="0">
          <a:gsLst>
            <a:gs pos="0">
              <a:schemeClr val="bg1"/>
            </a:gs>
            <a:gs pos="100000">
              <a:schemeClr val="folHlink"/>
            </a:gs>
          </a:gsLst>
          <a:lin ang="5400000" scaled="1"/>
        </a:gradFill>
        <a:effectLst/>
      </p:bgPr>
    </p:bg>
    <p:spTree>
      <p:nvGrpSpPr>
        <p:cNvPr id="1" name=""/>
        <p:cNvGrpSpPr/>
        <p:nvPr/>
      </p:nvGrpSpPr>
      <p:grpSpPr>
        <a:xfrm>
          <a:off x="0" y="0"/>
          <a:ext cx="0" cy="0"/>
          <a:chOff x="0" y="0"/>
          <a:chExt cx="0" cy="0"/>
        </a:xfrm>
      </p:grpSpPr>
      <p:sp>
        <p:nvSpPr>
          <p:cNvPr id="97284" name="Rectangle 4"/>
          <p:cNvSpPr>
            <a:spLocks noChangeArrowheads="1"/>
          </p:cNvSpPr>
          <p:nvPr/>
        </p:nvSpPr>
        <p:spPr bwMode="auto">
          <a:xfrm>
            <a:off x="543698" y="912995"/>
            <a:ext cx="8180173" cy="4757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marL="457200" indent="-457200" eaLnBrk="0" hangingPunct="0">
              <a:spcBef>
                <a:spcPct val="20000"/>
              </a:spcBef>
              <a:buChar char="•"/>
              <a:defRPr sz="3200">
                <a:solidFill>
                  <a:schemeClr val="tx1"/>
                </a:solidFill>
                <a:latin typeface="Times New Roman" pitchFamily="18" charset="0"/>
              </a:defRPr>
            </a:lvl1pPr>
            <a:lvl2pPr marL="742950" indent="-285750" eaLnBrk="0" hangingPunct="0">
              <a:spcBef>
                <a:spcPct val="20000"/>
              </a:spcBef>
              <a:buChar char="–"/>
              <a:defRPr sz="2800">
                <a:solidFill>
                  <a:schemeClr val="tx1"/>
                </a:solidFill>
                <a:latin typeface="Times New Roman" pitchFamily="18" charset="0"/>
              </a:defRPr>
            </a:lvl2pPr>
            <a:lvl3pPr marL="1143000" indent="-228600" eaLnBrk="0" hangingPunct="0">
              <a:spcBef>
                <a:spcPct val="20000"/>
              </a:spcBef>
              <a:buChar char="•"/>
              <a:defRPr sz="2400">
                <a:solidFill>
                  <a:schemeClr val="tx1"/>
                </a:solidFill>
                <a:latin typeface="Times New Roman" pitchFamily="18" charset="0"/>
              </a:defRPr>
            </a:lvl3pPr>
            <a:lvl4pPr marL="1600200" indent="-228600" eaLnBrk="0" hangingPunct="0">
              <a:spcBef>
                <a:spcPct val="20000"/>
              </a:spcBef>
              <a:buChar char="–"/>
              <a:defRPr sz="2000">
                <a:solidFill>
                  <a:schemeClr val="tx1"/>
                </a:solidFill>
                <a:latin typeface="Times New Roman" pitchFamily="18" charset="0"/>
              </a:defRPr>
            </a:lvl4pPr>
            <a:lvl5pPr marL="2057400" indent="-228600"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marL="0" indent="0" defTabSz="342900" eaLnBrk="1" hangingPunct="1">
              <a:lnSpc>
                <a:spcPct val="150000"/>
              </a:lnSpc>
              <a:spcBef>
                <a:spcPts val="750"/>
              </a:spcBef>
              <a:buClr>
                <a:srgbClr val="549E39"/>
              </a:buClr>
              <a:buNone/>
            </a:pPr>
            <a:r>
              <a:rPr lang="es-MX" sz="1900" dirty="0">
                <a:solidFill>
                  <a:prstClr val="black">
                    <a:lumMod val="75000"/>
                    <a:lumOff val="25000"/>
                  </a:prstClr>
                </a:solidFill>
                <a:latin typeface="Arial" panose="020B0604020202020204" pitchFamily="34" charset="0"/>
                <a:cs typeface="Arial" panose="020B0604020202020204" pitchFamily="34" charset="0"/>
              </a:rPr>
              <a:t>El coeficiente </a:t>
            </a:r>
            <a:r>
              <a:rPr lang="es-MX" sz="1900" b="1" i="1" dirty="0">
                <a:solidFill>
                  <a:prstClr val="black">
                    <a:lumMod val="75000"/>
                    <a:lumOff val="25000"/>
                  </a:prstClr>
                </a:solidFill>
                <a:latin typeface="Arial" panose="020B0604020202020204" pitchFamily="34" charset="0"/>
                <a:cs typeface="Arial" panose="020B0604020202020204" pitchFamily="34" charset="0"/>
              </a:rPr>
              <a:t>r</a:t>
            </a:r>
            <a:r>
              <a:rPr lang="es-MX" sz="1900" dirty="0">
                <a:solidFill>
                  <a:prstClr val="black">
                    <a:lumMod val="75000"/>
                    <a:lumOff val="25000"/>
                  </a:prstClr>
                </a:solidFill>
                <a:latin typeface="Arial" panose="020B0604020202020204" pitchFamily="34" charset="0"/>
                <a:cs typeface="Arial" panose="020B0604020202020204" pitchFamily="34" charset="0"/>
              </a:rPr>
              <a:t> puede considerarse como la siguiente función:</a:t>
            </a:r>
          </a:p>
          <a:p>
            <a:pPr marL="0" indent="0" algn="ctr" defTabSz="342900" eaLnBrk="1" hangingPunct="1">
              <a:lnSpc>
                <a:spcPct val="150000"/>
              </a:lnSpc>
              <a:spcBef>
                <a:spcPts val="750"/>
              </a:spcBef>
              <a:buClr>
                <a:srgbClr val="549E39"/>
              </a:buClr>
              <a:buNone/>
            </a:pPr>
            <a:r>
              <a:rPr lang="es-MX" sz="1900" b="1" i="1" dirty="0">
                <a:solidFill>
                  <a:prstClr val="black">
                    <a:lumMod val="75000"/>
                    <a:lumOff val="25000"/>
                  </a:prstClr>
                </a:solidFill>
                <a:latin typeface="Arial" panose="020B0604020202020204" pitchFamily="34" charset="0"/>
                <a:cs typeface="Arial" panose="020B0604020202020204" pitchFamily="34" charset="0"/>
              </a:rPr>
              <a:t>r</a:t>
            </a:r>
            <a:r>
              <a:rPr lang="es-MX" sz="1900" b="1" dirty="0">
                <a:solidFill>
                  <a:prstClr val="black">
                    <a:lumMod val="75000"/>
                    <a:lumOff val="25000"/>
                  </a:prstClr>
                </a:solidFill>
                <a:latin typeface="Arial" panose="020B0604020202020204" pitchFamily="34" charset="0"/>
                <a:cs typeface="Arial" panose="020B0604020202020204" pitchFamily="34" charset="0"/>
              </a:rPr>
              <a:t>=f(r</a:t>
            </a:r>
            <a:r>
              <a:rPr lang="es-MX" sz="1900" b="1" baseline="-25000" dirty="0">
                <a:solidFill>
                  <a:prstClr val="black">
                    <a:lumMod val="75000"/>
                    <a:lumOff val="25000"/>
                  </a:prstClr>
                </a:solidFill>
                <a:latin typeface="Arial" panose="020B0604020202020204" pitchFamily="34" charset="0"/>
                <a:cs typeface="Arial" panose="020B0604020202020204" pitchFamily="34" charset="0"/>
              </a:rPr>
              <a:t>L</a:t>
            </a:r>
            <a:r>
              <a:rPr lang="es-MX" sz="1900" b="1" dirty="0">
                <a:solidFill>
                  <a:prstClr val="black">
                    <a:lumMod val="75000"/>
                    <a:lumOff val="25000"/>
                  </a:prstClr>
                </a:solidFill>
                <a:latin typeface="Arial" panose="020B0604020202020204" pitchFamily="34" charset="0"/>
                <a:cs typeface="Arial" panose="020B0604020202020204" pitchFamily="34" charset="0"/>
              </a:rPr>
              <a:t>, i</a:t>
            </a:r>
            <a:r>
              <a:rPr lang="es-MX" sz="1900" b="1" baseline="-25000" dirty="0">
                <a:solidFill>
                  <a:prstClr val="black">
                    <a:lumMod val="75000"/>
                    <a:lumOff val="25000"/>
                  </a:prstClr>
                </a:solidFill>
                <a:latin typeface="Arial" panose="020B0604020202020204" pitchFamily="34" charset="0"/>
                <a:cs typeface="Arial" panose="020B0604020202020204" pitchFamily="34" charset="0"/>
              </a:rPr>
              <a:t>i</a:t>
            </a:r>
            <a:r>
              <a:rPr lang="es-MX" sz="1900" b="1" dirty="0">
                <a:solidFill>
                  <a:prstClr val="black">
                    <a:lumMod val="75000"/>
                    <a:lumOff val="25000"/>
                  </a:prstClr>
                </a:solidFill>
                <a:latin typeface="Arial" panose="020B0604020202020204" pitchFamily="34" charset="0"/>
                <a:cs typeface="Arial" panose="020B0604020202020204" pitchFamily="34" charset="0"/>
              </a:rPr>
              <a:t>, i</a:t>
            </a:r>
            <a:r>
              <a:rPr lang="es-MX" sz="1900" b="1" baseline="-25000" dirty="0">
                <a:solidFill>
                  <a:prstClr val="black">
                    <a:lumMod val="75000"/>
                    <a:lumOff val="25000"/>
                  </a:prstClr>
                </a:solidFill>
                <a:latin typeface="Arial" panose="020B0604020202020204" pitchFamily="34" charset="0"/>
                <a:cs typeface="Arial" panose="020B0604020202020204" pitchFamily="34" charset="0"/>
              </a:rPr>
              <a:t>a</a:t>
            </a:r>
            <a:r>
              <a:rPr lang="es-MX" sz="1900" b="1" dirty="0">
                <a:solidFill>
                  <a:prstClr val="black">
                    <a:lumMod val="75000"/>
                    <a:lumOff val="25000"/>
                  </a:prstClr>
                </a:solidFill>
                <a:latin typeface="Arial" panose="020B0604020202020204" pitchFamily="34" charset="0"/>
                <a:cs typeface="Arial" panose="020B0604020202020204" pitchFamily="34" charset="0"/>
              </a:rPr>
              <a:t>, </a:t>
            </a:r>
            <a:r>
              <a:rPr lang="el-GR" sz="1900" b="1" dirty="0">
                <a:solidFill>
                  <a:prstClr val="black">
                    <a:lumMod val="75000"/>
                    <a:lumOff val="25000"/>
                  </a:prstClr>
                </a:solidFill>
                <a:latin typeface="Arial" panose="020B0604020202020204" pitchFamily="34" charset="0"/>
                <a:cs typeface="Arial" panose="020B0604020202020204" pitchFamily="34" charset="0"/>
              </a:rPr>
              <a:t>σ</a:t>
            </a:r>
            <a:r>
              <a:rPr lang="es-MX" sz="1900" b="1" dirty="0">
                <a:solidFill>
                  <a:prstClr val="black">
                    <a:lumMod val="75000"/>
                    <a:lumOff val="25000"/>
                  </a:prstClr>
                </a:solidFill>
                <a:latin typeface="Arial" panose="020B0604020202020204" pitchFamily="34" charset="0"/>
                <a:cs typeface="Arial" panose="020B0604020202020204" pitchFamily="34" charset="0"/>
              </a:rPr>
              <a:t>)</a:t>
            </a:r>
          </a:p>
          <a:p>
            <a:pPr marL="0" indent="0" algn="just" defTabSz="342900" eaLnBrk="1" hangingPunct="1">
              <a:lnSpc>
                <a:spcPct val="150000"/>
              </a:lnSpc>
              <a:spcBef>
                <a:spcPts val="750"/>
              </a:spcBef>
              <a:buClr>
                <a:srgbClr val="549E39"/>
              </a:buClr>
              <a:buNone/>
            </a:pPr>
            <a:endParaRPr lang="es-MX" sz="1900" b="1" dirty="0">
              <a:solidFill>
                <a:prstClr val="black">
                  <a:lumMod val="75000"/>
                  <a:lumOff val="25000"/>
                </a:prstClr>
              </a:solidFill>
              <a:latin typeface="Arial" panose="020B0604020202020204" pitchFamily="34" charset="0"/>
              <a:cs typeface="Arial" panose="020B0604020202020204" pitchFamily="34" charset="0"/>
            </a:endParaRPr>
          </a:p>
          <a:p>
            <a:pPr marL="0" indent="0" algn="just" defTabSz="342900" eaLnBrk="1" hangingPunct="1">
              <a:lnSpc>
                <a:spcPct val="150000"/>
              </a:lnSpc>
              <a:spcBef>
                <a:spcPts val="750"/>
              </a:spcBef>
              <a:buClr>
                <a:srgbClr val="549E39"/>
              </a:buClr>
              <a:buNone/>
            </a:pPr>
            <a:r>
              <a:rPr lang="es-MX" sz="1900" dirty="0">
                <a:solidFill>
                  <a:prstClr val="black">
                    <a:lumMod val="75000"/>
                    <a:lumOff val="25000"/>
                  </a:prstClr>
                </a:solidFill>
                <a:latin typeface="Arial" panose="020B0604020202020204" pitchFamily="34" charset="0"/>
                <a:cs typeface="Arial" panose="020B0604020202020204" pitchFamily="34" charset="0"/>
              </a:rPr>
              <a:t>Donde:</a:t>
            </a:r>
          </a:p>
          <a:p>
            <a:pPr marL="0" indent="0" algn="just" defTabSz="342900" eaLnBrk="1" hangingPunct="1">
              <a:lnSpc>
                <a:spcPct val="150000"/>
              </a:lnSpc>
              <a:spcBef>
                <a:spcPts val="750"/>
              </a:spcBef>
              <a:buClr>
                <a:srgbClr val="549E39"/>
              </a:buClr>
              <a:buNone/>
            </a:pPr>
            <a:r>
              <a:rPr lang="es-MX" sz="1900" b="1" dirty="0">
                <a:solidFill>
                  <a:prstClr val="black">
                    <a:lumMod val="75000"/>
                    <a:lumOff val="25000"/>
                  </a:prstClr>
                </a:solidFill>
                <a:latin typeface="Arial" panose="020B0604020202020204" pitchFamily="34" charset="0"/>
                <a:cs typeface="Arial" panose="020B0604020202020204" pitchFamily="34" charset="0"/>
              </a:rPr>
              <a:t>r</a:t>
            </a:r>
            <a:r>
              <a:rPr lang="es-MX" sz="1900" b="1" baseline="-25000" dirty="0">
                <a:solidFill>
                  <a:prstClr val="black">
                    <a:lumMod val="75000"/>
                    <a:lumOff val="25000"/>
                  </a:prstClr>
                </a:solidFill>
                <a:latin typeface="Arial" panose="020B0604020202020204" pitchFamily="34" charset="0"/>
                <a:cs typeface="Arial" panose="020B0604020202020204" pitchFamily="34" charset="0"/>
              </a:rPr>
              <a:t>L</a:t>
            </a:r>
            <a:r>
              <a:rPr lang="es-MX" sz="1900" b="1" dirty="0">
                <a:solidFill>
                  <a:prstClr val="black">
                    <a:lumMod val="75000"/>
                    <a:lumOff val="25000"/>
                  </a:prstClr>
                </a:solidFill>
                <a:latin typeface="Arial" panose="020B0604020202020204" pitchFamily="34" charset="0"/>
                <a:cs typeface="Arial" panose="020B0604020202020204" pitchFamily="34" charset="0"/>
              </a:rPr>
              <a:t>= </a:t>
            </a:r>
            <a:r>
              <a:rPr lang="es-MX" sz="1900" dirty="0">
                <a:solidFill>
                  <a:prstClr val="black">
                    <a:lumMod val="75000"/>
                    <a:lumOff val="25000"/>
                  </a:prstClr>
                </a:solidFill>
                <a:latin typeface="Arial" panose="020B0604020202020204" pitchFamily="34" charset="0"/>
                <a:cs typeface="Arial" panose="020B0604020202020204" pitchFamily="34" charset="0"/>
              </a:rPr>
              <a:t>Coeficiente legal </a:t>
            </a:r>
          </a:p>
          <a:p>
            <a:pPr marL="0" indent="0" algn="just" defTabSz="342900" eaLnBrk="1" hangingPunct="1">
              <a:lnSpc>
                <a:spcPct val="150000"/>
              </a:lnSpc>
              <a:spcBef>
                <a:spcPts val="750"/>
              </a:spcBef>
              <a:buClr>
                <a:srgbClr val="549E39"/>
              </a:buClr>
              <a:buNone/>
            </a:pPr>
            <a:r>
              <a:rPr lang="es-MX" sz="1900" b="1" dirty="0">
                <a:solidFill>
                  <a:prstClr val="black">
                    <a:lumMod val="75000"/>
                    <a:lumOff val="25000"/>
                  </a:prstClr>
                </a:solidFill>
                <a:latin typeface="Arial" panose="020B0604020202020204" pitchFamily="34" charset="0"/>
                <a:cs typeface="Arial" panose="020B0604020202020204" pitchFamily="34" charset="0"/>
              </a:rPr>
              <a:t>i</a:t>
            </a:r>
            <a:r>
              <a:rPr lang="es-MX" sz="1900" b="1" baseline="-25000" dirty="0">
                <a:solidFill>
                  <a:prstClr val="black">
                    <a:lumMod val="75000"/>
                    <a:lumOff val="25000"/>
                  </a:prstClr>
                </a:solidFill>
                <a:latin typeface="Arial" panose="020B0604020202020204" pitchFamily="34" charset="0"/>
                <a:cs typeface="Arial" panose="020B0604020202020204" pitchFamily="34" charset="0"/>
              </a:rPr>
              <a:t>i</a:t>
            </a:r>
            <a:r>
              <a:rPr lang="es-MX" sz="1900" b="1" dirty="0">
                <a:solidFill>
                  <a:prstClr val="black">
                    <a:lumMod val="75000"/>
                    <a:lumOff val="25000"/>
                  </a:prstClr>
                </a:solidFill>
                <a:latin typeface="Arial" panose="020B0604020202020204" pitchFamily="34" charset="0"/>
                <a:cs typeface="Arial" panose="020B0604020202020204" pitchFamily="34" charset="0"/>
              </a:rPr>
              <a:t>= </a:t>
            </a:r>
            <a:r>
              <a:rPr lang="es-MX" sz="1900" dirty="0">
                <a:solidFill>
                  <a:prstClr val="black">
                    <a:lumMod val="75000"/>
                    <a:lumOff val="25000"/>
                  </a:prstClr>
                </a:solidFill>
                <a:latin typeface="Arial" panose="020B0604020202020204" pitchFamily="34" charset="0"/>
                <a:cs typeface="Arial" panose="020B0604020202020204" pitchFamily="34" charset="0"/>
              </a:rPr>
              <a:t>Interés interbancario</a:t>
            </a:r>
          </a:p>
          <a:p>
            <a:pPr marL="0" indent="0" algn="just" defTabSz="342900" eaLnBrk="1" hangingPunct="1">
              <a:lnSpc>
                <a:spcPct val="150000"/>
              </a:lnSpc>
              <a:spcBef>
                <a:spcPts val="750"/>
              </a:spcBef>
              <a:buClr>
                <a:srgbClr val="549E39"/>
              </a:buClr>
              <a:buNone/>
            </a:pPr>
            <a:r>
              <a:rPr lang="es-MX" sz="1900" b="1" dirty="0">
                <a:solidFill>
                  <a:prstClr val="black">
                    <a:lumMod val="75000"/>
                    <a:lumOff val="25000"/>
                  </a:prstClr>
                </a:solidFill>
                <a:latin typeface="Arial" panose="020B0604020202020204" pitchFamily="34" charset="0"/>
                <a:cs typeface="Arial" panose="020B0604020202020204" pitchFamily="34" charset="0"/>
              </a:rPr>
              <a:t>i</a:t>
            </a:r>
            <a:r>
              <a:rPr lang="es-MX" sz="1900" b="1" baseline="-25000" dirty="0">
                <a:solidFill>
                  <a:prstClr val="black">
                    <a:lumMod val="75000"/>
                    <a:lumOff val="25000"/>
                  </a:prstClr>
                </a:solidFill>
                <a:latin typeface="Arial" panose="020B0604020202020204" pitchFamily="34" charset="0"/>
                <a:cs typeface="Arial" panose="020B0604020202020204" pitchFamily="34" charset="0"/>
              </a:rPr>
              <a:t>a</a:t>
            </a:r>
            <a:r>
              <a:rPr lang="es-MX" sz="1900" b="1" dirty="0">
                <a:solidFill>
                  <a:prstClr val="black">
                    <a:lumMod val="75000"/>
                    <a:lumOff val="25000"/>
                  </a:prstClr>
                </a:solidFill>
                <a:latin typeface="Arial" panose="020B0604020202020204" pitchFamily="34" charset="0"/>
                <a:cs typeface="Arial" panose="020B0604020202020204" pitchFamily="34" charset="0"/>
              </a:rPr>
              <a:t>= </a:t>
            </a:r>
            <a:r>
              <a:rPr lang="es-MX" sz="1900" dirty="0">
                <a:solidFill>
                  <a:prstClr val="black">
                    <a:lumMod val="75000"/>
                    <a:lumOff val="25000"/>
                  </a:prstClr>
                </a:solidFill>
                <a:latin typeface="Arial" panose="020B0604020202020204" pitchFamily="34" charset="0"/>
                <a:cs typeface="Arial" panose="020B0604020202020204" pitchFamily="34" charset="0"/>
              </a:rPr>
              <a:t>Otros activos</a:t>
            </a:r>
          </a:p>
          <a:p>
            <a:pPr marL="0" indent="0" algn="just" defTabSz="342900" eaLnBrk="1" hangingPunct="1">
              <a:lnSpc>
                <a:spcPct val="150000"/>
              </a:lnSpc>
              <a:spcBef>
                <a:spcPts val="750"/>
              </a:spcBef>
              <a:buClr>
                <a:srgbClr val="549E39"/>
              </a:buClr>
              <a:buNone/>
            </a:pPr>
            <a:r>
              <a:rPr lang="el-GR" sz="1900" b="1" dirty="0">
                <a:solidFill>
                  <a:prstClr val="black">
                    <a:lumMod val="75000"/>
                    <a:lumOff val="25000"/>
                  </a:prstClr>
                </a:solidFill>
                <a:latin typeface="Arial" panose="020B0604020202020204" pitchFamily="34" charset="0"/>
                <a:cs typeface="Arial" panose="020B0604020202020204" pitchFamily="34" charset="0"/>
              </a:rPr>
              <a:t>σ</a:t>
            </a:r>
            <a:r>
              <a:rPr lang="es-MX" sz="1900" b="1" dirty="0">
                <a:solidFill>
                  <a:prstClr val="black">
                    <a:lumMod val="75000"/>
                    <a:lumOff val="25000"/>
                  </a:prstClr>
                </a:solidFill>
                <a:latin typeface="Arial" panose="020B0604020202020204" pitchFamily="34" charset="0"/>
                <a:cs typeface="Arial" panose="020B0604020202020204" pitchFamily="34" charset="0"/>
              </a:rPr>
              <a:t>= </a:t>
            </a:r>
            <a:r>
              <a:rPr lang="es-MX" sz="1900" dirty="0">
                <a:solidFill>
                  <a:prstClr val="black">
                    <a:lumMod val="75000"/>
                    <a:lumOff val="25000"/>
                  </a:prstClr>
                </a:solidFill>
                <a:latin typeface="Arial" panose="020B0604020202020204" pitchFamily="34" charset="0"/>
                <a:cs typeface="Arial" panose="020B0604020202020204" pitchFamily="34" charset="0"/>
              </a:rPr>
              <a:t>grado de incertidumbre de la entidad bancaria</a:t>
            </a:r>
          </a:p>
          <a:p>
            <a:pPr marL="0" indent="0" algn="just" fontAlgn="base">
              <a:lnSpc>
                <a:spcPct val="150000"/>
              </a:lnSpc>
              <a:spcBef>
                <a:spcPct val="0"/>
              </a:spcBef>
              <a:spcAft>
                <a:spcPct val="0"/>
              </a:spcAft>
              <a:buNone/>
            </a:pPr>
            <a:endParaRPr lang="es-MX" altLang="es-MX" sz="1900" dirty="0">
              <a:solidFill>
                <a:srgbClr val="000000"/>
              </a:solidFill>
              <a:latin typeface="Arial" charset="0"/>
              <a:cs typeface="Arial" charset="0"/>
            </a:endParaRPr>
          </a:p>
        </p:txBody>
      </p:sp>
      <p:sp>
        <p:nvSpPr>
          <p:cNvPr id="5" name="Text Box 3"/>
          <p:cNvSpPr txBox="1">
            <a:spLocks noChangeArrowheads="1"/>
          </p:cNvSpPr>
          <p:nvPr/>
        </p:nvSpPr>
        <p:spPr bwMode="auto">
          <a:xfrm>
            <a:off x="0" y="0"/>
            <a:ext cx="9144000" cy="369332"/>
          </a:xfrm>
          <a:prstGeom prst="rect">
            <a:avLst/>
          </a:prstGeom>
          <a:solidFill>
            <a:srgbClr val="008000"/>
          </a:solidFill>
          <a:ln w="9525">
            <a:solidFill>
              <a:srgbClr val="008000"/>
            </a:solidFill>
            <a:miter lim="800000"/>
            <a:headEnd/>
            <a:tailEnd/>
          </a:ln>
        </p:spPr>
        <p:txBody>
          <a:bodyPr>
            <a:spAutoFit/>
          </a:bodyPr>
          <a:lstStyle>
            <a:lvl1pPr eaLnBrk="0" hangingPunct="0">
              <a:spcBef>
                <a:spcPct val="20000"/>
              </a:spcBef>
              <a:buChar char="•"/>
              <a:defRPr sz="3200">
                <a:solidFill>
                  <a:schemeClr val="tx1"/>
                </a:solidFill>
                <a:latin typeface="Times New Roman" pitchFamily="18" charset="0"/>
              </a:defRPr>
            </a:lvl1pPr>
            <a:lvl2pPr marL="742950" indent="-285750" eaLnBrk="0" hangingPunct="0">
              <a:spcBef>
                <a:spcPct val="20000"/>
              </a:spcBef>
              <a:buChar char="–"/>
              <a:defRPr sz="2800">
                <a:solidFill>
                  <a:schemeClr val="tx1"/>
                </a:solidFill>
                <a:latin typeface="Times New Roman" pitchFamily="18" charset="0"/>
              </a:defRPr>
            </a:lvl2pPr>
            <a:lvl3pPr marL="1143000" indent="-228600" eaLnBrk="0" hangingPunct="0">
              <a:spcBef>
                <a:spcPct val="20000"/>
              </a:spcBef>
              <a:buChar char="•"/>
              <a:defRPr sz="2400">
                <a:solidFill>
                  <a:schemeClr val="tx1"/>
                </a:solidFill>
                <a:latin typeface="Times New Roman" pitchFamily="18" charset="0"/>
              </a:defRPr>
            </a:lvl3pPr>
            <a:lvl4pPr marL="1600200" indent="-228600" eaLnBrk="0" hangingPunct="0">
              <a:spcBef>
                <a:spcPct val="20000"/>
              </a:spcBef>
              <a:buChar char="–"/>
              <a:defRPr sz="2000">
                <a:solidFill>
                  <a:schemeClr val="tx1"/>
                </a:solidFill>
                <a:latin typeface="Times New Roman" pitchFamily="18" charset="0"/>
              </a:defRPr>
            </a:lvl4pPr>
            <a:lvl5pPr marL="2057400" indent="-228600"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gn="ctr" eaLnBrk="1" fontAlgn="base" hangingPunct="1">
              <a:spcBef>
                <a:spcPct val="0"/>
              </a:spcBef>
              <a:spcAft>
                <a:spcPct val="0"/>
              </a:spcAft>
              <a:buFontTx/>
              <a:buNone/>
            </a:pPr>
            <a:r>
              <a:rPr lang="es-MX" altLang="es-MX" sz="1800" b="1" dirty="0">
                <a:solidFill>
                  <a:srgbClr val="FFFFFF"/>
                </a:solidFill>
                <a:latin typeface="Arial" charset="0"/>
                <a:cs typeface="Times New Roman" pitchFamily="18" charset="0"/>
              </a:rPr>
              <a:t>Concepto y funciones </a:t>
            </a:r>
            <a:r>
              <a:rPr lang="es-MX" altLang="es-MX" sz="1800" b="1" dirty="0">
                <a:solidFill>
                  <a:srgbClr val="FFFFFF"/>
                </a:solidFill>
                <a:latin typeface="Arial" charset="0"/>
                <a:cs typeface="Times New Roman" pitchFamily="18" charset="0"/>
              </a:rPr>
              <a:t>de dinero</a:t>
            </a:r>
            <a:endParaRPr lang="es-MX" altLang="es-MX" sz="1800" b="1" dirty="0">
              <a:solidFill>
                <a:srgbClr val="FFFFFF"/>
              </a:solidFill>
              <a:latin typeface="Arial" charset="0"/>
              <a:cs typeface="Times New Roman" pitchFamily="18" charset="0"/>
            </a:endParaRPr>
          </a:p>
        </p:txBody>
      </p:sp>
    </p:spTree>
    <p:extLst>
      <p:ext uri="{BB962C8B-B14F-4D97-AF65-F5344CB8AC3E}">
        <p14:creationId xmlns:p14="http://schemas.microsoft.com/office/powerpoint/2010/main" val="4138790322"/>
      </p:ext>
    </p:extLst>
  </p:cSld>
  <p:clrMapOvr>
    <a:overrideClrMapping bg1="lt1" tx1="dk1" bg2="lt2" tx2="dk2" accent1="accent1" accent2="accent2" accent3="accent3" accent4="accent4" accent5="accent5" accent6="accent6" hlink="hlink" folHlink="folHlink"/>
  </p:clrMapOvr>
  <p:transition advClick="0"/>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Sp="0">
  <p:cSld>
    <p:bg>
      <p:bgPr>
        <a:gradFill rotWithShape="0">
          <a:gsLst>
            <a:gs pos="0">
              <a:schemeClr val="bg1"/>
            </a:gs>
            <a:gs pos="100000">
              <a:schemeClr val="folHlink"/>
            </a:gs>
          </a:gsLst>
          <a:lin ang="5400000" scaled="1"/>
        </a:gradFill>
        <a:effectLst/>
      </p:bgPr>
    </p:bg>
    <p:spTree>
      <p:nvGrpSpPr>
        <p:cNvPr id="1" name=""/>
        <p:cNvGrpSpPr/>
        <p:nvPr/>
      </p:nvGrpSpPr>
      <p:grpSpPr>
        <a:xfrm>
          <a:off x="0" y="0"/>
          <a:ext cx="0" cy="0"/>
          <a:chOff x="0" y="0"/>
          <a:chExt cx="0" cy="0"/>
        </a:xfrm>
      </p:grpSpPr>
      <p:sp>
        <p:nvSpPr>
          <p:cNvPr id="97282" name="Rectangle 2"/>
          <p:cNvSpPr>
            <a:spLocks noChangeArrowheads="1"/>
          </p:cNvSpPr>
          <p:nvPr/>
        </p:nvSpPr>
        <p:spPr bwMode="auto">
          <a:xfrm>
            <a:off x="330994" y="575415"/>
            <a:ext cx="8482012" cy="4962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spcBef>
                <a:spcPct val="20000"/>
              </a:spcBef>
              <a:buChar char="•"/>
              <a:defRPr sz="3200">
                <a:solidFill>
                  <a:schemeClr val="tx1"/>
                </a:solidFill>
                <a:latin typeface="Times New Roman" pitchFamily="18" charset="0"/>
              </a:defRPr>
            </a:lvl1pPr>
            <a:lvl2pPr marL="742950" indent="-285750" eaLnBrk="0" hangingPunct="0">
              <a:spcBef>
                <a:spcPct val="20000"/>
              </a:spcBef>
              <a:buChar char="–"/>
              <a:defRPr sz="2800">
                <a:solidFill>
                  <a:schemeClr val="tx1"/>
                </a:solidFill>
                <a:latin typeface="Times New Roman" pitchFamily="18" charset="0"/>
              </a:defRPr>
            </a:lvl2pPr>
            <a:lvl3pPr marL="1143000" indent="-228600" eaLnBrk="0" hangingPunct="0">
              <a:spcBef>
                <a:spcPct val="20000"/>
              </a:spcBef>
              <a:buChar char="•"/>
              <a:defRPr sz="2400">
                <a:solidFill>
                  <a:schemeClr val="tx1"/>
                </a:solidFill>
                <a:latin typeface="Times New Roman" pitchFamily="18" charset="0"/>
              </a:defRPr>
            </a:lvl3pPr>
            <a:lvl4pPr marL="1600200" indent="-228600" eaLnBrk="0" hangingPunct="0">
              <a:spcBef>
                <a:spcPct val="20000"/>
              </a:spcBef>
              <a:buChar char="–"/>
              <a:defRPr sz="2000">
                <a:solidFill>
                  <a:schemeClr val="tx1"/>
                </a:solidFill>
                <a:latin typeface="Times New Roman" pitchFamily="18" charset="0"/>
              </a:defRPr>
            </a:lvl4pPr>
            <a:lvl5pPr marL="2057400" indent="-228600"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eaLnBrk="1" fontAlgn="base" hangingPunct="1">
              <a:spcBef>
                <a:spcPct val="0"/>
              </a:spcBef>
              <a:spcAft>
                <a:spcPct val="0"/>
              </a:spcAft>
              <a:buFontTx/>
              <a:buNone/>
            </a:pPr>
            <a:r>
              <a:rPr lang="es-MX" altLang="es-MX" sz="2625" b="1" dirty="0">
                <a:solidFill>
                  <a:srgbClr val="FF0000"/>
                </a:solidFill>
                <a:latin typeface="Arial" charset="0"/>
                <a:cs typeface="Arial" charset="0"/>
              </a:rPr>
              <a:t>Introducción</a:t>
            </a:r>
          </a:p>
        </p:txBody>
      </p:sp>
      <p:sp>
        <p:nvSpPr>
          <p:cNvPr id="97284" name="Rectangle 4"/>
          <p:cNvSpPr>
            <a:spLocks noChangeArrowheads="1"/>
          </p:cNvSpPr>
          <p:nvPr/>
        </p:nvSpPr>
        <p:spPr bwMode="auto">
          <a:xfrm>
            <a:off x="330994" y="1250698"/>
            <a:ext cx="8482012" cy="5355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marL="457200" indent="-457200" eaLnBrk="0" hangingPunct="0">
              <a:spcBef>
                <a:spcPct val="20000"/>
              </a:spcBef>
              <a:buChar char="•"/>
              <a:defRPr sz="3200">
                <a:solidFill>
                  <a:schemeClr val="tx1"/>
                </a:solidFill>
                <a:latin typeface="Times New Roman" pitchFamily="18" charset="0"/>
              </a:defRPr>
            </a:lvl1pPr>
            <a:lvl2pPr marL="742950" indent="-285750" eaLnBrk="0" hangingPunct="0">
              <a:spcBef>
                <a:spcPct val="20000"/>
              </a:spcBef>
              <a:buChar char="–"/>
              <a:defRPr sz="2800">
                <a:solidFill>
                  <a:schemeClr val="tx1"/>
                </a:solidFill>
                <a:latin typeface="Times New Roman" pitchFamily="18" charset="0"/>
              </a:defRPr>
            </a:lvl2pPr>
            <a:lvl3pPr marL="1143000" indent="-228600" eaLnBrk="0" hangingPunct="0">
              <a:spcBef>
                <a:spcPct val="20000"/>
              </a:spcBef>
              <a:buChar char="•"/>
              <a:defRPr sz="2400">
                <a:solidFill>
                  <a:schemeClr val="tx1"/>
                </a:solidFill>
                <a:latin typeface="Times New Roman" pitchFamily="18" charset="0"/>
              </a:defRPr>
            </a:lvl3pPr>
            <a:lvl4pPr marL="1600200" indent="-228600" eaLnBrk="0" hangingPunct="0">
              <a:spcBef>
                <a:spcPct val="20000"/>
              </a:spcBef>
              <a:buChar char="–"/>
              <a:defRPr sz="2000">
                <a:solidFill>
                  <a:schemeClr val="tx1"/>
                </a:solidFill>
                <a:latin typeface="Times New Roman" pitchFamily="18" charset="0"/>
              </a:defRPr>
            </a:lvl4pPr>
            <a:lvl5pPr marL="2057400" indent="-228600"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marL="0" indent="0" algn="just" fontAlgn="base">
              <a:lnSpc>
                <a:spcPct val="150000"/>
              </a:lnSpc>
              <a:spcBef>
                <a:spcPct val="0"/>
              </a:spcBef>
              <a:spcAft>
                <a:spcPct val="0"/>
              </a:spcAft>
              <a:buNone/>
            </a:pPr>
            <a:r>
              <a:rPr lang="es-MX" altLang="es-MX" sz="1900" dirty="0">
                <a:solidFill>
                  <a:schemeClr val="accent4"/>
                </a:solidFill>
                <a:latin typeface="Arial" charset="0"/>
                <a:cs typeface="Arial" charset="0"/>
              </a:rPr>
              <a:t>La definición de dinero y sus funciones han evolucionado a lo largo de los años. Las posturas de las escuelas monetarista </a:t>
            </a:r>
            <a:r>
              <a:rPr lang="es-MX" altLang="es-MX" sz="1900" dirty="0" smtClean="0">
                <a:solidFill>
                  <a:schemeClr val="accent4"/>
                </a:solidFill>
                <a:latin typeface="Arial" charset="0"/>
                <a:cs typeface="Arial" charset="0"/>
              </a:rPr>
              <a:t>y </a:t>
            </a:r>
            <a:r>
              <a:rPr lang="es-MX" altLang="es-MX" sz="1900" dirty="0">
                <a:solidFill>
                  <a:schemeClr val="accent4"/>
                </a:solidFill>
                <a:latin typeface="Arial" charset="0"/>
                <a:cs typeface="Arial" charset="0"/>
              </a:rPr>
              <a:t>keynesiana le han dado un giro importante al desarrollo de la teoría monetaria.</a:t>
            </a:r>
          </a:p>
          <a:p>
            <a:pPr algn="just" fontAlgn="base">
              <a:lnSpc>
                <a:spcPct val="150000"/>
              </a:lnSpc>
              <a:spcBef>
                <a:spcPct val="0"/>
              </a:spcBef>
              <a:spcAft>
                <a:spcPct val="0"/>
              </a:spcAft>
              <a:buFont typeface="Times New Roman" pitchFamily="18" charset="0"/>
              <a:buAutoNum type="arabicPeriod"/>
            </a:pPr>
            <a:endParaRPr lang="es-MX" altLang="es-MX" sz="1900" dirty="0">
              <a:solidFill>
                <a:srgbClr val="000000"/>
              </a:solidFill>
              <a:latin typeface="Arial" charset="0"/>
              <a:cs typeface="Arial" charset="0"/>
            </a:endParaRPr>
          </a:p>
          <a:p>
            <a:pPr algn="just" fontAlgn="base">
              <a:lnSpc>
                <a:spcPct val="150000"/>
              </a:lnSpc>
              <a:spcBef>
                <a:spcPct val="0"/>
              </a:spcBef>
              <a:spcAft>
                <a:spcPct val="0"/>
              </a:spcAft>
              <a:buFont typeface="Times New Roman" pitchFamily="18" charset="0"/>
              <a:buAutoNum type="arabicPeriod"/>
            </a:pPr>
            <a:r>
              <a:rPr lang="es-MX" altLang="es-MX" sz="1900" dirty="0">
                <a:solidFill>
                  <a:srgbClr val="000000"/>
                </a:solidFill>
                <a:latin typeface="Arial" charset="0"/>
                <a:cs typeface="Arial" charset="0"/>
              </a:rPr>
              <a:t>Una tabla de mortalidad está diseñada esencialmente para medir la mortalidad, pero es empleada por una gran variedad de especialistas de distintas maneras.</a:t>
            </a:r>
          </a:p>
          <a:p>
            <a:pPr algn="just" fontAlgn="base">
              <a:lnSpc>
                <a:spcPct val="150000"/>
              </a:lnSpc>
              <a:spcBef>
                <a:spcPct val="0"/>
              </a:spcBef>
              <a:spcAft>
                <a:spcPct val="0"/>
              </a:spcAft>
              <a:buFont typeface="Times New Roman" pitchFamily="18" charset="0"/>
              <a:buAutoNum type="arabicPeriod"/>
            </a:pPr>
            <a:endParaRPr lang="es-MX" altLang="es-MX" sz="1900" dirty="0">
              <a:solidFill>
                <a:srgbClr val="000000"/>
              </a:solidFill>
              <a:latin typeface="Arial" charset="0"/>
              <a:cs typeface="Arial" charset="0"/>
            </a:endParaRPr>
          </a:p>
          <a:p>
            <a:pPr algn="just" fontAlgn="base">
              <a:lnSpc>
                <a:spcPct val="150000"/>
              </a:lnSpc>
              <a:spcBef>
                <a:spcPct val="0"/>
              </a:spcBef>
              <a:spcAft>
                <a:spcPct val="0"/>
              </a:spcAft>
              <a:buFont typeface="Times New Roman" pitchFamily="18" charset="0"/>
              <a:buAutoNum type="arabicPeriod"/>
            </a:pPr>
            <a:r>
              <a:rPr lang="es-MX" altLang="es-MX" sz="1900" dirty="0">
                <a:solidFill>
                  <a:srgbClr val="000000"/>
                </a:solidFill>
                <a:latin typeface="Arial" charset="0"/>
                <a:cs typeface="Arial" charset="0"/>
              </a:rPr>
              <a:t>El análisis del comportamiento de la oferta monetaria será de gran relevancia para el alumno, pues entenderá como es que el Banco Central hace uso de los diferentes instrumentos en apoyo a la mejora económica de un país.</a:t>
            </a:r>
          </a:p>
        </p:txBody>
      </p:sp>
      <p:sp>
        <p:nvSpPr>
          <p:cNvPr id="5" name="Text Box 3"/>
          <p:cNvSpPr txBox="1">
            <a:spLocks noChangeArrowheads="1"/>
          </p:cNvSpPr>
          <p:nvPr/>
        </p:nvSpPr>
        <p:spPr bwMode="auto">
          <a:xfrm>
            <a:off x="0" y="0"/>
            <a:ext cx="9144000" cy="369332"/>
          </a:xfrm>
          <a:prstGeom prst="rect">
            <a:avLst/>
          </a:prstGeom>
          <a:solidFill>
            <a:srgbClr val="008000"/>
          </a:solidFill>
          <a:ln w="9525">
            <a:solidFill>
              <a:srgbClr val="008000"/>
            </a:solidFill>
            <a:miter lim="800000"/>
            <a:headEnd/>
            <a:tailEnd/>
          </a:ln>
        </p:spPr>
        <p:txBody>
          <a:bodyPr>
            <a:spAutoFit/>
          </a:bodyPr>
          <a:lstStyle>
            <a:lvl1pPr eaLnBrk="0" hangingPunct="0">
              <a:spcBef>
                <a:spcPct val="20000"/>
              </a:spcBef>
              <a:buChar char="•"/>
              <a:defRPr sz="3200">
                <a:solidFill>
                  <a:schemeClr val="tx1"/>
                </a:solidFill>
                <a:latin typeface="Times New Roman" pitchFamily="18" charset="0"/>
              </a:defRPr>
            </a:lvl1pPr>
            <a:lvl2pPr marL="742950" indent="-285750" eaLnBrk="0" hangingPunct="0">
              <a:spcBef>
                <a:spcPct val="20000"/>
              </a:spcBef>
              <a:buChar char="–"/>
              <a:defRPr sz="2800">
                <a:solidFill>
                  <a:schemeClr val="tx1"/>
                </a:solidFill>
                <a:latin typeface="Times New Roman" pitchFamily="18" charset="0"/>
              </a:defRPr>
            </a:lvl2pPr>
            <a:lvl3pPr marL="1143000" indent="-228600" eaLnBrk="0" hangingPunct="0">
              <a:spcBef>
                <a:spcPct val="20000"/>
              </a:spcBef>
              <a:buChar char="•"/>
              <a:defRPr sz="2400">
                <a:solidFill>
                  <a:schemeClr val="tx1"/>
                </a:solidFill>
                <a:latin typeface="Times New Roman" pitchFamily="18" charset="0"/>
              </a:defRPr>
            </a:lvl3pPr>
            <a:lvl4pPr marL="1600200" indent="-228600" eaLnBrk="0" hangingPunct="0">
              <a:spcBef>
                <a:spcPct val="20000"/>
              </a:spcBef>
              <a:buChar char="–"/>
              <a:defRPr sz="2000">
                <a:solidFill>
                  <a:schemeClr val="tx1"/>
                </a:solidFill>
                <a:latin typeface="Times New Roman" pitchFamily="18" charset="0"/>
              </a:defRPr>
            </a:lvl4pPr>
            <a:lvl5pPr marL="2057400" indent="-228600"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gn="ctr" eaLnBrk="1" fontAlgn="base" hangingPunct="1">
              <a:spcBef>
                <a:spcPct val="0"/>
              </a:spcBef>
              <a:spcAft>
                <a:spcPct val="0"/>
              </a:spcAft>
              <a:buFontTx/>
              <a:buNone/>
            </a:pPr>
            <a:r>
              <a:rPr lang="es-MX" altLang="es-MX" sz="1800" b="1" dirty="0">
                <a:solidFill>
                  <a:srgbClr val="FFFFFF"/>
                </a:solidFill>
                <a:latin typeface="Arial" charset="0"/>
                <a:cs typeface="Times New Roman" pitchFamily="18" charset="0"/>
              </a:rPr>
              <a:t>Concepto y funciones </a:t>
            </a:r>
            <a:r>
              <a:rPr lang="es-MX" altLang="es-MX" sz="1800" b="1" dirty="0" smtClean="0">
                <a:solidFill>
                  <a:srgbClr val="FFFFFF"/>
                </a:solidFill>
                <a:latin typeface="Arial" charset="0"/>
                <a:cs typeface="Times New Roman" pitchFamily="18" charset="0"/>
              </a:rPr>
              <a:t>de dinero</a:t>
            </a:r>
            <a:endParaRPr lang="es-MX" altLang="es-MX" sz="1800" b="1" dirty="0">
              <a:solidFill>
                <a:srgbClr val="FFFFFF"/>
              </a:solidFill>
              <a:latin typeface="Arial" charset="0"/>
              <a:cs typeface="Times New Roman" pitchFamily="18" charset="0"/>
            </a:endParaRPr>
          </a:p>
        </p:txBody>
      </p:sp>
    </p:spTree>
    <p:extLst>
      <p:ext uri="{BB962C8B-B14F-4D97-AF65-F5344CB8AC3E}">
        <p14:creationId xmlns:p14="http://schemas.microsoft.com/office/powerpoint/2010/main" val="2438201190"/>
      </p:ext>
    </p:extLst>
  </p:cSld>
  <p:clrMapOvr>
    <a:overrideClrMapping bg1="lt1" tx1="dk1" bg2="lt2" tx2="dk2" accent1="accent1" accent2="accent2" accent3="accent3" accent4="accent4" accent5="accent5" accent6="accent6" hlink="hlink" folHlink="folHlink"/>
  </p:clrMapOvr>
  <p:transition advClick="0"/>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showMasterSp="0">
  <p:cSld>
    <p:bg>
      <p:bgPr>
        <a:gradFill rotWithShape="0">
          <a:gsLst>
            <a:gs pos="0">
              <a:schemeClr val="bg1"/>
            </a:gs>
            <a:gs pos="100000">
              <a:schemeClr val="folHlink"/>
            </a:gs>
          </a:gsLst>
          <a:lin ang="5400000" scaled="1"/>
        </a:gradFill>
        <a:effectLst/>
      </p:bgPr>
    </p:bg>
    <p:spTree>
      <p:nvGrpSpPr>
        <p:cNvPr id="1" name=""/>
        <p:cNvGrpSpPr/>
        <p:nvPr/>
      </p:nvGrpSpPr>
      <p:grpSpPr>
        <a:xfrm>
          <a:off x="0" y="0"/>
          <a:ext cx="0" cy="0"/>
          <a:chOff x="0" y="0"/>
          <a:chExt cx="0" cy="0"/>
        </a:xfrm>
      </p:grpSpPr>
      <p:sp>
        <p:nvSpPr>
          <p:cNvPr id="97282" name="Rectangle 2"/>
          <p:cNvSpPr>
            <a:spLocks noChangeArrowheads="1"/>
          </p:cNvSpPr>
          <p:nvPr/>
        </p:nvSpPr>
        <p:spPr bwMode="auto">
          <a:xfrm>
            <a:off x="280989" y="622889"/>
            <a:ext cx="8482012" cy="90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spcBef>
                <a:spcPct val="20000"/>
              </a:spcBef>
              <a:buChar char="•"/>
              <a:defRPr sz="3200">
                <a:solidFill>
                  <a:schemeClr val="tx1"/>
                </a:solidFill>
                <a:latin typeface="Times New Roman" pitchFamily="18" charset="0"/>
              </a:defRPr>
            </a:lvl1pPr>
            <a:lvl2pPr marL="742950" indent="-285750" eaLnBrk="0" hangingPunct="0">
              <a:spcBef>
                <a:spcPct val="20000"/>
              </a:spcBef>
              <a:buChar char="–"/>
              <a:defRPr sz="2800">
                <a:solidFill>
                  <a:schemeClr val="tx1"/>
                </a:solidFill>
                <a:latin typeface="Times New Roman" pitchFamily="18" charset="0"/>
              </a:defRPr>
            </a:lvl2pPr>
            <a:lvl3pPr marL="1143000" indent="-228600" eaLnBrk="0" hangingPunct="0">
              <a:spcBef>
                <a:spcPct val="20000"/>
              </a:spcBef>
              <a:buChar char="•"/>
              <a:defRPr sz="2400">
                <a:solidFill>
                  <a:schemeClr val="tx1"/>
                </a:solidFill>
                <a:latin typeface="Times New Roman" pitchFamily="18" charset="0"/>
              </a:defRPr>
            </a:lvl3pPr>
            <a:lvl4pPr marL="1600200" indent="-228600" eaLnBrk="0" hangingPunct="0">
              <a:spcBef>
                <a:spcPct val="20000"/>
              </a:spcBef>
              <a:buChar char="–"/>
              <a:defRPr sz="2000">
                <a:solidFill>
                  <a:schemeClr val="tx1"/>
                </a:solidFill>
                <a:latin typeface="Times New Roman" pitchFamily="18" charset="0"/>
              </a:defRPr>
            </a:lvl4pPr>
            <a:lvl5pPr marL="2057400" indent="-228600"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gn="just" eaLnBrk="1" fontAlgn="base" hangingPunct="1">
              <a:spcBef>
                <a:spcPct val="0"/>
              </a:spcBef>
              <a:spcAft>
                <a:spcPct val="0"/>
              </a:spcAft>
              <a:buFontTx/>
              <a:buNone/>
            </a:pPr>
            <a:r>
              <a:rPr lang="es-MX" altLang="es-MX" sz="2625" b="1" dirty="0">
                <a:solidFill>
                  <a:srgbClr val="FF0000"/>
                </a:solidFill>
                <a:latin typeface="Arial" charset="0"/>
                <a:cs typeface="Arial" charset="0"/>
              </a:rPr>
              <a:t>La base monetaria y la ecuación del cambio en el stock de base monetaria</a:t>
            </a:r>
          </a:p>
        </p:txBody>
      </p:sp>
      <p:sp>
        <p:nvSpPr>
          <p:cNvPr id="97284" name="Rectangle 4"/>
          <p:cNvSpPr>
            <a:spLocks noChangeArrowheads="1"/>
          </p:cNvSpPr>
          <p:nvPr/>
        </p:nvSpPr>
        <p:spPr bwMode="auto">
          <a:xfrm>
            <a:off x="280990" y="1496045"/>
            <a:ext cx="8482012" cy="49167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marL="457200" indent="-457200" eaLnBrk="0" hangingPunct="0">
              <a:spcBef>
                <a:spcPct val="20000"/>
              </a:spcBef>
              <a:buChar char="•"/>
              <a:defRPr sz="3200">
                <a:solidFill>
                  <a:schemeClr val="tx1"/>
                </a:solidFill>
                <a:latin typeface="Times New Roman" pitchFamily="18" charset="0"/>
              </a:defRPr>
            </a:lvl1pPr>
            <a:lvl2pPr marL="742950" indent="-285750" eaLnBrk="0" hangingPunct="0">
              <a:spcBef>
                <a:spcPct val="20000"/>
              </a:spcBef>
              <a:buChar char="–"/>
              <a:defRPr sz="2800">
                <a:solidFill>
                  <a:schemeClr val="tx1"/>
                </a:solidFill>
                <a:latin typeface="Times New Roman" pitchFamily="18" charset="0"/>
              </a:defRPr>
            </a:lvl2pPr>
            <a:lvl3pPr marL="1143000" indent="-228600" eaLnBrk="0" hangingPunct="0">
              <a:spcBef>
                <a:spcPct val="20000"/>
              </a:spcBef>
              <a:buChar char="•"/>
              <a:defRPr sz="2400">
                <a:solidFill>
                  <a:schemeClr val="tx1"/>
                </a:solidFill>
                <a:latin typeface="Times New Roman" pitchFamily="18" charset="0"/>
              </a:defRPr>
            </a:lvl3pPr>
            <a:lvl4pPr marL="1600200" indent="-228600" eaLnBrk="0" hangingPunct="0">
              <a:spcBef>
                <a:spcPct val="20000"/>
              </a:spcBef>
              <a:buChar char="–"/>
              <a:defRPr sz="2000">
                <a:solidFill>
                  <a:schemeClr val="tx1"/>
                </a:solidFill>
                <a:latin typeface="Times New Roman" pitchFamily="18" charset="0"/>
              </a:defRPr>
            </a:lvl4pPr>
            <a:lvl5pPr marL="2057400" indent="-228600"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marL="0" indent="0" algn="just" fontAlgn="base">
              <a:lnSpc>
                <a:spcPct val="150000"/>
              </a:lnSpc>
              <a:spcBef>
                <a:spcPct val="0"/>
              </a:spcBef>
              <a:spcAft>
                <a:spcPct val="0"/>
              </a:spcAft>
              <a:buNone/>
            </a:pPr>
            <a:r>
              <a:rPr lang="es-MX" altLang="es-MX" sz="1900" dirty="0">
                <a:solidFill>
                  <a:srgbClr val="000000"/>
                </a:solidFill>
                <a:latin typeface="Arial" charset="0"/>
                <a:cs typeface="Arial" charset="0"/>
              </a:rPr>
              <a:t>Base monetaria o dinero de alta potencia</a:t>
            </a:r>
          </a:p>
          <a:p>
            <a:pPr marL="0" indent="0" algn="just" fontAlgn="base">
              <a:lnSpc>
                <a:spcPct val="150000"/>
              </a:lnSpc>
              <a:spcBef>
                <a:spcPct val="0"/>
              </a:spcBef>
              <a:spcAft>
                <a:spcPct val="0"/>
              </a:spcAft>
              <a:buNone/>
            </a:pPr>
            <a:endParaRPr lang="es-MX" altLang="es-MX" sz="1900" dirty="0">
              <a:solidFill>
                <a:srgbClr val="000000"/>
              </a:solidFill>
              <a:latin typeface="Arial" charset="0"/>
              <a:cs typeface="Arial" charset="0"/>
            </a:endParaRPr>
          </a:p>
          <a:p>
            <a:pPr algn="just" fontAlgn="base">
              <a:lnSpc>
                <a:spcPct val="150000"/>
              </a:lnSpc>
              <a:spcBef>
                <a:spcPct val="0"/>
              </a:spcBef>
              <a:spcAft>
                <a:spcPct val="0"/>
              </a:spcAft>
              <a:buFont typeface="Arial" panose="020B0604020202020204" pitchFamily="34" charset="0"/>
              <a:buChar char="•"/>
            </a:pPr>
            <a:r>
              <a:rPr lang="es-MX" altLang="es-MX" sz="1900" dirty="0">
                <a:solidFill>
                  <a:srgbClr val="000000"/>
                </a:solidFill>
                <a:latin typeface="Arial" charset="0"/>
                <a:cs typeface="Arial" charset="0"/>
              </a:rPr>
              <a:t>Suma total de efectivo (billetes y monedas) más los depósitos de los bancos en el Banco Central.</a:t>
            </a:r>
          </a:p>
          <a:p>
            <a:pPr algn="just" fontAlgn="base">
              <a:lnSpc>
                <a:spcPct val="150000"/>
              </a:lnSpc>
              <a:spcBef>
                <a:spcPct val="0"/>
              </a:spcBef>
              <a:spcAft>
                <a:spcPct val="0"/>
              </a:spcAft>
              <a:buFont typeface="Arial" panose="020B0604020202020204" pitchFamily="34" charset="0"/>
              <a:buChar char="•"/>
            </a:pPr>
            <a:endParaRPr lang="es-MX" altLang="es-MX" sz="1900" dirty="0">
              <a:solidFill>
                <a:srgbClr val="000000"/>
              </a:solidFill>
              <a:latin typeface="Arial" charset="0"/>
              <a:cs typeface="Arial" charset="0"/>
            </a:endParaRPr>
          </a:p>
          <a:p>
            <a:pPr algn="just" fontAlgn="base">
              <a:lnSpc>
                <a:spcPct val="150000"/>
              </a:lnSpc>
              <a:spcBef>
                <a:spcPct val="0"/>
              </a:spcBef>
              <a:spcAft>
                <a:spcPct val="0"/>
              </a:spcAft>
              <a:buFont typeface="Arial" panose="020B0604020202020204" pitchFamily="34" charset="0"/>
              <a:buChar char="•"/>
            </a:pPr>
            <a:r>
              <a:rPr lang="es-MX" altLang="es-MX" sz="1900" dirty="0">
                <a:solidFill>
                  <a:srgbClr val="000000"/>
                </a:solidFill>
                <a:latin typeface="Arial" charset="0"/>
                <a:cs typeface="Arial" charset="0"/>
              </a:rPr>
              <a:t>Suma de efectivo en manos del público más reservas o activos líquidos del sistema bancario.</a:t>
            </a:r>
          </a:p>
          <a:p>
            <a:pPr algn="just" fontAlgn="base">
              <a:lnSpc>
                <a:spcPct val="150000"/>
              </a:lnSpc>
              <a:spcBef>
                <a:spcPct val="0"/>
              </a:spcBef>
              <a:spcAft>
                <a:spcPct val="0"/>
              </a:spcAft>
              <a:buFont typeface="Arial" panose="020B0604020202020204" pitchFamily="34" charset="0"/>
              <a:buChar char="•"/>
            </a:pPr>
            <a:endParaRPr lang="es-MX" altLang="es-MX" sz="1900" dirty="0">
              <a:solidFill>
                <a:srgbClr val="000000"/>
              </a:solidFill>
              <a:latin typeface="Arial" charset="0"/>
              <a:cs typeface="Arial" charset="0"/>
            </a:endParaRPr>
          </a:p>
          <a:p>
            <a:pPr algn="just" fontAlgn="base">
              <a:lnSpc>
                <a:spcPct val="150000"/>
              </a:lnSpc>
              <a:spcBef>
                <a:spcPct val="0"/>
              </a:spcBef>
              <a:spcAft>
                <a:spcPct val="0"/>
              </a:spcAft>
              <a:buFont typeface="Arial" panose="020B0604020202020204" pitchFamily="34" charset="0"/>
              <a:buChar char="•"/>
            </a:pPr>
            <a:r>
              <a:rPr lang="es-MX" altLang="es-MX" sz="1900" dirty="0">
                <a:solidFill>
                  <a:srgbClr val="000000"/>
                </a:solidFill>
                <a:latin typeface="Arial" charset="0"/>
                <a:cs typeface="Arial" charset="0"/>
              </a:rPr>
              <a:t>La base monetaria se integra por los pasivos del Banco Central en poder de particulares y bancos.</a:t>
            </a:r>
          </a:p>
          <a:p>
            <a:pPr algn="just" fontAlgn="base">
              <a:lnSpc>
                <a:spcPct val="150000"/>
              </a:lnSpc>
              <a:spcBef>
                <a:spcPct val="0"/>
              </a:spcBef>
              <a:spcAft>
                <a:spcPct val="0"/>
              </a:spcAft>
              <a:buFont typeface="Arial" panose="020B0604020202020204" pitchFamily="34" charset="0"/>
              <a:buChar char="•"/>
            </a:pPr>
            <a:endParaRPr lang="es-MX" altLang="es-MX" sz="1900" dirty="0">
              <a:solidFill>
                <a:srgbClr val="000000"/>
              </a:solidFill>
              <a:latin typeface="Arial" charset="0"/>
              <a:cs typeface="Arial" charset="0"/>
            </a:endParaRPr>
          </a:p>
        </p:txBody>
      </p:sp>
      <p:pic>
        <p:nvPicPr>
          <p:cNvPr id="5122"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406666" y="5675870"/>
            <a:ext cx="3348805" cy="9638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Text Box 3"/>
          <p:cNvSpPr txBox="1">
            <a:spLocks noChangeArrowheads="1"/>
          </p:cNvSpPr>
          <p:nvPr/>
        </p:nvSpPr>
        <p:spPr bwMode="auto">
          <a:xfrm>
            <a:off x="0" y="0"/>
            <a:ext cx="9144000" cy="369332"/>
          </a:xfrm>
          <a:prstGeom prst="rect">
            <a:avLst/>
          </a:prstGeom>
          <a:solidFill>
            <a:srgbClr val="008000"/>
          </a:solidFill>
          <a:ln w="9525">
            <a:solidFill>
              <a:srgbClr val="008000"/>
            </a:solidFill>
            <a:miter lim="800000"/>
            <a:headEnd/>
            <a:tailEnd/>
          </a:ln>
        </p:spPr>
        <p:txBody>
          <a:bodyPr>
            <a:spAutoFit/>
          </a:bodyPr>
          <a:lstStyle>
            <a:lvl1pPr eaLnBrk="0" hangingPunct="0">
              <a:spcBef>
                <a:spcPct val="20000"/>
              </a:spcBef>
              <a:buChar char="•"/>
              <a:defRPr sz="3200">
                <a:solidFill>
                  <a:schemeClr val="tx1"/>
                </a:solidFill>
                <a:latin typeface="Times New Roman" pitchFamily="18" charset="0"/>
              </a:defRPr>
            </a:lvl1pPr>
            <a:lvl2pPr marL="742950" indent="-285750" eaLnBrk="0" hangingPunct="0">
              <a:spcBef>
                <a:spcPct val="20000"/>
              </a:spcBef>
              <a:buChar char="–"/>
              <a:defRPr sz="2800">
                <a:solidFill>
                  <a:schemeClr val="tx1"/>
                </a:solidFill>
                <a:latin typeface="Times New Roman" pitchFamily="18" charset="0"/>
              </a:defRPr>
            </a:lvl2pPr>
            <a:lvl3pPr marL="1143000" indent="-228600" eaLnBrk="0" hangingPunct="0">
              <a:spcBef>
                <a:spcPct val="20000"/>
              </a:spcBef>
              <a:buChar char="•"/>
              <a:defRPr sz="2400">
                <a:solidFill>
                  <a:schemeClr val="tx1"/>
                </a:solidFill>
                <a:latin typeface="Times New Roman" pitchFamily="18" charset="0"/>
              </a:defRPr>
            </a:lvl3pPr>
            <a:lvl4pPr marL="1600200" indent="-228600" eaLnBrk="0" hangingPunct="0">
              <a:spcBef>
                <a:spcPct val="20000"/>
              </a:spcBef>
              <a:buChar char="–"/>
              <a:defRPr sz="2000">
                <a:solidFill>
                  <a:schemeClr val="tx1"/>
                </a:solidFill>
                <a:latin typeface="Times New Roman" pitchFamily="18" charset="0"/>
              </a:defRPr>
            </a:lvl4pPr>
            <a:lvl5pPr marL="2057400" indent="-228600"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gn="ctr" eaLnBrk="1" fontAlgn="base" hangingPunct="1">
              <a:spcBef>
                <a:spcPct val="0"/>
              </a:spcBef>
              <a:spcAft>
                <a:spcPct val="0"/>
              </a:spcAft>
              <a:buFontTx/>
              <a:buNone/>
            </a:pPr>
            <a:r>
              <a:rPr lang="es-MX" altLang="es-MX" sz="1800" b="1" dirty="0">
                <a:solidFill>
                  <a:srgbClr val="FFFFFF"/>
                </a:solidFill>
                <a:latin typeface="Arial" charset="0"/>
                <a:cs typeface="Times New Roman" pitchFamily="18" charset="0"/>
              </a:rPr>
              <a:t>Concepto y funciones </a:t>
            </a:r>
            <a:r>
              <a:rPr lang="es-MX" altLang="es-MX" sz="1800" b="1" dirty="0">
                <a:solidFill>
                  <a:srgbClr val="FFFFFF"/>
                </a:solidFill>
                <a:latin typeface="Arial" charset="0"/>
                <a:cs typeface="Times New Roman" pitchFamily="18" charset="0"/>
              </a:rPr>
              <a:t>de dinero</a:t>
            </a:r>
            <a:endParaRPr lang="es-MX" altLang="es-MX" sz="1800" b="1" dirty="0">
              <a:solidFill>
                <a:srgbClr val="FFFFFF"/>
              </a:solidFill>
              <a:latin typeface="Arial" charset="0"/>
              <a:cs typeface="Times New Roman" pitchFamily="18" charset="0"/>
            </a:endParaRPr>
          </a:p>
        </p:txBody>
      </p:sp>
    </p:spTree>
    <p:extLst>
      <p:ext uri="{BB962C8B-B14F-4D97-AF65-F5344CB8AC3E}">
        <p14:creationId xmlns:p14="http://schemas.microsoft.com/office/powerpoint/2010/main" val="256578272"/>
      </p:ext>
    </p:extLst>
  </p:cSld>
  <p:clrMapOvr>
    <a:overrideClrMapping bg1="lt1" tx1="dk1" bg2="lt2" tx2="dk2" accent1="accent1" accent2="accent2" accent3="accent3" accent4="accent4" accent5="accent5" accent6="accent6" hlink="hlink" folHlink="folHlink"/>
  </p:clrMapOvr>
  <p:transition advClick="0"/>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showMasterSp="0">
  <p:cSld>
    <p:bg>
      <p:bgPr>
        <a:gradFill rotWithShape="0">
          <a:gsLst>
            <a:gs pos="0">
              <a:schemeClr val="bg1"/>
            </a:gs>
            <a:gs pos="100000">
              <a:schemeClr val="folHlink"/>
            </a:gs>
          </a:gsLst>
          <a:lin ang="5400000" scaled="1"/>
        </a:gradFill>
        <a:effectLst/>
      </p:bgPr>
    </p:bg>
    <p:spTree>
      <p:nvGrpSpPr>
        <p:cNvPr id="1" name=""/>
        <p:cNvGrpSpPr/>
        <p:nvPr/>
      </p:nvGrpSpPr>
      <p:grpSpPr>
        <a:xfrm>
          <a:off x="0" y="0"/>
          <a:ext cx="0" cy="0"/>
          <a:chOff x="0" y="0"/>
          <a:chExt cx="0" cy="0"/>
        </a:xfrm>
      </p:grpSpPr>
      <p:sp>
        <p:nvSpPr>
          <p:cNvPr id="97282" name="Rectangle 2"/>
          <p:cNvSpPr>
            <a:spLocks noChangeArrowheads="1"/>
          </p:cNvSpPr>
          <p:nvPr/>
        </p:nvSpPr>
        <p:spPr bwMode="auto">
          <a:xfrm>
            <a:off x="272751" y="518733"/>
            <a:ext cx="8482012" cy="4962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spcBef>
                <a:spcPct val="20000"/>
              </a:spcBef>
              <a:buChar char="•"/>
              <a:defRPr sz="3200">
                <a:solidFill>
                  <a:schemeClr val="tx1"/>
                </a:solidFill>
                <a:latin typeface="Times New Roman" pitchFamily="18" charset="0"/>
              </a:defRPr>
            </a:lvl1pPr>
            <a:lvl2pPr marL="742950" indent="-285750" eaLnBrk="0" hangingPunct="0">
              <a:spcBef>
                <a:spcPct val="20000"/>
              </a:spcBef>
              <a:buChar char="–"/>
              <a:defRPr sz="2800">
                <a:solidFill>
                  <a:schemeClr val="tx1"/>
                </a:solidFill>
                <a:latin typeface="Times New Roman" pitchFamily="18" charset="0"/>
              </a:defRPr>
            </a:lvl2pPr>
            <a:lvl3pPr marL="1143000" indent="-228600" eaLnBrk="0" hangingPunct="0">
              <a:spcBef>
                <a:spcPct val="20000"/>
              </a:spcBef>
              <a:buChar char="•"/>
              <a:defRPr sz="2400">
                <a:solidFill>
                  <a:schemeClr val="tx1"/>
                </a:solidFill>
                <a:latin typeface="Times New Roman" pitchFamily="18" charset="0"/>
              </a:defRPr>
            </a:lvl3pPr>
            <a:lvl4pPr marL="1600200" indent="-228600" eaLnBrk="0" hangingPunct="0">
              <a:spcBef>
                <a:spcPct val="20000"/>
              </a:spcBef>
              <a:buChar char="–"/>
              <a:defRPr sz="2000">
                <a:solidFill>
                  <a:schemeClr val="tx1"/>
                </a:solidFill>
                <a:latin typeface="Times New Roman" pitchFamily="18" charset="0"/>
              </a:defRPr>
            </a:lvl4pPr>
            <a:lvl5pPr marL="2057400" indent="-228600"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eaLnBrk="1" fontAlgn="base" hangingPunct="1">
              <a:spcBef>
                <a:spcPct val="0"/>
              </a:spcBef>
              <a:spcAft>
                <a:spcPct val="0"/>
              </a:spcAft>
              <a:buFontTx/>
              <a:buNone/>
            </a:pPr>
            <a:r>
              <a:rPr lang="es-MX" altLang="es-MX" sz="2625" b="1" dirty="0">
                <a:solidFill>
                  <a:srgbClr val="FF0000"/>
                </a:solidFill>
                <a:latin typeface="Arial" charset="0"/>
                <a:cs typeface="Arial" charset="0"/>
              </a:rPr>
              <a:t>Definición analítica de base monetaria</a:t>
            </a:r>
          </a:p>
        </p:txBody>
      </p:sp>
      <p:graphicFrame>
        <p:nvGraphicFramePr>
          <p:cNvPr id="6" name="5 Diagrama"/>
          <p:cNvGraphicFramePr/>
          <p:nvPr>
            <p:extLst>
              <p:ext uri="{D42A27DB-BD31-4B8C-83A1-F6EECF244321}">
                <p14:modId xmlns:p14="http://schemas.microsoft.com/office/powerpoint/2010/main" val="1714597927"/>
              </p:ext>
            </p:extLst>
          </p:nvPr>
        </p:nvGraphicFramePr>
        <p:xfrm>
          <a:off x="1465757" y="1945183"/>
          <a:ext cx="6096000" cy="406400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7" name="6 CuadroTexto"/>
          <p:cNvSpPr txBox="1"/>
          <p:nvPr/>
        </p:nvSpPr>
        <p:spPr>
          <a:xfrm>
            <a:off x="552837" y="5135662"/>
            <a:ext cx="3457978" cy="1261884"/>
          </a:xfrm>
          <a:prstGeom prst="rect">
            <a:avLst/>
          </a:prstGeom>
          <a:noFill/>
          <a:ln w="31750">
            <a:solidFill>
              <a:srgbClr val="549E39"/>
            </a:solidFill>
            <a:prstDash val="dash"/>
          </a:ln>
        </p:spPr>
        <p:txBody>
          <a:bodyPr wrap="square" rtlCol="0">
            <a:spAutoFit/>
          </a:bodyPr>
          <a:lstStyle/>
          <a:p>
            <a:pPr algn="just" defTabSz="685800">
              <a:defRPr/>
            </a:pPr>
            <a:r>
              <a:rPr lang="es-MX" sz="1900" kern="0" dirty="0">
                <a:solidFill>
                  <a:prstClr val="black"/>
                </a:solidFill>
                <a:latin typeface="Arial" panose="020B0604020202020204" pitchFamily="34" charset="0"/>
                <a:cs typeface="Arial" panose="020B0604020202020204" pitchFamily="34" charset="0"/>
              </a:rPr>
              <a:t>Sin variación de los pasivos no monetarios conduce a una expansión de la base monetaria.</a:t>
            </a:r>
          </a:p>
        </p:txBody>
      </p:sp>
      <p:cxnSp>
        <p:nvCxnSpPr>
          <p:cNvPr id="8" name="7 Conector angular"/>
          <p:cNvCxnSpPr/>
          <p:nvPr/>
        </p:nvCxnSpPr>
        <p:spPr>
          <a:xfrm rot="10800000" flipV="1">
            <a:off x="4245665" y="4997794"/>
            <a:ext cx="2327784" cy="495658"/>
          </a:xfrm>
          <a:prstGeom prst="bentConnector3">
            <a:avLst/>
          </a:prstGeom>
          <a:noFill/>
          <a:ln w="9525" cap="rnd" cmpd="sng" algn="ctr">
            <a:solidFill>
              <a:srgbClr val="549E39">
                <a:shade val="90000"/>
              </a:srgbClr>
            </a:solidFill>
            <a:prstDash val="solid"/>
            <a:tailEnd type="arrow"/>
          </a:ln>
          <a:effectLst/>
        </p:spPr>
      </p:cxnSp>
      <p:sp>
        <p:nvSpPr>
          <p:cNvPr id="2" name="1 Rectángulo"/>
          <p:cNvSpPr/>
          <p:nvPr/>
        </p:nvSpPr>
        <p:spPr>
          <a:xfrm>
            <a:off x="445019" y="1291061"/>
            <a:ext cx="7899910" cy="1408078"/>
          </a:xfrm>
          <a:prstGeom prst="rect">
            <a:avLst/>
          </a:prstGeom>
        </p:spPr>
        <p:txBody>
          <a:bodyPr wrap="square">
            <a:spAutoFit/>
          </a:bodyPr>
          <a:lstStyle/>
          <a:p>
            <a:pPr>
              <a:lnSpc>
                <a:spcPct val="150000"/>
              </a:lnSpc>
            </a:pPr>
            <a:r>
              <a:rPr lang="es-MX" sz="1900" dirty="0">
                <a:latin typeface="Arial" panose="020B0604020202020204" pitchFamily="34" charset="0"/>
                <a:cs typeface="Arial" panose="020B0604020202020204" pitchFamily="34" charset="0"/>
              </a:rPr>
              <a:t>Base monetaria=Efectivo en manos del público + reservas de los bancos = reservas exteriores de oro y divisas + Crédito al sector publico +prestas al sistema bancario ±otras deudas</a:t>
            </a:r>
          </a:p>
        </p:txBody>
      </p:sp>
      <p:sp>
        <p:nvSpPr>
          <p:cNvPr id="10" name="Text Box 3"/>
          <p:cNvSpPr txBox="1">
            <a:spLocks noChangeArrowheads="1"/>
          </p:cNvSpPr>
          <p:nvPr/>
        </p:nvSpPr>
        <p:spPr bwMode="auto">
          <a:xfrm>
            <a:off x="0" y="0"/>
            <a:ext cx="9144000" cy="369332"/>
          </a:xfrm>
          <a:prstGeom prst="rect">
            <a:avLst/>
          </a:prstGeom>
          <a:solidFill>
            <a:srgbClr val="008000"/>
          </a:solidFill>
          <a:ln w="9525">
            <a:solidFill>
              <a:srgbClr val="008000"/>
            </a:solidFill>
            <a:miter lim="800000"/>
            <a:headEnd/>
            <a:tailEnd/>
          </a:ln>
        </p:spPr>
        <p:txBody>
          <a:bodyPr>
            <a:spAutoFit/>
          </a:bodyPr>
          <a:lstStyle>
            <a:lvl1pPr eaLnBrk="0" hangingPunct="0">
              <a:spcBef>
                <a:spcPct val="20000"/>
              </a:spcBef>
              <a:buChar char="•"/>
              <a:defRPr sz="3200">
                <a:solidFill>
                  <a:schemeClr val="tx1"/>
                </a:solidFill>
                <a:latin typeface="Times New Roman" pitchFamily="18" charset="0"/>
              </a:defRPr>
            </a:lvl1pPr>
            <a:lvl2pPr marL="742950" indent="-285750" eaLnBrk="0" hangingPunct="0">
              <a:spcBef>
                <a:spcPct val="20000"/>
              </a:spcBef>
              <a:buChar char="–"/>
              <a:defRPr sz="2800">
                <a:solidFill>
                  <a:schemeClr val="tx1"/>
                </a:solidFill>
                <a:latin typeface="Times New Roman" pitchFamily="18" charset="0"/>
              </a:defRPr>
            </a:lvl2pPr>
            <a:lvl3pPr marL="1143000" indent="-228600" eaLnBrk="0" hangingPunct="0">
              <a:spcBef>
                <a:spcPct val="20000"/>
              </a:spcBef>
              <a:buChar char="•"/>
              <a:defRPr sz="2400">
                <a:solidFill>
                  <a:schemeClr val="tx1"/>
                </a:solidFill>
                <a:latin typeface="Times New Roman" pitchFamily="18" charset="0"/>
              </a:defRPr>
            </a:lvl3pPr>
            <a:lvl4pPr marL="1600200" indent="-228600" eaLnBrk="0" hangingPunct="0">
              <a:spcBef>
                <a:spcPct val="20000"/>
              </a:spcBef>
              <a:buChar char="–"/>
              <a:defRPr sz="2000">
                <a:solidFill>
                  <a:schemeClr val="tx1"/>
                </a:solidFill>
                <a:latin typeface="Times New Roman" pitchFamily="18" charset="0"/>
              </a:defRPr>
            </a:lvl4pPr>
            <a:lvl5pPr marL="2057400" indent="-228600"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gn="ctr" eaLnBrk="1" fontAlgn="base" hangingPunct="1">
              <a:spcBef>
                <a:spcPct val="0"/>
              </a:spcBef>
              <a:spcAft>
                <a:spcPct val="0"/>
              </a:spcAft>
              <a:buFontTx/>
              <a:buNone/>
            </a:pPr>
            <a:r>
              <a:rPr lang="es-MX" altLang="es-MX" sz="1800" b="1" dirty="0">
                <a:solidFill>
                  <a:srgbClr val="FFFFFF"/>
                </a:solidFill>
                <a:latin typeface="Arial" charset="0"/>
                <a:cs typeface="Times New Roman" pitchFamily="18" charset="0"/>
              </a:rPr>
              <a:t>Concepto y funciones </a:t>
            </a:r>
            <a:r>
              <a:rPr lang="es-MX" altLang="es-MX" sz="1800" b="1" dirty="0">
                <a:solidFill>
                  <a:srgbClr val="FFFFFF"/>
                </a:solidFill>
                <a:latin typeface="Arial" charset="0"/>
                <a:cs typeface="Times New Roman" pitchFamily="18" charset="0"/>
              </a:rPr>
              <a:t>de dinero</a:t>
            </a:r>
            <a:endParaRPr lang="es-MX" altLang="es-MX" sz="1800" b="1" dirty="0">
              <a:solidFill>
                <a:srgbClr val="FFFFFF"/>
              </a:solidFill>
              <a:latin typeface="Arial" charset="0"/>
              <a:cs typeface="Times New Roman" pitchFamily="18" charset="0"/>
            </a:endParaRPr>
          </a:p>
        </p:txBody>
      </p:sp>
    </p:spTree>
    <p:extLst>
      <p:ext uri="{BB962C8B-B14F-4D97-AF65-F5344CB8AC3E}">
        <p14:creationId xmlns:p14="http://schemas.microsoft.com/office/powerpoint/2010/main" val="1497799421"/>
      </p:ext>
    </p:extLst>
  </p:cSld>
  <p:clrMapOvr>
    <a:overrideClrMapping bg1="lt1" tx1="dk1" bg2="lt2" tx2="dk2" accent1="accent1" accent2="accent2" accent3="accent3" accent4="accent4" accent5="accent5" accent6="accent6" hlink="hlink" folHlink="folHlink"/>
  </p:clrMapOvr>
  <p:transition advClick="0"/>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showMasterSp="0">
  <p:cSld>
    <p:bg>
      <p:bgPr>
        <a:gradFill rotWithShape="0">
          <a:gsLst>
            <a:gs pos="0">
              <a:schemeClr val="bg1"/>
            </a:gs>
            <a:gs pos="100000">
              <a:schemeClr val="folHlink"/>
            </a:gs>
          </a:gsLst>
          <a:lin ang="5400000" scaled="1"/>
        </a:gradFill>
        <a:effectLst/>
      </p:bgPr>
    </p:bg>
    <p:spTree>
      <p:nvGrpSpPr>
        <p:cNvPr id="1" name=""/>
        <p:cNvGrpSpPr/>
        <p:nvPr/>
      </p:nvGrpSpPr>
      <p:grpSpPr>
        <a:xfrm>
          <a:off x="0" y="0"/>
          <a:ext cx="0" cy="0"/>
          <a:chOff x="0" y="0"/>
          <a:chExt cx="0" cy="0"/>
        </a:xfrm>
      </p:grpSpPr>
      <p:sp>
        <p:nvSpPr>
          <p:cNvPr id="97284" name="Rectangle 4"/>
          <p:cNvSpPr>
            <a:spLocks noChangeArrowheads="1"/>
          </p:cNvSpPr>
          <p:nvPr/>
        </p:nvSpPr>
        <p:spPr bwMode="auto">
          <a:xfrm>
            <a:off x="461319" y="823280"/>
            <a:ext cx="8221362" cy="49167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marL="457200" indent="-457200" eaLnBrk="0" hangingPunct="0">
              <a:spcBef>
                <a:spcPct val="20000"/>
              </a:spcBef>
              <a:buChar char="•"/>
              <a:defRPr sz="3200">
                <a:solidFill>
                  <a:schemeClr val="tx1"/>
                </a:solidFill>
                <a:latin typeface="Times New Roman" pitchFamily="18" charset="0"/>
              </a:defRPr>
            </a:lvl1pPr>
            <a:lvl2pPr marL="742950" indent="-285750" eaLnBrk="0" hangingPunct="0">
              <a:spcBef>
                <a:spcPct val="20000"/>
              </a:spcBef>
              <a:buChar char="–"/>
              <a:defRPr sz="2800">
                <a:solidFill>
                  <a:schemeClr val="tx1"/>
                </a:solidFill>
                <a:latin typeface="Times New Roman" pitchFamily="18" charset="0"/>
              </a:defRPr>
            </a:lvl2pPr>
            <a:lvl3pPr marL="1143000" indent="-228600" eaLnBrk="0" hangingPunct="0">
              <a:spcBef>
                <a:spcPct val="20000"/>
              </a:spcBef>
              <a:buChar char="•"/>
              <a:defRPr sz="2400">
                <a:solidFill>
                  <a:schemeClr val="tx1"/>
                </a:solidFill>
                <a:latin typeface="Times New Roman" pitchFamily="18" charset="0"/>
              </a:defRPr>
            </a:lvl3pPr>
            <a:lvl4pPr marL="1600200" indent="-228600" eaLnBrk="0" hangingPunct="0">
              <a:spcBef>
                <a:spcPct val="20000"/>
              </a:spcBef>
              <a:buChar char="–"/>
              <a:defRPr sz="2000">
                <a:solidFill>
                  <a:schemeClr val="tx1"/>
                </a:solidFill>
                <a:latin typeface="Times New Roman" pitchFamily="18" charset="0"/>
              </a:defRPr>
            </a:lvl4pPr>
            <a:lvl5pPr marL="2057400" indent="-228600"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marL="0" indent="0" algn="just" fontAlgn="base">
              <a:lnSpc>
                <a:spcPct val="150000"/>
              </a:lnSpc>
              <a:spcBef>
                <a:spcPct val="0"/>
              </a:spcBef>
              <a:spcAft>
                <a:spcPct val="0"/>
              </a:spcAft>
              <a:buNone/>
            </a:pPr>
            <a:r>
              <a:rPr lang="es-MX" altLang="es-MX" sz="1900" dirty="0">
                <a:solidFill>
                  <a:srgbClr val="000000"/>
                </a:solidFill>
                <a:latin typeface="Arial" charset="0"/>
                <a:cs typeface="Arial" charset="0"/>
              </a:rPr>
              <a:t>La disminución de los pasivos no monetarios del Banco Central sin modificación de los activos en su poder conduce a una expansión de la base monetaria.</a:t>
            </a:r>
          </a:p>
          <a:p>
            <a:pPr marL="0" indent="0" algn="just" fontAlgn="base">
              <a:lnSpc>
                <a:spcPct val="150000"/>
              </a:lnSpc>
              <a:spcBef>
                <a:spcPct val="0"/>
              </a:spcBef>
              <a:spcAft>
                <a:spcPct val="0"/>
              </a:spcAft>
              <a:buNone/>
            </a:pPr>
            <a:endParaRPr lang="es-MX" altLang="es-MX" sz="1900" dirty="0">
              <a:solidFill>
                <a:srgbClr val="000000"/>
              </a:solidFill>
              <a:latin typeface="Arial" charset="0"/>
              <a:cs typeface="Arial" charset="0"/>
            </a:endParaRPr>
          </a:p>
          <a:p>
            <a:pPr marL="0" indent="0" algn="just" fontAlgn="base">
              <a:lnSpc>
                <a:spcPct val="150000"/>
              </a:lnSpc>
              <a:spcBef>
                <a:spcPct val="0"/>
              </a:spcBef>
              <a:spcAft>
                <a:spcPct val="0"/>
              </a:spcAft>
              <a:buNone/>
            </a:pPr>
            <a:r>
              <a:rPr lang="es-MX" altLang="es-MX" sz="1900" dirty="0">
                <a:solidFill>
                  <a:srgbClr val="000000"/>
                </a:solidFill>
                <a:latin typeface="Arial" charset="0"/>
                <a:cs typeface="Arial" charset="0"/>
              </a:rPr>
              <a:t>Bajo el supuesto de que el sector público convierte parte de sus depósitos en el Banco Central en dinero legal para hacer frente a compromisos de pago.</a:t>
            </a:r>
          </a:p>
          <a:p>
            <a:pPr marL="0" indent="0" algn="just" fontAlgn="base">
              <a:lnSpc>
                <a:spcPct val="150000"/>
              </a:lnSpc>
              <a:spcBef>
                <a:spcPct val="0"/>
              </a:spcBef>
              <a:spcAft>
                <a:spcPct val="0"/>
              </a:spcAft>
              <a:buNone/>
            </a:pPr>
            <a:endParaRPr lang="es-MX" altLang="es-MX" sz="1900" dirty="0">
              <a:solidFill>
                <a:srgbClr val="000000"/>
              </a:solidFill>
              <a:latin typeface="Arial" charset="0"/>
              <a:cs typeface="Arial" charset="0"/>
            </a:endParaRPr>
          </a:p>
          <a:p>
            <a:pPr marL="0" indent="0" algn="just" fontAlgn="base">
              <a:lnSpc>
                <a:spcPct val="150000"/>
              </a:lnSpc>
              <a:spcBef>
                <a:spcPct val="0"/>
              </a:spcBef>
              <a:spcAft>
                <a:spcPct val="0"/>
              </a:spcAft>
              <a:buNone/>
            </a:pPr>
            <a:r>
              <a:rPr lang="es-MX" altLang="es-MX" sz="1900" dirty="0">
                <a:solidFill>
                  <a:srgbClr val="000000"/>
                </a:solidFill>
                <a:latin typeface="Arial" charset="0"/>
                <a:cs typeface="Arial" charset="0"/>
              </a:rPr>
              <a:t>Parte de ese dinero quedará en manos del público y otra parte se depositará en las cajas del sistema bancario aumentando la base monetaria.</a:t>
            </a:r>
          </a:p>
        </p:txBody>
      </p:sp>
      <p:sp>
        <p:nvSpPr>
          <p:cNvPr id="5" name="Text Box 3"/>
          <p:cNvSpPr txBox="1">
            <a:spLocks noChangeArrowheads="1"/>
          </p:cNvSpPr>
          <p:nvPr/>
        </p:nvSpPr>
        <p:spPr bwMode="auto">
          <a:xfrm>
            <a:off x="0" y="0"/>
            <a:ext cx="9144000" cy="369332"/>
          </a:xfrm>
          <a:prstGeom prst="rect">
            <a:avLst/>
          </a:prstGeom>
          <a:solidFill>
            <a:srgbClr val="008000"/>
          </a:solidFill>
          <a:ln w="9525">
            <a:solidFill>
              <a:srgbClr val="008000"/>
            </a:solidFill>
            <a:miter lim="800000"/>
            <a:headEnd/>
            <a:tailEnd/>
          </a:ln>
        </p:spPr>
        <p:txBody>
          <a:bodyPr>
            <a:spAutoFit/>
          </a:bodyPr>
          <a:lstStyle>
            <a:lvl1pPr eaLnBrk="0" hangingPunct="0">
              <a:spcBef>
                <a:spcPct val="20000"/>
              </a:spcBef>
              <a:buChar char="•"/>
              <a:defRPr sz="3200">
                <a:solidFill>
                  <a:schemeClr val="tx1"/>
                </a:solidFill>
                <a:latin typeface="Times New Roman" pitchFamily="18" charset="0"/>
              </a:defRPr>
            </a:lvl1pPr>
            <a:lvl2pPr marL="742950" indent="-285750" eaLnBrk="0" hangingPunct="0">
              <a:spcBef>
                <a:spcPct val="20000"/>
              </a:spcBef>
              <a:buChar char="–"/>
              <a:defRPr sz="2800">
                <a:solidFill>
                  <a:schemeClr val="tx1"/>
                </a:solidFill>
                <a:latin typeface="Times New Roman" pitchFamily="18" charset="0"/>
              </a:defRPr>
            </a:lvl2pPr>
            <a:lvl3pPr marL="1143000" indent="-228600" eaLnBrk="0" hangingPunct="0">
              <a:spcBef>
                <a:spcPct val="20000"/>
              </a:spcBef>
              <a:buChar char="•"/>
              <a:defRPr sz="2400">
                <a:solidFill>
                  <a:schemeClr val="tx1"/>
                </a:solidFill>
                <a:latin typeface="Times New Roman" pitchFamily="18" charset="0"/>
              </a:defRPr>
            </a:lvl3pPr>
            <a:lvl4pPr marL="1600200" indent="-228600" eaLnBrk="0" hangingPunct="0">
              <a:spcBef>
                <a:spcPct val="20000"/>
              </a:spcBef>
              <a:buChar char="–"/>
              <a:defRPr sz="2000">
                <a:solidFill>
                  <a:schemeClr val="tx1"/>
                </a:solidFill>
                <a:latin typeface="Times New Roman" pitchFamily="18" charset="0"/>
              </a:defRPr>
            </a:lvl4pPr>
            <a:lvl5pPr marL="2057400" indent="-228600"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gn="ctr" eaLnBrk="1" fontAlgn="base" hangingPunct="1">
              <a:spcBef>
                <a:spcPct val="0"/>
              </a:spcBef>
              <a:spcAft>
                <a:spcPct val="0"/>
              </a:spcAft>
              <a:buFontTx/>
              <a:buNone/>
            </a:pPr>
            <a:r>
              <a:rPr lang="es-MX" altLang="es-MX" sz="1800" b="1" dirty="0">
                <a:solidFill>
                  <a:srgbClr val="FFFFFF"/>
                </a:solidFill>
                <a:latin typeface="Arial" charset="0"/>
                <a:cs typeface="Times New Roman" pitchFamily="18" charset="0"/>
              </a:rPr>
              <a:t>Concepto y funciones </a:t>
            </a:r>
            <a:r>
              <a:rPr lang="es-MX" altLang="es-MX" sz="1800" b="1" dirty="0">
                <a:solidFill>
                  <a:srgbClr val="FFFFFF"/>
                </a:solidFill>
                <a:latin typeface="Arial" charset="0"/>
                <a:cs typeface="Times New Roman" pitchFamily="18" charset="0"/>
              </a:rPr>
              <a:t>de dinero</a:t>
            </a:r>
            <a:endParaRPr lang="es-MX" altLang="es-MX" sz="1800" b="1" dirty="0">
              <a:solidFill>
                <a:srgbClr val="FFFFFF"/>
              </a:solidFill>
              <a:latin typeface="Arial" charset="0"/>
              <a:cs typeface="Times New Roman" pitchFamily="18" charset="0"/>
            </a:endParaRPr>
          </a:p>
        </p:txBody>
      </p:sp>
    </p:spTree>
    <p:extLst>
      <p:ext uri="{BB962C8B-B14F-4D97-AF65-F5344CB8AC3E}">
        <p14:creationId xmlns:p14="http://schemas.microsoft.com/office/powerpoint/2010/main" val="2370584970"/>
      </p:ext>
    </p:extLst>
  </p:cSld>
  <p:clrMapOvr>
    <a:overrideClrMapping bg1="lt1" tx1="dk1" bg2="lt2" tx2="dk2" accent1="accent1" accent2="accent2" accent3="accent3" accent4="accent4" accent5="accent5" accent6="accent6" hlink="hlink" folHlink="folHlink"/>
  </p:clrMapOvr>
  <p:transition advClick="0"/>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showMasterSp="0">
  <p:cSld>
    <p:bg>
      <p:bgPr>
        <a:gradFill rotWithShape="0">
          <a:gsLst>
            <a:gs pos="0">
              <a:schemeClr val="bg1"/>
            </a:gs>
            <a:gs pos="100000">
              <a:schemeClr val="folHlink"/>
            </a:gs>
          </a:gsLst>
          <a:lin ang="5400000" scaled="1"/>
        </a:gradFill>
        <a:effectLst/>
      </p:bgPr>
    </p:bg>
    <p:spTree>
      <p:nvGrpSpPr>
        <p:cNvPr id="1" name=""/>
        <p:cNvGrpSpPr/>
        <p:nvPr/>
      </p:nvGrpSpPr>
      <p:grpSpPr>
        <a:xfrm>
          <a:off x="0" y="0"/>
          <a:ext cx="0" cy="0"/>
          <a:chOff x="0" y="0"/>
          <a:chExt cx="0" cy="0"/>
        </a:xfrm>
      </p:grpSpPr>
      <p:sp>
        <p:nvSpPr>
          <p:cNvPr id="97282" name="Rectangle 2"/>
          <p:cNvSpPr>
            <a:spLocks noChangeArrowheads="1"/>
          </p:cNvSpPr>
          <p:nvPr/>
        </p:nvSpPr>
        <p:spPr bwMode="auto">
          <a:xfrm>
            <a:off x="280989" y="661761"/>
            <a:ext cx="8482012" cy="90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spcBef>
                <a:spcPct val="20000"/>
              </a:spcBef>
              <a:buChar char="•"/>
              <a:defRPr sz="3200">
                <a:solidFill>
                  <a:schemeClr val="tx1"/>
                </a:solidFill>
                <a:latin typeface="Times New Roman" pitchFamily="18" charset="0"/>
              </a:defRPr>
            </a:lvl1pPr>
            <a:lvl2pPr marL="742950" indent="-285750" eaLnBrk="0" hangingPunct="0">
              <a:spcBef>
                <a:spcPct val="20000"/>
              </a:spcBef>
              <a:buChar char="–"/>
              <a:defRPr sz="2800">
                <a:solidFill>
                  <a:schemeClr val="tx1"/>
                </a:solidFill>
                <a:latin typeface="Times New Roman" pitchFamily="18" charset="0"/>
              </a:defRPr>
            </a:lvl2pPr>
            <a:lvl3pPr marL="1143000" indent="-228600" eaLnBrk="0" hangingPunct="0">
              <a:spcBef>
                <a:spcPct val="20000"/>
              </a:spcBef>
              <a:buChar char="•"/>
              <a:defRPr sz="2400">
                <a:solidFill>
                  <a:schemeClr val="tx1"/>
                </a:solidFill>
                <a:latin typeface="Times New Roman" pitchFamily="18" charset="0"/>
              </a:defRPr>
            </a:lvl3pPr>
            <a:lvl4pPr marL="1600200" indent="-228600" eaLnBrk="0" hangingPunct="0">
              <a:spcBef>
                <a:spcPct val="20000"/>
              </a:spcBef>
              <a:buChar char="–"/>
              <a:defRPr sz="2000">
                <a:solidFill>
                  <a:schemeClr val="tx1"/>
                </a:solidFill>
                <a:latin typeface="Times New Roman" pitchFamily="18" charset="0"/>
              </a:defRPr>
            </a:lvl4pPr>
            <a:lvl5pPr marL="2057400" indent="-228600"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gn="just" eaLnBrk="1" fontAlgn="base" hangingPunct="1">
              <a:spcBef>
                <a:spcPct val="0"/>
              </a:spcBef>
              <a:spcAft>
                <a:spcPct val="0"/>
              </a:spcAft>
              <a:buFontTx/>
              <a:buNone/>
            </a:pPr>
            <a:r>
              <a:rPr lang="es-MX" altLang="es-MX" sz="2625" b="1" dirty="0">
                <a:solidFill>
                  <a:srgbClr val="FF0000"/>
                </a:solidFill>
                <a:latin typeface="Arial" charset="0"/>
                <a:cs typeface="Arial" charset="0"/>
              </a:rPr>
              <a:t>Factores de creación y absorción de la base monetaria</a:t>
            </a:r>
          </a:p>
        </p:txBody>
      </p:sp>
      <p:graphicFrame>
        <p:nvGraphicFramePr>
          <p:cNvPr id="6" name="3 Marcador de contenido"/>
          <p:cNvGraphicFramePr>
            <a:graphicFrameLocks/>
          </p:cNvGraphicFramePr>
          <p:nvPr>
            <p:extLst>
              <p:ext uri="{D42A27DB-BD31-4B8C-83A1-F6EECF244321}">
                <p14:modId xmlns:p14="http://schemas.microsoft.com/office/powerpoint/2010/main" val="2748191674"/>
              </p:ext>
            </p:extLst>
          </p:nvPr>
        </p:nvGraphicFramePr>
        <p:xfrm>
          <a:off x="840259" y="2073776"/>
          <a:ext cx="7049724" cy="2901880"/>
        </p:xfrm>
        <a:graphic>
          <a:graphicData uri="http://schemas.openxmlformats.org/drawingml/2006/table">
            <a:tbl>
              <a:tblPr firstRow="1" bandRow="1"/>
              <a:tblGrid>
                <a:gridCol w="3524862"/>
                <a:gridCol w="3524862"/>
              </a:tblGrid>
              <a:tr h="330368">
                <a:tc>
                  <a:txBody>
                    <a:bodyPr/>
                    <a:lstStyle>
                      <a:lvl1pPr marL="0" algn="l" defTabSz="914400" rtl="0" eaLnBrk="1" latinLnBrk="0" hangingPunct="1">
                        <a:defRPr sz="1800" b="1" kern="1200">
                          <a:solidFill>
                            <a:schemeClr val="lt1"/>
                          </a:solidFill>
                          <a:latin typeface="Century Gothic"/>
                        </a:defRPr>
                      </a:lvl1pPr>
                      <a:lvl2pPr marL="457200" algn="l" defTabSz="914400" rtl="0" eaLnBrk="1" latinLnBrk="0" hangingPunct="1">
                        <a:defRPr sz="1800" b="1" kern="1200">
                          <a:solidFill>
                            <a:schemeClr val="lt1"/>
                          </a:solidFill>
                          <a:latin typeface="Century Gothic"/>
                        </a:defRPr>
                      </a:lvl2pPr>
                      <a:lvl3pPr marL="914400" algn="l" defTabSz="914400" rtl="0" eaLnBrk="1" latinLnBrk="0" hangingPunct="1">
                        <a:defRPr sz="1800" b="1" kern="1200">
                          <a:solidFill>
                            <a:schemeClr val="lt1"/>
                          </a:solidFill>
                          <a:latin typeface="Century Gothic"/>
                        </a:defRPr>
                      </a:lvl3pPr>
                      <a:lvl4pPr marL="1371600" algn="l" defTabSz="914400" rtl="0" eaLnBrk="1" latinLnBrk="0" hangingPunct="1">
                        <a:defRPr sz="1800" b="1" kern="1200">
                          <a:solidFill>
                            <a:schemeClr val="lt1"/>
                          </a:solidFill>
                          <a:latin typeface="Century Gothic"/>
                        </a:defRPr>
                      </a:lvl4pPr>
                      <a:lvl5pPr marL="1828800" algn="l" defTabSz="914400" rtl="0" eaLnBrk="1" latinLnBrk="0" hangingPunct="1">
                        <a:defRPr sz="1800" b="1" kern="1200">
                          <a:solidFill>
                            <a:schemeClr val="lt1"/>
                          </a:solidFill>
                          <a:latin typeface="Century Gothic"/>
                        </a:defRPr>
                      </a:lvl5pPr>
                      <a:lvl6pPr marL="2286000" algn="l" defTabSz="914400" rtl="0" eaLnBrk="1" latinLnBrk="0" hangingPunct="1">
                        <a:defRPr sz="1800" b="1" kern="1200">
                          <a:solidFill>
                            <a:schemeClr val="lt1"/>
                          </a:solidFill>
                          <a:latin typeface="Century Gothic"/>
                        </a:defRPr>
                      </a:lvl6pPr>
                      <a:lvl7pPr marL="2743200" algn="l" defTabSz="914400" rtl="0" eaLnBrk="1" latinLnBrk="0" hangingPunct="1">
                        <a:defRPr sz="1800" b="1" kern="1200">
                          <a:solidFill>
                            <a:schemeClr val="lt1"/>
                          </a:solidFill>
                          <a:latin typeface="Century Gothic"/>
                        </a:defRPr>
                      </a:lvl7pPr>
                      <a:lvl8pPr marL="3200400" algn="l" defTabSz="914400" rtl="0" eaLnBrk="1" latinLnBrk="0" hangingPunct="1">
                        <a:defRPr sz="1800" b="1" kern="1200">
                          <a:solidFill>
                            <a:schemeClr val="lt1"/>
                          </a:solidFill>
                          <a:latin typeface="Century Gothic"/>
                        </a:defRPr>
                      </a:lvl8pPr>
                      <a:lvl9pPr marL="3657600" algn="l" defTabSz="914400" rtl="0" eaLnBrk="1" latinLnBrk="0" hangingPunct="1">
                        <a:defRPr sz="1800" b="1" kern="1200">
                          <a:solidFill>
                            <a:schemeClr val="lt1"/>
                          </a:solidFill>
                          <a:latin typeface="Century Gothic"/>
                        </a:defRPr>
                      </a:lvl9pPr>
                    </a:lstStyle>
                    <a:p>
                      <a:pPr algn="ctr"/>
                      <a:r>
                        <a:rPr lang="es-MX" sz="1400" dirty="0" smtClean="0"/>
                        <a:t>Factores</a:t>
                      </a:r>
                      <a:r>
                        <a:rPr lang="es-MX" sz="1400" baseline="0" dirty="0" smtClean="0"/>
                        <a:t> de creación</a:t>
                      </a:r>
                      <a:endParaRPr lang="es-MX" sz="1400" dirty="0"/>
                    </a:p>
                  </a:txBody>
                  <a:tcPr marL="68580" marR="68580" marT="34290" marB="34290">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8AB833"/>
                    </a:solidFill>
                  </a:tcPr>
                </a:tc>
                <a:tc>
                  <a:txBody>
                    <a:bodyPr/>
                    <a:lstStyle>
                      <a:lvl1pPr marL="0" algn="l" defTabSz="914400" rtl="0" eaLnBrk="1" latinLnBrk="0" hangingPunct="1">
                        <a:defRPr sz="1800" b="1" kern="1200">
                          <a:solidFill>
                            <a:schemeClr val="lt1"/>
                          </a:solidFill>
                          <a:latin typeface="Century Gothic"/>
                        </a:defRPr>
                      </a:lvl1pPr>
                      <a:lvl2pPr marL="457200" algn="l" defTabSz="914400" rtl="0" eaLnBrk="1" latinLnBrk="0" hangingPunct="1">
                        <a:defRPr sz="1800" b="1" kern="1200">
                          <a:solidFill>
                            <a:schemeClr val="lt1"/>
                          </a:solidFill>
                          <a:latin typeface="Century Gothic"/>
                        </a:defRPr>
                      </a:lvl2pPr>
                      <a:lvl3pPr marL="914400" algn="l" defTabSz="914400" rtl="0" eaLnBrk="1" latinLnBrk="0" hangingPunct="1">
                        <a:defRPr sz="1800" b="1" kern="1200">
                          <a:solidFill>
                            <a:schemeClr val="lt1"/>
                          </a:solidFill>
                          <a:latin typeface="Century Gothic"/>
                        </a:defRPr>
                      </a:lvl3pPr>
                      <a:lvl4pPr marL="1371600" algn="l" defTabSz="914400" rtl="0" eaLnBrk="1" latinLnBrk="0" hangingPunct="1">
                        <a:defRPr sz="1800" b="1" kern="1200">
                          <a:solidFill>
                            <a:schemeClr val="lt1"/>
                          </a:solidFill>
                          <a:latin typeface="Century Gothic"/>
                        </a:defRPr>
                      </a:lvl4pPr>
                      <a:lvl5pPr marL="1828800" algn="l" defTabSz="914400" rtl="0" eaLnBrk="1" latinLnBrk="0" hangingPunct="1">
                        <a:defRPr sz="1800" b="1" kern="1200">
                          <a:solidFill>
                            <a:schemeClr val="lt1"/>
                          </a:solidFill>
                          <a:latin typeface="Century Gothic"/>
                        </a:defRPr>
                      </a:lvl5pPr>
                      <a:lvl6pPr marL="2286000" algn="l" defTabSz="914400" rtl="0" eaLnBrk="1" latinLnBrk="0" hangingPunct="1">
                        <a:defRPr sz="1800" b="1" kern="1200">
                          <a:solidFill>
                            <a:schemeClr val="lt1"/>
                          </a:solidFill>
                          <a:latin typeface="Century Gothic"/>
                        </a:defRPr>
                      </a:lvl6pPr>
                      <a:lvl7pPr marL="2743200" algn="l" defTabSz="914400" rtl="0" eaLnBrk="1" latinLnBrk="0" hangingPunct="1">
                        <a:defRPr sz="1800" b="1" kern="1200">
                          <a:solidFill>
                            <a:schemeClr val="lt1"/>
                          </a:solidFill>
                          <a:latin typeface="Century Gothic"/>
                        </a:defRPr>
                      </a:lvl7pPr>
                      <a:lvl8pPr marL="3200400" algn="l" defTabSz="914400" rtl="0" eaLnBrk="1" latinLnBrk="0" hangingPunct="1">
                        <a:defRPr sz="1800" b="1" kern="1200">
                          <a:solidFill>
                            <a:schemeClr val="lt1"/>
                          </a:solidFill>
                          <a:latin typeface="Century Gothic"/>
                        </a:defRPr>
                      </a:lvl8pPr>
                      <a:lvl9pPr marL="3657600" algn="l" defTabSz="914400" rtl="0" eaLnBrk="1" latinLnBrk="0" hangingPunct="1">
                        <a:defRPr sz="1800" b="1" kern="1200">
                          <a:solidFill>
                            <a:schemeClr val="lt1"/>
                          </a:solidFill>
                          <a:latin typeface="Century Gothic"/>
                        </a:defRPr>
                      </a:lvl9pPr>
                    </a:lstStyle>
                    <a:p>
                      <a:pPr algn="ctr"/>
                      <a:r>
                        <a:rPr lang="es-MX" sz="1400" dirty="0" smtClean="0"/>
                        <a:t>Factores de absorción</a:t>
                      </a:r>
                      <a:endParaRPr lang="es-MX" sz="1400" dirty="0"/>
                    </a:p>
                  </a:txBody>
                  <a:tcPr marL="68580" marR="68580" marT="34290" marB="34290">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8AB833"/>
                    </a:solidFill>
                  </a:tcPr>
                </a:tc>
              </a:tr>
              <a:tr h="580376">
                <a:tc>
                  <a:txBody>
                    <a:bodyPr/>
                    <a:lstStyle>
                      <a:lvl1pPr marL="0" algn="l" defTabSz="914400" rtl="0" eaLnBrk="1" latinLnBrk="0" hangingPunct="1">
                        <a:defRPr sz="1800" kern="1200">
                          <a:solidFill>
                            <a:schemeClr val="dk1"/>
                          </a:solidFill>
                          <a:latin typeface="Century Gothic"/>
                        </a:defRPr>
                      </a:lvl1pPr>
                      <a:lvl2pPr marL="457200" algn="l" defTabSz="914400" rtl="0" eaLnBrk="1" latinLnBrk="0" hangingPunct="1">
                        <a:defRPr sz="1800" kern="1200">
                          <a:solidFill>
                            <a:schemeClr val="dk1"/>
                          </a:solidFill>
                          <a:latin typeface="Century Gothic"/>
                        </a:defRPr>
                      </a:lvl2pPr>
                      <a:lvl3pPr marL="914400" algn="l" defTabSz="914400" rtl="0" eaLnBrk="1" latinLnBrk="0" hangingPunct="1">
                        <a:defRPr sz="1800" kern="1200">
                          <a:solidFill>
                            <a:schemeClr val="dk1"/>
                          </a:solidFill>
                          <a:latin typeface="Century Gothic"/>
                        </a:defRPr>
                      </a:lvl3pPr>
                      <a:lvl4pPr marL="1371600" algn="l" defTabSz="914400" rtl="0" eaLnBrk="1" latinLnBrk="0" hangingPunct="1">
                        <a:defRPr sz="1800" kern="1200">
                          <a:solidFill>
                            <a:schemeClr val="dk1"/>
                          </a:solidFill>
                          <a:latin typeface="Century Gothic"/>
                        </a:defRPr>
                      </a:lvl4pPr>
                      <a:lvl5pPr marL="1828800" algn="l" defTabSz="914400" rtl="0" eaLnBrk="1" latinLnBrk="0" hangingPunct="1">
                        <a:defRPr sz="1800" kern="1200">
                          <a:solidFill>
                            <a:schemeClr val="dk1"/>
                          </a:solidFill>
                          <a:latin typeface="Century Gothic"/>
                        </a:defRPr>
                      </a:lvl5pPr>
                      <a:lvl6pPr marL="2286000" algn="l" defTabSz="914400" rtl="0" eaLnBrk="1" latinLnBrk="0" hangingPunct="1">
                        <a:defRPr sz="1800" kern="1200">
                          <a:solidFill>
                            <a:schemeClr val="dk1"/>
                          </a:solidFill>
                          <a:latin typeface="Century Gothic"/>
                        </a:defRPr>
                      </a:lvl6pPr>
                      <a:lvl7pPr marL="2743200" algn="l" defTabSz="914400" rtl="0" eaLnBrk="1" latinLnBrk="0" hangingPunct="1">
                        <a:defRPr sz="1800" kern="1200">
                          <a:solidFill>
                            <a:schemeClr val="dk1"/>
                          </a:solidFill>
                          <a:latin typeface="Century Gothic"/>
                        </a:defRPr>
                      </a:lvl7pPr>
                      <a:lvl8pPr marL="3200400" algn="l" defTabSz="914400" rtl="0" eaLnBrk="1" latinLnBrk="0" hangingPunct="1">
                        <a:defRPr sz="1800" kern="1200">
                          <a:solidFill>
                            <a:schemeClr val="dk1"/>
                          </a:solidFill>
                          <a:latin typeface="Century Gothic"/>
                        </a:defRPr>
                      </a:lvl8pPr>
                      <a:lvl9pPr marL="3657600" algn="l" defTabSz="914400" rtl="0" eaLnBrk="1" latinLnBrk="0" hangingPunct="1">
                        <a:defRPr sz="1800" kern="1200">
                          <a:solidFill>
                            <a:schemeClr val="dk1"/>
                          </a:solidFill>
                          <a:latin typeface="Century Gothic"/>
                        </a:defRPr>
                      </a:lvl9pPr>
                    </a:lstStyle>
                    <a:p>
                      <a:pPr algn="just"/>
                      <a:r>
                        <a:rPr lang="es-MX" sz="1400" b="1" dirty="0" smtClean="0"/>
                        <a:t>Superávit de la balanza de pagos </a:t>
                      </a:r>
                      <a:r>
                        <a:rPr lang="es-MX" sz="1400" dirty="0" smtClean="0"/>
                        <a:t>(aumento de las</a:t>
                      </a:r>
                      <a:r>
                        <a:rPr lang="es-MX" sz="1400" baseline="0" dirty="0" smtClean="0"/>
                        <a:t> reservas exteriores) </a:t>
                      </a:r>
                      <a:endParaRPr lang="es-MX" sz="1400" dirty="0"/>
                    </a:p>
                  </a:txBody>
                  <a:tcPr marL="68580" marR="68580" marT="34290" marB="34290">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8AB833">
                        <a:tint val="40000"/>
                      </a:srgbClr>
                    </a:solidFill>
                  </a:tcPr>
                </a:tc>
                <a:tc>
                  <a:txBody>
                    <a:bodyPr/>
                    <a:lstStyle>
                      <a:lvl1pPr marL="0" algn="l" defTabSz="914400" rtl="0" eaLnBrk="1" latinLnBrk="0" hangingPunct="1">
                        <a:defRPr sz="1800" kern="1200">
                          <a:solidFill>
                            <a:schemeClr val="dk1"/>
                          </a:solidFill>
                          <a:latin typeface="Century Gothic"/>
                        </a:defRPr>
                      </a:lvl1pPr>
                      <a:lvl2pPr marL="457200" algn="l" defTabSz="914400" rtl="0" eaLnBrk="1" latinLnBrk="0" hangingPunct="1">
                        <a:defRPr sz="1800" kern="1200">
                          <a:solidFill>
                            <a:schemeClr val="dk1"/>
                          </a:solidFill>
                          <a:latin typeface="Century Gothic"/>
                        </a:defRPr>
                      </a:lvl2pPr>
                      <a:lvl3pPr marL="914400" algn="l" defTabSz="914400" rtl="0" eaLnBrk="1" latinLnBrk="0" hangingPunct="1">
                        <a:defRPr sz="1800" kern="1200">
                          <a:solidFill>
                            <a:schemeClr val="dk1"/>
                          </a:solidFill>
                          <a:latin typeface="Century Gothic"/>
                        </a:defRPr>
                      </a:lvl3pPr>
                      <a:lvl4pPr marL="1371600" algn="l" defTabSz="914400" rtl="0" eaLnBrk="1" latinLnBrk="0" hangingPunct="1">
                        <a:defRPr sz="1800" kern="1200">
                          <a:solidFill>
                            <a:schemeClr val="dk1"/>
                          </a:solidFill>
                          <a:latin typeface="Century Gothic"/>
                        </a:defRPr>
                      </a:lvl4pPr>
                      <a:lvl5pPr marL="1828800" algn="l" defTabSz="914400" rtl="0" eaLnBrk="1" latinLnBrk="0" hangingPunct="1">
                        <a:defRPr sz="1800" kern="1200">
                          <a:solidFill>
                            <a:schemeClr val="dk1"/>
                          </a:solidFill>
                          <a:latin typeface="Century Gothic"/>
                        </a:defRPr>
                      </a:lvl5pPr>
                      <a:lvl6pPr marL="2286000" algn="l" defTabSz="914400" rtl="0" eaLnBrk="1" latinLnBrk="0" hangingPunct="1">
                        <a:defRPr sz="1800" kern="1200">
                          <a:solidFill>
                            <a:schemeClr val="dk1"/>
                          </a:solidFill>
                          <a:latin typeface="Century Gothic"/>
                        </a:defRPr>
                      </a:lvl6pPr>
                      <a:lvl7pPr marL="2743200" algn="l" defTabSz="914400" rtl="0" eaLnBrk="1" latinLnBrk="0" hangingPunct="1">
                        <a:defRPr sz="1800" kern="1200">
                          <a:solidFill>
                            <a:schemeClr val="dk1"/>
                          </a:solidFill>
                          <a:latin typeface="Century Gothic"/>
                        </a:defRPr>
                      </a:lvl7pPr>
                      <a:lvl8pPr marL="3200400" algn="l" defTabSz="914400" rtl="0" eaLnBrk="1" latinLnBrk="0" hangingPunct="1">
                        <a:defRPr sz="1800" kern="1200">
                          <a:solidFill>
                            <a:schemeClr val="dk1"/>
                          </a:solidFill>
                          <a:latin typeface="Century Gothic"/>
                        </a:defRPr>
                      </a:lvl8pPr>
                      <a:lvl9pPr marL="3657600" algn="l" defTabSz="914400" rtl="0" eaLnBrk="1" latinLnBrk="0" hangingPunct="1">
                        <a:defRPr sz="1800" kern="1200">
                          <a:solidFill>
                            <a:schemeClr val="dk1"/>
                          </a:solidFill>
                          <a:latin typeface="Century Gothic"/>
                        </a:defRPr>
                      </a:lvl9pPr>
                    </a:lstStyle>
                    <a:p>
                      <a:pPr algn="just"/>
                      <a:r>
                        <a:rPr lang="es-MX" sz="1400" b="1" dirty="0" smtClean="0"/>
                        <a:t>Déficit de la balanza de pagos</a:t>
                      </a:r>
                      <a:r>
                        <a:rPr lang="es-MX" sz="1400" b="1" baseline="0" dirty="0" smtClean="0"/>
                        <a:t> </a:t>
                      </a:r>
                      <a:r>
                        <a:rPr lang="es-MX" sz="1400" baseline="0" dirty="0" smtClean="0"/>
                        <a:t>(salida de divisas)</a:t>
                      </a:r>
                      <a:endParaRPr lang="es-MX" sz="1400" dirty="0"/>
                    </a:p>
                  </a:txBody>
                  <a:tcPr marL="68580" marR="68580" marT="34290" marB="34290">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8AB833">
                        <a:tint val="40000"/>
                      </a:srgbClr>
                    </a:solidFill>
                  </a:tcPr>
                </a:tc>
              </a:tr>
              <a:tr h="830384">
                <a:tc>
                  <a:txBody>
                    <a:bodyPr/>
                    <a:lstStyle>
                      <a:lvl1pPr marL="0" algn="l" defTabSz="914400" rtl="0" eaLnBrk="1" latinLnBrk="0" hangingPunct="1">
                        <a:defRPr sz="1800" kern="1200">
                          <a:solidFill>
                            <a:schemeClr val="dk1"/>
                          </a:solidFill>
                          <a:latin typeface="Century Gothic"/>
                        </a:defRPr>
                      </a:lvl1pPr>
                      <a:lvl2pPr marL="457200" algn="l" defTabSz="914400" rtl="0" eaLnBrk="1" latinLnBrk="0" hangingPunct="1">
                        <a:defRPr sz="1800" kern="1200">
                          <a:solidFill>
                            <a:schemeClr val="dk1"/>
                          </a:solidFill>
                          <a:latin typeface="Century Gothic"/>
                        </a:defRPr>
                      </a:lvl2pPr>
                      <a:lvl3pPr marL="914400" algn="l" defTabSz="914400" rtl="0" eaLnBrk="1" latinLnBrk="0" hangingPunct="1">
                        <a:defRPr sz="1800" kern="1200">
                          <a:solidFill>
                            <a:schemeClr val="dk1"/>
                          </a:solidFill>
                          <a:latin typeface="Century Gothic"/>
                        </a:defRPr>
                      </a:lvl3pPr>
                      <a:lvl4pPr marL="1371600" algn="l" defTabSz="914400" rtl="0" eaLnBrk="1" latinLnBrk="0" hangingPunct="1">
                        <a:defRPr sz="1800" kern="1200">
                          <a:solidFill>
                            <a:schemeClr val="dk1"/>
                          </a:solidFill>
                          <a:latin typeface="Century Gothic"/>
                        </a:defRPr>
                      </a:lvl4pPr>
                      <a:lvl5pPr marL="1828800" algn="l" defTabSz="914400" rtl="0" eaLnBrk="1" latinLnBrk="0" hangingPunct="1">
                        <a:defRPr sz="1800" kern="1200">
                          <a:solidFill>
                            <a:schemeClr val="dk1"/>
                          </a:solidFill>
                          <a:latin typeface="Century Gothic"/>
                        </a:defRPr>
                      </a:lvl5pPr>
                      <a:lvl6pPr marL="2286000" algn="l" defTabSz="914400" rtl="0" eaLnBrk="1" latinLnBrk="0" hangingPunct="1">
                        <a:defRPr sz="1800" kern="1200">
                          <a:solidFill>
                            <a:schemeClr val="dk1"/>
                          </a:solidFill>
                          <a:latin typeface="Century Gothic"/>
                        </a:defRPr>
                      </a:lvl6pPr>
                      <a:lvl7pPr marL="2743200" algn="l" defTabSz="914400" rtl="0" eaLnBrk="1" latinLnBrk="0" hangingPunct="1">
                        <a:defRPr sz="1800" kern="1200">
                          <a:solidFill>
                            <a:schemeClr val="dk1"/>
                          </a:solidFill>
                          <a:latin typeface="Century Gothic"/>
                        </a:defRPr>
                      </a:lvl7pPr>
                      <a:lvl8pPr marL="3200400" algn="l" defTabSz="914400" rtl="0" eaLnBrk="1" latinLnBrk="0" hangingPunct="1">
                        <a:defRPr sz="1800" kern="1200">
                          <a:solidFill>
                            <a:schemeClr val="dk1"/>
                          </a:solidFill>
                          <a:latin typeface="Century Gothic"/>
                        </a:defRPr>
                      </a:lvl8pPr>
                      <a:lvl9pPr marL="3657600" algn="l" defTabSz="914400" rtl="0" eaLnBrk="1" latinLnBrk="0" hangingPunct="1">
                        <a:defRPr sz="1800" kern="1200">
                          <a:solidFill>
                            <a:schemeClr val="dk1"/>
                          </a:solidFill>
                          <a:latin typeface="Century Gothic"/>
                        </a:defRPr>
                      </a:lvl9pPr>
                    </a:lstStyle>
                    <a:p>
                      <a:pPr algn="just"/>
                      <a:r>
                        <a:rPr lang="es-MX" sz="1400" b="1" dirty="0" smtClean="0"/>
                        <a:t>Déficit presupuestarios </a:t>
                      </a:r>
                      <a:r>
                        <a:rPr lang="es-MX" sz="1400" dirty="0" smtClean="0"/>
                        <a:t>(financiamiento por emisión de billetes)</a:t>
                      </a:r>
                      <a:endParaRPr lang="es-MX" sz="1400" dirty="0"/>
                    </a:p>
                  </a:txBody>
                  <a:tcPr marL="68580" marR="68580" marT="34290" marB="3429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8AB833">
                        <a:tint val="20000"/>
                      </a:srgbClr>
                    </a:solidFill>
                  </a:tcPr>
                </a:tc>
                <a:tc>
                  <a:txBody>
                    <a:bodyPr/>
                    <a:lstStyle>
                      <a:lvl1pPr marL="0" algn="l" defTabSz="914400" rtl="0" eaLnBrk="1" latinLnBrk="0" hangingPunct="1">
                        <a:defRPr sz="1800" kern="1200">
                          <a:solidFill>
                            <a:schemeClr val="dk1"/>
                          </a:solidFill>
                          <a:latin typeface="Century Gothic"/>
                        </a:defRPr>
                      </a:lvl1pPr>
                      <a:lvl2pPr marL="457200" algn="l" defTabSz="914400" rtl="0" eaLnBrk="1" latinLnBrk="0" hangingPunct="1">
                        <a:defRPr sz="1800" kern="1200">
                          <a:solidFill>
                            <a:schemeClr val="dk1"/>
                          </a:solidFill>
                          <a:latin typeface="Century Gothic"/>
                        </a:defRPr>
                      </a:lvl2pPr>
                      <a:lvl3pPr marL="914400" algn="l" defTabSz="914400" rtl="0" eaLnBrk="1" latinLnBrk="0" hangingPunct="1">
                        <a:defRPr sz="1800" kern="1200">
                          <a:solidFill>
                            <a:schemeClr val="dk1"/>
                          </a:solidFill>
                          <a:latin typeface="Century Gothic"/>
                        </a:defRPr>
                      </a:lvl3pPr>
                      <a:lvl4pPr marL="1371600" algn="l" defTabSz="914400" rtl="0" eaLnBrk="1" latinLnBrk="0" hangingPunct="1">
                        <a:defRPr sz="1800" kern="1200">
                          <a:solidFill>
                            <a:schemeClr val="dk1"/>
                          </a:solidFill>
                          <a:latin typeface="Century Gothic"/>
                        </a:defRPr>
                      </a:lvl4pPr>
                      <a:lvl5pPr marL="1828800" algn="l" defTabSz="914400" rtl="0" eaLnBrk="1" latinLnBrk="0" hangingPunct="1">
                        <a:defRPr sz="1800" kern="1200">
                          <a:solidFill>
                            <a:schemeClr val="dk1"/>
                          </a:solidFill>
                          <a:latin typeface="Century Gothic"/>
                        </a:defRPr>
                      </a:lvl5pPr>
                      <a:lvl6pPr marL="2286000" algn="l" defTabSz="914400" rtl="0" eaLnBrk="1" latinLnBrk="0" hangingPunct="1">
                        <a:defRPr sz="1800" kern="1200">
                          <a:solidFill>
                            <a:schemeClr val="dk1"/>
                          </a:solidFill>
                          <a:latin typeface="Century Gothic"/>
                        </a:defRPr>
                      </a:lvl6pPr>
                      <a:lvl7pPr marL="2743200" algn="l" defTabSz="914400" rtl="0" eaLnBrk="1" latinLnBrk="0" hangingPunct="1">
                        <a:defRPr sz="1800" kern="1200">
                          <a:solidFill>
                            <a:schemeClr val="dk1"/>
                          </a:solidFill>
                          <a:latin typeface="Century Gothic"/>
                        </a:defRPr>
                      </a:lvl7pPr>
                      <a:lvl8pPr marL="3200400" algn="l" defTabSz="914400" rtl="0" eaLnBrk="1" latinLnBrk="0" hangingPunct="1">
                        <a:defRPr sz="1800" kern="1200">
                          <a:solidFill>
                            <a:schemeClr val="dk1"/>
                          </a:solidFill>
                          <a:latin typeface="Century Gothic"/>
                        </a:defRPr>
                      </a:lvl8pPr>
                      <a:lvl9pPr marL="3657600" algn="l" defTabSz="914400" rtl="0" eaLnBrk="1" latinLnBrk="0" hangingPunct="1">
                        <a:defRPr sz="1800" kern="1200">
                          <a:solidFill>
                            <a:schemeClr val="dk1"/>
                          </a:solidFill>
                          <a:latin typeface="Century Gothic"/>
                        </a:defRPr>
                      </a:lvl9pPr>
                    </a:lstStyle>
                    <a:p>
                      <a:pPr algn="just"/>
                      <a:r>
                        <a:rPr lang="es-MX" sz="1400" b="1" dirty="0" smtClean="0"/>
                        <a:t>Venta de títulos de deuda pública</a:t>
                      </a:r>
                      <a:endParaRPr lang="es-MX" sz="1400" b="1" dirty="0"/>
                    </a:p>
                  </a:txBody>
                  <a:tcPr marL="68580" marR="68580" marT="34290" marB="3429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8AB833">
                        <a:tint val="20000"/>
                      </a:srgbClr>
                    </a:solidFill>
                  </a:tcPr>
                </a:tc>
              </a:tr>
              <a:tr h="580376">
                <a:tc>
                  <a:txBody>
                    <a:bodyPr/>
                    <a:lstStyle>
                      <a:lvl1pPr marL="0" algn="l" defTabSz="914400" rtl="0" eaLnBrk="1" latinLnBrk="0" hangingPunct="1">
                        <a:defRPr sz="1800" kern="1200">
                          <a:solidFill>
                            <a:schemeClr val="dk1"/>
                          </a:solidFill>
                          <a:latin typeface="Century Gothic"/>
                        </a:defRPr>
                      </a:lvl1pPr>
                      <a:lvl2pPr marL="457200" algn="l" defTabSz="914400" rtl="0" eaLnBrk="1" latinLnBrk="0" hangingPunct="1">
                        <a:defRPr sz="1800" kern="1200">
                          <a:solidFill>
                            <a:schemeClr val="dk1"/>
                          </a:solidFill>
                          <a:latin typeface="Century Gothic"/>
                        </a:defRPr>
                      </a:lvl2pPr>
                      <a:lvl3pPr marL="914400" algn="l" defTabSz="914400" rtl="0" eaLnBrk="1" latinLnBrk="0" hangingPunct="1">
                        <a:defRPr sz="1800" kern="1200">
                          <a:solidFill>
                            <a:schemeClr val="dk1"/>
                          </a:solidFill>
                          <a:latin typeface="Century Gothic"/>
                        </a:defRPr>
                      </a:lvl3pPr>
                      <a:lvl4pPr marL="1371600" algn="l" defTabSz="914400" rtl="0" eaLnBrk="1" latinLnBrk="0" hangingPunct="1">
                        <a:defRPr sz="1800" kern="1200">
                          <a:solidFill>
                            <a:schemeClr val="dk1"/>
                          </a:solidFill>
                          <a:latin typeface="Century Gothic"/>
                        </a:defRPr>
                      </a:lvl4pPr>
                      <a:lvl5pPr marL="1828800" algn="l" defTabSz="914400" rtl="0" eaLnBrk="1" latinLnBrk="0" hangingPunct="1">
                        <a:defRPr sz="1800" kern="1200">
                          <a:solidFill>
                            <a:schemeClr val="dk1"/>
                          </a:solidFill>
                          <a:latin typeface="Century Gothic"/>
                        </a:defRPr>
                      </a:lvl5pPr>
                      <a:lvl6pPr marL="2286000" algn="l" defTabSz="914400" rtl="0" eaLnBrk="1" latinLnBrk="0" hangingPunct="1">
                        <a:defRPr sz="1800" kern="1200">
                          <a:solidFill>
                            <a:schemeClr val="dk1"/>
                          </a:solidFill>
                          <a:latin typeface="Century Gothic"/>
                        </a:defRPr>
                      </a:lvl6pPr>
                      <a:lvl7pPr marL="2743200" algn="l" defTabSz="914400" rtl="0" eaLnBrk="1" latinLnBrk="0" hangingPunct="1">
                        <a:defRPr sz="1800" kern="1200">
                          <a:solidFill>
                            <a:schemeClr val="dk1"/>
                          </a:solidFill>
                          <a:latin typeface="Century Gothic"/>
                        </a:defRPr>
                      </a:lvl7pPr>
                      <a:lvl8pPr marL="3200400" algn="l" defTabSz="914400" rtl="0" eaLnBrk="1" latinLnBrk="0" hangingPunct="1">
                        <a:defRPr sz="1800" kern="1200">
                          <a:solidFill>
                            <a:schemeClr val="dk1"/>
                          </a:solidFill>
                          <a:latin typeface="Century Gothic"/>
                        </a:defRPr>
                      </a:lvl8pPr>
                      <a:lvl9pPr marL="3657600" algn="l" defTabSz="914400" rtl="0" eaLnBrk="1" latinLnBrk="0" hangingPunct="1">
                        <a:defRPr sz="1800" kern="1200">
                          <a:solidFill>
                            <a:schemeClr val="dk1"/>
                          </a:solidFill>
                          <a:latin typeface="Century Gothic"/>
                        </a:defRPr>
                      </a:lvl9pPr>
                    </a:lstStyle>
                    <a:p>
                      <a:pPr algn="just"/>
                      <a:r>
                        <a:rPr lang="es-MX" sz="1400" b="1" dirty="0" smtClean="0"/>
                        <a:t>Compra de títulos de deuda pública</a:t>
                      </a:r>
                      <a:r>
                        <a:rPr lang="es-MX" sz="1400" dirty="0" smtClean="0"/>
                        <a:t> (operaciones de mercado abierto)</a:t>
                      </a:r>
                      <a:endParaRPr lang="es-MX" sz="1400" dirty="0"/>
                    </a:p>
                  </a:txBody>
                  <a:tcPr marL="68580" marR="68580" marT="34290" marB="3429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8AB833">
                        <a:tint val="40000"/>
                      </a:srgbClr>
                    </a:solidFill>
                  </a:tcPr>
                </a:tc>
                <a:tc>
                  <a:txBody>
                    <a:bodyPr/>
                    <a:lstStyle>
                      <a:lvl1pPr marL="0" algn="l" defTabSz="914400" rtl="0" eaLnBrk="1" latinLnBrk="0" hangingPunct="1">
                        <a:defRPr sz="1800" kern="1200">
                          <a:solidFill>
                            <a:schemeClr val="dk1"/>
                          </a:solidFill>
                          <a:latin typeface="Century Gothic"/>
                        </a:defRPr>
                      </a:lvl1pPr>
                      <a:lvl2pPr marL="457200" algn="l" defTabSz="914400" rtl="0" eaLnBrk="1" latinLnBrk="0" hangingPunct="1">
                        <a:defRPr sz="1800" kern="1200">
                          <a:solidFill>
                            <a:schemeClr val="dk1"/>
                          </a:solidFill>
                          <a:latin typeface="Century Gothic"/>
                        </a:defRPr>
                      </a:lvl2pPr>
                      <a:lvl3pPr marL="914400" algn="l" defTabSz="914400" rtl="0" eaLnBrk="1" latinLnBrk="0" hangingPunct="1">
                        <a:defRPr sz="1800" kern="1200">
                          <a:solidFill>
                            <a:schemeClr val="dk1"/>
                          </a:solidFill>
                          <a:latin typeface="Century Gothic"/>
                        </a:defRPr>
                      </a:lvl3pPr>
                      <a:lvl4pPr marL="1371600" algn="l" defTabSz="914400" rtl="0" eaLnBrk="1" latinLnBrk="0" hangingPunct="1">
                        <a:defRPr sz="1800" kern="1200">
                          <a:solidFill>
                            <a:schemeClr val="dk1"/>
                          </a:solidFill>
                          <a:latin typeface="Century Gothic"/>
                        </a:defRPr>
                      </a:lvl4pPr>
                      <a:lvl5pPr marL="1828800" algn="l" defTabSz="914400" rtl="0" eaLnBrk="1" latinLnBrk="0" hangingPunct="1">
                        <a:defRPr sz="1800" kern="1200">
                          <a:solidFill>
                            <a:schemeClr val="dk1"/>
                          </a:solidFill>
                          <a:latin typeface="Century Gothic"/>
                        </a:defRPr>
                      </a:lvl5pPr>
                      <a:lvl6pPr marL="2286000" algn="l" defTabSz="914400" rtl="0" eaLnBrk="1" latinLnBrk="0" hangingPunct="1">
                        <a:defRPr sz="1800" kern="1200">
                          <a:solidFill>
                            <a:schemeClr val="dk1"/>
                          </a:solidFill>
                          <a:latin typeface="Century Gothic"/>
                        </a:defRPr>
                      </a:lvl6pPr>
                      <a:lvl7pPr marL="2743200" algn="l" defTabSz="914400" rtl="0" eaLnBrk="1" latinLnBrk="0" hangingPunct="1">
                        <a:defRPr sz="1800" kern="1200">
                          <a:solidFill>
                            <a:schemeClr val="dk1"/>
                          </a:solidFill>
                          <a:latin typeface="Century Gothic"/>
                        </a:defRPr>
                      </a:lvl7pPr>
                      <a:lvl8pPr marL="3200400" algn="l" defTabSz="914400" rtl="0" eaLnBrk="1" latinLnBrk="0" hangingPunct="1">
                        <a:defRPr sz="1800" kern="1200">
                          <a:solidFill>
                            <a:schemeClr val="dk1"/>
                          </a:solidFill>
                          <a:latin typeface="Century Gothic"/>
                        </a:defRPr>
                      </a:lvl8pPr>
                      <a:lvl9pPr marL="3657600" algn="l" defTabSz="914400" rtl="0" eaLnBrk="1" latinLnBrk="0" hangingPunct="1">
                        <a:defRPr sz="1800" kern="1200">
                          <a:solidFill>
                            <a:schemeClr val="dk1"/>
                          </a:solidFill>
                          <a:latin typeface="Century Gothic"/>
                        </a:defRPr>
                      </a:lvl9pPr>
                    </a:lstStyle>
                    <a:p>
                      <a:pPr algn="just"/>
                      <a:r>
                        <a:rPr lang="es-MX" sz="1400" b="1" dirty="0" smtClean="0"/>
                        <a:t>Disminución del</a:t>
                      </a:r>
                      <a:r>
                        <a:rPr lang="es-MX" sz="1400" b="1" baseline="0" dirty="0" smtClean="0"/>
                        <a:t> crédito al sistema bancario</a:t>
                      </a:r>
                      <a:endParaRPr lang="es-MX" sz="1400" b="1" dirty="0"/>
                    </a:p>
                  </a:txBody>
                  <a:tcPr marL="68580" marR="68580" marT="34290" marB="3429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8AB833">
                        <a:tint val="40000"/>
                      </a:srgbClr>
                    </a:solidFill>
                  </a:tcPr>
                </a:tc>
              </a:tr>
              <a:tr h="580376">
                <a:tc>
                  <a:txBody>
                    <a:bodyPr/>
                    <a:lstStyle>
                      <a:lvl1pPr marL="0" algn="l" defTabSz="914400" rtl="0" eaLnBrk="1" latinLnBrk="0" hangingPunct="1">
                        <a:defRPr sz="1800" kern="1200">
                          <a:solidFill>
                            <a:schemeClr val="dk1"/>
                          </a:solidFill>
                          <a:latin typeface="Century Gothic"/>
                        </a:defRPr>
                      </a:lvl1pPr>
                      <a:lvl2pPr marL="457200" algn="l" defTabSz="914400" rtl="0" eaLnBrk="1" latinLnBrk="0" hangingPunct="1">
                        <a:defRPr sz="1800" kern="1200">
                          <a:solidFill>
                            <a:schemeClr val="dk1"/>
                          </a:solidFill>
                          <a:latin typeface="Century Gothic"/>
                        </a:defRPr>
                      </a:lvl2pPr>
                      <a:lvl3pPr marL="914400" algn="l" defTabSz="914400" rtl="0" eaLnBrk="1" latinLnBrk="0" hangingPunct="1">
                        <a:defRPr sz="1800" kern="1200">
                          <a:solidFill>
                            <a:schemeClr val="dk1"/>
                          </a:solidFill>
                          <a:latin typeface="Century Gothic"/>
                        </a:defRPr>
                      </a:lvl3pPr>
                      <a:lvl4pPr marL="1371600" algn="l" defTabSz="914400" rtl="0" eaLnBrk="1" latinLnBrk="0" hangingPunct="1">
                        <a:defRPr sz="1800" kern="1200">
                          <a:solidFill>
                            <a:schemeClr val="dk1"/>
                          </a:solidFill>
                          <a:latin typeface="Century Gothic"/>
                        </a:defRPr>
                      </a:lvl4pPr>
                      <a:lvl5pPr marL="1828800" algn="l" defTabSz="914400" rtl="0" eaLnBrk="1" latinLnBrk="0" hangingPunct="1">
                        <a:defRPr sz="1800" kern="1200">
                          <a:solidFill>
                            <a:schemeClr val="dk1"/>
                          </a:solidFill>
                          <a:latin typeface="Century Gothic"/>
                        </a:defRPr>
                      </a:lvl5pPr>
                      <a:lvl6pPr marL="2286000" algn="l" defTabSz="914400" rtl="0" eaLnBrk="1" latinLnBrk="0" hangingPunct="1">
                        <a:defRPr sz="1800" kern="1200">
                          <a:solidFill>
                            <a:schemeClr val="dk1"/>
                          </a:solidFill>
                          <a:latin typeface="Century Gothic"/>
                        </a:defRPr>
                      </a:lvl6pPr>
                      <a:lvl7pPr marL="2743200" algn="l" defTabSz="914400" rtl="0" eaLnBrk="1" latinLnBrk="0" hangingPunct="1">
                        <a:defRPr sz="1800" kern="1200">
                          <a:solidFill>
                            <a:schemeClr val="dk1"/>
                          </a:solidFill>
                          <a:latin typeface="Century Gothic"/>
                        </a:defRPr>
                      </a:lvl7pPr>
                      <a:lvl8pPr marL="3200400" algn="l" defTabSz="914400" rtl="0" eaLnBrk="1" latinLnBrk="0" hangingPunct="1">
                        <a:defRPr sz="1800" kern="1200">
                          <a:solidFill>
                            <a:schemeClr val="dk1"/>
                          </a:solidFill>
                          <a:latin typeface="Century Gothic"/>
                        </a:defRPr>
                      </a:lvl8pPr>
                      <a:lvl9pPr marL="3657600" algn="l" defTabSz="914400" rtl="0" eaLnBrk="1" latinLnBrk="0" hangingPunct="1">
                        <a:defRPr sz="1800" kern="1200">
                          <a:solidFill>
                            <a:schemeClr val="dk1"/>
                          </a:solidFill>
                          <a:latin typeface="Century Gothic"/>
                        </a:defRPr>
                      </a:lvl9pPr>
                    </a:lstStyle>
                    <a:p>
                      <a:pPr algn="just"/>
                      <a:r>
                        <a:rPr lang="es-MX" sz="1400" b="1" dirty="0" smtClean="0"/>
                        <a:t>Aumentos</a:t>
                      </a:r>
                      <a:r>
                        <a:rPr lang="es-MX" sz="1400" b="1" baseline="0" dirty="0" smtClean="0"/>
                        <a:t> del crédito al sistema bancario</a:t>
                      </a:r>
                      <a:endParaRPr lang="es-MX" sz="1400" b="1" dirty="0"/>
                    </a:p>
                  </a:txBody>
                  <a:tcPr marL="68580" marR="68580" marT="34290" marB="3429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8AB833">
                        <a:tint val="20000"/>
                      </a:srgbClr>
                    </a:solidFill>
                  </a:tcPr>
                </a:tc>
                <a:tc>
                  <a:txBody>
                    <a:bodyPr/>
                    <a:lstStyle>
                      <a:lvl1pPr marL="0" algn="l" defTabSz="914400" rtl="0" eaLnBrk="1" latinLnBrk="0" hangingPunct="1">
                        <a:defRPr sz="1800" kern="1200">
                          <a:solidFill>
                            <a:schemeClr val="dk1"/>
                          </a:solidFill>
                          <a:latin typeface="Century Gothic"/>
                        </a:defRPr>
                      </a:lvl1pPr>
                      <a:lvl2pPr marL="457200" algn="l" defTabSz="914400" rtl="0" eaLnBrk="1" latinLnBrk="0" hangingPunct="1">
                        <a:defRPr sz="1800" kern="1200">
                          <a:solidFill>
                            <a:schemeClr val="dk1"/>
                          </a:solidFill>
                          <a:latin typeface="Century Gothic"/>
                        </a:defRPr>
                      </a:lvl2pPr>
                      <a:lvl3pPr marL="914400" algn="l" defTabSz="914400" rtl="0" eaLnBrk="1" latinLnBrk="0" hangingPunct="1">
                        <a:defRPr sz="1800" kern="1200">
                          <a:solidFill>
                            <a:schemeClr val="dk1"/>
                          </a:solidFill>
                          <a:latin typeface="Century Gothic"/>
                        </a:defRPr>
                      </a:lvl3pPr>
                      <a:lvl4pPr marL="1371600" algn="l" defTabSz="914400" rtl="0" eaLnBrk="1" latinLnBrk="0" hangingPunct="1">
                        <a:defRPr sz="1800" kern="1200">
                          <a:solidFill>
                            <a:schemeClr val="dk1"/>
                          </a:solidFill>
                          <a:latin typeface="Century Gothic"/>
                        </a:defRPr>
                      </a:lvl4pPr>
                      <a:lvl5pPr marL="1828800" algn="l" defTabSz="914400" rtl="0" eaLnBrk="1" latinLnBrk="0" hangingPunct="1">
                        <a:defRPr sz="1800" kern="1200">
                          <a:solidFill>
                            <a:schemeClr val="dk1"/>
                          </a:solidFill>
                          <a:latin typeface="Century Gothic"/>
                        </a:defRPr>
                      </a:lvl5pPr>
                      <a:lvl6pPr marL="2286000" algn="l" defTabSz="914400" rtl="0" eaLnBrk="1" latinLnBrk="0" hangingPunct="1">
                        <a:defRPr sz="1800" kern="1200">
                          <a:solidFill>
                            <a:schemeClr val="dk1"/>
                          </a:solidFill>
                          <a:latin typeface="Century Gothic"/>
                        </a:defRPr>
                      </a:lvl6pPr>
                      <a:lvl7pPr marL="2743200" algn="l" defTabSz="914400" rtl="0" eaLnBrk="1" latinLnBrk="0" hangingPunct="1">
                        <a:defRPr sz="1800" kern="1200">
                          <a:solidFill>
                            <a:schemeClr val="dk1"/>
                          </a:solidFill>
                          <a:latin typeface="Century Gothic"/>
                        </a:defRPr>
                      </a:lvl7pPr>
                      <a:lvl8pPr marL="3200400" algn="l" defTabSz="914400" rtl="0" eaLnBrk="1" latinLnBrk="0" hangingPunct="1">
                        <a:defRPr sz="1800" kern="1200">
                          <a:solidFill>
                            <a:schemeClr val="dk1"/>
                          </a:solidFill>
                          <a:latin typeface="Century Gothic"/>
                        </a:defRPr>
                      </a:lvl8pPr>
                      <a:lvl9pPr marL="3657600" algn="l" defTabSz="914400" rtl="0" eaLnBrk="1" latinLnBrk="0" hangingPunct="1">
                        <a:defRPr sz="1800" kern="1200">
                          <a:solidFill>
                            <a:schemeClr val="dk1"/>
                          </a:solidFill>
                          <a:latin typeface="Century Gothic"/>
                        </a:defRPr>
                      </a:lvl9pPr>
                    </a:lstStyle>
                    <a:p>
                      <a:pPr algn="just"/>
                      <a:endParaRPr lang="es-MX" sz="1400" dirty="0"/>
                    </a:p>
                  </a:txBody>
                  <a:tcPr marL="68580" marR="68580" marT="34290" marB="3429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8AB833">
                        <a:tint val="20000"/>
                      </a:srgbClr>
                    </a:solidFill>
                  </a:tcPr>
                </a:tc>
              </a:tr>
            </a:tbl>
          </a:graphicData>
        </a:graphic>
      </p:graphicFrame>
      <p:sp>
        <p:nvSpPr>
          <p:cNvPr id="7" name="Text Box 3"/>
          <p:cNvSpPr txBox="1">
            <a:spLocks noChangeArrowheads="1"/>
          </p:cNvSpPr>
          <p:nvPr/>
        </p:nvSpPr>
        <p:spPr bwMode="auto">
          <a:xfrm>
            <a:off x="0" y="0"/>
            <a:ext cx="9144000" cy="369332"/>
          </a:xfrm>
          <a:prstGeom prst="rect">
            <a:avLst/>
          </a:prstGeom>
          <a:solidFill>
            <a:srgbClr val="008000"/>
          </a:solidFill>
          <a:ln w="9525">
            <a:solidFill>
              <a:srgbClr val="008000"/>
            </a:solidFill>
            <a:miter lim="800000"/>
            <a:headEnd/>
            <a:tailEnd/>
          </a:ln>
        </p:spPr>
        <p:txBody>
          <a:bodyPr>
            <a:spAutoFit/>
          </a:bodyPr>
          <a:lstStyle>
            <a:lvl1pPr eaLnBrk="0" hangingPunct="0">
              <a:spcBef>
                <a:spcPct val="20000"/>
              </a:spcBef>
              <a:buChar char="•"/>
              <a:defRPr sz="3200">
                <a:solidFill>
                  <a:schemeClr val="tx1"/>
                </a:solidFill>
                <a:latin typeface="Times New Roman" pitchFamily="18" charset="0"/>
              </a:defRPr>
            </a:lvl1pPr>
            <a:lvl2pPr marL="742950" indent="-285750" eaLnBrk="0" hangingPunct="0">
              <a:spcBef>
                <a:spcPct val="20000"/>
              </a:spcBef>
              <a:buChar char="–"/>
              <a:defRPr sz="2800">
                <a:solidFill>
                  <a:schemeClr val="tx1"/>
                </a:solidFill>
                <a:latin typeface="Times New Roman" pitchFamily="18" charset="0"/>
              </a:defRPr>
            </a:lvl2pPr>
            <a:lvl3pPr marL="1143000" indent="-228600" eaLnBrk="0" hangingPunct="0">
              <a:spcBef>
                <a:spcPct val="20000"/>
              </a:spcBef>
              <a:buChar char="•"/>
              <a:defRPr sz="2400">
                <a:solidFill>
                  <a:schemeClr val="tx1"/>
                </a:solidFill>
                <a:latin typeface="Times New Roman" pitchFamily="18" charset="0"/>
              </a:defRPr>
            </a:lvl3pPr>
            <a:lvl4pPr marL="1600200" indent="-228600" eaLnBrk="0" hangingPunct="0">
              <a:spcBef>
                <a:spcPct val="20000"/>
              </a:spcBef>
              <a:buChar char="–"/>
              <a:defRPr sz="2000">
                <a:solidFill>
                  <a:schemeClr val="tx1"/>
                </a:solidFill>
                <a:latin typeface="Times New Roman" pitchFamily="18" charset="0"/>
              </a:defRPr>
            </a:lvl4pPr>
            <a:lvl5pPr marL="2057400" indent="-228600"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gn="ctr" eaLnBrk="1" fontAlgn="base" hangingPunct="1">
              <a:spcBef>
                <a:spcPct val="0"/>
              </a:spcBef>
              <a:spcAft>
                <a:spcPct val="0"/>
              </a:spcAft>
              <a:buFontTx/>
              <a:buNone/>
            </a:pPr>
            <a:r>
              <a:rPr lang="es-MX" altLang="es-MX" sz="1800" b="1" dirty="0">
                <a:solidFill>
                  <a:srgbClr val="FFFFFF"/>
                </a:solidFill>
                <a:latin typeface="Arial" charset="0"/>
                <a:cs typeface="Times New Roman" pitchFamily="18" charset="0"/>
              </a:rPr>
              <a:t>Concepto y funciones </a:t>
            </a:r>
            <a:r>
              <a:rPr lang="es-MX" altLang="es-MX" sz="1800" b="1" dirty="0">
                <a:solidFill>
                  <a:srgbClr val="FFFFFF"/>
                </a:solidFill>
                <a:latin typeface="Arial" charset="0"/>
                <a:cs typeface="Times New Roman" pitchFamily="18" charset="0"/>
              </a:rPr>
              <a:t>de dinero</a:t>
            </a:r>
            <a:endParaRPr lang="es-MX" altLang="es-MX" sz="1800" b="1" dirty="0">
              <a:solidFill>
                <a:srgbClr val="FFFFFF"/>
              </a:solidFill>
              <a:latin typeface="Arial" charset="0"/>
              <a:cs typeface="Times New Roman" pitchFamily="18" charset="0"/>
            </a:endParaRPr>
          </a:p>
        </p:txBody>
      </p:sp>
    </p:spTree>
    <p:extLst>
      <p:ext uri="{BB962C8B-B14F-4D97-AF65-F5344CB8AC3E}">
        <p14:creationId xmlns:p14="http://schemas.microsoft.com/office/powerpoint/2010/main" val="592237266"/>
      </p:ext>
    </p:extLst>
  </p:cSld>
  <p:clrMapOvr>
    <a:overrideClrMapping bg1="lt1" tx1="dk1" bg2="lt2" tx2="dk2" accent1="accent1" accent2="accent2" accent3="accent3" accent4="accent4" accent5="accent5" accent6="accent6" hlink="hlink" folHlink="folHlink"/>
  </p:clrMapOvr>
  <p:transition advClick="0"/>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showMasterSp="0">
  <p:cSld>
    <p:bg>
      <p:bgPr>
        <a:gradFill rotWithShape="0">
          <a:gsLst>
            <a:gs pos="0">
              <a:schemeClr val="bg1"/>
            </a:gs>
            <a:gs pos="100000">
              <a:schemeClr val="folHlink"/>
            </a:gs>
          </a:gsLst>
          <a:lin ang="5400000" scaled="1"/>
        </a:gradFill>
        <a:effectLst/>
      </p:bgPr>
    </p:bg>
    <p:spTree>
      <p:nvGrpSpPr>
        <p:cNvPr id="1" name=""/>
        <p:cNvGrpSpPr/>
        <p:nvPr/>
      </p:nvGrpSpPr>
      <p:grpSpPr>
        <a:xfrm>
          <a:off x="0" y="0"/>
          <a:ext cx="0" cy="0"/>
          <a:chOff x="0" y="0"/>
          <a:chExt cx="0" cy="0"/>
        </a:xfrm>
      </p:grpSpPr>
      <p:sp>
        <p:nvSpPr>
          <p:cNvPr id="97282" name="Rectangle 2"/>
          <p:cNvSpPr>
            <a:spLocks noChangeArrowheads="1"/>
          </p:cNvSpPr>
          <p:nvPr/>
        </p:nvSpPr>
        <p:spPr bwMode="auto">
          <a:xfrm>
            <a:off x="248038" y="546431"/>
            <a:ext cx="8482012" cy="90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spcBef>
                <a:spcPct val="20000"/>
              </a:spcBef>
              <a:buChar char="•"/>
              <a:defRPr sz="3200">
                <a:solidFill>
                  <a:schemeClr val="tx1"/>
                </a:solidFill>
                <a:latin typeface="Times New Roman" pitchFamily="18" charset="0"/>
              </a:defRPr>
            </a:lvl1pPr>
            <a:lvl2pPr marL="742950" indent="-285750" eaLnBrk="0" hangingPunct="0">
              <a:spcBef>
                <a:spcPct val="20000"/>
              </a:spcBef>
              <a:buChar char="–"/>
              <a:defRPr sz="2800">
                <a:solidFill>
                  <a:schemeClr val="tx1"/>
                </a:solidFill>
                <a:latin typeface="Times New Roman" pitchFamily="18" charset="0"/>
              </a:defRPr>
            </a:lvl2pPr>
            <a:lvl3pPr marL="1143000" indent="-228600" eaLnBrk="0" hangingPunct="0">
              <a:spcBef>
                <a:spcPct val="20000"/>
              </a:spcBef>
              <a:buChar char="•"/>
              <a:defRPr sz="2400">
                <a:solidFill>
                  <a:schemeClr val="tx1"/>
                </a:solidFill>
                <a:latin typeface="Times New Roman" pitchFamily="18" charset="0"/>
              </a:defRPr>
            </a:lvl3pPr>
            <a:lvl4pPr marL="1600200" indent="-228600" eaLnBrk="0" hangingPunct="0">
              <a:spcBef>
                <a:spcPct val="20000"/>
              </a:spcBef>
              <a:buChar char="–"/>
              <a:defRPr sz="2000">
                <a:solidFill>
                  <a:schemeClr val="tx1"/>
                </a:solidFill>
                <a:latin typeface="Times New Roman" pitchFamily="18" charset="0"/>
              </a:defRPr>
            </a:lvl4pPr>
            <a:lvl5pPr marL="2057400" indent="-228600"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gn="just" eaLnBrk="1" fontAlgn="base" hangingPunct="1">
              <a:spcBef>
                <a:spcPct val="0"/>
              </a:spcBef>
              <a:spcAft>
                <a:spcPct val="0"/>
              </a:spcAft>
              <a:buFontTx/>
              <a:buNone/>
            </a:pPr>
            <a:r>
              <a:rPr lang="es-MX" altLang="es-MX" sz="2625" b="1" dirty="0">
                <a:solidFill>
                  <a:srgbClr val="FF0000"/>
                </a:solidFill>
                <a:latin typeface="Arial" charset="0"/>
                <a:cs typeface="Arial" charset="0"/>
              </a:rPr>
              <a:t>Factores autónomos y controlables de la base monetaria</a:t>
            </a:r>
          </a:p>
        </p:txBody>
      </p:sp>
      <p:sp>
        <p:nvSpPr>
          <p:cNvPr id="97284" name="Rectangle 4"/>
          <p:cNvSpPr>
            <a:spLocks noChangeArrowheads="1"/>
          </p:cNvSpPr>
          <p:nvPr/>
        </p:nvSpPr>
        <p:spPr bwMode="auto">
          <a:xfrm>
            <a:off x="248038" y="1737679"/>
            <a:ext cx="8482012" cy="49167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marL="457200" indent="-457200" eaLnBrk="0" hangingPunct="0">
              <a:spcBef>
                <a:spcPct val="20000"/>
              </a:spcBef>
              <a:buChar char="•"/>
              <a:defRPr sz="3200">
                <a:solidFill>
                  <a:schemeClr val="tx1"/>
                </a:solidFill>
                <a:latin typeface="Times New Roman" pitchFamily="18" charset="0"/>
              </a:defRPr>
            </a:lvl1pPr>
            <a:lvl2pPr marL="742950" indent="-285750" eaLnBrk="0" hangingPunct="0">
              <a:spcBef>
                <a:spcPct val="20000"/>
              </a:spcBef>
              <a:buChar char="–"/>
              <a:defRPr sz="2800">
                <a:solidFill>
                  <a:schemeClr val="tx1"/>
                </a:solidFill>
                <a:latin typeface="Times New Roman" pitchFamily="18" charset="0"/>
              </a:defRPr>
            </a:lvl2pPr>
            <a:lvl3pPr marL="1143000" indent="-228600" eaLnBrk="0" hangingPunct="0">
              <a:spcBef>
                <a:spcPct val="20000"/>
              </a:spcBef>
              <a:buChar char="•"/>
              <a:defRPr sz="2400">
                <a:solidFill>
                  <a:schemeClr val="tx1"/>
                </a:solidFill>
                <a:latin typeface="Times New Roman" pitchFamily="18" charset="0"/>
              </a:defRPr>
            </a:lvl3pPr>
            <a:lvl4pPr marL="1600200" indent="-228600" eaLnBrk="0" hangingPunct="0">
              <a:spcBef>
                <a:spcPct val="20000"/>
              </a:spcBef>
              <a:buChar char="–"/>
              <a:defRPr sz="2000">
                <a:solidFill>
                  <a:schemeClr val="tx1"/>
                </a:solidFill>
                <a:latin typeface="Times New Roman" pitchFamily="18" charset="0"/>
              </a:defRPr>
            </a:lvl4pPr>
            <a:lvl5pPr marL="2057400" indent="-228600"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gn="just" fontAlgn="base">
              <a:lnSpc>
                <a:spcPct val="150000"/>
              </a:lnSpc>
              <a:spcBef>
                <a:spcPct val="0"/>
              </a:spcBef>
              <a:spcAft>
                <a:spcPct val="0"/>
              </a:spcAft>
              <a:buFont typeface="Wingdings" panose="05000000000000000000" pitchFamily="2" charset="2"/>
              <a:buChar char="ü"/>
            </a:pPr>
            <a:r>
              <a:rPr lang="es-MX" altLang="es-MX" sz="1900" dirty="0">
                <a:solidFill>
                  <a:srgbClr val="000000"/>
                </a:solidFill>
                <a:latin typeface="Arial" charset="0"/>
                <a:cs typeface="Arial" charset="0"/>
              </a:rPr>
              <a:t>Factores autónomos:</a:t>
            </a:r>
          </a:p>
          <a:p>
            <a:pPr marL="0" indent="0" algn="just" fontAlgn="base">
              <a:lnSpc>
                <a:spcPct val="150000"/>
              </a:lnSpc>
              <a:spcBef>
                <a:spcPct val="0"/>
              </a:spcBef>
              <a:spcAft>
                <a:spcPct val="0"/>
              </a:spcAft>
              <a:buNone/>
            </a:pPr>
            <a:r>
              <a:rPr lang="es-MX" altLang="es-MX" sz="1900" dirty="0">
                <a:solidFill>
                  <a:srgbClr val="000000"/>
                </a:solidFill>
                <a:latin typeface="Arial" charset="0"/>
                <a:cs typeface="Arial" charset="0"/>
              </a:rPr>
              <a:t>Sector público y sector exterior ( no se controlan directamente por el Banco Central</a:t>
            </a:r>
            <a:r>
              <a:rPr lang="es-MX" altLang="es-MX" sz="1900" dirty="0" smtClean="0">
                <a:solidFill>
                  <a:srgbClr val="000000"/>
                </a:solidFill>
                <a:latin typeface="Arial" charset="0"/>
                <a:cs typeface="Arial" charset="0"/>
              </a:rPr>
              <a:t>). El </a:t>
            </a:r>
            <a:r>
              <a:rPr lang="es-MX" altLang="es-MX" sz="1900" dirty="0">
                <a:solidFill>
                  <a:srgbClr val="000000"/>
                </a:solidFill>
                <a:latin typeface="Arial" charset="0"/>
                <a:cs typeface="Arial" charset="0"/>
              </a:rPr>
              <a:t>banco central tiene una posición pasiva.</a:t>
            </a:r>
          </a:p>
          <a:p>
            <a:pPr marL="0" indent="0" algn="just" fontAlgn="base">
              <a:lnSpc>
                <a:spcPct val="150000"/>
              </a:lnSpc>
              <a:spcBef>
                <a:spcPct val="0"/>
              </a:spcBef>
              <a:spcAft>
                <a:spcPct val="0"/>
              </a:spcAft>
              <a:buNone/>
            </a:pPr>
            <a:endParaRPr lang="es-MX" altLang="es-MX" sz="1900" dirty="0">
              <a:solidFill>
                <a:srgbClr val="000000"/>
              </a:solidFill>
              <a:latin typeface="Arial" charset="0"/>
              <a:cs typeface="Arial" charset="0"/>
            </a:endParaRPr>
          </a:p>
          <a:p>
            <a:pPr algn="just" fontAlgn="base">
              <a:lnSpc>
                <a:spcPct val="150000"/>
              </a:lnSpc>
              <a:spcBef>
                <a:spcPct val="0"/>
              </a:spcBef>
              <a:spcAft>
                <a:spcPct val="0"/>
              </a:spcAft>
              <a:buFont typeface="Wingdings" panose="05000000000000000000" pitchFamily="2" charset="2"/>
              <a:buChar char="ü"/>
            </a:pPr>
            <a:r>
              <a:rPr lang="es-MX" altLang="es-MX" sz="1900" dirty="0">
                <a:solidFill>
                  <a:srgbClr val="000000"/>
                </a:solidFill>
                <a:latin typeface="Arial" charset="0"/>
                <a:cs typeface="Arial" charset="0"/>
              </a:rPr>
              <a:t>Factores controlables:</a:t>
            </a:r>
          </a:p>
          <a:p>
            <a:pPr marL="0" indent="0" algn="just" fontAlgn="base">
              <a:lnSpc>
                <a:spcPct val="150000"/>
              </a:lnSpc>
              <a:spcBef>
                <a:spcPct val="0"/>
              </a:spcBef>
              <a:spcAft>
                <a:spcPct val="0"/>
              </a:spcAft>
              <a:buNone/>
            </a:pPr>
            <a:r>
              <a:rPr lang="es-MX" altLang="es-MX" sz="1900" dirty="0">
                <a:solidFill>
                  <a:srgbClr val="000000"/>
                </a:solidFill>
                <a:latin typeface="Arial" charset="0"/>
                <a:cs typeface="Arial" charset="0"/>
              </a:rPr>
              <a:t>Mediante manipulación, la autoridad monetaria puede influir sobre la evolución de la base monetarias:</a:t>
            </a:r>
          </a:p>
          <a:p>
            <a:pPr algn="just" fontAlgn="base">
              <a:lnSpc>
                <a:spcPct val="150000"/>
              </a:lnSpc>
              <a:spcBef>
                <a:spcPct val="0"/>
              </a:spcBef>
              <a:spcAft>
                <a:spcPct val="0"/>
              </a:spcAft>
              <a:buFont typeface="Arial" panose="020B0604020202020204" pitchFamily="34" charset="0"/>
              <a:buChar char="•"/>
            </a:pPr>
            <a:r>
              <a:rPr lang="es-MX" altLang="es-MX" sz="1900" dirty="0" smtClean="0">
                <a:solidFill>
                  <a:srgbClr val="000000"/>
                </a:solidFill>
                <a:latin typeface="Arial" charset="0"/>
                <a:cs typeface="Arial" charset="0"/>
              </a:rPr>
              <a:t>Crédito </a:t>
            </a:r>
            <a:r>
              <a:rPr lang="es-MX" altLang="es-MX" sz="1900" dirty="0">
                <a:solidFill>
                  <a:srgbClr val="000000"/>
                </a:solidFill>
                <a:latin typeface="Arial" charset="0"/>
                <a:cs typeface="Arial" charset="0"/>
              </a:rPr>
              <a:t>al sistema bancario (El banco central influye  sobre éste para mantener la base monetaria en los niveles que considera adecuados).</a:t>
            </a:r>
          </a:p>
          <a:p>
            <a:pPr algn="just" fontAlgn="base">
              <a:lnSpc>
                <a:spcPct val="150000"/>
              </a:lnSpc>
              <a:spcBef>
                <a:spcPct val="0"/>
              </a:spcBef>
              <a:spcAft>
                <a:spcPct val="0"/>
              </a:spcAft>
              <a:buFont typeface="Arial" panose="020B0604020202020204" pitchFamily="34" charset="0"/>
              <a:buChar char="•"/>
            </a:pPr>
            <a:r>
              <a:rPr lang="es-MX" altLang="es-MX" sz="1900" dirty="0">
                <a:solidFill>
                  <a:srgbClr val="000000"/>
                </a:solidFill>
                <a:latin typeface="Arial" charset="0"/>
                <a:cs typeface="Arial" charset="0"/>
              </a:rPr>
              <a:t>Compra o venta de Pagarés del Tesoro (títulos de deuda a corto plazo)</a:t>
            </a:r>
          </a:p>
          <a:p>
            <a:pPr algn="just" fontAlgn="base">
              <a:lnSpc>
                <a:spcPct val="150000"/>
              </a:lnSpc>
              <a:spcBef>
                <a:spcPct val="0"/>
              </a:spcBef>
              <a:spcAft>
                <a:spcPct val="0"/>
              </a:spcAft>
              <a:buFont typeface="Arial" panose="020B0604020202020204" pitchFamily="34" charset="0"/>
              <a:buChar char="•"/>
            </a:pPr>
            <a:endParaRPr lang="es-MX" altLang="es-MX" sz="1900" dirty="0">
              <a:solidFill>
                <a:srgbClr val="000000"/>
              </a:solidFill>
              <a:latin typeface="Arial" charset="0"/>
              <a:cs typeface="Arial" charset="0"/>
            </a:endParaRPr>
          </a:p>
        </p:txBody>
      </p:sp>
      <p:sp>
        <p:nvSpPr>
          <p:cNvPr id="6" name="Text Box 3"/>
          <p:cNvSpPr txBox="1">
            <a:spLocks noChangeArrowheads="1"/>
          </p:cNvSpPr>
          <p:nvPr/>
        </p:nvSpPr>
        <p:spPr bwMode="auto">
          <a:xfrm>
            <a:off x="0" y="0"/>
            <a:ext cx="9144000" cy="369332"/>
          </a:xfrm>
          <a:prstGeom prst="rect">
            <a:avLst/>
          </a:prstGeom>
          <a:solidFill>
            <a:srgbClr val="008000"/>
          </a:solidFill>
          <a:ln w="9525">
            <a:solidFill>
              <a:srgbClr val="008000"/>
            </a:solidFill>
            <a:miter lim="800000"/>
            <a:headEnd/>
            <a:tailEnd/>
          </a:ln>
        </p:spPr>
        <p:txBody>
          <a:bodyPr>
            <a:spAutoFit/>
          </a:bodyPr>
          <a:lstStyle>
            <a:lvl1pPr eaLnBrk="0" hangingPunct="0">
              <a:spcBef>
                <a:spcPct val="20000"/>
              </a:spcBef>
              <a:buChar char="•"/>
              <a:defRPr sz="3200">
                <a:solidFill>
                  <a:schemeClr val="tx1"/>
                </a:solidFill>
                <a:latin typeface="Times New Roman" pitchFamily="18" charset="0"/>
              </a:defRPr>
            </a:lvl1pPr>
            <a:lvl2pPr marL="742950" indent="-285750" eaLnBrk="0" hangingPunct="0">
              <a:spcBef>
                <a:spcPct val="20000"/>
              </a:spcBef>
              <a:buChar char="–"/>
              <a:defRPr sz="2800">
                <a:solidFill>
                  <a:schemeClr val="tx1"/>
                </a:solidFill>
                <a:latin typeface="Times New Roman" pitchFamily="18" charset="0"/>
              </a:defRPr>
            </a:lvl2pPr>
            <a:lvl3pPr marL="1143000" indent="-228600" eaLnBrk="0" hangingPunct="0">
              <a:spcBef>
                <a:spcPct val="20000"/>
              </a:spcBef>
              <a:buChar char="•"/>
              <a:defRPr sz="2400">
                <a:solidFill>
                  <a:schemeClr val="tx1"/>
                </a:solidFill>
                <a:latin typeface="Times New Roman" pitchFamily="18" charset="0"/>
              </a:defRPr>
            </a:lvl3pPr>
            <a:lvl4pPr marL="1600200" indent="-228600" eaLnBrk="0" hangingPunct="0">
              <a:spcBef>
                <a:spcPct val="20000"/>
              </a:spcBef>
              <a:buChar char="–"/>
              <a:defRPr sz="2000">
                <a:solidFill>
                  <a:schemeClr val="tx1"/>
                </a:solidFill>
                <a:latin typeface="Times New Roman" pitchFamily="18" charset="0"/>
              </a:defRPr>
            </a:lvl4pPr>
            <a:lvl5pPr marL="2057400" indent="-228600"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gn="ctr" eaLnBrk="1" fontAlgn="base" hangingPunct="1">
              <a:spcBef>
                <a:spcPct val="0"/>
              </a:spcBef>
              <a:spcAft>
                <a:spcPct val="0"/>
              </a:spcAft>
              <a:buFontTx/>
              <a:buNone/>
            </a:pPr>
            <a:r>
              <a:rPr lang="es-MX" altLang="es-MX" sz="1800" b="1" dirty="0">
                <a:solidFill>
                  <a:srgbClr val="FFFFFF"/>
                </a:solidFill>
                <a:latin typeface="Arial" charset="0"/>
                <a:cs typeface="Times New Roman" pitchFamily="18" charset="0"/>
              </a:rPr>
              <a:t>Concepto y funciones </a:t>
            </a:r>
            <a:r>
              <a:rPr lang="es-MX" altLang="es-MX" sz="1800" b="1" dirty="0">
                <a:solidFill>
                  <a:srgbClr val="FFFFFF"/>
                </a:solidFill>
                <a:latin typeface="Arial" charset="0"/>
                <a:cs typeface="Times New Roman" pitchFamily="18" charset="0"/>
              </a:rPr>
              <a:t>de dinero</a:t>
            </a:r>
            <a:endParaRPr lang="es-MX" altLang="es-MX" sz="1800" b="1" dirty="0">
              <a:solidFill>
                <a:srgbClr val="FFFFFF"/>
              </a:solidFill>
              <a:latin typeface="Arial" charset="0"/>
              <a:cs typeface="Times New Roman" pitchFamily="18" charset="0"/>
            </a:endParaRPr>
          </a:p>
        </p:txBody>
      </p:sp>
    </p:spTree>
    <p:extLst>
      <p:ext uri="{BB962C8B-B14F-4D97-AF65-F5344CB8AC3E}">
        <p14:creationId xmlns:p14="http://schemas.microsoft.com/office/powerpoint/2010/main" val="3830630518"/>
      </p:ext>
    </p:extLst>
  </p:cSld>
  <p:clrMapOvr>
    <a:overrideClrMapping bg1="lt1" tx1="dk1" bg2="lt2" tx2="dk2" accent1="accent1" accent2="accent2" accent3="accent3" accent4="accent4" accent5="accent5" accent6="accent6" hlink="hlink" folHlink="folHlink"/>
  </p:clrMapOvr>
  <p:transition advClick="0"/>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showMasterSp="0">
  <p:cSld>
    <p:bg>
      <p:bgPr>
        <a:gradFill rotWithShape="0">
          <a:gsLst>
            <a:gs pos="0">
              <a:schemeClr val="bg1"/>
            </a:gs>
            <a:gs pos="100000">
              <a:schemeClr val="folHlink"/>
            </a:gs>
          </a:gsLst>
          <a:lin ang="5400000" scaled="1"/>
        </a:gradFill>
        <a:effectLst/>
      </p:bgPr>
    </p:bg>
    <p:spTree>
      <p:nvGrpSpPr>
        <p:cNvPr id="1" name=""/>
        <p:cNvGrpSpPr/>
        <p:nvPr/>
      </p:nvGrpSpPr>
      <p:grpSpPr>
        <a:xfrm>
          <a:off x="0" y="0"/>
          <a:ext cx="0" cy="0"/>
          <a:chOff x="0" y="0"/>
          <a:chExt cx="0" cy="0"/>
        </a:xfrm>
      </p:grpSpPr>
      <p:sp>
        <p:nvSpPr>
          <p:cNvPr id="97282" name="Rectangle 2"/>
          <p:cNvSpPr>
            <a:spLocks noChangeArrowheads="1"/>
          </p:cNvSpPr>
          <p:nvPr/>
        </p:nvSpPr>
        <p:spPr bwMode="auto">
          <a:xfrm>
            <a:off x="330994" y="668956"/>
            <a:ext cx="8482012" cy="4962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spcBef>
                <a:spcPct val="20000"/>
              </a:spcBef>
              <a:buChar char="•"/>
              <a:defRPr sz="3200">
                <a:solidFill>
                  <a:schemeClr val="tx1"/>
                </a:solidFill>
                <a:latin typeface="Times New Roman" pitchFamily="18" charset="0"/>
              </a:defRPr>
            </a:lvl1pPr>
            <a:lvl2pPr marL="742950" indent="-285750" eaLnBrk="0" hangingPunct="0">
              <a:spcBef>
                <a:spcPct val="20000"/>
              </a:spcBef>
              <a:buChar char="–"/>
              <a:defRPr sz="2800">
                <a:solidFill>
                  <a:schemeClr val="tx1"/>
                </a:solidFill>
                <a:latin typeface="Times New Roman" pitchFamily="18" charset="0"/>
              </a:defRPr>
            </a:lvl2pPr>
            <a:lvl3pPr marL="1143000" indent="-228600" eaLnBrk="0" hangingPunct="0">
              <a:spcBef>
                <a:spcPct val="20000"/>
              </a:spcBef>
              <a:buChar char="•"/>
              <a:defRPr sz="2400">
                <a:solidFill>
                  <a:schemeClr val="tx1"/>
                </a:solidFill>
                <a:latin typeface="Times New Roman" pitchFamily="18" charset="0"/>
              </a:defRPr>
            </a:lvl3pPr>
            <a:lvl4pPr marL="1600200" indent="-228600" eaLnBrk="0" hangingPunct="0">
              <a:spcBef>
                <a:spcPct val="20000"/>
              </a:spcBef>
              <a:buChar char="–"/>
              <a:defRPr sz="2000">
                <a:solidFill>
                  <a:schemeClr val="tx1"/>
                </a:solidFill>
                <a:latin typeface="Times New Roman" pitchFamily="18" charset="0"/>
              </a:defRPr>
            </a:lvl4pPr>
            <a:lvl5pPr marL="2057400" indent="-228600"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eaLnBrk="1" fontAlgn="base" hangingPunct="1">
              <a:spcBef>
                <a:spcPct val="0"/>
              </a:spcBef>
              <a:spcAft>
                <a:spcPct val="0"/>
              </a:spcAft>
              <a:buFontTx/>
              <a:buNone/>
            </a:pPr>
            <a:r>
              <a:rPr lang="es-MX" altLang="es-MX" sz="2625" b="1" dirty="0">
                <a:solidFill>
                  <a:srgbClr val="FF0000"/>
                </a:solidFill>
                <a:latin typeface="Arial" charset="0"/>
                <a:cs typeface="Arial" charset="0"/>
              </a:rPr>
              <a:t>Multiplicador del dinero</a:t>
            </a:r>
          </a:p>
        </p:txBody>
      </p:sp>
      <p:sp>
        <p:nvSpPr>
          <p:cNvPr id="5" name="2 Marcador de contenido"/>
          <p:cNvSpPr txBox="1">
            <a:spLocks/>
          </p:cNvSpPr>
          <p:nvPr/>
        </p:nvSpPr>
        <p:spPr>
          <a:xfrm>
            <a:off x="706233" y="1345342"/>
            <a:ext cx="6686550" cy="2833217"/>
          </a:xfrm>
          <a:prstGeom prst="rect">
            <a:avLst/>
          </a:prstGeom>
        </p:spPr>
        <p:txBody>
          <a:bodyPr vert="horz" lIns="68580" tIns="34290" rIns="68580" bIns="34290" rtlCol="0">
            <a:normAutofit/>
          </a:bodyPr>
          <a:lst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a:lstStyle>
          <a:p>
            <a:pPr marL="0" indent="0" defTabSz="342900">
              <a:spcBef>
                <a:spcPts val="750"/>
              </a:spcBef>
              <a:buClrTx/>
              <a:buNone/>
              <a:defRPr/>
            </a:pPr>
            <a:r>
              <a:rPr lang="es-MX" sz="1900" dirty="0">
                <a:solidFill>
                  <a:sysClr val="windowText" lastClr="000000">
                    <a:lumMod val="75000"/>
                    <a:lumOff val="25000"/>
                  </a:sysClr>
                </a:solidFill>
                <a:latin typeface="Arial" panose="020B0604020202020204" pitchFamily="34" charset="0"/>
                <a:cs typeface="Arial" panose="020B0604020202020204" pitchFamily="34" charset="0"/>
              </a:rPr>
              <a:t>Donde:</a:t>
            </a:r>
          </a:p>
          <a:p>
            <a:pPr marL="257175" indent="-257175" defTabSz="342900">
              <a:spcBef>
                <a:spcPts val="750"/>
              </a:spcBef>
              <a:buClr>
                <a:srgbClr val="549E39"/>
              </a:buClr>
              <a:defRPr/>
            </a:pPr>
            <a:endParaRPr lang="es-MX" sz="1350" dirty="0">
              <a:solidFill>
                <a:sysClr val="windowText" lastClr="000000">
                  <a:lumMod val="75000"/>
                  <a:lumOff val="25000"/>
                </a:sysClr>
              </a:solidFill>
              <a:latin typeface="Century Gothic"/>
            </a:endParaRPr>
          </a:p>
        </p:txBody>
      </p:sp>
      <p:graphicFrame>
        <p:nvGraphicFramePr>
          <p:cNvPr id="6" name="5 Diagrama"/>
          <p:cNvGraphicFramePr/>
          <p:nvPr>
            <p:extLst>
              <p:ext uri="{D42A27DB-BD31-4B8C-83A1-F6EECF244321}">
                <p14:modId xmlns:p14="http://schemas.microsoft.com/office/powerpoint/2010/main" val="1722753036"/>
              </p:ext>
            </p:extLst>
          </p:nvPr>
        </p:nvGraphicFramePr>
        <p:xfrm>
          <a:off x="609600" y="2224217"/>
          <a:ext cx="7603524" cy="3624649"/>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8" name="Text Box 3"/>
          <p:cNvSpPr txBox="1">
            <a:spLocks noChangeArrowheads="1"/>
          </p:cNvSpPr>
          <p:nvPr/>
        </p:nvSpPr>
        <p:spPr bwMode="auto">
          <a:xfrm>
            <a:off x="0" y="0"/>
            <a:ext cx="9144000" cy="369332"/>
          </a:xfrm>
          <a:prstGeom prst="rect">
            <a:avLst/>
          </a:prstGeom>
          <a:solidFill>
            <a:srgbClr val="008000"/>
          </a:solidFill>
          <a:ln w="9525">
            <a:solidFill>
              <a:srgbClr val="008000"/>
            </a:solidFill>
            <a:miter lim="800000"/>
            <a:headEnd/>
            <a:tailEnd/>
          </a:ln>
        </p:spPr>
        <p:txBody>
          <a:bodyPr>
            <a:spAutoFit/>
          </a:bodyPr>
          <a:lstStyle>
            <a:lvl1pPr eaLnBrk="0" hangingPunct="0">
              <a:spcBef>
                <a:spcPct val="20000"/>
              </a:spcBef>
              <a:buChar char="•"/>
              <a:defRPr sz="3200">
                <a:solidFill>
                  <a:schemeClr val="tx1"/>
                </a:solidFill>
                <a:latin typeface="Times New Roman" pitchFamily="18" charset="0"/>
              </a:defRPr>
            </a:lvl1pPr>
            <a:lvl2pPr marL="742950" indent="-285750" eaLnBrk="0" hangingPunct="0">
              <a:spcBef>
                <a:spcPct val="20000"/>
              </a:spcBef>
              <a:buChar char="–"/>
              <a:defRPr sz="2800">
                <a:solidFill>
                  <a:schemeClr val="tx1"/>
                </a:solidFill>
                <a:latin typeface="Times New Roman" pitchFamily="18" charset="0"/>
              </a:defRPr>
            </a:lvl2pPr>
            <a:lvl3pPr marL="1143000" indent="-228600" eaLnBrk="0" hangingPunct="0">
              <a:spcBef>
                <a:spcPct val="20000"/>
              </a:spcBef>
              <a:buChar char="•"/>
              <a:defRPr sz="2400">
                <a:solidFill>
                  <a:schemeClr val="tx1"/>
                </a:solidFill>
                <a:latin typeface="Times New Roman" pitchFamily="18" charset="0"/>
              </a:defRPr>
            </a:lvl3pPr>
            <a:lvl4pPr marL="1600200" indent="-228600" eaLnBrk="0" hangingPunct="0">
              <a:spcBef>
                <a:spcPct val="20000"/>
              </a:spcBef>
              <a:buChar char="–"/>
              <a:defRPr sz="2000">
                <a:solidFill>
                  <a:schemeClr val="tx1"/>
                </a:solidFill>
                <a:latin typeface="Times New Roman" pitchFamily="18" charset="0"/>
              </a:defRPr>
            </a:lvl4pPr>
            <a:lvl5pPr marL="2057400" indent="-228600"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gn="ctr" eaLnBrk="1" fontAlgn="base" hangingPunct="1">
              <a:spcBef>
                <a:spcPct val="0"/>
              </a:spcBef>
              <a:spcAft>
                <a:spcPct val="0"/>
              </a:spcAft>
              <a:buFontTx/>
              <a:buNone/>
            </a:pPr>
            <a:r>
              <a:rPr lang="es-MX" altLang="es-MX" sz="1800" b="1" dirty="0">
                <a:solidFill>
                  <a:srgbClr val="FFFFFF"/>
                </a:solidFill>
                <a:latin typeface="Arial" charset="0"/>
                <a:cs typeface="Times New Roman" pitchFamily="18" charset="0"/>
              </a:rPr>
              <a:t>Concepto y funciones </a:t>
            </a:r>
            <a:r>
              <a:rPr lang="es-MX" altLang="es-MX" sz="1800" b="1" dirty="0">
                <a:solidFill>
                  <a:srgbClr val="FFFFFF"/>
                </a:solidFill>
                <a:latin typeface="Arial" charset="0"/>
                <a:cs typeface="Times New Roman" pitchFamily="18" charset="0"/>
              </a:rPr>
              <a:t>de dinero</a:t>
            </a:r>
            <a:endParaRPr lang="es-MX" altLang="es-MX" sz="1800" b="1" dirty="0">
              <a:solidFill>
                <a:srgbClr val="FFFFFF"/>
              </a:solidFill>
              <a:latin typeface="Arial" charset="0"/>
              <a:cs typeface="Times New Roman" pitchFamily="18" charset="0"/>
            </a:endParaRPr>
          </a:p>
        </p:txBody>
      </p:sp>
    </p:spTree>
    <p:extLst>
      <p:ext uri="{BB962C8B-B14F-4D97-AF65-F5344CB8AC3E}">
        <p14:creationId xmlns:p14="http://schemas.microsoft.com/office/powerpoint/2010/main" val="2880359847"/>
      </p:ext>
    </p:extLst>
  </p:cSld>
  <p:clrMapOvr>
    <a:overrideClrMapping bg1="lt1" tx1="dk1" bg2="lt2" tx2="dk2" accent1="accent1" accent2="accent2" accent3="accent3" accent4="accent4" accent5="accent5" accent6="accent6" hlink="hlink" folHlink="folHlink"/>
  </p:clrMapOvr>
  <p:transition advClick="0"/>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showMasterSp="0">
  <p:cSld>
    <p:bg>
      <p:bgPr>
        <a:gradFill rotWithShape="0">
          <a:gsLst>
            <a:gs pos="0">
              <a:schemeClr val="bg1"/>
            </a:gs>
            <a:gs pos="100000">
              <a:schemeClr val="folHlink"/>
            </a:gs>
          </a:gsLst>
          <a:lin ang="5400000" scaled="1"/>
        </a:gradFill>
        <a:effectLst/>
      </p:bgPr>
    </p:bg>
    <p:spTree>
      <p:nvGrpSpPr>
        <p:cNvPr id="1" name=""/>
        <p:cNvGrpSpPr/>
        <p:nvPr/>
      </p:nvGrpSpPr>
      <p:grpSpPr>
        <a:xfrm>
          <a:off x="0" y="0"/>
          <a:ext cx="0" cy="0"/>
          <a:chOff x="0" y="0"/>
          <a:chExt cx="0" cy="0"/>
        </a:xfrm>
      </p:grpSpPr>
      <p:sp>
        <p:nvSpPr>
          <p:cNvPr id="97282" name="Rectangle 2"/>
          <p:cNvSpPr>
            <a:spLocks noChangeArrowheads="1"/>
          </p:cNvSpPr>
          <p:nvPr/>
        </p:nvSpPr>
        <p:spPr bwMode="auto">
          <a:xfrm>
            <a:off x="478697" y="609233"/>
            <a:ext cx="8482012" cy="4962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spcBef>
                <a:spcPct val="20000"/>
              </a:spcBef>
              <a:buChar char="•"/>
              <a:defRPr sz="3200">
                <a:solidFill>
                  <a:schemeClr val="tx1"/>
                </a:solidFill>
                <a:latin typeface="Times New Roman" pitchFamily="18" charset="0"/>
              </a:defRPr>
            </a:lvl1pPr>
            <a:lvl2pPr marL="742950" indent="-285750" eaLnBrk="0" hangingPunct="0">
              <a:spcBef>
                <a:spcPct val="20000"/>
              </a:spcBef>
              <a:buChar char="–"/>
              <a:defRPr sz="2800">
                <a:solidFill>
                  <a:schemeClr val="tx1"/>
                </a:solidFill>
                <a:latin typeface="Times New Roman" pitchFamily="18" charset="0"/>
              </a:defRPr>
            </a:lvl2pPr>
            <a:lvl3pPr marL="1143000" indent="-228600" eaLnBrk="0" hangingPunct="0">
              <a:spcBef>
                <a:spcPct val="20000"/>
              </a:spcBef>
              <a:buChar char="•"/>
              <a:defRPr sz="2400">
                <a:solidFill>
                  <a:schemeClr val="tx1"/>
                </a:solidFill>
                <a:latin typeface="Times New Roman" pitchFamily="18" charset="0"/>
              </a:defRPr>
            </a:lvl3pPr>
            <a:lvl4pPr marL="1600200" indent="-228600" eaLnBrk="0" hangingPunct="0">
              <a:spcBef>
                <a:spcPct val="20000"/>
              </a:spcBef>
              <a:buChar char="–"/>
              <a:defRPr sz="2000">
                <a:solidFill>
                  <a:schemeClr val="tx1"/>
                </a:solidFill>
                <a:latin typeface="Times New Roman" pitchFamily="18" charset="0"/>
              </a:defRPr>
            </a:lvl4pPr>
            <a:lvl5pPr marL="2057400" indent="-228600"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eaLnBrk="1" fontAlgn="base" hangingPunct="1">
              <a:spcBef>
                <a:spcPct val="0"/>
              </a:spcBef>
              <a:spcAft>
                <a:spcPct val="0"/>
              </a:spcAft>
              <a:buFontTx/>
              <a:buNone/>
            </a:pPr>
            <a:r>
              <a:rPr lang="es-MX" altLang="es-MX" sz="2625" b="1" dirty="0">
                <a:solidFill>
                  <a:srgbClr val="FF0000"/>
                </a:solidFill>
                <a:latin typeface="Arial" charset="0"/>
                <a:cs typeface="Arial" charset="0"/>
              </a:rPr>
              <a:t>Ecuaciones</a:t>
            </a:r>
          </a:p>
        </p:txBody>
      </p:sp>
      <p:sp>
        <p:nvSpPr>
          <p:cNvPr id="5" name="2 Marcador de contenido"/>
          <p:cNvSpPr txBox="1">
            <a:spLocks/>
          </p:cNvSpPr>
          <p:nvPr/>
        </p:nvSpPr>
        <p:spPr>
          <a:xfrm>
            <a:off x="817220" y="1668708"/>
            <a:ext cx="3309359" cy="3817692"/>
          </a:xfrm>
          <a:prstGeom prst="rect">
            <a:avLst/>
          </a:prstGeom>
        </p:spPr>
        <p:txBody>
          <a:bodyPr vert="horz" lIns="68580" tIns="34290" rIns="68580" bIns="34290" rtlCol="0">
            <a:noAutofit/>
          </a:bodyPr>
          <a:lst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a:lstStyle>
          <a:p>
            <a:pPr marL="0" indent="0" algn="just" defTabSz="342900">
              <a:spcBef>
                <a:spcPts val="750"/>
              </a:spcBef>
              <a:buClrTx/>
              <a:buNone/>
              <a:defRPr/>
            </a:pPr>
            <a:r>
              <a:rPr lang="es-MX" sz="1900" b="1" dirty="0">
                <a:solidFill>
                  <a:sysClr val="windowText" lastClr="000000">
                    <a:lumMod val="75000"/>
                    <a:lumOff val="25000"/>
                  </a:sysClr>
                </a:solidFill>
                <a:latin typeface="Arial" panose="020B0604020202020204" pitchFamily="34" charset="0"/>
                <a:cs typeface="Arial" panose="020B0604020202020204" pitchFamily="34" charset="0"/>
              </a:rPr>
              <a:t>Oferta monetaria</a:t>
            </a:r>
            <a:r>
              <a:rPr lang="es-MX" sz="1900" dirty="0">
                <a:solidFill>
                  <a:sysClr val="windowText" lastClr="000000">
                    <a:lumMod val="75000"/>
                    <a:lumOff val="25000"/>
                  </a:sysClr>
                </a:solidFill>
                <a:latin typeface="Arial" panose="020B0604020202020204" pitchFamily="34" charset="0"/>
                <a:cs typeface="Arial" panose="020B0604020202020204" pitchFamily="34" charset="0"/>
              </a:rPr>
              <a:t>= efectivo en manos del público </a:t>
            </a:r>
            <a:r>
              <a:rPr lang="es-MX" sz="1900" b="1" dirty="0">
                <a:solidFill>
                  <a:sysClr val="windowText" lastClr="000000">
                    <a:lumMod val="75000"/>
                    <a:lumOff val="25000"/>
                  </a:sysClr>
                </a:solidFill>
                <a:latin typeface="Arial" panose="020B0604020202020204" pitchFamily="34" charset="0"/>
                <a:cs typeface="Arial" panose="020B0604020202020204" pitchFamily="34" charset="0"/>
              </a:rPr>
              <a:t>+</a:t>
            </a:r>
            <a:r>
              <a:rPr lang="es-MX" sz="1900" dirty="0">
                <a:solidFill>
                  <a:sysClr val="windowText" lastClr="000000">
                    <a:lumMod val="75000"/>
                    <a:lumOff val="25000"/>
                  </a:sysClr>
                </a:solidFill>
                <a:latin typeface="Arial" panose="020B0604020202020204" pitchFamily="34" charset="0"/>
                <a:cs typeface="Arial" panose="020B0604020202020204" pitchFamily="34" charset="0"/>
              </a:rPr>
              <a:t> depósitos en el sistema bancario</a:t>
            </a:r>
          </a:p>
          <a:p>
            <a:pPr algn="just" defTabSz="342900">
              <a:spcBef>
                <a:spcPts val="750"/>
              </a:spcBef>
              <a:buClrTx/>
              <a:buFont typeface="Arial" panose="020B0604020202020204" pitchFamily="34" charset="0"/>
              <a:buChar char="•"/>
              <a:defRPr/>
            </a:pPr>
            <a:endParaRPr lang="es-MX" sz="1900" dirty="0">
              <a:solidFill>
                <a:sysClr val="windowText" lastClr="000000">
                  <a:lumMod val="75000"/>
                  <a:lumOff val="25000"/>
                </a:sysClr>
              </a:solidFill>
              <a:latin typeface="Arial" panose="020B0604020202020204" pitchFamily="34" charset="0"/>
              <a:cs typeface="Arial" panose="020B0604020202020204" pitchFamily="34" charset="0"/>
            </a:endParaRPr>
          </a:p>
          <a:p>
            <a:pPr algn="just" defTabSz="342900">
              <a:spcBef>
                <a:spcPts val="750"/>
              </a:spcBef>
              <a:buClrTx/>
              <a:buFont typeface="Arial" panose="020B0604020202020204" pitchFamily="34" charset="0"/>
              <a:buChar char="•"/>
              <a:defRPr/>
            </a:pPr>
            <a:endParaRPr lang="es-MX" sz="1900" dirty="0">
              <a:solidFill>
                <a:sysClr val="windowText" lastClr="000000">
                  <a:lumMod val="75000"/>
                  <a:lumOff val="25000"/>
                </a:sysClr>
              </a:solidFill>
              <a:latin typeface="Arial" panose="020B0604020202020204" pitchFamily="34" charset="0"/>
              <a:cs typeface="Arial" panose="020B0604020202020204" pitchFamily="34" charset="0"/>
            </a:endParaRPr>
          </a:p>
          <a:p>
            <a:pPr algn="just" defTabSz="342900">
              <a:spcBef>
                <a:spcPts val="750"/>
              </a:spcBef>
              <a:buClrTx/>
              <a:buFont typeface="Arial" panose="020B0604020202020204" pitchFamily="34" charset="0"/>
              <a:buChar char="•"/>
              <a:defRPr/>
            </a:pPr>
            <a:endParaRPr lang="es-MX" sz="1900" dirty="0">
              <a:solidFill>
                <a:sysClr val="windowText" lastClr="000000">
                  <a:lumMod val="75000"/>
                  <a:lumOff val="25000"/>
                </a:sysClr>
              </a:solidFill>
              <a:latin typeface="Arial" panose="020B0604020202020204" pitchFamily="34" charset="0"/>
              <a:cs typeface="Arial" panose="020B0604020202020204" pitchFamily="34" charset="0"/>
            </a:endParaRPr>
          </a:p>
          <a:p>
            <a:pPr marL="0" indent="0" algn="just" defTabSz="342900">
              <a:spcBef>
                <a:spcPts val="750"/>
              </a:spcBef>
              <a:buClrTx/>
              <a:buNone/>
              <a:defRPr/>
            </a:pPr>
            <a:r>
              <a:rPr lang="es-MX" sz="1900" b="1" dirty="0">
                <a:solidFill>
                  <a:sysClr val="windowText" lastClr="000000">
                    <a:lumMod val="75000"/>
                    <a:lumOff val="25000"/>
                  </a:sysClr>
                </a:solidFill>
                <a:latin typeface="Arial" panose="020B0604020202020204" pitchFamily="34" charset="0"/>
                <a:cs typeface="Arial" panose="020B0604020202020204" pitchFamily="34" charset="0"/>
              </a:rPr>
              <a:t>Base monetaria </a:t>
            </a:r>
            <a:r>
              <a:rPr lang="es-MX" sz="1900" dirty="0">
                <a:solidFill>
                  <a:sysClr val="windowText" lastClr="000000">
                    <a:lumMod val="75000"/>
                    <a:lumOff val="25000"/>
                  </a:sysClr>
                </a:solidFill>
                <a:latin typeface="Arial" panose="020B0604020202020204" pitchFamily="34" charset="0"/>
                <a:cs typeface="Arial" panose="020B0604020202020204" pitchFamily="34" charset="0"/>
              </a:rPr>
              <a:t>= efectivo en manos del público </a:t>
            </a:r>
            <a:r>
              <a:rPr lang="es-MX" sz="1900" b="1" dirty="0">
                <a:solidFill>
                  <a:sysClr val="windowText" lastClr="000000">
                    <a:lumMod val="75000"/>
                    <a:lumOff val="25000"/>
                  </a:sysClr>
                </a:solidFill>
                <a:latin typeface="Arial" panose="020B0604020202020204" pitchFamily="34" charset="0"/>
                <a:cs typeface="Arial" panose="020B0604020202020204" pitchFamily="34" charset="0"/>
              </a:rPr>
              <a:t>+</a:t>
            </a:r>
            <a:r>
              <a:rPr lang="es-MX" sz="1900" dirty="0">
                <a:solidFill>
                  <a:sysClr val="windowText" lastClr="000000">
                    <a:lumMod val="75000"/>
                    <a:lumOff val="25000"/>
                  </a:sysClr>
                </a:solidFill>
                <a:latin typeface="Arial" panose="020B0604020202020204" pitchFamily="34" charset="0"/>
                <a:cs typeface="Arial" panose="020B0604020202020204" pitchFamily="34" charset="0"/>
              </a:rPr>
              <a:t> reservas de los bancos</a:t>
            </a:r>
          </a:p>
          <a:p>
            <a:pPr marL="257175" indent="-257175" defTabSz="342900">
              <a:spcBef>
                <a:spcPts val="750"/>
              </a:spcBef>
              <a:buClr>
                <a:srgbClr val="549E39"/>
              </a:buClr>
              <a:defRPr/>
            </a:pPr>
            <a:endParaRPr lang="es-MX" sz="1900" dirty="0">
              <a:solidFill>
                <a:sysClr val="windowText" lastClr="000000">
                  <a:lumMod val="75000"/>
                  <a:lumOff val="25000"/>
                </a:sysClr>
              </a:solidFill>
              <a:latin typeface="Arial" panose="020B0604020202020204" pitchFamily="34" charset="0"/>
              <a:cs typeface="Arial" panose="020B0604020202020204" pitchFamily="34" charset="0"/>
            </a:endParaRPr>
          </a:p>
          <a:p>
            <a:pPr marL="257175" indent="-257175" defTabSz="342900">
              <a:spcBef>
                <a:spcPts val="750"/>
              </a:spcBef>
              <a:buClr>
                <a:srgbClr val="549E39"/>
              </a:buClr>
              <a:defRPr/>
            </a:pPr>
            <a:endParaRPr lang="es-MX" sz="1900" dirty="0">
              <a:solidFill>
                <a:sysClr val="windowText" lastClr="000000">
                  <a:lumMod val="75000"/>
                  <a:lumOff val="25000"/>
                </a:sysClr>
              </a:solidFill>
              <a:latin typeface="Arial" panose="020B0604020202020204" pitchFamily="34" charset="0"/>
              <a:cs typeface="Arial" panose="020B0604020202020204" pitchFamily="34" charset="0"/>
            </a:endParaRPr>
          </a:p>
          <a:p>
            <a:pPr marL="257175" indent="-257175" defTabSz="342900">
              <a:spcBef>
                <a:spcPts val="750"/>
              </a:spcBef>
              <a:buClr>
                <a:srgbClr val="549E39"/>
              </a:buClr>
              <a:defRPr/>
            </a:pPr>
            <a:endParaRPr lang="es-MX" sz="1900" dirty="0">
              <a:solidFill>
                <a:sysClr val="windowText" lastClr="000000">
                  <a:lumMod val="75000"/>
                  <a:lumOff val="25000"/>
                </a:sysClr>
              </a:solidFill>
              <a:latin typeface="Arial" panose="020B0604020202020204" pitchFamily="34" charset="0"/>
              <a:cs typeface="Arial" panose="020B0604020202020204" pitchFamily="34" charset="0"/>
            </a:endParaRPr>
          </a:p>
          <a:p>
            <a:pPr marL="257175" indent="-257175" defTabSz="342900">
              <a:spcBef>
                <a:spcPts val="750"/>
              </a:spcBef>
              <a:buClr>
                <a:srgbClr val="549E39"/>
              </a:buClr>
              <a:defRPr/>
            </a:pPr>
            <a:endParaRPr lang="es-MX" sz="1900" dirty="0">
              <a:solidFill>
                <a:sysClr val="windowText" lastClr="000000">
                  <a:lumMod val="75000"/>
                  <a:lumOff val="25000"/>
                </a:sysClr>
              </a:solidFill>
              <a:latin typeface="Arial" panose="020B0604020202020204" pitchFamily="34" charset="0"/>
              <a:cs typeface="Arial" panose="020B0604020202020204" pitchFamily="34" charset="0"/>
            </a:endParaRPr>
          </a:p>
        </p:txBody>
      </p:sp>
      <p:sp>
        <p:nvSpPr>
          <p:cNvPr id="6" name="5 Flecha derecha"/>
          <p:cNvSpPr/>
          <p:nvPr/>
        </p:nvSpPr>
        <p:spPr>
          <a:xfrm>
            <a:off x="4989390" y="1890504"/>
            <a:ext cx="1101947" cy="631527"/>
          </a:xfrm>
          <a:prstGeom prst="rightArrow">
            <a:avLst/>
          </a:prstGeom>
          <a:gradFill rotWithShape="1">
            <a:gsLst>
              <a:gs pos="0">
                <a:srgbClr val="4AB5C4">
                  <a:tint val="96000"/>
                  <a:lumMod val="104000"/>
                </a:srgbClr>
              </a:gs>
              <a:gs pos="100000">
                <a:srgbClr val="4AB5C4">
                  <a:shade val="98000"/>
                  <a:lumMod val="94000"/>
                </a:srgbClr>
              </a:gs>
            </a:gsLst>
            <a:lin ang="5400000" scaled="0"/>
          </a:gradFill>
          <a:ln>
            <a:noFill/>
          </a:ln>
          <a:effectLst>
            <a:outerShdw blurRad="50800" dist="38100" dir="5400000" rotWithShape="0">
              <a:srgbClr val="000000">
                <a:alpha val="60000"/>
              </a:srgbClr>
            </a:outerShdw>
          </a:effectLst>
        </p:spPr>
        <p:txBody>
          <a:bodyPr rtlCol="0" anchor="ctr"/>
          <a:lstStyle/>
          <a:p>
            <a:pPr algn="ctr" defTabSz="685800">
              <a:defRPr/>
            </a:pPr>
            <a:endParaRPr lang="es-MX" sz="1350" kern="0" dirty="0">
              <a:solidFill>
                <a:prstClr val="white"/>
              </a:solidFill>
              <a:latin typeface="Century Gothic"/>
            </a:endParaRPr>
          </a:p>
        </p:txBody>
      </p:sp>
      <p:sp>
        <p:nvSpPr>
          <p:cNvPr id="7" name="6 Flecha derecha"/>
          <p:cNvSpPr/>
          <p:nvPr/>
        </p:nvSpPr>
        <p:spPr>
          <a:xfrm>
            <a:off x="5020899" y="4115640"/>
            <a:ext cx="1150241" cy="637592"/>
          </a:xfrm>
          <a:prstGeom prst="rightArrow">
            <a:avLst/>
          </a:prstGeom>
          <a:gradFill rotWithShape="1">
            <a:gsLst>
              <a:gs pos="0">
                <a:srgbClr val="8AB833">
                  <a:tint val="96000"/>
                  <a:lumMod val="104000"/>
                </a:srgbClr>
              </a:gs>
              <a:gs pos="100000">
                <a:srgbClr val="8AB833">
                  <a:shade val="98000"/>
                  <a:lumMod val="94000"/>
                </a:srgbClr>
              </a:gs>
            </a:gsLst>
            <a:lin ang="5400000" scaled="0"/>
          </a:gradFill>
          <a:ln>
            <a:noFill/>
          </a:ln>
          <a:effectLst>
            <a:outerShdw blurRad="50800" dist="38100" dir="5400000" rotWithShape="0">
              <a:srgbClr val="000000">
                <a:alpha val="60000"/>
              </a:srgbClr>
            </a:outerShdw>
          </a:effectLst>
        </p:spPr>
        <p:txBody>
          <a:bodyPr rtlCol="0" anchor="ctr"/>
          <a:lstStyle/>
          <a:p>
            <a:pPr algn="ctr" defTabSz="685800">
              <a:defRPr/>
            </a:pPr>
            <a:endParaRPr lang="es-MX" sz="1350" kern="0" dirty="0">
              <a:solidFill>
                <a:prstClr val="white"/>
              </a:solidFill>
              <a:latin typeface="Century Gothic"/>
            </a:endParaRPr>
          </a:p>
        </p:txBody>
      </p:sp>
      <p:sp>
        <p:nvSpPr>
          <p:cNvPr id="8" name="7 Rectángulo"/>
          <p:cNvSpPr/>
          <p:nvPr/>
        </p:nvSpPr>
        <p:spPr>
          <a:xfrm>
            <a:off x="6303617" y="2051631"/>
            <a:ext cx="2330664" cy="380873"/>
          </a:xfrm>
          <a:prstGeom prst="rect">
            <a:avLst/>
          </a:prstGeom>
        </p:spPr>
        <p:txBody>
          <a:bodyPr wrap="square">
            <a:spAutoFit/>
          </a:bodyPr>
          <a:lstStyle/>
          <a:p>
            <a:pPr algn="ctr"/>
            <a:r>
              <a:rPr lang="es-MX" sz="1875" b="1" dirty="0">
                <a:solidFill>
                  <a:prstClr val="black"/>
                </a:solidFill>
                <a:latin typeface="Century Gothic"/>
              </a:rPr>
              <a:t>M = E + D (1)</a:t>
            </a:r>
          </a:p>
        </p:txBody>
      </p:sp>
      <p:sp>
        <p:nvSpPr>
          <p:cNvPr id="9" name="8 Rectángulo"/>
          <p:cNvSpPr/>
          <p:nvPr/>
        </p:nvSpPr>
        <p:spPr>
          <a:xfrm>
            <a:off x="6777135" y="4181543"/>
            <a:ext cx="1452463" cy="380873"/>
          </a:xfrm>
          <a:prstGeom prst="rect">
            <a:avLst/>
          </a:prstGeom>
        </p:spPr>
        <p:txBody>
          <a:bodyPr wrap="square">
            <a:spAutoFit/>
          </a:bodyPr>
          <a:lstStyle/>
          <a:p>
            <a:pPr algn="ctr"/>
            <a:r>
              <a:rPr lang="es-MX" sz="1875" b="1" dirty="0">
                <a:solidFill>
                  <a:prstClr val="black"/>
                </a:solidFill>
                <a:latin typeface="Century Gothic"/>
              </a:rPr>
              <a:t>B= E+ L (2)</a:t>
            </a:r>
          </a:p>
        </p:txBody>
      </p:sp>
      <p:sp>
        <p:nvSpPr>
          <p:cNvPr id="11" name="Text Box 3"/>
          <p:cNvSpPr txBox="1">
            <a:spLocks noChangeArrowheads="1"/>
          </p:cNvSpPr>
          <p:nvPr/>
        </p:nvSpPr>
        <p:spPr bwMode="auto">
          <a:xfrm>
            <a:off x="0" y="0"/>
            <a:ext cx="9144000" cy="369332"/>
          </a:xfrm>
          <a:prstGeom prst="rect">
            <a:avLst/>
          </a:prstGeom>
          <a:solidFill>
            <a:srgbClr val="008000"/>
          </a:solidFill>
          <a:ln w="9525">
            <a:solidFill>
              <a:srgbClr val="008000"/>
            </a:solidFill>
            <a:miter lim="800000"/>
            <a:headEnd/>
            <a:tailEnd/>
          </a:ln>
        </p:spPr>
        <p:txBody>
          <a:bodyPr>
            <a:spAutoFit/>
          </a:bodyPr>
          <a:lstStyle>
            <a:lvl1pPr eaLnBrk="0" hangingPunct="0">
              <a:spcBef>
                <a:spcPct val="20000"/>
              </a:spcBef>
              <a:buChar char="•"/>
              <a:defRPr sz="3200">
                <a:solidFill>
                  <a:schemeClr val="tx1"/>
                </a:solidFill>
                <a:latin typeface="Times New Roman" pitchFamily="18" charset="0"/>
              </a:defRPr>
            </a:lvl1pPr>
            <a:lvl2pPr marL="742950" indent="-285750" eaLnBrk="0" hangingPunct="0">
              <a:spcBef>
                <a:spcPct val="20000"/>
              </a:spcBef>
              <a:buChar char="–"/>
              <a:defRPr sz="2800">
                <a:solidFill>
                  <a:schemeClr val="tx1"/>
                </a:solidFill>
                <a:latin typeface="Times New Roman" pitchFamily="18" charset="0"/>
              </a:defRPr>
            </a:lvl2pPr>
            <a:lvl3pPr marL="1143000" indent="-228600" eaLnBrk="0" hangingPunct="0">
              <a:spcBef>
                <a:spcPct val="20000"/>
              </a:spcBef>
              <a:buChar char="•"/>
              <a:defRPr sz="2400">
                <a:solidFill>
                  <a:schemeClr val="tx1"/>
                </a:solidFill>
                <a:latin typeface="Times New Roman" pitchFamily="18" charset="0"/>
              </a:defRPr>
            </a:lvl3pPr>
            <a:lvl4pPr marL="1600200" indent="-228600" eaLnBrk="0" hangingPunct="0">
              <a:spcBef>
                <a:spcPct val="20000"/>
              </a:spcBef>
              <a:buChar char="–"/>
              <a:defRPr sz="2000">
                <a:solidFill>
                  <a:schemeClr val="tx1"/>
                </a:solidFill>
                <a:latin typeface="Times New Roman" pitchFamily="18" charset="0"/>
              </a:defRPr>
            </a:lvl4pPr>
            <a:lvl5pPr marL="2057400" indent="-228600"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gn="ctr" eaLnBrk="1" fontAlgn="base" hangingPunct="1">
              <a:spcBef>
                <a:spcPct val="0"/>
              </a:spcBef>
              <a:spcAft>
                <a:spcPct val="0"/>
              </a:spcAft>
              <a:buFontTx/>
              <a:buNone/>
            </a:pPr>
            <a:r>
              <a:rPr lang="es-MX" altLang="es-MX" sz="1800" b="1" dirty="0">
                <a:solidFill>
                  <a:srgbClr val="FFFFFF"/>
                </a:solidFill>
                <a:latin typeface="Arial" charset="0"/>
                <a:cs typeface="Times New Roman" pitchFamily="18" charset="0"/>
              </a:rPr>
              <a:t>Concepto y funciones </a:t>
            </a:r>
            <a:r>
              <a:rPr lang="es-MX" altLang="es-MX" sz="1800" b="1" dirty="0">
                <a:solidFill>
                  <a:srgbClr val="FFFFFF"/>
                </a:solidFill>
                <a:latin typeface="Arial" charset="0"/>
                <a:cs typeface="Times New Roman" pitchFamily="18" charset="0"/>
              </a:rPr>
              <a:t>de dinero</a:t>
            </a:r>
            <a:endParaRPr lang="es-MX" altLang="es-MX" sz="1800" b="1" dirty="0">
              <a:solidFill>
                <a:srgbClr val="FFFFFF"/>
              </a:solidFill>
              <a:latin typeface="Arial" charset="0"/>
              <a:cs typeface="Times New Roman" pitchFamily="18" charset="0"/>
            </a:endParaRPr>
          </a:p>
        </p:txBody>
      </p:sp>
    </p:spTree>
    <p:extLst>
      <p:ext uri="{BB962C8B-B14F-4D97-AF65-F5344CB8AC3E}">
        <p14:creationId xmlns:p14="http://schemas.microsoft.com/office/powerpoint/2010/main" val="3166323563"/>
      </p:ext>
    </p:extLst>
  </p:cSld>
  <p:clrMapOvr>
    <a:overrideClrMapping bg1="lt1" tx1="dk1" bg2="lt2" tx2="dk2" accent1="accent1" accent2="accent2" accent3="accent3" accent4="accent4" accent5="accent5" accent6="accent6" hlink="hlink" folHlink="folHlink"/>
  </p:clrMapOvr>
  <p:transition advClick="0"/>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showMasterSp="0">
  <p:cSld>
    <p:bg>
      <p:bgPr>
        <a:gradFill rotWithShape="0">
          <a:gsLst>
            <a:gs pos="0">
              <a:schemeClr val="bg1"/>
            </a:gs>
            <a:gs pos="100000">
              <a:schemeClr val="folHlink"/>
            </a:gs>
          </a:gsLst>
          <a:lin ang="5400000" scaled="1"/>
        </a:gradFill>
        <a:effectLst/>
      </p:bgPr>
    </p:bg>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5" name="2 Marcador de contenido"/>
              <p:cNvSpPr txBox="1">
                <a:spLocks/>
              </p:cNvSpPr>
              <p:nvPr/>
            </p:nvSpPr>
            <p:spPr>
              <a:xfrm>
                <a:off x="881449" y="871265"/>
                <a:ext cx="6761978" cy="3362983"/>
              </a:xfrm>
              <a:prstGeom prst="rect">
                <a:avLst/>
              </a:prstGeom>
            </p:spPr>
            <p:txBody>
              <a:bodyPr vert="horz" lIns="68580" tIns="34290" rIns="68580" bIns="34290" rtlCol="0">
                <a:noAutofit/>
              </a:bodyPr>
              <a:lst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a:lstStyle>
              <a:p>
                <a:pPr marL="0" indent="0" algn="just" defTabSz="342900">
                  <a:lnSpc>
                    <a:spcPct val="150000"/>
                  </a:lnSpc>
                  <a:spcBef>
                    <a:spcPts val="750"/>
                  </a:spcBef>
                  <a:buClrTx/>
                  <a:buNone/>
                  <a:defRPr/>
                </a:pPr>
                <a:r>
                  <a:rPr lang="es-MX" sz="1900" dirty="0">
                    <a:solidFill>
                      <a:sysClr val="windowText" lastClr="000000">
                        <a:lumMod val="75000"/>
                        <a:lumOff val="25000"/>
                      </a:sysClr>
                    </a:solidFill>
                    <a:latin typeface="Arial" panose="020B0604020202020204" pitchFamily="34" charset="0"/>
                    <a:cs typeface="Arial" panose="020B0604020202020204" pitchFamily="34" charset="0"/>
                  </a:rPr>
                  <a:t>Dividiendo la ecuación 1 por la 2 y multiplicando ambos miembros por la B:</a:t>
                </a:r>
              </a:p>
              <a:p>
                <a:pPr marL="0" indent="0" algn="just" defTabSz="342900">
                  <a:lnSpc>
                    <a:spcPct val="150000"/>
                  </a:lnSpc>
                  <a:spcBef>
                    <a:spcPts val="750"/>
                  </a:spcBef>
                  <a:buClrTx/>
                  <a:buNone/>
                  <a:defRPr/>
                </a:pPr>
                <a14:m>
                  <m:oMathPara xmlns:m="http://schemas.openxmlformats.org/officeDocument/2006/math">
                    <m:oMathParaPr>
                      <m:jc m:val="centerGroup"/>
                    </m:oMathParaPr>
                    <m:oMath xmlns:m="http://schemas.openxmlformats.org/officeDocument/2006/math">
                      <m:r>
                        <a:rPr lang="es-MX" sz="1900" b="1" i="1">
                          <a:solidFill>
                            <a:sysClr val="windowText" lastClr="000000">
                              <a:lumMod val="75000"/>
                              <a:lumOff val="25000"/>
                            </a:sysClr>
                          </a:solidFill>
                          <a:latin typeface="Cambria Math" panose="02040503050406030204" pitchFamily="18" charset="0"/>
                        </a:rPr>
                        <m:t>𝑴</m:t>
                      </m:r>
                      <m:r>
                        <a:rPr lang="es-MX" sz="1900" b="1" i="1">
                          <a:solidFill>
                            <a:sysClr val="windowText" lastClr="000000">
                              <a:lumMod val="75000"/>
                              <a:lumOff val="25000"/>
                            </a:sysClr>
                          </a:solidFill>
                          <a:latin typeface="Cambria Math" panose="02040503050406030204" pitchFamily="18" charset="0"/>
                        </a:rPr>
                        <m:t>=</m:t>
                      </m:r>
                      <m:f>
                        <m:fPr>
                          <m:ctrlPr>
                            <a:rPr lang="es-MX" sz="1900" b="1" i="1">
                              <a:solidFill>
                                <a:sysClr val="windowText" lastClr="000000">
                                  <a:lumMod val="75000"/>
                                  <a:lumOff val="25000"/>
                                </a:sysClr>
                              </a:solidFill>
                              <a:latin typeface="Cambria Math"/>
                            </a:rPr>
                          </m:ctrlPr>
                        </m:fPr>
                        <m:num>
                          <m:r>
                            <a:rPr lang="es-MX" sz="1900" b="1" i="1">
                              <a:solidFill>
                                <a:sysClr val="windowText" lastClr="000000">
                                  <a:lumMod val="75000"/>
                                  <a:lumOff val="25000"/>
                                </a:sysClr>
                              </a:solidFill>
                              <a:latin typeface="Cambria Math" panose="02040503050406030204" pitchFamily="18" charset="0"/>
                            </a:rPr>
                            <m:t>𝑬</m:t>
                          </m:r>
                          <m:r>
                            <a:rPr lang="es-MX" sz="1900" b="1" i="1">
                              <a:solidFill>
                                <a:sysClr val="windowText" lastClr="000000">
                                  <a:lumMod val="75000"/>
                                  <a:lumOff val="25000"/>
                                </a:sysClr>
                              </a:solidFill>
                              <a:latin typeface="Cambria Math" panose="02040503050406030204" pitchFamily="18" charset="0"/>
                            </a:rPr>
                            <m:t>+</m:t>
                          </m:r>
                          <m:r>
                            <a:rPr lang="es-MX" sz="1900" b="1" i="1">
                              <a:solidFill>
                                <a:sysClr val="windowText" lastClr="000000">
                                  <a:lumMod val="75000"/>
                                  <a:lumOff val="25000"/>
                                </a:sysClr>
                              </a:solidFill>
                              <a:latin typeface="Cambria Math" panose="02040503050406030204" pitchFamily="18" charset="0"/>
                            </a:rPr>
                            <m:t>𝑫</m:t>
                          </m:r>
                        </m:num>
                        <m:den>
                          <m:r>
                            <a:rPr lang="es-MX" sz="1900" b="1" i="1">
                              <a:solidFill>
                                <a:sysClr val="windowText" lastClr="000000">
                                  <a:lumMod val="75000"/>
                                  <a:lumOff val="25000"/>
                                </a:sysClr>
                              </a:solidFill>
                              <a:latin typeface="Cambria Math" panose="02040503050406030204" pitchFamily="18" charset="0"/>
                            </a:rPr>
                            <m:t>𝑬</m:t>
                          </m:r>
                          <m:r>
                            <a:rPr lang="es-MX" sz="1900" b="1" i="1">
                              <a:solidFill>
                                <a:sysClr val="windowText" lastClr="000000">
                                  <a:lumMod val="75000"/>
                                  <a:lumOff val="25000"/>
                                </a:sysClr>
                              </a:solidFill>
                              <a:latin typeface="Cambria Math" panose="02040503050406030204" pitchFamily="18" charset="0"/>
                            </a:rPr>
                            <m:t>+</m:t>
                          </m:r>
                          <m:r>
                            <a:rPr lang="es-MX" sz="1900" b="1" i="1">
                              <a:solidFill>
                                <a:sysClr val="windowText" lastClr="000000">
                                  <a:lumMod val="75000"/>
                                  <a:lumOff val="25000"/>
                                </a:sysClr>
                              </a:solidFill>
                              <a:latin typeface="Cambria Math" panose="02040503050406030204" pitchFamily="18" charset="0"/>
                            </a:rPr>
                            <m:t>𝑳</m:t>
                          </m:r>
                        </m:den>
                      </m:f>
                      <m:r>
                        <a:rPr lang="es-MX" sz="1900" b="1" i="1">
                          <a:solidFill>
                            <a:sysClr val="windowText" lastClr="000000">
                              <a:lumMod val="75000"/>
                              <a:lumOff val="25000"/>
                            </a:sysClr>
                          </a:solidFill>
                          <a:latin typeface="Cambria Math" panose="02040503050406030204" pitchFamily="18" charset="0"/>
                        </a:rPr>
                        <m:t>∗</m:t>
                      </m:r>
                      <m:r>
                        <a:rPr lang="es-MX" sz="1900" b="1" i="1">
                          <a:solidFill>
                            <a:sysClr val="windowText" lastClr="000000">
                              <a:lumMod val="75000"/>
                              <a:lumOff val="25000"/>
                            </a:sysClr>
                          </a:solidFill>
                          <a:latin typeface="Cambria Math" panose="02040503050406030204" pitchFamily="18" charset="0"/>
                        </a:rPr>
                        <m:t>𝑩</m:t>
                      </m:r>
                    </m:oMath>
                  </m:oMathPara>
                </a14:m>
                <a:endParaRPr lang="es-MX" sz="1900" b="1" dirty="0">
                  <a:solidFill>
                    <a:sysClr val="windowText" lastClr="000000">
                      <a:lumMod val="75000"/>
                      <a:lumOff val="25000"/>
                    </a:sysClr>
                  </a:solidFill>
                  <a:latin typeface="Arial" panose="020B0604020202020204" pitchFamily="34" charset="0"/>
                  <a:cs typeface="Arial" panose="020B0604020202020204" pitchFamily="34" charset="0"/>
                </a:endParaRPr>
              </a:p>
              <a:p>
                <a:pPr marL="0" indent="0" algn="just" defTabSz="342900">
                  <a:lnSpc>
                    <a:spcPct val="150000"/>
                  </a:lnSpc>
                  <a:spcBef>
                    <a:spcPts val="750"/>
                  </a:spcBef>
                  <a:buClrTx/>
                  <a:buNone/>
                  <a:defRPr/>
                </a:pPr>
                <a:endParaRPr lang="es-MX" sz="1900" dirty="0" smtClean="0">
                  <a:solidFill>
                    <a:sysClr val="windowText" lastClr="000000">
                      <a:lumMod val="75000"/>
                      <a:lumOff val="25000"/>
                    </a:sysClr>
                  </a:solidFill>
                  <a:latin typeface="Arial" panose="020B0604020202020204" pitchFamily="34" charset="0"/>
                  <a:cs typeface="Arial" panose="020B0604020202020204" pitchFamily="34" charset="0"/>
                </a:endParaRPr>
              </a:p>
              <a:p>
                <a:pPr marL="0" indent="0" algn="just" defTabSz="342900">
                  <a:lnSpc>
                    <a:spcPct val="150000"/>
                  </a:lnSpc>
                  <a:spcBef>
                    <a:spcPts val="750"/>
                  </a:spcBef>
                  <a:buClrTx/>
                  <a:buNone/>
                  <a:defRPr/>
                </a:pPr>
                <a:r>
                  <a:rPr lang="es-MX" sz="1900" dirty="0" smtClean="0">
                    <a:solidFill>
                      <a:sysClr val="windowText" lastClr="000000">
                        <a:lumMod val="75000"/>
                        <a:lumOff val="25000"/>
                      </a:sysClr>
                    </a:solidFill>
                    <a:latin typeface="Arial" panose="020B0604020202020204" pitchFamily="34" charset="0"/>
                    <a:cs typeface="Arial" panose="020B0604020202020204" pitchFamily="34" charset="0"/>
                  </a:rPr>
                  <a:t>Si </a:t>
                </a:r>
                <a:r>
                  <a:rPr lang="es-MX" sz="1900" dirty="0">
                    <a:solidFill>
                      <a:sysClr val="windowText" lastClr="000000">
                        <a:lumMod val="75000"/>
                        <a:lumOff val="25000"/>
                      </a:sysClr>
                    </a:solidFill>
                    <a:latin typeface="Arial" panose="020B0604020202020204" pitchFamily="34" charset="0"/>
                    <a:cs typeface="Arial" panose="020B0604020202020204" pitchFamily="34" charset="0"/>
                  </a:rPr>
                  <a:t>el numerador y el denominador de la ecuación anterior se dividen por D y se denota la proporción de E/D por </a:t>
                </a:r>
                <a:r>
                  <a:rPr lang="es-MX" sz="1900" b="1" i="1" dirty="0">
                    <a:solidFill>
                      <a:sysClr val="windowText" lastClr="000000">
                        <a:lumMod val="75000"/>
                        <a:lumOff val="25000"/>
                      </a:sysClr>
                    </a:solidFill>
                    <a:latin typeface="Arial" panose="020B0604020202020204" pitchFamily="34" charset="0"/>
                    <a:cs typeface="Arial" panose="020B0604020202020204" pitchFamily="34" charset="0"/>
                  </a:rPr>
                  <a:t>e</a:t>
                </a:r>
                <a:r>
                  <a:rPr lang="es-MX" sz="1900" dirty="0">
                    <a:solidFill>
                      <a:sysClr val="windowText" lastClr="000000">
                        <a:lumMod val="75000"/>
                        <a:lumOff val="25000"/>
                      </a:sysClr>
                    </a:solidFill>
                    <a:latin typeface="Arial" panose="020B0604020202020204" pitchFamily="34" charset="0"/>
                    <a:cs typeface="Arial" panose="020B0604020202020204" pitchFamily="34" charset="0"/>
                  </a:rPr>
                  <a:t> y </a:t>
                </a:r>
                <a:r>
                  <a:rPr lang="es-MX" sz="1900" b="1" i="1" dirty="0">
                    <a:solidFill>
                      <a:sysClr val="windowText" lastClr="000000">
                        <a:lumMod val="75000"/>
                        <a:lumOff val="25000"/>
                      </a:sysClr>
                    </a:solidFill>
                    <a:latin typeface="Arial" panose="020B0604020202020204" pitchFamily="34" charset="0"/>
                    <a:cs typeface="Arial" panose="020B0604020202020204" pitchFamily="34" charset="0"/>
                  </a:rPr>
                  <a:t>l</a:t>
                </a:r>
                <a:r>
                  <a:rPr lang="es-MX" sz="1900" dirty="0">
                    <a:solidFill>
                      <a:sysClr val="windowText" lastClr="000000">
                        <a:lumMod val="75000"/>
                        <a:lumOff val="25000"/>
                      </a:sysClr>
                    </a:solidFill>
                    <a:latin typeface="Arial" panose="020B0604020202020204" pitchFamily="34" charset="0"/>
                    <a:cs typeface="Arial" panose="020B0604020202020204" pitchFamily="34" charset="0"/>
                  </a:rPr>
                  <a:t> como el coeficiente de reservas del sistema bancario L/D se tiene</a:t>
                </a:r>
                <a:r>
                  <a:rPr lang="es-MX" sz="1900" dirty="0" smtClean="0">
                    <a:solidFill>
                      <a:sysClr val="windowText" lastClr="000000">
                        <a:lumMod val="75000"/>
                        <a:lumOff val="25000"/>
                      </a:sysClr>
                    </a:solidFill>
                    <a:latin typeface="Arial" panose="020B0604020202020204" pitchFamily="34" charset="0"/>
                    <a:cs typeface="Arial" panose="020B0604020202020204" pitchFamily="34" charset="0"/>
                  </a:rPr>
                  <a:t>.</a:t>
                </a:r>
              </a:p>
              <a:p>
                <a:pPr marL="0" indent="0" algn="just" defTabSz="342900">
                  <a:lnSpc>
                    <a:spcPct val="150000"/>
                  </a:lnSpc>
                  <a:spcBef>
                    <a:spcPts val="750"/>
                  </a:spcBef>
                  <a:buClrTx/>
                  <a:buNone/>
                  <a:defRPr/>
                </a:pPr>
                <a14:m>
                  <m:oMathPara xmlns:m="http://schemas.openxmlformats.org/officeDocument/2006/math">
                    <m:oMathParaPr>
                      <m:jc m:val="centerGroup"/>
                    </m:oMathParaPr>
                    <m:oMath xmlns:m="http://schemas.openxmlformats.org/officeDocument/2006/math">
                      <m:r>
                        <a:rPr lang="es-MX" sz="1900" b="1" i="1">
                          <a:solidFill>
                            <a:sysClr val="windowText" lastClr="000000">
                              <a:lumMod val="75000"/>
                              <a:lumOff val="25000"/>
                            </a:sysClr>
                          </a:solidFill>
                          <a:latin typeface="Cambria Math" panose="02040503050406030204" pitchFamily="18" charset="0"/>
                        </a:rPr>
                        <m:t>𝑴</m:t>
                      </m:r>
                      <m:r>
                        <a:rPr lang="es-MX" sz="1900" b="1" i="1">
                          <a:solidFill>
                            <a:sysClr val="windowText" lastClr="000000">
                              <a:lumMod val="75000"/>
                              <a:lumOff val="25000"/>
                            </a:sysClr>
                          </a:solidFill>
                          <a:latin typeface="Cambria Math" panose="02040503050406030204" pitchFamily="18" charset="0"/>
                        </a:rPr>
                        <m:t>=</m:t>
                      </m:r>
                      <m:f>
                        <m:fPr>
                          <m:ctrlPr>
                            <a:rPr lang="es-MX" sz="1900" b="1" i="1">
                              <a:solidFill>
                                <a:sysClr val="windowText" lastClr="000000">
                                  <a:lumMod val="75000"/>
                                  <a:lumOff val="25000"/>
                                </a:sysClr>
                              </a:solidFill>
                              <a:latin typeface="Cambria Math"/>
                            </a:rPr>
                          </m:ctrlPr>
                        </m:fPr>
                        <m:num>
                          <m:f>
                            <m:fPr>
                              <m:ctrlPr>
                                <a:rPr lang="es-MX" sz="1900" b="1" i="1">
                                  <a:solidFill>
                                    <a:sysClr val="windowText" lastClr="000000">
                                      <a:lumMod val="75000"/>
                                      <a:lumOff val="25000"/>
                                    </a:sysClr>
                                  </a:solidFill>
                                  <a:latin typeface="Cambria Math"/>
                                </a:rPr>
                              </m:ctrlPr>
                            </m:fPr>
                            <m:num>
                              <m:r>
                                <a:rPr lang="es-MX" sz="1900" b="1" i="1">
                                  <a:solidFill>
                                    <a:sysClr val="windowText" lastClr="000000">
                                      <a:lumMod val="75000"/>
                                      <a:lumOff val="25000"/>
                                    </a:sysClr>
                                  </a:solidFill>
                                  <a:latin typeface="Cambria Math" panose="02040503050406030204" pitchFamily="18" charset="0"/>
                                </a:rPr>
                                <m:t>𝑬</m:t>
                              </m:r>
                            </m:num>
                            <m:den>
                              <m:r>
                                <a:rPr lang="es-MX" sz="1900" b="1" i="1">
                                  <a:solidFill>
                                    <a:sysClr val="windowText" lastClr="000000">
                                      <a:lumMod val="75000"/>
                                      <a:lumOff val="25000"/>
                                    </a:sysClr>
                                  </a:solidFill>
                                  <a:latin typeface="Cambria Math" panose="02040503050406030204" pitchFamily="18" charset="0"/>
                                </a:rPr>
                                <m:t>𝑫</m:t>
                              </m:r>
                            </m:den>
                          </m:f>
                          <m:r>
                            <a:rPr lang="es-MX" sz="1900" b="1" i="1">
                              <a:solidFill>
                                <a:sysClr val="windowText" lastClr="000000">
                                  <a:lumMod val="75000"/>
                                  <a:lumOff val="25000"/>
                                </a:sysClr>
                              </a:solidFill>
                              <a:latin typeface="Cambria Math" panose="02040503050406030204" pitchFamily="18" charset="0"/>
                            </a:rPr>
                            <m:t>+</m:t>
                          </m:r>
                          <m:r>
                            <a:rPr lang="es-MX" sz="1900" b="1" i="1">
                              <a:solidFill>
                                <a:sysClr val="windowText" lastClr="000000">
                                  <a:lumMod val="75000"/>
                                  <a:lumOff val="25000"/>
                                </a:sysClr>
                              </a:solidFill>
                              <a:latin typeface="Cambria Math" panose="02040503050406030204" pitchFamily="18" charset="0"/>
                            </a:rPr>
                            <m:t>𝟏</m:t>
                          </m:r>
                        </m:num>
                        <m:den>
                          <m:f>
                            <m:fPr>
                              <m:ctrlPr>
                                <a:rPr lang="es-MX" sz="1900" b="1" i="1">
                                  <a:solidFill>
                                    <a:sysClr val="windowText" lastClr="000000">
                                      <a:lumMod val="75000"/>
                                      <a:lumOff val="25000"/>
                                    </a:sysClr>
                                  </a:solidFill>
                                  <a:latin typeface="Cambria Math"/>
                                </a:rPr>
                              </m:ctrlPr>
                            </m:fPr>
                            <m:num>
                              <m:r>
                                <a:rPr lang="es-MX" sz="1900" b="1" i="1">
                                  <a:solidFill>
                                    <a:sysClr val="windowText" lastClr="000000">
                                      <a:lumMod val="75000"/>
                                      <a:lumOff val="25000"/>
                                    </a:sysClr>
                                  </a:solidFill>
                                  <a:latin typeface="Cambria Math" panose="02040503050406030204" pitchFamily="18" charset="0"/>
                                </a:rPr>
                                <m:t>𝑬</m:t>
                              </m:r>
                            </m:num>
                            <m:den>
                              <m:r>
                                <a:rPr lang="es-MX" sz="1900" b="1" i="1">
                                  <a:solidFill>
                                    <a:sysClr val="windowText" lastClr="000000">
                                      <a:lumMod val="75000"/>
                                      <a:lumOff val="25000"/>
                                    </a:sysClr>
                                  </a:solidFill>
                                  <a:latin typeface="Cambria Math" panose="02040503050406030204" pitchFamily="18" charset="0"/>
                                </a:rPr>
                                <m:t>𝑳</m:t>
                              </m:r>
                            </m:den>
                          </m:f>
                          <m:r>
                            <a:rPr lang="es-MX" sz="1900" b="1" i="1">
                              <a:solidFill>
                                <a:sysClr val="windowText" lastClr="000000">
                                  <a:lumMod val="75000"/>
                                  <a:lumOff val="25000"/>
                                </a:sysClr>
                              </a:solidFill>
                              <a:latin typeface="Cambria Math" panose="02040503050406030204" pitchFamily="18" charset="0"/>
                            </a:rPr>
                            <m:t>+</m:t>
                          </m:r>
                          <m:r>
                            <a:rPr lang="es-MX" sz="1900" b="1" i="1">
                              <a:solidFill>
                                <a:sysClr val="windowText" lastClr="000000">
                                  <a:lumMod val="75000"/>
                                  <a:lumOff val="25000"/>
                                </a:sysClr>
                              </a:solidFill>
                              <a:latin typeface="Cambria Math" panose="02040503050406030204" pitchFamily="18" charset="0"/>
                            </a:rPr>
                            <m:t>𝑳</m:t>
                          </m:r>
                          <m:r>
                            <a:rPr lang="es-MX" sz="1900" b="1" i="1">
                              <a:solidFill>
                                <a:sysClr val="windowText" lastClr="000000">
                                  <a:lumMod val="75000"/>
                                  <a:lumOff val="25000"/>
                                </a:sysClr>
                              </a:solidFill>
                              <a:latin typeface="Cambria Math" panose="02040503050406030204" pitchFamily="18" charset="0"/>
                            </a:rPr>
                            <m:t>/</m:t>
                          </m:r>
                          <m:r>
                            <a:rPr lang="es-MX" sz="1900" b="1" i="1">
                              <a:solidFill>
                                <a:sysClr val="windowText" lastClr="000000">
                                  <a:lumMod val="75000"/>
                                  <a:lumOff val="25000"/>
                                </a:sysClr>
                              </a:solidFill>
                              <a:latin typeface="Cambria Math" panose="02040503050406030204" pitchFamily="18" charset="0"/>
                            </a:rPr>
                            <m:t>𝑫</m:t>
                          </m:r>
                        </m:den>
                      </m:f>
                      <m:r>
                        <a:rPr lang="es-MX" sz="1900" b="1" i="1">
                          <a:solidFill>
                            <a:sysClr val="windowText" lastClr="000000">
                              <a:lumMod val="75000"/>
                              <a:lumOff val="25000"/>
                            </a:sysClr>
                          </a:solidFill>
                          <a:latin typeface="Cambria Math" panose="02040503050406030204" pitchFamily="18" charset="0"/>
                        </a:rPr>
                        <m:t>∗</m:t>
                      </m:r>
                      <m:r>
                        <a:rPr lang="es-MX" sz="1900" b="1" i="1">
                          <a:solidFill>
                            <a:sysClr val="windowText" lastClr="000000">
                              <a:lumMod val="75000"/>
                              <a:lumOff val="25000"/>
                            </a:sysClr>
                          </a:solidFill>
                          <a:latin typeface="Cambria Math" panose="02040503050406030204" pitchFamily="18" charset="0"/>
                        </a:rPr>
                        <m:t>𝑩</m:t>
                      </m:r>
                      <m:r>
                        <a:rPr lang="es-MX" sz="1900" b="1" i="1">
                          <a:solidFill>
                            <a:sysClr val="windowText" lastClr="000000">
                              <a:lumMod val="75000"/>
                              <a:lumOff val="25000"/>
                            </a:sysClr>
                          </a:solidFill>
                          <a:latin typeface="Cambria Math" panose="02040503050406030204" pitchFamily="18" charset="0"/>
                        </a:rPr>
                        <m:t>=</m:t>
                      </m:r>
                      <m:f>
                        <m:fPr>
                          <m:ctrlPr>
                            <a:rPr lang="es-MX" sz="1900" b="1" i="1">
                              <a:solidFill>
                                <a:sysClr val="windowText" lastClr="000000">
                                  <a:lumMod val="75000"/>
                                  <a:lumOff val="25000"/>
                                </a:sysClr>
                              </a:solidFill>
                              <a:latin typeface="Cambria Math"/>
                            </a:rPr>
                          </m:ctrlPr>
                        </m:fPr>
                        <m:num>
                          <m:r>
                            <a:rPr lang="es-MX" sz="1900" b="1" i="1">
                              <a:solidFill>
                                <a:sysClr val="windowText" lastClr="000000">
                                  <a:lumMod val="75000"/>
                                  <a:lumOff val="25000"/>
                                </a:sysClr>
                              </a:solidFill>
                              <a:latin typeface="Cambria Math" panose="02040503050406030204" pitchFamily="18" charset="0"/>
                            </a:rPr>
                            <m:t>𝒆</m:t>
                          </m:r>
                          <m:r>
                            <a:rPr lang="es-MX" sz="1900" b="1" i="1">
                              <a:solidFill>
                                <a:sysClr val="windowText" lastClr="000000">
                                  <a:lumMod val="75000"/>
                                  <a:lumOff val="25000"/>
                                </a:sysClr>
                              </a:solidFill>
                              <a:latin typeface="Cambria Math" panose="02040503050406030204" pitchFamily="18" charset="0"/>
                            </a:rPr>
                            <m:t>+</m:t>
                          </m:r>
                          <m:r>
                            <a:rPr lang="es-MX" sz="1900" b="1" i="1">
                              <a:solidFill>
                                <a:sysClr val="windowText" lastClr="000000">
                                  <a:lumMod val="75000"/>
                                  <a:lumOff val="25000"/>
                                </a:sysClr>
                              </a:solidFill>
                              <a:latin typeface="Cambria Math" panose="02040503050406030204" pitchFamily="18" charset="0"/>
                            </a:rPr>
                            <m:t>𝟏</m:t>
                          </m:r>
                        </m:num>
                        <m:den>
                          <m:r>
                            <a:rPr lang="es-MX" sz="1900" b="1" i="1">
                              <a:solidFill>
                                <a:sysClr val="windowText" lastClr="000000">
                                  <a:lumMod val="75000"/>
                                  <a:lumOff val="25000"/>
                                </a:sysClr>
                              </a:solidFill>
                              <a:latin typeface="Cambria Math" panose="02040503050406030204" pitchFamily="18" charset="0"/>
                            </a:rPr>
                            <m:t>𝒆</m:t>
                          </m:r>
                          <m:r>
                            <a:rPr lang="es-MX" sz="1900" b="1" i="1">
                              <a:solidFill>
                                <a:sysClr val="windowText" lastClr="000000">
                                  <a:lumMod val="75000"/>
                                  <a:lumOff val="25000"/>
                                </a:sysClr>
                              </a:solidFill>
                              <a:latin typeface="Cambria Math" panose="02040503050406030204" pitchFamily="18" charset="0"/>
                            </a:rPr>
                            <m:t>+</m:t>
                          </m:r>
                          <m:r>
                            <a:rPr lang="es-MX" sz="1900" b="1" i="1">
                              <a:solidFill>
                                <a:sysClr val="windowText" lastClr="000000">
                                  <a:lumMod val="75000"/>
                                  <a:lumOff val="25000"/>
                                </a:sysClr>
                              </a:solidFill>
                              <a:latin typeface="Cambria Math" panose="02040503050406030204" pitchFamily="18" charset="0"/>
                            </a:rPr>
                            <m:t>𝒍</m:t>
                          </m:r>
                        </m:den>
                      </m:f>
                      <m:r>
                        <a:rPr lang="es-MX" sz="1900" b="1" i="1">
                          <a:solidFill>
                            <a:sysClr val="windowText" lastClr="000000">
                              <a:lumMod val="75000"/>
                              <a:lumOff val="25000"/>
                            </a:sysClr>
                          </a:solidFill>
                          <a:latin typeface="Cambria Math" panose="02040503050406030204" pitchFamily="18" charset="0"/>
                        </a:rPr>
                        <m:t>∗</m:t>
                      </m:r>
                      <m:r>
                        <a:rPr lang="es-MX" sz="1900" b="1" i="1">
                          <a:solidFill>
                            <a:sysClr val="windowText" lastClr="000000">
                              <a:lumMod val="75000"/>
                              <a:lumOff val="25000"/>
                            </a:sysClr>
                          </a:solidFill>
                          <a:latin typeface="Cambria Math" panose="02040503050406030204" pitchFamily="18" charset="0"/>
                        </a:rPr>
                        <m:t>𝑩</m:t>
                      </m:r>
                    </m:oMath>
                  </m:oMathPara>
                </a14:m>
                <a:endParaRPr lang="es-MX" sz="1900" b="1" dirty="0">
                  <a:solidFill>
                    <a:sysClr val="windowText" lastClr="000000">
                      <a:lumMod val="75000"/>
                      <a:lumOff val="25000"/>
                    </a:sysClr>
                  </a:solidFill>
                  <a:latin typeface="Arial" panose="020B0604020202020204" pitchFamily="34" charset="0"/>
                  <a:cs typeface="Arial" panose="020B0604020202020204" pitchFamily="34" charset="0"/>
                </a:endParaRPr>
              </a:p>
              <a:p>
                <a:pPr marL="257175" indent="-257175" algn="just" defTabSz="342900">
                  <a:lnSpc>
                    <a:spcPct val="150000"/>
                  </a:lnSpc>
                  <a:spcBef>
                    <a:spcPts val="750"/>
                  </a:spcBef>
                  <a:buClrTx/>
                  <a:defRPr/>
                </a:pPr>
                <a:endParaRPr lang="es-MX" sz="1900" dirty="0">
                  <a:solidFill>
                    <a:sysClr val="windowText" lastClr="000000">
                      <a:lumMod val="75000"/>
                      <a:lumOff val="25000"/>
                    </a:sysClr>
                  </a:solidFill>
                  <a:latin typeface="Arial" panose="020B0604020202020204" pitchFamily="34" charset="0"/>
                  <a:cs typeface="Arial" panose="020B0604020202020204" pitchFamily="34" charset="0"/>
                </a:endParaRPr>
              </a:p>
              <a:p>
                <a:pPr marL="257175" indent="-257175" algn="just" defTabSz="342900">
                  <a:lnSpc>
                    <a:spcPct val="150000"/>
                  </a:lnSpc>
                  <a:spcBef>
                    <a:spcPts val="750"/>
                  </a:spcBef>
                  <a:buClr>
                    <a:srgbClr val="549E39"/>
                  </a:buClr>
                  <a:defRPr/>
                </a:pPr>
                <a:endParaRPr lang="es-MX" sz="1900" dirty="0">
                  <a:solidFill>
                    <a:sysClr val="windowText" lastClr="000000">
                      <a:lumMod val="75000"/>
                      <a:lumOff val="25000"/>
                    </a:sysClr>
                  </a:solidFill>
                  <a:latin typeface="Arial" panose="020B0604020202020204" pitchFamily="34" charset="0"/>
                  <a:cs typeface="Arial" panose="020B0604020202020204" pitchFamily="34" charset="0"/>
                </a:endParaRPr>
              </a:p>
            </p:txBody>
          </p:sp>
        </mc:Choice>
        <mc:Fallback xmlns="">
          <p:sp>
            <p:nvSpPr>
              <p:cNvPr id="5" name="2 Marcador de contenido"/>
              <p:cNvSpPr txBox="1">
                <a:spLocks noRot="1" noChangeAspect="1" noMove="1" noResize="1" noEditPoints="1" noAdjustHandles="1" noChangeArrowheads="1" noChangeShapeType="1" noTextEdit="1"/>
              </p:cNvSpPr>
              <p:nvPr/>
            </p:nvSpPr>
            <p:spPr>
              <a:xfrm>
                <a:off x="881449" y="871265"/>
                <a:ext cx="6761978" cy="3362983"/>
              </a:xfrm>
              <a:prstGeom prst="rect">
                <a:avLst/>
              </a:prstGeom>
              <a:blipFill rotWithShape="0">
                <a:blip r:embed="rId4"/>
                <a:stretch>
                  <a:fillRect l="-1262" r="-1172" b="-51812"/>
                </a:stretch>
              </a:blipFill>
            </p:spPr>
            <p:txBody>
              <a:bodyPr/>
              <a:lstStyle/>
              <a:p>
                <a:r>
                  <a:rPr lang="es-MX">
                    <a:noFill/>
                  </a:rPr>
                  <a:t> </a:t>
                </a:r>
              </a:p>
            </p:txBody>
          </p:sp>
        </mc:Fallback>
      </mc:AlternateContent>
      <p:sp>
        <p:nvSpPr>
          <p:cNvPr id="6" name="Text Box 3"/>
          <p:cNvSpPr txBox="1">
            <a:spLocks noChangeArrowheads="1"/>
          </p:cNvSpPr>
          <p:nvPr/>
        </p:nvSpPr>
        <p:spPr bwMode="auto">
          <a:xfrm>
            <a:off x="0" y="0"/>
            <a:ext cx="9144000" cy="369332"/>
          </a:xfrm>
          <a:prstGeom prst="rect">
            <a:avLst/>
          </a:prstGeom>
          <a:solidFill>
            <a:srgbClr val="008000"/>
          </a:solidFill>
          <a:ln w="9525">
            <a:solidFill>
              <a:srgbClr val="008000"/>
            </a:solidFill>
            <a:miter lim="800000"/>
            <a:headEnd/>
            <a:tailEnd/>
          </a:ln>
        </p:spPr>
        <p:txBody>
          <a:bodyPr>
            <a:spAutoFit/>
          </a:bodyPr>
          <a:lstStyle>
            <a:lvl1pPr eaLnBrk="0" hangingPunct="0">
              <a:spcBef>
                <a:spcPct val="20000"/>
              </a:spcBef>
              <a:buChar char="•"/>
              <a:defRPr sz="3200">
                <a:solidFill>
                  <a:schemeClr val="tx1"/>
                </a:solidFill>
                <a:latin typeface="Times New Roman" pitchFamily="18" charset="0"/>
              </a:defRPr>
            </a:lvl1pPr>
            <a:lvl2pPr marL="742950" indent="-285750" eaLnBrk="0" hangingPunct="0">
              <a:spcBef>
                <a:spcPct val="20000"/>
              </a:spcBef>
              <a:buChar char="–"/>
              <a:defRPr sz="2800">
                <a:solidFill>
                  <a:schemeClr val="tx1"/>
                </a:solidFill>
                <a:latin typeface="Times New Roman" pitchFamily="18" charset="0"/>
              </a:defRPr>
            </a:lvl2pPr>
            <a:lvl3pPr marL="1143000" indent="-228600" eaLnBrk="0" hangingPunct="0">
              <a:spcBef>
                <a:spcPct val="20000"/>
              </a:spcBef>
              <a:buChar char="•"/>
              <a:defRPr sz="2400">
                <a:solidFill>
                  <a:schemeClr val="tx1"/>
                </a:solidFill>
                <a:latin typeface="Times New Roman" pitchFamily="18" charset="0"/>
              </a:defRPr>
            </a:lvl3pPr>
            <a:lvl4pPr marL="1600200" indent="-228600" eaLnBrk="0" hangingPunct="0">
              <a:spcBef>
                <a:spcPct val="20000"/>
              </a:spcBef>
              <a:buChar char="–"/>
              <a:defRPr sz="2000">
                <a:solidFill>
                  <a:schemeClr val="tx1"/>
                </a:solidFill>
                <a:latin typeface="Times New Roman" pitchFamily="18" charset="0"/>
              </a:defRPr>
            </a:lvl4pPr>
            <a:lvl5pPr marL="2057400" indent="-228600"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gn="ctr" eaLnBrk="1" fontAlgn="base" hangingPunct="1">
              <a:spcBef>
                <a:spcPct val="0"/>
              </a:spcBef>
              <a:spcAft>
                <a:spcPct val="0"/>
              </a:spcAft>
              <a:buFontTx/>
              <a:buNone/>
            </a:pPr>
            <a:r>
              <a:rPr lang="es-MX" altLang="es-MX" sz="1800" b="1" dirty="0">
                <a:solidFill>
                  <a:srgbClr val="FFFFFF"/>
                </a:solidFill>
                <a:latin typeface="Arial" charset="0"/>
                <a:cs typeface="Times New Roman" pitchFamily="18" charset="0"/>
              </a:rPr>
              <a:t>Concepto y funciones </a:t>
            </a:r>
            <a:r>
              <a:rPr lang="es-MX" altLang="es-MX" sz="1800" b="1" dirty="0">
                <a:solidFill>
                  <a:srgbClr val="FFFFFF"/>
                </a:solidFill>
                <a:latin typeface="Arial" charset="0"/>
                <a:cs typeface="Times New Roman" pitchFamily="18" charset="0"/>
              </a:rPr>
              <a:t>de dinero</a:t>
            </a:r>
            <a:endParaRPr lang="es-MX" altLang="es-MX" sz="1800" b="1" dirty="0">
              <a:solidFill>
                <a:srgbClr val="FFFFFF"/>
              </a:solidFill>
              <a:latin typeface="Arial" charset="0"/>
              <a:cs typeface="Times New Roman" pitchFamily="18" charset="0"/>
            </a:endParaRPr>
          </a:p>
        </p:txBody>
      </p:sp>
    </p:spTree>
    <p:extLst>
      <p:ext uri="{BB962C8B-B14F-4D97-AF65-F5344CB8AC3E}">
        <p14:creationId xmlns:p14="http://schemas.microsoft.com/office/powerpoint/2010/main" val="2547067798"/>
      </p:ext>
    </p:extLst>
  </p:cSld>
  <p:clrMapOvr>
    <a:overrideClrMapping bg1="lt1" tx1="dk1" bg2="lt2" tx2="dk2" accent1="accent1" accent2="accent2" accent3="accent3" accent4="accent4" accent5="accent5" accent6="accent6" hlink="hlink" folHlink="folHlink"/>
  </p:clrMapOvr>
  <p:transition advClick="0"/>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showMasterSp="0">
  <p:cSld>
    <p:bg>
      <p:bgPr>
        <a:gradFill rotWithShape="0">
          <a:gsLst>
            <a:gs pos="0">
              <a:schemeClr val="bg1"/>
            </a:gs>
            <a:gs pos="100000">
              <a:schemeClr val="folHlink"/>
            </a:gs>
          </a:gsLst>
          <a:lin ang="5400000" scaled="1"/>
        </a:gradFill>
        <a:effectLst/>
      </p:bgPr>
    </p:bg>
    <p:spTree>
      <p:nvGrpSpPr>
        <p:cNvPr id="1" name=""/>
        <p:cNvGrpSpPr/>
        <p:nvPr/>
      </p:nvGrpSpPr>
      <p:grpSpPr>
        <a:xfrm>
          <a:off x="0" y="0"/>
          <a:ext cx="0" cy="0"/>
          <a:chOff x="0" y="0"/>
          <a:chExt cx="0" cy="0"/>
        </a:xfrm>
      </p:grpSpPr>
      <p:sp>
        <p:nvSpPr>
          <p:cNvPr id="97282" name="Rectangle 2"/>
          <p:cNvSpPr>
            <a:spLocks noChangeArrowheads="1"/>
          </p:cNvSpPr>
          <p:nvPr/>
        </p:nvSpPr>
        <p:spPr bwMode="auto">
          <a:xfrm>
            <a:off x="280989" y="520074"/>
            <a:ext cx="8482012" cy="4962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spcBef>
                <a:spcPct val="20000"/>
              </a:spcBef>
              <a:buChar char="•"/>
              <a:defRPr sz="3200">
                <a:solidFill>
                  <a:schemeClr val="tx1"/>
                </a:solidFill>
                <a:latin typeface="Times New Roman" pitchFamily="18" charset="0"/>
              </a:defRPr>
            </a:lvl1pPr>
            <a:lvl2pPr marL="742950" indent="-285750" eaLnBrk="0" hangingPunct="0">
              <a:spcBef>
                <a:spcPct val="20000"/>
              </a:spcBef>
              <a:buChar char="–"/>
              <a:defRPr sz="2800">
                <a:solidFill>
                  <a:schemeClr val="tx1"/>
                </a:solidFill>
                <a:latin typeface="Times New Roman" pitchFamily="18" charset="0"/>
              </a:defRPr>
            </a:lvl2pPr>
            <a:lvl3pPr marL="1143000" indent="-228600" eaLnBrk="0" hangingPunct="0">
              <a:spcBef>
                <a:spcPct val="20000"/>
              </a:spcBef>
              <a:buChar char="•"/>
              <a:defRPr sz="2400">
                <a:solidFill>
                  <a:schemeClr val="tx1"/>
                </a:solidFill>
                <a:latin typeface="Times New Roman" pitchFamily="18" charset="0"/>
              </a:defRPr>
            </a:lvl3pPr>
            <a:lvl4pPr marL="1600200" indent="-228600" eaLnBrk="0" hangingPunct="0">
              <a:spcBef>
                <a:spcPct val="20000"/>
              </a:spcBef>
              <a:buChar char="–"/>
              <a:defRPr sz="2000">
                <a:solidFill>
                  <a:schemeClr val="tx1"/>
                </a:solidFill>
                <a:latin typeface="Times New Roman" pitchFamily="18" charset="0"/>
              </a:defRPr>
            </a:lvl4pPr>
            <a:lvl5pPr marL="2057400" indent="-228600"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eaLnBrk="1" fontAlgn="base" hangingPunct="1">
              <a:spcBef>
                <a:spcPct val="0"/>
              </a:spcBef>
              <a:spcAft>
                <a:spcPct val="0"/>
              </a:spcAft>
              <a:buFontTx/>
              <a:buNone/>
            </a:pPr>
            <a:r>
              <a:rPr lang="es-MX" altLang="es-MX" sz="2625" b="1" dirty="0">
                <a:solidFill>
                  <a:srgbClr val="FF0000"/>
                </a:solidFill>
                <a:latin typeface="Arial" charset="0"/>
                <a:cs typeface="Arial" charset="0"/>
              </a:rPr>
              <a:t>Factores determinantes del multiplicador del dinero</a:t>
            </a:r>
          </a:p>
        </p:txBody>
      </p:sp>
      <p:sp>
        <p:nvSpPr>
          <p:cNvPr id="97284" name="Rectangle 4"/>
          <p:cNvSpPr>
            <a:spLocks noChangeArrowheads="1"/>
          </p:cNvSpPr>
          <p:nvPr/>
        </p:nvSpPr>
        <p:spPr bwMode="auto">
          <a:xfrm>
            <a:off x="280989" y="1313986"/>
            <a:ext cx="8482012" cy="5739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marL="457200" indent="-457200" eaLnBrk="0" hangingPunct="0">
              <a:spcBef>
                <a:spcPct val="20000"/>
              </a:spcBef>
              <a:buChar char="•"/>
              <a:defRPr sz="3200">
                <a:solidFill>
                  <a:schemeClr val="tx1"/>
                </a:solidFill>
                <a:latin typeface="Times New Roman" pitchFamily="18" charset="0"/>
              </a:defRPr>
            </a:lvl1pPr>
            <a:lvl2pPr marL="742950" indent="-285750" eaLnBrk="0" hangingPunct="0">
              <a:spcBef>
                <a:spcPct val="20000"/>
              </a:spcBef>
              <a:buChar char="–"/>
              <a:defRPr sz="2800">
                <a:solidFill>
                  <a:schemeClr val="tx1"/>
                </a:solidFill>
                <a:latin typeface="Times New Roman" pitchFamily="18" charset="0"/>
              </a:defRPr>
            </a:lvl2pPr>
            <a:lvl3pPr marL="1143000" indent="-228600" eaLnBrk="0" hangingPunct="0">
              <a:spcBef>
                <a:spcPct val="20000"/>
              </a:spcBef>
              <a:buChar char="•"/>
              <a:defRPr sz="2400">
                <a:solidFill>
                  <a:schemeClr val="tx1"/>
                </a:solidFill>
                <a:latin typeface="Times New Roman" pitchFamily="18" charset="0"/>
              </a:defRPr>
            </a:lvl3pPr>
            <a:lvl4pPr marL="1600200" indent="-228600" eaLnBrk="0" hangingPunct="0">
              <a:spcBef>
                <a:spcPct val="20000"/>
              </a:spcBef>
              <a:buChar char="–"/>
              <a:defRPr sz="2000">
                <a:solidFill>
                  <a:schemeClr val="tx1"/>
                </a:solidFill>
                <a:latin typeface="Times New Roman" pitchFamily="18" charset="0"/>
              </a:defRPr>
            </a:lvl4pPr>
            <a:lvl5pPr marL="2057400" indent="-228600"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gn="just" fontAlgn="base">
              <a:lnSpc>
                <a:spcPct val="150000"/>
              </a:lnSpc>
              <a:spcBef>
                <a:spcPct val="0"/>
              </a:spcBef>
              <a:spcAft>
                <a:spcPct val="0"/>
              </a:spcAft>
              <a:buFont typeface="Arial" panose="020B0604020202020204" pitchFamily="34" charset="0"/>
              <a:buChar char="•"/>
            </a:pPr>
            <a:r>
              <a:rPr lang="es-MX" altLang="es-MX" sz="1900" dirty="0">
                <a:solidFill>
                  <a:srgbClr val="000000"/>
                </a:solidFill>
                <a:latin typeface="Arial" charset="0"/>
                <a:cs typeface="Arial" charset="0"/>
              </a:rPr>
              <a:t>m es mayor cuanto menor sea el coeficiente de reservas de los bancos y menor se al cociente entre el efectivo y los depósitos que quieran tener los individuos.</a:t>
            </a:r>
          </a:p>
          <a:p>
            <a:pPr algn="just" fontAlgn="base">
              <a:lnSpc>
                <a:spcPct val="150000"/>
              </a:lnSpc>
              <a:spcBef>
                <a:spcPct val="0"/>
              </a:spcBef>
              <a:spcAft>
                <a:spcPct val="0"/>
              </a:spcAft>
              <a:buFont typeface="Arial" panose="020B0604020202020204" pitchFamily="34" charset="0"/>
              <a:buChar char="•"/>
            </a:pPr>
            <a:endParaRPr lang="es-MX" altLang="es-MX" sz="1900" dirty="0">
              <a:solidFill>
                <a:srgbClr val="000000"/>
              </a:solidFill>
              <a:latin typeface="Arial" charset="0"/>
              <a:cs typeface="Arial" charset="0"/>
            </a:endParaRPr>
          </a:p>
          <a:p>
            <a:pPr algn="just" fontAlgn="base">
              <a:lnSpc>
                <a:spcPct val="150000"/>
              </a:lnSpc>
              <a:spcBef>
                <a:spcPct val="0"/>
              </a:spcBef>
              <a:spcAft>
                <a:spcPct val="0"/>
              </a:spcAft>
              <a:buFont typeface="Arial" panose="020B0604020202020204" pitchFamily="34" charset="0"/>
              <a:buChar char="•"/>
            </a:pPr>
            <a:r>
              <a:rPr lang="es-MX" altLang="es-MX" sz="1900" dirty="0">
                <a:solidFill>
                  <a:srgbClr val="000000"/>
                </a:solidFill>
                <a:latin typeface="Arial" charset="0"/>
                <a:cs typeface="Arial" charset="0"/>
              </a:rPr>
              <a:t>Cuanto mayo sea el multiplicador mayor será e efecto sobre la cantidad de dinero de un incremento de la base monetaria.</a:t>
            </a:r>
          </a:p>
          <a:p>
            <a:pPr algn="just" fontAlgn="base">
              <a:lnSpc>
                <a:spcPct val="150000"/>
              </a:lnSpc>
              <a:spcBef>
                <a:spcPct val="0"/>
              </a:spcBef>
              <a:spcAft>
                <a:spcPct val="0"/>
              </a:spcAft>
              <a:buFont typeface="Arial" panose="020B0604020202020204" pitchFamily="34" charset="0"/>
              <a:buChar char="•"/>
            </a:pPr>
            <a:endParaRPr lang="es-MX" altLang="es-MX" sz="1900" dirty="0">
              <a:solidFill>
                <a:srgbClr val="000000"/>
              </a:solidFill>
              <a:latin typeface="Arial" charset="0"/>
              <a:cs typeface="Arial" charset="0"/>
            </a:endParaRPr>
          </a:p>
          <a:p>
            <a:pPr algn="just" fontAlgn="base">
              <a:lnSpc>
                <a:spcPct val="150000"/>
              </a:lnSpc>
              <a:spcBef>
                <a:spcPct val="0"/>
              </a:spcBef>
              <a:spcAft>
                <a:spcPct val="0"/>
              </a:spcAft>
              <a:buFont typeface="Arial" panose="020B0604020202020204" pitchFamily="34" charset="0"/>
              <a:buChar char="•"/>
            </a:pPr>
            <a:r>
              <a:rPr lang="es-MX" altLang="es-MX" sz="1900" dirty="0">
                <a:solidFill>
                  <a:srgbClr val="000000"/>
                </a:solidFill>
                <a:latin typeface="Arial" charset="0"/>
                <a:cs typeface="Arial" charset="0"/>
              </a:rPr>
              <a:t>El banco central pone la base sobre la que se edifica un volumen de dinero y crédito mucho mayor dependiendo el resultado del multiplicador, esto es los coeficientes </a:t>
            </a:r>
            <a:r>
              <a:rPr lang="es-MX" altLang="es-MX" sz="1900" b="1" dirty="0">
                <a:solidFill>
                  <a:srgbClr val="000000"/>
                </a:solidFill>
                <a:latin typeface="Arial" charset="0"/>
                <a:cs typeface="Arial" charset="0"/>
              </a:rPr>
              <a:t>e</a:t>
            </a:r>
            <a:r>
              <a:rPr lang="es-MX" altLang="es-MX" sz="1900" dirty="0">
                <a:solidFill>
                  <a:srgbClr val="000000"/>
                </a:solidFill>
                <a:latin typeface="Arial" charset="0"/>
                <a:cs typeface="Arial" charset="0"/>
              </a:rPr>
              <a:t> (efectivo/depósitos) y </a:t>
            </a:r>
            <a:r>
              <a:rPr lang="es-MX" altLang="es-MX" sz="1900" b="1" dirty="0">
                <a:solidFill>
                  <a:srgbClr val="000000"/>
                </a:solidFill>
                <a:latin typeface="Arial" charset="0"/>
                <a:cs typeface="Arial" charset="0"/>
              </a:rPr>
              <a:t>l </a:t>
            </a:r>
            <a:r>
              <a:rPr lang="es-MX" altLang="es-MX" sz="1900" dirty="0">
                <a:solidFill>
                  <a:srgbClr val="000000"/>
                </a:solidFill>
                <a:latin typeface="Arial" charset="0"/>
                <a:cs typeface="Arial" charset="0"/>
              </a:rPr>
              <a:t>(reservas/depósitos)</a:t>
            </a:r>
          </a:p>
          <a:p>
            <a:pPr marL="0" indent="0" algn="just" fontAlgn="base">
              <a:lnSpc>
                <a:spcPct val="150000"/>
              </a:lnSpc>
              <a:spcBef>
                <a:spcPct val="0"/>
              </a:spcBef>
              <a:spcAft>
                <a:spcPct val="0"/>
              </a:spcAft>
              <a:buNone/>
            </a:pPr>
            <a:endParaRPr lang="es-MX" altLang="es-MX" sz="1900" dirty="0">
              <a:solidFill>
                <a:srgbClr val="000000"/>
              </a:solidFill>
              <a:latin typeface="Arial" charset="0"/>
              <a:cs typeface="Arial" charset="0"/>
            </a:endParaRPr>
          </a:p>
          <a:p>
            <a:pPr algn="just" fontAlgn="base">
              <a:lnSpc>
                <a:spcPct val="150000"/>
              </a:lnSpc>
              <a:spcBef>
                <a:spcPct val="0"/>
              </a:spcBef>
              <a:spcAft>
                <a:spcPct val="0"/>
              </a:spcAft>
              <a:buFont typeface="Arial" panose="020B0604020202020204" pitchFamily="34" charset="0"/>
              <a:buChar char="•"/>
            </a:pPr>
            <a:endParaRPr lang="es-MX" altLang="es-MX" sz="1900" dirty="0">
              <a:solidFill>
                <a:srgbClr val="000000"/>
              </a:solidFill>
              <a:latin typeface="Arial" charset="0"/>
              <a:cs typeface="Arial" charset="0"/>
            </a:endParaRPr>
          </a:p>
        </p:txBody>
      </p:sp>
      <p:sp>
        <p:nvSpPr>
          <p:cNvPr id="6" name="Text Box 3"/>
          <p:cNvSpPr txBox="1">
            <a:spLocks noChangeArrowheads="1"/>
          </p:cNvSpPr>
          <p:nvPr/>
        </p:nvSpPr>
        <p:spPr bwMode="auto">
          <a:xfrm>
            <a:off x="0" y="0"/>
            <a:ext cx="9144000" cy="369332"/>
          </a:xfrm>
          <a:prstGeom prst="rect">
            <a:avLst/>
          </a:prstGeom>
          <a:solidFill>
            <a:srgbClr val="008000"/>
          </a:solidFill>
          <a:ln w="9525">
            <a:solidFill>
              <a:srgbClr val="008000"/>
            </a:solidFill>
            <a:miter lim="800000"/>
            <a:headEnd/>
            <a:tailEnd/>
          </a:ln>
        </p:spPr>
        <p:txBody>
          <a:bodyPr>
            <a:spAutoFit/>
          </a:bodyPr>
          <a:lstStyle>
            <a:lvl1pPr eaLnBrk="0" hangingPunct="0">
              <a:spcBef>
                <a:spcPct val="20000"/>
              </a:spcBef>
              <a:buChar char="•"/>
              <a:defRPr sz="3200">
                <a:solidFill>
                  <a:schemeClr val="tx1"/>
                </a:solidFill>
                <a:latin typeface="Times New Roman" pitchFamily="18" charset="0"/>
              </a:defRPr>
            </a:lvl1pPr>
            <a:lvl2pPr marL="742950" indent="-285750" eaLnBrk="0" hangingPunct="0">
              <a:spcBef>
                <a:spcPct val="20000"/>
              </a:spcBef>
              <a:buChar char="–"/>
              <a:defRPr sz="2800">
                <a:solidFill>
                  <a:schemeClr val="tx1"/>
                </a:solidFill>
                <a:latin typeface="Times New Roman" pitchFamily="18" charset="0"/>
              </a:defRPr>
            </a:lvl2pPr>
            <a:lvl3pPr marL="1143000" indent="-228600" eaLnBrk="0" hangingPunct="0">
              <a:spcBef>
                <a:spcPct val="20000"/>
              </a:spcBef>
              <a:buChar char="•"/>
              <a:defRPr sz="2400">
                <a:solidFill>
                  <a:schemeClr val="tx1"/>
                </a:solidFill>
                <a:latin typeface="Times New Roman" pitchFamily="18" charset="0"/>
              </a:defRPr>
            </a:lvl3pPr>
            <a:lvl4pPr marL="1600200" indent="-228600" eaLnBrk="0" hangingPunct="0">
              <a:spcBef>
                <a:spcPct val="20000"/>
              </a:spcBef>
              <a:buChar char="–"/>
              <a:defRPr sz="2000">
                <a:solidFill>
                  <a:schemeClr val="tx1"/>
                </a:solidFill>
                <a:latin typeface="Times New Roman" pitchFamily="18" charset="0"/>
              </a:defRPr>
            </a:lvl4pPr>
            <a:lvl5pPr marL="2057400" indent="-228600"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gn="ctr" eaLnBrk="1" fontAlgn="base" hangingPunct="1">
              <a:spcBef>
                <a:spcPct val="0"/>
              </a:spcBef>
              <a:spcAft>
                <a:spcPct val="0"/>
              </a:spcAft>
              <a:buFontTx/>
              <a:buNone/>
            </a:pPr>
            <a:r>
              <a:rPr lang="es-MX" altLang="es-MX" sz="1800" b="1" dirty="0">
                <a:solidFill>
                  <a:srgbClr val="FFFFFF"/>
                </a:solidFill>
                <a:latin typeface="Arial" charset="0"/>
                <a:cs typeface="Times New Roman" pitchFamily="18" charset="0"/>
              </a:rPr>
              <a:t>Concepto y funciones </a:t>
            </a:r>
            <a:r>
              <a:rPr lang="es-MX" altLang="es-MX" sz="1800" b="1" dirty="0">
                <a:solidFill>
                  <a:srgbClr val="FFFFFF"/>
                </a:solidFill>
                <a:latin typeface="Arial" charset="0"/>
                <a:cs typeface="Times New Roman" pitchFamily="18" charset="0"/>
              </a:rPr>
              <a:t>de dinero</a:t>
            </a:r>
            <a:endParaRPr lang="es-MX" altLang="es-MX" sz="1800" b="1" dirty="0">
              <a:solidFill>
                <a:srgbClr val="FFFFFF"/>
              </a:solidFill>
              <a:latin typeface="Arial" charset="0"/>
              <a:cs typeface="Times New Roman" pitchFamily="18" charset="0"/>
            </a:endParaRPr>
          </a:p>
        </p:txBody>
      </p:sp>
    </p:spTree>
    <p:extLst>
      <p:ext uri="{BB962C8B-B14F-4D97-AF65-F5344CB8AC3E}">
        <p14:creationId xmlns:p14="http://schemas.microsoft.com/office/powerpoint/2010/main" val="149575130"/>
      </p:ext>
    </p:extLst>
  </p:cSld>
  <p:clrMapOvr>
    <a:overrideClrMapping bg1="lt1" tx1="dk1" bg2="lt2" tx2="dk2" accent1="accent1" accent2="accent2" accent3="accent3" accent4="accent4" accent5="accent5" accent6="accent6" hlink="hlink" folHlink="folHlink"/>
  </p:clrMapOvr>
  <p:transition advClick="0"/>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showMasterSp="0">
  <p:cSld>
    <p:bg>
      <p:bgPr>
        <a:gradFill rotWithShape="0">
          <a:gsLst>
            <a:gs pos="0">
              <a:schemeClr val="bg1"/>
            </a:gs>
            <a:gs pos="100000">
              <a:schemeClr val="folHlink"/>
            </a:gs>
          </a:gsLst>
          <a:lin ang="5400000" scaled="1"/>
        </a:gradFill>
        <a:effectLst/>
      </p:bgPr>
    </p:bg>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5" name="2 Marcador de contenido"/>
              <p:cNvSpPr txBox="1">
                <a:spLocks/>
              </p:cNvSpPr>
              <p:nvPr/>
            </p:nvSpPr>
            <p:spPr>
              <a:xfrm>
                <a:off x="411893" y="555863"/>
                <a:ext cx="8180172" cy="3575957"/>
              </a:xfrm>
              <a:prstGeom prst="rect">
                <a:avLst/>
              </a:prstGeom>
            </p:spPr>
            <p:txBody>
              <a:bodyPr vert="horz" lIns="68580" tIns="34290" rIns="68580" bIns="34290" rtlCol="0">
                <a:noAutofit/>
              </a:bodyPr>
              <a:lst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a:lstStyle>
              <a:p>
                <a:pPr marL="0" indent="0" algn="just" defTabSz="342900">
                  <a:lnSpc>
                    <a:spcPct val="150000"/>
                  </a:lnSpc>
                  <a:spcBef>
                    <a:spcPts val="750"/>
                  </a:spcBef>
                  <a:buClr>
                    <a:srgbClr val="549E39"/>
                  </a:buClr>
                  <a:buNone/>
                  <a:defRPr/>
                </a:pPr>
                <a:r>
                  <a:rPr lang="es-MX" sz="1900" dirty="0" smtClean="0">
                    <a:solidFill>
                      <a:schemeClr val="tx1"/>
                    </a:solidFill>
                    <a:latin typeface="Arial" panose="020B0604020202020204" pitchFamily="34" charset="0"/>
                    <a:cs typeface="Arial" panose="020B0604020202020204" pitchFamily="34" charset="0"/>
                  </a:rPr>
                  <a:t>El stock y la base monetaria están relacionados funcionalmente dependiendo la cuantificación de dicha relación de los hábitos del público, a través del cociente entre efectivo y los depósitos que desean tener los individuos (coeficiente </a:t>
                </a:r>
                <a:r>
                  <a:rPr lang="es-MX" sz="1900" b="1" i="1" dirty="0">
                    <a:solidFill>
                      <a:schemeClr val="tx1"/>
                    </a:solidFill>
                    <a:latin typeface="Arial" panose="020B0604020202020204" pitchFamily="34" charset="0"/>
                    <a:cs typeface="Arial" panose="020B0604020202020204" pitchFamily="34" charset="0"/>
                  </a:rPr>
                  <a:t>e</a:t>
                </a:r>
                <a:r>
                  <a:rPr lang="es-MX" sz="1900" dirty="0">
                    <a:solidFill>
                      <a:schemeClr val="tx1"/>
                    </a:solidFill>
                    <a:latin typeface="Arial" panose="020B0604020202020204" pitchFamily="34" charset="0"/>
                    <a:cs typeface="Arial" panose="020B0604020202020204" pitchFamily="34" charset="0"/>
                  </a:rPr>
                  <a:t>)y de la conducta de los bancos (coeficiente de reservas</a:t>
                </a:r>
                <a:r>
                  <a:rPr lang="es-MX" sz="1900" dirty="0" smtClean="0">
                    <a:solidFill>
                      <a:schemeClr val="tx1"/>
                    </a:solidFill>
                    <a:latin typeface="Arial" panose="020B0604020202020204" pitchFamily="34" charset="0"/>
                    <a:cs typeface="Arial" panose="020B0604020202020204" pitchFamily="34" charset="0"/>
                  </a:rPr>
                  <a:t>).</a:t>
                </a:r>
                <a:endParaRPr lang="es-MX" sz="1900" dirty="0">
                  <a:solidFill>
                    <a:schemeClr val="tx1"/>
                  </a:solidFill>
                  <a:latin typeface="Arial" panose="020B0604020202020204" pitchFamily="34" charset="0"/>
                  <a:cs typeface="Arial" panose="020B0604020202020204" pitchFamily="34" charset="0"/>
                </a:endParaRPr>
              </a:p>
              <a:p>
                <a:pPr marL="0" indent="0" algn="just" defTabSz="342900">
                  <a:lnSpc>
                    <a:spcPct val="150000"/>
                  </a:lnSpc>
                  <a:spcBef>
                    <a:spcPts val="750"/>
                  </a:spcBef>
                  <a:buClr>
                    <a:srgbClr val="549E39"/>
                  </a:buClr>
                  <a:buNone/>
                  <a:defRPr/>
                </a:pPr>
                <a:r>
                  <a:rPr lang="es-MX" sz="1900" dirty="0">
                    <a:solidFill>
                      <a:schemeClr val="tx1"/>
                    </a:solidFill>
                    <a:latin typeface="Arial" panose="020B0604020202020204" pitchFamily="34" charset="0"/>
                    <a:cs typeface="Arial" panose="020B0604020202020204" pitchFamily="34" charset="0"/>
                  </a:rPr>
                  <a:t>La cantidad de dinero es el resultado de multiplica la base monetaria, esto </a:t>
                </a:r>
                <a:r>
                  <a:rPr lang="es-MX" sz="1900" dirty="0" smtClean="0">
                    <a:solidFill>
                      <a:schemeClr val="tx1"/>
                    </a:solidFill>
                    <a:latin typeface="Arial" panose="020B0604020202020204" pitchFamily="34" charset="0"/>
                    <a:cs typeface="Arial" panose="020B0604020202020204" pitchFamily="34" charset="0"/>
                  </a:rPr>
                  <a:t>es:</a:t>
                </a:r>
              </a:p>
              <a:p>
                <a:pPr marL="0" indent="0" algn="ctr" defTabSz="342900">
                  <a:lnSpc>
                    <a:spcPct val="150000"/>
                  </a:lnSpc>
                  <a:spcBef>
                    <a:spcPts val="750"/>
                  </a:spcBef>
                  <a:buClr>
                    <a:srgbClr val="549E39"/>
                  </a:buClr>
                  <a:buNone/>
                  <a:defRPr/>
                </a:pPr>
                <a:r>
                  <a:rPr lang="es-MX" sz="1900" b="1" dirty="0" smtClean="0">
                    <a:solidFill>
                      <a:schemeClr val="tx1"/>
                    </a:solidFill>
                    <a:latin typeface="Arial" panose="020B0604020202020204" pitchFamily="34" charset="0"/>
                    <a:cs typeface="Arial" panose="020B0604020202020204" pitchFamily="34" charset="0"/>
                  </a:rPr>
                  <a:t>Cambiar </a:t>
                </a:r>
                <a:r>
                  <a:rPr lang="es-MX" sz="1900" b="1" dirty="0">
                    <a:solidFill>
                      <a:schemeClr val="tx1"/>
                    </a:solidFill>
                    <a:latin typeface="Arial" panose="020B0604020202020204" pitchFamily="34" charset="0"/>
                    <a:cs typeface="Arial" panose="020B0604020202020204" pitchFamily="34" charset="0"/>
                  </a:rPr>
                  <a:t>de M=m*B por ∆M=m*∆B</a:t>
                </a:r>
              </a:p>
              <a:p>
                <a:pPr marL="0" indent="0" algn="just" defTabSz="342900">
                  <a:lnSpc>
                    <a:spcPct val="150000"/>
                  </a:lnSpc>
                  <a:spcBef>
                    <a:spcPts val="750"/>
                  </a:spcBef>
                  <a:buClr>
                    <a:srgbClr val="549E39"/>
                  </a:buClr>
                  <a:buNone/>
                  <a:defRPr/>
                </a:pPr>
                <a:r>
                  <a:rPr lang="es-MX" sz="1900" dirty="0">
                    <a:solidFill>
                      <a:schemeClr val="tx1"/>
                    </a:solidFill>
                    <a:latin typeface="Arial" panose="020B0604020202020204" pitchFamily="34" charset="0"/>
                    <a:cs typeface="Arial" panose="020B0604020202020204" pitchFamily="34" charset="0"/>
                  </a:rPr>
                  <a:t>Una variación de la base monetaria influye en la cantidad de dinero (multiplicador </a:t>
                </a:r>
                <a:r>
                  <a:rPr lang="es-MX" sz="1900" dirty="0" smtClean="0">
                    <a:solidFill>
                      <a:schemeClr val="tx1"/>
                    </a:solidFill>
                    <a:latin typeface="Arial" panose="020B0604020202020204" pitchFamily="34" charset="0"/>
                    <a:cs typeface="Arial" panose="020B0604020202020204" pitchFamily="34" charset="0"/>
                  </a:rPr>
                  <a:t>monetario)</a:t>
                </a:r>
              </a:p>
              <a:p>
                <a:pPr marL="0" indent="0" algn="just" defTabSz="342900">
                  <a:lnSpc>
                    <a:spcPct val="150000"/>
                  </a:lnSpc>
                  <a:spcBef>
                    <a:spcPts val="750"/>
                  </a:spcBef>
                  <a:buClr>
                    <a:srgbClr val="549E39"/>
                  </a:buClr>
                  <a:buNone/>
                  <a:defRPr/>
                </a:pPr>
                <a:r>
                  <a:rPr lang="es-MX" sz="1900" dirty="0" smtClean="0">
                    <a:solidFill>
                      <a:schemeClr val="tx1"/>
                    </a:solidFill>
                    <a:latin typeface="Arial" panose="020B0604020202020204" pitchFamily="34" charset="0"/>
                    <a:cs typeface="Arial" panose="020B0604020202020204" pitchFamily="34" charset="0"/>
                  </a:rPr>
                  <a:t>Indica </a:t>
                </a:r>
                <a:r>
                  <a:rPr lang="es-MX" sz="1900" dirty="0">
                    <a:solidFill>
                      <a:schemeClr val="tx1"/>
                    </a:solidFill>
                    <a:latin typeface="Arial" panose="020B0604020202020204" pitchFamily="34" charset="0"/>
                    <a:cs typeface="Arial" panose="020B0604020202020204" pitchFamily="34" charset="0"/>
                  </a:rPr>
                  <a:t>cuánto varía la cantidad de dinero por cada peso de variación en la base monetaria.</a:t>
                </a:r>
              </a:p>
              <a:p>
                <a:pPr marL="0" indent="0" defTabSz="342900">
                  <a:lnSpc>
                    <a:spcPct val="150000"/>
                  </a:lnSpc>
                  <a:spcBef>
                    <a:spcPts val="750"/>
                  </a:spcBef>
                  <a:buClr>
                    <a:srgbClr val="549E39"/>
                  </a:buClr>
                  <a:buNone/>
                  <a:defRPr/>
                </a:pPr>
                <a14:m>
                  <m:oMathPara xmlns:m="http://schemas.openxmlformats.org/officeDocument/2006/math">
                    <m:oMathParaPr>
                      <m:jc m:val="center"/>
                    </m:oMathParaPr>
                    <m:oMath xmlns:m="http://schemas.openxmlformats.org/officeDocument/2006/math">
                      <m:r>
                        <a:rPr lang="es-MX" sz="1900" b="1" i="1">
                          <a:solidFill>
                            <a:schemeClr val="tx1"/>
                          </a:solidFill>
                          <a:latin typeface="Cambria Math"/>
                        </a:rPr>
                        <m:t>𝑪𝒂𝒏𝒕𝒊𝒅𝒂𝒅</m:t>
                      </m:r>
                      <m:r>
                        <a:rPr lang="es-MX" sz="1900" b="1" i="1">
                          <a:solidFill>
                            <a:schemeClr val="tx1"/>
                          </a:solidFill>
                          <a:latin typeface="Cambria Math"/>
                        </a:rPr>
                        <m:t> </m:t>
                      </m:r>
                      <m:r>
                        <a:rPr lang="es-MX" sz="1900" b="1" i="1">
                          <a:solidFill>
                            <a:schemeClr val="tx1"/>
                          </a:solidFill>
                          <a:latin typeface="Cambria Math"/>
                        </a:rPr>
                        <m:t>𝒅𝒆</m:t>
                      </m:r>
                      <m:r>
                        <a:rPr lang="es-MX" sz="1900" b="1" i="1">
                          <a:solidFill>
                            <a:schemeClr val="tx1"/>
                          </a:solidFill>
                          <a:latin typeface="Cambria Math"/>
                        </a:rPr>
                        <m:t> </m:t>
                      </m:r>
                      <m:r>
                        <a:rPr lang="es-MX" sz="1900" b="1" i="1">
                          <a:solidFill>
                            <a:schemeClr val="tx1"/>
                          </a:solidFill>
                          <a:latin typeface="Cambria Math"/>
                        </a:rPr>
                        <m:t>𝒅𝒊𝒏𝒆𝒓𝒐</m:t>
                      </m:r>
                      <m:r>
                        <a:rPr lang="es-MX" sz="1900" b="1" i="1">
                          <a:solidFill>
                            <a:schemeClr val="tx1"/>
                          </a:solidFill>
                          <a:latin typeface="Cambria Math"/>
                        </a:rPr>
                        <m:t>=</m:t>
                      </m:r>
                      <m:r>
                        <a:rPr lang="es-MX" sz="1900" b="1" i="1">
                          <a:solidFill>
                            <a:schemeClr val="tx1"/>
                          </a:solidFill>
                          <a:latin typeface="Cambria Math"/>
                        </a:rPr>
                        <m:t>𝑴𝒖𝒍𝒕𝒊𝒑𝒍𝒊𝒄𝒂𝒅𝒐𝒓</m:t>
                      </m:r>
                      <m:r>
                        <a:rPr lang="es-MX" sz="1900" b="1" i="1">
                          <a:solidFill>
                            <a:schemeClr val="tx1"/>
                          </a:solidFill>
                          <a:latin typeface="Cambria Math"/>
                        </a:rPr>
                        <m:t> </m:t>
                      </m:r>
                      <m:r>
                        <a:rPr lang="es-MX" sz="1900" b="1" i="1">
                          <a:solidFill>
                            <a:schemeClr val="tx1"/>
                          </a:solidFill>
                          <a:latin typeface="Cambria Math"/>
                        </a:rPr>
                        <m:t>𝒅𝒆</m:t>
                      </m:r>
                      <m:r>
                        <a:rPr lang="es-MX" sz="1900" b="1" i="1">
                          <a:solidFill>
                            <a:schemeClr val="tx1"/>
                          </a:solidFill>
                          <a:latin typeface="Cambria Math"/>
                        </a:rPr>
                        <m:t> </m:t>
                      </m:r>
                      <m:r>
                        <a:rPr lang="es-MX" sz="1900" b="1" i="1">
                          <a:solidFill>
                            <a:schemeClr val="tx1"/>
                          </a:solidFill>
                          <a:latin typeface="Cambria Math"/>
                        </a:rPr>
                        <m:t>𝒅𝒊𝒏𝒆𝒓𝒐</m:t>
                      </m:r>
                      <m:r>
                        <a:rPr lang="es-MX" sz="1900" b="1" i="1">
                          <a:solidFill>
                            <a:schemeClr val="tx1"/>
                          </a:solidFill>
                          <a:latin typeface="Cambria Math"/>
                        </a:rPr>
                        <m:t>∗</m:t>
                      </m:r>
                      <m:r>
                        <a:rPr lang="es-MX" sz="1900" b="1" i="1">
                          <a:solidFill>
                            <a:schemeClr val="tx1"/>
                          </a:solidFill>
                          <a:latin typeface="Cambria Math"/>
                        </a:rPr>
                        <m:t>𝑩𝒂𝒔𝒆</m:t>
                      </m:r>
                      <m:r>
                        <a:rPr lang="es-MX" sz="1900" b="1" i="1">
                          <a:solidFill>
                            <a:schemeClr val="tx1"/>
                          </a:solidFill>
                          <a:latin typeface="Cambria Math"/>
                        </a:rPr>
                        <m:t> </m:t>
                      </m:r>
                      <m:r>
                        <a:rPr lang="es-MX" sz="1900" b="1" i="1">
                          <a:solidFill>
                            <a:schemeClr val="tx1"/>
                          </a:solidFill>
                          <a:latin typeface="Cambria Math"/>
                        </a:rPr>
                        <m:t>𝒎𝒐𝒆𝒏𝒕𝒂𝒓𝒊𝒂</m:t>
                      </m:r>
                    </m:oMath>
                  </m:oMathPara>
                </a14:m>
                <a:endParaRPr lang="es-MX" sz="1900" b="1" dirty="0">
                  <a:solidFill>
                    <a:schemeClr val="tx1"/>
                  </a:solidFill>
                  <a:latin typeface="Arial" panose="020B0604020202020204" pitchFamily="34" charset="0"/>
                  <a:cs typeface="Arial" panose="020B0604020202020204" pitchFamily="34" charset="0"/>
                </a:endParaRPr>
              </a:p>
              <a:p>
                <a:pPr marL="0" indent="0" defTabSz="342900">
                  <a:lnSpc>
                    <a:spcPct val="150000"/>
                  </a:lnSpc>
                  <a:spcBef>
                    <a:spcPts val="750"/>
                  </a:spcBef>
                  <a:buClr>
                    <a:srgbClr val="549E39"/>
                  </a:buClr>
                  <a:buNone/>
                  <a:defRPr/>
                </a:pPr>
                <a:endParaRPr lang="es-MX" sz="1900" b="1" dirty="0">
                  <a:solidFill>
                    <a:schemeClr val="tx1"/>
                  </a:solidFill>
                  <a:latin typeface="Arial" panose="020B0604020202020204" pitchFamily="34" charset="0"/>
                  <a:cs typeface="Arial" panose="020B0604020202020204" pitchFamily="34" charset="0"/>
                </a:endParaRPr>
              </a:p>
              <a:p>
                <a:pPr marL="557213" lvl="1" indent="-214313" algn="just" defTabSz="342900">
                  <a:lnSpc>
                    <a:spcPct val="150000"/>
                  </a:lnSpc>
                  <a:spcBef>
                    <a:spcPts val="750"/>
                  </a:spcBef>
                  <a:buClr>
                    <a:srgbClr val="549E39"/>
                  </a:buClr>
                  <a:defRPr/>
                </a:pPr>
                <a:endParaRPr lang="es-MX" sz="1900" dirty="0">
                  <a:solidFill>
                    <a:schemeClr val="tx1"/>
                  </a:solidFill>
                  <a:latin typeface="Arial" panose="020B0604020202020204" pitchFamily="34" charset="0"/>
                  <a:cs typeface="Arial" panose="020B0604020202020204" pitchFamily="34" charset="0"/>
                </a:endParaRPr>
              </a:p>
            </p:txBody>
          </p:sp>
        </mc:Choice>
        <mc:Fallback xmlns="">
          <p:sp>
            <p:nvSpPr>
              <p:cNvPr id="5" name="2 Marcador de contenido"/>
              <p:cNvSpPr txBox="1">
                <a:spLocks noRot="1" noChangeAspect="1" noMove="1" noResize="1" noEditPoints="1" noAdjustHandles="1" noChangeArrowheads="1" noChangeShapeType="1" noTextEdit="1"/>
              </p:cNvSpPr>
              <p:nvPr/>
            </p:nvSpPr>
            <p:spPr>
              <a:xfrm>
                <a:off x="411893" y="555863"/>
                <a:ext cx="8180172" cy="3575957"/>
              </a:xfrm>
              <a:prstGeom prst="rect">
                <a:avLst/>
              </a:prstGeom>
              <a:blipFill rotWithShape="0">
                <a:blip r:embed="rId4"/>
                <a:stretch>
                  <a:fillRect l="-1044" r="-969" b="-68654"/>
                </a:stretch>
              </a:blipFill>
            </p:spPr>
            <p:txBody>
              <a:bodyPr/>
              <a:lstStyle/>
              <a:p>
                <a:r>
                  <a:rPr lang="es-MX">
                    <a:noFill/>
                  </a:rPr>
                  <a:t> </a:t>
                </a:r>
              </a:p>
            </p:txBody>
          </p:sp>
        </mc:Fallback>
      </mc:AlternateContent>
      <p:sp>
        <p:nvSpPr>
          <p:cNvPr id="6" name="Text Box 3"/>
          <p:cNvSpPr txBox="1">
            <a:spLocks noChangeArrowheads="1"/>
          </p:cNvSpPr>
          <p:nvPr/>
        </p:nvSpPr>
        <p:spPr bwMode="auto">
          <a:xfrm>
            <a:off x="0" y="0"/>
            <a:ext cx="9144000" cy="369332"/>
          </a:xfrm>
          <a:prstGeom prst="rect">
            <a:avLst/>
          </a:prstGeom>
          <a:solidFill>
            <a:srgbClr val="008000"/>
          </a:solidFill>
          <a:ln w="9525">
            <a:solidFill>
              <a:srgbClr val="008000"/>
            </a:solidFill>
            <a:miter lim="800000"/>
            <a:headEnd/>
            <a:tailEnd/>
          </a:ln>
        </p:spPr>
        <p:txBody>
          <a:bodyPr>
            <a:spAutoFit/>
          </a:bodyPr>
          <a:lstStyle>
            <a:lvl1pPr eaLnBrk="0" hangingPunct="0">
              <a:spcBef>
                <a:spcPct val="20000"/>
              </a:spcBef>
              <a:buChar char="•"/>
              <a:defRPr sz="3200">
                <a:solidFill>
                  <a:schemeClr val="tx1"/>
                </a:solidFill>
                <a:latin typeface="Times New Roman" pitchFamily="18" charset="0"/>
              </a:defRPr>
            </a:lvl1pPr>
            <a:lvl2pPr marL="742950" indent="-285750" eaLnBrk="0" hangingPunct="0">
              <a:spcBef>
                <a:spcPct val="20000"/>
              </a:spcBef>
              <a:buChar char="–"/>
              <a:defRPr sz="2800">
                <a:solidFill>
                  <a:schemeClr val="tx1"/>
                </a:solidFill>
                <a:latin typeface="Times New Roman" pitchFamily="18" charset="0"/>
              </a:defRPr>
            </a:lvl2pPr>
            <a:lvl3pPr marL="1143000" indent="-228600" eaLnBrk="0" hangingPunct="0">
              <a:spcBef>
                <a:spcPct val="20000"/>
              </a:spcBef>
              <a:buChar char="•"/>
              <a:defRPr sz="2400">
                <a:solidFill>
                  <a:schemeClr val="tx1"/>
                </a:solidFill>
                <a:latin typeface="Times New Roman" pitchFamily="18" charset="0"/>
              </a:defRPr>
            </a:lvl3pPr>
            <a:lvl4pPr marL="1600200" indent="-228600" eaLnBrk="0" hangingPunct="0">
              <a:spcBef>
                <a:spcPct val="20000"/>
              </a:spcBef>
              <a:buChar char="–"/>
              <a:defRPr sz="2000">
                <a:solidFill>
                  <a:schemeClr val="tx1"/>
                </a:solidFill>
                <a:latin typeface="Times New Roman" pitchFamily="18" charset="0"/>
              </a:defRPr>
            </a:lvl4pPr>
            <a:lvl5pPr marL="2057400" indent="-228600"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gn="ctr" eaLnBrk="1" fontAlgn="base" hangingPunct="1">
              <a:spcBef>
                <a:spcPct val="0"/>
              </a:spcBef>
              <a:spcAft>
                <a:spcPct val="0"/>
              </a:spcAft>
              <a:buFontTx/>
              <a:buNone/>
            </a:pPr>
            <a:r>
              <a:rPr lang="es-MX" altLang="es-MX" sz="1800" b="1" dirty="0">
                <a:solidFill>
                  <a:srgbClr val="FFFFFF"/>
                </a:solidFill>
                <a:latin typeface="Arial" charset="0"/>
                <a:cs typeface="Times New Roman" pitchFamily="18" charset="0"/>
              </a:rPr>
              <a:t>Concepto y funciones </a:t>
            </a:r>
            <a:r>
              <a:rPr lang="es-MX" altLang="es-MX" sz="1800" b="1" dirty="0">
                <a:solidFill>
                  <a:srgbClr val="FFFFFF"/>
                </a:solidFill>
                <a:latin typeface="Arial" charset="0"/>
                <a:cs typeface="Times New Roman" pitchFamily="18" charset="0"/>
              </a:rPr>
              <a:t>de dinero</a:t>
            </a:r>
            <a:endParaRPr lang="es-MX" altLang="es-MX" sz="1800" b="1" dirty="0">
              <a:solidFill>
                <a:srgbClr val="FFFFFF"/>
              </a:solidFill>
              <a:latin typeface="Arial" charset="0"/>
              <a:cs typeface="Times New Roman" pitchFamily="18" charset="0"/>
            </a:endParaRPr>
          </a:p>
        </p:txBody>
      </p:sp>
    </p:spTree>
    <p:extLst>
      <p:ext uri="{BB962C8B-B14F-4D97-AF65-F5344CB8AC3E}">
        <p14:creationId xmlns:p14="http://schemas.microsoft.com/office/powerpoint/2010/main" val="3422888973"/>
      </p:ext>
    </p:extLst>
  </p:cSld>
  <p:clrMapOvr>
    <a:overrideClrMapping bg1="lt1" tx1="dk1" bg2="lt2" tx2="dk2" accent1="accent1" accent2="accent2" accent3="accent3" accent4="accent4" accent5="accent5" accent6="accent6" hlink="hlink" folHlink="folHlink"/>
  </p:clrMapOvr>
  <p:transition advClick="0"/>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MasterSp="0">
  <p:cSld>
    <p:bg>
      <p:bgPr>
        <a:gradFill rotWithShape="0">
          <a:gsLst>
            <a:gs pos="0">
              <a:schemeClr val="bg1"/>
            </a:gs>
            <a:gs pos="100000">
              <a:schemeClr val="folHlink"/>
            </a:gs>
          </a:gsLst>
          <a:lin ang="5400000" scaled="1"/>
        </a:gradFill>
        <a:effectLst/>
      </p:bgPr>
    </p:bg>
    <p:spTree>
      <p:nvGrpSpPr>
        <p:cNvPr id="1" name=""/>
        <p:cNvGrpSpPr/>
        <p:nvPr/>
      </p:nvGrpSpPr>
      <p:grpSpPr>
        <a:xfrm>
          <a:off x="0" y="0"/>
          <a:ext cx="0" cy="0"/>
          <a:chOff x="0" y="0"/>
          <a:chExt cx="0" cy="0"/>
        </a:xfrm>
      </p:grpSpPr>
      <p:sp>
        <p:nvSpPr>
          <p:cNvPr id="97282" name="Rectangle 2"/>
          <p:cNvSpPr>
            <a:spLocks noChangeArrowheads="1"/>
          </p:cNvSpPr>
          <p:nvPr/>
        </p:nvSpPr>
        <p:spPr bwMode="auto">
          <a:xfrm>
            <a:off x="330994" y="644011"/>
            <a:ext cx="8482012" cy="4962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spcBef>
                <a:spcPct val="20000"/>
              </a:spcBef>
              <a:buChar char="•"/>
              <a:defRPr sz="3200">
                <a:solidFill>
                  <a:schemeClr val="tx1"/>
                </a:solidFill>
                <a:latin typeface="Times New Roman" pitchFamily="18" charset="0"/>
              </a:defRPr>
            </a:lvl1pPr>
            <a:lvl2pPr marL="742950" indent="-285750" eaLnBrk="0" hangingPunct="0">
              <a:spcBef>
                <a:spcPct val="20000"/>
              </a:spcBef>
              <a:buChar char="–"/>
              <a:defRPr sz="2800">
                <a:solidFill>
                  <a:schemeClr val="tx1"/>
                </a:solidFill>
                <a:latin typeface="Times New Roman" pitchFamily="18" charset="0"/>
              </a:defRPr>
            </a:lvl2pPr>
            <a:lvl3pPr marL="1143000" indent="-228600" eaLnBrk="0" hangingPunct="0">
              <a:spcBef>
                <a:spcPct val="20000"/>
              </a:spcBef>
              <a:buChar char="•"/>
              <a:defRPr sz="2400">
                <a:solidFill>
                  <a:schemeClr val="tx1"/>
                </a:solidFill>
                <a:latin typeface="Times New Roman" pitchFamily="18" charset="0"/>
              </a:defRPr>
            </a:lvl3pPr>
            <a:lvl4pPr marL="1600200" indent="-228600" eaLnBrk="0" hangingPunct="0">
              <a:spcBef>
                <a:spcPct val="20000"/>
              </a:spcBef>
              <a:buChar char="–"/>
              <a:defRPr sz="2000">
                <a:solidFill>
                  <a:schemeClr val="tx1"/>
                </a:solidFill>
                <a:latin typeface="Times New Roman" pitchFamily="18" charset="0"/>
              </a:defRPr>
            </a:lvl4pPr>
            <a:lvl5pPr marL="2057400" indent="-228600"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eaLnBrk="1" fontAlgn="base" hangingPunct="1">
              <a:spcBef>
                <a:spcPct val="0"/>
              </a:spcBef>
              <a:spcAft>
                <a:spcPct val="0"/>
              </a:spcAft>
              <a:buFontTx/>
              <a:buNone/>
            </a:pPr>
            <a:r>
              <a:rPr lang="es-MX" altLang="es-MX" sz="2625" b="1" dirty="0">
                <a:solidFill>
                  <a:srgbClr val="FF0000"/>
                </a:solidFill>
                <a:latin typeface="Arial" charset="0"/>
                <a:cs typeface="Arial" charset="0"/>
              </a:rPr>
              <a:t>Objetivo</a:t>
            </a:r>
          </a:p>
        </p:txBody>
      </p:sp>
      <p:sp>
        <p:nvSpPr>
          <p:cNvPr id="97284" name="Rectangle 4"/>
          <p:cNvSpPr>
            <a:spLocks noChangeArrowheads="1"/>
          </p:cNvSpPr>
          <p:nvPr/>
        </p:nvSpPr>
        <p:spPr bwMode="auto">
          <a:xfrm>
            <a:off x="330994" y="1996070"/>
            <a:ext cx="8482012" cy="13538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marL="457200" indent="-457200" eaLnBrk="0" hangingPunct="0">
              <a:spcBef>
                <a:spcPct val="20000"/>
              </a:spcBef>
              <a:buChar char="•"/>
              <a:defRPr sz="3200">
                <a:solidFill>
                  <a:schemeClr val="tx1"/>
                </a:solidFill>
                <a:latin typeface="Times New Roman" pitchFamily="18" charset="0"/>
              </a:defRPr>
            </a:lvl1pPr>
            <a:lvl2pPr marL="742950" indent="-285750" eaLnBrk="0" hangingPunct="0">
              <a:spcBef>
                <a:spcPct val="20000"/>
              </a:spcBef>
              <a:buChar char="–"/>
              <a:defRPr sz="2800">
                <a:solidFill>
                  <a:schemeClr val="tx1"/>
                </a:solidFill>
                <a:latin typeface="Times New Roman" pitchFamily="18" charset="0"/>
              </a:defRPr>
            </a:lvl2pPr>
            <a:lvl3pPr marL="1143000" indent="-228600" eaLnBrk="0" hangingPunct="0">
              <a:spcBef>
                <a:spcPct val="20000"/>
              </a:spcBef>
              <a:buChar char="•"/>
              <a:defRPr sz="2400">
                <a:solidFill>
                  <a:schemeClr val="tx1"/>
                </a:solidFill>
                <a:latin typeface="Times New Roman" pitchFamily="18" charset="0"/>
              </a:defRPr>
            </a:lvl3pPr>
            <a:lvl4pPr marL="1600200" indent="-228600" eaLnBrk="0" hangingPunct="0">
              <a:spcBef>
                <a:spcPct val="20000"/>
              </a:spcBef>
              <a:buChar char="–"/>
              <a:defRPr sz="2000">
                <a:solidFill>
                  <a:schemeClr val="tx1"/>
                </a:solidFill>
                <a:latin typeface="Times New Roman" pitchFamily="18" charset="0"/>
              </a:defRPr>
            </a:lvl4pPr>
            <a:lvl5pPr marL="2057400" indent="-228600"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marL="0" indent="0" algn="just" fontAlgn="base">
              <a:lnSpc>
                <a:spcPct val="150000"/>
              </a:lnSpc>
              <a:spcBef>
                <a:spcPct val="0"/>
              </a:spcBef>
              <a:spcAft>
                <a:spcPct val="0"/>
              </a:spcAft>
              <a:buNone/>
            </a:pPr>
            <a:r>
              <a:rPr lang="es-MX" altLang="es-MX" sz="1900" dirty="0">
                <a:solidFill>
                  <a:srgbClr val="000000"/>
                </a:solidFill>
                <a:latin typeface="Arial" charset="0"/>
                <a:cs typeface="Arial" charset="0"/>
              </a:rPr>
              <a:t>Dar a conocer la definición del dinero y su principales funciones, así como revisar los componentes de la oferta monetaria y sus implicaciones en la teoría monetaria.</a:t>
            </a:r>
          </a:p>
        </p:txBody>
      </p:sp>
      <p:sp>
        <p:nvSpPr>
          <p:cNvPr id="6" name="Text Box 3"/>
          <p:cNvSpPr txBox="1">
            <a:spLocks noChangeArrowheads="1"/>
          </p:cNvSpPr>
          <p:nvPr/>
        </p:nvSpPr>
        <p:spPr bwMode="auto">
          <a:xfrm>
            <a:off x="0" y="0"/>
            <a:ext cx="9144000" cy="369332"/>
          </a:xfrm>
          <a:prstGeom prst="rect">
            <a:avLst/>
          </a:prstGeom>
          <a:solidFill>
            <a:srgbClr val="008000"/>
          </a:solidFill>
          <a:ln w="9525">
            <a:solidFill>
              <a:srgbClr val="008000"/>
            </a:solidFill>
            <a:miter lim="800000"/>
            <a:headEnd/>
            <a:tailEnd/>
          </a:ln>
        </p:spPr>
        <p:txBody>
          <a:bodyPr>
            <a:spAutoFit/>
          </a:bodyPr>
          <a:lstStyle>
            <a:lvl1pPr eaLnBrk="0" hangingPunct="0">
              <a:spcBef>
                <a:spcPct val="20000"/>
              </a:spcBef>
              <a:buChar char="•"/>
              <a:defRPr sz="3200">
                <a:solidFill>
                  <a:schemeClr val="tx1"/>
                </a:solidFill>
                <a:latin typeface="Times New Roman" pitchFamily="18" charset="0"/>
              </a:defRPr>
            </a:lvl1pPr>
            <a:lvl2pPr marL="742950" indent="-285750" eaLnBrk="0" hangingPunct="0">
              <a:spcBef>
                <a:spcPct val="20000"/>
              </a:spcBef>
              <a:buChar char="–"/>
              <a:defRPr sz="2800">
                <a:solidFill>
                  <a:schemeClr val="tx1"/>
                </a:solidFill>
                <a:latin typeface="Times New Roman" pitchFamily="18" charset="0"/>
              </a:defRPr>
            </a:lvl2pPr>
            <a:lvl3pPr marL="1143000" indent="-228600" eaLnBrk="0" hangingPunct="0">
              <a:spcBef>
                <a:spcPct val="20000"/>
              </a:spcBef>
              <a:buChar char="•"/>
              <a:defRPr sz="2400">
                <a:solidFill>
                  <a:schemeClr val="tx1"/>
                </a:solidFill>
                <a:latin typeface="Times New Roman" pitchFamily="18" charset="0"/>
              </a:defRPr>
            </a:lvl3pPr>
            <a:lvl4pPr marL="1600200" indent="-228600" eaLnBrk="0" hangingPunct="0">
              <a:spcBef>
                <a:spcPct val="20000"/>
              </a:spcBef>
              <a:buChar char="–"/>
              <a:defRPr sz="2000">
                <a:solidFill>
                  <a:schemeClr val="tx1"/>
                </a:solidFill>
                <a:latin typeface="Times New Roman" pitchFamily="18" charset="0"/>
              </a:defRPr>
            </a:lvl4pPr>
            <a:lvl5pPr marL="2057400" indent="-228600"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gn="ctr" eaLnBrk="1" fontAlgn="base" hangingPunct="1">
              <a:spcBef>
                <a:spcPct val="0"/>
              </a:spcBef>
              <a:spcAft>
                <a:spcPct val="0"/>
              </a:spcAft>
              <a:buFontTx/>
              <a:buNone/>
            </a:pPr>
            <a:r>
              <a:rPr lang="es-MX" altLang="es-MX" sz="1800" b="1" dirty="0">
                <a:solidFill>
                  <a:srgbClr val="FFFFFF"/>
                </a:solidFill>
                <a:latin typeface="Arial" charset="0"/>
                <a:cs typeface="Times New Roman" pitchFamily="18" charset="0"/>
              </a:rPr>
              <a:t>Concepto y funciones </a:t>
            </a:r>
            <a:r>
              <a:rPr lang="es-MX" altLang="es-MX" sz="1800" b="1" dirty="0">
                <a:solidFill>
                  <a:srgbClr val="FFFFFF"/>
                </a:solidFill>
                <a:latin typeface="Arial" charset="0"/>
                <a:cs typeface="Times New Roman" pitchFamily="18" charset="0"/>
              </a:rPr>
              <a:t>de dinero</a:t>
            </a:r>
            <a:endParaRPr lang="es-MX" altLang="es-MX" sz="1800" b="1" dirty="0">
              <a:solidFill>
                <a:srgbClr val="FFFFFF"/>
              </a:solidFill>
              <a:latin typeface="Arial" charset="0"/>
              <a:cs typeface="Times New Roman" pitchFamily="18" charset="0"/>
            </a:endParaRPr>
          </a:p>
        </p:txBody>
      </p:sp>
    </p:spTree>
    <p:extLst>
      <p:ext uri="{BB962C8B-B14F-4D97-AF65-F5344CB8AC3E}">
        <p14:creationId xmlns:p14="http://schemas.microsoft.com/office/powerpoint/2010/main" val="2301221533"/>
      </p:ext>
    </p:extLst>
  </p:cSld>
  <p:clrMapOvr>
    <a:overrideClrMapping bg1="lt1" tx1="dk1" bg2="lt2" tx2="dk2" accent1="accent1" accent2="accent2" accent3="accent3" accent4="accent4" accent5="accent5" accent6="accent6" hlink="hlink" folHlink="folHlink"/>
  </p:clrMapOvr>
  <p:transition advClick="0"/>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bg>
      <p:bgPr>
        <a:gradFill rotWithShape="0">
          <a:gsLst>
            <a:gs pos="0">
              <a:schemeClr val="bg1"/>
            </a:gs>
            <a:gs pos="100000">
              <a:schemeClr val="folHlink"/>
            </a:gs>
          </a:gsLst>
          <a:lin ang="5400000" scaled="1"/>
        </a:gradFill>
        <a:effectLst/>
      </p:bgPr>
    </p:bg>
    <p:spTree>
      <p:nvGrpSpPr>
        <p:cNvPr id="1" name=""/>
        <p:cNvGrpSpPr/>
        <p:nvPr/>
      </p:nvGrpSpPr>
      <p:grpSpPr>
        <a:xfrm>
          <a:off x="0" y="0"/>
          <a:ext cx="0" cy="0"/>
          <a:chOff x="0" y="0"/>
          <a:chExt cx="0" cy="0"/>
        </a:xfrm>
      </p:grpSpPr>
      <p:sp>
        <p:nvSpPr>
          <p:cNvPr id="97282" name="Rectangle 2"/>
          <p:cNvSpPr>
            <a:spLocks noChangeArrowheads="1"/>
          </p:cNvSpPr>
          <p:nvPr/>
        </p:nvSpPr>
        <p:spPr bwMode="auto">
          <a:xfrm>
            <a:off x="323528" y="740290"/>
            <a:ext cx="8682567"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7" tIns="34288" rIns="68577" bIns="34288" anchor="ctr">
            <a:spAutoFit/>
          </a:bodyPr>
          <a:lstStyle>
            <a:lvl1pPr eaLnBrk="0" hangingPunct="0">
              <a:spcBef>
                <a:spcPct val="20000"/>
              </a:spcBef>
              <a:buChar char="•"/>
              <a:defRPr sz="3200">
                <a:solidFill>
                  <a:schemeClr val="tx1"/>
                </a:solidFill>
                <a:latin typeface="Times New Roman" pitchFamily="18" charset="0"/>
              </a:defRPr>
            </a:lvl1pPr>
            <a:lvl2pPr marL="742950" indent="-285750" eaLnBrk="0" hangingPunct="0">
              <a:spcBef>
                <a:spcPct val="20000"/>
              </a:spcBef>
              <a:buChar char="–"/>
              <a:defRPr sz="2800">
                <a:solidFill>
                  <a:schemeClr val="tx1"/>
                </a:solidFill>
                <a:latin typeface="Times New Roman" pitchFamily="18" charset="0"/>
              </a:defRPr>
            </a:lvl2pPr>
            <a:lvl3pPr marL="1143000" indent="-228600" eaLnBrk="0" hangingPunct="0">
              <a:spcBef>
                <a:spcPct val="20000"/>
              </a:spcBef>
              <a:buChar char="•"/>
              <a:defRPr sz="2400">
                <a:solidFill>
                  <a:schemeClr val="tx1"/>
                </a:solidFill>
                <a:latin typeface="Times New Roman" pitchFamily="18" charset="0"/>
              </a:defRPr>
            </a:lvl3pPr>
            <a:lvl4pPr marL="1600200" indent="-228600" eaLnBrk="0" hangingPunct="0">
              <a:spcBef>
                <a:spcPct val="20000"/>
              </a:spcBef>
              <a:buChar char="–"/>
              <a:defRPr sz="2000">
                <a:solidFill>
                  <a:schemeClr val="tx1"/>
                </a:solidFill>
                <a:latin typeface="Times New Roman" pitchFamily="18" charset="0"/>
              </a:defRPr>
            </a:lvl4pPr>
            <a:lvl5pPr marL="2057400" indent="-228600"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defTabSz="685783" eaLnBrk="1" hangingPunct="1">
              <a:spcBef>
                <a:spcPct val="0"/>
              </a:spcBef>
              <a:buNone/>
            </a:pPr>
            <a:r>
              <a:rPr lang="es-MX" altLang="es-MX" sz="2600" b="1" dirty="0">
                <a:solidFill>
                  <a:srgbClr val="FF0000"/>
                </a:solidFill>
                <a:latin typeface="Arial" charset="0"/>
                <a:cs typeface="Arial" charset="0"/>
              </a:rPr>
              <a:t>Referencias bibliográficas</a:t>
            </a:r>
          </a:p>
        </p:txBody>
      </p:sp>
      <p:sp>
        <p:nvSpPr>
          <p:cNvPr id="7" name="1 CuadroTexto"/>
          <p:cNvSpPr txBox="1"/>
          <p:nvPr/>
        </p:nvSpPr>
        <p:spPr>
          <a:xfrm>
            <a:off x="323528" y="1772816"/>
            <a:ext cx="8136467" cy="707882"/>
          </a:xfrm>
          <a:prstGeom prst="rect">
            <a:avLst/>
          </a:prstGeom>
          <a:noFill/>
        </p:spPr>
        <p:txBody>
          <a:bodyPr lIns="121917" tIns="60958" rIns="121917" bIns="60958">
            <a:spAutoFit/>
          </a:bodyPr>
          <a:lstStyle/>
          <a:p>
            <a:pPr marL="342900" indent="-342900" algn="just" defTabSz="1219110">
              <a:buFont typeface="Arial" panose="020B0604020202020204" pitchFamily="34" charset="0"/>
              <a:buChar char="•"/>
              <a:defRPr/>
            </a:pPr>
            <a:r>
              <a:rPr lang="es-MX" sz="1900" dirty="0" err="1">
                <a:solidFill>
                  <a:srgbClr val="000000"/>
                </a:solidFill>
                <a:latin typeface="Arial" panose="020B0604020202020204" pitchFamily="34" charset="0"/>
                <a:cs typeface="Arial" panose="020B0604020202020204" pitchFamily="34" charset="0"/>
              </a:rPr>
              <a:t>Mishkin</a:t>
            </a:r>
            <a:r>
              <a:rPr lang="es-MX" sz="1900" dirty="0">
                <a:solidFill>
                  <a:srgbClr val="000000"/>
                </a:solidFill>
                <a:latin typeface="Arial" panose="020B0604020202020204" pitchFamily="34" charset="0"/>
                <a:cs typeface="Arial" panose="020B0604020202020204" pitchFamily="34" charset="0"/>
              </a:rPr>
              <a:t>, F. (2008)- Moneda, banca y mercados financieros. México: Pearson.</a:t>
            </a:r>
          </a:p>
        </p:txBody>
      </p:sp>
      <p:sp>
        <p:nvSpPr>
          <p:cNvPr id="5" name="Text Box 3"/>
          <p:cNvSpPr txBox="1">
            <a:spLocks noChangeArrowheads="1"/>
          </p:cNvSpPr>
          <p:nvPr/>
        </p:nvSpPr>
        <p:spPr bwMode="auto">
          <a:xfrm>
            <a:off x="0" y="0"/>
            <a:ext cx="9144000" cy="369332"/>
          </a:xfrm>
          <a:prstGeom prst="rect">
            <a:avLst/>
          </a:prstGeom>
          <a:solidFill>
            <a:srgbClr val="008000"/>
          </a:solidFill>
          <a:ln w="9525">
            <a:solidFill>
              <a:srgbClr val="008000"/>
            </a:solidFill>
            <a:miter lim="800000"/>
            <a:headEnd/>
            <a:tailEnd/>
          </a:ln>
        </p:spPr>
        <p:txBody>
          <a:bodyPr>
            <a:spAutoFit/>
          </a:bodyPr>
          <a:lstStyle>
            <a:lvl1pPr eaLnBrk="0" hangingPunct="0">
              <a:spcBef>
                <a:spcPct val="20000"/>
              </a:spcBef>
              <a:buChar char="•"/>
              <a:defRPr sz="3200">
                <a:solidFill>
                  <a:schemeClr val="tx1"/>
                </a:solidFill>
                <a:latin typeface="Times New Roman" pitchFamily="18" charset="0"/>
              </a:defRPr>
            </a:lvl1pPr>
            <a:lvl2pPr marL="742950" indent="-285750" eaLnBrk="0" hangingPunct="0">
              <a:spcBef>
                <a:spcPct val="20000"/>
              </a:spcBef>
              <a:buChar char="–"/>
              <a:defRPr sz="2800">
                <a:solidFill>
                  <a:schemeClr val="tx1"/>
                </a:solidFill>
                <a:latin typeface="Times New Roman" pitchFamily="18" charset="0"/>
              </a:defRPr>
            </a:lvl2pPr>
            <a:lvl3pPr marL="1143000" indent="-228600" eaLnBrk="0" hangingPunct="0">
              <a:spcBef>
                <a:spcPct val="20000"/>
              </a:spcBef>
              <a:buChar char="•"/>
              <a:defRPr sz="2400">
                <a:solidFill>
                  <a:schemeClr val="tx1"/>
                </a:solidFill>
                <a:latin typeface="Times New Roman" pitchFamily="18" charset="0"/>
              </a:defRPr>
            </a:lvl3pPr>
            <a:lvl4pPr marL="1600200" indent="-228600" eaLnBrk="0" hangingPunct="0">
              <a:spcBef>
                <a:spcPct val="20000"/>
              </a:spcBef>
              <a:buChar char="–"/>
              <a:defRPr sz="2000">
                <a:solidFill>
                  <a:schemeClr val="tx1"/>
                </a:solidFill>
                <a:latin typeface="Times New Roman" pitchFamily="18" charset="0"/>
              </a:defRPr>
            </a:lvl4pPr>
            <a:lvl5pPr marL="2057400" indent="-228600"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gn="ctr" eaLnBrk="1" fontAlgn="base" hangingPunct="1">
              <a:spcBef>
                <a:spcPct val="0"/>
              </a:spcBef>
              <a:spcAft>
                <a:spcPct val="0"/>
              </a:spcAft>
              <a:buFontTx/>
              <a:buNone/>
            </a:pPr>
            <a:r>
              <a:rPr lang="es-MX" altLang="es-MX" sz="1800" b="1" dirty="0">
                <a:solidFill>
                  <a:srgbClr val="FFFFFF"/>
                </a:solidFill>
                <a:latin typeface="Arial" charset="0"/>
                <a:cs typeface="Times New Roman" pitchFamily="18" charset="0"/>
              </a:rPr>
              <a:t>Concepto y funciones </a:t>
            </a:r>
            <a:r>
              <a:rPr lang="es-MX" altLang="es-MX" sz="1800" b="1" dirty="0">
                <a:solidFill>
                  <a:srgbClr val="FFFFFF"/>
                </a:solidFill>
                <a:latin typeface="Arial" charset="0"/>
                <a:cs typeface="Times New Roman" pitchFamily="18" charset="0"/>
              </a:rPr>
              <a:t>de dinero</a:t>
            </a:r>
            <a:endParaRPr lang="es-MX" altLang="es-MX" sz="1800" b="1" dirty="0">
              <a:solidFill>
                <a:srgbClr val="FFFFFF"/>
              </a:solidFill>
              <a:latin typeface="Arial" charset="0"/>
              <a:cs typeface="Times New Roman" pitchFamily="18" charset="0"/>
            </a:endParaRPr>
          </a:p>
        </p:txBody>
      </p:sp>
    </p:spTree>
    <p:extLst>
      <p:ext uri="{BB962C8B-B14F-4D97-AF65-F5344CB8AC3E}">
        <p14:creationId xmlns:p14="http://schemas.microsoft.com/office/powerpoint/2010/main" val="4087197465"/>
      </p:ext>
    </p:extLst>
  </p:cSld>
  <p:clrMapOvr>
    <a:overrideClrMapping bg1="lt1" tx1="dk1" bg2="lt2" tx2="dk2" accent1="accent1" accent2="accent2" accent3="accent3" accent4="accent4" accent5="accent5" accent6="accent6" hlink="hlink" folHlink="folHlink"/>
  </p:clrMapOvr>
  <p:transition advClick="0"/>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MasterSp="0">
  <p:cSld>
    <p:bg>
      <p:bgPr>
        <a:gradFill rotWithShape="0">
          <a:gsLst>
            <a:gs pos="0">
              <a:schemeClr val="bg1"/>
            </a:gs>
            <a:gs pos="100000">
              <a:schemeClr val="folHlink"/>
            </a:gs>
          </a:gsLst>
          <a:lin ang="5400000" scaled="1"/>
        </a:gradFill>
        <a:effectLst/>
      </p:bgPr>
    </p:bg>
    <p:spTree>
      <p:nvGrpSpPr>
        <p:cNvPr id="1" name=""/>
        <p:cNvGrpSpPr/>
        <p:nvPr/>
      </p:nvGrpSpPr>
      <p:grpSpPr>
        <a:xfrm>
          <a:off x="0" y="0"/>
          <a:ext cx="0" cy="0"/>
          <a:chOff x="0" y="0"/>
          <a:chExt cx="0" cy="0"/>
        </a:xfrm>
      </p:grpSpPr>
      <p:sp>
        <p:nvSpPr>
          <p:cNvPr id="97282" name="Rectangle 2"/>
          <p:cNvSpPr>
            <a:spLocks noChangeArrowheads="1"/>
          </p:cNvSpPr>
          <p:nvPr/>
        </p:nvSpPr>
        <p:spPr bwMode="auto">
          <a:xfrm>
            <a:off x="402433" y="644011"/>
            <a:ext cx="8482012" cy="4962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spcBef>
                <a:spcPct val="20000"/>
              </a:spcBef>
              <a:buChar char="•"/>
              <a:defRPr sz="3200">
                <a:solidFill>
                  <a:schemeClr val="tx1"/>
                </a:solidFill>
                <a:latin typeface="Times New Roman" pitchFamily="18" charset="0"/>
              </a:defRPr>
            </a:lvl1pPr>
            <a:lvl2pPr marL="742950" indent="-285750" eaLnBrk="0" hangingPunct="0">
              <a:spcBef>
                <a:spcPct val="20000"/>
              </a:spcBef>
              <a:buChar char="–"/>
              <a:defRPr sz="2800">
                <a:solidFill>
                  <a:schemeClr val="tx1"/>
                </a:solidFill>
                <a:latin typeface="Times New Roman" pitchFamily="18" charset="0"/>
              </a:defRPr>
            </a:lvl2pPr>
            <a:lvl3pPr marL="1143000" indent="-228600" eaLnBrk="0" hangingPunct="0">
              <a:spcBef>
                <a:spcPct val="20000"/>
              </a:spcBef>
              <a:buChar char="•"/>
              <a:defRPr sz="2400">
                <a:solidFill>
                  <a:schemeClr val="tx1"/>
                </a:solidFill>
                <a:latin typeface="Times New Roman" pitchFamily="18" charset="0"/>
              </a:defRPr>
            </a:lvl3pPr>
            <a:lvl4pPr marL="1600200" indent="-228600" eaLnBrk="0" hangingPunct="0">
              <a:spcBef>
                <a:spcPct val="20000"/>
              </a:spcBef>
              <a:buChar char="–"/>
              <a:defRPr sz="2000">
                <a:solidFill>
                  <a:schemeClr val="tx1"/>
                </a:solidFill>
                <a:latin typeface="Times New Roman" pitchFamily="18" charset="0"/>
              </a:defRPr>
            </a:lvl4pPr>
            <a:lvl5pPr marL="2057400" indent="-228600"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eaLnBrk="1" fontAlgn="base" hangingPunct="1">
              <a:spcBef>
                <a:spcPct val="0"/>
              </a:spcBef>
              <a:spcAft>
                <a:spcPct val="0"/>
              </a:spcAft>
              <a:buFontTx/>
              <a:buNone/>
            </a:pPr>
            <a:r>
              <a:rPr lang="es-MX" altLang="es-MX" sz="2625" b="1" dirty="0">
                <a:solidFill>
                  <a:srgbClr val="FF0000"/>
                </a:solidFill>
                <a:latin typeface="Arial" charset="0"/>
                <a:cs typeface="Arial" charset="0"/>
              </a:rPr>
              <a:t>Concepto de dinero</a:t>
            </a:r>
          </a:p>
        </p:txBody>
      </p:sp>
      <p:sp>
        <p:nvSpPr>
          <p:cNvPr id="97284" name="Rectangle 4"/>
          <p:cNvSpPr>
            <a:spLocks noChangeArrowheads="1"/>
          </p:cNvSpPr>
          <p:nvPr/>
        </p:nvSpPr>
        <p:spPr bwMode="auto">
          <a:xfrm>
            <a:off x="402432" y="1996070"/>
            <a:ext cx="8482013" cy="13538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marL="457200" indent="-457200" eaLnBrk="0" hangingPunct="0">
              <a:spcBef>
                <a:spcPct val="20000"/>
              </a:spcBef>
              <a:buChar char="•"/>
              <a:defRPr sz="3200">
                <a:solidFill>
                  <a:schemeClr val="tx1"/>
                </a:solidFill>
                <a:latin typeface="Times New Roman" pitchFamily="18" charset="0"/>
              </a:defRPr>
            </a:lvl1pPr>
            <a:lvl2pPr marL="742950" indent="-285750" eaLnBrk="0" hangingPunct="0">
              <a:spcBef>
                <a:spcPct val="20000"/>
              </a:spcBef>
              <a:buChar char="–"/>
              <a:defRPr sz="2800">
                <a:solidFill>
                  <a:schemeClr val="tx1"/>
                </a:solidFill>
                <a:latin typeface="Times New Roman" pitchFamily="18" charset="0"/>
              </a:defRPr>
            </a:lvl2pPr>
            <a:lvl3pPr marL="1143000" indent="-228600" eaLnBrk="0" hangingPunct="0">
              <a:spcBef>
                <a:spcPct val="20000"/>
              </a:spcBef>
              <a:buChar char="•"/>
              <a:defRPr sz="2400">
                <a:solidFill>
                  <a:schemeClr val="tx1"/>
                </a:solidFill>
                <a:latin typeface="Times New Roman" pitchFamily="18" charset="0"/>
              </a:defRPr>
            </a:lvl3pPr>
            <a:lvl4pPr marL="1600200" indent="-228600" eaLnBrk="0" hangingPunct="0">
              <a:spcBef>
                <a:spcPct val="20000"/>
              </a:spcBef>
              <a:buChar char="–"/>
              <a:defRPr sz="2000">
                <a:solidFill>
                  <a:schemeClr val="tx1"/>
                </a:solidFill>
                <a:latin typeface="Times New Roman" pitchFamily="18" charset="0"/>
              </a:defRPr>
            </a:lvl4pPr>
            <a:lvl5pPr marL="2057400" indent="-228600"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marL="0" indent="0" algn="just" fontAlgn="base">
              <a:lnSpc>
                <a:spcPct val="150000"/>
              </a:lnSpc>
              <a:spcBef>
                <a:spcPct val="0"/>
              </a:spcBef>
              <a:spcAft>
                <a:spcPct val="0"/>
              </a:spcAft>
              <a:buNone/>
            </a:pPr>
            <a:r>
              <a:rPr lang="es-MX" altLang="es-MX" sz="1900" dirty="0">
                <a:solidFill>
                  <a:srgbClr val="000000"/>
                </a:solidFill>
                <a:latin typeface="Arial" charset="0"/>
                <a:cs typeface="Arial" charset="0"/>
              </a:rPr>
              <a:t>Bien jurídico sancionado normativamente por una comunidad social, en cuanto moneda que se intercambia, como una unidad de cuenta con poder adquisitivo y de pago en las relaciones patrimoniales.</a:t>
            </a:r>
          </a:p>
        </p:txBody>
      </p:sp>
      <p:sp>
        <p:nvSpPr>
          <p:cNvPr id="6" name="Text Box 3"/>
          <p:cNvSpPr txBox="1">
            <a:spLocks noChangeArrowheads="1"/>
          </p:cNvSpPr>
          <p:nvPr/>
        </p:nvSpPr>
        <p:spPr bwMode="auto">
          <a:xfrm>
            <a:off x="0" y="0"/>
            <a:ext cx="9144000" cy="369332"/>
          </a:xfrm>
          <a:prstGeom prst="rect">
            <a:avLst/>
          </a:prstGeom>
          <a:solidFill>
            <a:srgbClr val="008000"/>
          </a:solidFill>
          <a:ln w="9525">
            <a:solidFill>
              <a:srgbClr val="008000"/>
            </a:solidFill>
            <a:miter lim="800000"/>
            <a:headEnd/>
            <a:tailEnd/>
          </a:ln>
        </p:spPr>
        <p:txBody>
          <a:bodyPr>
            <a:spAutoFit/>
          </a:bodyPr>
          <a:lstStyle>
            <a:lvl1pPr eaLnBrk="0" hangingPunct="0">
              <a:spcBef>
                <a:spcPct val="20000"/>
              </a:spcBef>
              <a:buChar char="•"/>
              <a:defRPr sz="3200">
                <a:solidFill>
                  <a:schemeClr val="tx1"/>
                </a:solidFill>
                <a:latin typeface="Times New Roman" pitchFamily="18" charset="0"/>
              </a:defRPr>
            </a:lvl1pPr>
            <a:lvl2pPr marL="742950" indent="-285750" eaLnBrk="0" hangingPunct="0">
              <a:spcBef>
                <a:spcPct val="20000"/>
              </a:spcBef>
              <a:buChar char="–"/>
              <a:defRPr sz="2800">
                <a:solidFill>
                  <a:schemeClr val="tx1"/>
                </a:solidFill>
                <a:latin typeface="Times New Roman" pitchFamily="18" charset="0"/>
              </a:defRPr>
            </a:lvl2pPr>
            <a:lvl3pPr marL="1143000" indent="-228600" eaLnBrk="0" hangingPunct="0">
              <a:spcBef>
                <a:spcPct val="20000"/>
              </a:spcBef>
              <a:buChar char="•"/>
              <a:defRPr sz="2400">
                <a:solidFill>
                  <a:schemeClr val="tx1"/>
                </a:solidFill>
                <a:latin typeface="Times New Roman" pitchFamily="18" charset="0"/>
              </a:defRPr>
            </a:lvl3pPr>
            <a:lvl4pPr marL="1600200" indent="-228600" eaLnBrk="0" hangingPunct="0">
              <a:spcBef>
                <a:spcPct val="20000"/>
              </a:spcBef>
              <a:buChar char="–"/>
              <a:defRPr sz="2000">
                <a:solidFill>
                  <a:schemeClr val="tx1"/>
                </a:solidFill>
                <a:latin typeface="Times New Roman" pitchFamily="18" charset="0"/>
              </a:defRPr>
            </a:lvl4pPr>
            <a:lvl5pPr marL="2057400" indent="-228600"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gn="ctr" eaLnBrk="1" fontAlgn="base" hangingPunct="1">
              <a:spcBef>
                <a:spcPct val="0"/>
              </a:spcBef>
              <a:spcAft>
                <a:spcPct val="0"/>
              </a:spcAft>
              <a:buFontTx/>
              <a:buNone/>
            </a:pPr>
            <a:r>
              <a:rPr lang="es-MX" altLang="es-MX" sz="1800" b="1" dirty="0">
                <a:solidFill>
                  <a:srgbClr val="FFFFFF"/>
                </a:solidFill>
                <a:latin typeface="Arial" charset="0"/>
                <a:cs typeface="Times New Roman" pitchFamily="18" charset="0"/>
              </a:rPr>
              <a:t>Concepto y funciones </a:t>
            </a:r>
            <a:r>
              <a:rPr lang="es-MX" altLang="es-MX" sz="1800" b="1" dirty="0">
                <a:solidFill>
                  <a:srgbClr val="FFFFFF"/>
                </a:solidFill>
                <a:latin typeface="Arial" charset="0"/>
                <a:cs typeface="Times New Roman" pitchFamily="18" charset="0"/>
              </a:rPr>
              <a:t>de dinero</a:t>
            </a:r>
            <a:endParaRPr lang="es-MX" altLang="es-MX" sz="1800" b="1" dirty="0">
              <a:solidFill>
                <a:srgbClr val="FFFFFF"/>
              </a:solidFill>
              <a:latin typeface="Arial" charset="0"/>
              <a:cs typeface="Times New Roman" pitchFamily="18" charset="0"/>
            </a:endParaRPr>
          </a:p>
        </p:txBody>
      </p:sp>
    </p:spTree>
    <p:extLst>
      <p:ext uri="{BB962C8B-B14F-4D97-AF65-F5344CB8AC3E}">
        <p14:creationId xmlns:p14="http://schemas.microsoft.com/office/powerpoint/2010/main" val="4074552810"/>
      </p:ext>
    </p:extLst>
  </p:cSld>
  <p:clrMapOvr>
    <a:overrideClrMapping bg1="lt1" tx1="dk1" bg2="lt2" tx2="dk2" accent1="accent1" accent2="accent2" accent3="accent3" accent4="accent4" accent5="accent5" accent6="accent6" hlink="hlink" folHlink="folHlink"/>
  </p:clrMapOvr>
  <p:transition advClick="0"/>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showMasterSp="0">
  <p:cSld>
    <p:bg>
      <p:bgPr>
        <a:gradFill rotWithShape="0">
          <a:gsLst>
            <a:gs pos="0">
              <a:schemeClr val="bg1"/>
            </a:gs>
            <a:gs pos="100000">
              <a:schemeClr val="folHlink"/>
            </a:gs>
          </a:gsLst>
          <a:lin ang="5400000" scaled="1"/>
        </a:gradFill>
        <a:effectLst/>
      </p:bgPr>
    </p:bg>
    <p:spTree>
      <p:nvGrpSpPr>
        <p:cNvPr id="1" name=""/>
        <p:cNvGrpSpPr/>
        <p:nvPr/>
      </p:nvGrpSpPr>
      <p:grpSpPr>
        <a:xfrm>
          <a:off x="0" y="0"/>
          <a:ext cx="0" cy="0"/>
          <a:chOff x="0" y="0"/>
          <a:chExt cx="0" cy="0"/>
        </a:xfrm>
      </p:grpSpPr>
      <p:sp>
        <p:nvSpPr>
          <p:cNvPr id="97282" name="Rectangle 2"/>
          <p:cNvSpPr>
            <a:spLocks noChangeArrowheads="1"/>
          </p:cNvSpPr>
          <p:nvPr/>
        </p:nvSpPr>
        <p:spPr bwMode="auto">
          <a:xfrm>
            <a:off x="280989" y="682006"/>
            <a:ext cx="8482012" cy="4962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spcBef>
                <a:spcPct val="20000"/>
              </a:spcBef>
              <a:buChar char="•"/>
              <a:defRPr sz="3200">
                <a:solidFill>
                  <a:schemeClr val="tx1"/>
                </a:solidFill>
                <a:latin typeface="Times New Roman" pitchFamily="18" charset="0"/>
              </a:defRPr>
            </a:lvl1pPr>
            <a:lvl2pPr marL="742950" indent="-285750" eaLnBrk="0" hangingPunct="0">
              <a:spcBef>
                <a:spcPct val="20000"/>
              </a:spcBef>
              <a:buChar char="–"/>
              <a:defRPr sz="2800">
                <a:solidFill>
                  <a:schemeClr val="tx1"/>
                </a:solidFill>
                <a:latin typeface="Times New Roman" pitchFamily="18" charset="0"/>
              </a:defRPr>
            </a:lvl2pPr>
            <a:lvl3pPr marL="1143000" indent="-228600" eaLnBrk="0" hangingPunct="0">
              <a:spcBef>
                <a:spcPct val="20000"/>
              </a:spcBef>
              <a:buChar char="•"/>
              <a:defRPr sz="2400">
                <a:solidFill>
                  <a:schemeClr val="tx1"/>
                </a:solidFill>
                <a:latin typeface="Times New Roman" pitchFamily="18" charset="0"/>
              </a:defRPr>
            </a:lvl3pPr>
            <a:lvl4pPr marL="1600200" indent="-228600" eaLnBrk="0" hangingPunct="0">
              <a:spcBef>
                <a:spcPct val="20000"/>
              </a:spcBef>
              <a:buChar char="–"/>
              <a:defRPr sz="2000">
                <a:solidFill>
                  <a:schemeClr val="tx1"/>
                </a:solidFill>
                <a:latin typeface="Times New Roman" pitchFamily="18" charset="0"/>
              </a:defRPr>
            </a:lvl4pPr>
            <a:lvl5pPr marL="2057400" indent="-228600"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eaLnBrk="1" fontAlgn="base" hangingPunct="1">
              <a:spcBef>
                <a:spcPct val="0"/>
              </a:spcBef>
              <a:spcAft>
                <a:spcPct val="0"/>
              </a:spcAft>
              <a:buFontTx/>
              <a:buNone/>
            </a:pPr>
            <a:r>
              <a:rPr lang="es-MX" altLang="es-MX" sz="2625" b="1" dirty="0">
                <a:solidFill>
                  <a:srgbClr val="FF0000"/>
                </a:solidFill>
                <a:latin typeface="Arial" charset="0"/>
                <a:cs typeface="Arial" charset="0"/>
              </a:rPr>
              <a:t>Funciones del dinero</a:t>
            </a:r>
          </a:p>
        </p:txBody>
      </p:sp>
      <p:graphicFrame>
        <p:nvGraphicFramePr>
          <p:cNvPr id="5" name="Marcador de contenido 3"/>
          <p:cNvGraphicFramePr>
            <a:graphicFrameLocks/>
          </p:cNvGraphicFramePr>
          <p:nvPr>
            <p:extLst>
              <p:ext uri="{D42A27DB-BD31-4B8C-83A1-F6EECF244321}">
                <p14:modId xmlns:p14="http://schemas.microsoft.com/office/powerpoint/2010/main" val="4268579319"/>
              </p:ext>
            </p:extLst>
          </p:nvPr>
        </p:nvGraphicFramePr>
        <p:xfrm>
          <a:off x="915303" y="1878227"/>
          <a:ext cx="7319205" cy="4021645"/>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7" name="Text Box 3"/>
          <p:cNvSpPr txBox="1">
            <a:spLocks noChangeArrowheads="1"/>
          </p:cNvSpPr>
          <p:nvPr/>
        </p:nvSpPr>
        <p:spPr bwMode="auto">
          <a:xfrm>
            <a:off x="0" y="0"/>
            <a:ext cx="9144000" cy="369332"/>
          </a:xfrm>
          <a:prstGeom prst="rect">
            <a:avLst/>
          </a:prstGeom>
          <a:solidFill>
            <a:srgbClr val="008000"/>
          </a:solidFill>
          <a:ln w="9525">
            <a:solidFill>
              <a:srgbClr val="008000"/>
            </a:solidFill>
            <a:miter lim="800000"/>
            <a:headEnd/>
            <a:tailEnd/>
          </a:ln>
        </p:spPr>
        <p:txBody>
          <a:bodyPr>
            <a:spAutoFit/>
          </a:bodyPr>
          <a:lstStyle>
            <a:lvl1pPr eaLnBrk="0" hangingPunct="0">
              <a:spcBef>
                <a:spcPct val="20000"/>
              </a:spcBef>
              <a:buChar char="•"/>
              <a:defRPr sz="3200">
                <a:solidFill>
                  <a:schemeClr val="tx1"/>
                </a:solidFill>
                <a:latin typeface="Times New Roman" pitchFamily="18" charset="0"/>
              </a:defRPr>
            </a:lvl1pPr>
            <a:lvl2pPr marL="742950" indent="-285750" eaLnBrk="0" hangingPunct="0">
              <a:spcBef>
                <a:spcPct val="20000"/>
              </a:spcBef>
              <a:buChar char="–"/>
              <a:defRPr sz="2800">
                <a:solidFill>
                  <a:schemeClr val="tx1"/>
                </a:solidFill>
                <a:latin typeface="Times New Roman" pitchFamily="18" charset="0"/>
              </a:defRPr>
            </a:lvl2pPr>
            <a:lvl3pPr marL="1143000" indent="-228600" eaLnBrk="0" hangingPunct="0">
              <a:spcBef>
                <a:spcPct val="20000"/>
              </a:spcBef>
              <a:buChar char="•"/>
              <a:defRPr sz="2400">
                <a:solidFill>
                  <a:schemeClr val="tx1"/>
                </a:solidFill>
                <a:latin typeface="Times New Roman" pitchFamily="18" charset="0"/>
              </a:defRPr>
            </a:lvl3pPr>
            <a:lvl4pPr marL="1600200" indent="-228600" eaLnBrk="0" hangingPunct="0">
              <a:spcBef>
                <a:spcPct val="20000"/>
              </a:spcBef>
              <a:buChar char="–"/>
              <a:defRPr sz="2000">
                <a:solidFill>
                  <a:schemeClr val="tx1"/>
                </a:solidFill>
                <a:latin typeface="Times New Roman" pitchFamily="18" charset="0"/>
              </a:defRPr>
            </a:lvl4pPr>
            <a:lvl5pPr marL="2057400" indent="-228600"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gn="ctr" eaLnBrk="1" fontAlgn="base" hangingPunct="1">
              <a:spcBef>
                <a:spcPct val="0"/>
              </a:spcBef>
              <a:spcAft>
                <a:spcPct val="0"/>
              </a:spcAft>
              <a:buFontTx/>
              <a:buNone/>
            </a:pPr>
            <a:r>
              <a:rPr lang="es-MX" altLang="es-MX" sz="1800" b="1" dirty="0">
                <a:solidFill>
                  <a:srgbClr val="FFFFFF"/>
                </a:solidFill>
                <a:latin typeface="Arial" charset="0"/>
                <a:cs typeface="Times New Roman" pitchFamily="18" charset="0"/>
              </a:rPr>
              <a:t>Concepto y funciones </a:t>
            </a:r>
            <a:r>
              <a:rPr lang="es-MX" altLang="es-MX" sz="1800" b="1" dirty="0">
                <a:solidFill>
                  <a:srgbClr val="FFFFFF"/>
                </a:solidFill>
                <a:latin typeface="Arial" charset="0"/>
                <a:cs typeface="Times New Roman" pitchFamily="18" charset="0"/>
              </a:rPr>
              <a:t>de dinero</a:t>
            </a:r>
            <a:endParaRPr lang="es-MX" altLang="es-MX" sz="1800" b="1" dirty="0">
              <a:solidFill>
                <a:srgbClr val="FFFFFF"/>
              </a:solidFill>
              <a:latin typeface="Arial" charset="0"/>
              <a:cs typeface="Times New Roman" pitchFamily="18" charset="0"/>
            </a:endParaRPr>
          </a:p>
        </p:txBody>
      </p:sp>
    </p:spTree>
    <p:extLst>
      <p:ext uri="{BB962C8B-B14F-4D97-AF65-F5344CB8AC3E}">
        <p14:creationId xmlns:p14="http://schemas.microsoft.com/office/powerpoint/2010/main" val="1458081303"/>
      </p:ext>
    </p:extLst>
  </p:cSld>
  <p:clrMapOvr>
    <a:overrideClrMapping bg1="lt1" tx1="dk1" bg2="lt2" tx2="dk2" accent1="accent1" accent2="accent2" accent3="accent3" accent4="accent4" accent5="accent5" accent6="accent6" hlink="hlink" folHlink="folHlink"/>
  </p:clrMapOvr>
  <p:transition advClick="0"/>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showMasterSp="0">
  <p:cSld>
    <p:bg>
      <p:bgPr>
        <a:gradFill rotWithShape="0">
          <a:gsLst>
            <a:gs pos="0">
              <a:schemeClr val="bg1"/>
            </a:gs>
            <a:gs pos="100000">
              <a:schemeClr val="folHlink"/>
            </a:gs>
          </a:gsLst>
          <a:lin ang="5400000" scaled="1"/>
        </a:gradFill>
        <a:effectLst/>
      </p:bgPr>
    </p:bg>
    <p:spTree>
      <p:nvGrpSpPr>
        <p:cNvPr id="1" name=""/>
        <p:cNvGrpSpPr/>
        <p:nvPr/>
      </p:nvGrpSpPr>
      <p:grpSpPr>
        <a:xfrm>
          <a:off x="0" y="0"/>
          <a:ext cx="0" cy="0"/>
          <a:chOff x="0" y="0"/>
          <a:chExt cx="0" cy="0"/>
        </a:xfrm>
      </p:grpSpPr>
      <p:sp>
        <p:nvSpPr>
          <p:cNvPr id="97282" name="Rectangle 2"/>
          <p:cNvSpPr>
            <a:spLocks noChangeArrowheads="1"/>
          </p:cNvSpPr>
          <p:nvPr/>
        </p:nvSpPr>
        <p:spPr bwMode="auto">
          <a:xfrm>
            <a:off x="402431" y="544686"/>
            <a:ext cx="8482012" cy="4962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spcBef>
                <a:spcPct val="20000"/>
              </a:spcBef>
              <a:buChar char="•"/>
              <a:defRPr sz="3200">
                <a:solidFill>
                  <a:schemeClr val="tx1"/>
                </a:solidFill>
                <a:latin typeface="Times New Roman" pitchFamily="18" charset="0"/>
              </a:defRPr>
            </a:lvl1pPr>
            <a:lvl2pPr marL="742950" indent="-285750" eaLnBrk="0" hangingPunct="0">
              <a:spcBef>
                <a:spcPct val="20000"/>
              </a:spcBef>
              <a:buChar char="–"/>
              <a:defRPr sz="2800">
                <a:solidFill>
                  <a:schemeClr val="tx1"/>
                </a:solidFill>
                <a:latin typeface="Times New Roman" pitchFamily="18" charset="0"/>
              </a:defRPr>
            </a:lvl2pPr>
            <a:lvl3pPr marL="1143000" indent="-228600" eaLnBrk="0" hangingPunct="0">
              <a:spcBef>
                <a:spcPct val="20000"/>
              </a:spcBef>
              <a:buChar char="•"/>
              <a:defRPr sz="2400">
                <a:solidFill>
                  <a:schemeClr val="tx1"/>
                </a:solidFill>
                <a:latin typeface="Times New Roman" pitchFamily="18" charset="0"/>
              </a:defRPr>
            </a:lvl3pPr>
            <a:lvl4pPr marL="1600200" indent="-228600" eaLnBrk="0" hangingPunct="0">
              <a:spcBef>
                <a:spcPct val="20000"/>
              </a:spcBef>
              <a:buChar char="–"/>
              <a:defRPr sz="2000">
                <a:solidFill>
                  <a:schemeClr val="tx1"/>
                </a:solidFill>
                <a:latin typeface="Times New Roman" pitchFamily="18" charset="0"/>
              </a:defRPr>
            </a:lvl4pPr>
            <a:lvl5pPr marL="2057400" indent="-228600"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eaLnBrk="1" fontAlgn="base" hangingPunct="1">
              <a:spcBef>
                <a:spcPct val="0"/>
              </a:spcBef>
              <a:spcAft>
                <a:spcPct val="0"/>
              </a:spcAft>
              <a:buFontTx/>
              <a:buNone/>
            </a:pPr>
            <a:r>
              <a:rPr lang="es-MX" altLang="es-MX" sz="2625" b="1" dirty="0">
                <a:solidFill>
                  <a:srgbClr val="FF0000"/>
                </a:solidFill>
                <a:latin typeface="Arial" charset="0"/>
                <a:cs typeface="Arial" charset="0"/>
              </a:rPr>
              <a:t>Medio de pago</a:t>
            </a:r>
          </a:p>
        </p:txBody>
      </p:sp>
      <p:sp>
        <p:nvSpPr>
          <p:cNvPr id="97284" name="Rectangle 4"/>
          <p:cNvSpPr>
            <a:spLocks noChangeArrowheads="1"/>
          </p:cNvSpPr>
          <p:nvPr/>
        </p:nvSpPr>
        <p:spPr bwMode="auto">
          <a:xfrm>
            <a:off x="330993" y="1373825"/>
            <a:ext cx="8482013" cy="49167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marL="457200" indent="-457200" eaLnBrk="0" hangingPunct="0">
              <a:spcBef>
                <a:spcPct val="20000"/>
              </a:spcBef>
              <a:buChar char="•"/>
              <a:defRPr sz="3200">
                <a:solidFill>
                  <a:schemeClr val="tx1"/>
                </a:solidFill>
                <a:latin typeface="Times New Roman" pitchFamily="18" charset="0"/>
              </a:defRPr>
            </a:lvl1pPr>
            <a:lvl2pPr marL="742950" indent="-285750" eaLnBrk="0" hangingPunct="0">
              <a:spcBef>
                <a:spcPct val="20000"/>
              </a:spcBef>
              <a:buChar char="–"/>
              <a:defRPr sz="2800">
                <a:solidFill>
                  <a:schemeClr val="tx1"/>
                </a:solidFill>
                <a:latin typeface="Times New Roman" pitchFamily="18" charset="0"/>
              </a:defRPr>
            </a:lvl2pPr>
            <a:lvl3pPr marL="1143000" indent="-228600" eaLnBrk="0" hangingPunct="0">
              <a:spcBef>
                <a:spcPct val="20000"/>
              </a:spcBef>
              <a:buChar char="•"/>
              <a:defRPr sz="2400">
                <a:solidFill>
                  <a:schemeClr val="tx1"/>
                </a:solidFill>
                <a:latin typeface="Times New Roman" pitchFamily="18" charset="0"/>
              </a:defRPr>
            </a:lvl3pPr>
            <a:lvl4pPr marL="1600200" indent="-228600" eaLnBrk="0" hangingPunct="0">
              <a:spcBef>
                <a:spcPct val="20000"/>
              </a:spcBef>
              <a:buChar char="–"/>
              <a:defRPr sz="2000">
                <a:solidFill>
                  <a:schemeClr val="tx1"/>
                </a:solidFill>
                <a:latin typeface="Times New Roman" pitchFamily="18" charset="0"/>
              </a:defRPr>
            </a:lvl4pPr>
            <a:lvl5pPr marL="2057400" indent="-228600"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marL="0" indent="0" algn="just" fontAlgn="base">
              <a:lnSpc>
                <a:spcPct val="150000"/>
              </a:lnSpc>
              <a:spcBef>
                <a:spcPct val="0"/>
              </a:spcBef>
              <a:spcAft>
                <a:spcPct val="0"/>
              </a:spcAft>
              <a:buNone/>
            </a:pPr>
            <a:r>
              <a:rPr lang="es-MX" altLang="es-MX" sz="1900" dirty="0">
                <a:solidFill>
                  <a:srgbClr val="000000"/>
                </a:solidFill>
                <a:latin typeface="Arial" charset="0"/>
                <a:cs typeface="Arial" charset="0"/>
              </a:rPr>
              <a:t>1.  Instrumento que se usa normalmente en los intercambios.</a:t>
            </a:r>
          </a:p>
          <a:p>
            <a:pPr marL="0" indent="0" algn="just" fontAlgn="base">
              <a:lnSpc>
                <a:spcPct val="150000"/>
              </a:lnSpc>
              <a:spcBef>
                <a:spcPct val="0"/>
              </a:spcBef>
              <a:spcAft>
                <a:spcPct val="0"/>
              </a:spcAft>
              <a:buNone/>
            </a:pPr>
            <a:r>
              <a:rPr lang="es-MX" altLang="es-MX" sz="1900" dirty="0" smtClean="0">
                <a:solidFill>
                  <a:srgbClr val="000000"/>
                </a:solidFill>
                <a:latin typeface="Arial" charset="0"/>
                <a:cs typeface="Arial" charset="0"/>
              </a:rPr>
              <a:t>2</a:t>
            </a:r>
            <a:r>
              <a:rPr lang="es-MX" altLang="es-MX" sz="1900" dirty="0">
                <a:solidFill>
                  <a:srgbClr val="000000"/>
                </a:solidFill>
                <a:latin typeface="Arial" charset="0"/>
                <a:cs typeface="Arial" charset="0"/>
              </a:rPr>
              <a:t>. Hace innecesaria la existencia de coincidencia en los deseos de los individuos, ya que estos están dispuestos a recibir dinero a cambio de un bien porque saben que podrían cambiarlo por otros bienes.</a:t>
            </a:r>
          </a:p>
          <a:p>
            <a:pPr marL="0" indent="0" algn="just" fontAlgn="base">
              <a:lnSpc>
                <a:spcPct val="150000"/>
              </a:lnSpc>
              <a:spcBef>
                <a:spcPct val="0"/>
              </a:spcBef>
              <a:spcAft>
                <a:spcPct val="0"/>
              </a:spcAft>
              <a:buNone/>
            </a:pPr>
            <a:r>
              <a:rPr lang="es-MX" altLang="es-MX" sz="1900" dirty="0" smtClean="0">
                <a:solidFill>
                  <a:srgbClr val="000000"/>
                </a:solidFill>
                <a:latin typeface="Arial" charset="0"/>
                <a:cs typeface="Arial" charset="0"/>
              </a:rPr>
              <a:t>3</a:t>
            </a:r>
            <a:r>
              <a:rPr lang="es-MX" altLang="es-MX" sz="1900" dirty="0">
                <a:solidFill>
                  <a:srgbClr val="000000"/>
                </a:solidFill>
                <a:latin typeface="Arial" charset="0"/>
                <a:cs typeface="Arial" charset="0"/>
              </a:rPr>
              <a:t>. El dinero es un bien intermedio en el proceso de transacciones de los demás bienes y servicios, y su propiedad básica es su aceptación general, que se deriva de la confianza del público y de la costumbre más que de su propio valor.</a:t>
            </a:r>
          </a:p>
          <a:p>
            <a:pPr marL="0" indent="0" algn="just" fontAlgn="base">
              <a:lnSpc>
                <a:spcPct val="150000"/>
              </a:lnSpc>
              <a:spcBef>
                <a:spcPct val="0"/>
              </a:spcBef>
              <a:spcAft>
                <a:spcPct val="0"/>
              </a:spcAft>
              <a:buNone/>
            </a:pPr>
            <a:r>
              <a:rPr lang="es-MX" altLang="es-MX" sz="1900" dirty="0" smtClean="0">
                <a:solidFill>
                  <a:srgbClr val="000000"/>
                </a:solidFill>
                <a:latin typeface="Arial" charset="0"/>
                <a:cs typeface="Arial" charset="0"/>
              </a:rPr>
              <a:t>4</a:t>
            </a:r>
            <a:r>
              <a:rPr lang="es-MX" altLang="es-MX" sz="1900" dirty="0">
                <a:solidFill>
                  <a:srgbClr val="000000"/>
                </a:solidFill>
                <a:latin typeface="Arial" charset="0"/>
                <a:cs typeface="Arial" charset="0"/>
              </a:rPr>
              <a:t>.  Poseer dinero supone, tener un poder general de compra de bienes y servicios que se podrá hacer efectivo a voluntad del poseedor y en las condiciones determinadas en el mercado.</a:t>
            </a:r>
          </a:p>
        </p:txBody>
      </p:sp>
      <p:sp>
        <p:nvSpPr>
          <p:cNvPr id="6" name="Text Box 3"/>
          <p:cNvSpPr txBox="1">
            <a:spLocks noChangeArrowheads="1"/>
          </p:cNvSpPr>
          <p:nvPr/>
        </p:nvSpPr>
        <p:spPr bwMode="auto">
          <a:xfrm>
            <a:off x="0" y="0"/>
            <a:ext cx="9144000" cy="369332"/>
          </a:xfrm>
          <a:prstGeom prst="rect">
            <a:avLst/>
          </a:prstGeom>
          <a:solidFill>
            <a:srgbClr val="008000"/>
          </a:solidFill>
          <a:ln w="9525">
            <a:solidFill>
              <a:srgbClr val="008000"/>
            </a:solidFill>
            <a:miter lim="800000"/>
            <a:headEnd/>
            <a:tailEnd/>
          </a:ln>
        </p:spPr>
        <p:txBody>
          <a:bodyPr>
            <a:spAutoFit/>
          </a:bodyPr>
          <a:lstStyle>
            <a:lvl1pPr eaLnBrk="0" hangingPunct="0">
              <a:spcBef>
                <a:spcPct val="20000"/>
              </a:spcBef>
              <a:buChar char="•"/>
              <a:defRPr sz="3200">
                <a:solidFill>
                  <a:schemeClr val="tx1"/>
                </a:solidFill>
                <a:latin typeface="Times New Roman" pitchFamily="18" charset="0"/>
              </a:defRPr>
            </a:lvl1pPr>
            <a:lvl2pPr marL="742950" indent="-285750" eaLnBrk="0" hangingPunct="0">
              <a:spcBef>
                <a:spcPct val="20000"/>
              </a:spcBef>
              <a:buChar char="–"/>
              <a:defRPr sz="2800">
                <a:solidFill>
                  <a:schemeClr val="tx1"/>
                </a:solidFill>
                <a:latin typeface="Times New Roman" pitchFamily="18" charset="0"/>
              </a:defRPr>
            </a:lvl2pPr>
            <a:lvl3pPr marL="1143000" indent="-228600" eaLnBrk="0" hangingPunct="0">
              <a:spcBef>
                <a:spcPct val="20000"/>
              </a:spcBef>
              <a:buChar char="•"/>
              <a:defRPr sz="2400">
                <a:solidFill>
                  <a:schemeClr val="tx1"/>
                </a:solidFill>
                <a:latin typeface="Times New Roman" pitchFamily="18" charset="0"/>
              </a:defRPr>
            </a:lvl3pPr>
            <a:lvl4pPr marL="1600200" indent="-228600" eaLnBrk="0" hangingPunct="0">
              <a:spcBef>
                <a:spcPct val="20000"/>
              </a:spcBef>
              <a:buChar char="–"/>
              <a:defRPr sz="2000">
                <a:solidFill>
                  <a:schemeClr val="tx1"/>
                </a:solidFill>
                <a:latin typeface="Times New Roman" pitchFamily="18" charset="0"/>
              </a:defRPr>
            </a:lvl4pPr>
            <a:lvl5pPr marL="2057400" indent="-228600"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gn="ctr" eaLnBrk="1" fontAlgn="base" hangingPunct="1">
              <a:spcBef>
                <a:spcPct val="0"/>
              </a:spcBef>
              <a:spcAft>
                <a:spcPct val="0"/>
              </a:spcAft>
              <a:buFontTx/>
              <a:buNone/>
            </a:pPr>
            <a:r>
              <a:rPr lang="es-MX" altLang="es-MX" sz="1800" b="1" dirty="0">
                <a:solidFill>
                  <a:srgbClr val="FFFFFF"/>
                </a:solidFill>
                <a:latin typeface="Arial" charset="0"/>
                <a:cs typeface="Times New Roman" pitchFamily="18" charset="0"/>
              </a:rPr>
              <a:t>Concepto y funciones </a:t>
            </a:r>
            <a:r>
              <a:rPr lang="es-MX" altLang="es-MX" sz="1800" b="1" dirty="0">
                <a:solidFill>
                  <a:srgbClr val="FFFFFF"/>
                </a:solidFill>
                <a:latin typeface="Arial" charset="0"/>
                <a:cs typeface="Times New Roman" pitchFamily="18" charset="0"/>
              </a:rPr>
              <a:t>de dinero</a:t>
            </a:r>
            <a:endParaRPr lang="es-MX" altLang="es-MX" sz="1800" b="1" dirty="0">
              <a:solidFill>
                <a:srgbClr val="FFFFFF"/>
              </a:solidFill>
              <a:latin typeface="Arial" charset="0"/>
              <a:cs typeface="Times New Roman" pitchFamily="18" charset="0"/>
            </a:endParaRPr>
          </a:p>
        </p:txBody>
      </p:sp>
    </p:spTree>
    <p:extLst>
      <p:ext uri="{BB962C8B-B14F-4D97-AF65-F5344CB8AC3E}">
        <p14:creationId xmlns:p14="http://schemas.microsoft.com/office/powerpoint/2010/main" val="1857105839"/>
      </p:ext>
    </p:extLst>
  </p:cSld>
  <p:clrMapOvr>
    <a:overrideClrMapping bg1="lt1" tx1="dk1" bg2="lt2" tx2="dk2" accent1="accent1" accent2="accent2" accent3="accent3" accent4="accent4" accent5="accent5" accent6="accent6" hlink="hlink" folHlink="folHlink"/>
  </p:clrMapOvr>
  <p:transition advClick="0"/>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showMasterSp="0">
  <p:cSld>
    <p:bg>
      <p:bgPr>
        <a:gradFill rotWithShape="0">
          <a:gsLst>
            <a:gs pos="0">
              <a:schemeClr val="bg1"/>
            </a:gs>
            <a:gs pos="100000">
              <a:schemeClr val="folHlink"/>
            </a:gs>
          </a:gsLst>
          <a:lin ang="5400000" scaled="1"/>
        </a:gradFill>
        <a:effectLst/>
      </p:bgPr>
    </p:bg>
    <p:spTree>
      <p:nvGrpSpPr>
        <p:cNvPr id="1" name=""/>
        <p:cNvGrpSpPr/>
        <p:nvPr/>
      </p:nvGrpSpPr>
      <p:grpSpPr>
        <a:xfrm>
          <a:off x="0" y="0"/>
          <a:ext cx="0" cy="0"/>
          <a:chOff x="0" y="0"/>
          <a:chExt cx="0" cy="0"/>
        </a:xfrm>
      </p:grpSpPr>
      <p:sp>
        <p:nvSpPr>
          <p:cNvPr id="97282" name="Rectangle 2"/>
          <p:cNvSpPr>
            <a:spLocks noChangeArrowheads="1"/>
          </p:cNvSpPr>
          <p:nvPr/>
        </p:nvSpPr>
        <p:spPr bwMode="auto">
          <a:xfrm>
            <a:off x="330994" y="649555"/>
            <a:ext cx="8482012" cy="4962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spcBef>
                <a:spcPct val="20000"/>
              </a:spcBef>
              <a:buChar char="•"/>
              <a:defRPr sz="3200">
                <a:solidFill>
                  <a:schemeClr val="tx1"/>
                </a:solidFill>
                <a:latin typeface="Times New Roman" pitchFamily="18" charset="0"/>
              </a:defRPr>
            </a:lvl1pPr>
            <a:lvl2pPr marL="742950" indent="-285750" eaLnBrk="0" hangingPunct="0">
              <a:spcBef>
                <a:spcPct val="20000"/>
              </a:spcBef>
              <a:buChar char="–"/>
              <a:defRPr sz="2800">
                <a:solidFill>
                  <a:schemeClr val="tx1"/>
                </a:solidFill>
                <a:latin typeface="Times New Roman" pitchFamily="18" charset="0"/>
              </a:defRPr>
            </a:lvl2pPr>
            <a:lvl3pPr marL="1143000" indent="-228600" eaLnBrk="0" hangingPunct="0">
              <a:spcBef>
                <a:spcPct val="20000"/>
              </a:spcBef>
              <a:buChar char="•"/>
              <a:defRPr sz="2400">
                <a:solidFill>
                  <a:schemeClr val="tx1"/>
                </a:solidFill>
                <a:latin typeface="Times New Roman" pitchFamily="18" charset="0"/>
              </a:defRPr>
            </a:lvl3pPr>
            <a:lvl4pPr marL="1600200" indent="-228600" eaLnBrk="0" hangingPunct="0">
              <a:spcBef>
                <a:spcPct val="20000"/>
              </a:spcBef>
              <a:buChar char="–"/>
              <a:defRPr sz="2000">
                <a:solidFill>
                  <a:schemeClr val="tx1"/>
                </a:solidFill>
                <a:latin typeface="Times New Roman" pitchFamily="18" charset="0"/>
              </a:defRPr>
            </a:lvl4pPr>
            <a:lvl5pPr marL="2057400" indent="-228600"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eaLnBrk="1" fontAlgn="base" hangingPunct="1">
              <a:spcBef>
                <a:spcPct val="0"/>
              </a:spcBef>
              <a:spcAft>
                <a:spcPct val="0"/>
              </a:spcAft>
              <a:buFontTx/>
              <a:buNone/>
            </a:pPr>
            <a:r>
              <a:rPr lang="es-MX" altLang="es-MX" sz="2625" b="1" dirty="0">
                <a:solidFill>
                  <a:srgbClr val="FF0000"/>
                </a:solidFill>
                <a:latin typeface="Arial" charset="0"/>
                <a:cs typeface="Arial" charset="0"/>
              </a:rPr>
              <a:t>Depósito de valor</a:t>
            </a:r>
          </a:p>
        </p:txBody>
      </p:sp>
      <p:sp>
        <p:nvSpPr>
          <p:cNvPr id="97284" name="Rectangle 4"/>
          <p:cNvSpPr>
            <a:spLocks noChangeArrowheads="1"/>
          </p:cNvSpPr>
          <p:nvPr/>
        </p:nvSpPr>
        <p:spPr bwMode="auto">
          <a:xfrm>
            <a:off x="330994" y="1660682"/>
            <a:ext cx="8482012" cy="36009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marL="457200" indent="-457200" eaLnBrk="0" hangingPunct="0">
              <a:spcBef>
                <a:spcPct val="20000"/>
              </a:spcBef>
              <a:buChar char="•"/>
              <a:defRPr sz="3200">
                <a:solidFill>
                  <a:schemeClr val="tx1"/>
                </a:solidFill>
                <a:latin typeface="Times New Roman" pitchFamily="18" charset="0"/>
              </a:defRPr>
            </a:lvl1pPr>
            <a:lvl2pPr marL="742950" indent="-285750" eaLnBrk="0" hangingPunct="0">
              <a:spcBef>
                <a:spcPct val="20000"/>
              </a:spcBef>
              <a:buChar char="–"/>
              <a:defRPr sz="2800">
                <a:solidFill>
                  <a:schemeClr val="tx1"/>
                </a:solidFill>
                <a:latin typeface="Times New Roman" pitchFamily="18" charset="0"/>
              </a:defRPr>
            </a:lvl2pPr>
            <a:lvl3pPr marL="1143000" indent="-228600" eaLnBrk="0" hangingPunct="0">
              <a:spcBef>
                <a:spcPct val="20000"/>
              </a:spcBef>
              <a:buChar char="•"/>
              <a:defRPr sz="2400">
                <a:solidFill>
                  <a:schemeClr val="tx1"/>
                </a:solidFill>
                <a:latin typeface="Times New Roman" pitchFamily="18" charset="0"/>
              </a:defRPr>
            </a:lvl3pPr>
            <a:lvl4pPr marL="1600200" indent="-228600" eaLnBrk="0" hangingPunct="0">
              <a:spcBef>
                <a:spcPct val="20000"/>
              </a:spcBef>
              <a:buChar char="–"/>
              <a:defRPr sz="2000">
                <a:solidFill>
                  <a:schemeClr val="tx1"/>
                </a:solidFill>
                <a:latin typeface="Times New Roman" pitchFamily="18" charset="0"/>
              </a:defRPr>
            </a:lvl4pPr>
            <a:lvl5pPr marL="2057400" indent="-228600"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gn="just" fontAlgn="base">
              <a:lnSpc>
                <a:spcPct val="150000"/>
              </a:lnSpc>
              <a:spcBef>
                <a:spcPct val="0"/>
              </a:spcBef>
              <a:spcAft>
                <a:spcPct val="0"/>
              </a:spcAft>
              <a:buFont typeface="+mj-lt"/>
              <a:buAutoNum type="arabicPeriod"/>
            </a:pPr>
            <a:r>
              <a:rPr lang="es-MX" altLang="es-MX" sz="1900" dirty="0">
                <a:solidFill>
                  <a:srgbClr val="000000"/>
                </a:solidFill>
                <a:latin typeface="Arial" charset="0"/>
                <a:cs typeface="Arial" charset="0"/>
              </a:rPr>
              <a:t>El dinero es un bien que mantiene el valor a lo largo del tiempo.</a:t>
            </a:r>
          </a:p>
          <a:p>
            <a:pPr algn="just" fontAlgn="base">
              <a:lnSpc>
                <a:spcPct val="150000"/>
              </a:lnSpc>
              <a:spcBef>
                <a:spcPct val="0"/>
              </a:spcBef>
              <a:spcAft>
                <a:spcPct val="0"/>
              </a:spcAft>
              <a:buFont typeface="+mj-lt"/>
              <a:buAutoNum type="arabicPeriod"/>
            </a:pPr>
            <a:endParaRPr lang="es-MX" altLang="es-MX" sz="1900" dirty="0">
              <a:solidFill>
                <a:srgbClr val="000000"/>
              </a:solidFill>
              <a:latin typeface="Arial" charset="0"/>
              <a:cs typeface="Arial" charset="0"/>
            </a:endParaRPr>
          </a:p>
          <a:p>
            <a:pPr algn="just" fontAlgn="base">
              <a:lnSpc>
                <a:spcPct val="150000"/>
              </a:lnSpc>
              <a:spcBef>
                <a:spcPct val="0"/>
              </a:spcBef>
              <a:spcAft>
                <a:spcPct val="0"/>
              </a:spcAft>
              <a:buFont typeface="+mj-lt"/>
              <a:buAutoNum type="arabicPeriod"/>
            </a:pPr>
            <a:r>
              <a:rPr lang="es-MX" altLang="es-MX" sz="1900" dirty="0">
                <a:solidFill>
                  <a:srgbClr val="000000"/>
                </a:solidFill>
                <a:latin typeface="Arial" charset="0"/>
                <a:cs typeface="Arial" charset="0"/>
              </a:rPr>
              <a:t>Es una forma de mantener riqueza que permite demorar el gasto, puede ser utilizado para realizar compras en el futuro.</a:t>
            </a:r>
          </a:p>
          <a:p>
            <a:pPr algn="just" fontAlgn="base">
              <a:lnSpc>
                <a:spcPct val="150000"/>
              </a:lnSpc>
              <a:spcBef>
                <a:spcPct val="0"/>
              </a:spcBef>
              <a:spcAft>
                <a:spcPct val="0"/>
              </a:spcAft>
              <a:buFont typeface="+mj-lt"/>
              <a:buAutoNum type="arabicPeriod"/>
            </a:pPr>
            <a:endParaRPr lang="es-MX" altLang="es-MX" sz="1900" dirty="0">
              <a:solidFill>
                <a:srgbClr val="000000"/>
              </a:solidFill>
              <a:latin typeface="Arial" charset="0"/>
              <a:cs typeface="Arial" charset="0"/>
            </a:endParaRPr>
          </a:p>
          <a:p>
            <a:pPr algn="just" fontAlgn="base">
              <a:lnSpc>
                <a:spcPct val="150000"/>
              </a:lnSpc>
              <a:spcBef>
                <a:spcPct val="0"/>
              </a:spcBef>
              <a:spcAft>
                <a:spcPct val="0"/>
              </a:spcAft>
              <a:buFont typeface="+mj-lt"/>
              <a:buAutoNum type="arabicPeriod"/>
            </a:pPr>
            <a:r>
              <a:rPr lang="es-MX" altLang="es-MX" sz="1900" dirty="0">
                <a:solidFill>
                  <a:srgbClr val="000000"/>
                </a:solidFill>
                <a:latin typeface="Arial" charset="0"/>
                <a:cs typeface="Arial" charset="0"/>
              </a:rPr>
              <a:t>Diferentes bienes pueden ser utilizados como depósito de valor, pero solo el dinero es, </a:t>
            </a:r>
            <a:r>
              <a:rPr lang="es-MX" altLang="es-MX" sz="1900" dirty="0" smtClean="0">
                <a:solidFill>
                  <a:srgbClr val="000000"/>
                </a:solidFill>
                <a:latin typeface="Arial" charset="0"/>
                <a:cs typeface="Arial" charset="0"/>
              </a:rPr>
              <a:t>a su </a:t>
            </a:r>
            <a:r>
              <a:rPr lang="es-MX" altLang="es-MX" sz="1900" dirty="0">
                <a:solidFill>
                  <a:srgbClr val="000000"/>
                </a:solidFill>
                <a:latin typeface="Arial" charset="0"/>
                <a:cs typeface="Arial" charset="0"/>
              </a:rPr>
              <a:t>vez, medio de pago.</a:t>
            </a:r>
          </a:p>
          <a:p>
            <a:pPr marL="0" indent="0" algn="just" fontAlgn="base">
              <a:lnSpc>
                <a:spcPct val="150000"/>
              </a:lnSpc>
              <a:spcBef>
                <a:spcPct val="0"/>
              </a:spcBef>
              <a:spcAft>
                <a:spcPct val="0"/>
              </a:spcAft>
              <a:buNone/>
            </a:pPr>
            <a:endParaRPr lang="es-MX" altLang="es-MX" sz="1900" dirty="0">
              <a:solidFill>
                <a:srgbClr val="000000"/>
              </a:solidFill>
              <a:latin typeface="Arial" charset="0"/>
              <a:cs typeface="Arial" charset="0"/>
            </a:endParaRPr>
          </a:p>
        </p:txBody>
      </p:sp>
      <p:sp>
        <p:nvSpPr>
          <p:cNvPr id="6" name="Text Box 3"/>
          <p:cNvSpPr txBox="1">
            <a:spLocks noChangeArrowheads="1"/>
          </p:cNvSpPr>
          <p:nvPr/>
        </p:nvSpPr>
        <p:spPr bwMode="auto">
          <a:xfrm>
            <a:off x="0" y="0"/>
            <a:ext cx="9144000" cy="369332"/>
          </a:xfrm>
          <a:prstGeom prst="rect">
            <a:avLst/>
          </a:prstGeom>
          <a:solidFill>
            <a:srgbClr val="008000"/>
          </a:solidFill>
          <a:ln w="9525">
            <a:solidFill>
              <a:srgbClr val="008000"/>
            </a:solidFill>
            <a:miter lim="800000"/>
            <a:headEnd/>
            <a:tailEnd/>
          </a:ln>
        </p:spPr>
        <p:txBody>
          <a:bodyPr>
            <a:spAutoFit/>
          </a:bodyPr>
          <a:lstStyle>
            <a:lvl1pPr eaLnBrk="0" hangingPunct="0">
              <a:spcBef>
                <a:spcPct val="20000"/>
              </a:spcBef>
              <a:buChar char="•"/>
              <a:defRPr sz="3200">
                <a:solidFill>
                  <a:schemeClr val="tx1"/>
                </a:solidFill>
                <a:latin typeface="Times New Roman" pitchFamily="18" charset="0"/>
              </a:defRPr>
            </a:lvl1pPr>
            <a:lvl2pPr marL="742950" indent="-285750" eaLnBrk="0" hangingPunct="0">
              <a:spcBef>
                <a:spcPct val="20000"/>
              </a:spcBef>
              <a:buChar char="–"/>
              <a:defRPr sz="2800">
                <a:solidFill>
                  <a:schemeClr val="tx1"/>
                </a:solidFill>
                <a:latin typeface="Times New Roman" pitchFamily="18" charset="0"/>
              </a:defRPr>
            </a:lvl2pPr>
            <a:lvl3pPr marL="1143000" indent="-228600" eaLnBrk="0" hangingPunct="0">
              <a:spcBef>
                <a:spcPct val="20000"/>
              </a:spcBef>
              <a:buChar char="•"/>
              <a:defRPr sz="2400">
                <a:solidFill>
                  <a:schemeClr val="tx1"/>
                </a:solidFill>
                <a:latin typeface="Times New Roman" pitchFamily="18" charset="0"/>
              </a:defRPr>
            </a:lvl3pPr>
            <a:lvl4pPr marL="1600200" indent="-228600" eaLnBrk="0" hangingPunct="0">
              <a:spcBef>
                <a:spcPct val="20000"/>
              </a:spcBef>
              <a:buChar char="–"/>
              <a:defRPr sz="2000">
                <a:solidFill>
                  <a:schemeClr val="tx1"/>
                </a:solidFill>
                <a:latin typeface="Times New Roman" pitchFamily="18" charset="0"/>
              </a:defRPr>
            </a:lvl4pPr>
            <a:lvl5pPr marL="2057400" indent="-228600"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gn="ctr" eaLnBrk="1" fontAlgn="base" hangingPunct="1">
              <a:spcBef>
                <a:spcPct val="0"/>
              </a:spcBef>
              <a:spcAft>
                <a:spcPct val="0"/>
              </a:spcAft>
              <a:buFontTx/>
              <a:buNone/>
            </a:pPr>
            <a:r>
              <a:rPr lang="es-MX" altLang="es-MX" sz="1800" b="1" dirty="0">
                <a:solidFill>
                  <a:srgbClr val="FFFFFF"/>
                </a:solidFill>
                <a:latin typeface="Arial" charset="0"/>
                <a:cs typeface="Times New Roman" pitchFamily="18" charset="0"/>
              </a:rPr>
              <a:t>Concepto y funciones </a:t>
            </a:r>
            <a:r>
              <a:rPr lang="es-MX" altLang="es-MX" sz="1800" b="1" dirty="0">
                <a:solidFill>
                  <a:srgbClr val="FFFFFF"/>
                </a:solidFill>
                <a:latin typeface="Arial" charset="0"/>
                <a:cs typeface="Times New Roman" pitchFamily="18" charset="0"/>
              </a:rPr>
              <a:t>de dinero</a:t>
            </a:r>
            <a:endParaRPr lang="es-MX" altLang="es-MX" sz="1800" b="1" dirty="0">
              <a:solidFill>
                <a:srgbClr val="FFFFFF"/>
              </a:solidFill>
              <a:latin typeface="Arial" charset="0"/>
              <a:cs typeface="Times New Roman" pitchFamily="18" charset="0"/>
            </a:endParaRPr>
          </a:p>
        </p:txBody>
      </p:sp>
    </p:spTree>
    <p:extLst>
      <p:ext uri="{BB962C8B-B14F-4D97-AF65-F5344CB8AC3E}">
        <p14:creationId xmlns:p14="http://schemas.microsoft.com/office/powerpoint/2010/main" val="4075462631"/>
      </p:ext>
    </p:extLst>
  </p:cSld>
  <p:clrMapOvr>
    <a:overrideClrMapping bg1="lt1" tx1="dk1" bg2="lt2" tx2="dk2" accent1="accent1" accent2="accent2" accent3="accent3" accent4="accent4" accent5="accent5" accent6="accent6" hlink="hlink" folHlink="folHlink"/>
  </p:clrMapOvr>
  <p:transition advClick="0"/>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showMasterSp="0">
  <p:cSld>
    <p:bg>
      <p:bgPr>
        <a:gradFill rotWithShape="0">
          <a:gsLst>
            <a:gs pos="0">
              <a:schemeClr val="bg1"/>
            </a:gs>
            <a:gs pos="100000">
              <a:schemeClr val="folHlink"/>
            </a:gs>
          </a:gsLst>
          <a:lin ang="5400000" scaled="1"/>
        </a:gradFill>
        <a:effectLst/>
      </p:bgPr>
    </p:bg>
    <p:spTree>
      <p:nvGrpSpPr>
        <p:cNvPr id="1" name=""/>
        <p:cNvGrpSpPr/>
        <p:nvPr/>
      </p:nvGrpSpPr>
      <p:grpSpPr>
        <a:xfrm>
          <a:off x="0" y="0"/>
          <a:ext cx="0" cy="0"/>
          <a:chOff x="0" y="0"/>
          <a:chExt cx="0" cy="0"/>
        </a:xfrm>
      </p:grpSpPr>
      <p:sp>
        <p:nvSpPr>
          <p:cNvPr id="97284" name="Rectangle 4"/>
          <p:cNvSpPr>
            <a:spLocks noChangeArrowheads="1"/>
          </p:cNvSpPr>
          <p:nvPr/>
        </p:nvSpPr>
        <p:spPr bwMode="auto">
          <a:xfrm>
            <a:off x="330993" y="1759423"/>
            <a:ext cx="8482013" cy="35468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marL="457200" indent="-457200" eaLnBrk="0" hangingPunct="0">
              <a:spcBef>
                <a:spcPct val="20000"/>
              </a:spcBef>
              <a:buChar char="•"/>
              <a:defRPr sz="3200">
                <a:solidFill>
                  <a:schemeClr val="tx1"/>
                </a:solidFill>
                <a:latin typeface="Times New Roman" pitchFamily="18" charset="0"/>
              </a:defRPr>
            </a:lvl1pPr>
            <a:lvl2pPr marL="742950" indent="-285750" eaLnBrk="0" hangingPunct="0">
              <a:spcBef>
                <a:spcPct val="20000"/>
              </a:spcBef>
              <a:buChar char="–"/>
              <a:defRPr sz="2800">
                <a:solidFill>
                  <a:schemeClr val="tx1"/>
                </a:solidFill>
                <a:latin typeface="Times New Roman" pitchFamily="18" charset="0"/>
              </a:defRPr>
            </a:lvl2pPr>
            <a:lvl3pPr marL="1143000" indent="-228600" eaLnBrk="0" hangingPunct="0">
              <a:spcBef>
                <a:spcPct val="20000"/>
              </a:spcBef>
              <a:buChar char="•"/>
              <a:defRPr sz="2400">
                <a:solidFill>
                  <a:schemeClr val="tx1"/>
                </a:solidFill>
                <a:latin typeface="Times New Roman" pitchFamily="18" charset="0"/>
              </a:defRPr>
            </a:lvl3pPr>
            <a:lvl4pPr marL="1600200" indent="-228600" eaLnBrk="0" hangingPunct="0">
              <a:spcBef>
                <a:spcPct val="20000"/>
              </a:spcBef>
              <a:buChar char="–"/>
              <a:defRPr sz="2000">
                <a:solidFill>
                  <a:schemeClr val="tx1"/>
                </a:solidFill>
                <a:latin typeface="Times New Roman" pitchFamily="18" charset="0"/>
              </a:defRPr>
            </a:lvl4pPr>
            <a:lvl5pPr marL="2057400" indent="-228600"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gn="just" fontAlgn="base">
              <a:lnSpc>
                <a:spcPct val="150000"/>
              </a:lnSpc>
              <a:spcBef>
                <a:spcPct val="0"/>
              </a:spcBef>
              <a:spcAft>
                <a:spcPct val="0"/>
              </a:spcAft>
              <a:buFont typeface="Arial" panose="020B0604020202020204" pitchFamily="34" charset="0"/>
              <a:buChar char="•"/>
            </a:pPr>
            <a:r>
              <a:rPr lang="es-MX" altLang="es-MX" sz="1900" dirty="0">
                <a:solidFill>
                  <a:srgbClr val="000000"/>
                </a:solidFill>
                <a:latin typeface="Arial" charset="0"/>
                <a:cs typeface="Arial" charset="0"/>
              </a:rPr>
              <a:t>El dinero es el único bien que permite realizar esas compras futuras en el momento deseado debido a su liquidez, que se deriva en su aceptación general y de la constancia de su valor nominal.</a:t>
            </a:r>
          </a:p>
          <a:p>
            <a:pPr algn="just" fontAlgn="base">
              <a:lnSpc>
                <a:spcPct val="150000"/>
              </a:lnSpc>
              <a:spcBef>
                <a:spcPct val="0"/>
              </a:spcBef>
              <a:spcAft>
                <a:spcPct val="0"/>
              </a:spcAft>
              <a:buFont typeface="Arial" panose="020B0604020202020204" pitchFamily="34" charset="0"/>
              <a:buChar char="•"/>
            </a:pPr>
            <a:endParaRPr lang="es-MX" altLang="es-MX" sz="1900" dirty="0">
              <a:solidFill>
                <a:srgbClr val="000000"/>
              </a:solidFill>
              <a:latin typeface="Arial" charset="0"/>
              <a:cs typeface="Arial" charset="0"/>
            </a:endParaRPr>
          </a:p>
          <a:p>
            <a:pPr algn="just" fontAlgn="base">
              <a:lnSpc>
                <a:spcPct val="150000"/>
              </a:lnSpc>
              <a:spcBef>
                <a:spcPct val="0"/>
              </a:spcBef>
              <a:spcAft>
                <a:spcPct val="0"/>
              </a:spcAft>
              <a:buFont typeface="Arial" panose="020B0604020202020204" pitchFamily="34" charset="0"/>
              <a:buChar char="•"/>
            </a:pPr>
            <a:r>
              <a:rPr lang="es-MX" altLang="es-MX" sz="1900" dirty="0">
                <a:solidFill>
                  <a:srgbClr val="000000"/>
                </a:solidFill>
                <a:latin typeface="Arial" charset="0"/>
                <a:cs typeface="Arial" charset="0"/>
              </a:rPr>
              <a:t>Lo anterior no significa que el dinero sea el mejor depósito de valor ya que, al cambiarlo por otros bienes, el valor del dinero es variable e inversamente proporcional al precio de dichos bienes.</a:t>
            </a:r>
          </a:p>
          <a:p>
            <a:pPr algn="just" fontAlgn="base">
              <a:lnSpc>
                <a:spcPct val="150000"/>
              </a:lnSpc>
              <a:spcBef>
                <a:spcPct val="0"/>
              </a:spcBef>
              <a:spcAft>
                <a:spcPct val="0"/>
              </a:spcAft>
              <a:buFont typeface="Arial" panose="020B0604020202020204" pitchFamily="34" charset="0"/>
              <a:buChar char="•"/>
            </a:pPr>
            <a:endParaRPr lang="es-MX" altLang="es-MX" sz="1900" dirty="0">
              <a:solidFill>
                <a:srgbClr val="000000"/>
              </a:solidFill>
              <a:latin typeface="Arial" charset="0"/>
              <a:cs typeface="Arial" charset="0"/>
            </a:endParaRPr>
          </a:p>
        </p:txBody>
      </p:sp>
      <p:sp>
        <p:nvSpPr>
          <p:cNvPr id="5" name="Rectangle 2"/>
          <p:cNvSpPr>
            <a:spLocks noChangeArrowheads="1"/>
          </p:cNvSpPr>
          <p:nvPr/>
        </p:nvSpPr>
        <p:spPr bwMode="auto">
          <a:xfrm>
            <a:off x="330994" y="649555"/>
            <a:ext cx="8482012" cy="4962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spcBef>
                <a:spcPct val="20000"/>
              </a:spcBef>
              <a:buChar char="•"/>
              <a:defRPr sz="3200">
                <a:solidFill>
                  <a:schemeClr val="tx1"/>
                </a:solidFill>
                <a:latin typeface="Times New Roman" pitchFamily="18" charset="0"/>
              </a:defRPr>
            </a:lvl1pPr>
            <a:lvl2pPr marL="742950" indent="-285750" eaLnBrk="0" hangingPunct="0">
              <a:spcBef>
                <a:spcPct val="20000"/>
              </a:spcBef>
              <a:buChar char="–"/>
              <a:defRPr sz="2800">
                <a:solidFill>
                  <a:schemeClr val="tx1"/>
                </a:solidFill>
                <a:latin typeface="Times New Roman" pitchFamily="18" charset="0"/>
              </a:defRPr>
            </a:lvl2pPr>
            <a:lvl3pPr marL="1143000" indent="-228600" eaLnBrk="0" hangingPunct="0">
              <a:spcBef>
                <a:spcPct val="20000"/>
              </a:spcBef>
              <a:buChar char="•"/>
              <a:defRPr sz="2400">
                <a:solidFill>
                  <a:schemeClr val="tx1"/>
                </a:solidFill>
                <a:latin typeface="Times New Roman" pitchFamily="18" charset="0"/>
              </a:defRPr>
            </a:lvl3pPr>
            <a:lvl4pPr marL="1600200" indent="-228600" eaLnBrk="0" hangingPunct="0">
              <a:spcBef>
                <a:spcPct val="20000"/>
              </a:spcBef>
              <a:buChar char="–"/>
              <a:defRPr sz="2000">
                <a:solidFill>
                  <a:schemeClr val="tx1"/>
                </a:solidFill>
                <a:latin typeface="Times New Roman" pitchFamily="18" charset="0"/>
              </a:defRPr>
            </a:lvl4pPr>
            <a:lvl5pPr marL="2057400" indent="-228600"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eaLnBrk="1" fontAlgn="base" hangingPunct="1">
              <a:spcBef>
                <a:spcPct val="0"/>
              </a:spcBef>
              <a:spcAft>
                <a:spcPct val="0"/>
              </a:spcAft>
              <a:buFontTx/>
              <a:buNone/>
            </a:pPr>
            <a:r>
              <a:rPr lang="es-MX" altLang="es-MX" sz="2625" b="1" dirty="0">
                <a:solidFill>
                  <a:srgbClr val="FF0000"/>
                </a:solidFill>
                <a:latin typeface="Arial" charset="0"/>
                <a:cs typeface="Arial" charset="0"/>
              </a:rPr>
              <a:t>Depósito de valor</a:t>
            </a:r>
          </a:p>
        </p:txBody>
      </p:sp>
      <p:sp>
        <p:nvSpPr>
          <p:cNvPr id="6" name="Text Box 3"/>
          <p:cNvSpPr txBox="1">
            <a:spLocks noChangeArrowheads="1"/>
          </p:cNvSpPr>
          <p:nvPr/>
        </p:nvSpPr>
        <p:spPr bwMode="auto">
          <a:xfrm>
            <a:off x="0" y="0"/>
            <a:ext cx="9144000" cy="369332"/>
          </a:xfrm>
          <a:prstGeom prst="rect">
            <a:avLst/>
          </a:prstGeom>
          <a:solidFill>
            <a:srgbClr val="008000"/>
          </a:solidFill>
          <a:ln w="9525">
            <a:solidFill>
              <a:srgbClr val="008000"/>
            </a:solidFill>
            <a:miter lim="800000"/>
            <a:headEnd/>
            <a:tailEnd/>
          </a:ln>
        </p:spPr>
        <p:txBody>
          <a:bodyPr>
            <a:spAutoFit/>
          </a:bodyPr>
          <a:lstStyle>
            <a:lvl1pPr eaLnBrk="0" hangingPunct="0">
              <a:spcBef>
                <a:spcPct val="20000"/>
              </a:spcBef>
              <a:buChar char="•"/>
              <a:defRPr sz="3200">
                <a:solidFill>
                  <a:schemeClr val="tx1"/>
                </a:solidFill>
                <a:latin typeface="Times New Roman" pitchFamily="18" charset="0"/>
              </a:defRPr>
            </a:lvl1pPr>
            <a:lvl2pPr marL="742950" indent="-285750" eaLnBrk="0" hangingPunct="0">
              <a:spcBef>
                <a:spcPct val="20000"/>
              </a:spcBef>
              <a:buChar char="–"/>
              <a:defRPr sz="2800">
                <a:solidFill>
                  <a:schemeClr val="tx1"/>
                </a:solidFill>
                <a:latin typeface="Times New Roman" pitchFamily="18" charset="0"/>
              </a:defRPr>
            </a:lvl2pPr>
            <a:lvl3pPr marL="1143000" indent="-228600" eaLnBrk="0" hangingPunct="0">
              <a:spcBef>
                <a:spcPct val="20000"/>
              </a:spcBef>
              <a:buChar char="•"/>
              <a:defRPr sz="2400">
                <a:solidFill>
                  <a:schemeClr val="tx1"/>
                </a:solidFill>
                <a:latin typeface="Times New Roman" pitchFamily="18" charset="0"/>
              </a:defRPr>
            </a:lvl3pPr>
            <a:lvl4pPr marL="1600200" indent="-228600" eaLnBrk="0" hangingPunct="0">
              <a:spcBef>
                <a:spcPct val="20000"/>
              </a:spcBef>
              <a:buChar char="–"/>
              <a:defRPr sz="2000">
                <a:solidFill>
                  <a:schemeClr val="tx1"/>
                </a:solidFill>
                <a:latin typeface="Times New Roman" pitchFamily="18" charset="0"/>
              </a:defRPr>
            </a:lvl4pPr>
            <a:lvl5pPr marL="2057400" indent="-228600"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gn="ctr" eaLnBrk="1" fontAlgn="base" hangingPunct="1">
              <a:spcBef>
                <a:spcPct val="0"/>
              </a:spcBef>
              <a:spcAft>
                <a:spcPct val="0"/>
              </a:spcAft>
              <a:buFontTx/>
              <a:buNone/>
            </a:pPr>
            <a:r>
              <a:rPr lang="es-MX" altLang="es-MX" sz="1800" b="1" dirty="0">
                <a:solidFill>
                  <a:srgbClr val="FFFFFF"/>
                </a:solidFill>
                <a:latin typeface="Arial" charset="0"/>
                <a:cs typeface="Times New Roman" pitchFamily="18" charset="0"/>
              </a:rPr>
              <a:t>Concepto y funciones </a:t>
            </a:r>
            <a:r>
              <a:rPr lang="es-MX" altLang="es-MX" sz="1800" b="1" dirty="0">
                <a:solidFill>
                  <a:srgbClr val="FFFFFF"/>
                </a:solidFill>
                <a:latin typeface="Arial" charset="0"/>
                <a:cs typeface="Times New Roman" pitchFamily="18" charset="0"/>
              </a:rPr>
              <a:t>de dinero</a:t>
            </a:r>
            <a:endParaRPr lang="es-MX" altLang="es-MX" sz="1800" b="1" dirty="0">
              <a:solidFill>
                <a:srgbClr val="FFFFFF"/>
              </a:solidFill>
              <a:latin typeface="Arial" charset="0"/>
              <a:cs typeface="Times New Roman" pitchFamily="18" charset="0"/>
            </a:endParaRPr>
          </a:p>
        </p:txBody>
      </p:sp>
    </p:spTree>
    <p:extLst>
      <p:ext uri="{BB962C8B-B14F-4D97-AF65-F5344CB8AC3E}">
        <p14:creationId xmlns:p14="http://schemas.microsoft.com/office/powerpoint/2010/main" val="1845917666"/>
      </p:ext>
    </p:extLst>
  </p:cSld>
  <p:clrMapOvr>
    <a:overrideClrMapping bg1="lt1" tx1="dk1" bg2="lt2" tx2="dk2" accent1="accent1" accent2="accent2" accent3="accent3" accent4="accent4" accent5="accent5" accent6="accent6" hlink="hlink" folHlink="folHlink"/>
  </p:clrMapOvr>
  <p:transition advClick="0"/>
  <p:timing>
    <p:tnLst>
      <p:par>
        <p:cTn id="1" dur="indefinite" restart="never" nodeType="tmRoot"/>
      </p:par>
    </p:tnLst>
  </p:timing>
</p:sld>
</file>

<file path=ppt/theme/theme1.xml><?xml version="1.0" encoding="utf-8"?>
<a:theme xmlns:a="http://schemas.openxmlformats.org/drawingml/2006/main" name="Diseño predeterminado">
  <a:themeElements>
    <a:clrScheme name="Diseño predeterminado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iseño predeterminado">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Diseño predeterminado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iseño predeterminado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iseño predeterminado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iseño predeterminado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iseño predeterminado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iseño predeterminado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iseño predeterminado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2_Diseño predeterminado">
  <a:themeElements>
    <a:clrScheme name="Diseño predeterminado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iseño predeterminado">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Diseño predeterminado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iseño predeterminado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iseño predeterminado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iseño predeterminado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iseño predeterminado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iseño predeterminado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iseño predeterminado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themeOverride>
</file>

<file path=ppt/theme/themeOverride10.xml><?xml version="1.0" encoding="utf-8"?>
<a:themeOverride xmlns:a="http://schemas.openxmlformats.org/drawingml/2006/main">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themeOverride>
</file>

<file path=ppt/theme/themeOverride11.xml><?xml version="1.0" encoding="utf-8"?>
<a:themeOverride xmlns:a="http://schemas.openxmlformats.org/drawingml/2006/main">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themeOverride>
</file>

<file path=ppt/theme/themeOverride12.xml><?xml version="1.0" encoding="utf-8"?>
<a:themeOverride xmlns:a="http://schemas.openxmlformats.org/drawingml/2006/main">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themeOverride>
</file>

<file path=ppt/theme/themeOverride13.xml><?xml version="1.0" encoding="utf-8"?>
<a:themeOverride xmlns:a="http://schemas.openxmlformats.org/drawingml/2006/main">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themeOverride>
</file>

<file path=ppt/theme/themeOverride14.xml><?xml version="1.0" encoding="utf-8"?>
<a:themeOverride xmlns:a="http://schemas.openxmlformats.org/drawingml/2006/main">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themeOverride>
</file>

<file path=ppt/theme/themeOverride15.xml><?xml version="1.0" encoding="utf-8"?>
<a:themeOverride xmlns:a="http://schemas.openxmlformats.org/drawingml/2006/main">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themeOverride>
</file>

<file path=ppt/theme/themeOverride16.xml><?xml version="1.0" encoding="utf-8"?>
<a:themeOverride xmlns:a="http://schemas.openxmlformats.org/drawingml/2006/main">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themeOverride>
</file>

<file path=ppt/theme/themeOverride17.xml><?xml version="1.0" encoding="utf-8"?>
<a:themeOverride xmlns:a="http://schemas.openxmlformats.org/drawingml/2006/main">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themeOverride>
</file>

<file path=ppt/theme/themeOverride18.xml><?xml version="1.0" encoding="utf-8"?>
<a:themeOverride xmlns:a="http://schemas.openxmlformats.org/drawingml/2006/main">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themeOverride>
</file>

<file path=ppt/theme/themeOverride19.xml><?xml version="1.0" encoding="utf-8"?>
<a:themeOverride xmlns:a="http://schemas.openxmlformats.org/drawingml/2006/main">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themeOverride>
</file>

<file path=ppt/theme/themeOverride2.xml><?xml version="1.0" encoding="utf-8"?>
<a:themeOverride xmlns:a="http://schemas.openxmlformats.org/drawingml/2006/main">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themeOverride>
</file>

<file path=ppt/theme/themeOverride20.xml><?xml version="1.0" encoding="utf-8"?>
<a:themeOverride xmlns:a="http://schemas.openxmlformats.org/drawingml/2006/main">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themeOverride>
</file>

<file path=ppt/theme/themeOverride21.xml><?xml version="1.0" encoding="utf-8"?>
<a:themeOverride xmlns:a="http://schemas.openxmlformats.org/drawingml/2006/main">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themeOverride>
</file>

<file path=ppt/theme/themeOverride22.xml><?xml version="1.0" encoding="utf-8"?>
<a:themeOverride xmlns:a="http://schemas.openxmlformats.org/drawingml/2006/main">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themeOverride>
</file>

<file path=ppt/theme/themeOverride23.xml><?xml version="1.0" encoding="utf-8"?>
<a:themeOverride xmlns:a="http://schemas.openxmlformats.org/drawingml/2006/main">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themeOverride>
</file>

<file path=ppt/theme/themeOverride24.xml><?xml version="1.0" encoding="utf-8"?>
<a:themeOverride xmlns:a="http://schemas.openxmlformats.org/drawingml/2006/main">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themeOverride>
</file>

<file path=ppt/theme/themeOverride25.xml><?xml version="1.0" encoding="utf-8"?>
<a:themeOverride xmlns:a="http://schemas.openxmlformats.org/drawingml/2006/main">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themeOverride>
</file>

<file path=ppt/theme/themeOverride26.xml><?xml version="1.0" encoding="utf-8"?>
<a:themeOverride xmlns:a="http://schemas.openxmlformats.org/drawingml/2006/main">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themeOverride>
</file>

<file path=ppt/theme/themeOverride27.xml><?xml version="1.0" encoding="utf-8"?>
<a:themeOverride xmlns:a="http://schemas.openxmlformats.org/drawingml/2006/main">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themeOverride>
</file>

<file path=ppt/theme/themeOverride28.xml><?xml version="1.0" encoding="utf-8"?>
<a:themeOverride xmlns:a="http://schemas.openxmlformats.org/drawingml/2006/main">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themeOverride>
</file>

<file path=ppt/theme/themeOverride29.xml><?xml version="1.0" encoding="utf-8"?>
<a:themeOverride xmlns:a="http://schemas.openxmlformats.org/drawingml/2006/main">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themeOverride>
</file>

<file path=ppt/theme/themeOverride3.xml><?xml version="1.0" encoding="utf-8"?>
<a:themeOverride xmlns:a="http://schemas.openxmlformats.org/drawingml/2006/main">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themeOverride>
</file>

<file path=ppt/theme/themeOverride30.xml><?xml version="1.0" encoding="utf-8"?>
<a:themeOverride xmlns:a="http://schemas.openxmlformats.org/drawingml/2006/main">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themeOverride>
</file>

<file path=ppt/theme/themeOverride31.xml><?xml version="1.0" encoding="utf-8"?>
<a:themeOverride xmlns:a="http://schemas.openxmlformats.org/drawingml/2006/main">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themeOverride>
</file>

<file path=ppt/theme/themeOverride32.xml><?xml version="1.0" encoding="utf-8"?>
<a:themeOverride xmlns:a="http://schemas.openxmlformats.org/drawingml/2006/main">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themeOverride>
</file>

<file path=ppt/theme/themeOverride33.xml><?xml version="1.0" encoding="utf-8"?>
<a:themeOverride xmlns:a="http://schemas.openxmlformats.org/drawingml/2006/main">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themeOverride>
</file>

<file path=ppt/theme/themeOverride34.xml><?xml version="1.0" encoding="utf-8"?>
<a:themeOverride xmlns:a="http://schemas.openxmlformats.org/drawingml/2006/main">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themeOverride>
</file>

<file path=ppt/theme/themeOverride35.xml><?xml version="1.0" encoding="utf-8"?>
<a:themeOverride xmlns:a="http://schemas.openxmlformats.org/drawingml/2006/main">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themeOverride>
</file>

<file path=ppt/theme/themeOverride36.xml><?xml version="1.0" encoding="utf-8"?>
<a:themeOverride xmlns:a="http://schemas.openxmlformats.org/drawingml/2006/main">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themeOverride>
</file>

<file path=ppt/theme/themeOverride37.xml><?xml version="1.0" encoding="utf-8"?>
<a:themeOverride xmlns:a="http://schemas.openxmlformats.org/drawingml/2006/main">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themeOverride>
</file>

<file path=ppt/theme/themeOverride38.xml><?xml version="1.0" encoding="utf-8"?>
<a:themeOverride xmlns:a="http://schemas.openxmlformats.org/drawingml/2006/main">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themeOverride>
</file>

<file path=ppt/theme/themeOverride39.xml><?xml version="1.0" encoding="utf-8"?>
<a:themeOverride xmlns:a="http://schemas.openxmlformats.org/drawingml/2006/main">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themeOverride>
</file>

<file path=ppt/theme/themeOverride4.xml><?xml version="1.0" encoding="utf-8"?>
<a:themeOverride xmlns:a="http://schemas.openxmlformats.org/drawingml/2006/main">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themeOverride>
</file>

<file path=ppt/theme/themeOverride40.xml><?xml version="1.0" encoding="utf-8"?>
<a:themeOverride xmlns:a="http://schemas.openxmlformats.org/drawingml/2006/main">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themeOverride>
</file>

<file path=ppt/theme/themeOverride5.xml><?xml version="1.0" encoding="utf-8"?>
<a:themeOverride xmlns:a="http://schemas.openxmlformats.org/drawingml/2006/main">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themeOverride>
</file>

<file path=ppt/theme/themeOverride6.xml><?xml version="1.0" encoding="utf-8"?>
<a:themeOverride xmlns:a="http://schemas.openxmlformats.org/drawingml/2006/main">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themeOverride>
</file>

<file path=ppt/theme/themeOverride7.xml><?xml version="1.0" encoding="utf-8"?>
<a:themeOverride xmlns:a="http://schemas.openxmlformats.org/drawingml/2006/main">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themeOverride>
</file>

<file path=ppt/theme/themeOverride8.xml><?xml version="1.0" encoding="utf-8"?>
<a:themeOverride xmlns:a="http://schemas.openxmlformats.org/drawingml/2006/main">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themeOverride>
</file>

<file path=ppt/theme/themeOverride9.xml><?xml version="1.0" encoding="utf-8"?>
<a:themeOverride xmlns:a="http://schemas.openxmlformats.org/drawingml/2006/main">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themeOverride>
</file>

<file path=docProps/app.xml><?xml version="1.0" encoding="utf-8"?>
<Properties xmlns="http://schemas.openxmlformats.org/officeDocument/2006/extended-properties" xmlns:vt="http://schemas.openxmlformats.org/officeDocument/2006/docPropsVTypes">
  <Template/>
  <TotalTime>1311</TotalTime>
  <Words>3378</Words>
  <Application>Microsoft Office PowerPoint</Application>
  <PresentationFormat>Presentación en pantalla (4:3)</PresentationFormat>
  <Paragraphs>317</Paragraphs>
  <Slides>40</Slides>
  <Notes>39</Notes>
  <HiddenSlides>0</HiddenSlides>
  <MMClips>0</MMClips>
  <ScaleCrop>false</ScaleCrop>
  <HeadingPairs>
    <vt:vector size="4" baseType="variant">
      <vt:variant>
        <vt:lpstr>Tema</vt:lpstr>
      </vt:variant>
      <vt:variant>
        <vt:i4>2</vt:i4>
      </vt:variant>
      <vt:variant>
        <vt:lpstr>Títulos de diapositiva</vt:lpstr>
      </vt:variant>
      <vt:variant>
        <vt:i4>40</vt:i4>
      </vt:variant>
    </vt:vector>
  </HeadingPairs>
  <TitlesOfParts>
    <vt:vector size="42" baseType="lpstr">
      <vt:lpstr>Diseño predeterminado</vt:lpstr>
      <vt:lpstr>2_Diseño predeterminado</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Unidad III</dc:title>
  <dc:creator>Sandra Ochoa</dc:creator>
  <cp:lastModifiedBy>AM3970-MO13P</cp:lastModifiedBy>
  <cp:revision>248</cp:revision>
  <dcterms:created xsi:type="dcterms:W3CDTF">2016-09-07T19:16:59Z</dcterms:created>
  <dcterms:modified xsi:type="dcterms:W3CDTF">2017-10-21T03:35:33Z</dcterms:modified>
</cp:coreProperties>
</file>