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41"/>
  </p:notesMasterIdLst>
  <p:handoutMasterIdLst>
    <p:handoutMasterId r:id="rId42"/>
  </p:handoutMasterIdLst>
  <p:sldIdLst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3" r:id="rId12"/>
    <p:sldId id="294" r:id="rId13"/>
    <p:sldId id="305" r:id="rId14"/>
    <p:sldId id="257" r:id="rId15"/>
    <p:sldId id="258" r:id="rId16"/>
    <p:sldId id="276" r:id="rId17"/>
    <p:sldId id="299" r:id="rId18"/>
    <p:sldId id="301" r:id="rId19"/>
    <p:sldId id="306" r:id="rId20"/>
    <p:sldId id="302" r:id="rId21"/>
    <p:sldId id="300" r:id="rId22"/>
    <p:sldId id="259" r:id="rId23"/>
    <p:sldId id="277" r:id="rId24"/>
    <p:sldId id="278" r:id="rId25"/>
    <p:sldId id="297" r:id="rId26"/>
    <p:sldId id="260" r:id="rId27"/>
    <p:sldId id="304" r:id="rId28"/>
    <p:sldId id="261" r:id="rId29"/>
    <p:sldId id="303" r:id="rId30"/>
    <p:sldId id="307" r:id="rId31"/>
    <p:sldId id="263" r:id="rId32"/>
    <p:sldId id="264" r:id="rId33"/>
    <p:sldId id="308" r:id="rId34"/>
    <p:sldId id="309" r:id="rId35"/>
    <p:sldId id="312" r:id="rId36"/>
    <p:sldId id="311" r:id="rId37"/>
    <p:sldId id="316" r:id="rId38"/>
    <p:sldId id="314" r:id="rId39"/>
    <p:sldId id="315" r:id="rId40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8777E"/>
    <a:srgbClr val="F7F9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00" autoAdjust="0"/>
  </p:normalViewPr>
  <p:slideViewPr>
    <p:cSldViewPr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D38120-00E8-4A06-AEAC-E1F1AF957ADD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</dgm:pt>
    <dgm:pt modelId="{125C9002-3FE4-4C05-AF20-F74802CF3B8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SUBJETIVISMO</a:t>
          </a:r>
          <a:endParaRPr lang="es-MX" dirty="0">
            <a:solidFill>
              <a:schemeClr val="tx1"/>
            </a:solidFill>
          </a:endParaRPr>
        </a:p>
      </dgm:t>
    </dgm:pt>
    <dgm:pt modelId="{465BBF73-9661-4894-A5F8-96A1F9012A38}" type="parTrans" cxnId="{19732FC5-0E58-43F0-9E28-702EFF2C7D92}">
      <dgm:prSet/>
      <dgm:spPr/>
      <dgm:t>
        <a:bodyPr/>
        <a:lstStyle/>
        <a:p>
          <a:endParaRPr lang="es-MX"/>
        </a:p>
      </dgm:t>
    </dgm:pt>
    <dgm:pt modelId="{1EA6CA03-F409-43D8-A34A-8D90061C6450}" type="sibTrans" cxnId="{19732FC5-0E58-43F0-9E28-702EFF2C7D92}">
      <dgm:prSet/>
      <dgm:spPr/>
      <dgm:t>
        <a:bodyPr/>
        <a:lstStyle/>
        <a:p>
          <a:endParaRPr lang="es-MX"/>
        </a:p>
      </dgm:t>
    </dgm:pt>
    <dgm:pt modelId="{D09636D9-5542-4369-8BCD-0B9DFC936567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INDIVIDUALISMO</a:t>
          </a:r>
          <a:endParaRPr lang="es-MX" dirty="0">
            <a:solidFill>
              <a:schemeClr val="tx1"/>
            </a:solidFill>
          </a:endParaRPr>
        </a:p>
      </dgm:t>
    </dgm:pt>
    <dgm:pt modelId="{20502BE9-EE94-4F77-916D-63EDFA20F63A}" type="parTrans" cxnId="{4D64C37E-E127-4518-919F-7DA4F4539DDE}">
      <dgm:prSet/>
      <dgm:spPr/>
      <dgm:t>
        <a:bodyPr/>
        <a:lstStyle/>
        <a:p>
          <a:endParaRPr lang="es-MX"/>
        </a:p>
      </dgm:t>
    </dgm:pt>
    <dgm:pt modelId="{E52C5B52-4844-4FC4-80A0-62FBC922D6B2}" type="sibTrans" cxnId="{4D64C37E-E127-4518-919F-7DA4F4539DDE}">
      <dgm:prSet/>
      <dgm:spPr/>
      <dgm:t>
        <a:bodyPr/>
        <a:lstStyle/>
        <a:p>
          <a:endParaRPr lang="es-MX"/>
        </a:p>
      </dgm:t>
    </dgm:pt>
    <dgm:pt modelId="{CDD4A70A-C686-41F3-8F58-B53888A7B26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LIBERALISMO</a:t>
          </a:r>
          <a:endParaRPr lang="es-MX" dirty="0">
            <a:solidFill>
              <a:schemeClr val="tx1"/>
            </a:solidFill>
          </a:endParaRPr>
        </a:p>
      </dgm:t>
    </dgm:pt>
    <dgm:pt modelId="{A3CE7A25-31B1-4ED7-A9F2-EFCEB4E7549F}" type="parTrans" cxnId="{B3C5B85E-969E-4D6B-9998-3466D80F0256}">
      <dgm:prSet/>
      <dgm:spPr/>
      <dgm:t>
        <a:bodyPr/>
        <a:lstStyle/>
        <a:p>
          <a:endParaRPr lang="es-MX"/>
        </a:p>
      </dgm:t>
    </dgm:pt>
    <dgm:pt modelId="{B6D8154E-5740-4B97-ABC6-A3653685A1FC}" type="sibTrans" cxnId="{B3C5B85E-969E-4D6B-9998-3466D80F0256}">
      <dgm:prSet/>
      <dgm:spPr/>
      <dgm:t>
        <a:bodyPr/>
        <a:lstStyle/>
        <a:p>
          <a:endParaRPr lang="es-MX"/>
        </a:p>
      </dgm:t>
    </dgm:pt>
    <dgm:pt modelId="{9FD7C3C1-56C2-4326-80A4-60B346E2ED0C}" type="pres">
      <dgm:prSet presAssocID="{4DD38120-00E8-4A06-AEAC-E1F1AF957ADD}" presName="linearFlow" presStyleCnt="0">
        <dgm:presLayoutVars>
          <dgm:dir/>
          <dgm:resizeHandles val="exact"/>
        </dgm:presLayoutVars>
      </dgm:prSet>
      <dgm:spPr/>
    </dgm:pt>
    <dgm:pt modelId="{DA7BBC66-C716-4833-B718-9F64774F27B6}" type="pres">
      <dgm:prSet presAssocID="{125C9002-3FE4-4C05-AF20-F74802CF3B8E}" presName="composite" presStyleCnt="0"/>
      <dgm:spPr/>
    </dgm:pt>
    <dgm:pt modelId="{1E7773D5-117D-4136-B317-7EC4ADFAAB80}" type="pres">
      <dgm:prSet presAssocID="{125C9002-3FE4-4C05-AF20-F74802CF3B8E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EC3609B-137D-4CCC-B688-EB539AC27461}" type="pres">
      <dgm:prSet presAssocID="{125C9002-3FE4-4C05-AF20-F74802CF3B8E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23AD38-C049-451F-B53A-292E54C1289E}" type="pres">
      <dgm:prSet presAssocID="{1EA6CA03-F409-43D8-A34A-8D90061C6450}" presName="spacing" presStyleCnt="0"/>
      <dgm:spPr/>
    </dgm:pt>
    <dgm:pt modelId="{24D6B57F-C1FD-4254-970A-73F91627E65A}" type="pres">
      <dgm:prSet presAssocID="{D09636D9-5542-4369-8BCD-0B9DFC936567}" presName="composite" presStyleCnt="0"/>
      <dgm:spPr/>
    </dgm:pt>
    <dgm:pt modelId="{9620CCD4-48D5-4057-925E-1F97763318C0}" type="pres">
      <dgm:prSet presAssocID="{D09636D9-5542-4369-8BCD-0B9DFC936567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4060ED1-4425-410C-92EE-4DD0B0179EEB}" type="pres">
      <dgm:prSet presAssocID="{D09636D9-5542-4369-8BCD-0B9DFC93656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46AEF6-F169-4EEC-B269-1B3EDDDD3910}" type="pres">
      <dgm:prSet presAssocID="{E52C5B52-4844-4FC4-80A0-62FBC922D6B2}" presName="spacing" presStyleCnt="0"/>
      <dgm:spPr/>
    </dgm:pt>
    <dgm:pt modelId="{4848F290-F653-43F1-8A1E-9E2A41B24648}" type="pres">
      <dgm:prSet presAssocID="{CDD4A70A-C686-41F3-8F58-B53888A7B26A}" presName="composite" presStyleCnt="0"/>
      <dgm:spPr/>
    </dgm:pt>
    <dgm:pt modelId="{55379A08-FA50-4A41-B99E-18061AD6FAA9}" type="pres">
      <dgm:prSet presAssocID="{CDD4A70A-C686-41F3-8F58-B53888A7B26A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4E2C239-EAA8-4F06-9DB0-D053341FD6BD}" type="pres">
      <dgm:prSet presAssocID="{CDD4A70A-C686-41F3-8F58-B53888A7B26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732FC5-0E58-43F0-9E28-702EFF2C7D92}" srcId="{4DD38120-00E8-4A06-AEAC-E1F1AF957ADD}" destId="{125C9002-3FE4-4C05-AF20-F74802CF3B8E}" srcOrd="0" destOrd="0" parTransId="{465BBF73-9661-4894-A5F8-96A1F9012A38}" sibTransId="{1EA6CA03-F409-43D8-A34A-8D90061C6450}"/>
    <dgm:cxn modelId="{081A9B75-54B3-4B42-9752-4804D9984E09}" type="presOf" srcId="{CDD4A70A-C686-41F3-8F58-B53888A7B26A}" destId="{B4E2C239-EAA8-4F06-9DB0-D053341FD6BD}" srcOrd="0" destOrd="0" presId="urn:microsoft.com/office/officeart/2005/8/layout/vList3"/>
    <dgm:cxn modelId="{B3C5B85E-969E-4D6B-9998-3466D80F0256}" srcId="{4DD38120-00E8-4A06-AEAC-E1F1AF957ADD}" destId="{CDD4A70A-C686-41F3-8F58-B53888A7B26A}" srcOrd="2" destOrd="0" parTransId="{A3CE7A25-31B1-4ED7-A9F2-EFCEB4E7549F}" sibTransId="{B6D8154E-5740-4B97-ABC6-A3653685A1FC}"/>
    <dgm:cxn modelId="{4FCAB502-2D37-4516-84C9-E2EF44D7CFC6}" type="presOf" srcId="{D09636D9-5542-4369-8BCD-0B9DFC936567}" destId="{F4060ED1-4425-410C-92EE-4DD0B0179EEB}" srcOrd="0" destOrd="0" presId="urn:microsoft.com/office/officeart/2005/8/layout/vList3"/>
    <dgm:cxn modelId="{B032D952-395B-4BB2-9825-5D3F4ADD1EEE}" type="presOf" srcId="{4DD38120-00E8-4A06-AEAC-E1F1AF957ADD}" destId="{9FD7C3C1-56C2-4326-80A4-60B346E2ED0C}" srcOrd="0" destOrd="0" presId="urn:microsoft.com/office/officeart/2005/8/layout/vList3"/>
    <dgm:cxn modelId="{AF0C04BD-0731-467C-B9C3-DA3A16121BC0}" type="presOf" srcId="{125C9002-3FE4-4C05-AF20-F74802CF3B8E}" destId="{DEC3609B-137D-4CCC-B688-EB539AC27461}" srcOrd="0" destOrd="0" presId="urn:microsoft.com/office/officeart/2005/8/layout/vList3"/>
    <dgm:cxn modelId="{4D64C37E-E127-4518-919F-7DA4F4539DDE}" srcId="{4DD38120-00E8-4A06-AEAC-E1F1AF957ADD}" destId="{D09636D9-5542-4369-8BCD-0B9DFC936567}" srcOrd="1" destOrd="0" parTransId="{20502BE9-EE94-4F77-916D-63EDFA20F63A}" sibTransId="{E52C5B52-4844-4FC4-80A0-62FBC922D6B2}"/>
    <dgm:cxn modelId="{534C8EEA-70BC-432B-B98D-66C586AEE37D}" type="presParOf" srcId="{9FD7C3C1-56C2-4326-80A4-60B346E2ED0C}" destId="{DA7BBC66-C716-4833-B718-9F64774F27B6}" srcOrd="0" destOrd="0" presId="urn:microsoft.com/office/officeart/2005/8/layout/vList3"/>
    <dgm:cxn modelId="{CB66CE78-FF66-4D21-8A17-3502967004D3}" type="presParOf" srcId="{DA7BBC66-C716-4833-B718-9F64774F27B6}" destId="{1E7773D5-117D-4136-B317-7EC4ADFAAB80}" srcOrd="0" destOrd="0" presId="urn:microsoft.com/office/officeart/2005/8/layout/vList3"/>
    <dgm:cxn modelId="{6670B032-4FF7-40F0-91E0-6535ABBFFD58}" type="presParOf" srcId="{DA7BBC66-C716-4833-B718-9F64774F27B6}" destId="{DEC3609B-137D-4CCC-B688-EB539AC27461}" srcOrd="1" destOrd="0" presId="urn:microsoft.com/office/officeart/2005/8/layout/vList3"/>
    <dgm:cxn modelId="{F0626A6B-9EE1-4928-BE04-5E35C6043645}" type="presParOf" srcId="{9FD7C3C1-56C2-4326-80A4-60B346E2ED0C}" destId="{7023AD38-C049-451F-B53A-292E54C1289E}" srcOrd="1" destOrd="0" presId="urn:microsoft.com/office/officeart/2005/8/layout/vList3"/>
    <dgm:cxn modelId="{87496B81-35C5-4690-88EC-817F343FF253}" type="presParOf" srcId="{9FD7C3C1-56C2-4326-80A4-60B346E2ED0C}" destId="{24D6B57F-C1FD-4254-970A-73F91627E65A}" srcOrd="2" destOrd="0" presId="urn:microsoft.com/office/officeart/2005/8/layout/vList3"/>
    <dgm:cxn modelId="{9E386879-84D6-4AD6-8B6D-2F50CFA9EB67}" type="presParOf" srcId="{24D6B57F-C1FD-4254-970A-73F91627E65A}" destId="{9620CCD4-48D5-4057-925E-1F97763318C0}" srcOrd="0" destOrd="0" presId="urn:microsoft.com/office/officeart/2005/8/layout/vList3"/>
    <dgm:cxn modelId="{CB0032E8-AE54-4A7F-A10D-DF30BF4EEAE4}" type="presParOf" srcId="{24D6B57F-C1FD-4254-970A-73F91627E65A}" destId="{F4060ED1-4425-410C-92EE-4DD0B0179EEB}" srcOrd="1" destOrd="0" presId="urn:microsoft.com/office/officeart/2005/8/layout/vList3"/>
    <dgm:cxn modelId="{21031C6D-0619-43C0-ABC6-636BB98AF748}" type="presParOf" srcId="{9FD7C3C1-56C2-4326-80A4-60B346E2ED0C}" destId="{9946AEF6-F169-4EEC-B269-1B3EDDDD3910}" srcOrd="3" destOrd="0" presId="urn:microsoft.com/office/officeart/2005/8/layout/vList3"/>
    <dgm:cxn modelId="{DE74256F-67D6-4474-8AAB-3FE690A4CB1C}" type="presParOf" srcId="{9FD7C3C1-56C2-4326-80A4-60B346E2ED0C}" destId="{4848F290-F653-43F1-8A1E-9E2A41B24648}" srcOrd="4" destOrd="0" presId="urn:microsoft.com/office/officeart/2005/8/layout/vList3"/>
    <dgm:cxn modelId="{11A82E32-C6A3-4095-96D6-A352C6E8B280}" type="presParOf" srcId="{4848F290-F653-43F1-8A1E-9E2A41B24648}" destId="{55379A08-FA50-4A41-B99E-18061AD6FAA9}" srcOrd="0" destOrd="0" presId="urn:microsoft.com/office/officeart/2005/8/layout/vList3"/>
    <dgm:cxn modelId="{49E4F189-FB80-48D9-A894-D8FF6C9C077A}" type="presParOf" srcId="{4848F290-F653-43F1-8A1E-9E2A41B24648}" destId="{B4E2C239-EAA8-4F06-9DB0-D053341FD6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DBCE09-9BCF-458A-91F8-11A50E8989F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03BCA977-FA90-4227-8BE9-AB5EB06781FE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INDIVIDUALISMO</a:t>
          </a:r>
          <a:endParaRPr lang="es-MX" b="1" dirty="0">
            <a:solidFill>
              <a:schemeClr val="tx1"/>
            </a:solidFill>
          </a:endParaRPr>
        </a:p>
      </dgm:t>
    </dgm:pt>
    <dgm:pt modelId="{D00654D0-9409-4CC6-810A-CADBFEC1A34F}" type="parTrans" cxnId="{00A67E54-4E52-459E-868C-2ECFF44E2E1E}">
      <dgm:prSet/>
      <dgm:spPr/>
      <dgm:t>
        <a:bodyPr/>
        <a:lstStyle/>
        <a:p>
          <a:endParaRPr lang="es-MX"/>
        </a:p>
      </dgm:t>
    </dgm:pt>
    <dgm:pt modelId="{F8524E24-3F83-412E-9647-5EF7D1470EB1}" type="sibTrans" cxnId="{00A67E54-4E52-459E-868C-2ECFF44E2E1E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52ED6174-018A-42D5-B406-E7E8AEF2EB8F}">
      <dgm:prSet phldrT="[Texto]"/>
      <dgm:spPr>
        <a:solidFill>
          <a:schemeClr val="accent2"/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EGOISMO</a:t>
          </a:r>
          <a:endParaRPr lang="es-MX" b="1" dirty="0">
            <a:solidFill>
              <a:schemeClr val="tx1"/>
            </a:solidFill>
          </a:endParaRPr>
        </a:p>
      </dgm:t>
    </dgm:pt>
    <dgm:pt modelId="{41302534-73F9-4749-85E5-912A5A963911}" type="parTrans" cxnId="{687519B9-32E0-4BEA-921A-8EC61EE633E7}">
      <dgm:prSet/>
      <dgm:spPr/>
      <dgm:t>
        <a:bodyPr/>
        <a:lstStyle/>
        <a:p>
          <a:endParaRPr lang="es-MX"/>
        </a:p>
      </dgm:t>
    </dgm:pt>
    <dgm:pt modelId="{918EB4C4-2847-4D21-80C1-4693CA69F0E6}" type="sibTrans" cxnId="{687519B9-32E0-4BEA-921A-8EC61EE633E7}">
      <dgm:prSet/>
      <dgm:spPr/>
      <dgm:t>
        <a:bodyPr/>
        <a:lstStyle/>
        <a:p>
          <a:endParaRPr lang="es-MX"/>
        </a:p>
      </dgm:t>
    </dgm:pt>
    <dgm:pt modelId="{C3798705-0480-433F-8ECA-5A05D6BB4359}" type="pres">
      <dgm:prSet presAssocID="{73DBCE09-9BCF-458A-91F8-11A50E8989FF}" presName="linearFlow" presStyleCnt="0">
        <dgm:presLayoutVars>
          <dgm:dir/>
          <dgm:resizeHandles val="exact"/>
        </dgm:presLayoutVars>
      </dgm:prSet>
      <dgm:spPr/>
    </dgm:pt>
    <dgm:pt modelId="{69755820-1922-4395-999E-B9DCF045AE64}" type="pres">
      <dgm:prSet presAssocID="{03BCA977-FA90-4227-8BE9-AB5EB06781F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9423AE-13C5-4D41-BE8B-53B176BDB3CC}" type="pres">
      <dgm:prSet presAssocID="{F8524E24-3F83-412E-9647-5EF7D1470EB1}" presName="spacerL" presStyleCnt="0"/>
      <dgm:spPr/>
    </dgm:pt>
    <dgm:pt modelId="{F834862F-5164-473E-A749-058D0804E0B7}" type="pres">
      <dgm:prSet presAssocID="{F8524E24-3F83-412E-9647-5EF7D1470EB1}" presName="sibTrans" presStyleLbl="sibTrans2D1" presStyleIdx="0" presStyleCnt="1" custScaleX="61640" custScaleY="61640"/>
      <dgm:spPr/>
      <dgm:t>
        <a:bodyPr/>
        <a:lstStyle/>
        <a:p>
          <a:endParaRPr lang="es-MX"/>
        </a:p>
      </dgm:t>
    </dgm:pt>
    <dgm:pt modelId="{DE0E5C4C-975A-4097-802A-2DBE816E11F7}" type="pres">
      <dgm:prSet presAssocID="{F8524E24-3F83-412E-9647-5EF7D1470EB1}" presName="spacerR" presStyleCnt="0"/>
      <dgm:spPr/>
    </dgm:pt>
    <dgm:pt modelId="{E6A7F26B-2D4D-451F-8129-D6C08516D6D1}" type="pres">
      <dgm:prSet presAssocID="{52ED6174-018A-42D5-B406-E7E8AEF2EB8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7519B9-32E0-4BEA-921A-8EC61EE633E7}" srcId="{73DBCE09-9BCF-458A-91F8-11A50E8989FF}" destId="{52ED6174-018A-42D5-B406-E7E8AEF2EB8F}" srcOrd="1" destOrd="0" parTransId="{41302534-73F9-4749-85E5-912A5A963911}" sibTransId="{918EB4C4-2847-4D21-80C1-4693CA69F0E6}"/>
    <dgm:cxn modelId="{3FB7AE65-74EA-4605-A34B-F56EE25F2F19}" type="presOf" srcId="{73DBCE09-9BCF-458A-91F8-11A50E8989FF}" destId="{C3798705-0480-433F-8ECA-5A05D6BB4359}" srcOrd="0" destOrd="0" presId="urn:microsoft.com/office/officeart/2005/8/layout/equation1"/>
    <dgm:cxn modelId="{00A67E54-4E52-459E-868C-2ECFF44E2E1E}" srcId="{73DBCE09-9BCF-458A-91F8-11A50E8989FF}" destId="{03BCA977-FA90-4227-8BE9-AB5EB06781FE}" srcOrd="0" destOrd="0" parTransId="{D00654D0-9409-4CC6-810A-CADBFEC1A34F}" sibTransId="{F8524E24-3F83-412E-9647-5EF7D1470EB1}"/>
    <dgm:cxn modelId="{3E44B9DC-7014-4933-B4B6-5E71A038ED7D}" type="presOf" srcId="{52ED6174-018A-42D5-B406-E7E8AEF2EB8F}" destId="{E6A7F26B-2D4D-451F-8129-D6C08516D6D1}" srcOrd="0" destOrd="0" presId="urn:microsoft.com/office/officeart/2005/8/layout/equation1"/>
    <dgm:cxn modelId="{E6187975-41AE-492F-861E-81FB44BFAF3C}" type="presOf" srcId="{F8524E24-3F83-412E-9647-5EF7D1470EB1}" destId="{F834862F-5164-473E-A749-058D0804E0B7}" srcOrd="0" destOrd="0" presId="urn:microsoft.com/office/officeart/2005/8/layout/equation1"/>
    <dgm:cxn modelId="{395527B0-B69C-4A12-91E0-771A5AD2B2C9}" type="presOf" srcId="{03BCA977-FA90-4227-8BE9-AB5EB06781FE}" destId="{69755820-1922-4395-999E-B9DCF045AE64}" srcOrd="0" destOrd="0" presId="urn:microsoft.com/office/officeart/2005/8/layout/equation1"/>
    <dgm:cxn modelId="{9AF5D534-3340-4144-9F17-B90B58E62CD5}" type="presParOf" srcId="{C3798705-0480-433F-8ECA-5A05D6BB4359}" destId="{69755820-1922-4395-999E-B9DCF045AE64}" srcOrd="0" destOrd="0" presId="urn:microsoft.com/office/officeart/2005/8/layout/equation1"/>
    <dgm:cxn modelId="{DB07EB35-86C9-4B4D-8F84-335FE3E99D92}" type="presParOf" srcId="{C3798705-0480-433F-8ECA-5A05D6BB4359}" destId="{DC9423AE-13C5-4D41-BE8B-53B176BDB3CC}" srcOrd="1" destOrd="0" presId="urn:microsoft.com/office/officeart/2005/8/layout/equation1"/>
    <dgm:cxn modelId="{6847B041-7719-40A1-9DAD-47C00DFC9B38}" type="presParOf" srcId="{C3798705-0480-433F-8ECA-5A05D6BB4359}" destId="{F834862F-5164-473E-A749-058D0804E0B7}" srcOrd="2" destOrd="0" presId="urn:microsoft.com/office/officeart/2005/8/layout/equation1"/>
    <dgm:cxn modelId="{995556FA-38A2-4B67-BF59-D59EE20C5EB6}" type="presParOf" srcId="{C3798705-0480-433F-8ECA-5A05D6BB4359}" destId="{DE0E5C4C-975A-4097-802A-2DBE816E11F7}" srcOrd="3" destOrd="0" presId="urn:microsoft.com/office/officeart/2005/8/layout/equation1"/>
    <dgm:cxn modelId="{B6475E3D-F4B3-4A9B-8942-33392CAADC16}" type="presParOf" srcId="{C3798705-0480-433F-8ECA-5A05D6BB4359}" destId="{E6A7F26B-2D4D-451F-8129-D6C08516D6D1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AF3D91-CD78-4C97-B00D-175B4588B83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002890D-A464-4706-8C16-2F3C95782E89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Concepción burguesa</a:t>
          </a:r>
          <a:endParaRPr lang="es-MX" sz="1800" b="1" dirty="0">
            <a:solidFill>
              <a:schemeClr val="tx1"/>
            </a:solidFill>
          </a:endParaRPr>
        </a:p>
      </dgm:t>
    </dgm:pt>
    <dgm:pt modelId="{F90AEDD2-D8F7-49B7-9499-3CDAF1D63CA3}" type="parTrans" cxnId="{0594DF96-9801-4073-B58E-AD6CB25B8894}">
      <dgm:prSet/>
      <dgm:spPr/>
      <dgm:t>
        <a:bodyPr/>
        <a:lstStyle/>
        <a:p>
          <a:endParaRPr lang="es-MX"/>
        </a:p>
      </dgm:t>
    </dgm:pt>
    <dgm:pt modelId="{EFD74C33-1440-41AC-A9C3-2298C16538DE}" type="sibTrans" cxnId="{0594DF96-9801-4073-B58E-AD6CB25B8894}">
      <dgm:prSet/>
      <dgm:spPr/>
      <dgm:t>
        <a:bodyPr/>
        <a:lstStyle/>
        <a:p>
          <a:endParaRPr lang="es-MX"/>
        </a:p>
      </dgm:t>
    </dgm:pt>
    <dgm:pt modelId="{E262B6AF-B1EE-421F-986F-F610100BC4AC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Subjetiva en lo psicológico</a:t>
          </a:r>
          <a:endParaRPr lang="es-MX" b="1" dirty="0">
            <a:solidFill>
              <a:schemeClr val="tx1"/>
            </a:solidFill>
          </a:endParaRPr>
        </a:p>
      </dgm:t>
    </dgm:pt>
    <dgm:pt modelId="{273C0ED3-9BDC-4A7F-8748-204E4B76908D}" type="parTrans" cxnId="{6BE675F2-55CF-4F5E-8048-DAC0F29D9A82}">
      <dgm:prSet/>
      <dgm:spPr/>
      <dgm:t>
        <a:bodyPr/>
        <a:lstStyle/>
        <a:p>
          <a:endParaRPr lang="es-MX"/>
        </a:p>
      </dgm:t>
    </dgm:pt>
    <dgm:pt modelId="{939E2048-8EB7-4FF6-A3E3-F51C60586B88}" type="sibTrans" cxnId="{6BE675F2-55CF-4F5E-8048-DAC0F29D9A82}">
      <dgm:prSet/>
      <dgm:spPr/>
      <dgm:t>
        <a:bodyPr/>
        <a:lstStyle/>
        <a:p>
          <a:endParaRPr lang="es-MX"/>
        </a:p>
      </dgm:t>
    </dgm:pt>
    <dgm:pt modelId="{A4A37B2A-23AB-4950-8C83-08959007CA63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Individualista en lo sociológico</a:t>
          </a:r>
          <a:r>
            <a:rPr lang="es-MX" dirty="0" smtClean="0"/>
            <a:t> </a:t>
          </a:r>
          <a:endParaRPr lang="es-MX" dirty="0"/>
        </a:p>
      </dgm:t>
    </dgm:pt>
    <dgm:pt modelId="{6CF6E867-94B8-4A63-A617-C9AD5F3F3FD8}" type="parTrans" cxnId="{2D09BA36-BB59-45C9-8B01-662461B67903}">
      <dgm:prSet/>
      <dgm:spPr/>
      <dgm:t>
        <a:bodyPr/>
        <a:lstStyle/>
        <a:p>
          <a:endParaRPr lang="es-MX"/>
        </a:p>
      </dgm:t>
    </dgm:pt>
    <dgm:pt modelId="{99E5B3F2-03AB-4470-BCCC-8ECE883E7904}" type="sibTrans" cxnId="{2D09BA36-BB59-45C9-8B01-662461B67903}">
      <dgm:prSet/>
      <dgm:spPr/>
      <dgm:t>
        <a:bodyPr/>
        <a:lstStyle/>
        <a:p>
          <a:endParaRPr lang="es-MX"/>
        </a:p>
      </dgm:t>
    </dgm:pt>
    <dgm:pt modelId="{558BC897-E77F-41B7-98D8-EF0C31E7F31A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Liberal en lo político</a:t>
          </a:r>
          <a:endParaRPr lang="es-MX" b="1" dirty="0">
            <a:solidFill>
              <a:schemeClr val="tx1"/>
            </a:solidFill>
          </a:endParaRPr>
        </a:p>
      </dgm:t>
    </dgm:pt>
    <dgm:pt modelId="{2DD29329-1C29-493F-A67B-288514C80273}" type="parTrans" cxnId="{AB7EE85D-9696-4EF2-807E-20D674FC4CC8}">
      <dgm:prSet/>
      <dgm:spPr/>
      <dgm:t>
        <a:bodyPr/>
        <a:lstStyle/>
        <a:p>
          <a:endParaRPr lang="es-MX"/>
        </a:p>
      </dgm:t>
    </dgm:pt>
    <dgm:pt modelId="{FA0172BC-BE59-4A8C-865A-F58379B5502D}" type="sibTrans" cxnId="{AB7EE85D-9696-4EF2-807E-20D674FC4CC8}">
      <dgm:prSet/>
      <dgm:spPr/>
      <dgm:t>
        <a:bodyPr/>
        <a:lstStyle/>
        <a:p>
          <a:endParaRPr lang="es-MX"/>
        </a:p>
      </dgm:t>
    </dgm:pt>
    <dgm:pt modelId="{C4004C3B-4A98-441C-9095-59784810D1BB}" type="pres">
      <dgm:prSet presAssocID="{30AF3D91-CD78-4C97-B00D-175B4588B8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7303C1A-5FA5-4E2C-98B3-C8742E94188C}" type="pres">
      <dgm:prSet presAssocID="{8002890D-A464-4706-8C16-2F3C95782E89}" presName="centerShape" presStyleLbl="node0" presStyleIdx="0" presStyleCnt="1" custScaleX="115606" custScaleY="105082"/>
      <dgm:spPr/>
      <dgm:t>
        <a:bodyPr/>
        <a:lstStyle/>
        <a:p>
          <a:endParaRPr lang="es-MX"/>
        </a:p>
      </dgm:t>
    </dgm:pt>
    <dgm:pt modelId="{5B8B5036-70F9-4FD1-BDE5-4D4F81A000AE}" type="pres">
      <dgm:prSet presAssocID="{273C0ED3-9BDC-4A7F-8748-204E4B76908D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13AB6C1C-5EA1-4913-BA0A-DFDA3DB5D5C1}" type="pres">
      <dgm:prSet presAssocID="{E262B6AF-B1EE-421F-986F-F610100BC4A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F7CE95-7403-4A68-9074-A1C89385AD6C}" type="pres">
      <dgm:prSet presAssocID="{6CF6E867-94B8-4A63-A617-C9AD5F3F3FD8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6E489CE4-DE7C-41BF-AB59-1CA34C392A98}" type="pres">
      <dgm:prSet presAssocID="{A4A37B2A-23AB-4950-8C83-08959007CA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4313A6-5089-4B70-9786-A143B133B7CC}" type="pres">
      <dgm:prSet presAssocID="{2DD29329-1C29-493F-A67B-288514C80273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F9C670B4-A659-430A-B90D-80E7E0F21DCB}" type="pres">
      <dgm:prSet presAssocID="{558BC897-E77F-41B7-98D8-EF0C31E7F31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B09A3E-0BE3-4CA2-93AE-380D9DD6F347}" type="presOf" srcId="{A4A37B2A-23AB-4950-8C83-08959007CA63}" destId="{6E489CE4-DE7C-41BF-AB59-1CA34C392A98}" srcOrd="0" destOrd="0" presId="urn:microsoft.com/office/officeart/2005/8/layout/radial4"/>
    <dgm:cxn modelId="{F76DD1C5-EA13-4357-BCD2-D387CDCC69BC}" type="presOf" srcId="{30AF3D91-CD78-4C97-B00D-175B4588B833}" destId="{C4004C3B-4A98-441C-9095-59784810D1BB}" srcOrd="0" destOrd="0" presId="urn:microsoft.com/office/officeart/2005/8/layout/radial4"/>
    <dgm:cxn modelId="{2D09BA36-BB59-45C9-8B01-662461B67903}" srcId="{8002890D-A464-4706-8C16-2F3C95782E89}" destId="{A4A37B2A-23AB-4950-8C83-08959007CA63}" srcOrd="1" destOrd="0" parTransId="{6CF6E867-94B8-4A63-A617-C9AD5F3F3FD8}" sibTransId="{99E5B3F2-03AB-4470-BCCC-8ECE883E7904}"/>
    <dgm:cxn modelId="{FDEEAEE1-B1BB-4AE6-88FE-56D295568DE5}" type="presOf" srcId="{2DD29329-1C29-493F-A67B-288514C80273}" destId="{4B4313A6-5089-4B70-9786-A143B133B7CC}" srcOrd="0" destOrd="0" presId="urn:microsoft.com/office/officeart/2005/8/layout/radial4"/>
    <dgm:cxn modelId="{AB7EE85D-9696-4EF2-807E-20D674FC4CC8}" srcId="{8002890D-A464-4706-8C16-2F3C95782E89}" destId="{558BC897-E77F-41B7-98D8-EF0C31E7F31A}" srcOrd="2" destOrd="0" parTransId="{2DD29329-1C29-493F-A67B-288514C80273}" sibTransId="{FA0172BC-BE59-4A8C-865A-F58379B5502D}"/>
    <dgm:cxn modelId="{9A662813-4FCF-486C-96BD-23B3B63A0FD9}" type="presOf" srcId="{273C0ED3-9BDC-4A7F-8748-204E4B76908D}" destId="{5B8B5036-70F9-4FD1-BDE5-4D4F81A000AE}" srcOrd="0" destOrd="0" presId="urn:microsoft.com/office/officeart/2005/8/layout/radial4"/>
    <dgm:cxn modelId="{1DE124F5-3FBC-4804-8F2D-633F412F6368}" type="presOf" srcId="{E262B6AF-B1EE-421F-986F-F610100BC4AC}" destId="{13AB6C1C-5EA1-4913-BA0A-DFDA3DB5D5C1}" srcOrd="0" destOrd="0" presId="urn:microsoft.com/office/officeart/2005/8/layout/radial4"/>
    <dgm:cxn modelId="{6BE675F2-55CF-4F5E-8048-DAC0F29D9A82}" srcId="{8002890D-A464-4706-8C16-2F3C95782E89}" destId="{E262B6AF-B1EE-421F-986F-F610100BC4AC}" srcOrd="0" destOrd="0" parTransId="{273C0ED3-9BDC-4A7F-8748-204E4B76908D}" sibTransId="{939E2048-8EB7-4FF6-A3E3-F51C60586B88}"/>
    <dgm:cxn modelId="{D6722879-5D60-43FB-8D99-DC7CDFF519E9}" type="presOf" srcId="{6CF6E867-94B8-4A63-A617-C9AD5F3F3FD8}" destId="{B7F7CE95-7403-4A68-9074-A1C89385AD6C}" srcOrd="0" destOrd="0" presId="urn:microsoft.com/office/officeart/2005/8/layout/radial4"/>
    <dgm:cxn modelId="{ECEEB834-D2CD-413A-AF1E-847276A24DBB}" type="presOf" srcId="{558BC897-E77F-41B7-98D8-EF0C31E7F31A}" destId="{F9C670B4-A659-430A-B90D-80E7E0F21DCB}" srcOrd="0" destOrd="0" presId="urn:microsoft.com/office/officeart/2005/8/layout/radial4"/>
    <dgm:cxn modelId="{0594DF96-9801-4073-B58E-AD6CB25B8894}" srcId="{30AF3D91-CD78-4C97-B00D-175B4588B833}" destId="{8002890D-A464-4706-8C16-2F3C95782E89}" srcOrd="0" destOrd="0" parTransId="{F90AEDD2-D8F7-49B7-9499-3CDAF1D63CA3}" sibTransId="{EFD74C33-1440-41AC-A9C3-2298C16538DE}"/>
    <dgm:cxn modelId="{51808E20-5D97-46AB-BB8E-D4F1898B958C}" type="presOf" srcId="{8002890D-A464-4706-8C16-2F3C95782E89}" destId="{97303C1A-5FA5-4E2C-98B3-C8742E94188C}" srcOrd="0" destOrd="0" presId="urn:microsoft.com/office/officeart/2005/8/layout/radial4"/>
    <dgm:cxn modelId="{93819F8C-710C-444A-AA07-6816E026C8E6}" type="presParOf" srcId="{C4004C3B-4A98-441C-9095-59784810D1BB}" destId="{97303C1A-5FA5-4E2C-98B3-C8742E94188C}" srcOrd="0" destOrd="0" presId="urn:microsoft.com/office/officeart/2005/8/layout/radial4"/>
    <dgm:cxn modelId="{1DA4083E-E86B-4C98-96C2-9DB0BAFF89C4}" type="presParOf" srcId="{C4004C3B-4A98-441C-9095-59784810D1BB}" destId="{5B8B5036-70F9-4FD1-BDE5-4D4F81A000AE}" srcOrd="1" destOrd="0" presId="urn:microsoft.com/office/officeart/2005/8/layout/radial4"/>
    <dgm:cxn modelId="{F49CACD6-9058-4D1F-B274-9DEC08325593}" type="presParOf" srcId="{C4004C3B-4A98-441C-9095-59784810D1BB}" destId="{13AB6C1C-5EA1-4913-BA0A-DFDA3DB5D5C1}" srcOrd="2" destOrd="0" presId="urn:microsoft.com/office/officeart/2005/8/layout/radial4"/>
    <dgm:cxn modelId="{DF5C350B-9BC7-410B-AF9B-B5443808257D}" type="presParOf" srcId="{C4004C3B-4A98-441C-9095-59784810D1BB}" destId="{B7F7CE95-7403-4A68-9074-A1C89385AD6C}" srcOrd="3" destOrd="0" presId="urn:microsoft.com/office/officeart/2005/8/layout/radial4"/>
    <dgm:cxn modelId="{49F25FF0-C9D2-4865-8984-19A3F0001287}" type="presParOf" srcId="{C4004C3B-4A98-441C-9095-59784810D1BB}" destId="{6E489CE4-DE7C-41BF-AB59-1CA34C392A98}" srcOrd="4" destOrd="0" presId="urn:microsoft.com/office/officeart/2005/8/layout/radial4"/>
    <dgm:cxn modelId="{D413A668-603C-49EB-9453-3D815E96EF60}" type="presParOf" srcId="{C4004C3B-4A98-441C-9095-59784810D1BB}" destId="{4B4313A6-5089-4B70-9786-A143B133B7CC}" srcOrd="5" destOrd="0" presId="urn:microsoft.com/office/officeart/2005/8/layout/radial4"/>
    <dgm:cxn modelId="{87029609-8A56-4BFB-A600-3574D7A20663}" type="presParOf" srcId="{C4004C3B-4A98-441C-9095-59784810D1BB}" destId="{F9C670B4-A659-430A-B90D-80E7E0F21DC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52ACE1-51D7-407C-88E4-0B68DF73ED0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E9CF95-F0FC-4E6A-B236-1224529C351A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Empíricos</a:t>
          </a:r>
          <a:r>
            <a:rPr lang="es-MX" dirty="0" smtClean="0"/>
            <a:t> </a:t>
          </a:r>
          <a:endParaRPr lang="es-MX" dirty="0"/>
        </a:p>
      </dgm:t>
    </dgm:pt>
    <dgm:pt modelId="{A429AA9B-8DA8-47FA-A3B0-DB12503804B4}" type="parTrans" cxnId="{FB31BCB6-5C2D-4A9C-B23D-709CE4645784}">
      <dgm:prSet/>
      <dgm:spPr/>
      <dgm:t>
        <a:bodyPr/>
        <a:lstStyle/>
        <a:p>
          <a:endParaRPr lang="es-MX"/>
        </a:p>
      </dgm:t>
    </dgm:pt>
    <dgm:pt modelId="{54682781-746C-4D10-9FBD-4F3B96AAF17E}" type="sibTrans" cxnId="{FB31BCB6-5C2D-4A9C-B23D-709CE4645784}">
      <dgm:prSet/>
      <dgm:spPr/>
      <dgm:t>
        <a:bodyPr/>
        <a:lstStyle/>
        <a:p>
          <a:endParaRPr lang="es-MX"/>
        </a:p>
      </dgm:t>
    </dgm:pt>
    <dgm:pt modelId="{07404C4E-4DE5-42F2-9C54-A3A40E840681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Teóricos</a:t>
          </a:r>
          <a:endParaRPr lang="es-MX" dirty="0">
            <a:solidFill>
              <a:schemeClr val="tx1"/>
            </a:solidFill>
          </a:endParaRPr>
        </a:p>
      </dgm:t>
    </dgm:pt>
    <dgm:pt modelId="{8F57F221-8B88-47F5-ADF7-F7E30399B230}" type="parTrans" cxnId="{059F35B1-32BC-4178-98E8-B4F3FD62E8D5}">
      <dgm:prSet/>
      <dgm:spPr/>
      <dgm:t>
        <a:bodyPr/>
        <a:lstStyle/>
        <a:p>
          <a:endParaRPr lang="es-MX"/>
        </a:p>
      </dgm:t>
    </dgm:pt>
    <dgm:pt modelId="{0EA0AED8-3C02-4660-BC49-E138ACBD9D77}" type="sibTrans" cxnId="{059F35B1-32BC-4178-98E8-B4F3FD62E8D5}">
      <dgm:prSet/>
      <dgm:spPr/>
      <dgm:t>
        <a:bodyPr/>
        <a:lstStyle/>
        <a:p>
          <a:endParaRPr lang="es-MX"/>
        </a:p>
      </dgm:t>
    </dgm:pt>
    <dgm:pt modelId="{E0A66DA8-CBB9-4201-BD0D-5E8E1308618C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Críticos</a:t>
          </a:r>
          <a:endParaRPr lang="es-MX" dirty="0">
            <a:solidFill>
              <a:schemeClr val="tx1"/>
            </a:solidFill>
          </a:endParaRPr>
        </a:p>
      </dgm:t>
    </dgm:pt>
    <dgm:pt modelId="{4BA49248-FACD-4279-956A-46EBE30F6D15}" type="parTrans" cxnId="{EE180CE2-1BC1-4D40-A7CA-193EB99B82C2}">
      <dgm:prSet/>
      <dgm:spPr/>
      <dgm:t>
        <a:bodyPr/>
        <a:lstStyle/>
        <a:p>
          <a:endParaRPr lang="es-MX"/>
        </a:p>
      </dgm:t>
    </dgm:pt>
    <dgm:pt modelId="{0B3489A5-77E3-4C20-9BA3-4D328A801D53}" type="sibTrans" cxnId="{EE180CE2-1BC1-4D40-A7CA-193EB99B82C2}">
      <dgm:prSet/>
      <dgm:spPr/>
      <dgm:t>
        <a:bodyPr/>
        <a:lstStyle/>
        <a:p>
          <a:endParaRPr lang="es-MX"/>
        </a:p>
      </dgm:t>
    </dgm:pt>
    <dgm:pt modelId="{1B482AF8-AE0F-49AC-982F-F00774C2F6DD}" type="pres">
      <dgm:prSet presAssocID="{3D52ACE1-51D7-407C-88E4-0B68DF73ED0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51F4BD-C1A8-47B8-996A-D8E1F4FDEFB4}" type="pres">
      <dgm:prSet presAssocID="{3D52ACE1-51D7-407C-88E4-0B68DF73ED04}" presName="cycle" presStyleCnt="0"/>
      <dgm:spPr/>
    </dgm:pt>
    <dgm:pt modelId="{B26DFBFD-68A8-4DF8-AD45-853269E3BFEC}" type="pres">
      <dgm:prSet presAssocID="{3D52ACE1-51D7-407C-88E4-0B68DF73ED04}" presName="centerShape" presStyleCnt="0"/>
      <dgm:spPr/>
    </dgm:pt>
    <dgm:pt modelId="{109C2525-C1DC-4C99-852B-9AEDE7974E3E}" type="pres">
      <dgm:prSet presAssocID="{3D52ACE1-51D7-407C-88E4-0B68DF73ED04}" presName="connSite" presStyleLbl="node1" presStyleIdx="0" presStyleCnt="4"/>
      <dgm:spPr/>
    </dgm:pt>
    <dgm:pt modelId="{6E1CEC2B-1AFB-4A3B-B6C1-54792F5BC5C7}" type="pres">
      <dgm:prSet presAssocID="{3D52ACE1-51D7-407C-88E4-0B68DF73ED04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744AACB5-6F4E-4122-98F7-37CDF9FEA8C0}" type="pres">
      <dgm:prSet presAssocID="{A429AA9B-8DA8-47FA-A3B0-DB12503804B4}" presName="Name25" presStyleLbl="parChTrans1D1" presStyleIdx="0" presStyleCnt="3"/>
      <dgm:spPr/>
      <dgm:t>
        <a:bodyPr/>
        <a:lstStyle/>
        <a:p>
          <a:endParaRPr lang="es-MX"/>
        </a:p>
      </dgm:t>
    </dgm:pt>
    <dgm:pt modelId="{48ACB648-75C4-41FC-AB8F-75F1CBB06EE9}" type="pres">
      <dgm:prSet presAssocID="{0EE9CF95-F0FC-4E6A-B236-1224529C351A}" presName="node" presStyleCnt="0"/>
      <dgm:spPr/>
    </dgm:pt>
    <dgm:pt modelId="{02645D5B-249C-480D-A9F8-4B11F8E3A2C8}" type="pres">
      <dgm:prSet presAssocID="{0EE9CF95-F0FC-4E6A-B236-1224529C351A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8CFA3D-EC24-4370-96EA-F90D858292A6}" type="pres">
      <dgm:prSet presAssocID="{0EE9CF95-F0FC-4E6A-B236-1224529C351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7ACF48-D312-4042-B3C9-E9A4C3B27E61}" type="pres">
      <dgm:prSet presAssocID="{8F57F221-8B88-47F5-ADF7-F7E30399B230}" presName="Name25" presStyleLbl="parChTrans1D1" presStyleIdx="1" presStyleCnt="3"/>
      <dgm:spPr/>
      <dgm:t>
        <a:bodyPr/>
        <a:lstStyle/>
        <a:p>
          <a:endParaRPr lang="es-MX"/>
        </a:p>
      </dgm:t>
    </dgm:pt>
    <dgm:pt modelId="{88DB4DD4-9661-4CE2-A4CC-B68E4668A71F}" type="pres">
      <dgm:prSet presAssocID="{07404C4E-4DE5-42F2-9C54-A3A40E840681}" presName="node" presStyleCnt="0"/>
      <dgm:spPr/>
    </dgm:pt>
    <dgm:pt modelId="{E3E07F73-6604-484E-8B0C-202F1BCCA88B}" type="pres">
      <dgm:prSet presAssocID="{07404C4E-4DE5-42F2-9C54-A3A40E840681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183C8-CB6C-4362-BBD8-802F0D1943F8}" type="pres">
      <dgm:prSet presAssocID="{07404C4E-4DE5-42F2-9C54-A3A40E84068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8A1994-16F7-4859-8BE6-3B66A82AD416}" type="pres">
      <dgm:prSet presAssocID="{4BA49248-FACD-4279-956A-46EBE30F6D15}" presName="Name25" presStyleLbl="parChTrans1D1" presStyleIdx="2" presStyleCnt="3"/>
      <dgm:spPr/>
      <dgm:t>
        <a:bodyPr/>
        <a:lstStyle/>
        <a:p>
          <a:endParaRPr lang="es-MX"/>
        </a:p>
      </dgm:t>
    </dgm:pt>
    <dgm:pt modelId="{05C0C895-3E28-4767-BDD9-DD28A6D4B56A}" type="pres">
      <dgm:prSet presAssocID="{E0A66DA8-CBB9-4201-BD0D-5E8E1308618C}" presName="node" presStyleCnt="0"/>
      <dgm:spPr/>
    </dgm:pt>
    <dgm:pt modelId="{AA2E3A5D-5058-4CA0-A283-110A1BD5E99E}" type="pres">
      <dgm:prSet presAssocID="{E0A66DA8-CBB9-4201-BD0D-5E8E1308618C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D8EDE1-F658-4143-8E7E-A519423706A3}" type="pres">
      <dgm:prSet presAssocID="{E0A66DA8-CBB9-4201-BD0D-5E8E1308618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5D4547-5AFE-4E36-BCC7-143F7C0A4F0F}" type="presOf" srcId="{4BA49248-FACD-4279-956A-46EBE30F6D15}" destId="{778A1994-16F7-4859-8BE6-3B66A82AD416}" srcOrd="0" destOrd="0" presId="urn:microsoft.com/office/officeart/2005/8/layout/radial2"/>
    <dgm:cxn modelId="{8CBA2A26-3582-4D9D-8A54-6ACA59A38587}" type="presOf" srcId="{8F57F221-8B88-47F5-ADF7-F7E30399B230}" destId="{547ACF48-D312-4042-B3C9-E9A4C3B27E61}" srcOrd="0" destOrd="0" presId="urn:microsoft.com/office/officeart/2005/8/layout/radial2"/>
    <dgm:cxn modelId="{A66E7720-914E-4505-9FAE-7895D95E179A}" type="presOf" srcId="{3D52ACE1-51D7-407C-88E4-0B68DF73ED04}" destId="{1B482AF8-AE0F-49AC-982F-F00774C2F6DD}" srcOrd="0" destOrd="0" presId="urn:microsoft.com/office/officeart/2005/8/layout/radial2"/>
    <dgm:cxn modelId="{EE180CE2-1BC1-4D40-A7CA-193EB99B82C2}" srcId="{3D52ACE1-51D7-407C-88E4-0B68DF73ED04}" destId="{E0A66DA8-CBB9-4201-BD0D-5E8E1308618C}" srcOrd="2" destOrd="0" parTransId="{4BA49248-FACD-4279-956A-46EBE30F6D15}" sibTransId="{0B3489A5-77E3-4C20-9BA3-4D328A801D53}"/>
    <dgm:cxn modelId="{B847A003-1107-4C41-867F-2AD81EF492C6}" type="presOf" srcId="{E0A66DA8-CBB9-4201-BD0D-5E8E1308618C}" destId="{AA2E3A5D-5058-4CA0-A283-110A1BD5E99E}" srcOrd="0" destOrd="0" presId="urn:microsoft.com/office/officeart/2005/8/layout/radial2"/>
    <dgm:cxn modelId="{C9C06568-2A7D-4AE0-8C97-B766AEDCEED9}" type="presOf" srcId="{0EE9CF95-F0FC-4E6A-B236-1224529C351A}" destId="{02645D5B-249C-480D-A9F8-4B11F8E3A2C8}" srcOrd="0" destOrd="0" presId="urn:microsoft.com/office/officeart/2005/8/layout/radial2"/>
    <dgm:cxn modelId="{059F35B1-32BC-4178-98E8-B4F3FD62E8D5}" srcId="{3D52ACE1-51D7-407C-88E4-0B68DF73ED04}" destId="{07404C4E-4DE5-42F2-9C54-A3A40E840681}" srcOrd="1" destOrd="0" parTransId="{8F57F221-8B88-47F5-ADF7-F7E30399B230}" sibTransId="{0EA0AED8-3C02-4660-BC49-E138ACBD9D77}"/>
    <dgm:cxn modelId="{FB55A759-35D6-4432-A5F7-235881307B24}" type="presOf" srcId="{07404C4E-4DE5-42F2-9C54-A3A40E840681}" destId="{E3E07F73-6604-484E-8B0C-202F1BCCA88B}" srcOrd="0" destOrd="0" presId="urn:microsoft.com/office/officeart/2005/8/layout/radial2"/>
    <dgm:cxn modelId="{FB31BCB6-5C2D-4A9C-B23D-709CE4645784}" srcId="{3D52ACE1-51D7-407C-88E4-0B68DF73ED04}" destId="{0EE9CF95-F0FC-4E6A-B236-1224529C351A}" srcOrd="0" destOrd="0" parTransId="{A429AA9B-8DA8-47FA-A3B0-DB12503804B4}" sibTransId="{54682781-746C-4D10-9FBD-4F3B96AAF17E}"/>
    <dgm:cxn modelId="{8885DC90-BBF4-4D76-A298-9CDC59867880}" type="presOf" srcId="{A429AA9B-8DA8-47FA-A3B0-DB12503804B4}" destId="{744AACB5-6F4E-4122-98F7-37CDF9FEA8C0}" srcOrd="0" destOrd="0" presId="urn:microsoft.com/office/officeart/2005/8/layout/radial2"/>
    <dgm:cxn modelId="{FAC4B495-2C85-4B60-BE13-B0B03A7B43F0}" type="presParOf" srcId="{1B482AF8-AE0F-49AC-982F-F00774C2F6DD}" destId="{A651F4BD-C1A8-47B8-996A-D8E1F4FDEFB4}" srcOrd="0" destOrd="0" presId="urn:microsoft.com/office/officeart/2005/8/layout/radial2"/>
    <dgm:cxn modelId="{240C7F3C-D3E9-4C94-9FC1-A923081DEE82}" type="presParOf" srcId="{A651F4BD-C1A8-47B8-996A-D8E1F4FDEFB4}" destId="{B26DFBFD-68A8-4DF8-AD45-853269E3BFEC}" srcOrd="0" destOrd="0" presId="urn:microsoft.com/office/officeart/2005/8/layout/radial2"/>
    <dgm:cxn modelId="{B57DFF5F-8DBF-449A-9E93-92A884C89255}" type="presParOf" srcId="{B26DFBFD-68A8-4DF8-AD45-853269E3BFEC}" destId="{109C2525-C1DC-4C99-852B-9AEDE7974E3E}" srcOrd="0" destOrd="0" presId="urn:microsoft.com/office/officeart/2005/8/layout/radial2"/>
    <dgm:cxn modelId="{B1A85999-E024-4CAA-9592-64E97A9D6EA4}" type="presParOf" srcId="{B26DFBFD-68A8-4DF8-AD45-853269E3BFEC}" destId="{6E1CEC2B-1AFB-4A3B-B6C1-54792F5BC5C7}" srcOrd="1" destOrd="0" presId="urn:microsoft.com/office/officeart/2005/8/layout/radial2"/>
    <dgm:cxn modelId="{6108238C-871E-456A-99C9-35A572FAF87E}" type="presParOf" srcId="{A651F4BD-C1A8-47B8-996A-D8E1F4FDEFB4}" destId="{744AACB5-6F4E-4122-98F7-37CDF9FEA8C0}" srcOrd="1" destOrd="0" presId="urn:microsoft.com/office/officeart/2005/8/layout/radial2"/>
    <dgm:cxn modelId="{FDEB65A7-02AD-47C1-A995-E590496D1AAB}" type="presParOf" srcId="{A651F4BD-C1A8-47B8-996A-D8E1F4FDEFB4}" destId="{48ACB648-75C4-41FC-AB8F-75F1CBB06EE9}" srcOrd="2" destOrd="0" presId="urn:microsoft.com/office/officeart/2005/8/layout/radial2"/>
    <dgm:cxn modelId="{1E0423C3-F94E-426E-A388-D08FC104EB1F}" type="presParOf" srcId="{48ACB648-75C4-41FC-AB8F-75F1CBB06EE9}" destId="{02645D5B-249C-480D-A9F8-4B11F8E3A2C8}" srcOrd="0" destOrd="0" presId="urn:microsoft.com/office/officeart/2005/8/layout/radial2"/>
    <dgm:cxn modelId="{3499F67C-371C-4448-925A-8C3C069451BB}" type="presParOf" srcId="{48ACB648-75C4-41FC-AB8F-75F1CBB06EE9}" destId="{268CFA3D-EC24-4370-96EA-F90D858292A6}" srcOrd="1" destOrd="0" presId="urn:microsoft.com/office/officeart/2005/8/layout/radial2"/>
    <dgm:cxn modelId="{C29723CE-4751-4B13-97E2-193717F21771}" type="presParOf" srcId="{A651F4BD-C1A8-47B8-996A-D8E1F4FDEFB4}" destId="{547ACF48-D312-4042-B3C9-E9A4C3B27E61}" srcOrd="3" destOrd="0" presId="urn:microsoft.com/office/officeart/2005/8/layout/radial2"/>
    <dgm:cxn modelId="{CC8F3047-36D8-462F-AC0F-74559974B627}" type="presParOf" srcId="{A651F4BD-C1A8-47B8-996A-D8E1F4FDEFB4}" destId="{88DB4DD4-9661-4CE2-A4CC-B68E4668A71F}" srcOrd="4" destOrd="0" presId="urn:microsoft.com/office/officeart/2005/8/layout/radial2"/>
    <dgm:cxn modelId="{C8E800AB-B13B-491C-B564-3DD72974C4CD}" type="presParOf" srcId="{88DB4DD4-9661-4CE2-A4CC-B68E4668A71F}" destId="{E3E07F73-6604-484E-8B0C-202F1BCCA88B}" srcOrd="0" destOrd="0" presId="urn:microsoft.com/office/officeart/2005/8/layout/radial2"/>
    <dgm:cxn modelId="{16215046-DD3C-4444-B16C-23D8A4D31468}" type="presParOf" srcId="{88DB4DD4-9661-4CE2-A4CC-B68E4668A71F}" destId="{1AB183C8-CB6C-4362-BBD8-802F0D1943F8}" srcOrd="1" destOrd="0" presId="urn:microsoft.com/office/officeart/2005/8/layout/radial2"/>
    <dgm:cxn modelId="{5F70FA9A-1542-47F7-B8A6-1DFA3B189F8C}" type="presParOf" srcId="{A651F4BD-C1A8-47B8-996A-D8E1F4FDEFB4}" destId="{778A1994-16F7-4859-8BE6-3B66A82AD416}" srcOrd="5" destOrd="0" presId="urn:microsoft.com/office/officeart/2005/8/layout/radial2"/>
    <dgm:cxn modelId="{456CE56F-A744-4ED2-8215-8D2299612755}" type="presParOf" srcId="{A651F4BD-C1A8-47B8-996A-D8E1F4FDEFB4}" destId="{05C0C895-3E28-4767-BDD9-DD28A6D4B56A}" srcOrd="6" destOrd="0" presId="urn:microsoft.com/office/officeart/2005/8/layout/radial2"/>
    <dgm:cxn modelId="{14EFEFA7-CB8A-491F-ABBB-2B3B4FFD94D0}" type="presParOf" srcId="{05C0C895-3E28-4767-BDD9-DD28A6D4B56A}" destId="{AA2E3A5D-5058-4CA0-A283-110A1BD5E99E}" srcOrd="0" destOrd="0" presId="urn:microsoft.com/office/officeart/2005/8/layout/radial2"/>
    <dgm:cxn modelId="{1B9BDA1F-06AD-4E72-84F8-107995D8A3D9}" type="presParOf" srcId="{05C0C895-3E28-4767-BDD9-DD28A6D4B56A}" destId="{57D8EDE1-F658-4143-8E7E-A519423706A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3561EF-ABD6-46CB-9741-9C747E0334E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F71A29E-ACCB-4F5C-8552-EED63241B6E0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Descanso: </a:t>
          </a:r>
          <a:endParaRPr lang="es-MX" b="1" dirty="0">
            <a:solidFill>
              <a:schemeClr val="tx1"/>
            </a:solidFill>
          </a:endParaRPr>
        </a:p>
      </dgm:t>
    </dgm:pt>
    <dgm:pt modelId="{90147AD4-6EBC-4A9B-A194-7FB11DC61968}" type="parTrans" cxnId="{DD412C2B-7624-44ED-812C-F9C81C4A5CBA}">
      <dgm:prSet/>
      <dgm:spPr/>
      <dgm:t>
        <a:bodyPr/>
        <a:lstStyle/>
        <a:p>
          <a:endParaRPr lang="es-MX"/>
        </a:p>
      </dgm:t>
    </dgm:pt>
    <dgm:pt modelId="{09271375-91F7-472D-9815-A8DB7BCFF34B}" type="sibTrans" cxnId="{DD412C2B-7624-44ED-812C-F9C81C4A5CBA}">
      <dgm:prSet/>
      <dgm:spPr/>
      <dgm:t>
        <a:bodyPr/>
        <a:lstStyle/>
        <a:p>
          <a:endParaRPr lang="es-MX"/>
        </a:p>
      </dgm:t>
    </dgm:pt>
    <dgm:pt modelId="{216E57DE-F41B-43BA-9FEA-63F0B520EF96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Libera de la fatiga esencialmente la generada en el ámbito laboral salvaguardando al organismo de trastornos físicos.</a:t>
          </a:r>
          <a:endParaRPr lang="es-MX" b="1" dirty="0">
            <a:solidFill>
              <a:schemeClr val="tx1"/>
            </a:solidFill>
          </a:endParaRPr>
        </a:p>
      </dgm:t>
    </dgm:pt>
    <dgm:pt modelId="{3D328ACC-7ECD-4231-8B6B-CE141CB3143D}" type="parTrans" cxnId="{D1569679-9F39-4B07-B101-67A032084D89}">
      <dgm:prSet/>
      <dgm:spPr/>
      <dgm:t>
        <a:bodyPr/>
        <a:lstStyle/>
        <a:p>
          <a:endParaRPr lang="es-MX"/>
        </a:p>
      </dgm:t>
    </dgm:pt>
    <dgm:pt modelId="{084BE364-95A5-405D-86C6-C65E401583E7}" type="sibTrans" cxnId="{D1569679-9F39-4B07-B101-67A032084D89}">
      <dgm:prSet/>
      <dgm:spPr/>
      <dgm:t>
        <a:bodyPr/>
        <a:lstStyle/>
        <a:p>
          <a:endParaRPr lang="es-MX"/>
        </a:p>
      </dgm:t>
    </dgm:pt>
    <dgm:pt modelId="{70598B92-A543-4FBB-B77B-5E376F854822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Diversión:  </a:t>
          </a:r>
          <a:endParaRPr lang="es-MX" sz="1800" dirty="0">
            <a:solidFill>
              <a:schemeClr val="tx1"/>
            </a:solidFill>
          </a:endParaRPr>
        </a:p>
      </dgm:t>
    </dgm:pt>
    <dgm:pt modelId="{94CD39D6-C44C-4EF6-8629-ABE9E6CA89C1}" type="parTrans" cxnId="{E52BC38D-82FF-4DF5-84E9-0857E1065E7B}">
      <dgm:prSet/>
      <dgm:spPr/>
      <dgm:t>
        <a:bodyPr/>
        <a:lstStyle/>
        <a:p>
          <a:endParaRPr lang="es-MX"/>
        </a:p>
      </dgm:t>
    </dgm:pt>
    <dgm:pt modelId="{B0D85214-7468-4FCB-9F8B-B618C35FD5CF}" type="sibTrans" cxnId="{E52BC38D-82FF-4DF5-84E9-0857E1065E7B}">
      <dgm:prSet/>
      <dgm:spPr/>
      <dgm:t>
        <a:bodyPr/>
        <a:lstStyle/>
        <a:p>
          <a:endParaRPr lang="es-MX"/>
        </a:p>
      </dgm:t>
    </dgm:pt>
    <dgm:pt modelId="{28059EEB-6B12-4C94-B6EA-D1AA1E60FF53}">
      <dgm:prSet phldrT="[Tex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sz="1600" b="1" dirty="0" smtClean="0">
              <a:solidFill>
                <a:schemeClr val="tx1"/>
              </a:solidFill>
            </a:rPr>
            <a:t>Libera del aburrimiento y de la monotonía de la actividad cotidiana.</a:t>
          </a:r>
          <a:endParaRPr lang="es-MX" sz="1600" b="1" dirty="0">
            <a:solidFill>
              <a:schemeClr val="tx1"/>
            </a:solidFill>
          </a:endParaRPr>
        </a:p>
      </dgm:t>
    </dgm:pt>
    <dgm:pt modelId="{39F9BCC5-D656-4D6F-8353-505B517614CC}" type="parTrans" cxnId="{03070E51-D5F7-496F-9CD2-69D146E4DDF4}">
      <dgm:prSet/>
      <dgm:spPr/>
      <dgm:t>
        <a:bodyPr/>
        <a:lstStyle/>
        <a:p>
          <a:endParaRPr lang="es-MX"/>
        </a:p>
      </dgm:t>
    </dgm:pt>
    <dgm:pt modelId="{DBB00CA5-DA33-47C4-A2D3-595102B7B21B}" type="sibTrans" cxnId="{03070E51-D5F7-496F-9CD2-69D146E4DDF4}">
      <dgm:prSet/>
      <dgm:spPr/>
      <dgm:t>
        <a:bodyPr/>
        <a:lstStyle/>
        <a:p>
          <a:endParaRPr lang="es-MX"/>
        </a:p>
      </dgm:t>
    </dgm:pt>
    <dgm:pt modelId="{A98F9427-584B-4BF1-B988-00881B032419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Desarrollo Personal:</a:t>
          </a:r>
        </a:p>
        <a:p>
          <a:r>
            <a:rPr lang="es-MX" b="1" dirty="0" smtClean="0">
              <a:solidFill>
                <a:schemeClr val="tx1"/>
              </a:solidFill>
            </a:rPr>
            <a:t> Libera de los autoritarismos del pensamiento y de la acción cotidiana. </a:t>
          </a:r>
        </a:p>
        <a:p>
          <a:endParaRPr lang="es-MX" dirty="0">
            <a:solidFill>
              <a:schemeClr val="tx1"/>
            </a:solidFill>
          </a:endParaRPr>
        </a:p>
      </dgm:t>
    </dgm:pt>
    <dgm:pt modelId="{3CEADAEA-42A6-4FB5-A80B-D59174DAC8F8}" type="parTrans" cxnId="{F3EC7EAA-FB64-4DC7-AB45-8A216EB8FE20}">
      <dgm:prSet/>
      <dgm:spPr/>
      <dgm:t>
        <a:bodyPr/>
        <a:lstStyle/>
        <a:p>
          <a:endParaRPr lang="es-MX"/>
        </a:p>
      </dgm:t>
    </dgm:pt>
    <dgm:pt modelId="{7CC9A126-86B7-4C19-A378-3A1FFBC352CD}" type="sibTrans" cxnId="{F3EC7EAA-FB64-4DC7-AB45-8A216EB8FE20}">
      <dgm:prSet/>
      <dgm:spPr/>
      <dgm:t>
        <a:bodyPr/>
        <a:lstStyle/>
        <a:p>
          <a:endParaRPr lang="es-MX"/>
        </a:p>
      </dgm:t>
    </dgm:pt>
    <dgm:pt modelId="{44382E65-C623-4760-80C5-614C2855B28B}" type="pres">
      <dgm:prSet presAssocID="{163561EF-ABD6-46CB-9741-9C747E0334E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D1C6C59-D073-4879-B165-3DD4C6A00304}" type="pres">
      <dgm:prSet presAssocID="{8F71A29E-ACCB-4F5C-8552-EED63241B6E0}" presName="comp" presStyleCnt="0"/>
      <dgm:spPr/>
    </dgm:pt>
    <dgm:pt modelId="{B5863396-AE17-4A67-8FEE-621628C1D7EA}" type="pres">
      <dgm:prSet presAssocID="{8F71A29E-ACCB-4F5C-8552-EED63241B6E0}" presName="box" presStyleLbl="node1" presStyleIdx="0" presStyleCnt="3"/>
      <dgm:spPr/>
      <dgm:t>
        <a:bodyPr/>
        <a:lstStyle/>
        <a:p>
          <a:endParaRPr lang="es-MX"/>
        </a:p>
      </dgm:t>
    </dgm:pt>
    <dgm:pt modelId="{E35EB0FC-E008-435C-B2B3-A95105C697A4}" type="pres">
      <dgm:prSet presAssocID="{8F71A29E-ACCB-4F5C-8552-EED63241B6E0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2452921-11F9-448F-BCB8-067F91980BBA}" type="pres">
      <dgm:prSet presAssocID="{8F71A29E-ACCB-4F5C-8552-EED63241B6E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497370-8606-47F0-9DF3-C9E9F7A8EC11}" type="pres">
      <dgm:prSet presAssocID="{09271375-91F7-472D-9815-A8DB7BCFF34B}" presName="spacer" presStyleCnt="0"/>
      <dgm:spPr/>
    </dgm:pt>
    <dgm:pt modelId="{1804FC2F-8E80-4CB7-99AE-1909652E9F9B}" type="pres">
      <dgm:prSet presAssocID="{70598B92-A543-4FBB-B77B-5E376F854822}" presName="comp" presStyleCnt="0"/>
      <dgm:spPr/>
    </dgm:pt>
    <dgm:pt modelId="{14C69BEC-FEA6-4559-8CFA-7C12BD6388AF}" type="pres">
      <dgm:prSet presAssocID="{70598B92-A543-4FBB-B77B-5E376F854822}" presName="box" presStyleLbl="node1" presStyleIdx="1" presStyleCnt="3"/>
      <dgm:spPr/>
      <dgm:t>
        <a:bodyPr/>
        <a:lstStyle/>
        <a:p>
          <a:endParaRPr lang="es-MX"/>
        </a:p>
      </dgm:t>
    </dgm:pt>
    <dgm:pt modelId="{985AA9C6-A24D-4933-BBC8-634169F4B1A6}" type="pres">
      <dgm:prSet presAssocID="{70598B92-A543-4FBB-B77B-5E376F854822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C2E2819-7178-4215-9CAD-F5C13C2819C7}" type="pres">
      <dgm:prSet presAssocID="{70598B92-A543-4FBB-B77B-5E376F85482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0AB10-EFB8-4BF2-8284-E276A9A51745}" type="pres">
      <dgm:prSet presAssocID="{B0D85214-7468-4FCB-9F8B-B618C35FD5CF}" presName="spacer" presStyleCnt="0"/>
      <dgm:spPr/>
    </dgm:pt>
    <dgm:pt modelId="{95770561-AC20-4B64-AFFC-421653865F9D}" type="pres">
      <dgm:prSet presAssocID="{A98F9427-584B-4BF1-B988-00881B032419}" presName="comp" presStyleCnt="0"/>
      <dgm:spPr/>
    </dgm:pt>
    <dgm:pt modelId="{18414E9E-14D8-4B68-B06D-AC6AA2D0D943}" type="pres">
      <dgm:prSet presAssocID="{A98F9427-584B-4BF1-B988-00881B032419}" presName="box" presStyleLbl="node1" presStyleIdx="2" presStyleCnt="3"/>
      <dgm:spPr/>
      <dgm:t>
        <a:bodyPr/>
        <a:lstStyle/>
        <a:p>
          <a:endParaRPr lang="es-MX"/>
        </a:p>
      </dgm:t>
    </dgm:pt>
    <dgm:pt modelId="{4BB65298-951F-45D0-98D4-E57BE7C3AC03}" type="pres">
      <dgm:prSet presAssocID="{A98F9427-584B-4BF1-B988-00881B032419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11C1B03-AC33-48EB-8465-4B730C28C724}" type="pres">
      <dgm:prSet presAssocID="{A98F9427-584B-4BF1-B988-00881B03241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1B73EE-DE5C-4D8E-B75E-87700B21AD5C}" type="presOf" srcId="{8F71A29E-ACCB-4F5C-8552-EED63241B6E0}" destId="{52452921-11F9-448F-BCB8-067F91980BBA}" srcOrd="1" destOrd="0" presId="urn:microsoft.com/office/officeart/2005/8/layout/vList4"/>
    <dgm:cxn modelId="{F3EC7EAA-FB64-4DC7-AB45-8A216EB8FE20}" srcId="{163561EF-ABD6-46CB-9741-9C747E0334ED}" destId="{A98F9427-584B-4BF1-B988-00881B032419}" srcOrd="2" destOrd="0" parTransId="{3CEADAEA-42A6-4FB5-A80B-D59174DAC8F8}" sibTransId="{7CC9A126-86B7-4C19-A378-3A1FFBC352CD}"/>
    <dgm:cxn modelId="{14E3AE33-5558-4E26-9D48-E40E11C08615}" type="presOf" srcId="{28059EEB-6B12-4C94-B6EA-D1AA1E60FF53}" destId="{EC2E2819-7178-4215-9CAD-F5C13C2819C7}" srcOrd="1" destOrd="1" presId="urn:microsoft.com/office/officeart/2005/8/layout/vList4"/>
    <dgm:cxn modelId="{34005429-6C95-40A0-9135-C9FB6A0CD65B}" type="presOf" srcId="{28059EEB-6B12-4C94-B6EA-D1AA1E60FF53}" destId="{14C69BEC-FEA6-4559-8CFA-7C12BD6388AF}" srcOrd="0" destOrd="1" presId="urn:microsoft.com/office/officeart/2005/8/layout/vList4"/>
    <dgm:cxn modelId="{13CB474F-60EE-4A8F-9711-2F6AB75D8C07}" type="presOf" srcId="{70598B92-A543-4FBB-B77B-5E376F854822}" destId="{EC2E2819-7178-4215-9CAD-F5C13C2819C7}" srcOrd="1" destOrd="0" presId="urn:microsoft.com/office/officeart/2005/8/layout/vList4"/>
    <dgm:cxn modelId="{8072118B-83DA-4313-98E4-F9D95BCC30A3}" type="presOf" srcId="{8F71A29E-ACCB-4F5C-8552-EED63241B6E0}" destId="{B5863396-AE17-4A67-8FEE-621628C1D7EA}" srcOrd="0" destOrd="0" presId="urn:microsoft.com/office/officeart/2005/8/layout/vList4"/>
    <dgm:cxn modelId="{FFE75DBE-0D60-4C56-8533-4D801B62F949}" type="presOf" srcId="{163561EF-ABD6-46CB-9741-9C747E0334ED}" destId="{44382E65-C623-4760-80C5-614C2855B28B}" srcOrd="0" destOrd="0" presId="urn:microsoft.com/office/officeart/2005/8/layout/vList4"/>
    <dgm:cxn modelId="{62ADAE1B-8C11-46C7-BA10-7305568E8E50}" type="presOf" srcId="{A98F9427-584B-4BF1-B988-00881B032419}" destId="{18414E9E-14D8-4B68-B06D-AC6AA2D0D943}" srcOrd="0" destOrd="0" presId="urn:microsoft.com/office/officeart/2005/8/layout/vList4"/>
    <dgm:cxn modelId="{7FEC5359-F92B-497B-86D7-81537DE64912}" type="presOf" srcId="{A98F9427-584B-4BF1-B988-00881B032419}" destId="{C11C1B03-AC33-48EB-8465-4B730C28C724}" srcOrd="1" destOrd="0" presId="urn:microsoft.com/office/officeart/2005/8/layout/vList4"/>
    <dgm:cxn modelId="{E52BC38D-82FF-4DF5-84E9-0857E1065E7B}" srcId="{163561EF-ABD6-46CB-9741-9C747E0334ED}" destId="{70598B92-A543-4FBB-B77B-5E376F854822}" srcOrd="1" destOrd="0" parTransId="{94CD39D6-C44C-4EF6-8629-ABE9E6CA89C1}" sibTransId="{B0D85214-7468-4FCB-9F8B-B618C35FD5CF}"/>
    <dgm:cxn modelId="{D1569679-9F39-4B07-B101-67A032084D89}" srcId="{8F71A29E-ACCB-4F5C-8552-EED63241B6E0}" destId="{216E57DE-F41B-43BA-9FEA-63F0B520EF96}" srcOrd="0" destOrd="0" parTransId="{3D328ACC-7ECD-4231-8B6B-CE141CB3143D}" sibTransId="{084BE364-95A5-405D-86C6-C65E401583E7}"/>
    <dgm:cxn modelId="{6B51BEFE-75DE-4149-8127-E874B70E35D1}" type="presOf" srcId="{216E57DE-F41B-43BA-9FEA-63F0B520EF96}" destId="{B5863396-AE17-4A67-8FEE-621628C1D7EA}" srcOrd="0" destOrd="1" presId="urn:microsoft.com/office/officeart/2005/8/layout/vList4"/>
    <dgm:cxn modelId="{03070E51-D5F7-496F-9CD2-69D146E4DDF4}" srcId="{70598B92-A543-4FBB-B77B-5E376F854822}" destId="{28059EEB-6B12-4C94-B6EA-D1AA1E60FF53}" srcOrd="0" destOrd="0" parTransId="{39F9BCC5-D656-4D6F-8353-505B517614CC}" sibTransId="{DBB00CA5-DA33-47C4-A2D3-595102B7B21B}"/>
    <dgm:cxn modelId="{A52120E1-9EC2-4DA5-BA99-275F5CC45AF7}" type="presOf" srcId="{216E57DE-F41B-43BA-9FEA-63F0B520EF96}" destId="{52452921-11F9-448F-BCB8-067F91980BBA}" srcOrd="1" destOrd="1" presId="urn:microsoft.com/office/officeart/2005/8/layout/vList4"/>
    <dgm:cxn modelId="{3F244F26-2935-45CC-8F05-150BFDA1D748}" type="presOf" srcId="{70598B92-A543-4FBB-B77B-5E376F854822}" destId="{14C69BEC-FEA6-4559-8CFA-7C12BD6388AF}" srcOrd="0" destOrd="0" presId="urn:microsoft.com/office/officeart/2005/8/layout/vList4"/>
    <dgm:cxn modelId="{DD412C2B-7624-44ED-812C-F9C81C4A5CBA}" srcId="{163561EF-ABD6-46CB-9741-9C747E0334ED}" destId="{8F71A29E-ACCB-4F5C-8552-EED63241B6E0}" srcOrd="0" destOrd="0" parTransId="{90147AD4-6EBC-4A9B-A194-7FB11DC61968}" sibTransId="{09271375-91F7-472D-9815-A8DB7BCFF34B}"/>
    <dgm:cxn modelId="{6490F6D4-D338-4B6C-8448-8E9F35C03D88}" type="presParOf" srcId="{44382E65-C623-4760-80C5-614C2855B28B}" destId="{0D1C6C59-D073-4879-B165-3DD4C6A00304}" srcOrd="0" destOrd="0" presId="urn:microsoft.com/office/officeart/2005/8/layout/vList4"/>
    <dgm:cxn modelId="{88320A35-40E8-4D4E-AAC9-160E74854FBB}" type="presParOf" srcId="{0D1C6C59-D073-4879-B165-3DD4C6A00304}" destId="{B5863396-AE17-4A67-8FEE-621628C1D7EA}" srcOrd="0" destOrd="0" presId="urn:microsoft.com/office/officeart/2005/8/layout/vList4"/>
    <dgm:cxn modelId="{A3213B41-7845-425E-8134-C38B2EB6B8CE}" type="presParOf" srcId="{0D1C6C59-D073-4879-B165-3DD4C6A00304}" destId="{E35EB0FC-E008-435C-B2B3-A95105C697A4}" srcOrd="1" destOrd="0" presId="urn:microsoft.com/office/officeart/2005/8/layout/vList4"/>
    <dgm:cxn modelId="{283C3EEB-4C5A-4800-B4CF-071A83F8099B}" type="presParOf" srcId="{0D1C6C59-D073-4879-B165-3DD4C6A00304}" destId="{52452921-11F9-448F-BCB8-067F91980BBA}" srcOrd="2" destOrd="0" presId="urn:microsoft.com/office/officeart/2005/8/layout/vList4"/>
    <dgm:cxn modelId="{1ACBB577-953E-40CC-B85E-27ABAAC625FA}" type="presParOf" srcId="{44382E65-C623-4760-80C5-614C2855B28B}" destId="{9E497370-8606-47F0-9DF3-C9E9F7A8EC11}" srcOrd="1" destOrd="0" presId="urn:microsoft.com/office/officeart/2005/8/layout/vList4"/>
    <dgm:cxn modelId="{499256FB-B067-4A2D-ACB9-9F8A8A36B4A8}" type="presParOf" srcId="{44382E65-C623-4760-80C5-614C2855B28B}" destId="{1804FC2F-8E80-4CB7-99AE-1909652E9F9B}" srcOrd="2" destOrd="0" presId="urn:microsoft.com/office/officeart/2005/8/layout/vList4"/>
    <dgm:cxn modelId="{36194D78-B459-4D2C-A90B-C8C2A844F7F4}" type="presParOf" srcId="{1804FC2F-8E80-4CB7-99AE-1909652E9F9B}" destId="{14C69BEC-FEA6-4559-8CFA-7C12BD6388AF}" srcOrd="0" destOrd="0" presId="urn:microsoft.com/office/officeart/2005/8/layout/vList4"/>
    <dgm:cxn modelId="{6ECB3F8D-A602-44E4-A255-4D2721F8A249}" type="presParOf" srcId="{1804FC2F-8E80-4CB7-99AE-1909652E9F9B}" destId="{985AA9C6-A24D-4933-BBC8-634169F4B1A6}" srcOrd="1" destOrd="0" presId="urn:microsoft.com/office/officeart/2005/8/layout/vList4"/>
    <dgm:cxn modelId="{B1181BA1-5DC3-47AA-A434-3C4DE87FD365}" type="presParOf" srcId="{1804FC2F-8E80-4CB7-99AE-1909652E9F9B}" destId="{EC2E2819-7178-4215-9CAD-F5C13C2819C7}" srcOrd="2" destOrd="0" presId="urn:microsoft.com/office/officeart/2005/8/layout/vList4"/>
    <dgm:cxn modelId="{1230ED48-8590-46B8-BE34-E4D8CE76C572}" type="presParOf" srcId="{44382E65-C623-4760-80C5-614C2855B28B}" destId="{4EB0AB10-EFB8-4BF2-8284-E276A9A51745}" srcOrd="3" destOrd="0" presId="urn:microsoft.com/office/officeart/2005/8/layout/vList4"/>
    <dgm:cxn modelId="{0EAE8424-0A6A-4430-8166-43A8ECF91E37}" type="presParOf" srcId="{44382E65-C623-4760-80C5-614C2855B28B}" destId="{95770561-AC20-4B64-AFFC-421653865F9D}" srcOrd="4" destOrd="0" presId="urn:microsoft.com/office/officeart/2005/8/layout/vList4"/>
    <dgm:cxn modelId="{2F12F33A-F45F-46D9-9BFF-89BB5DF0740E}" type="presParOf" srcId="{95770561-AC20-4B64-AFFC-421653865F9D}" destId="{18414E9E-14D8-4B68-B06D-AC6AA2D0D943}" srcOrd="0" destOrd="0" presId="urn:microsoft.com/office/officeart/2005/8/layout/vList4"/>
    <dgm:cxn modelId="{8C1AB419-3057-4D59-BB1E-A4BE3D938FB2}" type="presParOf" srcId="{95770561-AC20-4B64-AFFC-421653865F9D}" destId="{4BB65298-951F-45D0-98D4-E57BE7C3AC03}" srcOrd="1" destOrd="0" presId="urn:microsoft.com/office/officeart/2005/8/layout/vList4"/>
    <dgm:cxn modelId="{03EDDB98-286D-4A54-AC8E-62D01A2E3821}" type="presParOf" srcId="{95770561-AC20-4B64-AFFC-421653865F9D}" destId="{C11C1B03-AC33-48EB-8465-4B730C28C72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E8CEE6-167A-4EDE-8586-131F4B6F0967}" type="doc">
      <dgm:prSet loTypeId="urn:microsoft.com/office/officeart/2005/8/layout/process2" loCatId="process" qsTypeId="urn:microsoft.com/office/officeart/2005/8/quickstyle/3d7" qsCatId="3D" csTypeId="urn:microsoft.com/office/officeart/2005/8/colors/colorful3" csCatId="colorful" phldr="1"/>
      <dgm:spPr/>
    </dgm:pt>
    <dgm:pt modelId="{6FB33457-1733-42B8-901C-0C40E2B9E19B}">
      <dgm:prSet phldrT="[Texto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sz="2000" smtClean="0"/>
            <a:t>Dumazedier</a:t>
          </a:r>
          <a:endParaRPr lang="es-MX" sz="2000" dirty="0"/>
        </a:p>
      </dgm:t>
    </dgm:pt>
    <dgm:pt modelId="{D97B537E-1C88-4DF3-88EA-663C3BF8B972}" type="parTrans" cxnId="{DC5DEA17-C002-4316-BC98-884B7CB311A0}">
      <dgm:prSet/>
      <dgm:spPr/>
      <dgm:t>
        <a:bodyPr/>
        <a:lstStyle/>
        <a:p>
          <a:endParaRPr lang="es-MX"/>
        </a:p>
      </dgm:t>
    </dgm:pt>
    <dgm:pt modelId="{657AEC62-CF03-41AD-8EDA-0261CD864074}" type="sibTrans" cxnId="{DC5DEA17-C002-4316-BC98-884B7CB311A0}">
      <dgm:prSet/>
      <dgm:spPr/>
      <dgm:t>
        <a:bodyPr/>
        <a:lstStyle/>
        <a:p>
          <a:endParaRPr lang="es-MX"/>
        </a:p>
      </dgm:t>
    </dgm:pt>
    <dgm:pt modelId="{BCCAB92D-4EDA-4611-A3FE-22FA71B14526}">
      <dgm:prSet phldrT="[Texto]"/>
      <dgm:spPr/>
      <dgm:t>
        <a:bodyPr/>
        <a:lstStyle/>
        <a:p>
          <a:r>
            <a:rPr lang="es-MX" dirty="0" smtClean="0"/>
            <a:t>Afirma que con la automatización y con el descubrimiento de nuevas formas de energía se da paso a:</a:t>
          </a:r>
          <a:endParaRPr lang="es-MX" dirty="0"/>
        </a:p>
      </dgm:t>
    </dgm:pt>
    <dgm:pt modelId="{521218B8-2B4C-413B-B1DF-FE61806ED4E0}" type="parTrans" cxnId="{D06F9350-4D1C-4587-9AED-0F8A1DE06021}">
      <dgm:prSet/>
      <dgm:spPr/>
      <dgm:t>
        <a:bodyPr/>
        <a:lstStyle/>
        <a:p>
          <a:endParaRPr lang="es-MX"/>
        </a:p>
      </dgm:t>
    </dgm:pt>
    <dgm:pt modelId="{42B74CD0-BF30-4E6A-9A9F-EFF5FF275327}" type="sibTrans" cxnId="{D06F9350-4D1C-4587-9AED-0F8A1DE06021}">
      <dgm:prSet/>
      <dgm:spPr/>
      <dgm:t>
        <a:bodyPr/>
        <a:lstStyle/>
        <a:p>
          <a:endParaRPr lang="es-MX"/>
        </a:p>
      </dgm:t>
    </dgm:pt>
    <dgm:pt modelId="{AB5A467A-D6B0-47E4-8D38-E176F38E633F}">
      <dgm:prSet phldrT="[Texto]" custT="1"/>
      <dgm:spPr/>
      <dgm:t>
        <a:bodyPr/>
        <a:lstStyle/>
        <a:p>
          <a:r>
            <a:rPr lang="es-MX" sz="2000" b="1" dirty="0" smtClean="0"/>
            <a:t>“La era de la recreación”</a:t>
          </a:r>
          <a:endParaRPr lang="es-MX" sz="2000" b="1" dirty="0"/>
        </a:p>
      </dgm:t>
    </dgm:pt>
    <dgm:pt modelId="{62382985-FD64-4F4F-9D11-E3CD2335F411}" type="parTrans" cxnId="{AEE9CF85-93AC-42E8-8BA7-DDB166FB1D47}">
      <dgm:prSet/>
      <dgm:spPr/>
      <dgm:t>
        <a:bodyPr/>
        <a:lstStyle/>
        <a:p>
          <a:endParaRPr lang="es-MX"/>
        </a:p>
      </dgm:t>
    </dgm:pt>
    <dgm:pt modelId="{1619B039-806F-4650-953A-5CFBC2C6E8D7}" type="sibTrans" cxnId="{AEE9CF85-93AC-42E8-8BA7-DDB166FB1D47}">
      <dgm:prSet/>
      <dgm:spPr/>
      <dgm:t>
        <a:bodyPr/>
        <a:lstStyle/>
        <a:p>
          <a:endParaRPr lang="es-MX"/>
        </a:p>
      </dgm:t>
    </dgm:pt>
    <dgm:pt modelId="{70F162B9-DD57-4286-BEB1-B8387BFE755C}" type="pres">
      <dgm:prSet presAssocID="{69E8CEE6-167A-4EDE-8586-131F4B6F0967}" presName="linearFlow" presStyleCnt="0">
        <dgm:presLayoutVars>
          <dgm:resizeHandles val="exact"/>
        </dgm:presLayoutVars>
      </dgm:prSet>
      <dgm:spPr/>
    </dgm:pt>
    <dgm:pt modelId="{14C29EEB-7B49-409E-8B2C-DE1A407F1185}" type="pres">
      <dgm:prSet presAssocID="{6FB33457-1733-42B8-901C-0C40E2B9E19B}" presName="node" presStyleLbl="node1" presStyleIdx="0" presStyleCnt="3" custScaleX="198033" custScaleY="1021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599E39-07B0-47E3-9762-DF8CF86C6963}" type="pres">
      <dgm:prSet presAssocID="{657AEC62-CF03-41AD-8EDA-0261CD86407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1B1C8BE-8DDA-4BA9-BB07-05BD30D2B178}" type="pres">
      <dgm:prSet presAssocID="{657AEC62-CF03-41AD-8EDA-0261CD86407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19C75196-6679-4A4D-A855-E31A0A641499}" type="pres">
      <dgm:prSet presAssocID="{BCCAB92D-4EDA-4611-A3FE-22FA71B14526}" presName="node" presStyleLbl="node1" presStyleIdx="1" presStyleCnt="3" custScaleX="201238" custScaleY="625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41534E-CD49-434F-8212-8E668993978E}" type="pres">
      <dgm:prSet presAssocID="{42B74CD0-BF30-4E6A-9A9F-EFF5FF275327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C068F23-312B-4D41-BD32-DF460440095B}" type="pres">
      <dgm:prSet presAssocID="{42B74CD0-BF30-4E6A-9A9F-EFF5FF275327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72D8C86E-38DD-4A18-87CB-7EDB456AD38F}" type="pres">
      <dgm:prSet presAssocID="{AB5A467A-D6B0-47E4-8D38-E176F38E633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8E2395-B360-4841-B475-DE086152BB8B}" type="presOf" srcId="{6FB33457-1733-42B8-901C-0C40E2B9E19B}" destId="{14C29EEB-7B49-409E-8B2C-DE1A407F1185}" srcOrd="0" destOrd="0" presId="urn:microsoft.com/office/officeart/2005/8/layout/process2"/>
    <dgm:cxn modelId="{F6677AD5-1DC8-46DF-8D3E-86CFB3C9FC26}" type="presOf" srcId="{69E8CEE6-167A-4EDE-8586-131F4B6F0967}" destId="{70F162B9-DD57-4286-BEB1-B8387BFE755C}" srcOrd="0" destOrd="0" presId="urn:microsoft.com/office/officeart/2005/8/layout/process2"/>
    <dgm:cxn modelId="{1DB104B6-B3E4-44A5-9B11-38036D77E6DD}" type="presOf" srcId="{AB5A467A-D6B0-47E4-8D38-E176F38E633F}" destId="{72D8C86E-38DD-4A18-87CB-7EDB456AD38F}" srcOrd="0" destOrd="0" presId="urn:microsoft.com/office/officeart/2005/8/layout/process2"/>
    <dgm:cxn modelId="{48C1DF7F-7CC6-4724-B6EE-5F794111A268}" type="presOf" srcId="{42B74CD0-BF30-4E6A-9A9F-EFF5FF275327}" destId="{0541534E-CD49-434F-8212-8E668993978E}" srcOrd="0" destOrd="0" presId="urn:microsoft.com/office/officeart/2005/8/layout/process2"/>
    <dgm:cxn modelId="{DC5DEA17-C002-4316-BC98-884B7CB311A0}" srcId="{69E8CEE6-167A-4EDE-8586-131F4B6F0967}" destId="{6FB33457-1733-42B8-901C-0C40E2B9E19B}" srcOrd="0" destOrd="0" parTransId="{D97B537E-1C88-4DF3-88EA-663C3BF8B972}" sibTransId="{657AEC62-CF03-41AD-8EDA-0261CD864074}"/>
    <dgm:cxn modelId="{011ADB92-2BEC-45C2-B35A-B5F2FD58A40E}" type="presOf" srcId="{BCCAB92D-4EDA-4611-A3FE-22FA71B14526}" destId="{19C75196-6679-4A4D-A855-E31A0A641499}" srcOrd="0" destOrd="0" presId="urn:microsoft.com/office/officeart/2005/8/layout/process2"/>
    <dgm:cxn modelId="{4AFA43B0-6875-49F5-B5AF-4C9DD2C97CCE}" type="presOf" srcId="{42B74CD0-BF30-4E6A-9A9F-EFF5FF275327}" destId="{AC068F23-312B-4D41-BD32-DF460440095B}" srcOrd="1" destOrd="0" presId="urn:microsoft.com/office/officeart/2005/8/layout/process2"/>
    <dgm:cxn modelId="{455C3D4A-74CC-4AB4-AB0A-6E4EA0F8CFE0}" type="presOf" srcId="{657AEC62-CF03-41AD-8EDA-0261CD864074}" destId="{1F599E39-07B0-47E3-9762-DF8CF86C6963}" srcOrd="0" destOrd="0" presId="urn:microsoft.com/office/officeart/2005/8/layout/process2"/>
    <dgm:cxn modelId="{D06F9350-4D1C-4587-9AED-0F8A1DE06021}" srcId="{69E8CEE6-167A-4EDE-8586-131F4B6F0967}" destId="{BCCAB92D-4EDA-4611-A3FE-22FA71B14526}" srcOrd="1" destOrd="0" parTransId="{521218B8-2B4C-413B-B1DF-FE61806ED4E0}" sibTransId="{42B74CD0-BF30-4E6A-9A9F-EFF5FF275327}"/>
    <dgm:cxn modelId="{4EA44A0F-3A10-41ED-A51E-F6DCC128EE82}" type="presOf" srcId="{657AEC62-CF03-41AD-8EDA-0261CD864074}" destId="{C1B1C8BE-8DDA-4BA9-BB07-05BD30D2B178}" srcOrd="1" destOrd="0" presId="urn:microsoft.com/office/officeart/2005/8/layout/process2"/>
    <dgm:cxn modelId="{AEE9CF85-93AC-42E8-8BA7-DDB166FB1D47}" srcId="{69E8CEE6-167A-4EDE-8586-131F4B6F0967}" destId="{AB5A467A-D6B0-47E4-8D38-E176F38E633F}" srcOrd="2" destOrd="0" parTransId="{62382985-FD64-4F4F-9D11-E3CD2335F411}" sibTransId="{1619B039-806F-4650-953A-5CFBC2C6E8D7}"/>
    <dgm:cxn modelId="{2BF5EA78-42A7-434F-9012-CA1354D3DF6F}" type="presParOf" srcId="{70F162B9-DD57-4286-BEB1-B8387BFE755C}" destId="{14C29EEB-7B49-409E-8B2C-DE1A407F1185}" srcOrd="0" destOrd="0" presId="urn:microsoft.com/office/officeart/2005/8/layout/process2"/>
    <dgm:cxn modelId="{C7A24AE8-DCD3-4212-967D-57F951138058}" type="presParOf" srcId="{70F162B9-DD57-4286-BEB1-B8387BFE755C}" destId="{1F599E39-07B0-47E3-9762-DF8CF86C6963}" srcOrd="1" destOrd="0" presId="urn:microsoft.com/office/officeart/2005/8/layout/process2"/>
    <dgm:cxn modelId="{F0BE8ED6-9B33-45D7-A945-F98FA75A7A0C}" type="presParOf" srcId="{1F599E39-07B0-47E3-9762-DF8CF86C6963}" destId="{C1B1C8BE-8DDA-4BA9-BB07-05BD30D2B178}" srcOrd="0" destOrd="0" presId="urn:microsoft.com/office/officeart/2005/8/layout/process2"/>
    <dgm:cxn modelId="{A72940E0-40B9-4F23-AC8C-A6A8DDBDB5F2}" type="presParOf" srcId="{70F162B9-DD57-4286-BEB1-B8387BFE755C}" destId="{19C75196-6679-4A4D-A855-E31A0A641499}" srcOrd="2" destOrd="0" presId="urn:microsoft.com/office/officeart/2005/8/layout/process2"/>
    <dgm:cxn modelId="{9E0443FE-71F1-4A88-9BC8-3605D3EFA646}" type="presParOf" srcId="{70F162B9-DD57-4286-BEB1-B8387BFE755C}" destId="{0541534E-CD49-434F-8212-8E668993978E}" srcOrd="3" destOrd="0" presId="urn:microsoft.com/office/officeart/2005/8/layout/process2"/>
    <dgm:cxn modelId="{8CDF7093-5BB2-4767-8D1F-0C284BC8B1C6}" type="presParOf" srcId="{0541534E-CD49-434F-8212-8E668993978E}" destId="{AC068F23-312B-4D41-BD32-DF460440095B}" srcOrd="0" destOrd="0" presId="urn:microsoft.com/office/officeart/2005/8/layout/process2"/>
    <dgm:cxn modelId="{3269109E-8B98-4621-B06C-648273C10F81}" type="presParOf" srcId="{70F162B9-DD57-4286-BEB1-B8387BFE755C}" destId="{72D8C86E-38DD-4A18-87CB-7EDB456AD38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6FB8BE-EDE0-4D46-82B4-409F6480B9D9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</dgm:pt>
    <dgm:pt modelId="{35EA17FE-7CFC-4212-BD4E-81C2CFF3C444}">
      <dgm:prSet phldrT="[Texto]"/>
      <dgm:spPr/>
      <dgm:t>
        <a:bodyPr/>
        <a:lstStyle/>
        <a:p>
          <a:r>
            <a:rPr lang="es-MX" dirty="0" smtClean="0"/>
            <a:t>Económicamente destruir el capital</a:t>
          </a:r>
          <a:endParaRPr lang="es-MX" dirty="0"/>
        </a:p>
      </dgm:t>
    </dgm:pt>
    <dgm:pt modelId="{686F3385-B7F7-4A22-B207-562FA1C44F24}" type="parTrans" cxnId="{726A2262-6808-47F5-A270-245ED4E9AD94}">
      <dgm:prSet/>
      <dgm:spPr/>
      <dgm:t>
        <a:bodyPr/>
        <a:lstStyle/>
        <a:p>
          <a:endParaRPr lang="es-MX"/>
        </a:p>
      </dgm:t>
    </dgm:pt>
    <dgm:pt modelId="{B766DAA2-9407-4F15-8110-6FAB70FB60FF}" type="sibTrans" cxnId="{726A2262-6808-47F5-A270-245ED4E9AD94}">
      <dgm:prSet/>
      <dgm:spPr/>
      <dgm:t>
        <a:bodyPr/>
        <a:lstStyle/>
        <a:p>
          <a:endParaRPr lang="es-MX"/>
        </a:p>
      </dgm:t>
    </dgm:pt>
    <dgm:pt modelId="{52762F3F-E2C9-451A-8585-641508E7EC9C}">
      <dgm:prSet phldrT="[Texto]"/>
      <dgm:spPr/>
      <dgm:t>
        <a:bodyPr/>
        <a:lstStyle/>
        <a:p>
          <a:r>
            <a:rPr lang="es-MX" dirty="0" smtClean="0"/>
            <a:t>Lucha por el prestigio</a:t>
          </a:r>
          <a:endParaRPr lang="es-MX" dirty="0"/>
        </a:p>
      </dgm:t>
    </dgm:pt>
    <dgm:pt modelId="{753CA6D9-7EA8-4E0C-8D5F-2B8A5B6C595A}" type="parTrans" cxnId="{B4DC2833-81A1-4556-BA0A-6D5870F1E0F0}">
      <dgm:prSet/>
      <dgm:spPr/>
      <dgm:t>
        <a:bodyPr/>
        <a:lstStyle/>
        <a:p>
          <a:endParaRPr lang="es-MX"/>
        </a:p>
      </dgm:t>
    </dgm:pt>
    <dgm:pt modelId="{D6AA2CA2-080A-4E54-8C07-6AB59F334D01}" type="sibTrans" cxnId="{B4DC2833-81A1-4556-BA0A-6D5870F1E0F0}">
      <dgm:prSet/>
      <dgm:spPr/>
      <dgm:t>
        <a:bodyPr/>
        <a:lstStyle/>
        <a:p>
          <a:endParaRPr lang="es-MX"/>
        </a:p>
      </dgm:t>
    </dgm:pt>
    <dgm:pt modelId="{CB457AD5-52FC-4CCE-8E2C-1481A7F1A50A}">
      <dgm:prSet phldrT="[Texto]"/>
      <dgm:spPr/>
      <dgm:t>
        <a:bodyPr/>
        <a:lstStyle/>
        <a:p>
          <a:r>
            <a:rPr lang="es-MX" dirty="0" smtClean="0"/>
            <a:t>Socialmente exhibir la riqueza</a:t>
          </a:r>
          <a:endParaRPr lang="es-MX" dirty="0"/>
        </a:p>
      </dgm:t>
    </dgm:pt>
    <dgm:pt modelId="{A3356E74-D2CB-4AFB-8BFB-6C4C989723D5}" type="parTrans" cxnId="{AC68B3DD-AE38-4017-BD26-FD54EBFCA23C}">
      <dgm:prSet/>
      <dgm:spPr/>
      <dgm:t>
        <a:bodyPr/>
        <a:lstStyle/>
        <a:p>
          <a:endParaRPr lang="es-MX"/>
        </a:p>
      </dgm:t>
    </dgm:pt>
    <dgm:pt modelId="{FF912C99-6087-47FC-AAF3-629030A20B8B}" type="sibTrans" cxnId="{AC68B3DD-AE38-4017-BD26-FD54EBFCA23C}">
      <dgm:prSet/>
      <dgm:spPr/>
      <dgm:t>
        <a:bodyPr/>
        <a:lstStyle/>
        <a:p>
          <a:endParaRPr lang="es-MX"/>
        </a:p>
      </dgm:t>
    </dgm:pt>
    <dgm:pt modelId="{85CA82C6-6676-48DB-86E3-8F48497CED99}" type="pres">
      <dgm:prSet presAssocID="{096FB8BE-EDE0-4D46-82B4-409F6480B9D9}" presName="Name0" presStyleCnt="0">
        <dgm:presLayoutVars>
          <dgm:dir/>
          <dgm:resizeHandles val="exact"/>
        </dgm:presLayoutVars>
      </dgm:prSet>
      <dgm:spPr/>
    </dgm:pt>
    <dgm:pt modelId="{6AEC3E05-AD3D-4238-BB9A-43A7B4D71257}" type="pres">
      <dgm:prSet presAssocID="{096FB8BE-EDE0-4D46-82B4-409F6480B9D9}" presName="fgShape" presStyleLbl="fgShp" presStyleIdx="0" presStyleCnt="1"/>
      <dgm:spPr/>
    </dgm:pt>
    <dgm:pt modelId="{572E15A2-52F3-42B2-9B8B-BB84A5C1BBD2}" type="pres">
      <dgm:prSet presAssocID="{096FB8BE-EDE0-4D46-82B4-409F6480B9D9}" presName="linComp" presStyleCnt="0"/>
      <dgm:spPr/>
    </dgm:pt>
    <dgm:pt modelId="{671EA3A1-D943-41F6-B3D1-AD638AEC4256}" type="pres">
      <dgm:prSet presAssocID="{35EA17FE-7CFC-4212-BD4E-81C2CFF3C444}" presName="compNode" presStyleCnt="0"/>
      <dgm:spPr/>
    </dgm:pt>
    <dgm:pt modelId="{FC1EF14C-A8BA-4ED4-86AF-488FD062E8C3}" type="pres">
      <dgm:prSet presAssocID="{35EA17FE-7CFC-4212-BD4E-81C2CFF3C444}" presName="bkgdShape" presStyleLbl="node1" presStyleIdx="0" presStyleCnt="3"/>
      <dgm:spPr/>
      <dgm:t>
        <a:bodyPr/>
        <a:lstStyle/>
        <a:p>
          <a:endParaRPr lang="es-MX"/>
        </a:p>
      </dgm:t>
    </dgm:pt>
    <dgm:pt modelId="{34CBE6F9-7254-4002-BA52-5C6CA3789F5A}" type="pres">
      <dgm:prSet presAssocID="{35EA17FE-7CFC-4212-BD4E-81C2CFF3C44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880C7F-9371-4906-8C62-3D8E272EAC36}" type="pres">
      <dgm:prSet presAssocID="{35EA17FE-7CFC-4212-BD4E-81C2CFF3C444}" presName="invisiNode" presStyleLbl="node1" presStyleIdx="0" presStyleCnt="3"/>
      <dgm:spPr/>
    </dgm:pt>
    <dgm:pt modelId="{6834BC4D-0294-4F37-A6CB-1C8531EC3187}" type="pres">
      <dgm:prSet presAssocID="{35EA17FE-7CFC-4212-BD4E-81C2CFF3C444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15E0BCB-814A-4268-8171-620651FD27FD}" type="pres">
      <dgm:prSet presAssocID="{B766DAA2-9407-4F15-8110-6FAB70FB60F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B513EDCF-1B24-41E9-BAE8-CB7FC2F9BFFC}" type="pres">
      <dgm:prSet presAssocID="{52762F3F-E2C9-451A-8585-641508E7EC9C}" presName="compNode" presStyleCnt="0"/>
      <dgm:spPr/>
    </dgm:pt>
    <dgm:pt modelId="{28207D33-BA63-47DA-86F9-2239128E9C68}" type="pres">
      <dgm:prSet presAssocID="{52762F3F-E2C9-451A-8585-641508E7EC9C}" presName="bkgdShape" presStyleLbl="node1" presStyleIdx="1" presStyleCnt="3" custLinFactNeighborX="-625" custLinFactNeighborY="388"/>
      <dgm:spPr/>
      <dgm:t>
        <a:bodyPr/>
        <a:lstStyle/>
        <a:p>
          <a:endParaRPr lang="es-MX"/>
        </a:p>
      </dgm:t>
    </dgm:pt>
    <dgm:pt modelId="{439E91BD-6390-47BF-BEE8-C22EE89E5AF3}" type="pres">
      <dgm:prSet presAssocID="{52762F3F-E2C9-451A-8585-641508E7EC9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EB0571-18FA-46E1-8342-D7C325504153}" type="pres">
      <dgm:prSet presAssocID="{52762F3F-E2C9-451A-8585-641508E7EC9C}" presName="invisiNode" presStyleLbl="node1" presStyleIdx="1" presStyleCnt="3"/>
      <dgm:spPr/>
    </dgm:pt>
    <dgm:pt modelId="{A8E0D19B-9C84-4CFC-A4DD-31DF5F51ED63}" type="pres">
      <dgm:prSet presAssocID="{52762F3F-E2C9-451A-8585-641508E7EC9C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F815CDA-EC4B-4AAC-9699-548BE076F50E}" type="pres">
      <dgm:prSet presAssocID="{D6AA2CA2-080A-4E54-8C07-6AB59F334D01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62BB5C4-5E32-4420-A88B-D4C9DADEC86F}" type="pres">
      <dgm:prSet presAssocID="{CB457AD5-52FC-4CCE-8E2C-1481A7F1A50A}" presName="compNode" presStyleCnt="0"/>
      <dgm:spPr/>
    </dgm:pt>
    <dgm:pt modelId="{12027B39-A3DF-4EBA-8226-27A6AABC8766}" type="pres">
      <dgm:prSet presAssocID="{CB457AD5-52FC-4CCE-8E2C-1481A7F1A50A}" presName="bkgdShape" presStyleLbl="node1" presStyleIdx="2" presStyleCnt="3"/>
      <dgm:spPr/>
      <dgm:t>
        <a:bodyPr/>
        <a:lstStyle/>
        <a:p>
          <a:endParaRPr lang="es-MX"/>
        </a:p>
      </dgm:t>
    </dgm:pt>
    <dgm:pt modelId="{8A19A0F9-842A-4E0D-9DC2-9B475BF015B9}" type="pres">
      <dgm:prSet presAssocID="{CB457AD5-52FC-4CCE-8E2C-1481A7F1A50A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D62DA4-E811-4008-B3DF-A0730EDE38A2}" type="pres">
      <dgm:prSet presAssocID="{CB457AD5-52FC-4CCE-8E2C-1481A7F1A50A}" presName="invisiNode" presStyleLbl="node1" presStyleIdx="2" presStyleCnt="3"/>
      <dgm:spPr/>
    </dgm:pt>
    <dgm:pt modelId="{8139EBDF-6E19-4EA8-BA84-75A0D394DAA1}" type="pres">
      <dgm:prSet presAssocID="{CB457AD5-52FC-4CCE-8E2C-1481A7F1A50A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26A2262-6808-47F5-A270-245ED4E9AD94}" srcId="{096FB8BE-EDE0-4D46-82B4-409F6480B9D9}" destId="{35EA17FE-7CFC-4212-BD4E-81C2CFF3C444}" srcOrd="0" destOrd="0" parTransId="{686F3385-B7F7-4A22-B207-562FA1C44F24}" sibTransId="{B766DAA2-9407-4F15-8110-6FAB70FB60FF}"/>
    <dgm:cxn modelId="{2CC22780-E5C0-45D7-961B-EFF8EB3CB2D2}" type="presOf" srcId="{CB457AD5-52FC-4CCE-8E2C-1481A7F1A50A}" destId="{12027B39-A3DF-4EBA-8226-27A6AABC8766}" srcOrd="0" destOrd="0" presId="urn:microsoft.com/office/officeart/2005/8/layout/hList7"/>
    <dgm:cxn modelId="{94306804-739D-4716-B581-9E7346AAC92D}" type="presOf" srcId="{096FB8BE-EDE0-4D46-82B4-409F6480B9D9}" destId="{85CA82C6-6676-48DB-86E3-8F48497CED99}" srcOrd="0" destOrd="0" presId="urn:microsoft.com/office/officeart/2005/8/layout/hList7"/>
    <dgm:cxn modelId="{1AB89EEE-ABB6-4842-AD33-E35896B09EC9}" type="presOf" srcId="{52762F3F-E2C9-451A-8585-641508E7EC9C}" destId="{28207D33-BA63-47DA-86F9-2239128E9C68}" srcOrd="0" destOrd="0" presId="urn:microsoft.com/office/officeart/2005/8/layout/hList7"/>
    <dgm:cxn modelId="{7F3DFEA9-C39C-4497-B369-D12A3960F837}" type="presOf" srcId="{35EA17FE-7CFC-4212-BD4E-81C2CFF3C444}" destId="{FC1EF14C-A8BA-4ED4-86AF-488FD062E8C3}" srcOrd="0" destOrd="0" presId="urn:microsoft.com/office/officeart/2005/8/layout/hList7"/>
    <dgm:cxn modelId="{B4DC2833-81A1-4556-BA0A-6D5870F1E0F0}" srcId="{096FB8BE-EDE0-4D46-82B4-409F6480B9D9}" destId="{52762F3F-E2C9-451A-8585-641508E7EC9C}" srcOrd="1" destOrd="0" parTransId="{753CA6D9-7EA8-4E0C-8D5F-2B8A5B6C595A}" sibTransId="{D6AA2CA2-080A-4E54-8C07-6AB59F334D01}"/>
    <dgm:cxn modelId="{8E7B98F2-0E60-430C-9782-16A84F9D082A}" type="presOf" srcId="{52762F3F-E2C9-451A-8585-641508E7EC9C}" destId="{439E91BD-6390-47BF-BEE8-C22EE89E5AF3}" srcOrd="1" destOrd="0" presId="urn:microsoft.com/office/officeart/2005/8/layout/hList7"/>
    <dgm:cxn modelId="{8B2600E9-18EB-453E-B3EB-30275282F693}" type="presOf" srcId="{CB457AD5-52FC-4CCE-8E2C-1481A7F1A50A}" destId="{8A19A0F9-842A-4E0D-9DC2-9B475BF015B9}" srcOrd="1" destOrd="0" presId="urn:microsoft.com/office/officeart/2005/8/layout/hList7"/>
    <dgm:cxn modelId="{689A16BA-6ABF-4B45-9770-103C6C7AA5DF}" type="presOf" srcId="{D6AA2CA2-080A-4E54-8C07-6AB59F334D01}" destId="{EF815CDA-EC4B-4AAC-9699-548BE076F50E}" srcOrd="0" destOrd="0" presId="urn:microsoft.com/office/officeart/2005/8/layout/hList7"/>
    <dgm:cxn modelId="{0D2C6374-4C01-4DA4-A0B8-47B6CC9F82FA}" type="presOf" srcId="{35EA17FE-7CFC-4212-BD4E-81C2CFF3C444}" destId="{34CBE6F9-7254-4002-BA52-5C6CA3789F5A}" srcOrd="1" destOrd="0" presId="urn:microsoft.com/office/officeart/2005/8/layout/hList7"/>
    <dgm:cxn modelId="{AC68B3DD-AE38-4017-BD26-FD54EBFCA23C}" srcId="{096FB8BE-EDE0-4D46-82B4-409F6480B9D9}" destId="{CB457AD5-52FC-4CCE-8E2C-1481A7F1A50A}" srcOrd="2" destOrd="0" parTransId="{A3356E74-D2CB-4AFB-8BFB-6C4C989723D5}" sibTransId="{FF912C99-6087-47FC-AAF3-629030A20B8B}"/>
    <dgm:cxn modelId="{8C1AB8DA-F416-4BB7-AF2F-AB253983BA7E}" type="presOf" srcId="{B766DAA2-9407-4F15-8110-6FAB70FB60FF}" destId="{015E0BCB-814A-4268-8171-620651FD27FD}" srcOrd="0" destOrd="0" presId="urn:microsoft.com/office/officeart/2005/8/layout/hList7"/>
    <dgm:cxn modelId="{E975493C-4D82-4F54-BDBE-B1CC5C055A1F}" type="presParOf" srcId="{85CA82C6-6676-48DB-86E3-8F48497CED99}" destId="{6AEC3E05-AD3D-4238-BB9A-43A7B4D71257}" srcOrd="0" destOrd="0" presId="urn:microsoft.com/office/officeart/2005/8/layout/hList7"/>
    <dgm:cxn modelId="{15E97B56-A64A-4B85-A52E-4C4B5F8C8A79}" type="presParOf" srcId="{85CA82C6-6676-48DB-86E3-8F48497CED99}" destId="{572E15A2-52F3-42B2-9B8B-BB84A5C1BBD2}" srcOrd="1" destOrd="0" presId="urn:microsoft.com/office/officeart/2005/8/layout/hList7"/>
    <dgm:cxn modelId="{2EAF44E3-FB15-44A7-B4E4-842D7766DE9B}" type="presParOf" srcId="{572E15A2-52F3-42B2-9B8B-BB84A5C1BBD2}" destId="{671EA3A1-D943-41F6-B3D1-AD638AEC4256}" srcOrd="0" destOrd="0" presId="urn:microsoft.com/office/officeart/2005/8/layout/hList7"/>
    <dgm:cxn modelId="{35E66925-7027-4BB6-AA19-6EAC1BA91807}" type="presParOf" srcId="{671EA3A1-D943-41F6-B3D1-AD638AEC4256}" destId="{FC1EF14C-A8BA-4ED4-86AF-488FD062E8C3}" srcOrd="0" destOrd="0" presId="urn:microsoft.com/office/officeart/2005/8/layout/hList7"/>
    <dgm:cxn modelId="{A8EA75A0-6BD6-42C1-9099-C20EB6FC6396}" type="presParOf" srcId="{671EA3A1-D943-41F6-B3D1-AD638AEC4256}" destId="{34CBE6F9-7254-4002-BA52-5C6CA3789F5A}" srcOrd="1" destOrd="0" presId="urn:microsoft.com/office/officeart/2005/8/layout/hList7"/>
    <dgm:cxn modelId="{15BFA309-B998-4AB4-9018-E7687CD1F85F}" type="presParOf" srcId="{671EA3A1-D943-41F6-B3D1-AD638AEC4256}" destId="{12880C7F-9371-4906-8C62-3D8E272EAC36}" srcOrd="2" destOrd="0" presId="urn:microsoft.com/office/officeart/2005/8/layout/hList7"/>
    <dgm:cxn modelId="{7ED3DBF0-0732-4D04-8034-632D9BFCD572}" type="presParOf" srcId="{671EA3A1-D943-41F6-B3D1-AD638AEC4256}" destId="{6834BC4D-0294-4F37-A6CB-1C8531EC3187}" srcOrd="3" destOrd="0" presId="urn:microsoft.com/office/officeart/2005/8/layout/hList7"/>
    <dgm:cxn modelId="{EE64419A-2AA0-4232-BA77-17066FDB2C21}" type="presParOf" srcId="{572E15A2-52F3-42B2-9B8B-BB84A5C1BBD2}" destId="{015E0BCB-814A-4268-8171-620651FD27FD}" srcOrd="1" destOrd="0" presId="urn:microsoft.com/office/officeart/2005/8/layout/hList7"/>
    <dgm:cxn modelId="{EB3B44A4-3751-4CD6-9B41-99C8DC5F12B2}" type="presParOf" srcId="{572E15A2-52F3-42B2-9B8B-BB84A5C1BBD2}" destId="{B513EDCF-1B24-41E9-BAE8-CB7FC2F9BFFC}" srcOrd="2" destOrd="0" presId="urn:microsoft.com/office/officeart/2005/8/layout/hList7"/>
    <dgm:cxn modelId="{ADEFC87D-AB2A-45A3-9FD5-904A04D9B2CB}" type="presParOf" srcId="{B513EDCF-1B24-41E9-BAE8-CB7FC2F9BFFC}" destId="{28207D33-BA63-47DA-86F9-2239128E9C68}" srcOrd="0" destOrd="0" presId="urn:microsoft.com/office/officeart/2005/8/layout/hList7"/>
    <dgm:cxn modelId="{0D6C9DC1-A69C-4405-BB95-5234E9FC07F5}" type="presParOf" srcId="{B513EDCF-1B24-41E9-BAE8-CB7FC2F9BFFC}" destId="{439E91BD-6390-47BF-BEE8-C22EE89E5AF3}" srcOrd="1" destOrd="0" presId="urn:microsoft.com/office/officeart/2005/8/layout/hList7"/>
    <dgm:cxn modelId="{A57F7C67-297F-4CB7-9A97-0DDBA3837CC3}" type="presParOf" srcId="{B513EDCF-1B24-41E9-BAE8-CB7FC2F9BFFC}" destId="{B3EB0571-18FA-46E1-8342-D7C325504153}" srcOrd="2" destOrd="0" presId="urn:microsoft.com/office/officeart/2005/8/layout/hList7"/>
    <dgm:cxn modelId="{7F142631-9EEF-4388-B264-2B33CC4EF525}" type="presParOf" srcId="{B513EDCF-1B24-41E9-BAE8-CB7FC2F9BFFC}" destId="{A8E0D19B-9C84-4CFC-A4DD-31DF5F51ED63}" srcOrd="3" destOrd="0" presId="urn:microsoft.com/office/officeart/2005/8/layout/hList7"/>
    <dgm:cxn modelId="{7FB41A70-7056-412B-9C2F-EC9BFC2460E2}" type="presParOf" srcId="{572E15A2-52F3-42B2-9B8B-BB84A5C1BBD2}" destId="{EF815CDA-EC4B-4AAC-9699-548BE076F50E}" srcOrd="3" destOrd="0" presId="urn:microsoft.com/office/officeart/2005/8/layout/hList7"/>
    <dgm:cxn modelId="{91C5E14D-D518-4C70-91C0-A05373FEF474}" type="presParOf" srcId="{572E15A2-52F3-42B2-9B8B-BB84A5C1BBD2}" destId="{762BB5C4-5E32-4420-A88B-D4C9DADEC86F}" srcOrd="4" destOrd="0" presId="urn:microsoft.com/office/officeart/2005/8/layout/hList7"/>
    <dgm:cxn modelId="{919DDDBB-E6DC-4947-9518-99E29C44E2EF}" type="presParOf" srcId="{762BB5C4-5E32-4420-A88B-D4C9DADEC86F}" destId="{12027B39-A3DF-4EBA-8226-27A6AABC8766}" srcOrd="0" destOrd="0" presId="urn:microsoft.com/office/officeart/2005/8/layout/hList7"/>
    <dgm:cxn modelId="{0CD16849-830E-448B-A8B2-AC9AC4161200}" type="presParOf" srcId="{762BB5C4-5E32-4420-A88B-D4C9DADEC86F}" destId="{8A19A0F9-842A-4E0D-9DC2-9B475BF015B9}" srcOrd="1" destOrd="0" presId="urn:microsoft.com/office/officeart/2005/8/layout/hList7"/>
    <dgm:cxn modelId="{BD9AA81F-3D3E-4683-AA85-B225A2DE68A7}" type="presParOf" srcId="{762BB5C4-5E32-4420-A88B-D4C9DADEC86F}" destId="{41D62DA4-E811-4008-B3DF-A0730EDE38A2}" srcOrd="2" destOrd="0" presId="urn:microsoft.com/office/officeart/2005/8/layout/hList7"/>
    <dgm:cxn modelId="{D975FB19-F3B7-4744-83B3-FC511BC666FC}" type="presParOf" srcId="{762BB5C4-5E32-4420-A88B-D4C9DADEC86F}" destId="{8139EBDF-6E19-4EA8-BA84-75A0D394DAA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3609B-137D-4CCC-B688-EB539AC27461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SUBJETIVISMO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1585466" y="1895"/>
        <a:ext cx="3771647" cy="1128772"/>
      </dsp:txXfrm>
    </dsp:sp>
    <dsp:sp modelId="{1E7773D5-117D-4136-B317-7EC4ADFAAB80}">
      <dsp:nvSpPr>
        <dsp:cNvPr id="0" name=""/>
        <dsp:cNvSpPr/>
      </dsp:nvSpPr>
      <dsp:spPr>
        <a:xfrm>
          <a:off x="738886" y="1895"/>
          <a:ext cx="1128772" cy="112877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060ED1-4425-410C-92EE-4DD0B0179EEB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INDIVIDUALISMO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1585466" y="1467613"/>
        <a:ext cx="3771647" cy="1128772"/>
      </dsp:txXfrm>
    </dsp:sp>
    <dsp:sp modelId="{9620CCD4-48D5-4057-925E-1F97763318C0}">
      <dsp:nvSpPr>
        <dsp:cNvPr id="0" name=""/>
        <dsp:cNvSpPr/>
      </dsp:nvSpPr>
      <dsp:spPr>
        <a:xfrm>
          <a:off x="738886" y="1467613"/>
          <a:ext cx="1128772" cy="112877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E2C239-EAA8-4F06-9DB0-D053341FD6BD}">
      <dsp:nvSpPr>
        <dsp:cNvPr id="0" name=""/>
        <dsp:cNvSpPr/>
      </dsp:nvSpPr>
      <dsp:spPr>
        <a:xfrm rot="10800000">
          <a:off x="1303273" y="2933332"/>
          <a:ext cx="4053840" cy="1128772"/>
        </a:xfrm>
        <a:prstGeom prst="homePlate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LIBERALISMO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1585466" y="2933332"/>
        <a:ext cx="3771647" cy="1128772"/>
      </dsp:txXfrm>
    </dsp:sp>
    <dsp:sp modelId="{55379A08-FA50-4A41-B99E-18061AD6FAA9}">
      <dsp:nvSpPr>
        <dsp:cNvPr id="0" name=""/>
        <dsp:cNvSpPr/>
      </dsp:nvSpPr>
      <dsp:spPr>
        <a:xfrm>
          <a:off x="738886" y="2933332"/>
          <a:ext cx="1128772" cy="112877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63396-AE17-4A67-8FEE-621628C1D7EA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Descanso: </a:t>
          </a:r>
          <a:endParaRPr lang="es-MX" sz="1700" b="1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b="1" kern="1200" dirty="0" smtClean="0">
              <a:solidFill>
                <a:schemeClr val="tx1"/>
              </a:solidFill>
            </a:rPr>
            <a:t>Libera de la fatiga esencialmente la generada en el ámbito laboral salvaguardando al organismo de trastornos físicos.</a:t>
          </a:r>
          <a:endParaRPr lang="es-MX" sz="1300" b="1" kern="1200" dirty="0">
            <a:solidFill>
              <a:schemeClr val="tx1"/>
            </a:solidFill>
          </a:endParaRPr>
        </a:p>
      </dsp:txBody>
      <dsp:txXfrm>
        <a:off x="1346200" y="0"/>
        <a:ext cx="4749800" cy="1269999"/>
      </dsp:txXfrm>
    </dsp:sp>
    <dsp:sp modelId="{E35EB0FC-E008-435C-B2B3-A95105C697A4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69BEC-FEA6-4559-8CFA-7C12BD6388AF}">
      <dsp:nvSpPr>
        <dsp:cNvPr id="0" name=""/>
        <dsp:cNvSpPr/>
      </dsp:nvSpPr>
      <dsp:spPr>
        <a:xfrm>
          <a:off x="0" y="1396999"/>
          <a:ext cx="6096000" cy="126999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Diversión:  </a:t>
          </a:r>
          <a:endParaRPr lang="es-MX" sz="18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 smtClean="0">
              <a:solidFill>
                <a:schemeClr val="tx1"/>
              </a:solidFill>
            </a:rPr>
            <a:t>Libera del aburrimiento y de la monotonía de la actividad cotidiana.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1346200" y="1396999"/>
        <a:ext cx="4749800" cy="1269999"/>
      </dsp:txXfrm>
    </dsp:sp>
    <dsp:sp modelId="{985AA9C6-A24D-4933-BBC8-634169F4B1A6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14E9E-14D8-4B68-B06D-AC6AA2D0D943}">
      <dsp:nvSpPr>
        <dsp:cNvPr id="0" name=""/>
        <dsp:cNvSpPr/>
      </dsp:nvSpPr>
      <dsp:spPr>
        <a:xfrm>
          <a:off x="0" y="2793999"/>
          <a:ext cx="6096000" cy="126999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Desarrollo Personal: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 Libera de los autoritarismos del pensamiento y de la acción cotidiana.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>
            <a:solidFill>
              <a:schemeClr val="tx1"/>
            </a:solidFill>
          </a:endParaRPr>
        </a:p>
      </dsp:txBody>
      <dsp:txXfrm>
        <a:off x="1346200" y="2793999"/>
        <a:ext cx="4749800" cy="1269999"/>
      </dsp:txXfrm>
    </dsp:sp>
    <dsp:sp modelId="{4BB65298-951F-45D0-98D4-E57BE7C3AC03}">
      <dsp:nvSpPr>
        <dsp:cNvPr id="0" name=""/>
        <dsp:cNvSpPr/>
      </dsp:nvSpPr>
      <dsp:spPr>
        <a:xfrm>
          <a:off x="126999" y="2920999"/>
          <a:ext cx="1219200" cy="101599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29EEB-7B49-409E-8B2C-DE1A407F1185}">
      <dsp:nvSpPr>
        <dsp:cNvPr id="0" name=""/>
        <dsp:cNvSpPr/>
      </dsp:nvSpPr>
      <dsp:spPr>
        <a:xfrm>
          <a:off x="48543" y="4088"/>
          <a:ext cx="5998912" cy="1136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Dumazedier</a:t>
          </a:r>
          <a:endParaRPr lang="es-MX" sz="2000" kern="1200" dirty="0"/>
        </a:p>
      </dsp:txBody>
      <dsp:txXfrm>
        <a:off x="81817" y="37362"/>
        <a:ext cx="5932364" cy="1069521"/>
      </dsp:txXfrm>
    </dsp:sp>
    <dsp:sp modelId="{1F599E39-07B0-47E3-9762-DF8CF86C6963}">
      <dsp:nvSpPr>
        <dsp:cNvPr id="0" name=""/>
        <dsp:cNvSpPr/>
      </dsp:nvSpPr>
      <dsp:spPr>
        <a:xfrm rot="5400000">
          <a:off x="2839472" y="1167961"/>
          <a:ext cx="417055" cy="5004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2897860" y="1209666"/>
        <a:ext cx="300280" cy="291939"/>
      </dsp:txXfrm>
    </dsp:sp>
    <dsp:sp modelId="{19C75196-6679-4A4D-A855-E31A0A641499}">
      <dsp:nvSpPr>
        <dsp:cNvPr id="0" name=""/>
        <dsp:cNvSpPr/>
      </dsp:nvSpPr>
      <dsp:spPr>
        <a:xfrm>
          <a:off x="0" y="1696231"/>
          <a:ext cx="6096000" cy="695459"/>
        </a:xfrm>
        <a:prstGeom prst="roundRect">
          <a:avLst>
            <a:gd name="adj" fmla="val 10000"/>
          </a:avLst>
        </a:prstGeom>
        <a:solidFill>
          <a:schemeClr val="accent3">
            <a:hueOff val="1351992"/>
            <a:satOff val="-4498"/>
            <a:lumOff val="-2255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Afirma que con la automatización y con el descubrimiento de nuevas formas de energía se da paso a:</a:t>
          </a:r>
          <a:endParaRPr lang="es-MX" sz="1500" kern="1200" dirty="0"/>
        </a:p>
      </dsp:txBody>
      <dsp:txXfrm>
        <a:off x="20369" y="1716600"/>
        <a:ext cx="6055262" cy="654721"/>
      </dsp:txXfrm>
    </dsp:sp>
    <dsp:sp modelId="{0541534E-CD49-434F-8212-8E668993978E}">
      <dsp:nvSpPr>
        <dsp:cNvPr id="0" name=""/>
        <dsp:cNvSpPr/>
      </dsp:nvSpPr>
      <dsp:spPr>
        <a:xfrm rot="5400000">
          <a:off x="2839472" y="2419494"/>
          <a:ext cx="417055" cy="5004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2897860" y="2461199"/>
        <a:ext cx="300280" cy="291939"/>
      </dsp:txXfrm>
    </dsp:sp>
    <dsp:sp modelId="{72D8C86E-38DD-4A18-87CB-7EDB456AD38F}">
      <dsp:nvSpPr>
        <dsp:cNvPr id="0" name=""/>
        <dsp:cNvSpPr/>
      </dsp:nvSpPr>
      <dsp:spPr>
        <a:xfrm>
          <a:off x="1533375" y="2947764"/>
          <a:ext cx="3029248" cy="1112147"/>
        </a:xfrm>
        <a:prstGeom prst="roundRect">
          <a:avLst>
            <a:gd name="adj" fmla="val 10000"/>
          </a:avLst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“La era de la recreación”</a:t>
          </a:r>
          <a:endParaRPr lang="es-MX" sz="2000" b="1" kern="1200" dirty="0"/>
        </a:p>
      </dsp:txBody>
      <dsp:txXfrm>
        <a:off x="1565949" y="2980338"/>
        <a:ext cx="2964100" cy="10469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EF14C-A8BA-4ED4-86AF-488FD062E8C3}">
      <dsp:nvSpPr>
        <dsp:cNvPr id="0" name=""/>
        <dsp:cNvSpPr/>
      </dsp:nvSpPr>
      <dsp:spPr>
        <a:xfrm>
          <a:off x="1279" y="0"/>
          <a:ext cx="1991320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Económicamente destruir el capital</a:t>
          </a:r>
          <a:endParaRPr lang="es-MX" sz="1500" kern="1200" dirty="0"/>
        </a:p>
      </dsp:txBody>
      <dsp:txXfrm>
        <a:off x="1279" y="1625600"/>
        <a:ext cx="1991320" cy="1625600"/>
      </dsp:txXfrm>
    </dsp:sp>
    <dsp:sp modelId="{6834BC4D-0294-4F37-A6CB-1C8531EC3187}">
      <dsp:nvSpPr>
        <dsp:cNvPr id="0" name=""/>
        <dsp:cNvSpPr/>
      </dsp:nvSpPr>
      <dsp:spPr>
        <a:xfrm>
          <a:off x="320284" y="243840"/>
          <a:ext cx="1353312" cy="135331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207D33-BA63-47DA-86F9-2239128E9C68}">
      <dsp:nvSpPr>
        <dsp:cNvPr id="0" name=""/>
        <dsp:cNvSpPr/>
      </dsp:nvSpPr>
      <dsp:spPr>
        <a:xfrm>
          <a:off x="2039894" y="0"/>
          <a:ext cx="1991320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Lucha por el prestigio</a:t>
          </a:r>
          <a:endParaRPr lang="es-MX" sz="1500" kern="1200" dirty="0"/>
        </a:p>
      </dsp:txBody>
      <dsp:txXfrm>
        <a:off x="2039894" y="1625600"/>
        <a:ext cx="1991320" cy="1625600"/>
      </dsp:txXfrm>
    </dsp:sp>
    <dsp:sp modelId="{A8E0D19B-9C84-4CFC-A4DD-31DF5F51ED63}">
      <dsp:nvSpPr>
        <dsp:cNvPr id="0" name=""/>
        <dsp:cNvSpPr/>
      </dsp:nvSpPr>
      <dsp:spPr>
        <a:xfrm>
          <a:off x="2371344" y="243840"/>
          <a:ext cx="1353312" cy="135331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27B39-A3DF-4EBA-8226-27A6AABC8766}">
      <dsp:nvSpPr>
        <dsp:cNvPr id="0" name=""/>
        <dsp:cNvSpPr/>
      </dsp:nvSpPr>
      <dsp:spPr>
        <a:xfrm>
          <a:off x="4103399" y="0"/>
          <a:ext cx="1991320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Socialmente exhibir la riqueza</a:t>
          </a:r>
          <a:endParaRPr lang="es-MX" sz="1500" kern="1200" dirty="0"/>
        </a:p>
      </dsp:txBody>
      <dsp:txXfrm>
        <a:off x="4103399" y="1625600"/>
        <a:ext cx="1991320" cy="1625600"/>
      </dsp:txXfrm>
    </dsp:sp>
    <dsp:sp modelId="{8139EBDF-6E19-4EA8-BA84-75A0D394DAA1}">
      <dsp:nvSpPr>
        <dsp:cNvPr id="0" name=""/>
        <dsp:cNvSpPr/>
      </dsp:nvSpPr>
      <dsp:spPr>
        <a:xfrm>
          <a:off x="4422403" y="243840"/>
          <a:ext cx="1353312" cy="135331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C3E05-AD3D-4238-BB9A-43A7B4D71257}">
      <dsp:nvSpPr>
        <dsp:cNvPr id="0" name=""/>
        <dsp:cNvSpPr/>
      </dsp:nvSpPr>
      <dsp:spPr>
        <a:xfrm>
          <a:off x="243839" y="3251200"/>
          <a:ext cx="5608320" cy="6096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</a:defRPr>
            </a:lvl1pPr>
          </a:lstStyle>
          <a:p>
            <a:fld id="{4E5834B4-923F-4A25-ACA0-4AF0DD065FE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9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estilos de título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</a:defRPr>
            </a:lvl1pPr>
          </a:lstStyle>
          <a:p>
            <a:fld id="{8FC9EC6E-E32E-4517-8CD0-321BDE524B7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52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B906D82-0F09-4EDD-A967-97171F94B56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8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25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7018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31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1904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25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869F-5DF8-4C8B-9F67-476EE070F4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78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CBDE-A856-4821-8E92-5667A756919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1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6EC36-A763-45D0-81D1-BA904E5B76A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74906C0-7A7E-40FA-A14E-09A748863F3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6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6454C7E-0B96-43BF-93EC-AAC905E29AC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2D37289-1B3C-40A3-9EEB-F45976EB31A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4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A2DB-C15B-4655-BEC1-7ABA93A9A1C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5F80-2B5E-4C89-8A4C-AFCB86F689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1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0D6E-B1BB-4234-8F31-F0230B5F5F4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4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9230CFE-E9EB-46DC-8F41-FFE7DDDB6DE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5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7647C32-730C-4D0E-9EE6-967DBD2E3E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2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fdeportes.com/efd23/ocio.htm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8244408" cy="1080120"/>
          </a:xfrm>
        </p:spPr>
        <p:txBody>
          <a:bodyPr>
            <a:noAutofit/>
          </a:bodyPr>
          <a:lstStyle/>
          <a:p>
            <a:pPr algn="ctr"/>
            <a:r>
              <a:rPr lang="es-MX" sz="2800" dirty="0">
                <a:solidFill>
                  <a:schemeClr val="tx2">
                    <a:satMod val="130000"/>
                  </a:schemeClr>
                </a:solidFill>
              </a:rPr>
              <a:t>Universidad Autónoma </a:t>
            </a:r>
            <a:r>
              <a:rPr lang="es-MX" sz="2800" dirty="0" smtClean="0">
                <a:solidFill>
                  <a:schemeClr val="tx2">
                    <a:satMod val="130000"/>
                  </a:schemeClr>
                </a:solidFill>
              </a:rPr>
              <a:t>del </a:t>
            </a:r>
            <a:r>
              <a:rPr lang="es-MX" sz="2800" dirty="0">
                <a:solidFill>
                  <a:schemeClr val="tx2">
                    <a:satMod val="130000"/>
                  </a:schemeClr>
                </a:solidFill>
              </a:rPr>
              <a:t>Estado de México. </a:t>
            </a:r>
            <a:br>
              <a:rPr lang="es-MX" sz="28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sz="2800" dirty="0">
                <a:solidFill>
                  <a:schemeClr val="tx2">
                    <a:satMod val="130000"/>
                  </a:schemeClr>
                </a:solidFill>
              </a:rPr>
              <a:t>Facultad de Turismo y Gastronomía</a:t>
            </a:r>
            <a:endParaRPr lang="es-MX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63688" y="5517232"/>
            <a:ext cx="6600451" cy="1126283"/>
          </a:xfrm>
        </p:spPr>
        <p:txBody>
          <a:bodyPr/>
          <a:lstStyle/>
          <a:p>
            <a:pPr algn="r">
              <a:defRPr/>
            </a:pPr>
            <a:r>
              <a:rPr lang="es-MX" dirty="0"/>
              <a:t>Unidad de </a:t>
            </a:r>
            <a:r>
              <a:rPr lang="es-MX" dirty="0" smtClean="0"/>
              <a:t>Aprendizaje: </a:t>
            </a:r>
            <a:r>
              <a:rPr lang="es-MX" b="1" dirty="0" smtClean="0"/>
              <a:t>Tiempo Libre y Ocio</a:t>
            </a:r>
            <a:endParaRPr lang="es-MX" b="1" dirty="0"/>
          </a:p>
          <a:p>
            <a:pPr algn="r">
              <a:defRPr/>
            </a:pPr>
            <a:r>
              <a:rPr lang="es-MX" dirty="0"/>
              <a:t>Docente: </a:t>
            </a:r>
            <a:r>
              <a:rPr lang="es-MX" b="1" dirty="0"/>
              <a:t>Maribel García González</a:t>
            </a:r>
            <a:r>
              <a:rPr lang="es-MX" dirty="0"/>
              <a:t>. </a:t>
            </a:r>
          </a:p>
          <a:p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2706216" cy="2706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5556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3728" y="620688"/>
            <a:ext cx="5978624" cy="644650"/>
          </a:xfrm>
        </p:spPr>
        <p:txBody>
          <a:bodyPr/>
          <a:lstStyle/>
          <a:p>
            <a:pPr algn="ctr"/>
            <a:r>
              <a:rPr lang="es-MX" b="1" dirty="0" smtClean="0"/>
              <a:t>LIBERALISMO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63688" y="1340768"/>
            <a:ext cx="6840760" cy="4570454"/>
          </a:xfrm>
        </p:spPr>
        <p:txBody>
          <a:bodyPr/>
          <a:lstStyle/>
          <a:p>
            <a: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s-MX" dirty="0" smtClean="0">
                <a:latin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  <a:t>destaca que el ocio es privado por lo que la sociedad no puede determinar su empleo personal</a:t>
            </a:r>
            <a:r>
              <a:rPr lang="es-MX" dirty="0" smtClean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s-MX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dirty="0" smtClean="0">
                <a:latin typeface="Tahoma" panose="020B0604030504040204" pitchFamily="34" charset="0"/>
                <a:cs typeface="Tahoma" panose="020B0604030504040204" pitchFamily="34" charset="0"/>
              </a:rPr>
              <a:t>El liberalismo partía del concepto de libertad como derecho fundamental del hombre en todos los aspectos de la vida      (político, social, económico, pensamiento y religioso)</a:t>
            </a:r>
            <a: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dirty="0"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4293096"/>
            <a:ext cx="29813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2415" y="624110"/>
            <a:ext cx="6591985" cy="716658"/>
          </a:xfrm>
        </p:spPr>
        <p:txBody>
          <a:bodyPr/>
          <a:lstStyle/>
          <a:p>
            <a:r>
              <a:rPr lang="es-MX" dirty="0" smtClean="0"/>
              <a:t>Valores en el Liberalismo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628800"/>
            <a:ext cx="2838450" cy="1609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628800"/>
            <a:ext cx="1809750" cy="18954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1772816"/>
            <a:ext cx="1952625" cy="23431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1424" y="3486331"/>
            <a:ext cx="2476500" cy="1847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6942" y="3414418"/>
            <a:ext cx="2143125" cy="21431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8310" y="4869160"/>
            <a:ext cx="1876555" cy="124423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6900" y="5780906"/>
            <a:ext cx="4953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8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/>
          </p:nvPr>
        </p:nvGraphicFramePr>
        <p:xfrm>
          <a:off x="1979712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05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410400" cy="5721499"/>
          </a:xfrm>
        </p:spPr>
        <p:txBody>
          <a:bodyPr/>
          <a:lstStyle/>
          <a:p>
            <a:pPr algn="ctr"/>
            <a:r>
              <a:rPr lang="en-US" b="1" dirty="0" err="1" smtClean="0"/>
              <a:t>Surgen</a:t>
            </a:r>
            <a:r>
              <a:rPr lang="en-US" b="1" dirty="0" smtClean="0"/>
              <a:t> tres corrientes.</a:t>
            </a:r>
          </a:p>
          <a:p>
            <a:endParaRPr lang="en-US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429856249"/>
              </p:ext>
            </p:extLst>
          </p:nvPr>
        </p:nvGraphicFramePr>
        <p:xfrm>
          <a:off x="1835696" y="1412776"/>
          <a:ext cx="6336704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Rectangle 12"/>
          <p:cNvSpPr>
            <a:spLocks noGrp="1" noChangeArrowheads="1"/>
          </p:cNvSpPr>
          <p:nvPr>
            <p:ph type="title"/>
          </p:nvPr>
        </p:nvSpPr>
        <p:spPr>
          <a:xfrm>
            <a:off x="1187624" y="274638"/>
            <a:ext cx="7727776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Empíricos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1920 a 1930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57" name="Rectangle 13"/>
          <p:cNvSpPr>
            <a:spLocks noGrp="1" noChangeArrowheads="1"/>
          </p:cNvSpPr>
          <p:nvPr>
            <p:ph idx="1"/>
          </p:nvPr>
        </p:nvSpPr>
        <p:spPr>
          <a:xfrm>
            <a:off x="1115616" y="836712"/>
            <a:ext cx="7266384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 smtClean="0"/>
              <a:t>REPRESENTANTES</a:t>
            </a:r>
          </a:p>
          <a:p>
            <a:pPr marL="0" indent="0" algn="ctr">
              <a:buNone/>
            </a:pPr>
            <a:endParaRPr lang="en-US" sz="2800" b="1" dirty="0" smtClean="0"/>
          </a:p>
          <a:p>
            <a:pPr algn="just"/>
            <a:r>
              <a:rPr lang="en-US" dirty="0" smtClean="0"/>
              <a:t>Para </a:t>
            </a:r>
            <a:r>
              <a:rPr lang="en-US" b="1" dirty="0" smtClean="0"/>
              <a:t>Park y Burgess </a:t>
            </a:r>
            <a:r>
              <a:rPr lang="en-US" dirty="0" smtClean="0"/>
              <a:t>El ocio aparece como un factor ambivalente de la adapción de la personalidad al cambio social, ya que facilita tanto la integración social como la </a:t>
            </a:r>
            <a:r>
              <a:rPr lang="en-US" dirty="0" err="1" smtClean="0"/>
              <a:t>delincuencia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b="1" dirty="0" smtClean="0"/>
              <a:t>Lloyd Warner. </a:t>
            </a:r>
            <a:r>
              <a:rPr lang="en-US" dirty="0" smtClean="0"/>
              <a:t>El ocio no solo se diferencia  según las  “clases sociales” sino que es</a:t>
            </a:r>
            <a:r>
              <a:rPr lang="en-US" dirty="0"/>
              <a:t> </a:t>
            </a:r>
            <a:r>
              <a:rPr lang="en-US" dirty="0" smtClean="0"/>
              <a:t>fuente de </a:t>
            </a:r>
            <a:r>
              <a:rPr lang="en-US" dirty="0" err="1" smtClean="0"/>
              <a:t>estatus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b="1" dirty="0" smtClean="0"/>
              <a:t>Elton</a:t>
            </a:r>
            <a:r>
              <a:rPr lang="en-US" dirty="0" smtClean="0"/>
              <a:t>. Manifiesta  la importancia de </a:t>
            </a:r>
            <a:r>
              <a:rPr lang="en-US" dirty="0" err="1" smtClean="0"/>
              <a:t>organizar</a:t>
            </a:r>
            <a:r>
              <a:rPr lang="en-US" dirty="0" smtClean="0"/>
              <a:t> los </a:t>
            </a:r>
            <a:r>
              <a:rPr lang="en-US" dirty="0" err="1" smtClean="0"/>
              <a:t>ocios</a:t>
            </a:r>
            <a:r>
              <a:rPr lang="en-US" dirty="0" smtClean="0"/>
              <a:t> del </a:t>
            </a:r>
            <a:r>
              <a:rPr lang="en-US" dirty="0" err="1" smtClean="0"/>
              <a:t>trabajador</a:t>
            </a:r>
            <a:r>
              <a:rPr lang="en-US" dirty="0" smtClean="0"/>
              <a:t>, por ser los mismos un factor de equilibrio de la personalidad.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692696"/>
            <a:ext cx="7338392" cy="5433467"/>
          </a:xfrm>
        </p:spPr>
        <p:txBody>
          <a:bodyPr>
            <a:normAutofit/>
          </a:bodyPr>
          <a:lstStyle/>
          <a:p>
            <a:endParaRPr lang="es-MX" b="1" dirty="0" smtClean="0"/>
          </a:p>
          <a:p>
            <a:r>
              <a:rPr lang="es-MX" b="1" dirty="0" smtClean="0"/>
              <a:t>Margaret </a:t>
            </a:r>
            <a:r>
              <a:rPr lang="es-MX" b="1" dirty="0"/>
              <a:t>Mead </a:t>
            </a:r>
            <a:r>
              <a:rPr lang="es-MX" dirty="0"/>
              <a:t>señala en 1957 la diferencia entre </a:t>
            </a:r>
            <a:r>
              <a:rPr lang="es-MX" dirty="0" smtClean="0"/>
              <a:t>“</a:t>
            </a:r>
            <a:r>
              <a:rPr lang="es-MX" b="1" dirty="0" smtClean="0"/>
              <a:t>ocio</a:t>
            </a:r>
            <a:r>
              <a:rPr lang="es-MX" dirty="0" smtClean="0"/>
              <a:t>” </a:t>
            </a:r>
            <a:r>
              <a:rPr lang="es-MX" dirty="0"/>
              <a:t>( tiempo libre de la producción disponible para el consumo) y la “</a:t>
            </a:r>
            <a:r>
              <a:rPr lang="es-MX" b="1" dirty="0" smtClean="0"/>
              <a:t>recreacion</a:t>
            </a:r>
            <a:r>
              <a:rPr lang="es-MX" dirty="0"/>
              <a:t>” (relacionado al placer</a:t>
            </a:r>
            <a:r>
              <a:rPr lang="es-MX" dirty="0" smtClean="0"/>
              <a:t>, esparcimiento </a:t>
            </a:r>
            <a:r>
              <a:rPr lang="es-MX" dirty="0"/>
              <a:t>y juego</a:t>
            </a:r>
            <a:r>
              <a:rPr lang="es-MX" dirty="0" smtClean="0"/>
              <a:t>).</a:t>
            </a:r>
          </a:p>
          <a:p>
            <a:endParaRPr lang="es-MX" dirty="0" smtClean="0"/>
          </a:p>
          <a:p>
            <a:r>
              <a:rPr lang="es-MX" b="1" dirty="0" err="1" smtClean="0"/>
              <a:t>Dumazedier</a:t>
            </a:r>
            <a:r>
              <a:rPr lang="es-MX" dirty="0" smtClean="0"/>
              <a:t>, quien reconoció las tres </a:t>
            </a:r>
            <a:r>
              <a:rPr lang="es-MX" dirty="0" err="1" smtClean="0"/>
              <a:t>D´s</a:t>
            </a:r>
            <a:r>
              <a:rPr lang="es-MX" dirty="0" smtClean="0"/>
              <a:t> del ocio.</a:t>
            </a:r>
          </a:p>
          <a:p>
            <a:pPr lvl="2"/>
            <a:r>
              <a:rPr lang="es-MX" b="1" dirty="0" smtClean="0"/>
              <a:t>Descanso</a:t>
            </a:r>
          </a:p>
          <a:p>
            <a:pPr lvl="2"/>
            <a:r>
              <a:rPr lang="es-MX" b="1" dirty="0" smtClean="0"/>
              <a:t>Diversión</a:t>
            </a:r>
          </a:p>
          <a:p>
            <a:pPr lvl="2"/>
            <a:r>
              <a:rPr lang="es-MX" b="1" dirty="0" smtClean="0"/>
              <a:t>Desarrollo Personal</a:t>
            </a:r>
          </a:p>
          <a:p>
            <a:pPr marL="0" indent="0" algn="just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2" name="AutoShape 2" descr="Resultado de imagen para Dumazedi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 descr="Resultado de imagen para Dumazedi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3861048"/>
            <a:ext cx="15335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6937301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36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115616" y="260648"/>
            <a:ext cx="7848600" cy="755104"/>
          </a:xfrm>
        </p:spPr>
        <p:txBody>
          <a:bodyPr/>
          <a:lstStyle/>
          <a:p>
            <a:r>
              <a:rPr lang="en-US" dirty="0" err="1" smtClean="0"/>
              <a:t>Dumazedier</a:t>
            </a:r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xfrm>
            <a:off x="899592" y="1124744"/>
            <a:ext cx="7920880" cy="51845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vida cotidiana no está </a:t>
            </a:r>
            <a:r>
              <a:rPr lang="es-MX" sz="2000" dirty="0" err="1"/>
              <a:t>bipolarizada</a:t>
            </a:r>
            <a:r>
              <a:rPr lang="es-MX" sz="2000" dirty="0"/>
              <a:t> </a:t>
            </a:r>
            <a:r>
              <a:rPr lang="es-MX" sz="2000" dirty="0" smtClean="0"/>
              <a:t>entre </a:t>
            </a:r>
            <a:r>
              <a:rPr lang="es-MX" sz="2000" dirty="0"/>
              <a:t>el trabajo y el ocio. </a:t>
            </a:r>
            <a:endParaRPr lang="es-MX" sz="2000" dirty="0" smtClean="0"/>
          </a:p>
          <a:p>
            <a:pPr algn="just"/>
            <a:r>
              <a:rPr lang="es-MX" sz="2000" dirty="0" smtClean="0"/>
              <a:t>Aparecen </a:t>
            </a:r>
            <a:r>
              <a:rPr lang="es-MX" sz="2000" dirty="0"/>
              <a:t>unas </a:t>
            </a:r>
            <a:r>
              <a:rPr lang="es-MX" sz="2000" dirty="0" smtClean="0"/>
              <a:t>actividades </a:t>
            </a:r>
            <a:r>
              <a:rPr lang="es-MX" sz="2000" dirty="0"/>
              <a:t>intermedias, que no son trabajo pero </a:t>
            </a:r>
            <a:r>
              <a:rPr lang="es-MX" sz="2000" dirty="0" smtClean="0"/>
              <a:t>tampoco </a:t>
            </a:r>
            <a:r>
              <a:rPr lang="es-MX" sz="2000" dirty="0"/>
              <a:t>son ocio y que están situados </a:t>
            </a:r>
            <a:r>
              <a:rPr lang="es-MX" sz="2000" dirty="0" smtClean="0"/>
              <a:t>en una </a:t>
            </a:r>
            <a:r>
              <a:rPr lang="es-MX" sz="2000" dirty="0"/>
              <a:t>posición fronteriza entre ambos conceptos. </a:t>
            </a:r>
            <a:endParaRPr lang="es-MX" sz="2000" dirty="0" smtClean="0"/>
          </a:p>
          <a:p>
            <a:pPr algn="just"/>
            <a:r>
              <a:rPr lang="es-MX" sz="2000" dirty="0" smtClean="0"/>
              <a:t>Los llama "</a:t>
            </a:r>
            <a:r>
              <a:rPr lang="es-MX" sz="2000" dirty="0" err="1" smtClean="0"/>
              <a:t>semiocios</a:t>
            </a:r>
            <a:r>
              <a:rPr lang="es-MX" sz="2000" dirty="0" smtClean="0"/>
              <a:t>" </a:t>
            </a:r>
            <a:r>
              <a:rPr lang="es-MX" sz="2000" dirty="0"/>
              <a:t>y los clasifica en </a:t>
            </a:r>
            <a:r>
              <a:rPr lang="es-MX" sz="2000" dirty="0" smtClean="0"/>
              <a:t>cuatro </a:t>
            </a:r>
            <a:r>
              <a:rPr lang="es-MX" sz="2000" dirty="0"/>
              <a:t>grupos</a:t>
            </a:r>
          </a:p>
          <a:p>
            <a:pPr algn="just"/>
            <a:r>
              <a:rPr lang="es-MX" sz="2000" dirty="0"/>
              <a:t>a) Las actividades de carácter </a:t>
            </a:r>
            <a:r>
              <a:rPr lang="es-MX" sz="2000" dirty="0" err="1"/>
              <a:t>semilucrativo</a:t>
            </a:r>
            <a:r>
              <a:rPr lang="es-MX" sz="2000" dirty="0"/>
              <a:t> o </a:t>
            </a:r>
            <a:r>
              <a:rPr lang="es-MX" sz="2000" dirty="0" err="1" smtClean="0"/>
              <a:t>semiinteresado</a:t>
            </a:r>
            <a:r>
              <a:rPr lang="es-MX" sz="2000" dirty="0"/>
              <a:t>: mecánica, pesca, </a:t>
            </a:r>
            <a:r>
              <a:rPr lang="es-MX" sz="2000" dirty="0" smtClean="0"/>
              <a:t>participación </a:t>
            </a:r>
            <a:r>
              <a:rPr lang="es-MX" sz="2000" dirty="0"/>
              <a:t>remunerada en sociedades deportivas, </a:t>
            </a:r>
            <a:r>
              <a:rPr lang="es-MX" sz="2000" dirty="0" smtClean="0"/>
              <a:t>etc</a:t>
            </a:r>
            <a:r>
              <a:rPr lang="es-MX" sz="2000" dirty="0"/>
              <a:t>. </a:t>
            </a:r>
            <a:endParaRPr lang="es-MX" sz="2000" dirty="0" smtClean="0"/>
          </a:p>
          <a:p>
            <a:pPr algn="just"/>
            <a:r>
              <a:rPr lang="es-MX" sz="2000" dirty="0"/>
              <a:t>b) Las tareas domésticas de carácter </a:t>
            </a:r>
            <a:r>
              <a:rPr lang="es-MX" sz="2000" dirty="0" err="1"/>
              <a:t>semiutilitario</a:t>
            </a:r>
            <a:r>
              <a:rPr lang="es-MX" sz="2000" dirty="0"/>
              <a:t> y </a:t>
            </a:r>
            <a:r>
              <a:rPr lang="es-MX" sz="2000" dirty="0" err="1"/>
              <a:t>semirecreativo</a:t>
            </a:r>
            <a:r>
              <a:rPr lang="es-MX" sz="2000" dirty="0"/>
              <a:t>: jardinería, </a:t>
            </a:r>
            <a:r>
              <a:rPr lang="es-MX" sz="2000" dirty="0" smtClean="0"/>
              <a:t>oficios diversos</a:t>
            </a:r>
            <a:r>
              <a:rPr lang="es-MX" sz="2000" dirty="0"/>
              <a:t>, cría de animales, etc</a:t>
            </a:r>
            <a:r>
              <a:rPr lang="es-MX" sz="2000" dirty="0" smtClean="0"/>
              <a:t>.</a:t>
            </a:r>
          </a:p>
          <a:p>
            <a:pPr algn="just"/>
            <a:r>
              <a:rPr lang="es-MX" sz="2000" dirty="0"/>
              <a:t>c) Las ocupaciones familiares, </a:t>
            </a:r>
            <a:r>
              <a:rPr lang="es-MX" sz="2000" dirty="0" err="1"/>
              <a:t>semiedutivas</a:t>
            </a:r>
            <a:r>
              <a:rPr lang="es-MX" sz="2000" dirty="0"/>
              <a:t> y </a:t>
            </a:r>
            <a:r>
              <a:rPr lang="es-MX" sz="2000" dirty="0" err="1"/>
              <a:t>semirecreativas</a:t>
            </a:r>
            <a:r>
              <a:rPr lang="es-MX" sz="2000" dirty="0"/>
              <a:t>: participación de </a:t>
            </a:r>
            <a:r>
              <a:rPr lang="es-MX" sz="2000" dirty="0" smtClean="0"/>
              <a:t>las lecciones </a:t>
            </a:r>
            <a:r>
              <a:rPr lang="es-MX" sz="2000" dirty="0"/>
              <a:t>o en los juegos de los niños, etc</a:t>
            </a:r>
            <a:r>
              <a:rPr lang="es-MX" sz="2000" dirty="0" smtClean="0"/>
              <a:t>.</a:t>
            </a:r>
          </a:p>
          <a:p>
            <a:r>
              <a:rPr lang="es-MX" sz="2000" dirty="0"/>
              <a:t>d) Los trabajos de ocio, hechos para sí, para la familia, los amigos, las </a:t>
            </a:r>
            <a:r>
              <a:rPr lang="es-MX" sz="2000" dirty="0" smtClean="0"/>
              <a:t>sociedades: </a:t>
            </a:r>
            <a:r>
              <a:rPr lang="es-MX" sz="2000" dirty="0" err="1" smtClean="0"/>
              <a:t>bricolage</a:t>
            </a:r>
            <a:r>
              <a:rPr lang="es-MX" sz="2000" dirty="0"/>
              <a:t>, decoración,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9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462681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02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1166843"/>
            <a:ext cx="5886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dirty="0"/>
              <a:t>-</a:t>
            </a:r>
            <a:r>
              <a:rPr lang="es-MX" dirty="0" err="1">
                <a:solidFill>
                  <a:srgbClr val="000000"/>
                </a:solidFill>
              </a:rPr>
              <a:t>Dumazedier</a:t>
            </a:r>
            <a:r>
              <a:rPr lang="es-MX" b="0" dirty="0" smtClean="0">
                <a:solidFill>
                  <a:srgbClr val="000000"/>
                </a:solidFill>
              </a:rPr>
              <a:t>:</a:t>
            </a:r>
          </a:p>
          <a:p>
            <a:pPr marL="0" indent="0" algn="just">
              <a:buNone/>
            </a:pPr>
            <a:endParaRPr lang="es-MX" b="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es-MX" b="0" dirty="0" smtClean="0">
                <a:solidFill>
                  <a:srgbClr val="000000"/>
                </a:solidFill>
              </a:rPr>
              <a:t>El </a:t>
            </a:r>
            <a:r>
              <a:rPr lang="es-MX" b="0" dirty="0">
                <a:solidFill>
                  <a:srgbClr val="000000"/>
                </a:solidFill>
              </a:rPr>
              <a:t>tiempo de ocio aumenta debido a la disminución paulatina del tiempo laborable. Esto sucede porque las instituciones sociales ya no controlan totalmente las actividades de los individuos y por el surgimiento de una necesidad del sujeto de disponer de tiempo para sí mismo.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552554"/>
            <a:ext cx="1440160" cy="201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6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49415" y="945541"/>
            <a:ext cx="6591985" cy="860400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OBJETIVO</a:t>
            </a:r>
            <a:endParaRPr lang="es-MX" sz="4000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49415" y="2348880"/>
            <a:ext cx="6840759" cy="18722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800" b="1" dirty="0" smtClean="0"/>
              <a:t>I</a:t>
            </a:r>
            <a:r>
              <a:rPr lang="es-ES_tradnl" sz="2800" b="1" dirty="0" err="1" smtClean="0"/>
              <a:t>dentificar</a:t>
            </a:r>
            <a:r>
              <a:rPr lang="es-ES_tradnl" sz="2800" b="1" dirty="0" smtClean="0"/>
              <a:t> los conceptos de tiempo libre y ocio a partir de su dimensión histórica y teórica, así como las disciplinas para su análisis.</a:t>
            </a:r>
            <a:endParaRPr lang="es-MX" sz="2800" b="1" dirty="0"/>
          </a:p>
        </p:txBody>
      </p:sp>
      <p:sp>
        <p:nvSpPr>
          <p:cNvPr id="7" name="Marcador de texto 2"/>
          <p:cNvSpPr txBox="1">
            <a:spLocks/>
          </p:cNvSpPr>
          <p:nvPr/>
        </p:nvSpPr>
        <p:spPr>
          <a:xfrm>
            <a:off x="1779614" y="5657699"/>
            <a:ext cx="6602098" cy="6684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335589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560" y="764704"/>
            <a:ext cx="3127205" cy="273630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260648"/>
            <a:ext cx="2857500" cy="16002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893" y="2204864"/>
            <a:ext cx="2785492" cy="17120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9" y="4509120"/>
            <a:ext cx="2857500" cy="1600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7704" y="4509120"/>
            <a:ext cx="2857500" cy="16002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76682" y="3509173"/>
            <a:ext cx="204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Observación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40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74638"/>
            <a:ext cx="7848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Teóricos, surgen en 1950</a:t>
            </a:r>
            <a:endParaRPr lang="en-US" b="1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755576" y="836712"/>
            <a:ext cx="7626424" cy="5760640"/>
          </a:xfrm>
        </p:spPr>
        <p:txBody>
          <a:bodyPr/>
          <a:lstStyle/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El ocio era guiado por las familias estrictas y de </a:t>
            </a:r>
            <a:r>
              <a:rPr lang="en-US" b="1" dirty="0" err="1" smtClean="0"/>
              <a:t>tradición</a:t>
            </a:r>
            <a:r>
              <a:rPr lang="en-US" b="1" dirty="0" smtClean="0"/>
              <a:t>.</a:t>
            </a:r>
          </a:p>
          <a:p>
            <a:pPr marL="0" indent="0" algn="just">
              <a:buNone/>
            </a:pPr>
            <a:endParaRPr lang="en-US" b="1" dirty="0" smtClean="0"/>
          </a:p>
          <a:p>
            <a:pPr algn="just"/>
            <a:r>
              <a:rPr lang="en-US" b="1" dirty="0" smtClean="0"/>
              <a:t>Conciben al ocio como una relación especial entre el individuo y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actividad</a:t>
            </a:r>
            <a:r>
              <a:rPr lang="en-US" b="1" dirty="0" smtClean="0"/>
              <a:t>.</a:t>
            </a:r>
          </a:p>
          <a:p>
            <a:pPr marL="0" indent="0" algn="ctr">
              <a:buNone/>
            </a:pPr>
            <a:r>
              <a:rPr lang="en-US" b="1" dirty="0" smtClean="0"/>
              <a:t>REPRESENTANTES</a:t>
            </a:r>
            <a:endParaRPr lang="en-US" b="1" dirty="0"/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Martha </a:t>
            </a:r>
            <a:r>
              <a:rPr lang="en-US" b="1" dirty="0" err="1" smtClean="0"/>
              <a:t>Wolffenstein</a:t>
            </a:r>
            <a:r>
              <a:rPr lang="en-US" dirty="0" smtClean="0"/>
              <a:t>, El ocio no solo  deja de ser algo reprobado sino que pasa a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obligatorio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b="1" dirty="0" smtClean="0"/>
              <a:t>Nels Anderson: </a:t>
            </a:r>
            <a:r>
              <a:rPr lang="en-US" dirty="0" smtClean="0"/>
              <a:t>El ocio es un tiempo sobrante y libre de trabajo; es decir, un tiempo no pagado y por tanto no vendido al </a:t>
            </a:r>
            <a:r>
              <a:rPr lang="en-US" b="1" dirty="0" smtClean="0"/>
              <a:t>Trabajo, </a:t>
            </a:r>
            <a:r>
              <a:rPr lang="en-US" dirty="0" smtClean="0"/>
              <a:t>que pertenece al individuo y el puede actuar  espontáneamente mediante una libertad de elección.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1124744"/>
            <a:ext cx="7338392" cy="5001419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r>
              <a:rPr lang="es-MX" b="1" dirty="0" err="1" smtClean="0"/>
              <a:t>Sebastian</a:t>
            </a:r>
            <a:r>
              <a:rPr lang="es-MX" b="1" dirty="0" smtClean="0"/>
              <a:t> de </a:t>
            </a:r>
            <a:r>
              <a:rPr lang="es-MX" b="1" dirty="0" err="1" smtClean="0"/>
              <a:t>Grazia</a:t>
            </a:r>
            <a:r>
              <a:rPr lang="es-MX" b="1" dirty="0" smtClean="0"/>
              <a:t>, </a:t>
            </a:r>
            <a:r>
              <a:rPr lang="es-MX" dirty="0" smtClean="0"/>
              <a:t>se inspiro en la Grecia clásica para decir que el ocio es una forma   ideal del ser, concretada cuando el individuo realiza actividades cuyo fin esta en sí mismas.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Llamada de nube 3"/>
          <p:cNvSpPr/>
          <p:nvPr/>
        </p:nvSpPr>
        <p:spPr bwMode="auto">
          <a:xfrm>
            <a:off x="2771800" y="1052736"/>
            <a:ext cx="4608512" cy="1296144"/>
          </a:xfrm>
          <a:prstGeom prst="cloudCallou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dirty="0" smtClean="0">
                <a:solidFill>
                  <a:schemeClr val="bg2">
                    <a:lumMod val="75000"/>
                  </a:schemeClr>
                </a:solidFill>
              </a:rPr>
              <a:t>El ocio es perfección y en ello reside su futuro</a:t>
            </a:r>
            <a:endParaRPr kumimoji="0" lang="es-MX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55389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476672"/>
            <a:ext cx="7482408" cy="5649491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b="1" dirty="0" smtClean="0"/>
          </a:p>
          <a:p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endParaRPr lang="es-MX" b="1" dirty="0" smtClean="0"/>
          </a:p>
          <a:p>
            <a:endParaRPr lang="es-MX" b="1" dirty="0"/>
          </a:p>
          <a:p>
            <a:endParaRPr lang="es-MX" b="1" dirty="0" smtClean="0"/>
          </a:p>
          <a:p>
            <a:endParaRPr lang="es-MX" b="1" dirty="0" smtClean="0"/>
          </a:p>
          <a:p>
            <a:pPr algn="just"/>
            <a:r>
              <a:rPr lang="es-MX" b="1" dirty="0" smtClean="0"/>
              <a:t>Weber</a:t>
            </a:r>
            <a:r>
              <a:rPr lang="es-MX" dirty="0" smtClean="0"/>
              <a:t>, encuentra la esencia del tiempo libre en el comportamiento autónomo del hombre.</a:t>
            </a:r>
            <a:endParaRPr lang="es-MX" dirty="0"/>
          </a:p>
        </p:txBody>
      </p:sp>
      <p:sp>
        <p:nvSpPr>
          <p:cNvPr id="4" name="Llamada de nube 3"/>
          <p:cNvSpPr/>
          <p:nvPr/>
        </p:nvSpPr>
        <p:spPr bwMode="auto">
          <a:xfrm>
            <a:off x="2924237" y="764704"/>
            <a:ext cx="5328592" cy="2016224"/>
          </a:xfrm>
          <a:prstGeom prst="cloudCallou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charset="0"/>
              </a:rPr>
              <a:t>El ocio se 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charset="0"/>
              </a:rPr>
              <a:t>logra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charset="0"/>
              </a:rPr>
              <a:t> mediante comportamientos concretos que conduzcan a la autorrealización de la persona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36912"/>
            <a:ext cx="189547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556792"/>
            <a:ext cx="6482680" cy="4354430"/>
          </a:xfrm>
        </p:spPr>
        <p:txBody>
          <a:bodyPr/>
          <a:lstStyle/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r>
              <a:rPr lang="es-MX" b="1" dirty="0" smtClean="0"/>
              <a:t>David </a:t>
            </a:r>
            <a:r>
              <a:rPr lang="es-MX" b="1" dirty="0" err="1" smtClean="0"/>
              <a:t>Riesman</a:t>
            </a:r>
            <a:r>
              <a:rPr lang="es-MX" dirty="0" smtClean="0"/>
              <a:t>, dice </a:t>
            </a:r>
            <a:r>
              <a:rPr lang="es-MX" dirty="0"/>
              <a:t>que el hombre “no puede realizarse a través del trabajo pero podrá hacerlo en ese espacio privilegiado del consumo forzoso o elegido a la par que fuente de individualización y de autonomía, que es el ocio”</a:t>
            </a:r>
          </a:p>
        </p:txBody>
      </p:sp>
      <p:sp>
        <p:nvSpPr>
          <p:cNvPr id="4" name="AutoShape 2" descr="Resultado de imagen para David Riesm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1340768"/>
            <a:ext cx="1521718" cy="212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Críticos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¿Por qué en la sociedad basada en el trabajo y la acumulación sobreviven el ocio y el </a:t>
            </a:r>
            <a:r>
              <a:rPr lang="en-US" sz="2800" dirty="0" err="1" smtClean="0"/>
              <a:t>despilfarro</a:t>
            </a:r>
            <a:r>
              <a:rPr lang="en-US" sz="2800" dirty="0" smtClean="0"/>
              <a:t>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844" y="3996697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5355374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99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980728"/>
            <a:ext cx="6597352" cy="2880320"/>
          </a:xfrm>
        </p:spPr>
        <p:txBody>
          <a:bodyPr>
            <a:noAutofit/>
          </a:bodyPr>
          <a:lstStyle/>
          <a:p>
            <a:pPr algn="just"/>
            <a:r>
              <a:rPr lang="en-US" sz="4000" dirty="0" smtClean="0"/>
              <a:t>El trabajo pasó de tener un valor evangélico a ser un simple medio de ganar dinero.</a:t>
            </a:r>
            <a:endParaRPr lang="en-US" sz="4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077072"/>
            <a:ext cx="2257425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86179" y="764704"/>
            <a:ext cx="4104456" cy="716658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REPRESENTANTES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79712" y="1700808"/>
            <a:ext cx="6554688" cy="4210414"/>
          </a:xfrm>
        </p:spPr>
        <p:txBody>
          <a:bodyPr/>
          <a:lstStyle/>
          <a:p>
            <a:r>
              <a:rPr lang="es-MX" dirty="0" err="1" smtClean="0"/>
              <a:t>Veblen</a:t>
            </a:r>
            <a:r>
              <a:rPr lang="es-MX" dirty="0" smtClean="0"/>
              <a:t>, quien </a:t>
            </a:r>
            <a:r>
              <a:rPr lang="es-MX" dirty="0"/>
              <a:t>sostenía que la lucha por la vida ha sido sustituida por la lucha por el prestigio</a:t>
            </a:r>
          </a:p>
        </p:txBody>
      </p:sp>
      <p:sp>
        <p:nvSpPr>
          <p:cNvPr id="4" name="AutoShape 2" descr="Resultado de imagen para Veb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636912"/>
            <a:ext cx="18764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340768"/>
            <a:ext cx="2800350" cy="16383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3429000"/>
            <a:ext cx="1962150" cy="23336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376492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 txBox="1">
            <a:spLocks/>
          </p:cNvSpPr>
          <p:nvPr/>
        </p:nvSpPr>
        <p:spPr>
          <a:xfrm>
            <a:off x="1835696" y="764704"/>
            <a:ext cx="6602098" cy="6684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b="1" dirty="0" smtClean="0"/>
              <a:t>TEMA</a:t>
            </a:r>
            <a:endParaRPr lang="es-MX" sz="4000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475656" y="1537271"/>
            <a:ext cx="6591985" cy="9729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2800" b="1" dirty="0" smtClean="0"/>
              <a:t>Dimensión histórica del tiempo libre y el ocio.</a:t>
            </a:r>
            <a:endParaRPr lang="es-MX" sz="2800" b="1" dirty="0"/>
          </a:p>
        </p:txBody>
      </p:sp>
      <p:sp>
        <p:nvSpPr>
          <p:cNvPr id="5" name="Marcador de texto 2"/>
          <p:cNvSpPr txBox="1">
            <a:spLocks/>
          </p:cNvSpPr>
          <p:nvPr/>
        </p:nvSpPr>
        <p:spPr>
          <a:xfrm>
            <a:off x="1547664" y="3140968"/>
            <a:ext cx="6602098" cy="6684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 smtClean="0"/>
              <a:t>SUB</a:t>
            </a:r>
            <a:r>
              <a:rPr lang="es-MX" sz="4000" b="1" dirty="0" smtClean="0"/>
              <a:t>TEMA</a:t>
            </a:r>
            <a:endParaRPr lang="es-MX" sz="40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1475656" y="4077072"/>
            <a:ext cx="5418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Concepción burguesa del ocio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595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Anderson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Dividió </a:t>
            </a:r>
            <a:r>
              <a:rPr lang="es-MX" dirty="0"/>
              <a:t>las actividades en trabajo y ocio. A su vez </a:t>
            </a:r>
            <a:r>
              <a:rPr lang="es-MX" dirty="0" smtClean="0"/>
              <a:t>distinguía: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 smtClean="0"/>
              <a:t>El </a:t>
            </a:r>
            <a:r>
              <a:rPr lang="es-MX" dirty="0"/>
              <a:t>ocio </a:t>
            </a:r>
            <a:r>
              <a:rPr lang="es-MX" dirty="0" smtClean="0"/>
              <a:t>en actividades </a:t>
            </a:r>
            <a:r>
              <a:rPr lang="es-MX" dirty="0"/>
              <a:t>de recreación para designar el tiempo dedicado al descanso, </a:t>
            </a:r>
            <a:r>
              <a:rPr lang="es-MX" dirty="0" smtClean="0"/>
              <a:t>la diversión </a:t>
            </a:r>
            <a:r>
              <a:rPr lang="es-MX" dirty="0"/>
              <a:t>y el desenvolvimiento personal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Y </a:t>
            </a:r>
            <a:r>
              <a:rPr lang="es-MX" dirty="0"/>
              <a:t>de "</a:t>
            </a:r>
            <a:r>
              <a:rPr lang="es-MX" dirty="0" err="1"/>
              <a:t>choring</a:t>
            </a:r>
            <a:r>
              <a:rPr lang="es-MX" dirty="0"/>
              <a:t>", tomando este término inglés </a:t>
            </a:r>
            <a:r>
              <a:rPr lang="es-MX" dirty="0" smtClean="0"/>
              <a:t>para referirse </a:t>
            </a:r>
            <a:r>
              <a:rPr lang="es-MX" dirty="0"/>
              <a:t>al tiempo empleado en atender las obligaciones familiares y sociales.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xfrm>
            <a:off x="1835697" y="1268760"/>
            <a:ext cx="6698704" cy="464246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b="1" dirty="0" err="1" smtClean="0">
                <a:solidFill>
                  <a:schemeClr val="tx1"/>
                </a:solidFill>
              </a:rPr>
              <a:t>Grushin</a:t>
            </a:r>
            <a:endParaRPr lang="es-MX" sz="28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s-MX" sz="28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dirty="0" smtClean="0"/>
              <a:t>No </a:t>
            </a:r>
            <a:r>
              <a:rPr lang="es-MX" dirty="0"/>
              <a:t>está de acuerdo con considerar las actividades de </a:t>
            </a:r>
            <a:r>
              <a:rPr lang="es-MX" dirty="0" err="1"/>
              <a:t>semiocios</a:t>
            </a:r>
            <a:r>
              <a:rPr lang="es-MX" dirty="0"/>
              <a:t> dentro del ocio </a:t>
            </a:r>
            <a:r>
              <a:rPr lang="es-MX" dirty="0" smtClean="0"/>
              <a:t>y entiende </a:t>
            </a:r>
            <a:r>
              <a:rPr lang="es-MX" dirty="0"/>
              <a:t>que éstas no son libres, ya que son estrictamente obligatorias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sz="2400" b="1" dirty="0"/>
              <a:t>A Karl </a:t>
            </a:r>
            <a:r>
              <a:rPr lang="es-MX" sz="2400" b="1" dirty="0" err="1"/>
              <a:t>Mannheim</a:t>
            </a:r>
            <a:r>
              <a:rPr lang="es-MX" sz="2400" b="1" dirty="0"/>
              <a:t> </a:t>
            </a:r>
            <a:endParaRPr lang="es-MX" sz="2400" b="1" dirty="0" smtClean="0"/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Expresa </a:t>
            </a:r>
            <a:r>
              <a:rPr lang="es-MX" dirty="0"/>
              <a:t>su creencia de que para la mayoría de la gente, el camino de la civilización está más en el ocio que en el </a:t>
            </a:r>
            <a:r>
              <a:rPr lang="es-MX" dirty="0" smtClean="0"/>
              <a:t>trabajo.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5040560" cy="806922"/>
          </a:xfrm>
        </p:spPr>
        <p:txBody>
          <a:bodyPr>
            <a:normAutofit/>
          </a:bodyPr>
          <a:lstStyle/>
          <a:p>
            <a:r>
              <a:rPr lang="es-MX" dirty="0" smtClean="0"/>
              <a:t>Karl Marx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900410"/>
            <a:ext cx="1809750" cy="252412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69891" y="1916832"/>
            <a:ext cx="5339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dirty="0" smtClean="0"/>
              <a:t>Afirma que las jornadas humanizadas</a:t>
            </a:r>
          </a:p>
          <a:p>
            <a:r>
              <a:rPr lang="es-MX" b="0" dirty="0" smtClean="0"/>
              <a:t>permiten el disfrute del ocio real.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37618" y="3288758"/>
            <a:ext cx="6110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dirty="0" smtClean="0"/>
              <a:t>El aumento del desarrollo tecnológico,</a:t>
            </a:r>
          </a:p>
          <a:p>
            <a:r>
              <a:rPr lang="es-MX" b="0" dirty="0" smtClean="0"/>
              <a:t>favorece la disminución de la carga laboral.</a:t>
            </a:r>
            <a:endParaRPr lang="es-MX" b="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84266" y="4685518"/>
            <a:ext cx="7083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dirty="0" smtClean="0"/>
              <a:t>El resultado de lo anterior es  mayor tiempo libre,</a:t>
            </a:r>
          </a:p>
          <a:p>
            <a:r>
              <a:rPr lang="es-MX" b="0" dirty="0"/>
              <a:t>m</a:t>
            </a:r>
            <a:r>
              <a:rPr lang="es-MX" b="0" dirty="0" smtClean="0"/>
              <a:t>ayor desarrollo de la persona, dentro y fuera del </a:t>
            </a:r>
          </a:p>
          <a:p>
            <a:r>
              <a:rPr lang="es-MX" b="0" dirty="0" smtClean="0"/>
              <a:t>ambiente  laboral.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381528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2415" y="620688"/>
            <a:ext cx="5978624" cy="50063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b="1" dirty="0" smtClean="0"/>
              <a:t>Para el sistema capitalista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556792"/>
            <a:ext cx="6591985" cy="3777622"/>
          </a:xfrm>
        </p:spPr>
        <p:txBody>
          <a:bodyPr>
            <a:normAutofit fontScale="92500"/>
          </a:bodyPr>
          <a:lstStyle/>
          <a:p>
            <a:pPr algn="just"/>
            <a:r>
              <a:rPr lang="es-MX" dirty="0"/>
              <a:t>El ocio sólo es tomado en consideración cuando representa alguna oportunidad de consumo, porque por lo menos será útil para la economía</a:t>
            </a:r>
            <a:r>
              <a:rPr lang="es-MX" dirty="0" smtClean="0"/>
              <a:t>.</a:t>
            </a:r>
          </a:p>
          <a:p>
            <a:pPr marL="0" indent="0" algn="ctr">
              <a:buNone/>
            </a:pPr>
            <a:r>
              <a:rPr lang="es-MX" b="1" dirty="0" smtClean="0"/>
              <a:t>Consideraciones:</a:t>
            </a:r>
          </a:p>
          <a:p>
            <a:pPr algn="just">
              <a:buFont typeface="+mj-lt"/>
              <a:buAutoNum type="arabicPeriod"/>
            </a:pPr>
            <a:r>
              <a:rPr lang="es-MX" i="1" dirty="0" smtClean="0"/>
              <a:t>Si </a:t>
            </a:r>
            <a:r>
              <a:rPr lang="es-MX" i="1" dirty="0"/>
              <a:t>las actividades de ocio son transforman en mercancías a ser consumidas, el ocio está completamente integrado al sistema económico del cual forma </a:t>
            </a:r>
            <a:r>
              <a:rPr lang="es-MX" i="1" dirty="0" smtClean="0"/>
              <a:t>parte.</a:t>
            </a:r>
          </a:p>
          <a:p>
            <a:pPr algn="just">
              <a:buFont typeface="+mj-lt"/>
              <a:buAutoNum type="arabicPeriod"/>
            </a:pPr>
            <a:r>
              <a:rPr lang="es-MX" i="1" dirty="0" smtClean="0"/>
              <a:t>Si </a:t>
            </a:r>
            <a:r>
              <a:rPr lang="es-MX" i="1" dirty="0"/>
              <a:t>este sistema económico tiene al consumo de mercancías como pilar de sustentación y momento de obtención del lucro, no sólo las actividades de ocio se convierten en mercancías sino que el propio tiempo de ocio se configura en tiempo para consumir </a:t>
            </a:r>
            <a:r>
              <a:rPr lang="es-MX" i="1" dirty="0" smtClean="0"/>
              <a:t>mercancías.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427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1124744"/>
            <a:ext cx="1810669" cy="252396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267744" y="42210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 </a:t>
            </a:r>
            <a:r>
              <a:rPr lang="es-MX" dirty="0" smtClean="0"/>
              <a:t>“El </a:t>
            </a:r>
            <a:r>
              <a:rPr lang="es-MX" dirty="0"/>
              <a:t>tiempo libre presenta en sí mismo, tanto el ocio como el tiempo para una actividad más elevada…”</a:t>
            </a:r>
          </a:p>
        </p:txBody>
      </p:sp>
    </p:spTree>
    <p:extLst>
      <p:ext uri="{BB962C8B-B14F-4D97-AF65-F5344CB8AC3E}">
        <p14:creationId xmlns:p14="http://schemas.microsoft.com/office/powerpoint/2010/main" val="10166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3290" y="2636912"/>
            <a:ext cx="6591985" cy="1468800"/>
          </a:xfrm>
        </p:spPr>
        <p:txBody>
          <a:bodyPr>
            <a:noAutofit/>
          </a:bodyPr>
          <a:lstStyle/>
          <a:p>
            <a:r>
              <a:rPr lang="es-MX" sz="6000" dirty="0">
                <a:solidFill>
                  <a:schemeClr val="accent2">
                    <a:lumMod val="50000"/>
                  </a:schemeClr>
                </a:solidFill>
              </a:rPr>
              <a:t>ALGUNA DUDA?</a:t>
            </a:r>
          </a:p>
        </p:txBody>
      </p:sp>
      <p:pic>
        <p:nvPicPr>
          <p:cNvPr id="1026" name="Picture 2" descr="http://2.bp.blogspot.com/-HkppFlWELDY/UnrRzIABA4I/AAAAAAAADw4/JSjqTI-Tmgg/s400/gin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12" y="4531092"/>
            <a:ext cx="1714500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067" y="497031"/>
            <a:ext cx="2434831" cy="242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Ejercicio práctico</a:t>
            </a:r>
            <a:endParaRPr lang="es-MX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328260"/>
              </p:ext>
            </p:extLst>
          </p:nvPr>
        </p:nvGraphicFramePr>
        <p:xfrm>
          <a:off x="2051720" y="1700808"/>
          <a:ext cx="6096000" cy="492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Máximo</a:t>
                      </a:r>
                      <a:r>
                        <a:rPr lang="es-MX" sz="1400" baseline="0" dirty="0" smtClean="0"/>
                        <a:t> representante de la corriente empírica</a:t>
                      </a:r>
                    </a:p>
                    <a:p>
                      <a:endParaRPr lang="es-MX" sz="1400" baseline="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Tres </a:t>
                      </a:r>
                      <a:r>
                        <a:rPr lang="es-MX" sz="1400" dirty="0" err="1" smtClean="0"/>
                        <a:t>D´s</a:t>
                      </a:r>
                      <a:r>
                        <a:rPr lang="es-MX" sz="1400" dirty="0" smtClean="0"/>
                        <a:t> del ocio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D___________</a:t>
                      </a:r>
                    </a:p>
                    <a:p>
                      <a:r>
                        <a:rPr lang="es-MX" sz="1200" dirty="0" smtClean="0"/>
                        <a:t>D___________</a:t>
                      </a:r>
                    </a:p>
                    <a:p>
                      <a:r>
                        <a:rPr lang="es-MX" sz="1200" dirty="0" smtClean="0"/>
                        <a:t>D___________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sz="1200" dirty="0" smtClean="0"/>
                        <a:t>Es la característica de esta corriente empírica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</a:t>
                      </a:r>
                    </a:p>
                    <a:p>
                      <a:r>
                        <a:rPr lang="es-MX" dirty="0" smtClean="0"/>
                        <a:t>       </a:t>
                      </a:r>
                    </a:p>
                    <a:p>
                      <a:r>
                        <a:rPr lang="es-MX" dirty="0" smtClean="0"/>
                        <a:t>         ¿ ?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 ocio se logra</a:t>
                      </a:r>
                      <a:r>
                        <a:rPr kumimoji="0" lang="es-MX" sz="1100" b="0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mediante comportamientos concretos que conduzcan a la autorrealización de la persona, según</a:t>
                      </a:r>
                      <a:endParaRPr kumimoji="0" lang="es-MX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          ¿ ?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1772816"/>
            <a:ext cx="1176285" cy="106700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573016"/>
            <a:ext cx="1224136" cy="10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630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2415" y="404664"/>
            <a:ext cx="6557319" cy="792088"/>
          </a:xfrm>
        </p:spPr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84784"/>
            <a:ext cx="6591985" cy="4426438"/>
          </a:xfrm>
        </p:spPr>
        <p:txBody>
          <a:bodyPr/>
          <a:lstStyle/>
          <a:p>
            <a:r>
              <a:rPr lang="es-MX" dirty="0"/>
              <a:t>Hernández, A. (2000). Acerca del ocio, del tiempo libre y de la animación sociocultural.</a:t>
            </a:r>
            <a:r>
              <a:rPr lang="es-MX" i="1" dirty="0"/>
              <a:t> EFDeportes.com, Revista Digital.</a:t>
            </a:r>
            <a:r>
              <a:rPr lang="es-MX" dirty="0"/>
              <a:t> Buenos Aires, Nº 23.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www.efdeportes.com/efd23/ocio.htm</a:t>
            </a:r>
            <a:r>
              <a:rPr lang="es-MX" dirty="0" smtClean="0"/>
              <a:t>.</a:t>
            </a:r>
          </a:p>
          <a:p>
            <a:r>
              <a:rPr lang="es-MX" dirty="0" err="1"/>
              <a:t>Dumazedier</a:t>
            </a:r>
            <a:r>
              <a:rPr lang="es-MX" dirty="0"/>
              <a:t>, J. (1964). </a:t>
            </a:r>
            <a:r>
              <a:rPr lang="es-MX" i="1" dirty="0"/>
              <a:t>Hacia una civilización del ocio</a:t>
            </a:r>
            <a:r>
              <a:rPr lang="es-MX" dirty="0"/>
              <a:t>. Barcelona. </a:t>
            </a:r>
            <a:r>
              <a:rPr lang="es-MX" dirty="0" smtClean="0"/>
              <a:t>Estela.</a:t>
            </a:r>
          </a:p>
          <a:p>
            <a:r>
              <a:rPr lang="es-MX" dirty="0" err="1" smtClean="0"/>
              <a:t>Munné</a:t>
            </a:r>
            <a:r>
              <a:rPr lang="es-MX" dirty="0"/>
              <a:t>, </a:t>
            </a:r>
            <a:r>
              <a:rPr lang="es-MX" dirty="0" smtClean="0"/>
              <a:t>F. </a:t>
            </a:r>
            <a:r>
              <a:rPr lang="es-MX" dirty="0"/>
              <a:t>(1980). Psicosociología del tiempo libre: un enfoque </a:t>
            </a:r>
            <a:r>
              <a:rPr lang="es-MX" dirty="0" smtClean="0"/>
              <a:t>crítico. Trillas.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54933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 rot="20559735">
            <a:off x="2907622" y="2467798"/>
            <a:ext cx="385257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6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Gracias!</a:t>
            </a:r>
            <a:endParaRPr lang="es-ES" sz="6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509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7704" y="624110"/>
            <a:ext cx="5112568" cy="644650"/>
          </a:xfrm>
        </p:spPr>
        <p:txBody>
          <a:bodyPr/>
          <a:lstStyle/>
          <a:p>
            <a:pPr algn="ctr"/>
            <a:r>
              <a:rPr lang="es-MX" b="1" dirty="0" smtClean="0"/>
              <a:t>CARACTERÍSTICAS</a:t>
            </a:r>
            <a:endParaRPr lang="es-MX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5585171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6732240" y="6093296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Hernández Mendo (2000) </a:t>
            </a:r>
          </a:p>
        </p:txBody>
      </p:sp>
    </p:spTree>
    <p:extLst>
      <p:ext uri="{BB962C8B-B14F-4D97-AF65-F5344CB8AC3E}">
        <p14:creationId xmlns:p14="http://schemas.microsoft.com/office/powerpoint/2010/main" val="371339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s-MX" b="1" dirty="0">
                <a:solidFill>
                  <a:schemeClr val="tx1"/>
                </a:solidFill>
              </a:rPr>
              <a:t>SUBJETIVISMO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772816"/>
            <a:ext cx="6591985" cy="3777622"/>
          </a:xfrm>
        </p:spPr>
        <p:txBody>
          <a:bodyPr/>
          <a:lstStyle/>
          <a:p>
            <a:pPr algn="just"/>
            <a:r>
              <a:rPr lang="es-MX" dirty="0" smtClean="0"/>
              <a:t>Es la filosofía capaz de comprobar que  lo que es verdad para una persona puede no serlo para otra.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3079460" y="3429000"/>
            <a:ext cx="4536504" cy="194421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Se </a:t>
            </a:r>
            <a:r>
              <a:rPr lang="es-MX" b="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concibe el ocio como la vivencia de un estado subjetivo de libertad.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731" y="3280282"/>
            <a:ext cx="1895475" cy="24193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3261308"/>
            <a:ext cx="1895475" cy="24193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548680"/>
            <a:ext cx="2055574" cy="136789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341" y="284887"/>
            <a:ext cx="2409825" cy="1895475"/>
          </a:xfrm>
          <a:prstGeom prst="rect">
            <a:avLst/>
          </a:prstGeom>
          <a:ln>
            <a:noFill/>
          </a:ln>
        </p:spPr>
      </p:pic>
      <p:sp>
        <p:nvSpPr>
          <p:cNvPr id="9" name="Rectángulo 8"/>
          <p:cNvSpPr/>
          <p:nvPr/>
        </p:nvSpPr>
        <p:spPr>
          <a:xfrm>
            <a:off x="3635896" y="5237967"/>
            <a:ext cx="2475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SUBJETIVISMO</a:t>
            </a:r>
          </a:p>
        </p:txBody>
      </p:sp>
      <p:sp>
        <p:nvSpPr>
          <p:cNvPr id="11" name="Llamada de nube 10"/>
          <p:cNvSpPr/>
          <p:nvPr/>
        </p:nvSpPr>
        <p:spPr>
          <a:xfrm>
            <a:off x="2627784" y="2007506"/>
            <a:ext cx="1800200" cy="1074013"/>
          </a:xfrm>
          <a:prstGeom prst="cloud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1"/>
                </a:solidFill>
              </a:rPr>
              <a:t>Libertad</a:t>
            </a:r>
            <a:endParaRPr lang="es-MX" sz="1600" dirty="0">
              <a:solidFill>
                <a:schemeClr val="tx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1916571"/>
            <a:ext cx="1828959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2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6270090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3888" y="4581128"/>
            <a:ext cx="2409825" cy="189547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230249" y="980728"/>
            <a:ext cx="2731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INDIVIDUALISMO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58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1720" y="624110"/>
            <a:ext cx="6482680" cy="971484"/>
          </a:xfrm>
        </p:spPr>
        <p:txBody>
          <a:bodyPr/>
          <a:lstStyle/>
          <a:p>
            <a:pPr lvl="0" algn="ctr"/>
            <a:r>
              <a:rPr lang="es-MX" b="1" dirty="0" smtClean="0">
                <a:solidFill>
                  <a:schemeClr val="tx1"/>
                </a:solidFill>
              </a:rPr>
              <a:t>INDIVIDUALISMO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772816"/>
            <a:ext cx="659198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Teoría sociológica que otorga primacía al individuo, respecto a la colectividad.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2627784" y="3429000"/>
            <a:ext cx="4988180" cy="194421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s-MX" sz="2000" b="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es-MX" sz="2000" b="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considera que el ocio pertenece a una esfera diferente a lo colectivo, porque no depende de los demás, sino que es individual.</a:t>
            </a:r>
            <a:r>
              <a:rPr lang="es-MX" b="0" dirty="0"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MX" b="0" dirty="0"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6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756" y="3068960"/>
            <a:ext cx="3384376" cy="3384376"/>
          </a:xfrm>
          <a:prstGeom prst="rect">
            <a:avLst/>
          </a:prstGeom>
        </p:spPr>
      </p:pic>
      <p:sp>
        <p:nvSpPr>
          <p:cNvPr id="3" name="Llamada ovalada 2"/>
          <p:cNvSpPr/>
          <p:nvPr/>
        </p:nvSpPr>
        <p:spPr>
          <a:xfrm>
            <a:off x="4067944" y="476672"/>
            <a:ext cx="4356484" cy="223224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</a:t>
            </a:r>
            <a:r>
              <a:rPr lang="es-MX" dirty="0" err="1" smtClean="0">
                <a:solidFill>
                  <a:schemeClr val="tx1"/>
                </a:solidFill>
              </a:rPr>
              <a:t>El</a:t>
            </a:r>
            <a:r>
              <a:rPr lang="es-MX" dirty="0" smtClean="0">
                <a:solidFill>
                  <a:schemeClr val="tx1"/>
                </a:solidFill>
              </a:rPr>
              <a:t> ocio se realiza de acuerdo a los gustos, deseos y preferencias de cada individuo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202" y="2732976"/>
            <a:ext cx="1440160" cy="14401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4869160"/>
            <a:ext cx="1629972" cy="113310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4895" y="3126457"/>
            <a:ext cx="1395551" cy="174270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6320" y="4919417"/>
            <a:ext cx="1768889" cy="176888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11560" y="450912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Individual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67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BE2B71-6379-4506-A931-40A15AAC88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4672</TotalTime>
  <Words>1347</Words>
  <Application>Microsoft Office PowerPoint</Application>
  <PresentationFormat>Presentación en pantalla (4:3)</PresentationFormat>
  <Paragraphs>176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Arial</vt:lpstr>
      <vt:lpstr>Century Gothic</vt:lpstr>
      <vt:lpstr>Tahoma</vt:lpstr>
      <vt:lpstr>Times New Roman</vt:lpstr>
      <vt:lpstr>Wingdings 3</vt:lpstr>
      <vt:lpstr>Espiral</vt:lpstr>
      <vt:lpstr>Universidad Autónoma del Estado de México.  Facultad de Turismo y Gastronomía</vt:lpstr>
      <vt:lpstr>Presentación de PowerPoint</vt:lpstr>
      <vt:lpstr>Presentación de PowerPoint</vt:lpstr>
      <vt:lpstr>CARACTERÍSTICAS</vt:lpstr>
      <vt:lpstr>SUBJETIVISMO</vt:lpstr>
      <vt:lpstr>Presentación de PowerPoint</vt:lpstr>
      <vt:lpstr>Presentación de PowerPoint</vt:lpstr>
      <vt:lpstr>INDIVIDUALISMO</vt:lpstr>
      <vt:lpstr>Presentación de PowerPoint</vt:lpstr>
      <vt:lpstr>LIBERALISMO</vt:lpstr>
      <vt:lpstr>Valores en el Liberalismo</vt:lpstr>
      <vt:lpstr>Presentación de PowerPoint</vt:lpstr>
      <vt:lpstr>Presentación de PowerPoint</vt:lpstr>
      <vt:lpstr>Empíricos 1920 a 1930</vt:lpstr>
      <vt:lpstr>Presentación de PowerPoint</vt:lpstr>
      <vt:lpstr>Presentación de PowerPoint</vt:lpstr>
      <vt:lpstr>Dumazedier</vt:lpstr>
      <vt:lpstr>Presentación de PowerPoint</vt:lpstr>
      <vt:lpstr>Presentación de PowerPoint</vt:lpstr>
      <vt:lpstr>Presentación de PowerPoint</vt:lpstr>
      <vt:lpstr>Teóricos, surgen en 1950</vt:lpstr>
      <vt:lpstr>Presentación de PowerPoint</vt:lpstr>
      <vt:lpstr>Presentación de PowerPoint</vt:lpstr>
      <vt:lpstr>Presentación de PowerPoint</vt:lpstr>
      <vt:lpstr>Críticos</vt:lpstr>
      <vt:lpstr>Presentación de PowerPoint</vt:lpstr>
      <vt:lpstr>El trabajo pasó de tener un valor evangélico a ser un simple medio de ganar dinero.</vt:lpstr>
      <vt:lpstr>REPRESENTANTES</vt:lpstr>
      <vt:lpstr>Presentación de PowerPoint</vt:lpstr>
      <vt:lpstr>Anderson</vt:lpstr>
      <vt:lpstr>Presentación de PowerPoint</vt:lpstr>
      <vt:lpstr>Karl Marx</vt:lpstr>
      <vt:lpstr>Para el sistema capitalista</vt:lpstr>
      <vt:lpstr>Presentación de PowerPoint</vt:lpstr>
      <vt:lpstr>ALGUNA DUDA?</vt:lpstr>
      <vt:lpstr>Ejercicio práctico</vt:lpstr>
      <vt:lpstr>Bibliografía</vt:lpstr>
      <vt:lpstr>Presentación de PowerPoint</vt:lpstr>
    </vt:vector>
  </TitlesOfParts>
  <Manager/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CONCEPCIÓN BURGUESA DEL OCIO</dc:title>
  <dc:subject/>
  <dc:creator>Maribel</dc:creator>
  <cp:keywords/>
  <dc:description/>
  <cp:lastModifiedBy>MaribelG</cp:lastModifiedBy>
  <cp:revision>106</cp:revision>
  <dcterms:created xsi:type="dcterms:W3CDTF">2015-03-10T16:43:13Z</dcterms:created>
  <dcterms:modified xsi:type="dcterms:W3CDTF">2017-10-18T17:07:46Z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TC010184553082</vt:lpwstr>
  </property>
</Properties>
</file>