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Default Extension="gif" ContentType="image/gif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300" r:id="rId16"/>
    <p:sldId id="30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99" r:id="rId26"/>
    <p:sldId id="279" r:id="rId27"/>
    <p:sldId id="280" r:id="rId28"/>
    <p:sldId id="281" r:id="rId29"/>
    <p:sldId id="283" r:id="rId30"/>
    <p:sldId id="284" r:id="rId31"/>
    <p:sldId id="286" r:id="rId32"/>
    <p:sldId id="298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303" r:id="rId4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EEE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>
        <p:scale>
          <a:sx n="69" d="100"/>
          <a:sy n="69" d="100"/>
        </p:scale>
        <p:origin x="-57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D4566-EE4F-47D1-8311-7DEEBF9BE149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745938D-4CF7-45B7-86C8-4E06390806AF}">
      <dgm:prSet custT="1"/>
      <dgm:spPr/>
      <dgm:t>
        <a:bodyPr/>
        <a:lstStyle/>
        <a:p>
          <a:pPr rtl="0"/>
          <a:r>
            <a:rPr lang="es-MX" sz="3200" dirty="0" smtClean="0">
              <a:solidFill>
                <a:schemeClr val="tx1"/>
              </a:solidFill>
            </a:rPr>
            <a:t>También conocido como nivel básico 1</a:t>
          </a:r>
          <a:endParaRPr lang="es-MX" sz="3200" dirty="0">
            <a:solidFill>
              <a:schemeClr val="tx1"/>
            </a:solidFill>
          </a:endParaRPr>
        </a:p>
      </dgm:t>
    </dgm:pt>
    <dgm:pt modelId="{E1D196B3-051B-4042-A951-1F2BA611217A}" type="parTrans" cxnId="{22324DE6-5CA4-41DE-8DD7-B15F587C8156}">
      <dgm:prSet/>
      <dgm:spPr/>
      <dgm:t>
        <a:bodyPr/>
        <a:lstStyle/>
        <a:p>
          <a:endParaRPr lang="es-MX"/>
        </a:p>
      </dgm:t>
    </dgm:pt>
    <dgm:pt modelId="{9DDAA5B0-4E4E-4BF5-8426-287F7AF042DD}" type="sibTrans" cxnId="{22324DE6-5CA4-41DE-8DD7-B15F587C8156}">
      <dgm:prSet/>
      <dgm:spPr/>
      <dgm:t>
        <a:bodyPr/>
        <a:lstStyle/>
        <a:p>
          <a:endParaRPr lang="es-MX"/>
        </a:p>
      </dgm:t>
    </dgm:pt>
    <dgm:pt modelId="{74FB0091-1763-496E-B954-ACCA79CC25F4}">
      <dgm:prSet custT="1"/>
      <dgm:spPr/>
      <dgm:t>
        <a:bodyPr/>
        <a:lstStyle/>
        <a:p>
          <a:pPr algn="just" rtl="0"/>
          <a:r>
            <a:rPr lang="es-MX" sz="1800" dirty="0" smtClean="0">
              <a:solidFill>
                <a:schemeClr val="tx1"/>
              </a:solidFill>
            </a:rPr>
            <a:t>Las prácticas, los equipos de seguridad, el diseño y la construcción de la instalación, son adecuados para la </a:t>
          </a:r>
          <a:r>
            <a:rPr lang="es-MX" sz="1800" b="1" dirty="0" smtClean="0">
              <a:solidFill>
                <a:schemeClr val="bg1"/>
              </a:solidFill>
            </a:rPr>
            <a:t>educación o capacitación universitaria.</a:t>
          </a:r>
          <a:endParaRPr lang="es-MX" sz="1800" b="1" dirty="0">
            <a:solidFill>
              <a:schemeClr val="bg1"/>
            </a:solidFill>
          </a:endParaRPr>
        </a:p>
      </dgm:t>
    </dgm:pt>
    <dgm:pt modelId="{A44097CA-30AF-4625-A623-5B4BEB043C10}" type="parTrans" cxnId="{4A988ECF-73F6-44C3-B29C-2444717D2C61}">
      <dgm:prSet/>
      <dgm:spPr/>
      <dgm:t>
        <a:bodyPr/>
        <a:lstStyle/>
        <a:p>
          <a:endParaRPr lang="es-MX"/>
        </a:p>
      </dgm:t>
    </dgm:pt>
    <dgm:pt modelId="{3C4188B6-7A49-4325-885D-B8901924CF5A}" type="sibTrans" cxnId="{4A988ECF-73F6-44C3-B29C-2444717D2C61}">
      <dgm:prSet/>
      <dgm:spPr/>
      <dgm:t>
        <a:bodyPr/>
        <a:lstStyle/>
        <a:p>
          <a:endParaRPr lang="es-MX"/>
        </a:p>
      </dgm:t>
    </dgm:pt>
    <dgm:pt modelId="{65830269-20EC-458A-8401-6D769E72A5CE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Se trabaja con cepas definidas y caracterizadas de microorganismos viables que no se conocen como generadores de enfermedad sistémica en humanos adultos sanos. </a:t>
          </a:r>
          <a:endParaRPr lang="es-MX" dirty="0">
            <a:solidFill>
              <a:schemeClr val="tx1"/>
            </a:solidFill>
          </a:endParaRPr>
        </a:p>
      </dgm:t>
    </dgm:pt>
    <dgm:pt modelId="{B134CE2D-18FE-4A7D-A45E-7A977FD1DB27}" type="parTrans" cxnId="{E9DF480D-C0F8-4E83-AB53-0FA24C7ED725}">
      <dgm:prSet/>
      <dgm:spPr/>
      <dgm:t>
        <a:bodyPr/>
        <a:lstStyle/>
        <a:p>
          <a:endParaRPr lang="es-MX"/>
        </a:p>
      </dgm:t>
    </dgm:pt>
    <dgm:pt modelId="{F9D948B6-4B14-48DD-B4B7-1FC0C0755B91}" type="sibTrans" cxnId="{E9DF480D-C0F8-4E83-AB53-0FA24C7ED725}">
      <dgm:prSet/>
      <dgm:spPr/>
      <dgm:t>
        <a:bodyPr/>
        <a:lstStyle/>
        <a:p>
          <a:endParaRPr lang="es-MX"/>
        </a:p>
      </dgm:t>
    </dgm:pt>
    <dgm:pt modelId="{CB7ADC51-B103-40E6-ACEE-60BC7B23A982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Se fundamenta en prácticas microbiológicas estándar sin ninguna barrera primaria o secundaria especialmente recomendada, salvo una pileta para </a:t>
          </a:r>
          <a:r>
            <a:rPr lang="es-MX" b="1" dirty="0" smtClean="0">
              <a:solidFill>
                <a:schemeClr val="bg1"/>
              </a:solidFill>
            </a:rPr>
            <a:t>lavado de manos</a:t>
          </a:r>
          <a:r>
            <a:rPr lang="es-MX" dirty="0" smtClean="0">
              <a:solidFill>
                <a:schemeClr val="tx1"/>
              </a:solidFill>
            </a:rPr>
            <a:t>.</a:t>
          </a:r>
          <a:endParaRPr lang="es-MX" dirty="0">
            <a:solidFill>
              <a:schemeClr val="tx1"/>
            </a:solidFill>
          </a:endParaRPr>
        </a:p>
      </dgm:t>
    </dgm:pt>
    <dgm:pt modelId="{E516C276-A3D3-4FED-A0F4-5017691B9785}" type="parTrans" cxnId="{61A14DD9-59F3-4B75-9E26-3B3F8495360D}">
      <dgm:prSet/>
      <dgm:spPr/>
      <dgm:t>
        <a:bodyPr/>
        <a:lstStyle/>
        <a:p>
          <a:endParaRPr lang="es-MX"/>
        </a:p>
      </dgm:t>
    </dgm:pt>
    <dgm:pt modelId="{3C7911B3-EF13-4275-A2CB-2192154502A1}" type="sibTrans" cxnId="{61A14DD9-59F3-4B75-9E26-3B3F8495360D}">
      <dgm:prSet/>
      <dgm:spPr/>
      <dgm:t>
        <a:bodyPr/>
        <a:lstStyle/>
        <a:p>
          <a:endParaRPr lang="es-MX"/>
        </a:p>
      </dgm:t>
    </dgm:pt>
    <dgm:pt modelId="{1AE2F7B7-6EAB-47B7-8C0F-07B69A8F82C5}" type="pres">
      <dgm:prSet presAssocID="{66FD4566-EE4F-47D1-8311-7DEEBF9BE14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4DB193-FDFE-4AA0-8FBC-3B0102E3F866}" type="pres">
      <dgm:prSet presAssocID="{66FD4566-EE4F-47D1-8311-7DEEBF9BE149}" presName="dummyMaxCanvas" presStyleCnt="0">
        <dgm:presLayoutVars/>
      </dgm:prSet>
      <dgm:spPr/>
    </dgm:pt>
    <dgm:pt modelId="{BF3E6649-4853-42E1-8426-5E2576048A96}" type="pres">
      <dgm:prSet presAssocID="{66FD4566-EE4F-47D1-8311-7DEEBF9BE14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B54461-0506-4E8A-B46F-DFBB668F53BD}" type="pres">
      <dgm:prSet presAssocID="{66FD4566-EE4F-47D1-8311-7DEEBF9BE14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BACBC7-C6F6-470A-8E34-4363817D7B08}" type="pres">
      <dgm:prSet presAssocID="{66FD4566-EE4F-47D1-8311-7DEEBF9BE14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9E2AE8-B186-44FF-9DF2-FAA4353D96F7}" type="pres">
      <dgm:prSet presAssocID="{66FD4566-EE4F-47D1-8311-7DEEBF9BE149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38DA08-B95C-4B7B-BE0F-1C4A68356236}" type="pres">
      <dgm:prSet presAssocID="{66FD4566-EE4F-47D1-8311-7DEEBF9BE14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953BB2-6E53-4500-9595-45EE24E5F411}" type="pres">
      <dgm:prSet presAssocID="{66FD4566-EE4F-47D1-8311-7DEEBF9BE14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3F621-F5B7-4071-8716-6F0B4A0095C0}" type="pres">
      <dgm:prSet presAssocID="{66FD4566-EE4F-47D1-8311-7DEEBF9BE14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361BC5-50FB-46D0-A1B5-1FA58F812174}" type="pres">
      <dgm:prSet presAssocID="{66FD4566-EE4F-47D1-8311-7DEEBF9BE14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C4AF30-C269-4BB8-B19E-DC0DC5374685}" type="pres">
      <dgm:prSet presAssocID="{66FD4566-EE4F-47D1-8311-7DEEBF9BE14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6D6A14-76D3-47B8-B554-4E5B4ADF7B39}" type="pres">
      <dgm:prSet presAssocID="{66FD4566-EE4F-47D1-8311-7DEEBF9BE14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3001C5-D1B5-4871-B1CA-73FDFD09B8F6}" type="pres">
      <dgm:prSet presAssocID="{66FD4566-EE4F-47D1-8311-7DEEBF9BE14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9B2BB5-AEA5-48CC-81E9-776D91A836C6}" type="presOf" srcId="{1745938D-4CF7-45B7-86C8-4E06390806AF}" destId="{BF3E6649-4853-42E1-8426-5E2576048A96}" srcOrd="0" destOrd="0" presId="urn:microsoft.com/office/officeart/2005/8/layout/vProcess5"/>
    <dgm:cxn modelId="{CF11056C-C402-45FE-9BB5-2D7CF0CBFFC3}" type="presOf" srcId="{1745938D-4CF7-45B7-86C8-4E06390806AF}" destId="{68361BC5-50FB-46D0-A1B5-1FA58F812174}" srcOrd="1" destOrd="0" presId="urn:microsoft.com/office/officeart/2005/8/layout/vProcess5"/>
    <dgm:cxn modelId="{A407F987-D51E-4D62-86D6-36FCC5F00CED}" type="presOf" srcId="{66FD4566-EE4F-47D1-8311-7DEEBF9BE149}" destId="{1AE2F7B7-6EAB-47B7-8C0F-07B69A8F82C5}" srcOrd="0" destOrd="0" presId="urn:microsoft.com/office/officeart/2005/8/layout/vProcess5"/>
    <dgm:cxn modelId="{7E74F069-C536-456C-9002-8229D2ECF010}" type="presOf" srcId="{CB7ADC51-B103-40E6-ACEE-60BC7B23A982}" destId="{D53001C5-D1B5-4871-B1CA-73FDFD09B8F6}" srcOrd="1" destOrd="0" presId="urn:microsoft.com/office/officeart/2005/8/layout/vProcess5"/>
    <dgm:cxn modelId="{02713EC1-FD0C-4855-B369-968FEB33ACFA}" type="presOf" srcId="{65830269-20EC-458A-8401-6D769E72A5CE}" destId="{F26D6A14-76D3-47B8-B554-4E5B4ADF7B39}" srcOrd="1" destOrd="0" presId="urn:microsoft.com/office/officeart/2005/8/layout/vProcess5"/>
    <dgm:cxn modelId="{4A988ECF-73F6-44C3-B29C-2444717D2C61}" srcId="{66FD4566-EE4F-47D1-8311-7DEEBF9BE149}" destId="{74FB0091-1763-496E-B954-ACCA79CC25F4}" srcOrd="1" destOrd="0" parTransId="{A44097CA-30AF-4625-A623-5B4BEB043C10}" sibTransId="{3C4188B6-7A49-4325-885D-B8901924CF5A}"/>
    <dgm:cxn modelId="{57EDCEA6-15A3-459B-A5BF-35DB0313C45D}" type="presOf" srcId="{74FB0091-1763-496E-B954-ACCA79CC25F4}" destId="{43B54461-0506-4E8A-B46F-DFBB668F53BD}" srcOrd="0" destOrd="0" presId="urn:microsoft.com/office/officeart/2005/8/layout/vProcess5"/>
    <dgm:cxn modelId="{8B34A839-A54E-49FE-9768-181E8EEC6231}" type="presOf" srcId="{74FB0091-1763-496E-B954-ACCA79CC25F4}" destId="{CFC4AF30-C269-4BB8-B19E-DC0DC5374685}" srcOrd="1" destOrd="0" presId="urn:microsoft.com/office/officeart/2005/8/layout/vProcess5"/>
    <dgm:cxn modelId="{0D1FF715-C805-4B6B-A346-5105F5E968E8}" type="presOf" srcId="{F9D948B6-4B14-48DD-B4B7-1FC0C0755B91}" destId="{DB23F621-F5B7-4071-8716-6F0B4A0095C0}" srcOrd="0" destOrd="0" presId="urn:microsoft.com/office/officeart/2005/8/layout/vProcess5"/>
    <dgm:cxn modelId="{7F6A1B25-F9C4-4B3C-A2D0-7826F89AA55F}" type="presOf" srcId="{3C4188B6-7A49-4325-885D-B8901924CF5A}" destId="{4C953BB2-6E53-4500-9595-45EE24E5F411}" srcOrd="0" destOrd="0" presId="urn:microsoft.com/office/officeart/2005/8/layout/vProcess5"/>
    <dgm:cxn modelId="{61A14DD9-59F3-4B75-9E26-3B3F8495360D}" srcId="{66FD4566-EE4F-47D1-8311-7DEEBF9BE149}" destId="{CB7ADC51-B103-40E6-ACEE-60BC7B23A982}" srcOrd="3" destOrd="0" parTransId="{E516C276-A3D3-4FED-A0F4-5017691B9785}" sibTransId="{3C7911B3-EF13-4275-A2CB-2192154502A1}"/>
    <dgm:cxn modelId="{22324DE6-5CA4-41DE-8DD7-B15F587C8156}" srcId="{66FD4566-EE4F-47D1-8311-7DEEBF9BE149}" destId="{1745938D-4CF7-45B7-86C8-4E06390806AF}" srcOrd="0" destOrd="0" parTransId="{E1D196B3-051B-4042-A951-1F2BA611217A}" sibTransId="{9DDAA5B0-4E4E-4BF5-8426-287F7AF042DD}"/>
    <dgm:cxn modelId="{8C5E4A46-2726-41B6-9E18-0788075E38F0}" type="presOf" srcId="{9DDAA5B0-4E4E-4BF5-8426-287F7AF042DD}" destId="{0E38DA08-B95C-4B7B-BE0F-1C4A68356236}" srcOrd="0" destOrd="0" presId="urn:microsoft.com/office/officeart/2005/8/layout/vProcess5"/>
    <dgm:cxn modelId="{7607EBD8-B980-4C25-892E-F908EA7B928A}" type="presOf" srcId="{CB7ADC51-B103-40E6-ACEE-60BC7B23A982}" destId="{B89E2AE8-B186-44FF-9DF2-FAA4353D96F7}" srcOrd="0" destOrd="0" presId="urn:microsoft.com/office/officeart/2005/8/layout/vProcess5"/>
    <dgm:cxn modelId="{E9DF480D-C0F8-4E83-AB53-0FA24C7ED725}" srcId="{66FD4566-EE4F-47D1-8311-7DEEBF9BE149}" destId="{65830269-20EC-458A-8401-6D769E72A5CE}" srcOrd="2" destOrd="0" parTransId="{B134CE2D-18FE-4A7D-A45E-7A977FD1DB27}" sibTransId="{F9D948B6-4B14-48DD-B4B7-1FC0C0755B91}"/>
    <dgm:cxn modelId="{83984DB1-0C01-45ED-B0E7-43AA78193759}" type="presOf" srcId="{65830269-20EC-458A-8401-6D769E72A5CE}" destId="{68BACBC7-C6F6-470A-8E34-4363817D7B08}" srcOrd="0" destOrd="0" presId="urn:microsoft.com/office/officeart/2005/8/layout/vProcess5"/>
    <dgm:cxn modelId="{1EC22AB9-326E-4F5D-8DE8-376903FA2670}" type="presParOf" srcId="{1AE2F7B7-6EAB-47B7-8C0F-07B69A8F82C5}" destId="{784DB193-FDFE-4AA0-8FBC-3B0102E3F866}" srcOrd="0" destOrd="0" presId="urn:microsoft.com/office/officeart/2005/8/layout/vProcess5"/>
    <dgm:cxn modelId="{AF755251-514D-4F96-8496-E445D18F58EF}" type="presParOf" srcId="{1AE2F7B7-6EAB-47B7-8C0F-07B69A8F82C5}" destId="{BF3E6649-4853-42E1-8426-5E2576048A96}" srcOrd="1" destOrd="0" presId="urn:microsoft.com/office/officeart/2005/8/layout/vProcess5"/>
    <dgm:cxn modelId="{41F7ED58-74FD-4429-AD1B-81B1C7146D07}" type="presParOf" srcId="{1AE2F7B7-6EAB-47B7-8C0F-07B69A8F82C5}" destId="{43B54461-0506-4E8A-B46F-DFBB668F53BD}" srcOrd="2" destOrd="0" presId="urn:microsoft.com/office/officeart/2005/8/layout/vProcess5"/>
    <dgm:cxn modelId="{511D6E63-4DD8-4A54-AC33-44588D6AF581}" type="presParOf" srcId="{1AE2F7B7-6EAB-47B7-8C0F-07B69A8F82C5}" destId="{68BACBC7-C6F6-470A-8E34-4363817D7B08}" srcOrd="3" destOrd="0" presId="urn:microsoft.com/office/officeart/2005/8/layout/vProcess5"/>
    <dgm:cxn modelId="{6608CCCC-E835-4E64-AF4B-457399035DFD}" type="presParOf" srcId="{1AE2F7B7-6EAB-47B7-8C0F-07B69A8F82C5}" destId="{B89E2AE8-B186-44FF-9DF2-FAA4353D96F7}" srcOrd="4" destOrd="0" presId="urn:microsoft.com/office/officeart/2005/8/layout/vProcess5"/>
    <dgm:cxn modelId="{D47F4F6F-AA7D-4EC5-BC6E-117ED14E9D33}" type="presParOf" srcId="{1AE2F7B7-6EAB-47B7-8C0F-07B69A8F82C5}" destId="{0E38DA08-B95C-4B7B-BE0F-1C4A68356236}" srcOrd="5" destOrd="0" presId="urn:microsoft.com/office/officeart/2005/8/layout/vProcess5"/>
    <dgm:cxn modelId="{14CD9060-D29C-4793-B186-7679F8896493}" type="presParOf" srcId="{1AE2F7B7-6EAB-47B7-8C0F-07B69A8F82C5}" destId="{4C953BB2-6E53-4500-9595-45EE24E5F411}" srcOrd="6" destOrd="0" presId="urn:microsoft.com/office/officeart/2005/8/layout/vProcess5"/>
    <dgm:cxn modelId="{84A4417E-4A21-4517-85B4-97ED373229F4}" type="presParOf" srcId="{1AE2F7B7-6EAB-47B7-8C0F-07B69A8F82C5}" destId="{DB23F621-F5B7-4071-8716-6F0B4A0095C0}" srcOrd="7" destOrd="0" presId="urn:microsoft.com/office/officeart/2005/8/layout/vProcess5"/>
    <dgm:cxn modelId="{A5CA50F7-E91F-4EFD-9EC5-0C0F70AFEF46}" type="presParOf" srcId="{1AE2F7B7-6EAB-47B7-8C0F-07B69A8F82C5}" destId="{68361BC5-50FB-46D0-A1B5-1FA58F812174}" srcOrd="8" destOrd="0" presId="urn:microsoft.com/office/officeart/2005/8/layout/vProcess5"/>
    <dgm:cxn modelId="{6DFBF1FF-B6AA-4C3F-9090-6D24505CA1C2}" type="presParOf" srcId="{1AE2F7B7-6EAB-47B7-8C0F-07B69A8F82C5}" destId="{CFC4AF30-C269-4BB8-B19E-DC0DC5374685}" srcOrd="9" destOrd="0" presId="urn:microsoft.com/office/officeart/2005/8/layout/vProcess5"/>
    <dgm:cxn modelId="{A5924DAB-BB19-46E3-908E-B76A5420E885}" type="presParOf" srcId="{1AE2F7B7-6EAB-47B7-8C0F-07B69A8F82C5}" destId="{F26D6A14-76D3-47B8-B554-4E5B4ADF7B39}" srcOrd="10" destOrd="0" presId="urn:microsoft.com/office/officeart/2005/8/layout/vProcess5"/>
    <dgm:cxn modelId="{76F84E6D-740B-470E-8346-7595B58AC35F}" type="presParOf" srcId="{1AE2F7B7-6EAB-47B7-8C0F-07B69A8F82C5}" destId="{D53001C5-D1B5-4871-B1CA-73FDFD09B8F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4BF448-CC98-4AB4-AC48-C47080C21418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A35B6737-12F7-4E18-B520-AD930D9316DC}">
      <dgm:prSet custT="1"/>
      <dgm:spPr/>
      <dgm:t>
        <a:bodyPr/>
        <a:lstStyle/>
        <a:p>
          <a:pPr rtl="0"/>
          <a:r>
            <a:rPr lang="es-MX" sz="1800" dirty="0" smtClean="0"/>
            <a:t>La vía normal de transmisión. </a:t>
          </a:r>
          <a:endParaRPr lang="es-MX" sz="1800" dirty="0"/>
        </a:p>
      </dgm:t>
    </dgm:pt>
    <dgm:pt modelId="{9243ED49-D155-4808-8E30-F95DDAD13CD2}" type="parTrans" cxnId="{B8CE27E8-8171-40EE-8901-DC386A486C2D}">
      <dgm:prSet/>
      <dgm:spPr/>
      <dgm:t>
        <a:bodyPr/>
        <a:lstStyle/>
        <a:p>
          <a:endParaRPr lang="es-MX"/>
        </a:p>
      </dgm:t>
    </dgm:pt>
    <dgm:pt modelId="{6963DE85-E759-491D-AAF8-0D89229D5493}" type="sibTrans" cxnId="{B8CE27E8-8171-40EE-8901-DC386A486C2D}">
      <dgm:prSet/>
      <dgm:spPr/>
      <dgm:t>
        <a:bodyPr/>
        <a:lstStyle/>
        <a:p>
          <a:endParaRPr lang="es-MX"/>
        </a:p>
      </dgm:t>
    </dgm:pt>
    <dgm:pt modelId="{7A4C7320-E827-463A-92B5-DC9C4571D86A}">
      <dgm:prSet custT="1"/>
      <dgm:spPr/>
      <dgm:t>
        <a:bodyPr/>
        <a:lstStyle/>
        <a:p>
          <a:pPr rtl="0"/>
          <a:r>
            <a:rPr lang="es-MX" sz="1800" dirty="0" smtClean="0"/>
            <a:t>Los volúmenes y las concentraciones que van a manejarse. </a:t>
          </a:r>
          <a:endParaRPr lang="es-MX" sz="1800" dirty="0"/>
        </a:p>
      </dgm:t>
    </dgm:pt>
    <dgm:pt modelId="{5C168854-E2FC-4C07-8BC8-A2BD9CBA3FB6}" type="parTrans" cxnId="{4A305A42-4541-4919-AFF0-F0A57E843A73}">
      <dgm:prSet/>
      <dgm:spPr/>
      <dgm:t>
        <a:bodyPr/>
        <a:lstStyle/>
        <a:p>
          <a:endParaRPr lang="es-MX"/>
        </a:p>
      </dgm:t>
    </dgm:pt>
    <dgm:pt modelId="{6BA41F50-1823-4858-9264-DB26A5A07D54}" type="sibTrans" cxnId="{4A305A42-4541-4919-AFF0-F0A57E843A73}">
      <dgm:prSet/>
      <dgm:spPr/>
      <dgm:t>
        <a:bodyPr/>
        <a:lstStyle/>
        <a:p>
          <a:endParaRPr lang="es-MX"/>
        </a:p>
      </dgm:t>
    </dgm:pt>
    <dgm:pt modelId="{BF5A8B66-1E9A-46A2-8483-99E1F4B3AA8B}">
      <dgm:prSet/>
      <dgm:spPr/>
      <dgm:t>
        <a:bodyPr/>
        <a:lstStyle/>
        <a:p>
          <a:pPr rtl="0"/>
          <a:r>
            <a:rPr lang="es-MX" smtClean="0"/>
            <a:t>La vía de inoculación. </a:t>
          </a:r>
          <a:endParaRPr lang="es-MX"/>
        </a:p>
      </dgm:t>
    </dgm:pt>
    <dgm:pt modelId="{3F150DFC-7B69-4634-81F7-B3E877BFD9CB}" type="parTrans" cxnId="{C7A0FA38-16AA-4EFF-BDFA-F8B2206FEA89}">
      <dgm:prSet/>
      <dgm:spPr/>
      <dgm:t>
        <a:bodyPr/>
        <a:lstStyle/>
        <a:p>
          <a:endParaRPr lang="es-MX"/>
        </a:p>
      </dgm:t>
    </dgm:pt>
    <dgm:pt modelId="{11F178A2-BAEC-46AF-AE4C-E752A2AD9833}" type="sibTrans" cxnId="{C7A0FA38-16AA-4EFF-BDFA-F8B2206FEA89}">
      <dgm:prSet/>
      <dgm:spPr/>
      <dgm:t>
        <a:bodyPr/>
        <a:lstStyle/>
        <a:p>
          <a:endParaRPr lang="es-MX"/>
        </a:p>
      </dgm:t>
    </dgm:pt>
    <dgm:pt modelId="{25F7148B-7D6B-4882-B431-9BF2DF0058A4}">
      <dgm:prSet custT="1"/>
      <dgm:spPr/>
      <dgm:t>
        <a:bodyPr/>
        <a:lstStyle/>
        <a:p>
          <a:pPr rtl="0"/>
          <a:r>
            <a:rPr lang="es-MX" sz="2000" dirty="0" smtClean="0"/>
            <a:t>En su caso, la vía de excreción de los agentes.</a:t>
          </a:r>
          <a:endParaRPr lang="es-MX" sz="2000" dirty="0"/>
        </a:p>
      </dgm:t>
    </dgm:pt>
    <dgm:pt modelId="{8AAF37E9-99B8-41FF-922D-EAB426E3E519}" type="parTrans" cxnId="{8316D984-F7B5-4DA2-9043-BC3CB3CD370C}">
      <dgm:prSet/>
      <dgm:spPr/>
      <dgm:t>
        <a:bodyPr/>
        <a:lstStyle/>
        <a:p>
          <a:endParaRPr lang="es-MX"/>
        </a:p>
      </dgm:t>
    </dgm:pt>
    <dgm:pt modelId="{DACAC342-2F24-4E26-AC42-B8C785976F0A}" type="sibTrans" cxnId="{8316D984-F7B5-4DA2-9043-BC3CB3CD370C}">
      <dgm:prSet/>
      <dgm:spPr/>
      <dgm:t>
        <a:bodyPr/>
        <a:lstStyle/>
        <a:p>
          <a:endParaRPr lang="es-MX"/>
        </a:p>
      </dgm:t>
    </dgm:pt>
    <dgm:pt modelId="{A80ED6AA-4453-4CFC-AD89-7C0982EECEAD}" type="pres">
      <dgm:prSet presAssocID="{EA4BF448-CC98-4AB4-AC48-C47080C2141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EC47CF2-9684-4AFF-B888-5A708E26348A}" type="pres">
      <dgm:prSet presAssocID="{A35B6737-12F7-4E18-B520-AD930D9316DC}" presName="circ1" presStyleLbl="vennNode1" presStyleIdx="0" presStyleCnt="4"/>
      <dgm:spPr/>
      <dgm:t>
        <a:bodyPr/>
        <a:lstStyle/>
        <a:p>
          <a:endParaRPr lang="es-MX"/>
        </a:p>
      </dgm:t>
    </dgm:pt>
    <dgm:pt modelId="{9FD754D7-ACD3-4B7B-A218-6FFE9BF6F840}" type="pres">
      <dgm:prSet presAssocID="{A35B6737-12F7-4E18-B520-AD930D9316D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F2F25B-2B51-48EB-ADFB-62DE02DF774C}" type="pres">
      <dgm:prSet presAssocID="{7A4C7320-E827-463A-92B5-DC9C4571D86A}" presName="circ2" presStyleLbl="vennNode1" presStyleIdx="1" presStyleCnt="4"/>
      <dgm:spPr/>
      <dgm:t>
        <a:bodyPr/>
        <a:lstStyle/>
        <a:p>
          <a:endParaRPr lang="es-MX"/>
        </a:p>
      </dgm:t>
    </dgm:pt>
    <dgm:pt modelId="{E4ADE0F8-EEFA-41D0-94B0-8980B833FB65}" type="pres">
      <dgm:prSet presAssocID="{7A4C7320-E827-463A-92B5-DC9C4571D86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82CE08-4F63-4D4F-853E-A736E09B514A}" type="pres">
      <dgm:prSet presAssocID="{BF5A8B66-1E9A-46A2-8483-99E1F4B3AA8B}" presName="circ3" presStyleLbl="vennNode1" presStyleIdx="2" presStyleCnt="4"/>
      <dgm:spPr/>
      <dgm:t>
        <a:bodyPr/>
        <a:lstStyle/>
        <a:p>
          <a:endParaRPr lang="es-MX"/>
        </a:p>
      </dgm:t>
    </dgm:pt>
    <dgm:pt modelId="{CE71D2D6-18A1-48BD-A999-C2A98253F2E7}" type="pres">
      <dgm:prSet presAssocID="{BF5A8B66-1E9A-46A2-8483-99E1F4B3AA8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AC85D6-1464-47C3-88D5-CE2A01BA4E96}" type="pres">
      <dgm:prSet presAssocID="{25F7148B-7D6B-4882-B431-9BF2DF0058A4}" presName="circ4" presStyleLbl="vennNode1" presStyleIdx="3" presStyleCnt="4"/>
      <dgm:spPr/>
      <dgm:t>
        <a:bodyPr/>
        <a:lstStyle/>
        <a:p>
          <a:endParaRPr lang="es-MX"/>
        </a:p>
      </dgm:t>
    </dgm:pt>
    <dgm:pt modelId="{ECAAB625-E8C0-4838-B326-11B2EB231DDD}" type="pres">
      <dgm:prSet presAssocID="{25F7148B-7D6B-4882-B431-9BF2DF0058A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47F936-5128-4230-BE78-736886395060}" type="presOf" srcId="{7A4C7320-E827-463A-92B5-DC9C4571D86A}" destId="{51F2F25B-2B51-48EB-ADFB-62DE02DF774C}" srcOrd="0" destOrd="0" presId="urn:microsoft.com/office/officeart/2005/8/layout/venn1"/>
    <dgm:cxn modelId="{4A305A42-4541-4919-AFF0-F0A57E843A73}" srcId="{EA4BF448-CC98-4AB4-AC48-C47080C21418}" destId="{7A4C7320-E827-463A-92B5-DC9C4571D86A}" srcOrd="1" destOrd="0" parTransId="{5C168854-E2FC-4C07-8BC8-A2BD9CBA3FB6}" sibTransId="{6BA41F50-1823-4858-9264-DB26A5A07D54}"/>
    <dgm:cxn modelId="{C5669A8A-3A25-4E9D-BFB8-067FA96C26AB}" type="presOf" srcId="{7A4C7320-E827-463A-92B5-DC9C4571D86A}" destId="{E4ADE0F8-EEFA-41D0-94B0-8980B833FB65}" srcOrd="1" destOrd="0" presId="urn:microsoft.com/office/officeart/2005/8/layout/venn1"/>
    <dgm:cxn modelId="{05228373-2D8F-42D6-913A-361EA4E9294D}" type="presOf" srcId="{EA4BF448-CC98-4AB4-AC48-C47080C21418}" destId="{A80ED6AA-4453-4CFC-AD89-7C0982EECEAD}" srcOrd="0" destOrd="0" presId="urn:microsoft.com/office/officeart/2005/8/layout/venn1"/>
    <dgm:cxn modelId="{C7A0FA38-16AA-4EFF-BDFA-F8B2206FEA89}" srcId="{EA4BF448-CC98-4AB4-AC48-C47080C21418}" destId="{BF5A8B66-1E9A-46A2-8483-99E1F4B3AA8B}" srcOrd="2" destOrd="0" parTransId="{3F150DFC-7B69-4634-81F7-B3E877BFD9CB}" sibTransId="{11F178A2-BAEC-46AF-AE4C-E752A2AD9833}"/>
    <dgm:cxn modelId="{977CD064-EC41-4AC6-AA35-BE97B7CE74AF}" type="presOf" srcId="{A35B6737-12F7-4E18-B520-AD930D9316DC}" destId="{9FD754D7-ACD3-4B7B-A218-6FFE9BF6F840}" srcOrd="1" destOrd="0" presId="urn:microsoft.com/office/officeart/2005/8/layout/venn1"/>
    <dgm:cxn modelId="{91F2B080-47FE-42B9-BDBF-C10E4C38B1E2}" type="presOf" srcId="{A35B6737-12F7-4E18-B520-AD930D9316DC}" destId="{AEC47CF2-9684-4AFF-B888-5A708E26348A}" srcOrd="0" destOrd="0" presId="urn:microsoft.com/office/officeart/2005/8/layout/venn1"/>
    <dgm:cxn modelId="{8316D984-F7B5-4DA2-9043-BC3CB3CD370C}" srcId="{EA4BF448-CC98-4AB4-AC48-C47080C21418}" destId="{25F7148B-7D6B-4882-B431-9BF2DF0058A4}" srcOrd="3" destOrd="0" parTransId="{8AAF37E9-99B8-41FF-922D-EAB426E3E519}" sibTransId="{DACAC342-2F24-4E26-AC42-B8C785976F0A}"/>
    <dgm:cxn modelId="{620BAB9D-EDF1-4247-BC44-6DF6D32143A6}" type="presOf" srcId="{25F7148B-7D6B-4882-B431-9BF2DF0058A4}" destId="{76AC85D6-1464-47C3-88D5-CE2A01BA4E96}" srcOrd="0" destOrd="0" presId="urn:microsoft.com/office/officeart/2005/8/layout/venn1"/>
    <dgm:cxn modelId="{E85742C4-CB77-4F6E-B4A6-C757249CACC2}" type="presOf" srcId="{25F7148B-7D6B-4882-B431-9BF2DF0058A4}" destId="{ECAAB625-E8C0-4838-B326-11B2EB231DDD}" srcOrd="1" destOrd="0" presId="urn:microsoft.com/office/officeart/2005/8/layout/venn1"/>
    <dgm:cxn modelId="{D32CEE41-85D4-4004-BF34-31EB9FEF6CD0}" type="presOf" srcId="{BF5A8B66-1E9A-46A2-8483-99E1F4B3AA8B}" destId="{F782CE08-4F63-4D4F-853E-A736E09B514A}" srcOrd="0" destOrd="0" presId="urn:microsoft.com/office/officeart/2005/8/layout/venn1"/>
    <dgm:cxn modelId="{B8CE27E8-8171-40EE-8901-DC386A486C2D}" srcId="{EA4BF448-CC98-4AB4-AC48-C47080C21418}" destId="{A35B6737-12F7-4E18-B520-AD930D9316DC}" srcOrd="0" destOrd="0" parTransId="{9243ED49-D155-4808-8E30-F95DDAD13CD2}" sibTransId="{6963DE85-E759-491D-AAF8-0D89229D5493}"/>
    <dgm:cxn modelId="{2D888849-9816-41A5-A2FF-0EF9494C3DA7}" type="presOf" srcId="{BF5A8B66-1E9A-46A2-8483-99E1F4B3AA8B}" destId="{CE71D2D6-18A1-48BD-A999-C2A98253F2E7}" srcOrd="1" destOrd="0" presId="urn:microsoft.com/office/officeart/2005/8/layout/venn1"/>
    <dgm:cxn modelId="{8D7C3059-4965-47A8-A33F-0B3668F386FB}" type="presParOf" srcId="{A80ED6AA-4453-4CFC-AD89-7C0982EECEAD}" destId="{AEC47CF2-9684-4AFF-B888-5A708E26348A}" srcOrd="0" destOrd="0" presId="urn:microsoft.com/office/officeart/2005/8/layout/venn1"/>
    <dgm:cxn modelId="{549FAA57-2061-48A5-8D28-03B554092AF5}" type="presParOf" srcId="{A80ED6AA-4453-4CFC-AD89-7C0982EECEAD}" destId="{9FD754D7-ACD3-4B7B-A218-6FFE9BF6F840}" srcOrd="1" destOrd="0" presId="urn:microsoft.com/office/officeart/2005/8/layout/venn1"/>
    <dgm:cxn modelId="{CC41832C-D16F-47AA-9D44-4B1ED3C6323E}" type="presParOf" srcId="{A80ED6AA-4453-4CFC-AD89-7C0982EECEAD}" destId="{51F2F25B-2B51-48EB-ADFB-62DE02DF774C}" srcOrd="2" destOrd="0" presId="urn:microsoft.com/office/officeart/2005/8/layout/venn1"/>
    <dgm:cxn modelId="{086A33D0-E7E7-46C8-B3B8-9E1ECAC4F012}" type="presParOf" srcId="{A80ED6AA-4453-4CFC-AD89-7C0982EECEAD}" destId="{E4ADE0F8-EEFA-41D0-94B0-8980B833FB65}" srcOrd="3" destOrd="0" presId="urn:microsoft.com/office/officeart/2005/8/layout/venn1"/>
    <dgm:cxn modelId="{FF12EC79-8880-4509-953A-01EB31B49739}" type="presParOf" srcId="{A80ED6AA-4453-4CFC-AD89-7C0982EECEAD}" destId="{F782CE08-4F63-4D4F-853E-A736E09B514A}" srcOrd="4" destOrd="0" presId="urn:microsoft.com/office/officeart/2005/8/layout/venn1"/>
    <dgm:cxn modelId="{1C2A45FA-6BF2-43C2-9BD5-F4ED0B9CC667}" type="presParOf" srcId="{A80ED6AA-4453-4CFC-AD89-7C0982EECEAD}" destId="{CE71D2D6-18A1-48BD-A999-C2A98253F2E7}" srcOrd="5" destOrd="0" presId="urn:microsoft.com/office/officeart/2005/8/layout/venn1"/>
    <dgm:cxn modelId="{EA19B750-E703-4CA0-A451-4FD7DC128E03}" type="presParOf" srcId="{A80ED6AA-4453-4CFC-AD89-7C0982EECEAD}" destId="{76AC85D6-1464-47C3-88D5-CE2A01BA4E96}" srcOrd="6" destOrd="0" presId="urn:microsoft.com/office/officeart/2005/8/layout/venn1"/>
    <dgm:cxn modelId="{EFB00579-EE4D-485E-8F52-443DE365FFC4}" type="presParOf" srcId="{A80ED6AA-4453-4CFC-AD89-7C0982EECEAD}" destId="{ECAAB625-E8C0-4838-B326-11B2EB231DDD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6E61FFD-4238-45FA-9D84-84FE9A45BD92}" type="doc">
      <dgm:prSet loTypeId="urn:microsoft.com/office/officeart/2005/8/layout/venn1" loCatId="relationship" qsTypeId="urn:microsoft.com/office/officeart/2005/8/quickstyle/simple1" qsCatId="simple" csTypeId="urn:microsoft.com/office/officeart/2005/8/colors/colorful1#2" csCatId="colorful"/>
      <dgm:spPr/>
      <dgm:t>
        <a:bodyPr/>
        <a:lstStyle/>
        <a:p>
          <a:endParaRPr lang="es-MX"/>
        </a:p>
      </dgm:t>
    </dgm:pt>
    <dgm:pt modelId="{795A12FD-B1A3-4A37-9850-4625FFA24AE7}">
      <dgm:prSet/>
      <dgm:spPr/>
      <dgm:t>
        <a:bodyPr/>
        <a:lstStyle/>
        <a:p>
          <a:pPr rtl="0"/>
          <a:r>
            <a:rPr lang="es-MX" smtClean="0"/>
            <a:t>El carácter de los animales, es decir, su grado de agresividad y tendencia a morder o arañar. </a:t>
          </a:r>
          <a:endParaRPr lang="es-MX"/>
        </a:p>
      </dgm:t>
    </dgm:pt>
    <dgm:pt modelId="{F6F47161-7E0F-4BE8-95CF-F37281EA01CB}" type="parTrans" cxnId="{CEB61C1C-C2D2-4C94-9A37-B4F8A779D6B0}">
      <dgm:prSet/>
      <dgm:spPr/>
      <dgm:t>
        <a:bodyPr/>
        <a:lstStyle/>
        <a:p>
          <a:endParaRPr lang="es-MX"/>
        </a:p>
      </dgm:t>
    </dgm:pt>
    <dgm:pt modelId="{1961540A-3495-41CC-8046-70491E3D51E7}" type="sibTrans" cxnId="{CEB61C1C-C2D2-4C94-9A37-B4F8A779D6B0}">
      <dgm:prSet/>
      <dgm:spPr/>
      <dgm:t>
        <a:bodyPr/>
        <a:lstStyle/>
        <a:p>
          <a:endParaRPr lang="es-MX"/>
        </a:p>
      </dgm:t>
    </dgm:pt>
    <dgm:pt modelId="{9E49081D-D12B-454E-BAE1-F37445661EF9}">
      <dgm:prSet custT="1"/>
      <dgm:spPr/>
      <dgm:t>
        <a:bodyPr/>
        <a:lstStyle/>
        <a:p>
          <a:pPr rtl="0"/>
          <a:r>
            <a:rPr lang="es-MX" sz="1600" dirty="0" smtClean="0"/>
            <a:t>Sus endoparásitos y ectoparásitos naturales.</a:t>
          </a:r>
          <a:endParaRPr lang="es-MX" sz="1600" dirty="0"/>
        </a:p>
      </dgm:t>
    </dgm:pt>
    <dgm:pt modelId="{889BB782-876C-40B7-96E6-3F64A6026A84}" type="parTrans" cxnId="{59E8CA53-F68C-4D3F-A6FB-B40CAB4C9F03}">
      <dgm:prSet/>
      <dgm:spPr/>
      <dgm:t>
        <a:bodyPr/>
        <a:lstStyle/>
        <a:p>
          <a:endParaRPr lang="es-MX"/>
        </a:p>
      </dgm:t>
    </dgm:pt>
    <dgm:pt modelId="{85D86522-B20A-46CE-A7FA-7CA78682ECC7}" type="sibTrans" cxnId="{59E8CA53-F68C-4D3F-A6FB-B40CAB4C9F03}">
      <dgm:prSet/>
      <dgm:spPr/>
      <dgm:t>
        <a:bodyPr/>
        <a:lstStyle/>
        <a:p>
          <a:endParaRPr lang="es-MX"/>
        </a:p>
      </dgm:t>
    </dgm:pt>
    <dgm:pt modelId="{8C3B4B6E-E267-4936-B4FA-50F59BC831CF}">
      <dgm:prSet/>
      <dgm:spPr/>
      <dgm:t>
        <a:bodyPr/>
        <a:lstStyle/>
        <a:p>
          <a:pPr rtl="0"/>
          <a:r>
            <a:rPr lang="es-MX" smtClean="0"/>
            <a:t>Las zoonosis a las que son susceptibles.</a:t>
          </a:r>
          <a:endParaRPr lang="es-MX"/>
        </a:p>
      </dgm:t>
    </dgm:pt>
    <dgm:pt modelId="{09E63AEF-4727-4C37-AB8C-D51280AA3F79}" type="parTrans" cxnId="{1FE402C4-0B48-4C38-82E0-E2094D49B732}">
      <dgm:prSet/>
      <dgm:spPr/>
      <dgm:t>
        <a:bodyPr/>
        <a:lstStyle/>
        <a:p>
          <a:endParaRPr lang="es-MX"/>
        </a:p>
      </dgm:t>
    </dgm:pt>
    <dgm:pt modelId="{D77DE190-1483-4CA1-9B71-13A2B83656DE}" type="sibTrans" cxnId="{1FE402C4-0B48-4C38-82E0-E2094D49B732}">
      <dgm:prSet/>
      <dgm:spPr/>
      <dgm:t>
        <a:bodyPr/>
        <a:lstStyle/>
        <a:p>
          <a:endParaRPr lang="es-MX"/>
        </a:p>
      </dgm:t>
    </dgm:pt>
    <dgm:pt modelId="{FE7F3CF9-FE61-44C8-8799-46EC9A4B7368}">
      <dgm:prSet custT="1"/>
      <dgm:spPr/>
      <dgm:t>
        <a:bodyPr/>
        <a:lstStyle/>
        <a:p>
          <a:pPr rtl="0"/>
          <a:r>
            <a:rPr lang="es-MX" sz="1600" dirty="0" smtClean="0"/>
            <a:t>La posible diseminación de alérgenos.</a:t>
          </a:r>
          <a:endParaRPr lang="es-MX" sz="1600" dirty="0"/>
        </a:p>
      </dgm:t>
    </dgm:pt>
    <dgm:pt modelId="{C23F12C9-B084-4AE1-BC11-41A1FD9A87E2}" type="parTrans" cxnId="{1609F24F-AC25-4512-ACE8-93EC84B62063}">
      <dgm:prSet/>
      <dgm:spPr/>
      <dgm:t>
        <a:bodyPr/>
        <a:lstStyle/>
        <a:p>
          <a:endParaRPr lang="es-MX"/>
        </a:p>
      </dgm:t>
    </dgm:pt>
    <dgm:pt modelId="{8E603ADB-9933-4734-9965-900E4254BA7B}" type="sibTrans" cxnId="{1609F24F-AC25-4512-ACE8-93EC84B62063}">
      <dgm:prSet/>
      <dgm:spPr/>
      <dgm:t>
        <a:bodyPr/>
        <a:lstStyle/>
        <a:p>
          <a:endParaRPr lang="es-MX"/>
        </a:p>
      </dgm:t>
    </dgm:pt>
    <dgm:pt modelId="{14E843FE-EDD5-47DF-AED8-609836C054BB}" type="pres">
      <dgm:prSet presAssocID="{76E61FFD-4238-45FA-9D84-84FE9A45BD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4FB684-0BF8-46AC-ADE6-B3B53C19870F}" type="pres">
      <dgm:prSet presAssocID="{795A12FD-B1A3-4A37-9850-4625FFA24AE7}" presName="circ1" presStyleLbl="vennNode1" presStyleIdx="0" presStyleCnt="4"/>
      <dgm:spPr/>
      <dgm:t>
        <a:bodyPr/>
        <a:lstStyle/>
        <a:p>
          <a:endParaRPr lang="es-MX"/>
        </a:p>
      </dgm:t>
    </dgm:pt>
    <dgm:pt modelId="{5B795EBB-DFA3-4392-A1D6-9737EE35316A}" type="pres">
      <dgm:prSet presAssocID="{795A12FD-B1A3-4A37-9850-4625FFA24AE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269F1C-D891-4674-AB6C-F3FDC16FEEB6}" type="pres">
      <dgm:prSet presAssocID="{9E49081D-D12B-454E-BAE1-F37445661EF9}" presName="circ2" presStyleLbl="vennNode1" presStyleIdx="1" presStyleCnt="4"/>
      <dgm:spPr/>
      <dgm:t>
        <a:bodyPr/>
        <a:lstStyle/>
        <a:p>
          <a:endParaRPr lang="es-MX"/>
        </a:p>
      </dgm:t>
    </dgm:pt>
    <dgm:pt modelId="{6B42BE39-1DD2-4561-AA60-45FCCD317BC0}" type="pres">
      <dgm:prSet presAssocID="{9E49081D-D12B-454E-BAE1-F37445661E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505541-F071-4C90-B388-05E72BB8B299}" type="pres">
      <dgm:prSet presAssocID="{8C3B4B6E-E267-4936-B4FA-50F59BC831CF}" presName="circ3" presStyleLbl="vennNode1" presStyleIdx="2" presStyleCnt="4"/>
      <dgm:spPr/>
      <dgm:t>
        <a:bodyPr/>
        <a:lstStyle/>
        <a:p>
          <a:endParaRPr lang="es-MX"/>
        </a:p>
      </dgm:t>
    </dgm:pt>
    <dgm:pt modelId="{003DBFDE-C20E-487A-B419-FEA0D9BDBF3A}" type="pres">
      <dgm:prSet presAssocID="{8C3B4B6E-E267-4936-B4FA-50F59BC831C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5856A9-E3A5-41A7-AEF6-DA08B86F030B}" type="pres">
      <dgm:prSet presAssocID="{FE7F3CF9-FE61-44C8-8799-46EC9A4B7368}" presName="circ4" presStyleLbl="vennNode1" presStyleIdx="3" presStyleCnt="4"/>
      <dgm:spPr/>
      <dgm:t>
        <a:bodyPr/>
        <a:lstStyle/>
        <a:p>
          <a:endParaRPr lang="es-MX"/>
        </a:p>
      </dgm:t>
    </dgm:pt>
    <dgm:pt modelId="{0B2AA96D-EE9C-4A20-8609-AFC623D7007D}" type="pres">
      <dgm:prSet presAssocID="{FE7F3CF9-FE61-44C8-8799-46EC9A4B736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58C922-EF8B-4C57-81B5-40409E9CFE2D}" type="presOf" srcId="{76E61FFD-4238-45FA-9D84-84FE9A45BD92}" destId="{14E843FE-EDD5-47DF-AED8-609836C054BB}" srcOrd="0" destOrd="0" presId="urn:microsoft.com/office/officeart/2005/8/layout/venn1"/>
    <dgm:cxn modelId="{59E8CA53-F68C-4D3F-A6FB-B40CAB4C9F03}" srcId="{76E61FFD-4238-45FA-9D84-84FE9A45BD92}" destId="{9E49081D-D12B-454E-BAE1-F37445661EF9}" srcOrd="1" destOrd="0" parTransId="{889BB782-876C-40B7-96E6-3F64A6026A84}" sibTransId="{85D86522-B20A-46CE-A7FA-7CA78682ECC7}"/>
    <dgm:cxn modelId="{BEBD8F55-AF05-4976-890D-540F2EB8BF78}" type="presOf" srcId="{8C3B4B6E-E267-4936-B4FA-50F59BC831CF}" destId="{003DBFDE-C20E-487A-B419-FEA0D9BDBF3A}" srcOrd="1" destOrd="0" presId="urn:microsoft.com/office/officeart/2005/8/layout/venn1"/>
    <dgm:cxn modelId="{343F9E01-88C6-4E80-BE5B-94966956D5C2}" type="presOf" srcId="{9E49081D-D12B-454E-BAE1-F37445661EF9}" destId="{6B42BE39-1DD2-4561-AA60-45FCCD317BC0}" srcOrd="1" destOrd="0" presId="urn:microsoft.com/office/officeart/2005/8/layout/venn1"/>
    <dgm:cxn modelId="{9E5CA170-FB9E-4EA6-87D1-A79EBE4A1BD8}" type="presOf" srcId="{795A12FD-B1A3-4A37-9850-4625FFA24AE7}" destId="{564FB684-0BF8-46AC-ADE6-B3B53C19870F}" srcOrd="0" destOrd="0" presId="urn:microsoft.com/office/officeart/2005/8/layout/venn1"/>
    <dgm:cxn modelId="{1609F24F-AC25-4512-ACE8-93EC84B62063}" srcId="{76E61FFD-4238-45FA-9D84-84FE9A45BD92}" destId="{FE7F3CF9-FE61-44C8-8799-46EC9A4B7368}" srcOrd="3" destOrd="0" parTransId="{C23F12C9-B084-4AE1-BC11-41A1FD9A87E2}" sibTransId="{8E603ADB-9933-4734-9965-900E4254BA7B}"/>
    <dgm:cxn modelId="{1FE402C4-0B48-4C38-82E0-E2094D49B732}" srcId="{76E61FFD-4238-45FA-9D84-84FE9A45BD92}" destId="{8C3B4B6E-E267-4936-B4FA-50F59BC831CF}" srcOrd="2" destOrd="0" parTransId="{09E63AEF-4727-4C37-AB8C-D51280AA3F79}" sibTransId="{D77DE190-1483-4CA1-9B71-13A2B83656DE}"/>
    <dgm:cxn modelId="{71FB0CE8-814E-447D-82DE-5EC7B430AB25}" type="presOf" srcId="{9E49081D-D12B-454E-BAE1-F37445661EF9}" destId="{CB269F1C-D891-4674-AB6C-F3FDC16FEEB6}" srcOrd="0" destOrd="0" presId="urn:microsoft.com/office/officeart/2005/8/layout/venn1"/>
    <dgm:cxn modelId="{E523CD4B-F729-4BE7-9139-DCC9F69AF0FE}" type="presOf" srcId="{795A12FD-B1A3-4A37-9850-4625FFA24AE7}" destId="{5B795EBB-DFA3-4392-A1D6-9737EE35316A}" srcOrd="1" destOrd="0" presId="urn:microsoft.com/office/officeart/2005/8/layout/venn1"/>
    <dgm:cxn modelId="{B5C3CA0A-5312-45F9-9473-DD9AB4D46951}" type="presOf" srcId="{FE7F3CF9-FE61-44C8-8799-46EC9A4B7368}" destId="{6D5856A9-E3A5-41A7-AEF6-DA08B86F030B}" srcOrd="0" destOrd="0" presId="urn:microsoft.com/office/officeart/2005/8/layout/venn1"/>
    <dgm:cxn modelId="{C012958A-8329-4DB5-91AA-88052DC55D10}" type="presOf" srcId="{FE7F3CF9-FE61-44C8-8799-46EC9A4B7368}" destId="{0B2AA96D-EE9C-4A20-8609-AFC623D7007D}" srcOrd="1" destOrd="0" presId="urn:microsoft.com/office/officeart/2005/8/layout/venn1"/>
    <dgm:cxn modelId="{CEB61C1C-C2D2-4C94-9A37-B4F8A779D6B0}" srcId="{76E61FFD-4238-45FA-9D84-84FE9A45BD92}" destId="{795A12FD-B1A3-4A37-9850-4625FFA24AE7}" srcOrd="0" destOrd="0" parTransId="{F6F47161-7E0F-4BE8-95CF-F37281EA01CB}" sibTransId="{1961540A-3495-41CC-8046-70491E3D51E7}"/>
    <dgm:cxn modelId="{48B79257-2554-408C-AB3D-A6FBAD8954EC}" type="presOf" srcId="{8C3B4B6E-E267-4936-B4FA-50F59BC831CF}" destId="{17505541-F071-4C90-B388-05E72BB8B299}" srcOrd="0" destOrd="0" presId="urn:microsoft.com/office/officeart/2005/8/layout/venn1"/>
    <dgm:cxn modelId="{D1695DCA-85B3-458B-AB8C-9430309C6180}" type="presParOf" srcId="{14E843FE-EDD5-47DF-AED8-609836C054BB}" destId="{564FB684-0BF8-46AC-ADE6-B3B53C19870F}" srcOrd="0" destOrd="0" presId="urn:microsoft.com/office/officeart/2005/8/layout/venn1"/>
    <dgm:cxn modelId="{515E8681-7D5F-48B0-975B-3C262EC59D4B}" type="presParOf" srcId="{14E843FE-EDD5-47DF-AED8-609836C054BB}" destId="{5B795EBB-DFA3-4392-A1D6-9737EE35316A}" srcOrd="1" destOrd="0" presId="urn:microsoft.com/office/officeart/2005/8/layout/venn1"/>
    <dgm:cxn modelId="{5913CBC9-54CA-4BF5-A2F9-6C35100C925C}" type="presParOf" srcId="{14E843FE-EDD5-47DF-AED8-609836C054BB}" destId="{CB269F1C-D891-4674-AB6C-F3FDC16FEEB6}" srcOrd="2" destOrd="0" presId="urn:microsoft.com/office/officeart/2005/8/layout/venn1"/>
    <dgm:cxn modelId="{824ED756-05BF-447E-A42A-58EE87553F9F}" type="presParOf" srcId="{14E843FE-EDD5-47DF-AED8-609836C054BB}" destId="{6B42BE39-1DD2-4561-AA60-45FCCD317BC0}" srcOrd="3" destOrd="0" presId="urn:microsoft.com/office/officeart/2005/8/layout/venn1"/>
    <dgm:cxn modelId="{0EA0113B-10A8-45FB-9C87-D10082D840D8}" type="presParOf" srcId="{14E843FE-EDD5-47DF-AED8-609836C054BB}" destId="{17505541-F071-4C90-B388-05E72BB8B299}" srcOrd="4" destOrd="0" presId="urn:microsoft.com/office/officeart/2005/8/layout/venn1"/>
    <dgm:cxn modelId="{C4E71A1C-DC48-4943-8E6C-988FE80263F0}" type="presParOf" srcId="{14E843FE-EDD5-47DF-AED8-609836C054BB}" destId="{003DBFDE-C20E-487A-B419-FEA0D9BDBF3A}" srcOrd="5" destOrd="0" presId="urn:microsoft.com/office/officeart/2005/8/layout/venn1"/>
    <dgm:cxn modelId="{1D1B1E51-4F30-4074-A3EA-93113D38F666}" type="presParOf" srcId="{14E843FE-EDD5-47DF-AED8-609836C054BB}" destId="{6D5856A9-E3A5-41A7-AEF6-DA08B86F030B}" srcOrd="6" destOrd="0" presId="urn:microsoft.com/office/officeart/2005/8/layout/venn1"/>
    <dgm:cxn modelId="{1F0F1558-EFBB-4F1E-BCAB-A358C9A267C8}" type="presParOf" srcId="{14E843FE-EDD5-47DF-AED8-609836C054BB}" destId="{0B2AA96D-EE9C-4A20-8609-AFC623D7007D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B6FFA72-5D16-45F9-A697-E0B850BBE66A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00ACAE8-DAE2-42DB-8E19-039BEBC371F2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Se cumplirán todos los requisitos de los animalarios del nivel 1. </a:t>
          </a:r>
          <a:endParaRPr lang="es-MX" sz="1400" dirty="0">
            <a:solidFill>
              <a:schemeClr val="tx1"/>
            </a:solidFill>
          </a:endParaRPr>
        </a:p>
      </dgm:t>
    </dgm:pt>
    <dgm:pt modelId="{309965E4-6BB8-4DD8-AC82-8B433613DCFE}" type="parTrans" cxnId="{9E71FADF-A694-43DC-AA75-A66FBCBB29D0}">
      <dgm:prSet/>
      <dgm:spPr/>
      <dgm:t>
        <a:bodyPr/>
        <a:lstStyle/>
        <a:p>
          <a:endParaRPr lang="es-MX"/>
        </a:p>
      </dgm:t>
    </dgm:pt>
    <dgm:pt modelId="{84AB879D-D9BB-4B0E-97AD-43E049B5B6DB}" type="sibTrans" cxnId="{9E71FADF-A694-43DC-AA75-A66FBCBB29D0}">
      <dgm:prSet/>
      <dgm:spPr/>
      <dgm:t>
        <a:bodyPr/>
        <a:lstStyle/>
        <a:p>
          <a:endParaRPr lang="es-MX"/>
        </a:p>
      </dgm:t>
    </dgm:pt>
    <dgm:pt modelId="{FFBDD4B1-E0E3-4CDA-ADCC-719C809D4C8C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Se colocarán señales de advertencia del peligro biológico en las puertas y otros lugares apropiados. </a:t>
          </a:r>
          <a:endParaRPr lang="es-MX" sz="1400" dirty="0">
            <a:solidFill>
              <a:schemeClr val="tx1"/>
            </a:solidFill>
          </a:endParaRPr>
        </a:p>
      </dgm:t>
    </dgm:pt>
    <dgm:pt modelId="{D60B6312-3D0A-4683-AB6A-E7B1868DFF2F}" type="parTrans" cxnId="{1D4E8E04-4C75-47AA-A493-A8D651F05873}">
      <dgm:prSet/>
      <dgm:spPr/>
      <dgm:t>
        <a:bodyPr/>
        <a:lstStyle/>
        <a:p>
          <a:endParaRPr lang="es-MX"/>
        </a:p>
      </dgm:t>
    </dgm:pt>
    <dgm:pt modelId="{3F047F4B-633A-40F1-A542-A840027E304F}" type="sibTrans" cxnId="{1D4E8E04-4C75-47AA-A493-A8D651F05873}">
      <dgm:prSet/>
      <dgm:spPr/>
      <dgm:t>
        <a:bodyPr/>
        <a:lstStyle/>
        <a:p>
          <a:endParaRPr lang="es-MX"/>
        </a:p>
      </dgm:t>
    </dgm:pt>
    <dgm:pt modelId="{DA207531-E966-4709-A34A-EFF85416C230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El local estará diseñado de modo que sea fácil de limpiar y mantener</a:t>
          </a:r>
          <a:r>
            <a:rPr lang="es-MX" sz="1100" dirty="0" smtClean="0"/>
            <a:t>. </a:t>
          </a:r>
          <a:endParaRPr lang="es-MX" sz="1100" dirty="0"/>
        </a:p>
      </dgm:t>
    </dgm:pt>
    <dgm:pt modelId="{E38BA575-94C6-4891-A887-460DB1B4D546}" type="parTrans" cxnId="{5D626A02-D2D7-42B0-93A6-A37446F00162}">
      <dgm:prSet/>
      <dgm:spPr/>
      <dgm:t>
        <a:bodyPr/>
        <a:lstStyle/>
        <a:p>
          <a:endParaRPr lang="es-MX"/>
        </a:p>
      </dgm:t>
    </dgm:pt>
    <dgm:pt modelId="{C388604D-9E79-4F52-8519-823AC9AACE4D}" type="sibTrans" cxnId="{5D626A02-D2D7-42B0-93A6-A37446F00162}">
      <dgm:prSet/>
      <dgm:spPr/>
      <dgm:t>
        <a:bodyPr/>
        <a:lstStyle/>
        <a:p>
          <a:endParaRPr lang="es-MX"/>
        </a:p>
      </dgm:t>
    </dgm:pt>
    <dgm:pt modelId="{45147BAD-AFEF-4688-A4A8-CAF83C4D9AF2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Las puertas deben abrirse hacia dentro y cerrarse solas. </a:t>
          </a:r>
          <a:endParaRPr lang="es-MX" sz="1400" dirty="0">
            <a:solidFill>
              <a:schemeClr val="tx1"/>
            </a:solidFill>
          </a:endParaRPr>
        </a:p>
      </dgm:t>
    </dgm:pt>
    <dgm:pt modelId="{0C83D989-B209-45B8-A450-A4A4BB4027B0}" type="parTrans" cxnId="{581ECAE5-0690-4D69-AFA5-C43EDC8E5F9D}">
      <dgm:prSet/>
      <dgm:spPr/>
      <dgm:t>
        <a:bodyPr/>
        <a:lstStyle/>
        <a:p>
          <a:endParaRPr lang="es-MX"/>
        </a:p>
      </dgm:t>
    </dgm:pt>
    <dgm:pt modelId="{108361F6-6C37-43CA-BDEC-B915CBCDE7DF}" type="sibTrans" cxnId="{581ECAE5-0690-4D69-AFA5-C43EDC8E5F9D}">
      <dgm:prSet/>
      <dgm:spPr/>
      <dgm:t>
        <a:bodyPr/>
        <a:lstStyle/>
        <a:p>
          <a:endParaRPr lang="es-MX"/>
        </a:p>
      </dgm:t>
    </dgm:pt>
    <dgm:pt modelId="{1F141B85-8B84-4965-BF54-4FD16662CBB2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La calefacción, la ventilación y la iluminación deben ser apropiadas.</a:t>
          </a:r>
          <a:endParaRPr lang="es-MX" sz="1400" dirty="0">
            <a:solidFill>
              <a:schemeClr val="tx1"/>
            </a:solidFill>
          </a:endParaRPr>
        </a:p>
      </dgm:t>
    </dgm:pt>
    <dgm:pt modelId="{6E532CBF-1A56-4566-A2DA-842643337794}" type="parTrans" cxnId="{BD904FCC-D1BA-4DE7-8ED6-DC16A76DA85B}">
      <dgm:prSet/>
      <dgm:spPr/>
      <dgm:t>
        <a:bodyPr/>
        <a:lstStyle/>
        <a:p>
          <a:endParaRPr lang="es-MX"/>
        </a:p>
      </dgm:t>
    </dgm:pt>
    <dgm:pt modelId="{FFCC664D-3760-487E-B121-4681760F4A97}" type="sibTrans" cxnId="{BD904FCC-D1BA-4DE7-8ED6-DC16A76DA85B}">
      <dgm:prSet/>
      <dgm:spPr/>
      <dgm:t>
        <a:bodyPr/>
        <a:lstStyle/>
        <a:p>
          <a:endParaRPr lang="es-MX"/>
        </a:p>
      </dgm:t>
    </dgm:pt>
    <dgm:pt modelId="{1B1B627C-87CB-4D51-9061-B75A21BF447B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Si se instala ventilación mecánica, </a:t>
          </a:r>
          <a:endParaRPr lang="es-MX" sz="1400" dirty="0">
            <a:solidFill>
              <a:schemeClr val="tx1"/>
            </a:solidFill>
          </a:endParaRPr>
        </a:p>
      </dgm:t>
    </dgm:pt>
    <dgm:pt modelId="{BAFF4732-23F1-41B3-A652-EA9F0069CA06}" type="parTrans" cxnId="{8D19AF5D-492A-4340-86EB-9D91B4F38FAB}">
      <dgm:prSet/>
      <dgm:spPr/>
      <dgm:t>
        <a:bodyPr/>
        <a:lstStyle/>
        <a:p>
          <a:endParaRPr lang="es-MX"/>
        </a:p>
      </dgm:t>
    </dgm:pt>
    <dgm:pt modelId="{4C53C899-D371-43EE-82BF-492132483D8D}" type="sibTrans" cxnId="{8D19AF5D-492A-4340-86EB-9D91B4F38FAB}">
      <dgm:prSet/>
      <dgm:spPr/>
      <dgm:t>
        <a:bodyPr/>
        <a:lstStyle/>
        <a:p>
          <a:endParaRPr lang="es-MX"/>
        </a:p>
      </dgm:t>
    </dgm:pt>
    <dgm:pt modelId="{0ED9A04F-3D91-4799-92A6-4D4E82AA4BE4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El acceso se limitará a las personas autorizadas. </a:t>
          </a:r>
          <a:endParaRPr lang="es-MX" sz="1600" dirty="0">
            <a:solidFill>
              <a:schemeClr val="tx1"/>
            </a:solidFill>
          </a:endParaRPr>
        </a:p>
      </dgm:t>
    </dgm:pt>
    <dgm:pt modelId="{55953C4A-3396-4E23-B17C-B8BC63643B7B}" type="parTrans" cxnId="{66901D49-153A-400B-9A34-8DBF3291188F}">
      <dgm:prSet/>
      <dgm:spPr/>
      <dgm:t>
        <a:bodyPr/>
        <a:lstStyle/>
        <a:p>
          <a:endParaRPr lang="es-MX"/>
        </a:p>
      </dgm:t>
    </dgm:pt>
    <dgm:pt modelId="{21E3794B-82EE-45A5-8B58-C250B577DA21}" type="sibTrans" cxnId="{66901D49-153A-400B-9A34-8DBF3291188F}">
      <dgm:prSet/>
      <dgm:spPr/>
      <dgm:t>
        <a:bodyPr/>
        <a:lstStyle/>
        <a:p>
          <a:endParaRPr lang="es-MX"/>
        </a:p>
      </dgm:t>
    </dgm:pt>
    <dgm:pt modelId="{8A6F6166-F04B-4472-84EF-B448807A2931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No se admitirá ningún animal distinto de los utilizados con </a:t>
          </a:r>
          <a:r>
            <a:rPr lang="es-MX" sz="1400" dirty="0" err="1" smtClean="0">
              <a:solidFill>
                <a:schemeClr val="tx1"/>
              </a:solidFill>
            </a:rPr>
            <a:t>ﬁnes</a:t>
          </a:r>
          <a:r>
            <a:rPr lang="es-MX" sz="1400" dirty="0" smtClean="0">
              <a:solidFill>
                <a:schemeClr val="tx1"/>
              </a:solidFill>
            </a:rPr>
            <a:t> experimentales.</a:t>
          </a:r>
          <a:endParaRPr lang="es-MX" sz="1400" dirty="0">
            <a:solidFill>
              <a:schemeClr val="tx1"/>
            </a:solidFill>
          </a:endParaRPr>
        </a:p>
      </dgm:t>
    </dgm:pt>
    <dgm:pt modelId="{3BA3D1EA-C875-4A02-88B2-400EDFEF2458}" type="parTrans" cxnId="{5A887E71-1FFD-474E-AD87-05ED409E9744}">
      <dgm:prSet/>
      <dgm:spPr/>
      <dgm:t>
        <a:bodyPr/>
        <a:lstStyle/>
        <a:p>
          <a:endParaRPr lang="es-MX"/>
        </a:p>
      </dgm:t>
    </dgm:pt>
    <dgm:pt modelId="{2BE45E80-238F-4440-90BC-E00ED036129E}" type="sibTrans" cxnId="{5A887E71-1FFD-474E-AD87-05ED409E9744}">
      <dgm:prSet/>
      <dgm:spPr/>
      <dgm:t>
        <a:bodyPr/>
        <a:lstStyle/>
        <a:p>
          <a:endParaRPr lang="es-MX"/>
        </a:p>
      </dgm:t>
    </dgm:pt>
    <dgm:pt modelId="{CC50D2E5-ADF3-4EA7-9360-0BADE156D350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Existirá un programa de lucha contra artrópodos y roedores. </a:t>
          </a:r>
          <a:endParaRPr lang="es-MX" sz="1400" dirty="0">
            <a:solidFill>
              <a:schemeClr val="tx1"/>
            </a:solidFill>
          </a:endParaRPr>
        </a:p>
      </dgm:t>
    </dgm:pt>
    <dgm:pt modelId="{3F075EDC-5F9F-4E89-81F5-0D525FDBFC2B}" type="parTrans" cxnId="{C3150AA9-9E69-417E-80AC-E2829DD83524}">
      <dgm:prSet/>
      <dgm:spPr/>
      <dgm:t>
        <a:bodyPr/>
        <a:lstStyle/>
        <a:p>
          <a:endParaRPr lang="es-MX"/>
        </a:p>
      </dgm:t>
    </dgm:pt>
    <dgm:pt modelId="{21DA21CB-CB52-4CFB-BBCE-207F71291E67}" type="sibTrans" cxnId="{C3150AA9-9E69-417E-80AC-E2829DD83524}">
      <dgm:prSet/>
      <dgm:spPr/>
      <dgm:t>
        <a:bodyPr/>
        <a:lstStyle/>
        <a:p>
          <a:endParaRPr lang="es-MX"/>
        </a:p>
      </dgm:t>
    </dgm:pt>
    <dgm:pt modelId="{5D617E22-66E6-4B25-89FD-B22505EF62F2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Si hay ventanas, estas serán seguras, irrompibles y, si se pueden abrir, llevarán rejillas a prueba de artrópodos. </a:t>
          </a:r>
          <a:endParaRPr lang="es-MX" dirty="0">
            <a:solidFill>
              <a:schemeClr val="tx1"/>
            </a:solidFill>
          </a:endParaRPr>
        </a:p>
      </dgm:t>
    </dgm:pt>
    <dgm:pt modelId="{F2DBDC6C-18A2-4763-9D33-6B90281D69FE}" type="parTrans" cxnId="{075F5AB2-1EE8-4DBB-92DB-76722E3BE04F}">
      <dgm:prSet/>
      <dgm:spPr/>
      <dgm:t>
        <a:bodyPr/>
        <a:lstStyle/>
        <a:p>
          <a:endParaRPr lang="es-MX"/>
        </a:p>
      </dgm:t>
    </dgm:pt>
    <dgm:pt modelId="{952E2208-8792-4022-8CAC-38DB130EC203}" type="sibTrans" cxnId="{075F5AB2-1EE8-4DBB-92DB-76722E3BE04F}">
      <dgm:prSet/>
      <dgm:spPr/>
      <dgm:t>
        <a:bodyPr/>
        <a:lstStyle/>
        <a:p>
          <a:endParaRPr lang="es-MX"/>
        </a:p>
      </dgm:t>
    </dgm:pt>
    <dgm:pt modelId="{5AB7354B-101B-4D06-951F-3079F5176B3C}" type="pres">
      <dgm:prSet presAssocID="{1B6FFA72-5D16-45F9-A697-E0B850BBE66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C8E63EB1-15B6-4AB7-B945-98B4A0474C75}" type="pres">
      <dgm:prSet presAssocID="{100ACAE8-DAE2-42DB-8E19-039BEBC371F2}" presName="compNode" presStyleCnt="0"/>
      <dgm:spPr/>
    </dgm:pt>
    <dgm:pt modelId="{5F101A41-2DFF-4B9B-9C02-15B9358FE1FA}" type="pres">
      <dgm:prSet presAssocID="{100ACAE8-DAE2-42DB-8E19-039BEBC371F2}" presName="dummyConnPt" presStyleCnt="0"/>
      <dgm:spPr/>
    </dgm:pt>
    <dgm:pt modelId="{16C2F411-FB85-4404-8426-038F1334343E}" type="pres">
      <dgm:prSet presAssocID="{100ACAE8-DAE2-42DB-8E19-039BEBC371F2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3FC3FE-804C-43A0-96C2-86F5AEFE879C}" type="pres">
      <dgm:prSet presAssocID="{84AB879D-D9BB-4B0E-97AD-43E049B5B6DB}" presName="sibTrans" presStyleLbl="bgSibTrans2D1" presStyleIdx="0" presStyleCnt="9"/>
      <dgm:spPr/>
      <dgm:t>
        <a:bodyPr/>
        <a:lstStyle/>
        <a:p>
          <a:endParaRPr lang="es-MX"/>
        </a:p>
      </dgm:t>
    </dgm:pt>
    <dgm:pt modelId="{9079F484-BD21-4713-B319-D740D2E8CB52}" type="pres">
      <dgm:prSet presAssocID="{FFBDD4B1-E0E3-4CDA-ADCC-719C809D4C8C}" presName="compNode" presStyleCnt="0"/>
      <dgm:spPr/>
    </dgm:pt>
    <dgm:pt modelId="{B39AE6D6-C1FA-4568-925D-90F47F71C382}" type="pres">
      <dgm:prSet presAssocID="{FFBDD4B1-E0E3-4CDA-ADCC-719C809D4C8C}" presName="dummyConnPt" presStyleCnt="0"/>
      <dgm:spPr/>
    </dgm:pt>
    <dgm:pt modelId="{9977DEAC-886D-40A0-898F-CFA11DD018CA}" type="pres">
      <dgm:prSet presAssocID="{FFBDD4B1-E0E3-4CDA-ADCC-719C809D4C8C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263568-E58E-42A1-9586-3FF501ECBC53}" type="pres">
      <dgm:prSet presAssocID="{3F047F4B-633A-40F1-A542-A840027E304F}" presName="sibTrans" presStyleLbl="bgSibTrans2D1" presStyleIdx="1" presStyleCnt="9"/>
      <dgm:spPr/>
      <dgm:t>
        <a:bodyPr/>
        <a:lstStyle/>
        <a:p>
          <a:endParaRPr lang="es-MX"/>
        </a:p>
      </dgm:t>
    </dgm:pt>
    <dgm:pt modelId="{349AF5A4-6220-4615-A50D-BC706C5E9134}" type="pres">
      <dgm:prSet presAssocID="{DA207531-E966-4709-A34A-EFF85416C230}" presName="compNode" presStyleCnt="0"/>
      <dgm:spPr/>
    </dgm:pt>
    <dgm:pt modelId="{A62A1BC7-526C-4D30-ACF9-3DF9A474FC5A}" type="pres">
      <dgm:prSet presAssocID="{DA207531-E966-4709-A34A-EFF85416C230}" presName="dummyConnPt" presStyleCnt="0"/>
      <dgm:spPr/>
    </dgm:pt>
    <dgm:pt modelId="{9090C099-268F-44B1-BA83-BA7871AA97DB}" type="pres">
      <dgm:prSet presAssocID="{DA207531-E966-4709-A34A-EFF85416C230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DD62F5-1F03-420B-833C-C8B32694E6DD}" type="pres">
      <dgm:prSet presAssocID="{C388604D-9E79-4F52-8519-823AC9AACE4D}" presName="sibTrans" presStyleLbl="bgSibTrans2D1" presStyleIdx="2" presStyleCnt="9"/>
      <dgm:spPr/>
      <dgm:t>
        <a:bodyPr/>
        <a:lstStyle/>
        <a:p>
          <a:endParaRPr lang="es-MX"/>
        </a:p>
      </dgm:t>
    </dgm:pt>
    <dgm:pt modelId="{1FEBF978-485F-4614-BAE0-8FC602D6FC4C}" type="pres">
      <dgm:prSet presAssocID="{45147BAD-AFEF-4688-A4A8-CAF83C4D9AF2}" presName="compNode" presStyleCnt="0"/>
      <dgm:spPr/>
    </dgm:pt>
    <dgm:pt modelId="{2AC88FCF-1109-46B0-AE92-CFA8AC9E69C6}" type="pres">
      <dgm:prSet presAssocID="{45147BAD-AFEF-4688-A4A8-CAF83C4D9AF2}" presName="dummyConnPt" presStyleCnt="0"/>
      <dgm:spPr/>
    </dgm:pt>
    <dgm:pt modelId="{2EA522F4-F0C9-4671-A969-0A52EDE76F25}" type="pres">
      <dgm:prSet presAssocID="{45147BAD-AFEF-4688-A4A8-CAF83C4D9AF2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15F5C7-CE91-4C55-8FDF-54399297D8AA}" type="pres">
      <dgm:prSet presAssocID="{108361F6-6C37-43CA-BDEC-B915CBCDE7DF}" presName="sibTrans" presStyleLbl="bgSibTrans2D1" presStyleIdx="3" presStyleCnt="9"/>
      <dgm:spPr/>
      <dgm:t>
        <a:bodyPr/>
        <a:lstStyle/>
        <a:p>
          <a:endParaRPr lang="es-MX"/>
        </a:p>
      </dgm:t>
    </dgm:pt>
    <dgm:pt modelId="{3F433A8C-16A3-4DF6-A086-AE8DCDEA7E6B}" type="pres">
      <dgm:prSet presAssocID="{1F141B85-8B84-4965-BF54-4FD16662CBB2}" presName="compNode" presStyleCnt="0"/>
      <dgm:spPr/>
    </dgm:pt>
    <dgm:pt modelId="{685B1E1F-2BA1-46E9-B285-D5DB64EDC073}" type="pres">
      <dgm:prSet presAssocID="{1F141B85-8B84-4965-BF54-4FD16662CBB2}" presName="dummyConnPt" presStyleCnt="0"/>
      <dgm:spPr/>
    </dgm:pt>
    <dgm:pt modelId="{B81758F4-1938-4E12-ACB8-210C921B2400}" type="pres">
      <dgm:prSet presAssocID="{1F141B85-8B84-4965-BF54-4FD16662CBB2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9823EB-D98F-41CD-81EC-964E01BBF110}" type="pres">
      <dgm:prSet presAssocID="{FFCC664D-3760-487E-B121-4681760F4A97}" presName="sibTrans" presStyleLbl="bgSibTrans2D1" presStyleIdx="4" presStyleCnt="9"/>
      <dgm:spPr/>
      <dgm:t>
        <a:bodyPr/>
        <a:lstStyle/>
        <a:p>
          <a:endParaRPr lang="es-MX"/>
        </a:p>
      </dgm:t>
    </dgm:pt>
    <dgm:pt modelId="{EA619DD2-02DB-43D8-893D-0125C2446280}" type="pres">
      <dgm:prSet presAssocID="{1B1B627C-87CB-4D51-9061-B75A21BF447B}" presName="compNode" presStyleCnt="0"/>
      <dgm:spPr/>
    </dgm:pt>
    <dgm:pt modelId="{664E5183-82C4-4839-8CE0-BF417FD9C861}" type="pres">
      <dgm:prSet presAssocID="{1B1B627C-87CB-4D51-9061-B75A21BF447B}" presName="dummyConnPt" presStyleCnt="0"/>
      <dgm:spPr/>
    </dgm:pt>
    <dgm:pt modelId="{4A1AA145-828A-4027-A40E-914F210D4729}" type="pres">
      <dgm:prSet presAssocID="{1B1B627C-87CB-4D51-9061-B75A21BF447B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0C2137-5AE5-46D8-BA56-D76570430F94}" type="pres">
      <dgm:prSet presAssocID="{4C53C899-D371-43EE-82BF-492132483D8D}" presName="sibTrans" presStyleLbl="bgSibTrans2D1" presStyleIdx="5" presStyleCnt="9"/>
      <dgm:spPr/>
      <dgm:t>
        <a:bodyPr/>
        <a:lstStyle/>
        <a:p>
          <a:endParaRPr lang="es-MX"/>
        </a:p>
      </dgm:t>
    </dgm:pt>
    <dgm:pt modelId="{2A895D1A-8502-407C-841F-C7CB7B3BBD55}" type="pres">
      <dgm:prSet presAssocID="{0ED9A04F-3D91-4799-92A6-4D4E82AA4BE4}" presName="compNode" presStyleCnt="0"/>
      <dgm:spPr/>
    </dgm:pt>
    <dgm:pt modelId="{1C383B16-CC63-4C71-8C18-7913ACF904B7}" type="pres">
      <dgm:prSet presAssocID="{0ED9A04F-3D91-4799-92A6-4D4E82AA4BE4}" presName="dummyConnPt" presStyleCnt="0"/>
      <dgm:spPr/>
    </dgm:pt>
    <dgm:pt modelId="{044894D1-FA69-4CC0-8781-35BF7C1E524E}" type="pres">
      <dgm:prSet presAssocID="{0ED9A04F-3D91-4799-92A6-4D4E82AA4BE4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E2F7D2-9B79-4559-A8AA-22D841591DE5}" type="pres">
      <dgm:prSet presAssocID="{21E3794B-82EE-45A5-8B58-C250B577DA21}" presName="sibTrans" presStyleLbl="bgSibTrans2D1" presStyleIdx="6" presStyleCnt="9"/>
      <dgm:spPr/>
      <dgm:t>
        <a:bodyPr/>
        <a:lstStyle/>
        <a:p>
          <a:endParaRPr lang="es-MX"/>
        </a:p>
      </dgm:t>
    </dgm:pt>
    <dgm:pt modelId="{B3D0FE97-990F-4567-82E7-54E24E8D7C43}" type="pres">
      <dgm:prSet presAssocID="{8A6F6166-F04B-4472-84EF-B448807A2931}" presName="compNode" presStyleCnt="0"/>
      <dgm:spPr/>
    </dgm:pt>
    <dgm:pt modelId="{652D0324-3BB7-44CB-983A-C34323BC0F0E}" type="pres">
      <dgm:prSet presAssocID="{8A6F6166-F04B-4472-84EF-B448807A2931}" presName="dummyConnPt" presStyleCnt="0"/>
      <dgm:spPr/>
    </dgm:pt>
    <dgm:pt modelId="{60E76CF7-EA52-43B9-A4DE-4C2121126061}" type="pres">
      <dgm:prSet presAssocID="{8A6F6166-F04B-4472-84EF-B448807A2931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2A7979-A997-49EC-BEE7-0D4E832BEE8B}" type="pres">
      <dgm:prSet presAssocID="{2BE45E80-238F-4440-90BC-E00ED036129E}" presName="sibTrans" presStyleLbl="bgSibTrans2D1" presStyleIdx="7" presStyleCnt="9"/>
      <dgm:spPr/>
      <dgm:t>
        <a:bodyPr/>
        <a:lstStyle/>
        <a:p>
          <a:endParaRPr lang="es-MX"/>
        </a:p>
      </dgm:t>
    </dgm:pt>
    <dgm:pt modelId="{7321A6CE-DF28-4B3A-854C-BA0A7A7DD8B5}" type="pres">
      <dgm:prSet presAssocID="{CC50D2E5-ADF3-4EA7-9360-0BADE156D350}" presName="compNode" presStyleCnt="0"/>
      <dgm:spPr/>
    </dgm:pt>
    <dgm:pt modelId="{900B5551-1C5C-40A5-8FD4-7AF0190F6419}" type="pres">
      <dgm:prSet presAssocID="{CC50D2E5-ADF3-4EA7-9360-0BADE156D350}" presName="dummyConnPt" presStyleCnt="0"/>
      <dgm:spPr/>
    </dgm:pt>
    <dgm:pt modelId="{FEF989CF-7779-49B7-A715-B5C8DD55958D}" type="pres">
      <dgm:prSet presAssocID="{CC50D2E5-ADF3-4EA7-9360-0BADE156D35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9E9547-96F0-4D3C-93E5-15513195FE11}" type="pres">
      <dgm:prSet presAssocID="{21DA21CB-CB52-4CFB-BBCE-207F71291E67}" presName="sibTrans" presStyleLbl="bgSibTrans2D1" presStyleIdx="8" presStyleCnt="9"/>
      <dgm:spPr/>
      <dgm:t>
        <a:bodyPr/>
        <a:lstStyle/>
        <a:p>
          <a:endParaRPr lang="es-MX"/>
        </a:p>
      </dgm:t>
    </dgm:pt>
    <dgm:pt modelId="{B8BEA815-8629-482E-91F0-C94908251810}" type="pres">
      <dgm:prSet presAssocID="{5D617E22-66E6-4B25-89FD-B22505EF62F2}" presName="compNode" presStyleCnt="0"/>
      <dgm:spPr/>
    </dgm:pt>
    <dgm:pt modelId="{29536AE2-C4D9-4933-A068-4710B100B963}" type="pres">
      <dgm:prSet presAssocID="{5D617E22-66E6-4B25-89FD-B22505EF62F2}" presName="dummyConnPt" presStyleCnt="0"/>
      <dgm:spPr/>
    </dgm:pt>
    <dgm:pt modelId="{9B0473CC-2EA1-4ADC-A4BB-36B01F76CB7B}" type="pres">
      <dgm:prSet presAssocID="{5D617E22-66E6-4B25-89FD-B22505EF62F2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89A434-5304-4545-B1A9-C6181EF3526E}" type="presOf" srcId="{3F047F4B-633A-40F1-A542-A840027E304F}" destId="{F4263568-E58E-42A1-9586-3FF501ECBC53}" srcOrd="0" destOrd="0" presId="urn:microsoft.com/office/officeart/2005/8/layout/bProcess4"/>
    <dgm:cxn modelId="{427DA6D3-9325-4782-A5C7-B8E20A26B734}" type="presOf" srcId="{CC50D2E5-ADF3-4EA7-9360-0BADE156D350}" destId="{FEF989CF-7779-49B7-A715-B5C8DD55958D}" srcOrd="0" destOrd="0" presId="urn:microsoft.com/office/officeart/2005/8/layout/bProcess4"/>
    <dgm:cxn modelId="{BD904FCC-D1BA-4DE7-8ED6-DC16A76DA85B}" srcId="{1B6FFA72-5D16-45F9-A697-E0B850BBE66A}" destId="{1F141B85-8B84-4965-BF54-4FD16662CBB2}" srcOrd="4" destOrd="0" parTransId="{6E532CBF-1A56-4566-A2DA-842643337794}" sibTransId="{FFCC664D-3760-487E-B121-4681760F4A97}"/>
    <dgm:cxn modelId="{223CC585-B645-4D51-9228-43681844AD7F}" type="presOf" srcId="{1B6FFA72-5D16-45F9-A697-E0B850BBE66A}" destId="{5AB7354B-101B-4D06-951F-3079F5176B3C}" srcOrd="0" destOrd="0" presId="urn:microsoft.com/office/officeart/2005/8/layout/bProcess4"/>
    <dgm:cxn modelId="{CC82764A-AEAA-47FC-9608-B13A28EBC7D2}" type="presOf" srcId="{1F141B85-8B84-4965-BF54-4FD16662CBB2}" destId="{B81758F4-1938-4E12-ACB8-210C921B2400}" srcOrd="0" destOrd="0" presId="urn:microsoft.com/office/officeart/2005/8/layout/bProcess4"/>
    <dgm:cxn modelId="{97868B11-EDD9-476C-BB79-A1DAFBB615E7}" type="presOf" srcId="{C388604D-9E79-4F52-8519-823AC9AACE4D}" destId="{CFDD62F5-1F03-420B-833C-C8B32694E6DD}" srcOrd="0" destOrd="0" presId="urn:microsoft.com/office/officeart/2005/8/layout/bProcess4"/>
    <dgm:cxn modelId="{7E21683B-9809-48F6-B009-E2B650F45D78}" type="presOf" srcId="{1B1B627C-87CB-4D51-9061-B75A21BF447B}" destId="{4A1AA145-828A-4027-A40E-914F210D4729}" srcOrd="0" destOrd="0" presId="urn:microsoft.com/office/officeart/2005/8/layout/bProcess4"/>
    <dgm:cxn modelId="{5A887E71-1FFD-474E-AD87-05ED409E9744}" srcId="{1B6FFA72-5D16-45F9-A697-E0B850BBE66A}" destId="{8A6F6166-F04B-4472-84EF-B448807A2931}" srcOrd="7" destOrd="0" parTransId="{3BA3D1EA-C875-4A02-88B2-400EDFEF2458}" sibTransId="{2BE45E80-238F-4440-90BC-E00ED036129E}"/>
    <dgm:cxn modelId="{C0FD3EB2-FC36-405A-AEB1-9C724E0BEFFF}" type="presOf" srcId="{21DA21CB-CB52-4CFB-BBCE-207F71291E67}" destId="{309E9547-96F0-4D3C-93E5-15513195FE11}" srcOrd="0" destOrd="0" presId="urn:microsoft.com/office/officeart/2005/8/layout/bProcess4"/>
    <dgm:cxn modelId="{9E71FADF-A694-43DC-AA75-A66FBCBB29D0}" srcId="{1B6FFA72-5D16-45F9-A697-E0B850BBE66A}" destId="{100ACAE8-DAE2-42DB-8E19-039BEBC371F2}" srcOrd="0" destOrd="0" parTransId="{309965E4-6BB8-4DD8-AC82-8B433613DCFE}" sibTransId="{84AB879D-D9BB-4B0E-97AD-43E049B5B6DB}"/>
    <dgm:cxn modelId="{E7688780-F281-4E53-BF48-2D817C167530}" type="presOf" srcId="{100ACAE8-DAE2-42DB-8E19-039BEBC371F2}" destId="{16C2F411-FB85-4404-8426-038F1334343E}" srcOrd="0" destOrd="0" presId="urn:microsoft.com/office/officeart/2005/8/layout/bProcess4"/>
    <dgm:cxn modelId="{82E0AD17-0348-4F42-AD65-B186C5409B61}" type="presOf" srcId="{DA207531-E966-4709-A34A-EFF85416C230}" destId="{9090C099-268F-44B1-BA83-BA7871AA97DB}" srcOrd="0" destOrd="0" presId="urn:microsoft.com/office/officeart/2005/8/layout/bProcess4"/>
    <dgm:cxn modelId="{B55687A5-9163-4D76-898C-C74C3C7BB6A2}" type="presOf" srcId="{45147BAD-AFEF-4688-A4A8-CAF83C4D9AF2}" destId="{2EA522F4-F0C9-4671-A969-0A52EDE76F25}" srcOrd="0" destOrd="0" presId="urn:microsoft.com/office/officeart/2005/8/layout/bProcess4"/>
    <dgm:cxn modelId="{1D4E8E04-4C75-47AA-A493-A8D651F05873}" srcId="{1B6FFA72-5D16-45F9-A697-E0B850BBE66A}" destId="{FFBDD4B1-E0E3-4CDA-ADCC-719C809D4C8C}" srcOrd="1" destOrd="0" parTransId="{D60B6312-3D0A-4683-AB6A-E7B1868DFF2F}" sibTransId="{3F047F4B-633A-40F1-A542-A840027E304F}"/>
    <dgm:cxn modelId="{78174AE3-F02C-49E9-913B-91B2A2FD6D3E}" type="presOf" srcId="{2BE45E80-238F-4440-90BC-E00ED036129E}" destId="{502A7979-A997-49EC-BEE7-0D4E832BEE8B}" srcOrd="0" destOrd="0" presId="urn:microsoft.com/office/officeart/2005/8/layout/bProcess4"/>
    <dgm:cxn modelId="{8D19AF5D-492A-4340-86EB-9D91B4F38FAB}" srcId="{1B6FFA72-5D16-45F9-A697-E0B850BBE66A}" destId="{1B1B627C-87CB-4D51-9061-B75A21BF447B}" srcOrd="5" destOrd="0" parTransId="{BAFF4732-23F1-41B3-A652-EA9F0069CA06}" sibTransId="{4C53C899-D371-43EE-82BF-492132483D8D}"/>
    <dgm:cxn modelId="{AF9D8D62-8F45-4780-AB19-B8E2EFC08BC5}" type="presOf" srcId="{4C53C899-D371-43EE-82BF-492132483D8D}" destId="{F80C2137-5AE5-46D8-BA56-D76570430F94}" srcOrd="0" destOrd="0" presId="urn:microsoft.com/office/officeart/2005/8/layout/bProcess4"/>
    <dgm:cxn modelId="{7AC763F5-0C32-4C6B-AC29-E49FBDE2E8B2}" type="presOf" srcId="{FFBDD4B1-E0E3-4CDA-ADCC-719C809D4C8C}" destId="{9977DEAC-886D-40A0-898F-CFA11DD018CA}" srcOrd="0" destOrd="0" presId="urn:microsoft.com/office/officeart/2005/8/layout/bProcess4"/>
    <dgm:cxn modelId="{8AD39731-B50A-4DAE-B0D4-B36C56B72132}" type="presOf" srcId="{5D617E22-66E6-4B25-89FD-B22505EF62F2}" destId="{9B0473CC-2EA1-4ADC-A4BB-36B01F76CB7B}" srcOrd="0" destOrd="0" presId="urn:microsoft.com/office/officeart/2005/8/layout/bProcess4"/>
    <dgm:cxn modelId="{8C60D6BC-12B2-41C3-A0F7-AF09676FB161}" type="presOf" srcId="{FFCC664D-3760-487E-B121-4681760F4A97}" destId="{579823EB-D98F-41CD-81EC-964E01BBF110}" srcOrd="0" destOrd="0" presId="urn:microsoft.com/office/officeart/2005/8/layout/bProcess4"/>
    <dgm:cxn modelId="{8F444F6A-0820-489D-BA08-E95EF8D3A1C6}" type="presOf" srcId="{21E3794B-82EE-45A5-8B58-C250B577DA21}" destId="{48E2F7D2-9B79-4559-A8AA-22D841591DE5}" srcOrd="0" destOrd="0" presId="urn:microsoft.com/office/officeart/2005/8/layout/bProcess4"/>
    <dgm:cxn modelId="{075F5AB2-1EE8-4DBB-92DB-76722E3BE04F}" srcId="{1B6FFA72-5D16-45F9-A697-E0B850BBE66A}" destId="{5D617E22-66E6-4B25-89FD-B22505EF62F2}" srcOrd="9" destOrd="0" parTransId="{F2DBDC6C-18A2-4763-9D33-6B90281D69FE}" sibTransId="{952E2208-8792-4022-8CAC-38DB130EC203}"/>
    <dgm:cxn modelId="{C7F52FAC-3D27-45A8-AEA7-0CF73B185DF1}" type="presOf" srcId="{8A6F6166-F04B-4472-84EF-B448807A2931}" destId="{60E76CF7-EA52-43B9-A4DE-4C2121126061}" srcOrd="0" destOrd="0" presId="urn:microsoft.com/office/officeart/2005/8/layout/bProcess4"/>
    <dgm:cxn modelId="{2B33A938-CDEA-460E-BCFC-C2C9C91A9C3C}" type="presOf" srcId="{0ED9A04F-3D91-4799-92A6-4D4E82AA4BE4}" destId="{044894D1-FA69-4CC0-8781-35BF7C1E524E}" srcOrd="0" destOrd="0" presId="urn:microsoft.com/office/officeart/2005/8/layout/bProcess4"/>
    <dgm:cxn modelId="{82836411-6275-4A3A-870E-068374438B5C}" type="presOf" srcId="{108361F6-6C37-43CA-BDEC-B915CBCDE7DF}" destId="{D615F5C7-CE91-4C55-8FDF-54399297D8AA}" srcOrd="0" destOrd="0" presId="urn:microsoft.com/office/officeart/2005/8/layout/bProcess4"/>
    <dgm:cxn modelId="{66901D49-153A-400B-9A34-8DBF3291188F}" srcId="{1B6FFA72-5D16-45F9-A697-E0B850BBE66A}" destId="{0ED9A04F-3D91-4799-92A6-4D4E82AA4BE4}" srcOrd="6" destOrd="0" parTransId="{55953C4A-3396-4E23-B17C-B8BC63643B7B}" sibTransId="{21E3794B-82EE-45A5-8B58-C250B577DA21}"/>
    <dgm:cxn modelId="{5D626A02-D2D7-42B0-93A6-A37446F00162}" srcId="{1B6FFA72-5D16-45F9-A697-E0B850BBE66A}" destId="{DA207531-E966-4709-A34A-EFF85416C230}" srcOrd="2" destOrd="0" parTransId="{E38BA575-94C6-4891-A887-460DB1B4D546}" sibTransId="{C388604D-9E79-4F52-8519-823AC9AACE4D}"/>
    <dgm:cxn modelId="{C3150AA9-9E69-417E-80AC-E2829DD83524}" srcId="{1B6FFA72-5D16-45F9-A697-E0B850BBE66A}" destId="{CC50D2E5-ADF3-4EA7-9360-0BADE156D350}" srcOrd="8" destOrd="0" parTransId="{3F075EDC-5F9F-4E89-81F5-0D525FDBFC2B}" sibTransId="{21DA21CB-CB52-4CFB-BBCE-207F71291E67}"/>
    <dgm:cxn modelId="{27F18847-4524-4C9C-B2A7-C243D45C8EC3}" type="presOf" srcId="{84AB879D-D9BB-4B0E-97AD-43E049B5B6DB}" destId="{4E3FC3FE-804C-43A0-96C2-86F5AEFE879C}" srcOrd="0" destOrd="0" presId="urn:microsoft.com/office/officeart/2005/8/layout/bProcess4"/>
    <dgm:cxn modelId="{581ECAE5-0690-4D69-AFA5-C43EDC8E5F9D}" srcId="{1B6FFA72-5D16-45F9-A697-E0B850BBE66A}" destId="{45147BAD-AFEF-4688-A4A8-CAF83C4D9AF2}" srcOrd="3" destOrd="0" parTransId="{0C83D989-B209-45B8-A450-A4A4BB4027B0}" sibTransId="{108361F6-6C37-43CA-BDEC-B915CBCDE7DF}"/>
    <dgm:cxn modelId="{D90FD99E-DA3F-4C9D-B586-AFC5E03E75AA}" type="presParOf" srcId="{5AB7354B-101B-4D06-951F-3079F5176B3C}" destId="{C8E63EB1-15B6-4AB7-B945-98B4A0474C75}" srcOrd="0" destOrd="0" presId="urn:microsoft.com/office/officeart/2005/8/layout/bProcess4"/>
    <dgm:cxn modelId="{70ABAAE0-3B97-4D73-ACBC-4080290471CD}" type="presParOf" srcId="{C8E63EB1-15B6-4AB7-B945-98B4A0474C75}" destId="{5F101A41-2DFF-4B9B-9C02-15B9358FE1FA}" srcOrd="0" destOrd="0" presId="urn:microsoft.com/office/officeart/2005/8/layout/bProcess4"/>
    <dgm:cxn modelId="{9A75C662-6B1E-4EC6-8A6E-36795BF11E56}" type="presParOf" srcId="{C8E63EB1-15B6-4AB7-B945-98B4A0474C75}" destId="{16C2F411-FB85-4404-8426-038F1334343E}" srcOrd="1" destOrd="0" presId="urn:microsoft.com/office/officeart/2005/8/layout/bProcess4"/>
    <dgm:cxn modelId="{8CC07FC3-FB23-4382-8302-1060802AEC9A}" type="presParOf" srcId="{5AB7354B-101B-4D06-951F-3079F5176B3C}" destId="{4E3FC3FE-804C-43A0-96C2-86F5AEFE879C}" srcOrd="1" destOrd="0" presId="urn:microsoft.com/office/officeart/2005/8/layout/bProcess4"/>
    <dgm:cxn modelId="{77558152-04F3-4061-ABE2-4424CDD490E3}" type="presParOf" srcId="{5AB7354B-101B-4D06-951F-3079F5176B3C}" destId="{9079F484-BD21-4713-B319-D740D2E8CB52}" srcOrd="2" destOrd="0" presId="urn:microsoft.com/office/officeart/2005/8/layout/bProcess4"/>
    <dgm:cxn modelId="{CF51D9C5-F910-45C8-A338-3E25AAE950D3}" type="presParOf" srcId="{9079F484-BD21-4713-B319-D740D2E8CB52}" destId="{B39AE6D6-C1FA-4568-925D-90F47F71C382}" srcOrd="0" destOrd="0" presId="urn:microsoft.com/office/officeart/2005/8/layout/bProcess4"/>
    <dgm:cxn modelId="{C48AA2CC-613D-460D-A59F-1D7374BE51A8}" type="presParOf" srcId="{9079F484-BD21-4713-B319-D740D2E8CB52}" destId="{9977DEAC-886D-40A0-898F-CFA11DD018CA}" srcOrd="1" destOrd="0" presId="urn:microsoft.com/office/officeart/2005/8/layout/bProcess4"/>
    <dgm:cxn modelId="{7E749CFF-E811-44FF-9616-1381051E1BFE}" type="presParOf" srcId="{5AB7354B-101B-4D06-951F-3079F5176B3C}" destId="{F4263568-E58E-42A1-9586-3FF501ECBC53}" srcOrd="3" destOrd="0" presId="urn:microsoft.com/office/officeart/2005/8/layout/bProcess4"/>
    <dgm:cxn modelId="{82A89708-FBD0-4BDE-B999-1A647FB198E5}" type="presParOf" srcId="{5AB7354B-101B-4D06-951F-3079F5176B3C}" destId="{349AF5A4-6220-4615-A50D-BC706C5E9134}" srcOrd="4" destOrd="0" presId="urn:microsoft.com/office/officeart/2005/8/layout/bProcess4"/>
    <dgm:cxn modelId="{84764EB5-9454-4CB3-8842-2A121426A748}" type="presParOf" srcId="{349AF5A4-6220-4615-A50D-BC706C5E9134}" destId="{A62A1BC7-526C-4D30-ACF9-3DF9A474FC5A}" srcOrd="0" destOrd="0" presId="urn:microsoft.com/office/officeart/2005/8/layout/bProcess4"/>
    <dgm:cxn modelId="{0636245C-345B-4A4F-A40C-A5FC1169B263}" type="presParOf" srcId="{349AF5A4-6220-4615-A50D-BC706C5E9134}" destId="{9090C099-268F-44B1-BA83-BA7871AA97DB}" srcOrd="1" destOrd="0" presId="urn:microsoft.com/office/officeart/2005/8/layout/bProcess4"/>
    <dgm:cxn modelId="{7A04D1A0-6E3B-4EA7-A851-ECB3C26721BE}" type="presParOf" srcId="{5AB7354B-101B-4D06-951F-3079F5176B3C}" destId="{CFDD62F5-1F03-420B-833C-C8B32694E6DD}" srcOrd="5" destOrd="0" presId="urn:microsoft.com/office/officeart/2005/8/layout/bProcess4"/>
    <dgm:cxn modelId="{DB4DEF7E-2606-4760-8C20-8D1424E66ED8}" type="presParOf" srcId="{5AB7354B-101B-4D06-951F-3079F5176B3C}" destId="{1FEBF978-485F-4614-BAE0-8FC602D6FC4C}" srcOrd="6" destOrd="0" presId="urn:microsoft.com/office/officeart/2005/8/layout/bProcess4"/>
    <dgm:cxn modelId="{F7E221F4-A4FF-45BB-9713-D3BA660BE98C}" type="presParOf" srcId="{1FEBF978-485F-4614-BAE0-8FC602D6FC4C}" destId="{2AC88FCF-1109-46B0-AE92-CFA8AC9E69C6}" srcOrd="0" destOrd="0" presId="urn:microsoft.com/office/officeart/2005/8/layout/bProcess4"/>
    <dgm:cxn modelId="{02914C37-E787-4524-8FB4-1F680C2A6574}" type="presParOf" srcId="{1FEBF978-485F-4614-BAE0-8FC602D6FC4C}" destId="{2EA522F4-F0C9-4671-A969-0A52EDE76F25}" srcOrd="1" destOrd="0" presId="urn:microsoft.com/office/officeart/2005/8/layout/bProcess4"/>
    <dgm:cxn modelId="{5413D288-6700-4063-A7F6-5DA68DA785C7}" type="presParOf" srcId="{5AB7354B-101B-4D06-951F-3079F5176B3C}" destId="{D615F5C7-CE91-4C55-8FDF-54399297D8AA}" srcOrd="7" destOrd="0" presId="urn:microsoft.com/office/officeart/2005/8/layout/bProcess4"/>
    <dgm:cxn modelId="{BEF20911-3843-4ABC-9995-540B3BC2E34A}" type="presParOf" srcId="{5AB7354B-101B-4D06-951F-3079F5176B3C}" destId="{3F433A8C-16A3-4DF6-A086-AE8DCDEA7E6B}" srcOrd="8" destOrd="0" presId="urn:microsoft.com/office/officeart/2005/8/layout/bProcess4"/>
    <dgm:cxn modelId="{1F36B112-9815-436E-914F-914B936374EC}" type="presParOf" srcId="{3F433A8C-16A3-4DF6-A086-AE8DCDEA7E6B}" destId="{685B1E1F-2BA1-46E9-B285-D5DB64EDC073}" srcOrd="0" destOrd="0" presId="urn:microsoft.com/office/officeart/2005/8/layout/bProcess4"/>
    <dgm:cxn modelId="{1E1B71D4-368A-4D0F-9849-48000457A1FB}" type="presParOf" srcId="{3F433A8C-16A3-4DF6-A086-AE8DCDEA7E6B}" destId="{B81758F4-1938-4E12-ACB8-210C921B2400}" srcOrd="1" destOrd="0" presId="urn:microsoft.com/office/officeart/2005/8/layout/bProcess4"/>
    <dgm:cxn modelId="{C2479B87-1869-4B76-B780-10AA46C6BD65}" type="presParOf" srcId="{5AB7354B-101B-4D06-951F-3079F5176B3C}" destId="{579823EB-D98F-41CD-81EC-964E01BBF110}" srcOrd="9" destOrd="0" presId="urn:microsoft.com/office/officeart/2005/8/layout/bProcess4"/>
    <dgm:cxn modelId="{62CA71C6-E8D1-42B9-8CB7-A67006CC7F1C}" type="presParOf" srcId="{5AB7354B-101B-4D06-951F-3079F5176B3C}" destId="{EA619DD2-02DB-43D8-893D-0125C2446280}" srcOrd="10" destOrd="0" presId="urn:microsoft.com/office/officeart/2005/8/layout/bProcess4"/>
    <dgm:cxn modelId="{E2EF88E3-EF5E-4A4B-ADC0-8BEC758A86E8}" type="presParOf" srcId="{EA619DD2-02DB-43D8-893D-0125C2446280}" destId="{664E5183-82C4-4839-8CE0-BF417FD9C861}" srcOrd="0" destOrd="0" presId="urn:microsoft.com/office/officeart/2005/8/layout/bProcess4"/>
    <dgm:cxn modelId="{697ABEA4-FC6D-49DA-964E-0A473C5DE652}" type="presParOf" srcId="{EA619DD2-02DB-43D8-893D-0125C2446280}" destId="{4A1AA145-828A-4027-A40E-914F210D4729}" srcOrd="1" destOrd="0" presId="urn:microsoft.com/office/officeart/2005/8/layout/bProcess4"/>
    <dgm:cxn modelId="{946EF262-72AD-4C8C-B279-FA95C03D6A15}" type="presParOf" srcId="{5AB7354B-101B-4D06-951F-3079F5176B3C}" destId="{F80C2137-5AE5-46D8-BA56-D76570430F94}" srcOrd="11" destOrd="0" presId="urn:microsoft.com/office/officeart/2005/8/layout/bProcess4"/>
    <dgm:cxn modelId="{B84A0FFE-E10A-453D-A835-72FFB9E6AF1A}" type="presParOf" srcId="{5AB7354B-101B-4D06-951F-3079F5176B3C}" destId="{2A895D1A-8502-407C-841F-C7CB7B3BBD55}" srcOrd="12" destOrd="0" presId="urn:microsoft.com/office/officeart/2005/8/layout/bProcess4"/>
    <dgm:cxn modelId="{33194253-2078-4A0B-B14A-6CDD0E5FEF4C}" type="presParOf" srcId="{2A895D1A-8502-407C-841F-C7CB7B3BBD55}" destId="{1C383B16-CC63-4C71-8C18-7913ACF904B7}" srcOrd="0" destOrd="0" presId="urn:microsoft.com/office/officeart/2005/8/layout/bProcess4"/>
    <dgm:cxn modelId="{B7A4655E-CA66-481D-98E8-3B52F3041F6C}" type="presParOf" srcId="{2A895D1A-8502-407C-841F-C7CB7B3BBD55}" destId="{044894D1-FA69-4CC0-8781-35BF7C1E524E}" srcOrd="1" destOrd="0" presId="urn:microsoft.com/office/officeart/2005/8/layout/bProcess4"/>
    <dgm:cxn modelId="{B17621F5-F026-40C7-9371-756034A25307}" type="presParOf" srcId="{5AB7354B-101B-4D06-951F-3079F5176B3C}" destId="{48E2F7D2-9B79-4559-A8AA-22D841591DE5}" srcOrd="13" destOrd="0" presId="urn:microsoft.com/office/officeart/2005/8/layout/bProcess4"/>
    <dgm:cxn modelId="{3BA8923E-2430-400A-AE04-B0664E4D35B5}" type="presParOf" srcId="{5AB7354B-101B-4D06-951F-3079F5176B3C}" destId="{B3D0FE97-990F-4567-82E7-54E24E8D7C43}" srcOrd="14" destOrd="0" presId="urn:microsoft.com/office/officeart/2005/8/layout/bProcess4"/>
    <dgm:cxn modelId="{58AC4526-32E5-4A33-BFA1-B88F3768A402}" type="presParOf" srcId="{B3D0FE97-990F-4567-82E7-54E24E8D7C43}" destId="{652D0324-3BB7-44CB-983A-C34323BC0F0E}" srcOrd="0" destOrd="0" presId="urn:microsoft.com/office/officeart/2005/8/layout/bProcess4"/>
    <dgm:cxn modelId="{DD7E9BE4-5543-4623-AE6B-5D047AB8F4B1}" type="presParOf" srcId="{B3D0FE97-990F-4567-82E7-54E24E8D7C43}" destId="{60E76CF7-EA52-43B9-A4DE-4C2121126061}" srcOrd="1" destOrd="0" presId="urn:microsoft.com/office/officeart/2005/8/layout/bProcess4"/>
    <dgm:cxn modelId="{53E057EE-BDB2-460B-84C1-9E228BBDB68F}" type="presParOf" srcId="{5AB7354B-101B-4D06-951F-3079F5176B3C}" destId="{502A7979-A997-49EC-BEE7-0D4E832BEE8B}" srcOrd="15" destOrd="0" presId="urn:microsoft.com/office/officeart/2005/8/layout/bProcess4"/>
    <dgm:cxn modelId="{0A81C36F-5038-471B-80F4-E8046F0934D7}" type="presParOf" srcId="{5AB7354B-101B-4D06-951F-3079F5176B3C}" destId="{7321A6CE-DF28-4B3A-854C-BA0A7A7DD8B5}" srcOrd="16" destOrd="0" presId="urn:microsoft.com/office/officeart/2005/8/layout/bProcess4"/>
    <dgm:cxn modelId="{1BF1FC8E-4CB9-4648-95E3-9E2CA961F2F3}" type="presParOf" srcId="{7321A6CE-DF28-4B3A-854C-BA0A7A7DD8B5}" destId="{900B5551-1C5C-40A5-8FD4-7AF0190F6419}" srcOrd="0" destOrd="0" presId="urn:microsoft.com/office/officeart/2005/8/layout/bProcess4"/>
    <dgm:cxn modelId="{2283BFF9-DDBB-4B53-8F55-050CFB670F1A}" type="presParOf" srcId="{7321A6CE-DF28-4B3A-854C-BA0A7A7DD8B5}" destId="{FEF989CF-7779-49B7-A715-B5C8DD55958D}" srcOrd="1" destOrd="0" presId="urn:microsoft.com/office/officeart/2005/8/layout/bProcess4"/>
    <dgm:cxn modelId="{F4F95C2A-4205-460B-BDA6-10E26DBC66D6}" type="presParOf" srcId="{5AB7354B-101B-4D06-951F-3079F5176B3C}" destId="{309E9547-96F0-4D3C-93E5-15513195FE11}" srcOrd="17" destOrd="0" presId="urn:microsoft.com/office/officeart/2005/8/layout/bProcess4"/>
    <dgm:cxn modelId="{9D11747D-9C87-48D6-86C2-AB8DE0BAE2D4}" type="presParOf" srcId="{5AB7354B-101B-4D06-951F-3079F5176B3C}" destId="{B8BEA815-8629-482E-91F0-C94908251810}" srcOrd="18" destOrd="0" presId="urn:microsoft.com/office/officeart/2005/8/layout/bProcess4"/>
    <dgm:cxn modelId="{FD9D2D19-0AED-40BA-85A2-B7372B4B4865}" type="presParOf" srcId="{B8BEA815-8629-482E-91F0-C94908251810}" destId="{29536AE2-C4D9-4933-A068-4710B100B963}" srcOrd="0" destOrd="0" presId="urn:microsoft.com/office/officeart/2005/8/layout/bProcess4"/>
    <dgm:cxn modelId="{431369BE-FB10-44FF-B170-26295EE2DAC9}" type="presParOf" srcId="{B8BEA815-8629-482E-91F0-C94908251810}" destId="{9B0473CC-2EA1-4ADC-A4BB-36B01F76CB7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C6C9428-7636-499C-9A66-154304BF4E54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A9BDBC1-1887-444C-9230-00E17CA5B695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Las superﬁcies de trabajo habrán de ser descontaminadas con desinfectantes </a:t>
          </a:r>
          <a:r>
            <a:rPr lang="es-MX" sz="1400" dirty="0" err="1" smtClean="0">
              <a:solidFill>
                <a:schemeClr val="tx1"/>
              </a:solidFill>
            </a:rPr>
            <a:t>eﬁcaces</a:t>
          </a:r>
          <a:r>
            <a:rPr lang="es-MX" sz="1400" dirty="0" smtClean="0">
              <a:solidFill>
                <a:schemeClr val="tx1"/>
              </a:solidFill>
            </a:rPr>
            <a:t> después del trabajo</a:t>
          </a:r>
          <a:endParaRPr lang="es-MX" sz="1400" dirty="0">
            <a:solidFill>
              <a:schemeClr val="tx1"/>
            </a:solidFill>
          </a:endParaRPr>
        </a:p>
      </dgm:t>
    </dgm:pt>
    <dgm:pt modelId="{0F9E50A9-30BC-40C2-97B5-86005FA28E2E}" type="parTrans" cxnId="{714B4D9F-C8B4-49F3-A805-E8F5A98A3362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312F8DC9-A199-4AAB-BD47-BA51F4E9335D}" type="sibTrans" cxnId="{714B4D9F-C8B4-49F3-A805-E8F5A98A3362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B03EB779-F4F0-44B8-8B0D-3050A5A41E0F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Se dispondrá de  jaulas aislantes con suministro especial de aire y evacuación de aire a través de ﬁltros hepa </a:t>
          </a:r>
          <a:endParaRPr lang="es-MX" sz="1400">
            <a:solidFill>
              <a:schemeClr val="tx1"/>
            </a:solidFill>
          </a:endParaRPr>
        </a:p>
      </dgm:t>
    </dgm:pt>
    <dgm:pt modelId="{2925C1E8-3709-431B-A41E-718E10A54FC8}" type="parTrans" cxnId="{F37F1929-1665-4243-90B0-71B99D3B10CD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78251C73-6AED-4CAB-8CE9-B8FF137581D0}" type="sibTrans" cxnId="{F37F1929-1665-4243-90B0-71B99D3B10CD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8138C35E-A54A-4065-8361-040F0A108748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Se dispondrá de una autoclave in situ o cerca del animalario. </a:t>
          </a:r>
          <a:endParaRPr lang="es-MX" sz="1400">
            <a:solidFill>
              <a:schemeClr val="tx1"/>
            </a:solidFill>
          </a:endParaRPr>
        </a:p>
      </dgm:t>
    </dgm:pt>
    <dgm:pt modelId="{FDFEBE29-0B44-4655-B6B9-483A7C4907AB}" type="parTrans" cxnId="{CBD90FC5-1341-4871-9EC7-B46FC645D724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365F93A0-1BFF-4F6D-AF31-A80900EA3F6A}" type="sibTrans" cxnId="{CBD90FC5-1341-4871-9EC7-B46FC645D724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9CC6B121-535D-44A7-8481-9DA326DFAED2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Todos los materiales de desecho deben descontaminarse antes de ser eliminados. </a:t>
          </a:r>
          <a:endParaRPr lang="es-MX" sz="1400">
            <a:solidFill>
              <a:schemeClr val="tx1"/>
            </a:solidFill>
          </a:endParaRPr>
        </a:p>
      </dgm:t>
    </dgm:pt>
    <dgm:pt modelId="{ACF07006-FE5C-4080-B80D-B66C42C02162}" type="parTrans" cxnId="{7450062A-54CF-416B-A929-90B81A5748D3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63A2A135-80C4-4EED-BCC7-44694170A982}" type="sibTrans" cxnId="{7450062A-54CF-416B-A929-90B81A5748D3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E989575B-E09B-424F-8FFA-A444C2BB08C1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Se restringirá en lo posible el uso de instrumentos punzantes o cortantes. </a:t>
          </a:r>
          <a:endParaRPr lang="es-MX" sz="1400" dirty="0">
            <a:solidFill>
              <a:schemeClr val="tx1"/>
            </a:solidFill>
          </a:endParaRPr>
        </a:p>
      </dgm:t>
    </dgm:pt>
    <dgm:pt modelId="{E12339FF-BB4C-41E4-BAA3-57356356ED38}" type="parTrans" cxnId="{0D4238F8-83CA-4D16-A197-EF1CB4473349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0BF28BBF-8658-43D5-B8C1-CAFDCA846BB9}" type="sibTrans" cxnId="{0D4238F8-83CA-4D16-A197-EF1CB4473349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3B7D5B15-F3E2-4383-BA76-5BF0FC8E8BC0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El material destinado al tratamiento con autoclave o a la incineración debe transportarse sin riesgo en recipientes cerrados. </a:t>
          </a:r>
          <a:endParaRPr lang="es-MX" sz="1400">
            <a:solidFill>
              <a:schemeClr val="tx1"/>
            </a:solidFill>
          </a:endParaRPr>
        </a:p>
      </dgm:t>
    </dgm:pt>
    <dgm:pt modelId="{464232C8-DDEA-4DA8-851F-BF317AEA6E12}" type="parTrans" cxnId="{CDDCABEB-FF9A-43BF-891F-B26A36E45A1D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3463DA18-7EAB-4FDB-977F-3443DB322129}" type="sibTrans" cxnId="{CDDCABEB-FF9A-43BF-891F-B26A36E45A1D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9D16DC36-AD8D-4A97-A35C-C62B54DECD71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Las jaulas de los animales se descontaminarán después de su uso.</a:t>
          </a:r>
          <a:endParaRPr lang="es-MX" sz="1400">
            <a:solidFill>
              <a:schemeClr val="tx1"/>
            </a:solidFill>
          </a:endParaRPr>
        </a:p>
      </dgm:t>
    </dgm:pt>
    <dgm:pt modelId="{B3B2C532-B15F-472F-B41F-B0E954FEE973}" type="parTrans" cxnId="{7D998746-B961-450C-9A77-C27A4F93BA0B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473D0D1B-91D6-4246-8028-63E61015F9B8}" type="sibTrans" cxnId="{7D998746-B961-450C-9A77-C27A4F93BA0B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19927923-C118-4D52-BCDE-05E2B5F552C1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Los cadáveres de los animales serán incinerados. </a:t>
          </a:r>
          <a:endParaRPr lang="es-MX" sz="1400">
            <a:solidFill>
              <a:schemeClr val="tx1"/>
            </a:solidFill>
          </a:endParaRPr>
        </a:p>
      </dgm:t>
    </dgm:pt>
    <dgm:pt modelId="{1145E0FF-35C4-4CEB-B91A-FB7DF6593972}" type="parTrans" cxnId="{05AEA243-B550-41CF-B6A7-801E45373AA7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BE2B55FD-02C3-4D3A-B5EF-6BCCDB8FDF61}" type="sibTrans" cxnId="{05AEA243-B550-41CF-B6A7-801E45373AA7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0A119B0C-59E5-48C6-AC07-7F269BFCC434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En el local se utilizará ropa y equipo de protección, que se retirará a la salida.</a:t>
          </a:r>
          <a:endParaRPr lang="es-MX" sz="1400">
            <a:solidFill>
              <a:schemeClr val="tx1"/>
            </a:solidFill>
          </a:endParaRPr>
        </a:p>
      </dgm:t>
    </dgm:pt>
    <dgm:pt modelId="{11AC1541-8630-4A43-9608-E3BBB1258D3F}" type="parTrans" cxnId="{284A8948-D2E3-4B81-B3C1-8EFCC2E4D153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F95984E9-1DA2-4E62-9010-8ACE1EBBA76A}" type="sibTrans" cxnId="{284A8948-D2E3-4B81-B3C1-8EFCC2E4D153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614A18BA-C83E-4F09-8FDF-CF72872E7E9C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Se instalarán lavabos </a:t>
          </a:r>
          <a:endParaRPr lang="es-MX" sz="1400">
            <a:solidFill>
              <a:schemeClr val="tx1"/>
            </a:solidFill>
          </a:endParaRPr>
        </a:p>
      </dgm:t>
    </dgm:pt>
    <dgm:pt modelId="{A4A1C55E-7598-4A50-BE24-53D8213B030B}" type="parTrans" cxnId="{0FBD9879-994C-4D95-B2E5-E0F0F7D00FAA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5D94C0E8-1321-4355-9B26-E0757D874436}" type="sibTrans" cxnId="{0FBD9879-994C-4D95-B2E5-E0F0F7D00FAA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5C074195-4AE9-435D-B576-A4387E7A036B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Todas las lesiones, por leves que sean, deberán ser tratadas de forma apropiada, notiﬁcadas y registradas. </a:t>
          </a:r>
          <a:endParaRPr lang="es-MX" sz="1400">
            <a:solidFill>
              <a:schemeClr val="tx1"/>
            </a:solidFill>
          </a:endParaRPr>
        </a:p>
      </dgm:t>
    </dgm:pt>
    <dgm:pt modelId="{947AFF9B-6097-4D14-A8B5-A493AF334657}" type="parTrans" cxnId="{D86FD72A-0F02-4745-AD45-B6BC195A0D40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2C4030A6-B324-44E4-9E74-C65FF2CA03DF}" type="sibTrans" cxnId="{D86FD72A-0F02-4745-AD45-B6BC195A0D40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B95E3313-1272-4A02-AF82-AFE2F067972B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Estará prohibido comer, beber, fumar y aplicar cosméticos dentro del animalario. </a:t>
          </a:r>
          <a:endParaRPr lang="es-MX" sz="1400">
            <a:solidFill>
              <a:schemeClr val="tx1"/>
            </a:solidFill>
          </a:endParaRPr>
        </a:p>
      </dgm:t>
    </dgm:pt>
    <dgm:pt modelId="{354F54D0-17B9-47F2-8329-D85C2B070FA5}" type="parTrans" cxnId="{3B51F8B2-FE17-48CD-80C3-F7F1C43D7A26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13A7D52E-3BBC-46BF-8A71-4B7190613D6E}" type="sibTrans" cxnId="{3B51F8B2-FE17-48CD-80C3-F7F1C43D7A26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9CAF6FEE-9B7C-4DC3-8E95-D8FAD3FE9CF2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Todo el personal deberá recibir capacitación apropiada.</a:t>
          </a:r>
          <a:endParaRPr lang="es-MX" sz="1400">
            <a:solidFill>
              <a:schemeClr val="tx1"/>
            </a:solidFill>
          </a:endParaRPr>
        </a:p>
      </dgm:t>
    </dgm:pt>
    <dgm:pt modelId="{1AAE9FBF-BE21-437C-A917-349F2077DEBF}" type="parTrans" cxnId="{2BDAF983-C646-43E2-855E-6E5383BEF440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A19DAD6E-3FC1-4013-8A26-54A57F9FF338}" type="sibTrans" cxnId="{2BDAF983-C646-43E2-855E-6E5383BEF440}">
      <dgm:prSet/>
      <dgm:spPr/>
      <dgm:t>
        <a:bodyPr/>
        <a:lstStyle/>
        <a:p>
          <a:endParaRPr lang="es-MX" sz="3200">
            <a:solidFill>
              <a:schemeClr val="tx1"/>
            </a:solidFill>
          </a:endParaRPr>
        </a:p>
      </dgm:t>
    </dgm:pt>
    <dgm:pt modelId="{0046D715-F3F1-4C23-B31C-50C60598A466}" type="pres">
      <dgm:prSet presAssocID="{5C6C9428-7636-499C-9A66-154304BF4E5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8DE4D2F3-0DE9-4FC4-969A-3E8178475794}" type="pres">
      <dgm:prSet presAssocID="{CA9BDBC1-1887-444C-9230-00E17CA5B695}" presName="compNode" presStyleCnt="0"/>
      <dgm:spPr/>
    </dgm:pt>
    <dgm:pt modelId="{0C94B81F-4667-428A-85DC-BBE140D6380A}" type="pres">
      <dgm:prSet presAssocID="{CA9BDBC1-1887-444C-9230-00E17CA5B695}" presName="dummyConnPt" presStyleCnt="0"/>
      <dgm:spPr/>
    </dgm:pt>
    <dgm:pt modelId="{DC8A0CC4-DA31-4D56-BE8E-8F1C078E216C}" type="pres">
      <dgm:prSet presAssocID="{CA9BDBC1-1887-444C-9230-00E17CA5B695}" presName="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252B11-0523-4BEA-A9F6-0B9CE82014D7}" type="pres">
      <dgm:prSet presAssocID="{312F8DC9-A199-4AAB-BD47-BA51F4E9335D}" presName="sibTrans" presStyleLbl="bgSibTrans2D1" presStyleIdx="0" presStyleCnt="12"/>
      <dgm:spPr/>
      <dgm:t>
        <a:bodyPr/>
        <a:lstStyle/>
        <a:p>
          <a:endParaRPr lang="es-ES"/>
        </a:p>
      </dgm:t>
    </dgm:pt>
    <dgm:pt modelId="{48284311-C501-45BE-9A6C-09D9434BF2C4}" type="pres">
      <dgm:prSet presAssocID="{B03EB779-F4F0-44B8-8B0D-3050A5A41E0F}" presName="compNode" presStyleCnt="0"/>
      <dgm:spPr/>
    </dgm:pt>
    <dgm:pt modelId="{4D192AA1-262B-40C3-806C-81C6D898ACF9}" type="pres">
      <dgm:prSet presAssocID="{B03EB779-F4F0-44B8-8B0D-3050A5A41E0F}" presName="dummyConnPt" presStyleCnt="0"/>
      <dgm:spPr/>
    </dgm:pt>
    <dgm:pt modelId="{FC95445F-21D5-4001-85C7-216DD736F0E5}" type="pres">
      <dgm:prSet presAssocID="{B03EB779-F4F0-44B8-8B0D-3050A5A41E0F}" presName="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A2DF55-F36C-41DB-AFEA-8D6B63650857}" type="pres">
      <dgm:prSet presAssocID="{78251C73-6AED-4CAB-8CE9-B8FF137581D0}" presName="sibTrans" presStyleLbl="bgSibTrans2D1" presStyleIdx="1" presStyleCnt="12"/>
      <dgm:spPr/>
      <dgm:t>
        <a:bodyPr/>
        <a:lstStyle/>
        <a:p>
          <a:endParaRPr lang="es-ES"/>
        </a:p>
      </dgm:t>
    </dgm:pt>
    <dgm:pt modelId="{34EE43CA-EACE-43DE-BAE7-1B424EBA85B2}" type="pres">
      <dgm:prSet presAssocID="{8138C35E-A54A-4065-8361-040F0A108748}" presName="compNode" presStyleCnt="0"/>
      <dgm:spPr/>
    </dgm:pt>
    <dgm:pt modelId="{D244BC30-7DC2-4A9F-9E12-45935D155A97}" type="pres">
      <dgm:prSet presAssocID="{8138C35E-A54A-4065-8361-040F0A108748}" presName="dummyConnPt" presStyleCnt="0"/>
      <dgm:spPr/>
    </dgm:pt>
    <dgm:pt modelId="{D16DEC34-AF1A-4257-A68C-F85785B3D59C}" type="pres">
      <dgm:prSet presAssocID="{8138C35E-A54A-4065-8361-040F0A108748}" presName="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83A3C0-AD92-4D4F-A481-9082CD1A94A5}" type="pres">
      <dgm:prSet presAssocID="{365F93A0-1BFF-4F6D-AF31-A80900EA3F6A}" presName="sibTrans" presStyleLbl="bgSibTrans2D1" presStyleIdx="2" presStyleCnt="12"/>
      <dgm:spPr/>
      <dgm:t>
        <a:bodyPr/>
        <a:lstStyle/>
        <a:p>
          <a:endParaRPr lang="es-ES"/>
        </a:p>
      </dgm:t>
    </dgm:pt>
    <dgm:pt modelId="{E1D5796A-F828-41AC-A74D-619FC31730F0}" type="pres">
      <dgm:prSet presAssocID="{9CC6B121-535D-44A7-8481-9DA326DFAED2}" presName="compNode" presStyleCnt="0"/>
      <dgm:spPr/>
    </dgm:pt>
    <dgm:pt modelId="{7C8BA8AD-BA9C-4CE7-986C-D1C15CB48423}" type="pres">
      <dgm:prSet presAssocID="{9CC6B121-535D-44A7-8481-9DA326DFAED2}" presName="dummyConnPt" presStyleCnt="0"/>
      <dgm:spPr/>
    </dgm:pt>
    <dgm:pt modelId="{A798C081-B14D-4180-9395-45C7BB90723F}" type="pres">
      <dgm:prSet presAssocID="{9CC6B121-535D-44A7-8481-9DA326DFAED2}" presName="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4A9F8A-8F58-4AD9-B133-C0FE40510919}" type="pres">
      <dgm:prSet presAssocID="{63A2A135-80C4-4EED-BCC7-44694170A982}" presName="sibTrans" presStyleLbl="bgSibTrans2D1" presStyleIdx="3" presStyleCnt="12"/>
      <dgm:spPr/>
      <dgm:t>
        <a:bodyPr/>
        <a:lstStyle/>
        <a:p>
          <a:endParaRPr lang="es-ES"/>
        </a:p>
      </dgm:t>
    </dgm:pt>
    <dgm:pt modelId="{C1627377-6EC9-43F6-9BFE-37F34B87D2C6}" type="pres">
      <dgm:prSet presAssocID="{E989575B-E09B-424F-8FFA-A444C2BB08C1}" presName="compNode" presStyleCnt="0"/>
      <dgm:spPr/>
    </dgm:pt>
    <dgm:pt modelId="{CF6D4506-D254-4EA5-9047-10F5F8ADD223}" type="pres">
      <dgm:prSet presAssocID="{E989575B-E09B-424F-8FFA-A444C2BB08C1}" presName="dummyConnPt" presStyleCnt="0"/>
      <dgm:spPr/>
    </dgm:pt>
    <dgm:pt modelId="{C86ECD99-163A-4C0D-BCAB-C88231CE16AE}" type="pres">
      <dgm:prSet presAssocID="{E989575B-E09B-424F-8FFA-A444C2BB08C1}" presName="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66A196-5E20-4D3B-B210-E5D848B6979C}" type="pres">
      <dgm:prSet presAssocID="{0BF28BBF-8658-43D5-B8C1-CAFDCA846BB9}" presName="sibTrans" presStyleLbl="bgSibTrans2D1" presStyleIdx="4" presStyleCnt="12"/>
      <dgm:spPr/>
      <dgm:t>
        <a:bodyPr/>
        <a:lstStyle/>
        <a:p>
          <a:endParaRPr lang="es-ES"/>
        </a:p>
      </dgm:t>
    </dgm:pt>
    <dgm:pt modelId="{4ADF3B4A-4E62-4C81-9F8A-469E962215B8}" type="pres">
      <dgm:prSet presAssocID="{3B7D5B15-F3E2-4383-BA76-5BF0FC8E8BC0}" presName="compNode" presStyleCnt="0"/>
      <dgm:spPr/>
    </dgm:pt>
    <dgm:pt modelId="{DE00B115-53E1-4A74-BED8-41CECFB940D6}" type="pres">
      <dgm:prSet presAssocID="{3B7D5B15-F3E2-4383-BA76-5BF0FC8E8BC0}" presName="dummyConnPt" presStyleCnt="0"/>
      <dgm:spPr/>
    </dgm:pt>
    <dgm:pt modelId="{00B4F6D2-2CD6-4A58-A0F3-9A30A3F923CB}" type="pres">
      <dgm:prSet presAssocID="{3B7D5B15-F3E2-4383-BA76-5BF0FC8E8BC0}" presName="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34EE05-B9A5-4DDE-8A4E-60484CBCB371}" type="pres">
      <dgm:prSet presAssocID="{3463DA18-7EAB-4FDB-977F-3443DB322129}" presName="sibTrans" presStyleLbl="bgSibTrans2D1" presStyleIdx="5" presStyleCnt="12"/>
      <dgm:spPr/>
      <dgm:t>
        <a:bodyPr/>
        <a:lstStyle/>
        <a:p>
          <a:endParaRPr lang="es-ES"/>
        </a:p>
      </dgm:t>
    </dgm:pt>
    <dgm:pt modelId="{CCB856AC-7529-4579-BE24-BEBC83F5F263}" type="pres">
      <dgm:prSet presAssocID="{9D16DC36-AD8D-4A97-A35C-C62B54DECD71}" presName="compNode" presStyleCnt="0"/>
      <dgm:spPr/>
    </dgm:pt>
    <dgm:pt modelId="{107F25B7-BF27-48A8-B0EA-0793B532A696}" type="pres">
      <dgm:prSet presAssocID="{9D16DC36-AD8D-4A97-A35C-C62B54DECD71}" presName="dummyConnPt" presStyleCnt="0"/>
      <dgm:spPr/>
    </dgm:pt>
    <dgm:pt modelId="{31C14128-724E-484A-984E-2436CDE98E53}" type="pres">
      <dgm:prSet presAssocID="{9D16DC36-AD8D-4A97-A35C-C62B54DECD71}" presName="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CECF9E-6D89-481A-943D-0DD3A80CF234}" type="pres">
      <dgm:prSet presAssocID="{473D0D1B-91D6-4246-8028-63E61015F9B8}" presName="sibTrans" presStyleLbl="bgSibTrans2D1" presStyleIdx="6" presStyleCnt="12"/>
      <dgm:spPr/>
      <dgm:t>
        <a:bodyPr/>
        <a:lstStyle/>
        <a:p>
          <a:endParaRPr lang="es-ES"/>
        </a:p>
      </dgm:t>
    </dgm:pt>
    <dgm:pt modelId="{8D2F7F1B-D66E-4D34-B723-EFB86BD14406}" type="pres">
      <dgm:prSet presAssocID="{19927923-C118-4D52-BCDE-05E2B5F552C1}" presName="compNode" presStyleCnt="0"/>
      <dgm:spPr/>
    </dgm:pt>
    <dgm:pt modelId="{A15FAD62-F123-41BF-BFC6-BB0376324A20}" type="pres">
      <dgm:prSet presAssocID="{19927923-C118-4D52-BCDE-05E2B5F552C1}" presName="dummyConnPt" presStyleCnt="0"/>
      <dgm:spPr/>
    </dgm:pt>
    <dgm:pt modelId="{E7F272DB-69D1-4CE8-B78C-950D84F5D30B}" type="pres">
      <dgm:prSet presAssocID="{19927923-C118-4D52-BCDE-05E2B5F552C1}" presName="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B66522-438A-4C7B-9D61-76A000668301}" type="pres">
      <dgm:prSet presAssocID="{BE2B55FD-02C3-4D3A-B5EF-6BCCDB8FDF61}" presName="sibTrans" presStyleLbl="bgSibTrans2D1" presStyleIdx="7" presStyleCnt="12"/>
      <dgm:spPr/>
      <dgm:t>
        <a:bodyPr/>
        <a:lstStyle/>
        <a:p>
          <a:endParaRPr lang="es-ES"/>
        </a:p>
      </dgm:t>
    </dgm:pt>
    <dgm:pt modelId="{4E6F5A2C-ADA1-4864-8B71-74EBDF9BD029}" type="pres">
      <dgm:prSet presAssocID="{0A119B0C-59E5-48C6-AC07-7F269BFCC434}" presName="compNode" presStyleCnt="0"/>
      <dgm:spPr/>
    </dgm:pt>
    <dgm:pt modelId="{693F60ED-F3FB-48F5-91C9-1F5BCE2E2FE1}" type="pres">
      <dgm:prSet presAssocID="{0A119B0C-59E5-48C6-AC07-7F269BFCC434}" presName="dummyConnPt" presStyleCnt="0"/>
      <dgm:spPr/>
    </dgm:pt>
    <dgm:pt modelId="{6027C368-5E41-4A54-871B-3F2C1DE55B5D}" type="pres">
      <dgm:prSet presAssocID="{0A119B0C-59E5-48C6-AC07-7F269BFCC434}" presName="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564313-A9A6-4EAA-9E82-ACDC1059DE47}" type="pres">
      <dgm:prSet presAssocID="{F95984E9-1DA2-4E62-9010-8ACE1EBBA76A}" presName="sibTrans" presStyleLbl="bgSibTrans2D1" presStyleIdx="8" presStyleCnt="12"/>
      <dgm:spPr/>
      <dgm:t>
        <a:bodyPr/>
        <a:lstStyle/>
        <a:p>
          <a:endParaRPr lang="es-ES"/>
        </a:p>
      </dgm:t>
    </dgm:pt>
    <dgm:pt modelId="{ED40C23F-FDB0-4F6D-A43F-9581D76FF911}" type="pres">
      <dgm:prSet presAssocID="{614A18BA-C83E-4F09-8FDF-CF72872E7E9C}" presName="compNode" presStyleCnt="0"/>
      <dgm:spPr/>
    </dgm:pt>
    <dgm:pt modelId="{B46EBD9F-49C7-45AD-B5B2-D01A46616717}" type="pres">
      <dgm:prSet presAssocID="{614A18BA-C83E-4F09-8FDF-CF72872E7E9C}" presName="dummyConnPt" presStyleCnt="0"/>
      <dgm:spPr/>
    </dgm:pt>
    <dgm:pt modelId="{436ED347-574B-4F27-905C-7257B8D67E4F}" type="pres">
      <dgm:prSet presAssocID="{614A18BA-C83E-4F09-8FDF-CF72872E7E9C}" presName="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317C77-DA2B-4FA8-ABC7-86806D342568}" type="pres">
      <dgm:prSet presAssocID="{5D94C0E8-1321-4355-9B26-E0757D874436}" presName="sibTrans" presStyleLbl="bgSibTrans2D1" presStyleIdx="9" presStyleCnt="12"/>
      <dgm:spPr/>
      <dgm:t>
        <a:bodyPr/>
        <a:lstStyle/>
        <a:p>
          <a:endParaRPr lang="es-ES"/>
        </a:p>
      </dgm:t>
    </dgm:pt>
    <dgm:pt modelId="{B40101EE-FD0C-4C35-98F1-13571B63D14E}" type="pres">
      <dgm:prSet presAssocID="{5C074195-4AE9-435D-B576-A4387E7A036B}" presName="compNode" presStyleCnt="0"/>
      <dgm:spPr/>
    </dgm:pt>
    <dgm:pt modelId="{3C276554-2EF0-475B-B830-861E00101056}" type="pres">
      <dgm:prSet presAssocID="{5C074195-4AE9-435D-B576-A4387E7A036B}" presName="dummyConnPt" presStyleCnt="0"/>
      <dgm:spPr/>
    </dgm:pt>
    <dgm:pt modelId="{B2F8FDDA-FA3B-4E75-83DF-E4D5950BDF47}" type="pres">
      <dgm:prSet presAssocID="{5C074195-4AE9-435D-B576-A4387E7A036B}" presName="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57317D-2389-4A64-B716-A0BC7B7B4580}" type="pres">
      <dgm:prSet presAssocID="{2C4030A6-B324-44E4-9E74-C65FF2CA03DF}" presName="sibTrans" presStyleLbl="bgSibTrans2D1" presStyleIdx="10" presStyleCnt="12"/>
      <dgm:spPr/>
      <dgm:t>
        <a:bodyPr/>
        <a:lstStyle/>
        <a:p>
          <a:endParaRPr lang="es-ES"/>
        </a:p>
      </dgm:t>
    </dgm:pt>
    <dgm:pt modelId="{E4B78B48-17E0-45F9-885B-60F068B13067}" type="pres">
      <dgm:prSet presAssocID="{B95E3313-1272-4A02-AF82-AFE2F067972B}" presName="compNode" presStyleCnt="0"/>
      <dgm:spPr/>
    </dgm:pt>
    <dgm:pt modelId="{1B899DD7-B01C-45F5-B7CD-0FFF2F5C913E}" type="pres">
      <dgm:prSet presAssocID="{B95E3313-1272-4A02-AF82-AFE2F067972B}" presName="dummyConnPt" presStyleCnt="0"/>
      <dgm:spPr/>
    </dgm:pt>
    <dgm:pt modelId="{6E07D476-4560-4B93-9D48-43441F3D2A4B}" type="pres">
      <dgm:prSet presAssocID="{B95E3313-1272-4A02-AF82-AFE2F067972B}" presName="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7761F9-D2C3-417A-AE95-8D95F97C555E}" type="pres">
      <dgm:prSet presAssocID="{13A7D52E-3BBC-46BF-8A71-4B7190613D6E}" presName="sibTrans" presStyleLbl="bgSibTrans2D1" presStyleIdx="11" presStyleCnt="12"/>
      <dgm:spPr/>
      <dgm:t>
        <a:bodyPr/>
        <a:lstStyle/>
        <a:p>
          <a:endParaRPr lang="es-ES"/>
        </a:p>
      </dgm:t>
    </dgm:pt>
    <dgm:pt modelId="{95A3020C-BE1E-4A9D-857D-6015F327B6C3}" type="pres">
      <dgm:prSet presAssocID="{9CAF6FEE-9B7C-4DC3-8E95-D8FAD3FE9CF2}" presName="compNode" presStyleCnt="0"/>
      <dgm:spPr/>
    </dgm:pt>
    <dgm:pt modelId="{B1053E56-A747-4E22-971C-D30F27941CFA}" type="pres">
      <dgm:prSet presAssocID="{9CAF6FEE-9B7C-4DC3-8E95-D8FAD3FE9CF2}" presName="dummyConnPt" presStyleCnt="0"/>
      <dgm:spPr/>
    </dgm:pt>
    <dgm:pt modelId="{1577B906-0E7A-4B79-920B-A3D2608E13C0}" type="pres">
      <dgm:prSet presAssocID="{9CAF6FEE-9B7C-4DC3-8E95-D8FAD3FE9CF2}" presName="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6BC797B-AA5A-4A6B-B8C1-657BF15704AA}" type="presOf" srcId="{B03EB779-F4F0-44B8-8B0D-3050A5A41E0F}" destId="{FC95445F-21D5-4001-85C7-216DD736F0E5}" srcOrd="0" destOrd="0" presId="urn:microsoft.com/office/officeart/2005/8/layout/bProcess4"/>
    <dgm:cxn modelId="{3E95C627-43EF-4F80-8FA1-D590BA4E6F03}" type="presOf" srcId="{5C074195-4AE9-435D-B576-A4387E7A036B}" destId="{B2F8FDDA-FA3B-4E75-83DF-E4D5950BDF47}" srcOrd="0" destOrd="0" presId="urn:microsoft.com/office/officeart/2005/8/layout/bProcess4"/>
    <dgm:cxn modelId="{A10965A7-3D09-4FA0-979A-B7A1ABACC478}" type="presOf" srcId="{3463DA18-7EAB-4FDB-977F-3443DB322129}" destId="{8A34EE05-B9A5-4DDE-8A4E-60484CBCB371}" srcOrd="0" destOrd="0" presId="urn:microsoft.com/office/officeart/2005/8/layout/bProcess4"/>
    <dgm:cxn modelId="{F0A187BC-FB87-4642-B2CA-E86074FF03D4}" type="presOf" srcId="{CA9BDBC1-1887-444C-9230-00E17CA5B695}" destId="{DC8A0CC4-DA31-4D56-BE8E-8F1C078E216C}" srcOrd="0" destOrd="0" presId="urn:microsoft.com/office/officeart/2005/8/layout/bProcess4"/>
    <dgm:cxn modelId="{05AEA243-B550-41CF-B6A7-801E45373AA7}" srcId="{5C6C9428-7636-499C-9A66-154304BF4E54}" destId="{19927923-C118-4D52-BCDE-05E2B5F552C1}" srcOrd="7" destOrd="0" parTransId="{1145E0FF-35C4-4CEB-B91A-FB7DF6593972}" sibTransId="{BE2B55FD-02C3-4D3A-B5EF-6BCCDB8FDF61}"/>
    <dgm:cxn modelId="{90E714FB-2FCA-4DFF-851F-93BB70FB3BF1}" type="presOf" srcId="{3B7D5B15-F3E2-4383-BA76-5BF0FC8E8BC0}" destId="{00B4F6D2-2CD6-4A58-A0F3-9A30A3F923CB}" srcOrd="0" destOrd="0" presId="urn:microsoft.com/office/officeart/2005/8/layout/bProcess4"/>
    <dgm:cxn modelId="{565FD94E-4C73-4156-8DBA-E002839728A1}" type="presOf" srcId="{5D94C0E8-1321-4355-9B26-E0757D874436}" destId="{5C317C77-DA2B-4FA8-ABC7-86806D342568}" srcOrd="0" destOrd="0" presId="urn:microsoft.com/office/officeart/2005/8/layout/bProcess4"/>
    <dgm:cxn modelId="{CDDCABEB-FF9A-43BF-891F-B26A36E45A1D}" srcId="{5C6C9428-7636-499C-9A66-154304BF4E54}" destId="{3B7D5B15-F3E2-4383-BA76-5BF0FC8E8BC0}" srcOrd="5" destOrd="0" parTransId="{464232C8-DDEA-4DA8-851F-BF317AEA6E12}" sibTransId="{3463DA18-7EAB-4FDB-977F-3443DB322129}"/>
    <dgm:cxn modelId="{0FBD9879-994C-4D95-B2E5-E0F0F7D00FAA}" srcId="{5C6C9428-7636-499C-9A66-154304BF4E54}" destId="{614A18BA-C83E-4F09-8FDF-CF72872E7E9C}" srcOrd="9" destOrd="0" parTransId="{A4A1C55E-7598-4A50-BE24-53D8213B030B}" sibTransId="{5D94C0E8-1321-4355-9B26-E0757D874436}"/>
    <dgm:cxn modelId="{B87239F1-6200-4DF0-AB60-3936D979BDF4}" type="presOf" srcId="{312F8DC9-A199-4AAB-BD47-BA51F4E9335D}" destId="{A8252B11-0523-4BEA-A9F6-0B9CE82014D7}" srcOrd="0" destOrd="0" presId="urn:microsoft.com/office/officeart/2005/8/layout/bProcess4"/>
    <dgm:cxn modelId="{2BDAF983-C646-43E2-855E-6E5383BEF440}" srcId="{5C6C9428-7636-499C-9A66-154304BF4E54}" destId="{9CAF6FEE-9B7C-4DC3-8E95-D8FAD3FE9CF2}" srcOrd="12" destOrd="0" parTransId="{1AAE9FBF-BE21-437C-A917-349F2077DEBF}" sibTransId="{A19DAD6E-3FC1-4013-8A26-54A57F9FF338}"/>
    <dgm:cxn modelId="{D86FD72A-0F02-4745-AD45-B6BC195A0D40}" srcId="{5C6C9428-7636-499C-9A66-154304BF4E54}" destId="{5C074195-4AE9-435D-B576-A4387E7A036B}" srcOrd="10" destOrd="0" parTransId="{947AFF9B-6097-4D14-A8B5-A493AF334657}" sibTransId="{2C4030A6-B324-44E4-9E74-C65FF2CA03DF}"/>
    <dgm:cxn modelId="{535D491D-1A51-4BB4-94EC-3BF2944C514C}" type="presOf" srcId="{5C6C9428-7636-499C-9A66-154304BF4E54}" destId="{0046D715-F3F1-4C23-B31C-50C60598A466}" srcOrd="0" destOrd="0" presId="urn:microsoft.com/office/officeart/2005/8/layout/bProcess4"/>
    <dgm:cxn modelId="{EF838F2C-963C-4D85-A228-1D1A9EE31E54}" type="presOf" srcId="{365F93A0-1BFF-4F6D-AF31-A80900EA3F6A}" destId="{6083A3C0-AD92-4D4F-A481-9082CD1A94A5}" srcOrd="0" destOrd="0" presId="urn:microsoft.com/office/officeart/2005/8/layout/bProcess4"/>
    <dgm:cxn modelId="{714B4D9F-C8B4-49F3-A805-E8F5A98A3362}" srcId="{5C6C9428-7636-499C-9A66-154304BF4E54}" destId="{CA9BDBC1-1887-444C-9230-00E17CA5B695}" srcOrd="0" destOrd="0" parTransId="{0F9E50A9-30BC-40C2-97B5-86005FA28E2E}" sibTransId="{312F8DC9-A199-4AAB-BD47-BA51F4E9335D}"/>
    <dgm:cxn modelId="{2BF6B1FB-D627-4E0A-9BAA-8425E8D385CE}" type="presOf" srcId="{9CAF6FEE-9B7C-4DC3-8E95-D8FAD3FE9CF2}" destId="{1577B906-0E7A-4B79-920B-A3D2608E13C0}" srcOrd="0" destOrd="0" presId="urn:microsoft.com/office/officeart/2005/8/layout/bProcess4"/>
    <dgm:cxn modelId="{B71305D3-DC84-4692-A4E0-2B1A2BCE9DEF}" type="presOf" srcId="{0BF28BBF-8658-43D5-B8C1-CAFDCA846BB9}" destId="{6C66A196-5E20-4D3B-B210-E5D848B6979C}" srcOrd="0" destOrd="0" presId="urn:microsoft.com/office/officeart/2005/8/layout/bProcess4"/>
    <dgm:cxn modelId="{50C13ACC-BFC8-4AE4-A402-E42CBA3D51D9}" type="presOf" srcId="{13A7D52E-3BBC-46BF-8A71-4B7190613D6E}" destId="{957761F9-D2C3-417A-AE95-8D95F97C555E}" srcOrd="0" destOrd="0" presId="urn:microsoft.com/office/officeart/2005/8/layout/bProcess4"/>
    <dgm:cxn modelId="{02EE2421-0119-4C07-9962-48A6A67D9E07}" type="presOf" srcId="{473D0D1B-91D6-4246-8028-63E61015F9B8}" destId="{38CECF9E-6D89-481A-943D-0DD3A80CF234}" srcOrd="0" destOrd="0" presId="urn:microsoft.com/office/officeart/2005/8/layout/bProcess4"/>
    <dgm:cxn modelId="{7D998746-B961-450C-9A77-C27A4F93BA0B}" srcId="{5C6C9428-7636-499C-9A66-154304BF4E54}" destId="{9D16DC36-AD8D-4A97-A35C-C62B54DECD71}" srcOrd="6" destOrd="0" parTransId="{B3B2C532-B15F-472F-B41F-B0E954FEE973}" sibTransId="{473D0D1B-91D6-4246-8028-63E61015F9B8}"/>
    <dgm:cxn modelId="{1DFF0F82-F261-46A8-999F-7D2E722C35F1}" type="presOf" srcId="{9CC6B121-535D-44A7-8481-9DA326DFAED2}" destId="{A798C081-B14D-4180-9395-45C7BB90723F}" srcOrd="0" destOrd="0" presId="urn:microsoft.com/office/officeart/2005/8/layout/bProcess4"/>
    <dgm:cxn modelId="{7A9CB7F8-D4CC-4D22-831D-C96B26451B99}" type="presOf" srcId="{19927923-C118-4D52-BCDE-05E2B5F552C1}" destId="{E7F272DB-69D1-4CE8-B78C-950D84F5D30B}" srcOrd="0" destOrd="0" presId="urn:microsoft.com/office/officeart/2005/8/layout/bProcess4"/>
    <dgm:cxn modelId="{C13C91C9-3AB5-4340-B88D-20E3930794A2}" type="presOf" srcId="{BE2B55FD-02C3-4D3A-B5EF-6BCCDB8FDF61}" destId="{62B66522-438A-4C7B-9D61-76A000668301}" srcOrd="0" destOrd="0" presId="urn:microsoft.com/office/officeart/2005/8/layout/bProcess4"/>
    <dgm:cxn modelId="{414472DE-EF4D-42A8-A136-D2AC4765BAC3}" type="presOf" srcId="{8138C35E-A54A-4065-8361-040F0A108748}" destId="{D16DEC34-AF1A-4257-A68C-F85785B3D59C}" srcOrd="0" destOrd="0" presId="urn:microsoft.com/office/officeart/2005/8/layout/bProcess4"/>
    <dgm:cxn modelId="{3B51F8B2-FE17-48CD-80C3-F7F1C43D7A26}" srcId="{5C6C9428-7636-499C-9A66-154304BF4E54}" destId="{B95E3313-1272-4A02-AF82-AFE2F067972B}" srcOrd="11" destOrd="0" parTransId="{354F54D0-17B9-47F2-8329-D85C2B070FA5}" sibTransId="{13A7D52E-3BBC-46BF-8A71-4B7190613D6E}"/>
    <dgm:cxn modelId="{0F5226C3-02B1-48D5-9BF7-2155A46A5B0A}" type="presOf" srcId="{78251C73-6AED-4CAB-8CE9-B8FF137581D0}" destId="{F3A2DF55-F36C-41DB-AFEA-8D6B63650857}" srcOrd="0" destOrd="0" presId="urn:microsoft.com/office/officeart/2005/8/layout/bProcess4"/>
    <dgm:cxn modelId="{CBD90FC5-1341-4871-9EC7-B46FC645D724}" srcId="{5C6C9428-7636-499C-9A66-154304BF4E54}" destId="{8138C35E-A54A-4065-8361-040F0A108748}" srcOrd="2" destOrd="0" parTransId="{FDFEBE29-0B44-4655-B6B9-483A7C4907AB}" sibTransId="{365F93A0-1BFF-4F6D-AF31-A80900EA3F6A}"/>
    <dgm:cxn modelId="{CCE236AF-6A60-49A7-B3A4-A013B27B88AA}" type="presOf" srcId="{2C4030A6-B324-44E4-9E74-C65FF2CA03DF}" destId="{2457317D-2389-4A64-B716-A0BC7B7B4580}" srcOrd="0" destOrd="0" presId="urn:microsoft.com/office/officeart/2005/8/layout/bProcess4"/>
    <dgm:cxn modelId="{F37F1929-1665-4243-90B0-71B99D3B10CD}" srcId="{5C6C9428-7636-499C-9A66-154304BF4E54}" destId="{B03EB779-F4F0-44B8-8B0D-3050A5A41E0F}" srcOrd="1" destOrd="0" parTransId="{2925C1E8-3709-431B-A41E-718E10A54FC8}" sibTransId="{78251C73-6AED-4CAB-8CE9-B8FF137581D0}"/>
    <dgm:cxn modelId="{3D205324-CBE0-4AA5-B21F-2F312E476849}" type="presOf" srcId="{0A119B0C-59E5-48C6-AC07-7F269BFCC434}" destId="{6027C368-5E41-4A54-871B-3F2C1DE55B5D}" srcOrd="0" destOrd="0" presId="urn:microsoft.com/office/officeart/2005/8/layout/bProcess4"/>
    <dgm:cxn modelId="{E52A7259-FC4E-438F-9C8B-88889DA01307}" type="presOf" srcId="{E989575B-E09B-424F-8FFA-A444C2BB08C1}" destId="{C86ECD99-163A-4C0D-BCAB-C88231CE16AE}" srcOrd="0" destOrd="0" presId="urn:microsoft.com/office/officeart/2005/8/layout/bProcess4"/>
    <dgm:cxn modelId="{A9B422F8-B2CB-46BA-BD9F-8FD7B3D8B6D3}" type="presOf" srcId="{63A2A135-80C4-4EED-BCC7-44694170A982}" destId="{B74A9F8A-8F58-4AD9-B133-C0FE40510919}" srcOrd="0" destOrd="0" presId="urn:microsoft.com/office/officeart/2005/8/layout/bProcess4"/>
    <dgm:cxn modelId="{0D4238F8-83CA-4D16-A197-EF1CB4473349}" srcId="{5C6C9428-7636-499C-9A66-154304BF4E54}" destId="{E989575B-E09B-424F-8FFA-A444C2BB08C1}" srcOrd="4" destOrd="0" parTransId="{E12339FF-BB4C-41E4-BAA3-57356356ED38}" sibTransId="{0BF28BBF-8658-43D5-B8C1-CAFDCA846BB9}"/>
    <dgm:cxn modelId="{4BC687E9-90B9-4D2C-B79E-8011D81F8811}" type="presOf" srcId="{9D16DC36-AD8D-4A97-A35C-C62B54DECD71}" destId="{31C14128-724E-484A-984E-2436CDE98E53}" srcOrd="0" destOrd="0" presId="urn:microsoft.com/office/officeart/2005/8/layout/bProcess4"/>
    <dgm:cxn modelId="{66262033-5695-443F-B74C-D584F6C8F4E8}" type="presOf" srcId="{614A18BA-C83E-4F09-8FDF-CF72872E7E9C}" destId="{436ED347-574B-4F27-905C-7257B8D67E4F}" srcOrd="0" destOrd="0" presId="urn:microsoft.com/office/officeart/2005/8/layout/bProcess4"/>
    <dgm:cxn modelId="{284A8948-D2E3-4B81-B3C1-8EFCC2E4D153}" srcId="{5C6C9428-7636-499C-9A66-154304BF4E54}" destId="{0A119B0C-59E5-48C6-AC07-7F269BFCC434}" srcOrd="8" destOrd="0" parTransId="{11AC1541-8630-4A43-9608-E3BBB1258D3F}" sibTransId="{F95984E9-1DA2-4E62-9010-8ACE1EBBA76A}"/>
    <dgm:cxn modelId="{B0424FC8-F1AA-437F-B86F-071C8333ABD9}" type="presOf" srcId="{B95E3313-1272-4A02-AF82-AFE2F067972B}" destId="{6E07D476-4560-4B93-9D48-43441F3D2A4B}" srcOrd="0" destOrd="0" presId="urn:microsoft.com/office/officeart/2005/8/layout/bProcess4"/>
    <dgm:cxn modelId="{AC9C25D2-E16E-44DC-929D-219818531CC2}" type="presOf" srcId="{F95984E9-1DA2-4E62-9010-8ACE1EBBA76A}" destId="{35564313-A9A6-4EAA-9E82-ACDC1059DE47}" srcOrd="0" destOrd="0" presId="urn:microsoft.com/office/officeart/2005/8/layout/bProcess4"/>
    <dgm:cxn modelId="{7450062A-54CF-416B-A929-90B81A5748D3}" srcId="{5C6C9428-7636-499C-9A66-154304BF4E54}" destId="{9CC6B121-535D-44A7-8481-9DA326DFAED2}" srcOrd="3" destOrd="0" parTransId="{ACF07006-FE5C-4080-B80D-B66C42C02162}" sibTransId="{63A2A135-80C4-4EED-BCC7-44694170A982}"/>
    <dgm:cxn modelId="{090B317D-C950-4CA8-A67D-986B736C87B0}" type="presParOf" srcId="{0046D715-F3F1-4C23-B31C-50C60598A466}" destId="{8DE4D2F3-0DE9-4FC4-969A-3E8178475794}" srcOrd="0" destOrd="0" presId="urn:microsoft.com/office/officeart/2005/8/layout/bProcess4"/>
    <dgm:cxn modelId="{D6D458BD-EC0A-4B99-890C-54890E45328D}" type="presParOf" srcId="{8DE4D2F3-0DE9-4FC4-969A-3E8178475794}" destId="{0C94B81F-4667-428A-85DC-BBE140D6380A}" srcOrd="0" destOrd="0" presId="urn:microsoft.com/office/officeart/2005/8/layout/bProcess4"/>
    <dgm:cxn modelId="{E56D4765-75BF-4954-A32E-171CA690A32D}" type="presParOf" srcId="{8DE4D2F3-0DE9-4FC4-969A-3E8178475794}" destId="{DC8A0CC4-DA31-4D56-BE8E-8F1C078E216C}" srcOrd="1" destOrd="0" presId="urn:microsoft.com/office/officeart/2005/8/layout/bProcess4"/>
    <dgm:cxn modelId="{BEE513C6-4AE3-4257-9329-0E45A0444A3B}" type="presParOf" srcId="{0046D715-F3F1-4C23-B31C-50C60598A466}" destId="{A8252B11-0523-4BEA-A9F6-0B9CE82014D7}" srcOrd="1" destOrd="0" presId="urn:microsoft.com/office/officeart/2005/8/layout/bProcess4"/>
    <dgm:cxn modelId="{2891554D-0366-4CA0-BE35-08E41C92FA4A}" type="presParOf" srcId="{0046D715-F3F1-4C23-B31C-50C60598A466}" destId="{48284311-C501-45BE-9A6C-09D9434BF2C4}" srcOrd="2" destOrd="0" presId="urn:microsoft.com/office/officeart/2005/8/layout/bProcess4"/>
    <dgm:cxn modelId="{3369E40C-BC20-49F7-817C-DA76876C71D2}" type="presParOf" srcId="{48284311-C501-45BE-9A6C-09D9434BF2C4}" destId="{4D192AA1-262B-40C3-806C-81C6D898ACF9}" srcOrd="0" destOrd="0" presId="urn:microsoft.com/office/officeart/2005/8/layout/bProcess4"/>
    <dgm:cxn modelId="{2B625CC8-ECA8-4E10-95F4-11B4C6C4C7B5}" type="presParOf" srcId="{48284311-C501-45BE-9A6C-09D9434BF2C4}" destId="{FC95445F-21D5-4001-85C7-216DD736F0E5}" srcOrd="1" destOrd="0" presId="urn:microsoft.com/office/officeart/2005/8/layout/bProcess4"/>
    <dgm:cxn modelId="{1AF7E535-9C0B-4F15-9A2F-7881250EA872}" type="presParOf" srcId="{0046D715-F3F1-4C23-B31C-50C60598A466}" destId="{F3A2DF55-F36C-41DB-AFEA-8D6B63650857}" srcOrd="3" destOrd="0" presId="urn:microsoft.com/office/officeart/2005/8/layout/bProcess4"/>
    <dgm:cxn modelId="{493188B5-01C2-4342-A270-AE1DA03DAC5A}" type="presParOf" srcId="{0046D715-F3F1-4C23-B31C-50C60598A466}" destId="{34EE43CA-EACE-43DE-BAE7-1B424EBA85B2}" srcOrd="4" destOrd="0" presId="urn:microsoft.com/office/officeart/2005/8/layout/bProcess4"/>
    <dgm:cxn modelId="{6A06C992-4791-4F89-90D0-891054DCE3DE}" type="presParOf" srcId="{34EE43CA-EACE-43DE-BAE7-1B424EBA85B2}" destId="{D244BC30-7DC2-4A9F-9E12-45935D155A97}" srcOrd="0" destOrd="0" presId="urn:microsoft.com/office/officeart/2005/8/layout/bProcess4"/>
    <dgm:cxn modelId="{A85E1084-EC97-4857-849F-61B9F9D0B172}" type="presParOf" srcId="{34EE43CA-EACE-43DE-BAE7-1B424EBA85B2}" destId="{D16DEC34-AF1A-4257-A68C-F85785B3D59C}" srcOrd="1" destOrd="0" presId="urn:microsoft.com/office/officeart/2005/8/layout/bProcess4"/>
    <dgm:cxn modelId="{603BBE04-F0BB-4093-80FB-9F4C2AC03D06}" type="presParOf" srcId="{0046D715-F3F1-4C23-B31C-50C60598A466}" destId="{6083A3C0-AD92-4D4F-A481-9082CD1A94A5}" srcOrd="5" destOrd="0" presId="urn:microsoft.com/office/officeart/2005/8/layout/bProcess4"/>
    <dgm:cxn modelId="{30F0EC60-3AD5-40AE-BB01-4D8F83A381C3}" type="presParOf" srcId="{0046D715-F3F1-4C23-B31C-50C60598A466}" destId="{E1D5796A-F828-41AC-A74D-619FC31730F0}" srcOrd="6" destOrd="0" presId="urn:microsoft.com/office/officeart/2005/8/layout/bProcess4"/>
    <dgm:cxn modelId="{2DF027D3-0CBE-4961-ACD6-42D43F2DD064}" type="presParOf" srcId="{E1D5796A-F828-41AC-A74D-619FC31730F0}" destId="{7C8BA8AD-BA9C-4CE7-986C-D1C15CB48423}" srcOrd="0" destOrd="0" presId="urn:microsoft.com/office/officeart/2005/8/layout/bProcess4"/>
    <dgm:cxn modelId="{47209550-C42A-4485-A472-17FC7398D96F}" type="presParOf" srcId="{E1D5796A-F828-41AC-A74D-619FC31730F0}" destId="{A798C081-B14D-4180-9395-45C7BB90723F}" srcOrd="1" destOrd="0" presId="urn:microsoft.com/office/officeart/2005/8/layout/bProcess4"/>
    <dgm:cxn modelId="{C824652C-8FD6-4764-A6DE-2C0F79F56B29}" type="presParOf" srcId="{0046D715-F3F1-4C23-B31C-50C60598A466}" destId="{B74A9F8A-8F58-4AD9-B133-C0FE40510919}" srcOrd="7" destOrd="0" presId="urn:microsoft.com/office/officeart/2005/8/layout/bProcess4"/>
    <dgm:cxn modelId="{8F5BB0A9-DAA1-408F-937D-53ECDC8275C8}" type="presParOf" srcId="{0046D715-F3F1-4C23-B31C-50C60598A466}" destId="{C1627377-6EC9-43F6-9BFE-37F34B87D2C6}" srcOrd="8" destOrd="0" presId="urn:microsoft.com/office/officeart/2005/8/layout/bProcess4"/>
    <dgm:cxn modelId="{7F23A2ED-8BBD-46E3-8DE5-10D658E44224}" type="presParOf" srcId="{C1627377-6EC9-43F6-9BFE-37F34B87D2C6}" destId="{CF6D4506-D254-4EA5-9047-10F5F8ADD223}" srcOrd="0" destOrd="0" presId="urn:microsoft.com/office/officeart/2005/8/layout/bProcess4"/>
    <dgm:cxn modelId="{5D49883E-516B-490E-B2AC-115791FD7A74}" type="presParOf" srcId="{C1627377-6EC9-43F6-9BFE-37F34B87D2C6}" destId="{C86ECD99-163A-4C0D-BCAB-C88231CE16AE}" srcOrd="1" destOrd="0" presId="urn:microsoft.com/office/officeart/2005/8/layout/bProcess4"/>
    <dgm:cxn modelId="{9C20A3D9-4E0B-4CD5-A12D-6D95E584E258}" type="presParOf" srcId="{0046D715-F3F1-4C23-B31C-50C60598A466}" destId="{6C66A196-5E20-4D3B-B210-E5D848B6979C}" srcOrd="9" destOrd="0" presId="urn:microsoft.com/office/officeart/2005/8/layout/bProcess4"/>
    <dgm:cxn modelId="{1E1A7BC6-D069-4676-9F40-93C5155DA7D0}" type="presParOf" srcId="{0046D715-F3F1-4C23-B31C-50C60598A466}" destId="{4ADF3B4A-4E62-4C81-9F8A-469E962215B8}" srcOrd="10" destOrd="0" presId="urn:microsoft.com/office/officeart/2005/8/layout/bProcess4"/>
    <dgm:cxn modelId="{8FD7EB4E-7AD7-469F-AE77-755C24C4F13E}" type="presParOf" srcId="{4ADF3B4A-4E62-4C81-9F8A-469E962215B8}" destId="{DE00B115-53E1-4A74-BED8-41CECFB940D6}" srcOrd="0" destOrd="0" presId="urn:microsoft.com/office/officeart/2005/8/layout/bProcess4"/>
    <dgm:cxn modelId="{0DCBF9FA-B0FF-402A-A11E-C346D79A92CF}" type="presParOf" srcId="{4ADF3B4A-4E62-4C81-9F8A-469E962215B8}" destId="{00B4F6D2-2CD6-4A58-A0F3-9A30A3F923CB}" srcOrd="1" destOrd="0" presId="urn:microsoft.com/office/officeart/2005/8/layout/bProcess4"/>
    <dgm:cxn modelId="{FAF82491-6169-438B-8AD5-BD8276ED6ABF}" type="presParOf" srcId="{0046D715-F3F1-4C23-B31C-50C60598A466}" destId="{8A34EE05-B9A5-4DDE-8A4E-60484CBCB371}" srcOrd="11" destOrd="0" presId="urn:microsoft.com/office/officeart/2005/8/layout/bProcess4"/>
    <dgm:cxn modelId="{D7349C2F-EFAD-4F68-BBE6-CFA6C72A9FB0}" type="presParOf" srcId="{0046D715-F3F1-4C23-B31C-50C60598A466}" destId="{CCB856AC-7529-4579-BE24-BEBC83F5F263}" srcOrd="12" destOrd="0" presId="urn:microsoft.com/office/officeart/2005/8/layout/bProcess4"/>
    <dgm:cxn modelId="{23707FCB-DE42-46EF-8A25-3785B881068C}" type="presParOf" srcId="{CCB856AC-7529-4579-BE24-BEBC83F5F263}" destId="{107F25B7-BF27-48A8-B0EA-0793B532A696}" srcOrd="0" destOrd="0" presId="urn:microsoft.com/office/officeart/2005/8/layout/bProcess4"/>
    <dgm:cxn modelId="{BD582B96-CD9C-4B0F-94F3-1813E5A06BFC}" type="presParOf" srcId="{CCB856AC-7529-4579-BE24-BEBC83F5F263}" destId="{31C14128-724E-484A-984E-2436CDE98E53}" srcOrd="1" destOrd="0" presId="urn:microsoft.com/office/officeart/2005/8/layout/bProcess4"/>
    <dgm:cxn modelId="{C38F7C53-583B-4C08-9569-71C591ED2E49}" type="presParOf" srcId="{0046D715-F3F1-4C23-B31C-50C60598A466}" destId="{38CECF9E-6D89-481A-943D-0DD3A80CF234}" srcOrd="13" destOrd="0" presId="urn:microsoft.com/office/officeart/2005/8/layout/bProcess4"/>
    <dgm:cxn modelId="{1117F466-262B-4AE6-A0CC-92BC30510E0A}" type="presParOf" srcId="{0046D715-F3F1-4C23-B31C-50C60598A466}" destId="{8D2F7F1B-D66E-4D34-B723-EFB86BD14406}" srcOrd="14" destOrd="0" presId="urn:microsoft.com/office/officeart/2005/8/layout/bProcess4"/>
    <dgm:cxn modelId="{CF1AA3A6-81B2-4F8D-9256-59E7687FB45B}" type="presParOf" srcId="{8D2F7F1B-D66E-4D34-B723-EFB86BD14406}" destId="{A15FAD62-F123-41BF-BFC6-BB0376324A20}" srcOrd="0" destOrd="0" presId="urn:microsoft.com/office/officeart/2005/8/layout/bProcess4"/>
    <dgm:cxn modelId="{39155AE5-94DD-462C-A1B0-430D1E039005}" type="presParOf" srcId="{8D2F7F1B-D66E-4D34-B723-EFB86BD14406}" destId="{E7F272DB-69D1-4CE8-B78C-950D84F5D30B}" srcOrd="1" destOrd="0" presId="urn:microsoft.com/office/officeart/2005/8/layout/bProcess4"/>
    <dgm:cxn modelId="{DD2434A4-4A7C-4FEE-88F9-D626DF09ABD9}" type="presParOf" srcId="{0046D715-F3F1-4C23-B31C-50C60598A466}" destId="{62B66522-438A-4C7B-9D61-76A000668301}" srcOrd="15" destOrd="0" presId="urn:microsoft.com/office/officeart/2005/8/layout/bProcess4"/>
    <dgm:cxn modelId="{8F9FD767-F261-48AA-AE42-4F63A84422A1}" type="presParOf" srcId="{0046D715-F3F1-4C23-B31C-50C60598A466}" destId="{4E6F5A2C-ADA1-4864-8B71-74EBDF9BD029}" srcOrd="16" destOrd="0" presId="urn:microsoft.com/office/officeart/2005/8/layout/bProcess4"/>
    <dgm:cxn modelId="{0C4B5579-D414-45B5-90E4-7EAC8C4A3DD6}" type="presParOf" srcId="{4E6F5A2C-ADA1-4864-8B71-74EBDF9BD029}" destId="{693F60ED-F3FB-48F5-91C9-1F5BCE2E2FE1}" srcOrd="0" destOrd="0" presId="urn:microsoft.com/office/officeart/2005/8/layout/bProcess4"/>
    <dgm:cxn modelId="{644C533A-703C-4B67-B4B4-F68DD7604195}" type="presParOf" srcId="{4E6F5A2C-ADA1-4864-8B71-74EBDF9BD029}" destId="{6027C368-5E41-4A54-871B-3F2C1DE55B5D}" srcOrd="1" destOrd="0" presId="urn:microsoft.com/office/officeart/2005/8/layout/bProcess4"/>
    <dgm:cxn modelId="{88A4F679-94CB-4386-A99B-86AF27D01216}" type="presParOf" srcId="{0046D715-F3F1-4C23-B31C-50C60598A466}" destId="{35564313-A9A6-4EAA-9E82-ACDC1059DE47}" srcOrd="17" destOrd="0" presId="urn:microsoft.com/office/officeart/2005/8/layout/bProcess4"/>
    <dgm:cxn modelId="{81EEF10E-4A2E-459B-99DF-E7B64D7B0550}" type="presParOf" srcId="{0046D715-F3F1-4C23-B31C-50C60598A466}" destId="{ED40C23F-FDB0-4F6D-A43F-9581D76FF911}" srcOrd="18" destOrd="0" presId="urn:microsoft.com/office/officeart/2005/8/layout/bProcess4"/>
    <dgm:cxn modelId="{C2CDC199-9D63-4166-AD72-1AD6D7B32028}" type="presParOf" srcId="{ED40C23F-FDB0-4F6D-A43F-9581D76FF911}" destId="{B46EBD9F-49C7-45AD-B5B2-D01A46616717}" srcOrd="0" destOrd="0" presId="urn:microsoft.com/office/officeart/2005/8/layout/bProcess4"/>
    <dgm:cxn modelId="{B1E418D8-5037-44F1-83DB-42917AC362A8}" type="presParOf" srcId="{ED40C23F-FDB0-4F6D-A43F-9581D76FF911}" destId="{436ED347-574B-4F27-905C-7257B8D67E4F}" srcOrd="1" destOrd="0" presId="urn:microsoft.com/office/officeart/2005/8/layout/bProcess4"/>
    <dgm:cxn modelId="{F815DF39-94C8-4242-B21F-574F820D4B97}" type="presParOf" srcId="{0046D715-F3F1-4C23-B31C-50C60598A466}" destId="{5C317C77-DA2B-4FA8-ABC7-86806D342568}" srcOrd="19" destOrd="0" presId="urn:microsoft.com/office/officeart/2005/8/layout/bProcess4"/>
    <dgm:cxn modelId="{058A507E-4FB2-4D5B-9D21-B4C97C6EDD5F}" type="presParOf" srcId="{0046D715-F3F1-4C23-B31C-50C60598A466}" destId="{B40101EE-FD0C-4C35-98F1-13571B63D14E}" srcOrd="20" destOrd="0" presId="urn:microsoft.com/office/officeart/2005/8/layout/bProcess4"/>
    <dgm:cxn modelId="{B0DB872F-7165-40C5-9669-3B0808100B3C}" type="presParOf" srcId="{B40101EE-FD0C-4C35-98F1-13571B63D14E}" destId="{3C276554-2EF0-475B-B830-861E00101056}" srcOrd="0" destOrd="0" presId="urn:microsoft.com/office/officeart/2005/8/layout/bProcess4"/>
    <dgm:cxn modelId="{C88BF357-CB4E-48EE-965A-8C3FDB4EF568}" type="presParOf" srcId="{B40101EE-FD0C-4C35-98F1-13571B63D14E}" destId="{B2F8FDDA-FA3B-4E75-83DF-E4D5950BDF47}" srcOrd="1" destOrd="0" presId="urn:microsoft.com/office/officeart/2005/8/layout/bProcess4"/>
    <dgm:cxn modelId="{4A7647A9-8C88-44EE-99CF-A36754C9A14B}" type="presParOf" srcId="{0046D715-F3F1-4C23-B31C-50C60598A466}" destId="{2457317D-2389-4A64-B716-A0BC7B7B4580}" srcOrd="21" destOrd="0" presId="urn:microsoft.com/office/officeart/2005/8/layout/bProcess4"/>
    <dgm:cxn modelId="{A0C05E28-14BE-4966-8E18-19A26202E872}" type="presParOf" srcId="{0046D715-F3F1-4C23-B31C-50C60598A466}" destId="{E4B78B48-17E0-45F9-885B-60F068B13067}" srcOrd="22" destOrd="0" presId="urn:microsoft.com/office/officeart/2005/8/layout/bProcess4"/>
    <dgm:cxn modelId="{1DB92DD9-AE71-499B-93D8-070D42F32E77}" type="presParOf" srcId="{E4B78B48-17E0-45F9-885B-60F068B13067}" destId="{1B899DD7-B01C-45F5-B7CD-0FFF2F5C913E}" srcOrd="0" destOrd="0" presId="urn:microsoft.com/office/officeart/2005/8/layout/bProcess4"/>
    <dgm:cxn modelId="{1F3DACE2-3DAA-4C04-8264-8C7FDDC0F8E6}" type="presParOf" srcId="{E4B78B48-17E0-45F9-885B-60F068B13067}" destId="{6E07D476-4560-4B93-9D48-43441F3D2A4B}" srcOrd="1" destOrd="0" presId="urn:microsoft.com/office/officeart/2005/8/layout/bProcess4"/>
    <dgm:cxn modelId="{2CE32995-EA7A-4030-8A56-CD1056A6E39A}" type="presParOf" srcId="{0046D715-F3F1-4C23-B31C-50C60598A466}" destId="{957761F9-D2C3-417A-AE95-8D95F97C555E}" srcOrd="23" destOrd="0" presId="urn:microsoft.com/office/officeart/2005/8/layout/bProcess4"/>
    <dgm:cxn modelId="{8F321C0B-BA34-4FBE-B374-3DAD1FCA013B}" type="presParOf" srcId="{0046D715-F3F1-4C23-B31C-50C60598A466}" destId="{95A3020C-BE1E-4A9D-857D-6015F327B6C3}" srcOrd="24" destOrd="0" presId="urn:microsoft.com/office/officeart/2005/8/layout/bProcess4"/>
    <dgm:cxn modelId="{AB01002E-A2B3-431E-9F38-029A92D408A6}" type="presParOf" srcId="{95A3020C-BE1E-4A9D-857D-6015F327B6C3}" destId="{B1053E56-A747-4E22-971C-D30F27941CFA}" srcOrd="0" destOrd="0" presId="urn:microsoft.com/office/officeart/2005/8/layout/bProcess4"/>
    <dgm:cxn modelId="{D48CDC94-4F2F-422A-B681-868C84DAAE5E}" type="presParOf" srcId="{95A3020C-BE1E-4A9D-857D-6015F327B6C3}" destId="{1577B906-0E7A-4B79-920B-A3D2608E13C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59463D6-310E-4210-B64F-DE969CB69300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93F732E-FF10-4A4F-9B8B-E8F3AB55DD01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Disponer de ventilación mecánica que asegure un ﬂujo continuo de aire </a:t>
          </a:r>
          <a:endParaRPr lang="es-MX" dirty="0">
            <a:solidFill>
              <a:schemeClr val="tx1"/>
            </a:solidFill>
          </a:endParaRPr>
        </a:p>
      </dgm:t>
    </dgm:pt>
    <dgm:pt modelId="{283A287A-E5D1-43E5-9EAE-E8B88E989EBF}" type="parTrans" cxnId="{FB3D6735-37B2-465D-98D3-8DE7FE8AD81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9E877D4-75A7-487E-9E19-F12A05AAB34E}" type="sibTrans" cxnId="{FB3D6735-37B2-465D-98D3-8DE7FE8AD81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AEB0C77-5351-47DF-A541-4DB4ACF0BAB9}">
      <dgm:prSet/>
      <dgm:spPr/>
      <dgm:t>
        <a:bodyPr/>
        <a:lstStyle/>
        <a:p>
          <a:pPr rtl="0"/>
          <a:r>
            <a:rPr lang="es-MX" smtClean="0">
              <a:solidFill>
                <a:schemeClr val="tx1"/>
              </a:solidFill>
            </a:rPr>
            <a:t>El aire de salida pasará por ﬁltros HEPA antes de ser evacuado a la atmósfera </a:t>
          </a:r>
          <a:endParaRPr lang="es-MX">
            <a:solidFill>
              <a:schemeClr val="tx1"/>
            </a:solidFill>
          </a:endParaRPr>
        </a:p>
      </dgm:t>
    </dgm:pt>
    <dgm:pt modelId="{515A5CFB-7BA7-401C-905D-C011A89BEA2A}" type="parTrans" cxnId="{7E533EE6-A6A1-4984-A3E4-1CC5FE041B2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FEB98B6-64FC-48B9-80A8-E23F4D65F5E2}" type="sibTrans" cxnId="{7E533EE6-A6A1-4984-A3E4-1CC5FE041B2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3379570-5C8B-42D6-9EC2-7EE70264F34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sistema estará diseñado de tal modo que impida el ﬂujo de retorno accidental </a:t>
          </a:r>
          <a:endParaRPr lang="es-MX" dirty="0">
            <a:solidFill>
              <a:schemeClr val="tx1"/>
            </a:solidFill>
          </a:endParaRPr>
        </a:p>
      </dgm:t>
    </dgm:pt>
    <dgm:pt modelId="{35948DD5-14C6-45D7-ACFA-C1F61EE98FB4}" type="parTrans" cxnId="{63D72375-CB04-48D2-952B-267F490A00A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299E034-A86B-4A62-B23E-4C6522F30313}" type="sibTrans" cxnId="{63D72375-CB04-48D2-952B-267F490A00A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1A851D5-4BB1-48B7-9DC8-649C864EFE8E}" type="pres">
      <dgm:prSet presAssocID="{159463D6-310E-4210-B64F-DE969CB6930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238C5E9-3941-4FF8-A7FC-2C84D700F309}" type="pres">
      <dgm:prSet presAssocID="{159463D6-310E-4210-B64F-DE969CB69300}" presName="arrow" presStyleLbl="bgShp" presStyleIdx="0" presStyleCnt="1"/>
      <dgm:spPr/>
    </dgm:pt>
    <dgm:pt modelId="{500BE538-F87D-443A-B115-00DC955319D5}" type="pres">
      <dgm:prSet presAssocID="{159463D6-310E-4210-B64F-DE969CB69300}" presName="linearProcess" presStyleCnt="0"/>
      <dgm:spPr/>
    </dgm:pt>
    <dgm:pt modelId="{B1CAA853-D53D-4618-AA55-2C565A9BCBD4}" type="pres">
      <dgm:prSet presAssocID="{E93F732E-FF10-4A4F-9B8B-E8F3AB55DD0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AA91A2-BA74-49C0-9D26-010348A059E0}" type="pres">
      <dgm:prSet presAssocID="{39E877D4-75A7-487E-9E19-F12A05AAB34E}" presName="sibTrans" presStyleCnt="0"/>
      <dgm:spPr/>
    </dgm:pt>
    <dgm:pt modelId="{E0A60BC2-D203-4A5E-B6A6-D45661E29CC8}" type="pres">
      <dgm:prSet presAssocID="{CAEB0C77-5351-47DF-A541-4DB4ACF0BAB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EEAF46-7113-4F07-9840-402CB8CA369F}" type="pres">
      <dgm:prSet presAssocID="{4FEB98B6-64FC-48B9-80A8-E23F4D65F5E2}" presName="sibTrans" presStyleCnt="0"/>
      <dgm:spPr/>
    </dgm:pt>
    <dgm:pt modelId="{CCF43DDD-35CB-4E7A-9840-3AB3112FBC55}" type="pres">
      <dgm:prSet presAssocID="{A3379570-5C8B-42D6-9EC2-7EE70264F34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D72375-CB04-48D2-952B-267F490A00A5}" srcId="{159463D6-310E-4210-B64F-DE969CB69300}" destId="{A3379570-5C8B-42D6-9EC2-7EE70264F34B}" srcOrd="2" destOrd="0" parTransId="{35948DD5-14C6-45D7-ACFA-C1F61EE98FB4}" sibTransId="{8299E034-A86B-4A62-B23E-4C6522F30313}"/>
    <dgm:cxn modelId="{C2EB68FC-6631-4490-9040-C381EF094E7A}" type="presOf" srcId="{CAEB0C77-5351-47DF-A541-4DB4ACF0BAB9}" destId="{E0A60BC2-D203-4A5E-B6A6-D45661E29CC8}" srcOrd="0" destOrd="0" presId="urn:microsoft.com/office/officeart/2005/8/layout/hProcess9"/>
    <dgm:cxn modelId="{009415AE-BD28-4999-BCD7-0396C0C63BC2}" type="presOf" srcId="{E93F732E-FF10-4A4F-9B8B-E8F3AB55DD01}" destId="{B1CAA853-D53D-4618-AA55-2C565A9BCBD4}" srcOrd="0" destOrd="0" presId="urn:microsoft.com/office/officeart/2005/8/layout/hProcess9"/>
    <dgm:cxn modelId="{FB3D6735-37B2-465D-98D3-8DE7FE8AD819}" srcId="{159463D6-310E-4210-B64F-DE969CB69300}" destId="{E93F732E-FF10-4A4F-9B8B-E8F3AB55DD01}" srcOrd="0" destOrd="0" parTransId="{283A287A-E5D1-43E5-9EAE-E8B88E989EBF}" sibTransId="{39E877D4-75A7-487E-9E19-F12A05AAB34E}"/>
    <dgm:cxn modelId="{7E533EE6-A6A1-4984-A3E4-1CC5FE041B2A}" srcId="{159463D6-310E-4210-B64F-DE969CB69300}" destId="{CAEB0C77-5351-47DF-A541-4DB4ACF0BAB9}" srcOrd="1" destOrd="0" parTransId="{515A5CFB-7BA7-401C-905D-C011A89BEA2A}" sibTransId="{4FEB98B6-64FC-48B9-80A8-E23F4D65F5E2}"/>
    <dgm:cxn modelId="{0A563C4D-1EBB-484D-BB5E-1814B721E041}" type="presOf" srcId="{159463D6-310E-4210-B64F-DE969CB69300}" destId="{A1A851D5-4BB1-48B7-9DC8-649C864EFE8E}" srcOrd="0" destOrd="0" presId="urn:microsoft.com/office/officeart/2005/8/layout/hProcess9"/>
    <dgm:cxn modelId="{F0E4940E-7B04-4111-AF48-B592CB4F301B}" type="presOf" srcId="{A3379570-5C8B-42D6-9EC2-7EE70264F34B}" destId="{CCF43DDD-35CB-4E7A-9840-3AB3112FBC55}" srcOrd="0" destOrd="0" presId="urn:microsoft.com/office/officeart/2005/8/layout/hProcess9"/>
    <dgm:cxn modelId="{0D10C129-6219-41B6-AFC5-506A999D7E46}" type="presParOf" srcId="{A1A851D5-4BB1-48B7-9DC8-649C864EFE8E}" destId="{E238C5E9-3941-4FF8-A7FC-2C84D700F309}" srcOrd="0" destOrd="0" presId="urn:microsoft.com/office/officeart/2005/8/layout/hProcess9"/>
    <dgm:cxn modelId="{288C3B36-BEC2-43AF-AB24-AE925ED234C9}" type="presParOf" srcId="{A1A851D5-4BB1-48B7-9DC8-649C864EFE8E}" destId="{500BE538-F87D-443A-B115-00DC955319D5}" srcOrd="1" destOrd="0" presId="urn:microsoft.com/office/officeart/2005/8/layout/hProcess9"/>
    <dgm:cxn modelId="{8530F572-9411-4FA7-8145-50283E099A5E}" type="presParOf" srcId="{500BE538-F87D-443A-B115-00DC955319D5}" destId="{B1CAA853-D53D-4618-AA55-2C565A9BCBD4}" srcOrd="0" destOrd="0" presId="urn:microsoft.com/office/officeart/2005/8/layout/hProcess9"/>
    <dgm:cxn modelId="{0D2CF7B9-E750-49C8-BCD3-B9EF5E8EEB37}" type="presParOf" srcId="{500BE538-F87D-443A-B115-00DC955319D5}" destId="{4CAA91A2-BA74-49C0-9D26-010348A059E0}" srcOrd="1" destOrd="0" presId="urn:microsoft.com/office/officeart/2005/8/layout/hProcess9"/>
    <dgm:cxn modelId="{472FF290-ED0F-4681-944A-CDC71F3C2582}" type="presParOf" srcId="{500BE538-F87D-443A-B115-00DC955319D5}" destId="{E0A60BC2-D203-4A5E-B6A6-D45661E29CC8}" srcOrd="2" destOrd="0" presId="urn:microsoft.com/office/officeart/2005/8/layout/hProcess9"/>
    <dgm:cxn modelId="{4EF6A0B8-95BA-468A-A9C6-9A135505D403}" type="presParOf" srcId="{500BE538-F87D-443A-B115-00DC955319D5}" destId="{A2EEAF46-7113-4F07-9840-402CB8CA369F}" srcOrd="3" destOrd="0" presId="urn:microsoft.com/office/officeart/2005/8/layout/hProcess9"/>
    <dgm:cxn modelId="{22771B97-2F72-4447-A0CB-3F7FEB7B6F74}" type="presParOf" srcId="{500BE538-F87D-443A-B115-00DC955319D5}" destId="{CCF43DDD-35CB-4E7A-9840-3AB3112FBC5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6A4110F-C041-4914-AE36-83E38DA307C9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2B26BBCD-5BC5-4142-BFB2-1C3C61904777}">
      <dgm:prSet custT="1"/>
      <dgm:spPr/>
      <dgm:t>
        <a:bodyPr/>
        <a:lstStyle/>
        <a:p>
          <a:pPr rtl="0"/>
          <a:r>
            <a:rPr lang="es-MX" sz="1100" smtClean="0">
              <a:solidFill>
                <a:schemeClr val="tx1"/>
              </a:solidFill>
            </a:rPr>
            <a:t>Se dispondrá de una autoclave situada en un lugar cómodo respecto del alojamiento de los animales y donde el riesgo biológico esté contenido.</a:t>
          </a:r>
          <a:endParaRPr lang="es-MX" sz="1100">
            <a:solidFill>
              <a:schemeClr val="tx1"/>
            </a:solidFill>
          </a:endParaRPr>
        </a:p>
      </dgm:t>
    </dgm:pt>
    <dgm:pt modelId="{32EE62E1-AC4B-4518-8F18-A3C43D32D5F1}" type="parTrans" cxnId="{08EAC3D6-57AF-4667-BFAD-B2613931AC4A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30FAF647-4962-4E5B-BC00-B3465AB0DF35}" type="sibTrans" cxnId="{08EAC3D6-57AF-4667-BFAD-B2613931AC4A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A3D9759A-FF16-4A69-9A38-0617D5D15629}">
      <dgm:prSet custT="1"/>
      <dgm:spPr/>
      <dgm:t>
        <a:bodyPr/>
        <a:lstStyle/>
        <a:p>
          <a:pPr rtl="0"/>
          <a:r>
            <a:rPr lang="es-MX" sz="1100" smtClean="0">
              <a:solidFill>
                <a:schemeClr val="tx1"/>
              </a:solidFill>
            </a:rPr>
            <a:t>Los residuos infecciosos se tratarán en la autoclave antes de trasladarlos a otros lugares de la instalación. </a:t>
          </a:r>
          <a:endParaRPr lang="es-MX" sz="1100">
            <a:solidFill>
              <a:schemeClr val="tx1"/>
            </a:solidFill>
          </a:endParaRPr>
        </a:p>
      </dgm:t>
    </dgm:pt>
    <dgm:pt modelId="{12BDF75D-85E1-4650-B881-9B4F42A940F3}" type="parTrans" cxnId="{0429A8B3-3C63-40ED-8CB6-3C63EF236391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B57DCD96-5628-48EE-8CB4-8302CB94BA68}" type="sibTrans" cxnId="{0429A8B3-3C63-40ED-8CB6-3C63EF236391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A5C3DA66-202B-4533-9461-DA309408B92A}" type="pres">
      <dgm:prSet presAssocID="{E6A4110F-C041-4914-AE36-83E38DA307C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F0FE2E-33FC-475B-BF15-7ECA4D4BFD70}" type="pres">
      <dgm:prSet presAssocID="{E6A4110F-C041-4914-AE36-83E38DA307C9}" presName="arrow" presStyleLbl="bgShp" presStyleIdx="0" presStyleCnt="1"/>
      <dgm:spPr/>
    </dgm:pt>
    <dgm:pt modelId="{E609658E-7E43-413F-A215-92BBF4D29800}" type="pres">
      <dgm:prSet presAssocID="{E6A4110F-C041-4914-AE36-83E38DA307C9}" presName="linearProcess" presStyleCnt="0"/>
      <dgm:spPr/>
    </dgm:pt>
    <dgm:pt modelId="{355DD4D0-FB11-432A-BB36-4D714E0ED8EA}" type="pres">
      <dgm:prSet presAssocID="{2B26BBCD-5BC5-4142-BFB2-1C3C61904777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F551FF-0AE1-4E11-A39C-AA20EDECD391}" type="pres">
      <dgm:prSet presAssocID="{30FAF647-4962-4E5B-BC00-B3465AB0DF35}" presName="sibTrans" presStyleCnt="0"/>
      <dgm:spPr/>
    </dgm:pt>
    <dgm:pt modelId="{365748A0-CE2C-4EA9-BC8F-BF367FB6D0FF}" type="pres">
      <dgm:prSet presAssocID="{A3D9759A-FF16-4A69-9A38-0617D5D1562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032C18-553B-4FD6-A897-CC2A3AC52B1D}" type="presOf" srcId="{E6A4110F-C041-4914-AE36-83E38DA307C9}" destId="{A5C3DA66-202B-4533-9461-DA309408B92A}" srcOrd="0" destOrd="0" presId="urn:microsoft.com/office/officeart/2005/8/layout/hProcess9"/>
    <dgm:cxn modelId="{0429A8B3-3C63-40ED-8CB6-3C63EF236391}" srcId="{E6A4110F-C041-4914-AE36-83E38DA307C9}" destId="{A3D9759A-FF16-4A69-9A38-0617D5D15629}" srcOrd="1" destOrd="0" parTransId="{12BDF75D-85E1-4650-B881-9B4F42A940F3}" sibTransId="{B57DCD96-5628-48EE-8CB4-8302CB94BA68}"/>
    <dgm:cxn modelId="{08EAC3D6-57AF-4667-BFAD-B2613931AC4A}" srcId="{E6A4110F-C041-4914-AE36-83E38DA307C9}" destId="{2B26BBCD-5BC5-4142-BFB2-1C3C61904777}" srcOrd="0" destOrd="0" parTransId="{32EE62E1-AC4B-4518-8F18-A3C43D32D5F1}" sibTransId="{30FAF647-4962-4E5B-BC00-B3465AB0DF35}"/>
    <dgm:cxn modelId="{03ABD2E3-21AF-4022-9E2A-EAB8D9137E20}" type="presOf" srcId="{A3D9759A-FF16-4A69-9A38-0617D5D15629}" destId="{365748A0-CE2C-4EA9-BC8F-BF367FB6D0FF}" srcOrd="0" destOrd="0" presId="urn:microsoft.com/office/officeart/2005/8/layout/hProcess9"/>
    <dgm:cxn modelId="{16B467EA-13EE-4F5E-9B59-6B5BEF73EB3C}" type="presOf" srcId="{2B26BBCD-5BC5-4142-BFB2-1C3C61904777}" destId="{355DD4D0-FB11-432A-BB36-4D714E0ED8EA}" srcOrd="0" destOrd="0" presId="urn:microsoft.com/office/officeart/2005/8/layout/hProcess9"/>
    <dgm:cxn modelId="{C1EA6FA7-3ABA-4A7B-A99E-7F4AB4E14BEE}" type="presParOf" srcId="{A5C3DA66-202B-4533-9461-DA309408B92A}" destId="{1FF0FE2E-33FC-475B-BF15-7ECA4D4BFD70}" srcOrd="0" destOrd="0" presId="urn:microsoft.com/office/officeart/2005/8/layout/hProcess9"/>
    <dgm:cxn modelId="{760ABB20-75A4-45BA-96B5-8235E2C37278}" type="presParOf" srcId="{A5C3DA66-202B-4533-9461-DA309408B92A}" destId="{E609658E-7E43-413F-A215-92BBF4D29800}" srcOrd="1" destOrd="0" presId="urn:microsoft.com/office/officeart/2005/8/layout/hProcess9"/>
    <dgm:cxn modelId="{601E12D3-F114-457E-9362-6D2E92E815B1}" type="presParOf" srcId="{E609658E-7E43-413F-A215-92BBF4D29800}" destId="{355DD4D0-FB11-432A-BB36-4D714E0ED8EA}" srcOrd="0" destOrd="0" presId="urn:microsoft.com/office/officeart/2005/8/layout/hProcess9"/>
    <dgm:cxn modelId="{F68ED058-23F1-4665-98E0-BB590FD6AA0B}" type="presParOf" srcId="{E609658E-7E43-413F-A215-92BBF4D29800}" destId="{10F551FF-0AE1-4E11-A39C-AA20EDECD391}" srcOrd="1" destOrd="0" presId="urn:microsoft.com/office/officeart/2005/8/layout/hProcess9"/>
    <dgm:cxn modelId="{0CF64EB1-0939-450B-84D8-228ADA3FA81D}" type="presParOf" srcId="{E609658E-7E43-413F-A215-92BBF4D29800}" destId="{365748A0-CE2C-4EA9-BC8F-BF367FB6D0FF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A3EAC4A-CC1A-4876-AC86-B7659AAAE3FF}" type="doc">
      <dgm:prSet loTypeId="urn:microsoft.com/office/officeart/2005/8/layout/hProcess9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7FCA707C-9B83-4C40-8EC0-7B16C662962F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Incinerador de fácil acceso en la instalación </a:t>
          </a:r>
          <a:endParaRPr lang="es-MX" sz="1400">
            <a:solidFill>
              <a:schemeClr val="tx1"/>
            </a:solidFill>
          </a:endParaRPr>
        </a:p>
      </dgm:t>
    </dgm:pt>
    <dgm:pt modelId="{89943C67-C7DD-4532-9CA0-4F10453703A9}" type="parTrans" cxnId="{D1289AF0-B773-493E-8D97-90A011F60851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825A8D2F-D323-4E45-86F4-E149116F3B2B}" type="sibTrans" cxnId="{D1289AF0-B773-493E-8D97-90A011F60851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97B5521C-102A-4365-A9B6-B9E5FD83ECFA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Los animales infectados estarán alojados en jaulas aisladas o en locales con salidas de ventilación</a:t>
          </a:r>
          <a:endParaRPr lang="es-MX" sz="1400" dirty="0">
            <a:solidFill>
              <a:schemeClr val="tx1"/>
            </a:solidFill>
          </a:endParaRPr>
        </a:p>
      </dgm:t>
    </dgm:pt>
    <dgm:pt modelId="{CDFD9A14-5994-49E4-A80C-CA5B06A930B2}" type="parTrans" cxnId="{AA25FD12-BF94-4D48-902F-74FC60726136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30C87E7F-393A-424E-A77B-58CF97120F61}" type="sibTrans" cxnId="{AA25FD12-BF94-4D48-902F-74FC60726136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FBBA6BB2-4AB1-4F63-B72C-C9DA3882F359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Los lecho o cama de los animales tendrán el mínimo polvo que sea posible. </a:t>
          </a:r>
          <a:endParaRPr lang="es-MX" sz="1400" dirty="0">
            <a:solidFill>
              <a:schemeClr val="tx1"/>
            </a:solidFill>
          </a:endParaRPr>
        </a:p>
      </dgm:t>
    </dgm:pt>
    <dgm:pt modelId="{0DCF718A-C418-40C1-9A80-9D273BFE0E69}" type="parTrans" cxnId="{A2D2F05C-F685-4070-ADEB-2C3416E7AA34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F95E41CF-6D6D-4B33-B591-9F3F29258369}" type="sibTrans" cxnId="{A2D2F05C-F685-4070-ADEB-2C3416E7AA34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8CA92AC5-357D-40AA-A5C9-9C7D053440F3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La ropa protectora deberá ser descontaminada antes de enviarla a la lavandería</a:t>
          </a:r>
          <a:endParaRPr lang="es-MX" sz="1400">
            <a:solidFill>
              <a:schemeClr val="tx1"/>
            </a:solidFill>
          </a:endParaRPr>
        </a:p>
      </dgm:t>
    </dgm:pt>
    <dgm:pt modelId="{C184CB29-612F-42D3-9347-F6E493A3CFDF}" type="parTrans" cxnId="{2F9AA253-9D00-4327-B02A-3A6F29EC3771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69320F27-8B44-4368-BD4C-BFEAB887C567}" type="sibTrans" cxnId="{2F9AA253-9D00-4327-B02A-3A6F29EC3771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40A8381A-A83B-4E41-91EF-CE67FDDD826D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Las ventanas estarán herméticamente cerradas y serán resistentes a la rotura. </a:t>
          </a:r>
          <a:endParaRPr lang="es-MX" sz="1400">
            <a:solidFill>
              <a:schemeClr val="tx1"/>
            </a:solidFill>
          </a:endParaRPr>
        </a:p>
      </dgm:t>
    </dgm:pt>
    <dgm:pt modelId="{AE41EA6D-5698-48B6-AF91-7DF2460CC48D}" type="parTrans" cxnId="{5267B6D8-9FFD-4FF5-B5E1-A1D0846AA7BE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3B4DFE38-E627-4AD9-B553-CE3054ED4484}" type="sibTrans" cxnId="{5267B6D8-9FFD-4FF5-B5E1-A1D0846AA7BE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8F8BC6EF-3442-4A18-A32A-6653AD59225C}">
      <dgm:prSet custT="1"/>
      <dgm:spPr/>
      <dgm:t>
        <a:bodyPr/>
        <a:lstStyle/>
        <a:p>
          <a:pPr rtl="0"/>
          <a:r>
            <a:rPr lang="es-MX" sz="1400" smtClean="0">
              <a:solidFill>
                <a:schemeClr val="tx1"/>
              </a:solidFill>
            </a:rPr>
            <a:t>Se ofrecerá al personal la posibilidad de inmunizarse</a:t>
          </a:r>
          <a:endParaRPr lang="es-MX" sz="1400">
            <a:solidFill>
              <a:schemeClr val="tx1"/>
            </a:solidFill>
          </a:endParaRPr>
        </a:p>
      </dgm:t>
    </dgm:pt>
    <dgm:pt modelId="{CE373C68-62D7-4674-A9DA-168F4D3DC3B4}" type="parTrans" cxnId="{68AA6D41-81B7-45DD-8A03-69E5BC0ED726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7FFE7CAA-36F2-4461-8FC1-DADCC97F0F3B}" type="sibTrans" cxnId="{68AA6D41-81B7-45DD-8A03-69E5BC0ED726}">
      <dgm:prSet/>
      <dgm:spPr/>
      <dgm:t>
        <a:bodyPr/>
        <a:lstStyle/>
        <a:p>
          <a:endParaRPr lang="es-MX" sz="3600">
            <a:solidFill>
              <a:schemeClr val="tx1"/>
            </a:solidFill>
          </a:endParaRPr>
        </a:p>
      </dgm:t>
    </dgm:pt>
    <dgm:pt modelId="{75580DAA-C5C7-472D-9951-BDAE6280C9CA}" type="pres">
      <dgm:prSet presAssocID="{1A3EAC4A-CC1A-4876-AC86-B7659AAAE3F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9E6DEDC-86CA-466A-98F0-224CC5A9F52F}" type="pres">
      <dgm:prSet presAssocID="{1A3EAC4A-CC1A-4876-AC86-B7659AAAE3FF}" presName="arrow" presStyleLbl="bgShp" presStyleIdx="0" presStyleCnt="1"/>
      <dgm:spPr/>
    </dgm:pt>
    <dgm:pt modelId="{55024642-CFB7-4EBA-8D48-AC3EC8B0093A}" type="pres">
      <dgm:prSet presAssocID="{1A3EAC4A-CC1A-4876-AC86-B7659AAAE3FF}" presName="linearProcess" presStyleCnt="0"/>
      <dgm:spPr/>
    </dgm:pt>
    <dgm:pt modelId="{F8F3917C-0C84-432D-80A1-B035F62D23E4}" type="pres">
      <dgm:prSet presAssocID="{7FCA707C-9B83-4C40-8EC0-7B16C662962F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DA8755-FF23-440B-8FC5-D4247D6E04CB}" type="pres">
      <dgm:prSet presAssocID="{825A8D2F-D323-4E45-86F4-E149116F3B2B}" presName="sibTrans" presStyleCnt="0"/>
      <dgm:spPr/>
    </dgm:pt>
    <dgm:pt modelId="{58AD0BF7-AFFA-4146-92D9-2AE567C2F5C8}" type="pres">
      <dgm:prSet presAssocID="{97B5521C-102A-4365-A9B6-B9E5FD83ECFA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8329AF-AD85-4776-9999-502DA4EC10DB}" type="pres">
      <dgm:prSet presAssocID="{30C87E7F-393A-424E-A77B-58CF97120F61}" presName="sibTrans" presStyleCnt="0"/>
      <dgm:spPr/>
    </dgm:pt>
    <dgm:pt modelId="{5BD85A02-0618-4031-89FC-864FB5776349}" type="pres">
      <dgm:prSet presAssocID="{FBBA6BB2-4AB1-4F63-B72C-C9DA3882F359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22D1CF-56C5-49AC-B565-9CC4E5D9CA1E}" type="pres">
      <dgm:prSet presAssocID="{F95E41CF-6D6D-4B33-B591-9F3F29258369}" presName="sibTrans" presStyleCnt="0"/>
      <dgm:spPr/>
    </dgm:pt>
    <dgm:pt modelId="{0D609A04-A5B8-44C2-8E6A-6D1438CD5066}" type="pres">
      <dgm:prSet presAssocID="{8CA92AC5-357D-40AA-A5C9-9C7D053440F3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ADF7B9-5161-4072-BBF7-40C23D570FD3}" type="pres">
      <dgm:prSet presAssocID="{69320F27-8B44-4368-BD4C-BFEAB887C567}" presName="sibTrans" presStyleCnt="0"/>
      <dgm:spPr/>
    </dgm:pt>
    <dgm:pt modelId="{F9333CB6-9852-4274-BE7A-2BF69A81CB59}" type="pres">
      <dgm:prSet presAssocID="{40A8381A-A83B-4E41-91EF-CE67FDDD826D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4B226A-C57C-4F1B-BD28-F6CBD230F0AC}" type="pres">
      <dgm:prSet presAssocID="{3B4DFE38-E627-4AD9-B553-CE3054ED4484}" presName="sibTrans" presStyleCnt="0"/>
      <dgm:spPr/>
    </dgm:pt>
    <dgm:pt modelId="{18D9C77B-7272-428A-870C-510210B46822}" type="pres">
      <dgm:prSet presAssocID="{8F8BC6EF-3442-4A18-A32A-6653AD59225C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6446388-AA5F-4D82-AB49-8250BF047DBD}" type="presOf" srcId="{8CA92AC5-357D-40AA-A5C9-9C7D053440F3}" destId="{0D609A04-A5B8-44C2-8E6A-6D1438CD5066}" srcOrd="0" destOrd="0" presId="urn:microsoft.com/office/officeart/2005/8/layout/hProcess9"/>
    <dgm:cxn modelId="{E028FED8-1011-4201-9309-B50245EE1494}" type="presOf" srcId="{FBBA6BB2-4AB1-4F63-B72C-C9DA3882F359}" destId="{5BD85A02-0618-4031-89FC-864FB5776349}" srcOrd="0" destOrd="0" presId="urn:microsoft.com/office/officeart/2005/8/layout/hProcess9"/>
    <dgm:cxn modelId="{A2D2F05C-F685-4070-ADEB-2C3416E7AA34}" srcId="{1A3EAC4A-CC1A-4876-AC86-B7659AAAE3FF}" destId="{FBBA6BB2-4AB1-4F63-B72C-C9DA3882F359}" srcOrd="2" destOrd="0" parTransId="{0DCF718A-C418-40C1-9A80-9D273BFE0E69}" sibTransId="{F95E41CF-6D6D-4B33-B591-9F3F29258369}"/>
    <dgm:cxn modelId="{68AA6D41-81B7-45DD-8A03-69E5BC0ED726}" srcId="{1A3EAC4A-CC1A-4876-AC86-B7659AAAE3FF}" destId="{8F8BC6EF-3442-4A18-A32A-6653AD59225C}" srcOrd="5" destOrd="0" parTransId="{CE373C68-62D7-4674-A9DA-168F4D3DC3B4}" sibTransId="{7FFE7CAA-36F2-4461-8FC1-DADCC97F0F3B}"/>
    <dgm:cxn modelId="{7FF0122F-5B95-476F-B344-E6544F2A22F0}" type="presOf" srcId="{97B5521C-102A-4365-A9B6-B9E5FD83ECFA}" destId="{58AD0BF7-AFFA-4146-92D9-2AE567C2F5C8}" srcOrd="0" destOrd="0" presId="urn:microsoft.com/office/officeart/2005/8/layout/hProcess9"/>
    <dgm:cxn modelId="{2F9AA253-9D00-4327-B02A-3A6F29EC3771}" srcId="{1A3EAC4A-CC1A-4876-AC86-B7659AAAE3FF}" destId="{8CA92AC5-357D-40AA-A5C9-9C7D053440F3}" srcOrd="3" destOrd="0" parTransId="{C184CB29-612F-42D3-9347-F6E493A3CFDF}" sibTransId="{69320F27-8B44-4368-BD4C-BFEAB887C567}"/>
    <dgm:cxn modelId="{D1289AF0-B773-493E-8D97-90A011F60851}" srcId="{1A3EAC4A-CC1A-4876-AC86-B7659AAAE3FF}" destId="{7FCA707C-9B83-4C40-8EC0-7B16C662962F}" srcOrd="0" destOrd="0" parTransId="{89943C67-C7DD-4532-9CA0-4F10453703A9}" sibTransId="{825A8D2F-D323-4E45-86F4-E149116F3B2B}"/>
    <dgm:cxn modelId="{BFAF7F84-128E-4E45-BA3C-E84541CA93C1}" type="presOf" srcId="{7FCA707C-9B83-4C40-8EC0-7B16C662962F}" destId="{F8F3917C-0C84-432D-80A1-B035F62D23E4}" srcOrd="0" destOrd="0" presId="urn:microsoft.com/office/officeart/2005/8/layout/hProcess9"/>
    <dgm:cxn modelId="{72288039-D3A0-4453-87D8-773192F4097B}" type="presOf" srcId="{8F8BC6EF-3442-4A18-A32A-6653AD59225C}" destId="{18D9C77B-7272-428A-870C-510210B46822}" srcOrd="0" destOrd="0" presId="urn:microsoft.com/office/officeart/2005/8/layout/hProcess9"/>
    <dgm:cxn modelId="{53CA49EF-54DB-44F2-AD3E-9ABA7827C417}" type="presOf" srcId="{1A3EAC4A-CC1A-4876-AC86-B7659AAAE3FF}" destId="{75580DAA-C5C7-472D-9951-BDAE6280C9CA}" srcOrd="0" destOrd="0" presId="urn:microsoft.com/office/officeart/2005/8/layout/hProcess9"/>
    <dgm:cxn modelId="{AA25FD12-BF94-4D48-902F-74FC60726136}" srcId="{1A3EAC4A-CC1A-4876-AC86-B7659AAAE3FF}" destId="{97B5521C-102A-4365-A9B6-B9E5FD83ECFA}" srcOrd="1" destOrd="0" parTransId="{CDFD9A14-5994-49E4-A80C-CA5B06A930B2}" sibTransId="{30C87E7F-393A-424E-A77B-58CF97120F61}"/>
    <dgm:cxn modelId="{5267B6D8-9FFD-4FF5-B5E1-A1D0846AA7BE}" srcId="{1A3EAC4A-CC1A-4876-AC86-B7659AAAE3FF}" destId="{40A8381A-A83B-4E41-91EF-CE67FDDD826D}" srcOrd="4" destOrd="0" parTransId="{AE41EA6D-5698-48B6-AF91-7DF2460CC48D}" sibTransId="{3B4DFE38-E627-4AD9-B553-CE3054ED4484}"/>
    <dgm:cxn modelId="{FCD46EC1-44E9-4542-BADD-E5707CBF10C9}" type="presOf" srcId="{40A8381A-A83B-4E41-91EF-CE67FDDD826D}" destId="{F9333CB6-9852-4274-BE7A-2BF69A81CB59}" srcOrd="0" destOrd="0" presId="urn:microsoft.com/office/officeart/2005/8/layout/hProcess9"/>
    <dgm:cxn modelId="{23597648-EC8D-48B5-9738-867DE63FBC9F}" type="presParOf" srcId="{75580DAA-C5C7-472D-9951-BDAE6280C9CA}" destId="{79E6DEDC-86CA-466A-98F0-224CC5A9F52F}" srcOrd="0" destOrd="0" presId="urn:microsoft.com/office/officeart/2005/8/layout/hProcess9"/>
    <dgm:cxn modelId="{BBEECEFB-7D92-46B7-842D-83AEE7AD82A8}" type="presParOf" srcId="{75580DAA-C5C7-472D-9951-BDAE6280C9CA}" destId="{55024642-CFB7-4EBA-8D48-AC3EC8B0093A}" srcOrd="1" destOrd="0" presId="urn:microsoft.com/office/officeart/2005/8/layout/hProcess9"/>
    <dgm:cxn modelId="{EE0F1ADC-8F8A-49D7-B15F-D938EC6D0F06}" type="presParOf" srcId="{55024642-CFB7-4EBA-8D48-AC3EC8B0093A}" destId="{F8F3917C-0C84-432D-80A1-B035F62D23E4}" srcOrd="0" destOrd="0" presId="urn:microsoft.com/office/officeart/2005/8/layout/hProcess9"/>
    <dgm:cxn modelId="{6DAC32ED-6527-486A-A57B-934608FAC89E}" type="presParOf" srcId="{55024642-CFB7-4EBA-8D48-AC3EC8B0093A}" destId="{F9DA8755-FF23-440B-8FC5-D4247D6E04CB}" srcOrd="1" destOrd="0" presId="urn:microsoft.com/office/officeart/2005/8/layout/hProcess9"/>
    <dgm:cxn modelId="{4A10E1AC-90E9-433B-8E82-568A5BCF5AA1}" type="presParOf" srcId="{55024642-CFB7-4EBA-8D48-AC3EC8B0093A}" destId="{58AD0BF7-AFFA-4146-92D9-2AE567C2F5C8}" srcOrd="2" destOrd="0" presId="urn:microsoft.com/office/officeart/2005/8/layout/hProcess9"/>
    <dgm:cxn modelId="{EED42464-7995-4EEB-90CA-BD98D17F31A6}" type="presParOf" srcId="{55024642-CFB7-4EBA-8D48-AC3EC8B0093A}" destId="{FA8329AF-AD85-4776-9999-502DA4EC10DB}" srcOrd="3" destOrd="0" presId="urn:microsoft.com/office/officeart/2005/8/layout/hProcess9"/>
    <dgm:cxn modelId="{E80B0825-7251-4EC0-A9C7-D51C73D8E3EA}" type="presParOf" srcId="{55024642-CFB7-4EBA-8D48-AC3EC8B0093A}" destId="{5BD85A02-0618-4031-89FC-864FB5776349}" srcOrd="4" destOrd="0" presId="urn:microsoft.com/office/officeart/2005/8/layout/hProcess9"/>
    <dgm:cxn modelId="{7E1DE77B-A5FE-4B06-8C18-72A12AD37B76}" type="presParOf" srcId="{55024642-CFB7-4EBA-8D48-AC3EC8B0093A}" destId="{D222D1CF-56C5-49AC-B565-9CC4E5D9CA1E}" srcOrd="5" destOrd="0" presId="urn:microsoft.com/office/officeart/2005/8/layout/hProcess9"/>
    <dgm:cxn modelId="{927DD7AB-87D5-4015-B864-C290D21D2105}" type="presParOf" srcId="{55024642-CFB7-4EBA-8D48-AC3EC8B0093A}" destId="{0D609A04-A5B8-44C2-8E6A-6D1438CD5066}" srcOrd="6" destOrd="0" presId="urn:microsoft.com/office/officeart/2005/8/layout/hProcess9"/>
    <dgm:cxn modelId="{50F65CAF-C359-4E27-8544-E18029DB9D8F}" type="presParOf" srcId="{55024642-CFB7-4EBA-8D48-AC3EC8B0093A}" destId="{B9ADF7B9-5161-4072-BBF7-40C23D570FD3}" srcOrd="7" destOrd="0" presId="urn:microsoft.com/office/officeart/2005/8/layout/hProcess9"/>
    <dgm:cxn modelId="{1385B043-427A-49E1-B436-66485C05165F}" type="presParOf" srcId="{55024642-CFB7-4EBA-8D48-AC3EC8B0093A}" destId="{F9333CB6-9852-4274-BE7A-2BF69A81CB59}" srcOrd="8" destOrd="0" presId="urn:microsoft.com/office/officeart/2005/8/layout/hProcess9"/>
    <dgm:cxn modelId="{88EAB23F-4263-4421-8625-F196A4032DD2}" type="presParOf" srcId="{55024642-CFB7-4EBA-8D48-AC3EC8B0093A}" destId="{D54B226A-C57C-4F1B-BD28-F6CBD230F0AC}" srcOrd="9" destOrd="0" presId="urn:microsoft.com/office/officeart/2005/8/layout/hProcess9"/>
    <dgm:cxn modelId="{23119A03-B008-4D97-9F6E-2CD2F14955D4}" type="presParOf" srcId="{55024642-CFB7-4EBA-8D48-AC3EC8B0093A}" destId="{18D9C77B-7272-428A-870C-510210B4682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D4840D3-90F7-4D2C-AA30-C1E76AA9FC16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75B29C7-2D52-42DD-BAE2-B7084332F7AE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El acceso estará estrictamente controlado; sólo tendrá autorización para entrar el personal designado por el director del establecimiento. </a:t>
          </a:r>
          <a:endParaRPr lang="es-MX" sz="1100" dirty="0">
            <a:solidFill>
              <a:schemeClr val="tx1"/>
            </a:solidFill>
          </a:endParaRPr>
        </a:p>
      </dgm:t>
    </dgm:pt>
    <dgm:pt modelId="{C9D4C63E-2DC3-4034-9378-BC830D30C1A7}" type="parTrans" cxnId="{6BA27E65-5786-46F5-A138-C5578F9EEBBE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C39659E6-1CA1-4C8B-A68B-B5244A1507C2}" type="sibTrans" cxnId="{6BA27E65-5786-46F5-A138-C5578F9EEBBE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A861E53F-7448-4208-AEED-7CBA54D6B7EE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Ninguna persona deberá trabajar sola: se aplicará la regla de las dos personas.</a:t>
          </a:r>
          <a:endParaRPr lang="es-MX" sz="1100" dirty="0">
            <a:solidFill>
              <a:schemeClr val="tx1"/>
            </a:solidFill>
          </a:endParaRPr>
        </a:p>
      </dgm:t>
    </dgm:pt>
    <dgm:pt modelId="{D8F15DC4-30D8-42F7-89D1-4608E6FA318C}" type="parTrans" cxnId="{013C78A7-8A4B-4D51-AA5E-DBE29FD7771D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BDF67657-7B2A-4943-9FE4-A044C4E14246}" type="sibTrans" cxnId="{013C78A7-8A4B-4D51-AA5E-DBE29FD7771D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4E197A07-1920-4535-AE7C-930731BA9498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El personal habrá recibido el máximo nivel posible de formación en microbiología </a:t>
          </a:r>
          <a:endParaRPr lang="es-MX" sz="1100" dirty="0">
            <a:solidFill>
              <a:schemeClr val="tx1"/>
            </a:solidFill>
          </a:endParaRPr>
        </a:p>
      </dgm:t>
    </dgm:pt>
    <dgm:pt modelId="{75F8DCE3-B70C-4782-B9F9-84EE26087621}" type="parTrans" cxnId="{178A4A30-64A7-4131-979B-3B6E63314FF4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DD69CEC1-F7B4-4112-B38B-C23869EC9454}" type="sibTrans" cxnId="{178A4A30-64A7-4131-979B-3B6E63314FF4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4D593951-A7FC-4399-B68B-80BF193CBBF1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Se entrará en la instalación por un vestíbulo de cierre hermético cuya parte limpia estará separada de la parte restringida por las instalaciones de cambio de ropa y duchas. </a:t>
          </a:r>
          <a:endParaRPr lang="es-MX" sz="1100" dirty="0">
            <a:solidFill>
              <a:schemeClr val="tx1"/>
            </a:solidFill>
          </a:endParaRPr>
        </a:p>
      </dgm:t>
    </dgm:pt>
    <dgm:pt modelId="{F9E92628-A980-4523-AB3E-6FBF1768A4BB}" type="parTrans" cxnId="{2D398D74-AC5A-4375-8D1C-D276D649EFA5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AD8C27F8-9D8A-45D2-9B25-B903AB1E13A5}" type="sibTrans" cxnId="{2D398D74-AC5A-4375-8D1C-D276D649EFA5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F1765EE5-2CAC-4537-8DC5-4FB26C3483F3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dirty="0" smtClean="0">
              <a:solidFill>
                <a:schemeClr val="tx1"/>
              </a:solidFill>
            </a:rPr>
            <a:t>Todos los animales estarán alojados en aisladores. </a:t>
          </a:r>
        </a:p>
        <a:p>
          <a:pPr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dirty="0">
            <a:solidFill>
              <a:schemeClr val="tx1"/>
            </a:solidFill>
          </a:endParaRPr>
        </a:p>
      </dgm:t>
    </dgm:pt>
    <dgm:pt modelId="{05FE89F4-A544-4CD3-9045-CB188CC0B7AB}" type="parTrans" cxnId="{8B0DEEC6-AAB4-454F-9262-9B1B2C838D5C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3A4DCA1D-8A1D-42B0-9DC1-7C2159958B80}" type="sibTrans" cxnId="{8B0DEEC6-AAB4-454F-9262-9B1B2C838D5C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FA8E41BC-D5E2-4F65-A3E1-78EC517A5920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Después del trabajo se quitará la ropa, la separará para ser tratada en autoclave, y se duchará antes de salir. </a:t>
          </a:r>
          <a:endParaRPr lang="es-MX" sz="1100" dirty="0">
            <a:solidFill>
              <a:schemeClr val="tx1"/>
            </a:solidFill>
          </a:endParaRPr>
        </a:p>
      </dgm:t>
    </dgm:pt>
    <dgm:pt modelId="{6883A3D2-4545-4B91-A3E5-CE9224BD73A5}" type="parTrans" cxnId="{AE734E7C-FC5D-4537-B059-C392F9434941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9C402ED3-75F8-402E-BDA0-DCD2B4E91A7B}" type="sibTrans" cxnId="{AE734E7C-FC5D-4537-B059-C392F9434941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41FB1AFB-987E-4F8A-8C42-44002B6F1359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La instalación estará ventilada por un sistema de evacuación de aire con </a:t>
          </a:r>
          <a:r>
            <a:rPr lang="es-MX" sz="1100" dirty="0" err="1" smtClean="0">
              <a:solidFill>
                <a:schemeClr val="tx1"/>
              </a:solidFill>
            </a:rPr>
            <a:t>ﬁltros</a:t>
          </a:r>
          <a:r>
            <a:rPr lang="es-MX" sz="1100" dirty="0" smtClean="0">
              <a:solidFill>
                <a:schemeClr val="tx1"/>
              </a:solidFill>
            </a:rPr>
            <a:t> HEPA que asegure una presión negativa (ﬂujo de aire hacia el interior). </a:t>
          </a:r>
          <a:endParaRPr lang="es-MX" sz="1100" dirty="0">
            <a:solidFill>
              <a:schemeClr val="tx1"/>
            </a:solidFill>
          </a:endParaRPr>
        </a:p>
      </dgm:t>
    </dgm:pt>
    <dgm:pt modelId="{94541CAD-230A-44D3-A687-C4357E9A169C}" type="parTrans" cxnId="{19D9B8AC-32BB-4D86-9288-8CA7E9774648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119EAD18-E48E-426D-A465-2D85DA31FC62}" type="sibTrans" cxnId="{19D9B8AC-32BB-4D86-9288-8CA7E9774648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44D7A38C-CB97-4024-A6B2-2BBE81C317E6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El intercambio de materiales se dispondrá de una autoclave de doble puerta con el extremo limpio situado en una sala exterior a las salas de contención. Caja de paso con cierre hermético </a:t>
          </a:r>
          <a:endParaRPr lang="es-MX" sz="1100" dirty="0">
            <a:solidFill>
              <a:schemeClr val="tx1"/>
            </a:solidFill>
          </a:endParaRPr>
        </a:p>
      </dgm:t>
    </dgm:pt>
    <dgm:pt modelId="{6CC7B9B4-C232-42DA-80EF-4FE6AD577BAB}" type="parTrans" cxnId="{78E36CCE-EE3E-470E-BDE4-57F9DBB75F10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09DE9A40-534A-4E7C-AF92-D723FC65AF45}" type="sibTrans" cxnId="{78E36CCE-EE3E-470E-BDE4-57F9DBB75F10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EB307BD6-0904-4451-9AFA-0E7931CE25F6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Ropa protectora especial. </a:t>
          </a:r>
          <a:endParaRPr lang="es-MX" sz="1100" dirty="0">
            <a:solidFill>
              <a:schemeClr val="tx1"/>
            </a:solidFill>
          </a:endParaRPr>
        </a:p>
      </dgm:t>
    </dgm:pt>
    <dgm:pt modelId="{B0DFAFF3-460F-4A9F-9967-DD39914C86A7}" type="parTrans" cxnId="{59664AA5-67D3-4A88-95A4-728E4CBDAA05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A19FAAA6-617D-4589-BA63-5F53E7EC5448}" type="sibTrans" cxnId="{59664AA5-67D3-4A88-95A4-728E4CBDAA05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A5A79A30-DF99-4469-8ED5-8ECCB033AC25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Todos los desechos y el material de los lechos de los animales se tratarán en la autoclave antes de sacarlos del animalario. </a:t>
          </a:r>
          <a:endParaRPr lang="es-MX" sz="1100" dirty="0">
            <a:solidFill>
              <a:schemeClr val="tx1"/>
            </a:solidFill>
          </a:endParaRPr>
        </a:p>
      </dgm:t>
    </dgm:pt>
    <dgm:pt modelId="{2074DD40-CE0F-442F-AE3D-464E75844B6B}" type="parTrans" cxnId="{2AF90B22-9018-42B3-B2F2-5BE07364E016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1A41DB3F-EE4A-4660-9D08-3C2E82AB2902}" type="sibTrans" cxnId="{2AF90B22-9018-42B3-B2F2-5BE07364E016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5BC1F68B-9EBF-4B95-B5A1-07B815188BB7}">
      <dgm:prSet custT="1"/>
      <dgm:spPr/>
      <dgm:t>
        <a:bodyPr/>
        <a:lstStyle/>
        <a:p>
          <a:pPr rtl="0"/>
          <a:r>
            <a:rPr lang="es-MX" sz="1100" dirty="0" smtClean="0">
              <a:solidFill>
                <a:schemeClr val="tx1"/>
              </a:solidFill>
            </a:rPr>
            <a:t>Se someterá al personal a vigilancia médica.</a:t>
          </a:r>
          <a:endParaRPr lang="es-MX" sz="1100" dirty="0">
            <a:solidFill>
              <a:schemeClr val="tx1"/>
            </a:solidFill>
          </a:endParaRPr>
        </a:p>
      </dgm:t>
    </dgm:pt>
    <dgm:pt modelId="{8FFC66AE-B888-4A0A-9E8C-5C63BF587443}" type="parTrans" cxnId="{F556F0DF-393D-42FD-87E4-914835A0B8FB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5D7AB7B5-6753-431C-ADAC-6879E06D8557}" type="sibTrans" cxnId="{F556F0DF-393D-42FD-87E4-914835A0B8FB}">
      <dgm:prSet/>
      <dgm:spPr/>
      <dgm:t>
        <a:bodyPr/>
        <a:lstStyle/>
        <a:p>
          <a:endParaRPr lang="es-MX" sz="2400" dirty="0">
            <a:solidFill>
              <a:schemeClr val="tx1"/>
            </a:solidFill>
          </a:endParaRPr>
        </a:p>
      </dgm:t>
    </dgm:pt>
    <dgm:pt modelId="{6B4D59B1-38ED-4357-92EB-68121B3BD29B}" type="pres">
      <dgm:prSet presAssocID="{AD4840D3-90F7-4D2C-AA30-C1E76AA9FC1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D6E80217-8157-44E5-A400-4382285334D9}" type="pres">
      <dgm:prSet presAssocID="{275B29C7-2D52-42DD-BAE2-B7084332F7AE}" presName="compNode" presStyleCnt="0"/>
      <dgm:spPr/>
    </dgm:pt>
    <dgm:pt modelId="{9A77BDDE-E024-4EDF-9832-C513C023EB68}" type="pres">
      <dgm:prSet presAssocID="{275B29C7-2D52-42DD-BAE2-B7084332F7AE}" presName="dummyConnPt" presStyleCnt="0"/>
      <dgm:spPr/>
    </dgm:pt>
    <dgm:pt modelId="{7F0050B8-AD3D-4A81-A9B1-DD135B69B3EA}" type="pres">
      <dgm:prSet presAssocID="{275B29C7-2D52-42DD-BAE2-B7084332F7AE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278F57-4A95-47EB-A22D-205325531FCD}" type="pres">
      <dgm:prSet presAssocID="{C39659E6-1CA1-4C8B-A68B-B5244A1507C2}" presName="sibTrans" presStyleLbl="bgSibTrans2D1" presStyleIdx="0" presStyleCnt="10"/>
      <dgm:spPr/>
      <dgm:t>
        <a:bodyPr/>
        <a:lstStyle/>
        <a:p>
          <a:endParaRPr lang="es-ES"/>
        </a:p>
      </dgm:t>
    </dgm:pt>
    <dgm:pt modelId="{94FF72BE-47FD-42F7-ACCD-0BBEEF9393E8}" type="pres">
      <dgm:prSet presAssocID="{A861E53F-7448-4208-AEED-7CBA54D6B7EE}" presName="compNode" presStyleCnt="0"/>
      <dgm:spPr/>
    </dgm:pt>
    <dgm:pt modelId="{A26371D7-F01A-4B66-A3DA-AA85B6D42CBA}" type="pres">
      <dgm:prSet presAssocID="{A861E53F-7448-4208-AEED-7CBA54D6B7EE}" presName="dummyConnPt" presStyleCnt="0"/>
      <dgm:spPr/>
    </dgm:pt>
    <dgm:pt modelId="{8A615A0F-DB54-4D16-BED9-51919B64027B}" type="pres">
      <dgm:prSet presAssocID="{A861E53F-7448-4208-AEED-7CBA54D6B7EE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EAA472-63F1-43B6-9B00-2C55A9A70BED}" type="pres">
      <dgm:prSet presAssocID="{BDF67657-7B2A-4943-9FE4-A044C4E14246}" presName="sibTrans" presStyleLbl="bgSibTrans2D1" presStyleIdx="1" presStyleCnt="10"/>
      <dgm:spPr/>
      <dgm:t>
        <a:bodyPr/>
        <a:lstStyle/>
        <a:p>
          <a:endParaRPr lang="es-ES"/>
        </a:p>
      </dgm:t>
    </dgm:pt>
    <dgm:pt modelId="{FD330B9E-1BC7-4B35-819A-FF7715775B71}" type="pres">
      <dgm:prSet presAssocID="{4E197A07-1920-4535-AE7C-930731BA9498}" presName="compNode" presStyleCnt="0"/>
      <dgm:spPr/>
    </dgm:pt>
    <dgm:pt modelId="{5B290C99-70D5-4E59-B8EA-6724363252D2}" type="pres">
      <dgm:prSet presAssocID="{4E197A07-1920-4535-AE7C-930731BA9498}" presName="dummyConnPt" presStyleCnt="0"/>
      <dgm:spPr/>
    </dgm:pt>
    <dgm:pt modelId="{B98C20A1-4C83-43A8-9E1E-070808D23691}" type="pres">
      <dgm:prSet presAssocID="{4E197A07-1920-4535-AE7C-930731BA9498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1364CF-BE88-4B9F-A86C-387E2D9321AC}" type="pres">
      <dgm:prSet presAssocID="{DD69CEC1-F7B4-4112-B38B-C23869EC9454}" presName="sibTrans" presStyleLbl="bgSibTrans2D1" presStyleIdx="2" presStyleCnt="10"/>
      <dgm:spPr/>
      <dgm:t>
        <a:bodyPr/>
        <a:lstStyle/>
        <a:p>
          <a:endParaRPr lang="es-ES"/>
        </a:p>
      </dgm:t>
    </dgm:pt>
    <dgm:pt modelId="{BF1F2C3C-7EA5-4240-9E77-9BF932B88203}" type="pres">
      <dgm:prSet presAssocID="{4D593951-A7FC-4399-B68B-80BF193CBBF1}" presName="compNode" presStyleCnt="0"/>
      <dgm:spPr/>
    </dgm:pt>
    <dgm:pt modelId="{241C3491-ABE0-48CC-AFA0-22254AE109BB}" type="pres">
      <dgm:prSet presAssocID="{4D593951-A7FC-4399-B68B-80BF193CBBF1}" presName="dummyConnPt" presStyleCnt="0"/>
      <dgm:spPr/>
    </dgm:pt>
    <dgm:pt modelId="{1346E090-048E-4CB0-9410-501AB6341C64}" type="pres">
      <dgm:prSet presAssocID="{4D593951-A7FC-4399-B68B-80BF193CBBF1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507C1B-9DE3-4A73-A7B6-300BC3228654}" type="pres">
      <dgm:prSet presAssocID="{AD8C27F8-9D8A-45D2-9B25-B903AB1E13A5}" presName="sibTrans" presStyleLbl="bgSibTrans2D1" presStyleIdx="3" presStyleCnt="10"/>
      <dgm:spPr/>
      <dgm:t>
        <a:bodyPr/>
        <a:lstStyle/>
        <a:p>
          <a:endParaRPr lang="es-ES"/>
        </a:p>
      </dgm:t>
    </dgm:pt>
    <dgm:pt modelId="{7787DF73-FFFA-4BD0-9446-1E31CCAE6AD0}" type="pres">
      <dgm:prSet presAssocID="{F1765EE5-2CAC-4537-8DC5-4FB26C3483F3}" presName="compNode" presStyleCnt="0"/>
      <dgm:spPr/>
    </dgm:pt>
    <dgm:pt modelId="{7C07D9AD-3CB1-4E2B-BB4B-5BF69749EFCD}" type="pres">
      <dgm:prSet presAssocID="{F1765EE5-2CAC-4537-8DC5-4FB26C3483F3}" presName="dummyConnPt" presStyleCnt="0"/>
      <dgm:spPr/>
    </dgm:pt>
    <dgm:pt modelId="{67C98C5F-0C28-4528-8014-A50EF168B58E}" type="pres">
      <dgm:prSet presAssocID="{F1765EE5-2CAC-4537-8DC5-4FB26C3483F3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2ECAB2-4A76-41D3-869E-CFCA3EDB52A4}" type="pres">
      <dgm:prSet presAssocID="{3A4DCA1D-8A1D-42B0-9DC1-7C2159958B80}" presName="sibTrans" presStyleLbl="bgSibTrans2D1" presStyleIdx="4" presStyleCnt="10"/>
      <dgm:spPr/>
      <dgm:t>
        <a:bodyPr/>
        <a:lstStyle/>
        <a:p>
          <a:endParaRPr lang="es-ES"/>
        </a:p>
      </dgm:t>
    </dgm:pt>
    <dgm:pt modelId="{C5A5D04A-7E15-4C14-BF9A-5D78E40EBD3D}" type="pres">
      <dgm:prSet presAssocID="{FA8E41BC-D5E2-4F65-A3E1-78EC517A5920}" presName="compNode" presStyleCnt="0"/>
      <dgm:spPr/>
    </dgm:pt>
    <dgm:pt modelId="{752B53A8-FA6C-4D37-AC09-2DEAAD3BE101}" type="pres">
      <dgm:prSet presAssocID="{FA8E41BC-D5E2-4F65-A3E1-78EC517A5920}" presName="dummyConnPt" presStyleCnt="0"/>
      <dgm:spPr/>
    </dgm:pt>
    <dgm:pt modelId="{8F045165-8C95-47BE-942B-A7048DFE5B9F}" type="pres">
      <dgm:prSet presAssocID="{FA8E41BC-D5E2-4F65-A3E1-78EC517A5920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F72A3F-6ECB-4CD6-9F53-495BB86D2B68}" type="pres">
      <dgm:prSet presAssocID="{9C402ED3-75F8-402E-BDA0-DCD2B4E91A7B}" presName="sibTrans" presStyleLbl="bgSibTrans2D1" presStyleIdx="5" presStyleCnt="10"/>
      <dgm:spPr/>
      <dgm:t>
        <a:bodyPr/>
        <a:lstStyle/>
        <a:p>
          <a:endParaRPr lang="es-ES"/>
        </a:p>
      </dgm:t>
    </dgm:pt>
    <dgm:pt modelId="{6E1BE7E7-37BA-47A7-B0F9-0A2F9990D498}" type="pres">
      <dgm:prSet presAssocID="{41FB1AFB-987E-4F8A-8C42-44002B6F1359}" presName="compNode" presStyleCnt="0"/>
      <dgm:spPr/>
    </dgm:pt>
    <dgm:pt modelId="{F004843C-D0F8-46A4-A24A-F2EEA85C1315}" type="pres">
      <dgm:prSet presAssocID="{41FB1AFB-987E-4F8A-8C42-44002B6F1359}" presName="dummyConnPt" presStyleCnt="0"/>
      <dgm:spPr/>
    </dgm:pt>
    <dgm:pt modelId="{06432FB9-6739-42D6-A24B-076CDCE5AA8A}" type="pres">
      <dgm:prSet presAssocID="{41FB1AFB-987E-4F8A-8C42-44002B6F1359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1D5F0B-3D61-4F35-9AEC-5438215A3C48}" type="pres">
      <dgm:prSet presAssocID="{119EAD18-E48E-426D-A465-2D85DA31FC62}" presName="sibTrans" presStyleLbl="bgSibTrans2D1" presStyleIdx="6" presStyleCnt="10"/>
      <dgm:spPr/>
      <dgm:t>
        <a:bodyPr/>
        <a:lstStyle/>
        <a:p>
          <a:endParaRPr lang="es-ES"/>
        </a:p>
      </dgm:t>
    </dgm:pt>
    <dgm:pt modelId="{30B8B7FA-7314-4587-8E82-C70B8D88986A}" type="pres">
      <dgm:prSet presAssocID="{44D7A38C-CB97-4024-A6B2-2BBE81C317E6}" presName="compNode" presStyleCnt="0"/>
      <dgm:spPr/>
    </dgm:pt>
    <dgm:pt modelId="{A42D270D-9E96-4218-B1C3-CC7E8656F508}" type="pres">
      <dgm:prSet presAssocID="{44D7A38C-CB97-4024-A6B2-2BBE81C317E6}" presName="dummyConnPt" presStyleCnt="0"/>
      <dgm:spPr/>
    </dgm:pt>
    <dgm:pt modelId="{337316FF-BF94-4824-B065-6184954B19AF}" type="pres">
      <dgm:prSet presAssocID="{44D7A38C-CB97-4024-A6B2-2BBE81C317E6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DA0640-14FA-4689-9996-782731284729}" type="pres">
      <dgm:prSet presAssocID="{09DE9A40-534A-4E7C-AF92-D723FC65AF45}" presName="sibTrans" presStyleLbl="bgSibTrans2D1" presStyleIdx="7" presStyleCnt="10"/>
      <dgm:spPr/>
      <dgm:t>
        <a:bodyPr/>
        <a:lstStyle/>
        <a:p>
          <a:endParaRPr lang="es-ES"/>
        </a:p>
      </dgm:t>
    </dgm:pt>
    <dgm:pt modelId="{A7C666D9-2922-47BD-9C66-15281F35295D}" type="pres">
      <dgm:prSet presAssocID="{EB307BD6-0904-4451-9AFA-0E7931CE25F6}" presName="compNode" presStyleCnt="0"/>
      <dgm:spPr/>
    </dgm:pt>
    <dgm:pt modelId="{9A25F319-844F-478D-9A16-EA42985C82EE}" type="pres">
      <dgm:prSet presAssocID="{EB307BD6-0904-4451-9AFA-0E7931CE25F6}" presName="dummyConnPt" presStyleCnt="0"/>
      <dgm:spPr/>
    </dgm:pt>
    <dgm:pt modelId="{4C196AFF-DF60-4D5B-B9DD-68E2F666BD62}" type="pres">
      <dgm:prSet presAssocID="{EB307BD6-0904-4451-9AFA-0E7931CE25F6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345CC6-D0FF-467B-B2BC-64171E96A4E6}" type="pres">
      <dgm:prSet presAssocID="{A19FAAA6-617D-4589-BA63-5F53E7EC5448}" presName="sibTrans" presStyleLbl="bgSibTrans2D1" presStyleIdx="8" presStyleCnt="10"/>
      <dgm:spPr/>
      <dgm:t>
        <a:bodyPr/>
        <a:lstStyle/>
        <a:p>
          <a:endParaRPr lang="es-ES"/>
        </a:p>
      </dgm:t>
    </dgm:pt>
    <dgm:pt modelId="{125F561D-35DF-4E52-AC31-185156102ABF}" type="pres">
      <dgm:prSet presAssocID="{A5A79A30-DF99-4469-8ED5-8ECCB033AC25}" presName="compNode" presStyleCnt="0"/>
      <dgm:spPr/>
    </dgm:pt>
    <dgm:pt modelId="{BD8307D2-73B6-4299-AC09-11767920E36D}" type="pres">
      <dgm:prSet presAssocID="{A5A79A30-DF99-4469-8ED5-8ECCB033AC25}" presName="dummyConnPt" presStyleCnt="0"/>
      <dgm:spPr/>
    </dgm:pt>
    <dgm:pt modelId="{3CAFE5B0-FE3E-49C0-9FA4-27F15306D480}" type="pres">
      <dgm:prSet presAssocID="{A5A79A30-DF99-4469-8ED5-8ECCB033AC25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D6A6D7-21FE-4CBF-A749-2165C14702E8}" type="pres">
      <dgm:prSet presAssocID="{1A41DB3F-EE4A-4660-9D08-3C2E82AB2902}" presName="sibTrans" presStyleLbl="bgSibTrans2D1" presStyleIdx="9" presStyleCnt="10"/>
      <dgm:spPr/>
      <dgm:t>
        <a:bodyPr/>
        <a:lstStyle/>
        <a:p>
          <a:endParaRPr lang="es-ES"/>
        </a:p>
      </dgm:t>
    </dgm:pt>
    <dgm:pt modelId="{FCD5173F-6DC7-4A3B-B6E5-40FE5F9A710F}" type="pres">
      <dgm:prSet presAssocID="{5BC1F68B-9EBF-4B95-B5A1-07B815188BB7}" presName="compNode" presStyleCnt="0"/>
      <dgm:spPr/>
    </dgm:pt>
    <dgm:pt modelId="{F2A7B8C2-C207-4FE6-8419-677908B4C209}" type="pres">
      <dgm:prSet presAssocID="{5BC1F68B-9EBF-4B95-B5A1-07B815188BB7}" presName="dummyConnPt" presStyleCnt="0"/>
      <dgm:spPr/>
    </dgm:pt>
    <dgm:pt modelId="{16B4B03D-0B41-49C9-B549-27A7CDDA477F}" type="pres">
      <dgm:prSet presAssocID="{5BC1F68B-9EBF-4B95-B5A1-07B815188BB7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734E7C-FC5D-4537-B059-C392F9434941}" srcId="{AD4840D3-90F7-4D2C-AA30-C1E76AA9FC16}" destId="{FA8E41BC-D5E2-4F65-A3E1-78EC517A5920}" srcOrd="5" destOrd="0" parTransId="{6883A3D2-4545-4B91-A3E5-CE9224BD73A5}" sibTransId="{9C402ED3-75F8-402E-BDA0-DCD2B4E91A7B}"/>
    <dgm:cxn modelId="{EE17C225-62FE-4B79-8531-27ED3251A977}" type="presOf" srcId="{4D593951-A7FC-4399-B68B-80BF193CBBF1}" destId="{1346E090-048E-4CB0-9410-501AB6341C64}" srcOrd="0" destOrd="0" presId="urn:microsoft.com/office/officeart/2005/8/layout/bProcess4"/>
    <dgm:cxn modelId="{F67AE90B-A373-4148-BFC6-36C6C86ED7D2}" type="presOf" srcId="{44D7A38C-CB97-4024-A6B2-2BBE81C317E6}" destId="{337316FF-BF94-4824-B065-6184954B19AF}" srcOrd="0" destOrd="0" presId="urn:microsoft.com/office/officeart/2005/8/layout/bProcess4"/>
    <dgm:cxn modelId="{7957BFF0-E540-417B-AB04-AEC4D503F47B}" type="presOf" srcId="{A19FAAA6-617D-4589-BA63-5F53E7EC5448}" destId="{4C345CC6-D0FF-467B-B2BC-64171E96A4E6}" srcOrd="0" destOrd="0" presId="urn:microsoft.com/office/officeart/2005/8/layout/bProcess4"/>
    <dgm:cxn modelId="{CBC80197-AB1C-4C03-AF5C-5166E343D36F}" type="presOf" srcId="{275B29C7-2D52-42DD-BAE2-B7084332F7AE}" destId="{7F0050B8-AD3D-4A81-A9B1-DD135B69B3EA}" srcOrd="0" destOrd="0" presId="urn:microsoft.com/office/officeart/2005/8/layout/bProcess4"/>
    <dgm:cxn modelId="{90880BC6-4C6C-4E9E-9B27-D89CE817F3EC}" type="presOf" srcId="{3A4DCA1D-8A1D-42B0-9DC1-7C2159958B80}" destId="{CE2ECAB2-4A76-41D3-869E-CFCA3EDB52A4}" srcOrd="0" destOrd="0" presId="urn:microsoft.com/office/officeart/2005/8/layout/bProcess4"/>
    <dgm:cxn modelId="{F556F0DF-393D-42FD-87E4-914835A0B8FB}" srcId="{AD4840D3-90F7-4D2C-AA30-C1E76AA9FC16}" destId="{5BC1F68B-9EBF-4B95-B5A1-07B815188BB7}" srcOrd="10" destOrd="0" parTransId="{8FFC66AE-B888-4A0A-9E8C-5C63BF587443}" sibTransId="{5D7AB7B5-6753-431C-ADAC-6879E06D8557}"/>
    <dgm:cxn modelId="{59664AA5-67D3-4A88-95A4-728E4CBDAA05}" srcId="{AD4840D3-90F7-4D2C-AA30-C1E76AA9FC16}" destId="{EB307BD6-0904-4451-9AFA-0E7931CE25F6}" srcOrd="8" destOrd="0" parTransId="{B0DFAFF3-460F-4A9F-9967-DD39914C86A7}" sibTransId="{A19FAAA6-617D-4589-BA63-5F53E7EC5448}"/>
    <dgm:cxn modelId="{ABD1C870-BFBF-40BB-BBB0-68C6BA5B6D31}" type="presOf" srcId="{41FB1AFB-987E-4F8A-8C42-44002B6F1359}" destId="{06432FB9-6739-42D6-A24B-076CDCE5AA8A}" srcOrd="0" destOrd="0" presId="urn:microsoft.com/office/officeart/2005/8/layout/bProcess4"/>
    <dgm:cxn modelId="{20EB34DA-4D87-4A32-A141-EDAB8DD3A2C3}" type="presOf" srcId="{9C402ED3-75F8-402E-BDA0-DCD2B4E91A7B}" destId="{BAF72A3F-6ECB-4CD6-9F53-495BB86D2B68}" srcOrd="0" destOrd="0" presId="urn:microsoft.com/office/officeart/2005/8/layout/bProcess4"/>
    <dgm:cxn modelId="{2AF90B22-9018-42B3-B2F2-5BE07364E016}" srcId="{AD4840D3-90F7-4D2C-AA30-C1E76AA9FC16}" destId="{A5A79A30-DF99-4469-8ED5-8ECCB033AC25}" srcOrd="9" destOrd="0" parTransId="{2074DD40-CE0F-442F-AE3D-464E75844B6B}" sibTransId="{1A41DB3F-EE4A-4660-9D08-3C2E82AB2902}"/>
    <dgm:cxn modelId="{8B0DEEC6-AAB4-454F-9262-9B1B2C838D5C}" srcId="{AD4840D3-90F7-4D2C-AA30-C1E76AA9FC16}" destId="{F1765EE5-2CAC-4537-8DC5-4FB26C3483F3}" srcOrd="4" destOrd="0" parTransId="{05FE89F4-A544-4CD3-9045-CB188CC0B7AB}" sibTransId="{3A4DCA1D-8A1D-42B0-9DC1-7C2159958B80}"/>
    <dgm:cxn modelId="{B25D9DBE-C2F2-4EB1-B497-7A9A93234769}" type="presOf" srcId="{AD4840D3-90F7-4D2C-AA30-C1E76AA9FC16}" destId="{6B4D59B1-38ED-4357-92EB-68121B3BD29B}" srcOrd="0" destOrd="0" presId="urn:microsoft.com/office/officeart/2005/8/layout/bProcess4"/>
    <dgm:cxn modelId="{19D9B8AC-32BB-4D86-9288-8CA7E9774648}" srcId="{AD4840D3-90F7-4D2C-AA30-C1E76AA9FC16}" destId="{41FB1AFB-987E-4F8A-8C42-44002B6F1359}" srcOrd="6" destOrd="0" parTransId="{94541CAD-230A-44D3-A687-C4357E9A169C}" sibTransId="{119EAD18-E48E-426D-A465-2D85DA31FC62}"/>
    <dgm:cxn modelId="{78E36CCE-EE3E-470E-BDE4-57F9DBB75F10}" srcId="{AD4840D3-90F7-4D2C-AA30-C1E76AA9FC16}" destId="{44D7A38C-CB97-4024-A6B2-2BBE81C317E6}" srcOrd="7" destOrd="0" parTransId="{6CC7B9B4-C232-42DA-80EF-4FE6AD577BAB}" sibTransId="{09DE9A40-534A-4E7C-AF92-D723FC65AF45}"/>
    <dgm:cxn modelId="{9DB05FBB-BF7C-4897-802F-7CAEAE53F026}" type="presOf" srcId="{F1765EE5-2CAC-4537-8DC5-4FB26C3483F3}" destId="{67C98C5F-0C28-4528-8014-A50EF168B58E}" srcOrd="0" destOrd="0" presId="urn:microsoft.com/office/officeart/2005/8/layout/bProcess4"/>
    <dgm:cxn modelId="{D03D28FC-4E46-4DC0-937F-E5AF008A815B}" type="presOf" srcId="{4E197A07-1920-4535-AE7C-930731BA9498}" destId="{B98C20A1-4C83-43A8-9E1E-070808D23691}" srcOrd="0" destOrd="0" presId="urn:microsoft.com/office/officeart/2005/8/layout/bProcess4"/>
    <dgm:cxn modelId="{12E8C6F7-97CF-425D-8C77-E52984015BB7}" type="presOf" srcId="{EB307BD6-0904-4451-9AFA-0E7931CE25F6}" destId="{4C196AFF-DF60-4D5B-B9DD-68E2F666BD62}" srcOrd="0" destOrd="0" presId="urn:microsoft.com/office/officeart/2005/8/layout/bProcess4"/>
    <dgm:cxn modelId="{36F7826E-397F-48CA-B0B5-F3AC73EF2F5E}" type="presOf" srcId="{A861E53F-7448-4208-AEED-7CBA54D6B7EE}" destId="{8A615A0F-DB54-4D16-BED9-51919B64027B}" srcOrd="0" destOrd="0" presId="urn:microsoft.com/office/officeart/2005/8/layout/bProcess4"/>
    <dgm:cxn modelId="{B301EF73-9BC0-4198-9644-493122DDE234}" type="presOf" srcId="{FA8E41BC-D5E2-4F65-A3E1-78EC517A5920}" destId="{8F045165-8C95-47BE-942B-A7048DFE5B9F}" srcOrd="0" destOrd="0" presId="urn:microsoft.com/office/officeart/2005/8/layout/bProcess4"/>
    <dgm:cxn modelId="{D999F737-3A38-4A2F-8ED6-B7A4E302C83E}" type="presOf" srcId="{1A41DB3F-EE4A-4660-9D08-3C2E82AB2902}" destId="{84D6A6D7-21FE-4CBF-A749-2165C14702E8}" srcOrd="0" destOrd="0" presId="urn:microsoft.com/office/officeart/2005/8/layout/bProcess4"/>
    <dgm:cxn modelId="{8DCAACBC-61C6-4AFD-A3D0-0C74A57C81F0}" type="presOf" srcId="{5BC1F68B-9EBF-4B95-B5A1-07B815188BB7}" destId="{16B4B03D-0B41-49C9-B549-27A7CDDA477F}" srcOrd="0" destOrd="0" presId="urn:microsoft.com/office/officeart/2005/8/layout/bProcess4"/>
    <dgm:cxn modelId="{FB83E1CD-D6C4-42C8-A19F-DEFFD42D5259}" type="presOf" srcId="{DD69CEC1-F7B4-4112-B38B-C23869EC9454}" destId="{431364CF-BE88-4B9F-A86C-387E2D9321AC}" srcOrd="0" destOrd="0" presId="urn:microsoft.com/office/officeart/2005/8/layout/bProcess4"/>
    <dgm:cxn modelId="{2D398D74-AC5A-4375-8D1C-D276D649EFA5}" srcId="{AD4840D3-90F7-4D2C-AA30-C1E76AA9FC16}" destId="{4D593951-A7FC-4399-B68B-80BF193CBBF1}" srcOrd="3" destOrd="0" parTransId="{F9E92628-A980-4523-AB3E-6FBF1768A4BB}" sibTransId="{AD8C27F8-9D8A-45D2-9B25-B903AB1E13A5}"/>
    <dgm:cxn modelId="{6BA27E65-5786-46F5-A138-C5578F9EEBBE}" srcId="{AD4840D3-90F7-4D2C-AA30-C1E76AA9FC16}" destId="{275B29C7-2D52-42DD-BAE2-B7084332F7AE}" srcOrd="0" destOrd="0" parTransId="{C9D4C63E-2DC3-4034-9378-BC830D30C1A7}" sibTransId="{C39659E6-1CA1-4C8B-A68B-B5244A1507C2}"/>
    <dgm:cxn modelId="{EE784B87-BA37-463B-B865-499B7E5EE84C}" type="presOf" srcId="{C39659E6-1CA1-4C8B-A68B-B5244A1507C2}" destId="{C8278F57-4A95-47EB-A22D-205325531FCD}" srcOrd="0" destOrd="0" presId="urn:microsoft.com/office/officeart/2005/8/layout/bProcess4"/>
    <dgm:cxn modelId="{F1D72161-30B3-4684-84AC-86C99C667789}" type="presOf" srcId="{119EAD18-E48E-426D-A465-2D85DA31FC62}" destId="{621D5F0B-3D61-4F35-9AEC-5438215A3C48}" srcOrd="0" destOrd="0" presId="urn:microsoft.com/office/officeart/2005/8/layout/bProcess4"/>
    <dgm:cxn modelId="{178A4A30-64A7-4131-979B-3B6E63314FF4}" srcId="{AD4840D3-90F7-4D2C-AA30-C1E76AA9FC16}" destId="{4E197A07-1920-4535-AE7C-930731BA9498}" srcOrd="2" destOrd="0" parTransId="{75F8DCE3-B70C-4782-B9F9-84EE26087621}" sibTransId="{DD69CEC1-F7B4-4112-B38B-C23869EC9454}"/>
    <dgm:cxn modelId="{8FED4537-264C-485E-B4B0-37C208F7A484}" type="presOf" srcId="{A5A79A30-DF99-4469-8ED5-8ECCB033AC25}" destId="{3CAFE5B0-FE3E-49C0-9FA4-27F15306D480}" srcOrd="0" destOrd="0" presId="urn:microsoft.com/office/officeart/2005/8/layout/bProcess4"/>
    <dgm:cxn modelId="{B513238E-1FF3-4134-9710-CC88B7F1060F}" type="presOf" srcId="{BDF67657-7B2A-4943-9FE4-A044C4E14246}" destId="{50EAA472-63F1-43B6-9B00-2C55A9A70BED}" srcOrd="0" destOrd="0" presId="urn:microsoft.com/office/officeart/2005/8/layout/bProcess4"/>
    <dgm:cxn modelId="{DEE48A62-A4F9-481A-BB00-579EE51F28EC}" type="presOf" srcId="{AD8C27F8-9D8A-45D2-9B25-B903AB1E13A5}" destId="{1F507C1B-9DE3-4A73-A7B6-300BC3228654}" srcOrd="0" destOrd="0" presId="urn:microsoft.com/office/officeart/2005/8/layout/bProcess4"/>
    <dgm:cxn modelId="{CA60163F-84AD-4BD6-B9B4-828C52A08F7A}" type="presOf" srcId="{09DE9A40-534A-4E7C-AF92-D723FC65AF45}" destId="{B4DA0640-14FA-4689-9996-782731284729}" srcOrd="0" destOrd="0" presId="urn:microsoft.com/office/officeart/2005/8/layout/bProcess4"/>
    <dgm:cxn modelId="{013C78A7-8A4B-4D51-AA5E-DBE29FD7771D}" srcId="{AD4840D3-90F7-4D2C-AA30-C1E76AA9FC16}" destId="{A861E53F-7448-4208-AEED-7CBA54D6B7EE}" srcOrd="1" destOrd="0" parTransId="{D8F15DC4-30D8-42F7-89D1-4608E6FA318C}" sibTransId="{BDF67657-7B2A-4943-9FE4-A044C4E14246}"/>
    <dgm:cxn modelId="{ADE677E9-DE8B-4CE9-A1C7-1EE59750D872}" type="presParOf" srcId="{6B4D59B1-38ED-4357-92EB-68121B3BD29B}" destId="{D6E80217-8157-44E5-A400-4382285334D9}" srcOrd="0" destOrd="0" presId="urn:microsoft.com/office/officeart/2005/8/layout/bProcess4"/>
    <dgm:cxn modelId="{DF231F05-424F-4D89-B06B-92617CCA7EDC}" type="presParOf" srcId="{D6E80217-8157-44E5-A400-4382285334D9}" destId="{9A77BDDE-E024-4EDF-9832-C513C023EB68}" srcOrd="0" destOrd="0" presId="urn:microsoft.com/office/officeart/2005/8/layout/bProcess4"/>
    <dgm:cxn modelId="{F57A737F-E6C8-40A6-B112-6EE4168A9959}" type="presParOf" srcId="{D6E80217-8157-44E5-A400-4382285334D9}" destId="{7F0050B8-AD3D-4A81-A9B1-DD135B69B3EA}" srcOrd="1" destOrd="0" presId="urn:microsoft.com/office/officeart/2005/8/layout/bProcess4"/>
    <dgm:cxn modelId="{3EA665B5-7B9B-44FF-81AA-1598845CDD7A}" type="presParOf" srcId="{6B4D59B1-38ED-4357-92EB-68121B3BD29B}" destId="{C8278F57-4A95-47EB-A22D-205325531FCD}" srcOrd="1" destOrd="0" presId="urn:microsoft.com/office/officeart/2005/8/layout/bProcess4"/>
    <dgm:cxn modelId="{86849D79-5003-43C9-8FFB-C114AAFC222C}" type="presParOf" srcId="{6B4D59B1-38ED-4357-92EB-68121B3BD29B}" destId="{94FF72BE-47FD-42F7-ACCD-0BBEEF9393E8}" srcOrd="2" destOrd="0" presId="urn:microsoft.com/office/officeart/2005/8/layout/bProcess4"/>
    <dgm:cxn modelId="{E2258242-771E-4BFA-8B51-F686896BE981}" type="presParOf" srcId="{94FF72BE-47FD-42F7-ACCD-0BBEEF9393E8}" destId="{A26371D7-F01A-4B66-A3DA-AA85B6D42CBA}" srcOrd="0" destOrd="0" presId="urn:microsoft.com/office/officeart/2005/8/layout/bProcess4"/>
    <dgm:cxn modelId="{2D5DAD04-80CB-45D8-BBD3-A0705B80C72A}" type="presParOf" srcId="{94FF72BE-47FD-42F7-ACCD-0BBEEF9393E8}" destId="{8A615A0F-DB54-4D16-BED9-51919B64027B}" srcOrd="1" destOrd="0" presId="urn:microsoft.com/office/officeart/2005/8/layout/bProcess4"/>
    <dgm:cxn modelId="{D209A8F9-B5D0-49A9-81B8-60FD3FEF7126}" type="presParOf" srcId="{6B4D59B1-38ED-4357-92EB-68121B3BD29B}" destId="{50EAA472-63F1-43B6-9B00-2C55A9A70BED}" srcOrd="3" destOrd="0" presId="urn:microsoft.com/office/officeart/2005/8/layout/bProcess4"/>
    <dgm:cxn modelId="{2F7F4152-FBC8-47CC-A30B-B7B85CBC7FE9}" type="presParOf" srcId="{6B4D59B1-38ED-4357-92EB-68121B3BD29B}" destId="{FD330B9E-1BC7-4B35-819A-FF7715775B71}" srcOrd="4" destOrd="0" presId="urn:microsoft.com/office/officeart/2005/8/layout/bProcess4"/>
    <dgm:cxn modelId="{6BD971E0-38A0-4030-85D5-9B393495C465}" type="presParOf" srcId="{FD330B9E-1BC7-4B35-819A-FF7715775B71}" destId="{5B290C99-70D5-4E59-B8EA-6724363252D2}" srcOrd="0" destOrd="0" presId="urn:microsoft.com/office/officeart/2005/8/layout/bProcess4"/>
    <dgm:cxn modelId="{C3852427-BEA5-4A8B-A54A-D75CCA848652}" type="presParOf" srcId="{FD330B9E-1BC7-4B35-819A-FF7715775B71}" destId="{B98C20A1-4C83-43A8-9E1E-070808D23691}" srcOrd="1" destOrd="0" presId="urn:microsoft.com/office/officeart/2005/8/layout/bProcess4"/>
    <dgm:cxn modelId="{A829932E-2FAE-4BBA-8F0D-CE327E3CE74C}" type="presParOf" srcId="{6B4D59B1-38ED-4357-92EB-68121B3BD29B}" destId="{431364CF-BE88-4B9F-A86C-387E2D9321AC}" srcOrd="5" destOrd="0" presId="urn:microsoft.com/office/officeart/2005/8/layout/bProcess4"/>
    <dgm:cxn modelId="{F7F4DFF0-DD69-4B55-BA80-CEB2DB9235DE}" type="presParOf" srcId="{6B4D59B1-38ED-4357-92EB-68121B3BD29B}" destId="{BF1F2C3C-7EA5-4240-9E77-9BF932B88203}" srcOrd="6" destOrd="0" presId="urn:microsoft.com/office/officeart/2005/8/layout/bProcess4"/>
    <dgm:cxn modelId="{A1A8FAEA-EEEA-4749-8A35-FA8FA0CE51C2}" type="presParOf" srcId="{BF1F2C3C-7EA5-4240-9E77-9BF932B88203}" destId="{241C3491-ABE0-48CC-AFA0-22254AE109BB}" srcOrd="0" destOrd="0" presId="urn:microsoft.com/office/officeart/2005/8/layout/bProcess4"/>
    <dgm:cxn modelId="{D7147D00-7448-45AF-A84B-47B8F0FD6E21}" type="presParOf" srcId="{BF1F2C3C-7EA5-4240-9E77-9BF932B88203}" destId="{1346E090-048E-4CB0-9410-501AB6341C64}" srcOrd="1" destOrd="0" presId="urn:microsoft.com/office/officeart/2005/8/layout/bProcess4"/>
    <dgm:cxn modelId="{7DF75599-9197-496B-836D-5769484CC68B}" type="presParOf" srcId="{6B4D59B1-38ED-4357-92EB-68121B3BD29B}" destId="{1F507C1B-9DE3-4A73-A7B6-300BC3228654}" srcOrd="7" destOrd="0" presId="urn:microsoft.com/office/officeart/2005/8/layout/bProcess4"/>
    <dgm:cxn modelId="{86172360-B571-41F4-9AE2-8A58A2291D0B}" type="presParOf" srcId="{6B4D59B1-38ED-4357-92EB-68121B3BD29B}" destId="{7787DF73-FFFA-4BD0-9446-1E31CCAE6AD0}" srcOrd="8" destOrd="0" presId="urn:microsoft.com/office/officeart/2005/8/layout/bProcess4"/>
    <dgm:cxn modelId="{08A75212-B9A1-45D8-BADC-6234C12B5803}" type="presParOf" srcId="{7787DF73-FFFA-4BD0-9446-1E31CCAE6AD0}" destId="{7C07D9AD-3CB1-4E2B-BB4B-5BF69749EFCD}" srcOrd="0" destOrd="0" presId="urn:microsoft.com/office/officeart/2005/8/layout/bProcess4"/>
    <dgm:cxn modelId="{E1520A20-6CEC-4BB0-8555-1115117CCF60}" type="presParOf" srcId="{7787DF73-FFFA-4BD0-9446-1E31CCAE6AD0}" destId="{67C98C5F-0C28-4528-8014-A50EF168B58E}" srcOrd="1" destOrd="0" presId="urn:microsoft.com/office/officeart/2005/8/layout/bProcess4"/>
    <dgm:cxn modelId="{55C8BD2B-0548-4409-AFC6-A4492712FBC2}" type="presParOf" srcId="{6B4D59B1-38ED-4357-92EB-68121B3BD29B}" destId="{CE2ECAB2-4A76-41D3-869E-CFCA3EDB52A4}" srcOrd="9" destOrd="0" presId="urn:microsoft.com/office/officeart/2005/8/layout/bProcess4"/>
    <dgm:cxn modelId="{67F86AAC-7A80-4863-91F5-8109DEEC4D69}" type="presParOf" srcId="{6B4D59B1-38ED-4357-92EB-68121B3BD29B}" destId="{C5A5D04A-7E15-4C14-BF9A-5D78E40EBD3D}" srcOrd="10" destOrd="0" presId="urn:microsoft.com/office/officeart/2005/8/layout/bProcess4"/>
    <dgm:cxn modelId="{1F53B18A-85EE-4183-9A6F-50386BB874F3}" type="presParOf" srcId="{C5A5D04A-7E15-4C14-BF9A-5D78E40EBD3D}" destId="{752B53A8-FA6C-4D37-AC09-2DEAAD3BE101}" srcOrd="0" destOrd="0" presId="urn:microsoft.com/office/officeart/2005/8/layout/bProcess4"/>
    <dgm:cxn modelId="{906CA942-7589-49AF-8CD0-9D2C0DE773E2}" type="presParOf" srcId="{C5A5D04A-7E15-4C14-BF9A-5D78E40EBD3D}" destId="{8F045165-8C95-47BE-942B-A7048DFE5B9F}" srcOrd="1" destOrd="0" presId="urn:microsoft.com/office/officeart/2005/8/layout/bProcess4"/>
    <dgm:cxn modelId="{5799E8D5-3CBF-475A-9A9C-15FCC9B78E99}" type="presParOf" srcId="{6B4D59B1-38ED-4357-92EB-68121B3BD29B}" destId="{BAF72A3F-6ECB-4CD6-9F53-495BB86D2B68}" srcOrd="11" destOrd="0" presId="urn:microsoft.com/office/officeart/2005/8/layout/bProcess4"/>
    <dgm:cxn modelId="{ABDE292A-83CB-4A8E-BB71-9B3B7836C84B}" type="presParOf" srcId="{6B4D59B1-38ED-4357-92EB-68121B3BD29B}" destId="{6E1BE7E7-37BA-47A7-B0F9-0A2F9990D498}" srcOrd="12" destOrd="0" presId="urn:microsoft.com/office/officeart/2005/8/layout/bProcess4"/>
    <dgm:cxn modelId="{6D563FAE-6B75-4310-8EEA-9EE6E42C348E}" type="presParOf" srcId="{6E1BE7E7-37BA-47A7-B0F9-0A2F9990D498}" destId="{F004843C-D0F8-46A4-A24A-F2EEA85C1315}" srcOrd="0" destOrd="0" presId="urn:microsoft.com/office/officeart/2005/8/layout/bProcess4"/>
    <dgm:cxn modelId="{4738C09C-2C83-4EA6-B1A5-06A754D8E16D}" type="presParOf" srcId="{6E1BE7E7-37BA-47A7-B0F9-0A2F9990D498}" destId="{06432FB9-6739-42D6-A24B-076CDCE5AA8A}" srcOrd="1" destOrd="0" presId="urn:microsoft.com/office/officeart/2005/8/layout/bProcess4"/>
    <dgm:cxn modelId="{DA9381DA-1DB9-4E51-95E7-8EAA295CDA19}" type="presParOf" srcId="{6B4D59B1-38ED-4357-92EB-68121B3BD29B}" destId="{621D5F0B-3D61-4F35-9AEC-5438215A3C48}" srcOrd="13" destOrd="0" presId="urn:microsoft.com/office/officeart/2005/8/layout/bProcess4"/>
    <dgm:cxn modelId="{1B25BB5C-6D7F-4CF7-ADDF-96D078180478}" type="presParOf" srcId="{6B4D59B1-38ED-4357-92EB-68121B3BD29B}" destId="{30B8B7FA-7314-4587-8E82-C70B8D88986A}" srcOrd="14" destOrd="0" presId="urn:microsoft.com/office/officeart/2005/8/layout/bProcess4"/>
    <dgm:cxn modelId="{A5435333-6F29-4190-833A-3D94C52C2D56}" type="presParOf" srcId="{30B8B7FA-7314-4587-8E82-C70B8D88986A}" destId="{A42D270D-9E96-4218-B1C3-CC7E8656F508}" srcOrd="0" destOrd="0" presId="urn:microsoft.com/office/officeart/2005/8/layout/bProcess4"/>
    <dgm:cxn modelId="{697E8457-0DE7-4E1D-A464-093A68797B41}" type="presParOf" srcId="{30B8B7FA-7314-4587-8E82-C70B8D88986A}" destId="{337316FF-BF94-4824-B065-6184954B19AF}" srcOrd="1" destOrd="0" presId="urn:microsoft.com/office/officeart/2005/8/layout/bProcess4"/>
    <dgm:cxn modelId="{F8DE4477-DFC7-4804-8D31-8915DC28E156}" type="presParOf" srcId="{6B4D59B1-38ED-4357-92EB-68121B3BD29B}" destId="{B4DA0640-14FA-4689-9996-782731284729}" srcOrd="15" destOrd="0" presId="urn:microsoft.com/office/officeart/2005/8/layout/bProcess4"/>
    <dgm:cxn modelId="{93765BE1-E609-494A-8FB5-C28096273CFE}" type="presParOf" srcId="{6B4D59B1-38ED-4357-92EB-68121B3BD29B}" destId="{A7C666D9-2922-47BD-9C66-15281F35295D}" srcOrd="16" destOrd="0" presId="urn:microsoft.com/office/officeart/2005/8/layout/bProcess4"/>
    <dgm:cxn modelId="{1DFCD159-8570-4CCC-845A-A73077F75AC3}" type="presParOf" srcId="{A7C666D9-2922-47BD-9C66-15281F35295D}" destId="{9A25F319-844F-478D-9A16-EA42985C82EE}" srcOrd="0" destOrd="0" presId="urn:microsoft.com/office/officeart/2005/8/layout/bProcess4"/>
    <dgm:cxn modelId="{D35FC5AB-F733-4E79-902F-11B692E417AA}" type="presParOf" srcId="{A7C666D9-2922-47BD-9C66-15281F35295D}" destId="{4C196AFF-DF60-4D5B-B9DD-68E2F666BD62}" srcOrd="1" destOrd="0" presId="urn:microsoft.com/office/officeart/2005/8/layout/bProcess4"/>
    <dgm:cxn modelId="{32484E58-B059-4C70-AD14-1A9A2BC87109}" type="presParOf" srcId="{6B4D59B1-38ED-4357-92EB-68121B3BD29B}" destId="{4C345CC6-D0FF-467B-B2BC-64171E96A4E6}" srcOrd="17" destOrd="0" presId="urn:microsoft.com/office/officeart/2005/8/layout/bProcess4"/>
    <dgm:cxn modelId="{AF580815-8893-4358-AB8B-008557586B4D}" type="presParOf" srcId="{6B4D59B1-38ED-4357-92EB-68121B3BD29B}" destId="{125F561D-35DF-4E52-AC31-185156102ABF}" srcOrd="18" destOrd="0" presId="urn:microsoft.com/office/officeart/2005/8/layout/bProcess4"/>
    <dgm:cxn modelId="{FF2B70BF-78E3-4084-B1BA-653E50CF6362}" type="presParOf" srcId="{125F561D-35DF-4E52-AC31-185156102ABF}" destId="{BD8307D2-73B6-4299-AC09-11767920E36D}" srcOrd="0" destOrd="0" presId="urn:microsoft.com/office/officeart/2005/8/layout/bProcess4"/>
    <dgm:cxn modelId="{9E4FABD0-2CFE-4121-ADBC-4826D54A5CE5}" type="presParOf" srcId="{125F561D-35DF-4E52-AC31-185156102ABF}" destId="{3CAFE5B0-FE3E-49C0-9FA4-27F15306D480}" srcOrd="1" destOrd="0" presId="urn:microsoft.com/office/officeart/2005/8/layout/bProcess4"/>
    <dgm:cxn modelId="{D2D11D6B-168D-4D8F-AB41-0BF20385571B}" type="presParOf" srcId="{6B4D59B1-38ED-4357-92EB-68121B3BD29B}" destId="{84D6A6D7-21FE-4CBF-A749-2165C14702E8}" srcOrd="19" destOrd="0" presId="urn:microsoft.com/office/officeart/2005/8/layout/bProcess4"/>
    <dgm:cxn modelId="{2EBE5BA7-D5F1-43D5-985F-8455D5AC0CD6}" type="presParOf" srcId="{6B4D59B1-38ED-4357-92EB-68121B3BD29B}" destId="{FCD5173F-6DC7-4A3B-B6E5-40FE5F9A710F}" srcOrd="20" destOrd="0" presId="urn:microsoft.com/office/officeart/2005/8/layout/bProcess4"/>
    <dgm:cxn modelId="{34446F1A-0838-4128-A236-FD3C990C2F65}" type="presParOf" srcId="{FCD5173F-6DC7-4A3B-B6E5-40FE5F9A710F}" destId="{F2A7B8C2-C207-4FE6-8419-677908B4C209}" srcOrd="0" destOrd="0" presId="urn:microsoft.com/office/officeart/2005/8/layout/bProcess4"/>
    <dgm:cxn modelId="{8107AB89-5E8D-468A-B296-2565501DC531}" type="presParOf" srcId="{FCD5173F-6DC7-4A3B-B6E5-40FE5F9A710F}" destId="{16B4B03D-0B41-49C9-B549-27A7CDDA477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6416EA0-1DC3-4715-B357-731D502A51EC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95EE4F6-7E35-4B9B-AF6C-DB3F26ED46C1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Se dispondrá de locales distintos para los invertebrados infectados y no infectados.</a:t>
          </a:r>
          <a:endParaRPr lang="es-MX" sz="1200" dirty="0">
            <a:solidFill>
              <a:schemeClr val="tx1"/>
            </a:solidFill>
          </a:endParaRPr>
        </a:p>
      </dgm:t>
    </dgm:pt>
    <dgm:pt modelId="{FDE3878F-E955-4E7B-BDD4-20889E3CCA94}" type="parTrans" cxnId="{0B315A8D-92E7-44E6-B5E7-7DFA8EF0C8AF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2ADC81F7-58F1-4C5E-AB21-E06E5544ABB4}" type="sibTrans" cxnId="{0B315A8D-92E7-44E6-B5E7-7DFA8EF0C8AF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A63D843B-934B-45DA-8DB1-5DBA9286FB7E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Esos locales podrán sellarse para ser fumigados.</a:t>
          </a:r>
          <a:endParaRPr lang="es-MX" sz="1200" dirty="0">
            <a:solidFill>
              <a:schemeClr val="tx1"/>
            </a:solidFill>
          </a:endParaRPr>
        </a:p>
      </dgm:t>
    </dgm:pt>
    <dgm:pt modelId="{2504A494-9C4F-4422-986C-A4D476924DD2}" type="parTrans" cxnId="{788230DE-8EBD-45D7-81A5-3314736A951B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AD0EC618-3376-48CA-AF27-3E3435240839}" type="sibTrans" cxnId="{788230DE-8EBD-45D7-81A5-3314736A951B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DF50E13A-43D5-4C2D-816E-E8CA461AC567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Se dispondrá de pulverizadores de insecticidas.</a:t>
          </a:r>
          <a:endParaRPr lang="es-MX" sz="1200" dirty="0">
            <a:solidFill>
              <a:schemeClr val="tx1"/>
            </a:solidFill>
          </a:endParaRPr>
        </a:p>
      </dgm:t>
    </dgm:pt>
    <dgm:pt modelId="{CDAFAE16-604D-4108-B451-755D8E17ABAC}" type="parTrans" cxnId="{A46A257C-7D99-484E-BF1F-54ECB55D3585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323D824A-3FEE-4332-B17F-DD1C2EF2E445}" type="sibTrans" cxnId="{A46A257C-7D99-484E-BF1F-54ECB55D3585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6C7C8DBD-9349-48DF-865D-DA628244FFC2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Se dispondrá de instalaciones de «enfriamiento» para reducir, cuando sea preciso, la actividad de los invertebrados. </a:t>
          </a:r>
          <a:endParaRPr lang="es-MX" sz="1200" dirty="0">
            <a:solidFill>
              <a:schemeClr val="tx1"/>
            </a:solidFill>
          </a:endParaRPr>
        </a:p>
      </dgm:t>
    </dgm:pt>
    <dgm:pt modelId="{040681E6-FFF5-4572-B764-7CE5082DF194}" type="parTrans" cxnId="{131CDD7F-DD66-4741-9CB1-E5465C6CA902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1D41B2AE-D5B4-46FF-8023-5CE01ABE5923}" type="sibTrans" cxnId="{131CDD7F-DD66-4741-9CB1-E5465C6CA902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23863A62-5AB1-4EDD-B04F-6EC9FE24FA4B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El acceso se hará a través de un vestíbulo provisto de mosquiteras en las puertas y trampas para insectos. </a:t>
          </a:r>
          <a:endParaRPr lang="es-MX" sz="1200" dirty="0">
            <a:solidFill>
              <a:schemeClr val="tx1"/>
            </a:solidFill>
          </a:endParaRPr>
        </a:p>
      </dgm:t>
    </dgm:pt>
    <dgm:pt modelId="{951E2264-D6CB-4574-85B3-CE147FF239E8}" type="parTrans" cxnId="{322F3301-5E0E-4AC5-AD64-E0B3D012520D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7AAADE1C-32F8-47BE-AC0C-B3397CE94298}" type="sibTrans" cxnId="{322F3301-5E0E-4AC5-AD64-E0B3D012520D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84CE1426-82F7-4E81-895D-5C6A3ADACE1C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Todos los conductos de salida de la ventilación y las ventanas que puedan abrirse estarán equipados con mosquiteras.</a:t>
          </a:r>
          <a:endParaRPr lang="es-MX" sz="1200" dirty="0">
            <a:solidFill>
              <a:schemeClr val="tx1"/>
            </a:solidFill>
          </a:endParaRPr>
        </a:p>
      </dgm:t>
    </dgm:pt>
    <dgm:pt modelId="{ADD2C0F8-B354-4A3E-9DCD-A1E123B15C74}" type="parTrans" cxnId="{6F0F1343-A9E7-43D4-9746-FB44D9A6EB2F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3991B003-06ED-491A-A833-BF744B79FC88}" type="sibTrans" cxnId="{6F0F1343-A9E7-43D4-9746-FB44D9A6EB2F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671D7B92-A790-4D25-820C-ABC170E80250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Todos los residuos se descontaminarán en la autoclave, ya que algunos invertebrados son resistentes a algunos insecticidas.</a:t>
          </a:r>
          <a:endParaRPr lang="es-MX" sz="1200" dirty="0">
            <a:solidFill>
              <a:schemeClr val="tx1"/>
            </a:solidFill>
          </a:endParaRPr>
        </a:p>
      </dgm:t>
    </dgm:pt>
    <dgm:pt modelId="{6C38B9D2-85C2-4F73-9CFB-6E41E9A98DA6}" type="parTrans" cxnId="{8401001B-82CE-4599-B753-70690D013D55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AA49CDC7-6E95-47E4-86E3-03AA0250FC28}" type="sibTrans" cxnId="{8401001B-82CE-4599-B753-70690D013D55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43768357-E856-4F29-8C4A-62F906BDD37A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Se controlará el número de larvas y formas adultas de artrópodos voladores, reptadores y saltadores.</a:t>
          </a:r>
          <a:endParaRPr lang="es-MX" sz="1200" dirty="0">
            <a:solidFill>
              <a:schemeClr val="tx1"/>
            </a:solidFill>
          </a:endParaRPr>
        </a:p>
      </dgm:t>
    </dgm:pt>
    <dgm:pt modelId="{D2A24A9D-7448-4F4A-928F-F1DC6CEBC489}" type="parTrans" cxnId="{9F6E73C8-EB03-4507-ABAD-E992D0DBE9C4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37351682-BC5F-46BB-BA1D-7F34671D0DEE}" type="sibTrans" cxnId="{9F6E73C8-EB03-4507-ABAD-E992D0DBE9C4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F43D46B5-FCF4-45E7-A323-3C0BD5A7D647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Los insectos voladores infectados o potencialmente infectados se albergarán en jaulas de doble malla.</a:t>
          </a:r>
          <a:endParaRPr lang="es-MX" sz="1200" dirty="0">
            <a:solidFill>
              <a:schemeClr val="tx1"/>
            </a:solidFill>
          </a:endParaRPr>
        </a:p>
      </dgm:t>
    </dgm:pt>
    <dgm:pt modelId="{67FAC099-0A2E-4342-86E9-B14CD89A3FFF}" type="parTrans" cxnId="{6E17E459-195C-4533-B1B4-8BB026BD8621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A91D98A5-E7AC-4F6F-9AE2-8A64E00188DA}" type="sibTrans" cxnId="{6E17E459-195C-4533-B1B4-8BB026BD8621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881ED543-D80C-495F-B2DD-E4D9C8421B4C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Los artrópodos infectados o potencialmente infectados se manipularán en CSB o cámaras aislantes.</a:t>
          </a:r>
          <a:endParaRPr lang="es-MX" sz="1200" dirty="0">
            <a:solidFill>
              <a:schemeClr val="tx1"/>
            </a:solidFill>
          </a:endParaRPr>
        </a:p>
      </dgm:t>
    </dgm:pt>
    <dgm:pt modelId="{9D50B1DD-E956-478E-A9E8-F065C00573D4}" type="parTrans" cxnId="{3E7099B7-B558-472C-8F4D-8DDD3752D82C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FE312E86-0F44-417C-9E23-F209277BE57E}" type="sibTrans" cxnId="{3E7099B7-B558-472C-8F4D-8DDD3752D82C}">
      <dgm:prSet custT="1"/>
      <dgm:spPr/>
      <dgm:t>
        <a:bodyPr/>
        <a:lstStyle/>
        <a:p>
          <a:endParaRPr lang="es-MX" sz="1000" dirty="0">
            <a:solidFill>
              <a:schemeClr val="tx1"/>
            </a:solidFill>
          </a:endParaRPr>
        </a:p>
      </dgm:t>
    </dgm:pt>
    <dgm:pt modelId="{4448BAC8-722F-4A9C-9E04-75DE891665EF}">
      <dgm:prSet custT="1"/>
      <dgm:spPr/>
      <dgm:t>
        <a:bodyPr/>
        <a:lstStyle/>
        <a:p>
          <a:pPr rtl="0"/>
          <a:r>
            <a:rPr lang="es-MX" sz="1200" smtClean="0">
              <a:solidFill>
                <a:schemeClr val="tx1"/>
              </a:solidFill>
            </a:rPr>
            <a:t>Los artrópodos infectados o potencialmente infectados podrán manipularse en bandejas de enfriamiento.</a:t>
          </a:r>
          <a:endParaRPr lang="es-MX" sz="1200" dirty="0">
            <a:solidFill>
              <a:schemeClr val="tx1"/>
            </a:solidFill>
          </a:endParaRPr>
        </a:p>
      </dgm:t>
    </dgm:pt>
    <dgm:pt modelId="{F64663FF-D5D6-4881-9624-2E650F1FE811}" type="parTrans" cxnId="{D486D9B4-73BC-4120-A15A-C34B628C5990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CEBA699F-24A6-4476-BB3B-2FC966F7E350}" type="sibTrans" cxnId="{D486D9B4-73BC-4120-A15A-C34B628C5990}">
      <dgm:prSet/>
      <dgm:spPr/>
      <dgm:t>
        <a:bodyPr/>
        <a:lstStyle/>
        <a:p>
          <a:endParaRPr lang="es-MX" sz="2000" dirty="0">
            <a:solidFill>
              <a:schemeClr val="tx1"/>
            </a:solidFill>
          </a:endParaRPr>
        </a:p>
      </dgm:t>
    </dgm:pt>
    <dgm:pt modelId="{C25C46E3-6684-4B92-A501-00E1EEFC7561}" type="pres">
      <dgm:prSet presAssocID="{C6416EA0-1DC3-4715-B357-731D502A51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862E1DB-A143-4FFD-80A9-F2B6A7BF3893}" type="pres">
      <dgm:prSet presAssocID="{495EE4F6-7E35-4B9B-AF6C-DB3F26ED46C1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4B6C69-FC3A-42DA-8A0D-E186CEBBF5FF}" type="pres">
      <dgm:prSet presAssocID="{2ADC81F7-58F1-4C5E-AB21-E06E5544ABB4}" presName="sibTrans" presStyleLbl="sibTrans2D1" presStyleIdx="0" presStyleCnt="10"/>
      <dgm:spPr/>
      <dgm:t>
        <a:bodyPr/>
        <a:lstStyle/>
        <a:p>
          <a:endParaRPr lang="es-ES"/>
        </a:p>
      </dgm:t>
    </dgm:pt>
    <dgm:pt modelId="{081F8601-84C4-4509-87D6-9821B0BA1BE4}" type="pres">
      <dgm:prSet presAssocID="{2ADC81F7-58F1-4C5E-AB21-E06E5544ABB4}" presName="connectorText" presStyleLbl="sibTrans2D1" presStyleIdx="0" presStyleCnt="10"/>
      <dgm:spPr/>
      <dgm:t>
        <a:bodyPr/>
        <a:lstStyle/>
        <a:p>
          <a:endParaRPr lang="es-ES"/>
        </a:p>
      </dgm:t>
    </dgm:pt>
    <dgm:pt modelId="{EDDBCD0D-3581-45A1-B6BC-807327E78AB6}" type="pres">
      <dgm:prSet presAssocID="{A63D843B-934B-45DA-8DB1-5DBA9286FB7E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726E3B-72B6-40AA-BCEB-342AAEEBF586}" type="pres">
      <dgm:prSet presAssocID="{AD0EC618-3376-48CA-AF27-3E3435240839}" presName="sibTrans" presStyleLbl="sibTrans2D1" presStyleIdx="1" presStyleCnt="10"/>
      <dgm:spPr/>
      <dgm:t>
        <a:bodyPr/>
        <a:lstStyle/>
        <a:p>
          <a:endParaRPr lang="es-ES"/>
        </a:p>
      </dgm:t>
    </dgm:pt>
    <dgm:pt modelId="{ECFF0FBA-DDFB-4D8F-91F5-3E52E706B999}" type="pres">
      <dgm:prSet presAssocID="{AD0EC618-3376-48CA-AF27-3E3435240839}" presName="connectorText" presStyleLbl="sibTrans2D1" presStyleIdx="1" presStyleCnt="10"/>
      <dgm:spPr/>
      <dgm:t>
        <a:bodyPr/>
        <a:lstStyle/>
        <a:p>
          <a:endParaRPr lang="es-ES"/>
        </a:p>
      </dgm:t>
    </dgm:pt>
    <dgm:pt modelId="{CF15B6CC-764C-48D9-B71F-9B3BBEB7A7D8}" type="pres">
      <dgm:prSet presAssocID="{DF50E13A-43D5-4C2D-816E-E8CA461AC567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FCFB13-25E5-4DBC-8505-7E6FB6792EEA}" type="pres">
      <dgm:prSet presAssocID="{323D824A-3FEE-4332-B17F-DD1C2EF2E445}" presName="sibTrans" presStyleLbl="sibTrans2D1" presStyleIdx="2" presStyleCnt="10"/>
      <dgm:spPr/>
      <dgm:t>
        <a:bodyPr/>
        <a:lstStyle/>
        <a:p>
          <a:endParaRPr lang="es-ES"/>
        </a:p>
      </dgm:t>
    </dgm:pt>
    <dgm:pt modelId="{AD977F93-EDAE-4CA6-AB0C-14532434C48A}" type="pres">
      <dgm:prSet presAssocID="{323D824A-3FEE-4332-B17F-DD1C2EF2E445}" presName="connectorText" presStyleLbl="sibTrans2D1" presStyleIdx="2" presStyleCnt="10"/>
      <dgm:spPr/>
      <dgm:t>
        <a:bodyPr/>
        <a:lstStyle/>
        <a:p>
          <a:endParaRPr lang="es-ES"/>
        </a:p>
      </dgm:t>
    </dgm:pt>
    <dgm:pt modelId="{BFC078ED-46E9-41B9-A24F-E721F861DF38}" type="pres">
      <dgm:prSet presAssocID="{6C7C8DBD-9349-48DF-865D-DA628244FFC2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6D08BB-D03A-48A4-AC6D-8B57A278CD3A}" type="pres">
      <dgm:prSet presAssocID="{1D41B2AE-D5B4-46FF-8023-5CE01ABE5923}" presName="sibTrans" presStyleLbl="sibTrans2D1" presStyleIdx="3" presStyleCnt="10"/>
      <dgm:spPr/>
      <dgm:t>
        <a:bodyPr/>
        <a:lstStyle/>
        <a:p>
          <a:endParaRPr lang="es-ES"/>
        </a:p>
      </dgm:t>
    </dgm:pt>
    <dgm:pt modelId="{E29EBC0C-C90D-478E-B46D-FA5465B7C3AE}" type="pres">
      <dgm:prSet presAssocID="{1D41B2AE-D5B4-46FF-8023-5CE01ABE5923}" presName="connectorText" presStyleLbl="sibTrans2D1" presStyleIdx="3" presStyleCnt="10"/>
      <dgm:spPr/>
      <dgm:t>
        <a:bodyPr/>
        <a:lstStyle/>
        <a:p>
          <a:endParaRPr lang="es-ES"/>
        </a:p>
      </dgm:t>
    </dgm:pt>
    <dgm:pt modelId="{20750AF8-84BA-4970-BCC9-BFA197C1A581}" type="pres">
      <dgm:prSet presAssocID="{23863A62-5AB1-4EDD-B04F-6EC9FE24FA4B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13F46D-B85D-4EDD-9BAD-78EC97F50CDF}" type="pres">
      <dgm:prSet presAssocID="{7AAADE1C-32F8-47BE-AC0C-B3397CE94298}" presName="sibTrans" presStyleLbl="sibTrans2D1" presStyleIdx="4" presStyleCnt="10"/>
      <dgm:spPr/>
      <dgm:t>
        <a:bodyPr/>
        <a:lstStyle/>
        <a:p>
          <a:endParaRPr lang="es-ES"/>
        </a:p>
      </dgm:t>
    </dgm:pt>
    <dgm:pt modelId="{D9D8FAD4-9DE4-419F-8319-CF744A9B550D}" type="pres">
      <dgm:prSet presAssocID="{7AAADE1C-32F8-47BE-AC0C-B3397CE94298}" presName="connectorText" presStyleLbl="sibTrans2D1" presStyleIdx="4" presStyleCnt="10"/>
      <dgm:spPr/>
      <dgm:t>
        <a:bodyPr/>
        <a:lstStyle/>
        <a:p>
          <a:endParaRPr lang="es-ES"/>
        </a:p>
      </dgm:t>
    </dgm:pt>
    <dgm:pt modelId="{39F02BF1-2E09-4B9C-8718-0FE03C1AA6B3}" type="pres">
      <dgm:prSet presAssocID="{84CE1426-82F7-4E81-895D-5C6A3ADACE1C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2CB075-208D-495C-BAD7-290C5C2CE4EA}" type="pres">
      <dgm:prSet presAssocID="{3991B003-06ED-491A-A833-BF744B79FC88}" presName="sibTrans" presStyleLbl="sibTrans2D1" presStyleIdx="5" presStyleCnt="10"/>
      <dgm:spPr/>
      <dgm:t>
        <a:bodyPr/>
        <a:lstStyle/>
        <a:p>
          <a:endParaRPr lang="es-ES"/>
        </a:p>
      </dgm:t>
    </dgm:pt>
    <dgm:pt modelId="{C89AF4A9-C263-4E49-BBFF-EAF90D79B3E9}" type="pres">
      <dgm:prSet presAssocID="{3991B003-06ED-491A-A833-BF744B79FC88}" presName="connectorText" presStyleLbl="sibTrans2D1" presStyleIdx="5" presStyleCnt="10"/>
      <dgm:spPr/>
      <dgm:t>
        <a:bodyPr/>
        <a:lstStyle/>
        <a:p>
          <a:endParaRPr lang="es-ES"/>
        </a:p>
      </dgm:t>
    </dgm:pt>
    <dgm:pt modelId="{F1BFDFF6-F17A-4A85-83D1-16E9A8EFF12B}" type="pres">
      <dgm:prSet presAssocID="{671D7B92-A790-4D25-820C-ABC170E80250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A26E9F-2C8D-4522-8D5A-2BC309F85B90}" type="pres">
      <dgm:prSet presAssocID="{AA49CDC7-6E95-47E4-86E3-03AA0250FC28}" presName="sibTrans" presStyleLbl="sibTrans2D1" presStyleIdx="6" presStyleCnt="10"/>
      <dgm:spPr/>
      <dgm:t>
        <a:bodyPr/>
        <a:lstStyle/>
        <a:p>
          <a:endParaRPr lang="es-ES"/>
        </a:p>
      </dgm:t>
    </dgm:pt>
    <dgm:pt modelId="{8BD30A0B-209D-40B5-9764-8552A2180BAE}" type="pres">
      <dgm:prSet presAssocID="{AA49CDC7-6E95-47E4-86E3-03AA0250FC28}" presName="connectorText" presStyleLbl="sibTrans2D1" presStyleIdx="6" presStyleCnt="10"/>
      <dgm:spPr/>
      <dgm:t>
        <a:bodyPr/>
        <a:lstStyle/>
        <a:p>
          <a:endParaRPr lang="es-ES"/>
        </a:p>
      </dgm:t>
    </dgm:pt>
    <dgm:pt modelId="{D89C574A-527A-402E-B925-E41D8913EB33}" type="pres">
      <dgm:prSet presAssocID="{43768357-E856-4F29-8C4A-62F906BDD37A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29AE8B-F40F-42C6-AD8C-5A1CD9B78791}" type="pres">
      <dgm:prSet presAssocID="{37351682-BC5F-46BB-BA1D-7F34671D0DEE}" presName="sibTrans" presStyleLbl="sibTrans2D1" presStyleIdx="7" presStyleCnt="10"/>
      <dgm:spPr/>
      <dgm:t>
        <a:bodyPr/>
        <a:lstStyle/>
        <a:p>
          <a:endParaRPr lang="es-ES"/>
        </a:p>
      </dgm:t>
    </dgm:pt>
    <dgm:pt modelId="{646F611D-2FE4-4513-BF1D-5CB0EF0A9BEB}" type="pres">
      <dgm:prSet presAssocID="{37351682-BC5F-46BB-BA1D-7F34671D0DEE}" presName="connectorText" presStyleLbl="sibTrans2D1" presStyleIdx="7" presStyleCnt="10"/>
      <dgm:spPr/>
      <dgm:t>
        <a:bodyPr/>
        <a:lstStyle/>
        <a:p>
          <a:endParaRPr lang="es-ES"/>
        </a:p>
      </dgm:t>
    </dgm:pt>
    <dgm:pt modelId="{E769B92D-58C5-4C4B-BB94-1B429D31501C}" type="pres">
      <dgm:prSet presAssocID="{F43D46B5-FCF4-45E7-A323-3C0BD5A7D647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E49A93-8FAC-4D54-AFE5-4F57A384B653}" type="pres">
      <dgm:prSet presAssocID="{A91D98A5-E7AC-4F6F-9AE2-8A64E00188DA}" presName="sibTrans" presStyleLbl="sibTrans2D1" presStyleIdx="8" presStyleCnt="10"/>
      <dgm:spPr/>
      <dgm:t>
        <a:bodyPr/>
        <a:lstStyle/>
        <a:p>
          <a:endParaRPr lang="es-ES"/>
        </a:p>
      </dgm:t>
    </dgm:pt>
    <dgm:pt modelId="{75BDDFC8-5FA8-40A2-B8E2-081E4DAD0583}" type="pres">
      <dgm:prSet presAssocID="{A91D98A5-E7AC-4F6F-9AE2-8A64E00188DA}" presName="connectorText" presStyleLbl="sibTrans2D1" presStyleIdx="8" presStyleCnt="10"/>
      <dgm:spPr/>
      <dgm:t>
        <a:bodyPr/>
        <a:lstStyle/>
        <a:p>
          <a:endParaRPr lang="es-ES"/>
        </a:p>
      </dgm:t>
    </dgm:pt>
    <dgm:pt modelId="{2528F0DF-E7AC-4E1D-8301-015F56CA967F}" type="pres">
      <dgm:prSet presAssocID="{881ED543-D80C-495F-B2DD-E4D9C8421B4C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C3235E-1461-4EE5-A52A-9926CE36BCB7}" type="pres">
      <dgm:prSet presAssocID="{FE312E86-0F44-417C-9E23-F209277BE57E}" presName="sibTrans" presStyleLbl="sibTrans2D1" presStyleIdx="9" presStyleCnt="10"/>
      <dgm:spPr/>
      <dgm:t>
        <a:bodyPr/>
        <a:lstStyle/>
        <a:p>
          <a:endParaRPr lang="es-ES"/>
        </a:p>
      </dgm:t>
    </dgm:pt>
    <dgm:pt modelId="{6251EC50-B5E1-45B5-B589-505DE2817E8A}" type="pres">
      <dgm:prSet presAssocID="{FE312E86-0F44-417C-9E23-F209277BE57E}" presName="connectorText" presStyleLbl="sibTrans2D1" presStyleIdx="9" presStyleCnt="10"/>
      <dgm:spPr/>
      <dgm:t>
        <a:bodyPr/>
        <a:lstStyle/>
        <a:p>
          <a:endParaRPr lang="es-ES"/>
        </a:p>
      </dgm:t>
    </dgm:pt>
    <dgm:pt modelId="{D18E4198-ED9C-4250-9F4C-1B5207C91F62}" type="pres">
      <dgm:prSet presAssocID="{4448BAC8-722F-4A9C-9E04-75DE891665EF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63598A-AED9-46F1-89B9-CEF00AC39841}" type="presOf" srcId="{A63D843B-934B-45DA-8DB1-5DBA9286FB7E}" destId="{EDDBCD0D-3581-45A1-B6BC-807327E78AB6}" srcOrd="0" destOrd="0" presId="urn:microsoft.com/office/officeart/2005/8/layout/process5"/>
    <dgm:cxn modelId="{788230DE-8EBD-45D7-81A5-3314736A951B}" srcId="{C6416EA0-1DC3-4715-B357-731D502A51EC}" destId="{A63D843B-934B-45DA-8DB1-5DBA9286FB7E}" srcOrd="1" destOrd="0" parTransId="{2504A494-9C4F-4422-986C-A4D476924DD2}" sibTransId="{AD0EC618-3376-48CA-AF27-3E3435240839}"/>
    <dgm:cxn modelId="{7D3B3234-8001-464F-8536-8BA18BD78772}" type="presOf" srcId="{3991B003-06ED-491A-A833-BF744B79FC88}" destId="{E22CB075-208D-495C-BAD7-290C5C2CE4EA}" srcOrd="0" destOrd="0" presId="urn:microsoft.com/office/officeart/2005/8/layout/process5"/>
    <dgm:cxn modelId="{590C658F-3F4A-4D46-BCFE-933A6B01319C}" type="presOf" srcId="{2ADC81F7-58F1-4C5E-AB21-E06E5544ABB4}" destId="{081F8601-84C4-4509-87D6-9821B0BA1BE4}" srcOrd="1" destOrd="0" presId="urn:microsoft.com/office/officeart/2005/8/layout/process5"/>
    <dgm:cxn modelId="{322F3301-5E0E-4AC5-AD64-E0B3D012520D}" srcId="{C6416EA0-1DC3-4715-B357-731D502A51EC}" destId="{23863A62-5AB1-4EDD-B04F-6EC9FE24FA4B}" srcOrd="4" destOrd="0" parTransId="{951E2264-D6CB-4574-85B3-CE147FF239E8}" sibTransId="{7AAADE1C-32F8-47BE-AC0C-B3397CE94298}"/>
    <dgm:cxn modelId="{D486D9B4-73BC-4120-A15A-C34B628C5990}" srcId="{C6416EA0-1DC3-4715-B357-731D502A51EC}" destId="{4448BAC8-722F-4A9C-9E04-75DE891665EF}" srcOrd="10" destOrd="0" parTransId="{F64663FF-D5D6-4881-9624-2E650F1FE811}" sibTransId="{CEBA699F-24A6-4476-BB3B-2FC966F7E350}"/>
    <dgm:cxn modelId="{1B6C9AC6-D8CB-476B-B254-DC294D1A7D57}" type="presOf" srcId="{7AAADE1C-32F8-47BE-AC0C-B3397CE94298}" destId="{D9D8FAD4-9DE4-419F-8319-CF744A9B550D}" srcOrd="1" destOrd="0" presId="urn:microsoft.com/office/officeart/2005/8/layout/process5"/>
    <dgm:cxn modelId="{6F0F1343-A9E7-43D4-9746-FB44D9A6EB2F}" srcId="{C6416EA0-1DC3-4715-B357-731D502A51EC}" destId="{84CE1426-82F7-4E81-895D-5C6A3ADACE1C}" srcOrd="5" destOrd="0" parTransId="{ADD2C0F8-B354-4A3E-9DCD-A1E123B15C74}" sibTransId="{3991B003-06ED-491A-A833-BF744B79FC88}"/>
    <dgm:cxn modelId="{33B39E6D-9CBA-4386-AA98-7D1677174A53}" type="presOf" srcId="{AD0EC618-3376-48CA-AF27-3E3435240839}" destId="{0D726E3B-72B6-40AA-BCEB-342AAEEBF586}" srcOrd="0" destOrd="0" presId="urn:microsoft.com/office/officeart/2005/8/layout/process5"/>
    <dgm:cxn modelId="{777F55CF-1514-4A80-8B6A-FCC273E0D2E6}" type="presOf" srcId="{C6416EA0-1DC3-4715-B357-731D502A51EC}" destId="{C25C46E3-6684-4B92-A501-00E1EEFC7561}" srcOrd="0" destOrd="0" presId="urn:microsoft.com/office/officeart/2005/8/layout/process5"/>
    <dgm:cxn modelId="{3F9AA81D-0BAE-4792-A36C-B7258E0E180B}" type="presOf" srcId="{AA49CDC7-6E95-47E4-86E3-03AA0250FC28}" destId="{93A26E9F-2C8D-4522-8D5A-2BC309F85B90}" srcOrd="0" destOrd="0" presId="urn:microsoft.com/office/officeart/2005/8/layout/process5"/>
    <dgm:cxn modelId="{131CDD7F-DD66-4741-9CB1-E5465C6CA902}" srcId="{C6416EA0-1DC3-4715-B357-731D502A51EC}" destId="{6C7C8DBD-9349-48DF-865D-DA628244FFC2}" srcOrd="3" destOrd="0" parTransId="{040681E6-FFF5-4572-B764-7CE5082DF194}" sibTransId="{1D41B2AE-D5B4-46FF-8023-5CE01ABE5923}"/>
    <dgm:cxn modelId="{33B45FEE-D540-4871-8687-F9D8E84BE63B}" type="presOf" srcId="{3991B003-06ED-491A-A833-BF744B79FC88}" destId="{C89AF4A9-C263-4E49-BBFF-EAF90D79B3E9}" srcOrd="1" destOrd="0" presId="urn:microsoft.com/office/officeart/2005/8/layout/process5"/>
    <dgm:cxn modelId="{04F4705B-6346-4391-B38B-37D020835791}" type="presOf" srcId="{AA49CDC7-6E95-47E4-86E3-03AA0250FC28}" destId="{8BD30A0B-209D-40B5-9764-8552A2180BAE}" srcOrd="1" destOrd="0" presId="urn:microsoft.com/office/officeart/2005/8/layout/process5"/>
    <dgm:cxn modelId="{CF223860-6B02-4BA2-9594-A02C7FC82CA0}" type="presOf" srcId="{881ED543-D80C-495F-B2DD-E4D9C8421B4C}" destId="{2528F0DF-E7AC-4E1D-8301-015F56CA967F}" srcOrd="0" destOrd="0" presId="urn:microsoft.com/office/officeart/2005/8/layout/process5"/>
    <dgm:cxn modelId="{A00F374B-6F20-4C11-BE21-18452B5080BE}" type="presOf" srcId="{6C7C8DBD-9349-48DF-865D-DA628244FFC2}" destId="{BFC078ED-46E9-41B9-A24F-E721F861DF38}" srcOrd="0" destOrd="0" presId="urn:microsoft.com/office/officeart/2005/8/layout/process5"/>
    <dgm:cxn modelId="{0B315A8D-92E7-44E6-B5E7-7DFA8EF0C8AF}" srcId="{C6416EA0-1DC3-4715-B357-731D502A51EC}" destId="{495EE4F6-7E35-4B9B-AF6C-DB3F26ED46C1}" srcOrd="0" destOrd="0" parTransId="{FDE3878F-E955-4E7B-BDD4-20889E3CCA94}" sibTransId="{2ADC81F7-58F1-4C5E-AB21-E06E5544ABB4}"/>
    <dgm:cxn modelId="{998D93E1-55FC-4661-B8E6-A79126EA5ED7}" type="presOf" srcId="{43768357-E856-4F29-8C4A-62F906BDD37A}" destId="{D89C574A-527A-402E-B925-E41D8913EB33}" srcOrd="0" destOrd="0" presId="urn:microsoft.com/office/officeart/2005/8/layout/process5"/>
    <dgm:cxn modelId="{DD6995E8-5DA4-4277-848A-C88F9EF9108D}" type="presOf" srcId="{4448BAC8-722F-4A9C-9E04-75DE891665EF}" destId="{D18E4198-ED9C-4250-9F4C-1B5207C91F62}" srcOrd="0" destOrd="0" presId="urn:microsoft.com/office/officeart/2005/8/layout/process5"/>
    <dgm:cxn modelId="{215411B9-4ECC-4CD3-84F4-6CE86690A83A}" type="presOf" srcId="{37351682-BC5F-46BB-BA1D-7F34671D0DEE}" destId="{3829AE8B-F40F-42C6-AD8C-5A1CD9B78791}" srcOrd="0" destOrd="0" presId="urn:microsoft.com/office/officeart/2005/8/layout/process5"/>
    <dgm:cxn modelId="{1C41E96E-C486-4F0B-9D74-D090BEE60ACF}" type="presOf" srcId="{1D41B2AE-D5B4-46FF-8023-5CE01ABE5923}" destId="{0C6D08BB-D03A-48A4-AC6D-8B57A278CD3A}" srcOrd="0" destOrd="0" presId="urn:microsoft.com/office/officeart/2005/8/layout/process5"/>
    <dgm:cxn modelId="{8401001B-82CE-4599-B753-70690D013D55}" srcId="{C6416EA0-1DC3-4715-B357-731D502A51EC}" destId="{671D7B92-A790-4D25-820C-ABC170E80250}" srcOrd="6" destOrd="0" parTransId="{6C38B9D2-85C2-4F73-9CFB-6E41E9A98DA6}" sibTransId="{AA49CDC7-6E95-47E4-86E3-03AA0250FC28}"/>
    <dgm:cxn modelId="{028D17F0-2ED0-45BB-8277-D2AA3E6EE07E}" type="presOf" srcId="{AD0EC618-3376-48CA-AF27-3E3435240839}" destId="{ECFF0FBA-DDFB-4D8F-91F5-3E52E706B999}" srcOrd="1" destOrd="0" presId="urn:microsoft.com/office/officeart/2005/8/layout/process5"/>
    <dgm:cxn modelId="{735FBD6B-7A89-4F4E-91D8-BA9F451CC516}" type="presOf" srcId="{23863A62-5AB1-4EDD-B04F-6EC9FE24FA4B}" destId="{20750AF8-84BA-4970-BCC9-BFA197C1A581}" srcOrd="0" destOrd="0" presId="urn:microsoft.com/office/officeart/2005/8/layout/process5"/>
    <dgm:cxn modelId="{9D5BB0AE-978C-402F-9511-F4948400F87C}" type="presOf" srcId="{1D41B2AE-D5B4-46FF-8023-5CE01ABE5923}" destId="{E29EBC0C-C90D-478E-B46D-FA5465B7C3AE}" srcOrd="1" destOrd="0" presId="urn:microsoft.com/office/officeart/2005/8/layout/process5"/>
    <dgm:cxn modelId="{183AF8F6-6C6D-4446-A793-F4E861D570CE}" type="presOf" srcId="{7AAADE1C-32F8-47BE-AC0C-B3397CE94298}" destId="{DE13F46D-B85D-4EDD-9BAD-78EC97F50CDF}" srcOrd="0" destOrd="0" presId="urn:microsoft.com/office/officeart/2005/8/layout/process5"/>
    <dgm:cxn modelId="{6E17E459-195C-4533-B1B4-8BB026BD8621}" srcId="{C6416EA0-1DC3-4715-B357-731D502A51EC}" destId="{F43D46B5-FCF4-45E7-A323-3C0BD5A7D647}" srcOrd="8" destOrd="0" parTransId="{67FAC099-0A2E-4342-86E9-B14CD89A3FFF}" sibTransId="{A91D98A5-E7AC-4F6F-9AE2-8A64E00188DA}"/>
    <dgm:cxn modelId="{12EA217C-23FF-48BE-86A6-2E0A9470F5B6}" type="presOf" srcId="{323D824A-3FEE-4332-B17F-DD1C2EF2E445}" destId="{AFFCFB13-25E5-4DBC-8505-7E6FB6792EEA}" srcOrd="0" destOrd="0" presId="urn:microsoft.com/office/officeart/2005/8/layout/process5"/>
    <dgm:cxn modelId="{FF9CB3E5-2EF0-40B9-B2E3-03A40AD1D3FE}" type="presOf" srcId="{323D824A-3FEE-4332-B17F-DD1C2EF2E445}" destId="{AD977F93-EDAE-4CA6-AB0C-14532434C48A}" srcOrd="1" destOrd="0" presId="urn:microsoft.com/office/officeart/2005/8/layout/process5"/>
    <dgm:cxn modelId="{73B29A2E-620A-4BE8-A65F-E28B210D516C}" type="presOf" srcId="{A91D98A5-E7AC-4F6F-9AE2-8A64E00188DA}" destId="{75BDDFC8-5FA8-40A2-B8E2-081E4DAD0583}" srcOrd="1" destOrd="0" presId="urn:microsoft.com/office/officeart/2005/8/layout/process5"/>
    <dgm:cxn modelId="{BBDBE639-DEEA-43A5-B281-43BEE578DB74}" type="presOf" srcId="{495EE4F6-7E35-4B9B-AF6C-DB3F26ED46C1}" destId="{3862E1DB-A143-4FFD-80A9-F2B6A7BF3893}" srcOrd="0" destOrd="0" presId="urn:microsoft.com/office/officeart/2005/8/layout/process5"/>
    <dgm:cxn modelId="{73B6274E-6248-4B3C-9509-E846638A7A45}" type="presOf" srcId="{A91D98A5-E7AC-4F6F-9AE2-8A64E00188DA}" destId="{1FE49A93-8FAC-4D54-AFE5-4F57A384B653}" srcOrd="0" destOrd="0" presId="urn:microsoft.com/office/officeart/2005/8/layout/process5"/>
    <dgm:cxn modelId="{9F6E73C8-EB03-4507-ABAD-E992D0DBE9C4}" srcId="{C6416EA0-1DC3-4715-B357-731D502A51EC}" destId="{43768357-E856-4F29-8C4A-62F906BDD37A}" srcOrd="7" destOrd="0" parTransId="{D2A24A9D-7448-4F4A-928F-F1DC6CEBC489}" sibTransId="{37351682-BC5F-46BB-BA1D-7F34671D0DEE}"/>
    <dgm:cxn modelId="{D1D50C78-BD36-47DD-9F2F-16ACF338D255}" type="presOf" srcId="{FE312E86-0F44-417C-9E23-F209277BE57E}" destId="{CAC3235E-1461-4EE5-A52A-9926CE36BCB7}" srcOrd="0" destOrd="0" presId="urn:microsoft.com/office/officeart/2005/8/layout/process5"/>
    <dgm:cxn modelId="{68844657-01DE-4E31-BF49-E7207AC4836D}" type="presOf" srcId="{FE312E86-0F44-417C-9E23-F209277BE57E}" destId="{6251EC50-B5E1-45B5-B589-505DE2817E8A}" srcOrd="1" destOrd="0" presId="urn:microsoft.com/office/officeart/2005/8/layout/process5"/>
    <dgm:cxn modelId="{08FD4839-6785-4D5B-A128-9F621F51C217}" type="presOf" srcId="{37351682-BC5F-46BB-BA1D-7F34671D0DEE}" destId="{646F611D-2FE4-4513-BF1D-5CB0EF0A9BEB}" srcOrd="1" destOrd="0" presId="urn:microsoft.com/office/officeart/2005/8/layout/process5"/>
    <dgm:cxn modelId="{30433FEB-BFC4-4E24-9FEF-7D2E48DD782B}" type="presOf" srcId="{DF50E13A-43D5-4C2D-816E-E8CA461AC567}" destId="{CF15B6CC-764C-48D9-B71F-9B3BBEB7A7D8}" srcOrd="0" destOrd="0" presId="urn:microsoft.com/office/officeart/2005/8/layout/process5"/>
    <dgm:cxn modelId="{A46A257C-7D99-484E-BF1F-54ECB55D3585}" srcId="{C6416EA0-1DC3-4715-B357-731D502A51EC}" destId="{DF50E13A-43D5-4C2D-816E-E8CA461AC567}" srcOrd="2" destOrd="0" parTransId="{CDAFAE16-604D-4108-B451-755D8E17ABAC}" sibTransId="{323D824A-3FEE-4332-B17F-DD1C2EF2E445}"/>
    <dgm:cxn modelId="{A9E6AA94-E944-48B3-A918-BFBEAB78AB23}" type="presOf" srcId="{671D7B92-A790-4D25-820C-ABC170E80250}" destId="{F1BFDFF6-F17A-4A85-83D1-16E9A8EFF12B}" srcOrd="0" destOrd="0" presId="urn:microsoft.com/office/officeart/2005/8/layout/process5"/>
    <dgm:cxn modelId="{750E5A50-18B9-4792-8F2A-C3B6878EE9B6}" type="presOf" srcId="{F43D46B5-FCF4-45E7-A323-3C0BD5A7D647}" destId="{E769B92D-58C5-4C4B-BB94-1B429D31501C}" srcOrd="0" destOrd="0" presId="urn:microsoft.com/office/officeart/2005/8/layout/process5"/>
    <dgm:cxn modelId="{599A49BD-9E75-4728-8561-0D03C2D34E0A}" type="presOf" srcId="{2ADC81F7-58F1-4C5E-AB21-E06E5544ABB4}" destId="{A44B6C69-FC3A-42DA-8A0D-E186CEBBF5FF}" srcOrd="0" destOrd="0" presId="urn:microsoft.com/office/officeart/2005/8/layout/process5"/>
    <dgm:cxn modelId="{3E7099B7-B558-472C-8F4D-8DDD3752D82C}" srcId="{C6416EA0-1DC3-4715-B357-731D502A51EC}" destId="{881ED543-D80C-495F-B2DD-E4D9C8421B4C}" srcOrd="9" destOrd="0" parTransId="{9D50B1DD-E956-478E-A9E8-F065C00573D4}" sibTransId="{FE312E86-0F44-417C-9E23-F209277BE57E}"/>
    <dgm:cxn modelId="{4CA840B8-5B46-4627-A641-D2F649CF5C03}" type="presOf" srcId="{84CE1426-82F7-4E81-895D-5C6A3ADACE1C}" destId="{39F02BF1-2E09-4B9C-8718-0FE03C1AA6B3}" srcOrd="0" destOrd="0" presId="urn:microsoft.com/office/officeart/2005/8/layout/process5"/>
    <dgm:cxn modelId="{464F98AE-9E04-444A-9DC7-FBC9F3E7E56B}" type="presParOf" srcId="{C25C46E3-6684-4B92-A501-00E1EEFC7561}" destId="{3862E1DB-A143-4FFD-80A9-F2B6A7BF3893}" srcOrd="0" destOrd="0" presId="urn:microsoft.com/office/officeart/2005/8/layout/process5"/>
    <dgm:cxn modelId="{77081730-C459-46DF-A03A-511093047489}" type="presParOf" srcId="{C25C46E3-6684-4B92-A501-00E1EEFC7561}" destId="{A44B6C69-FC3A-42DA-8A0D-E186CEBBF5FF}" srcOrd="1" destOrd="0" presId="urn:microsoft.com/office/officeart/2005/8/layout/process5"/>
    <dgm:cxn modelId="{7EDF0BBE-CE83-448B-9CF3-E28FA754D4F8}" type="presParOf" srcId="{A44B6C69-FC3A-42DA-8A0D-E186CEBBF5FF}" destId="{081F8601-84C4-4509-87D6-9821B0BA1BE4}" srcOrd="0" destOrd="0" presId="urn:microsoft.com/office/officeart/2005/8/layout/process5"/>
    <dgm:cxn modelId="{A50986B4-2EB3-4DE7-AB51-0125A3EC0034}" type="presParOf" srcId="{C25C46E3-6684-4B92-A501-00E1EEFC7561}" destId="{EDDBCD0D-3581-45A1-B6BC-807327E78AB6}" srcOrd="2" destOrd="0" presId="urn:microsoft.com/office/officeart/2005/8/layout/process5"/>
    <dgm:cxn modelId="{AEBB71D8-08B1-42DD-AB43-E4EC231FA176}" type="presParOf" srcId="{C25C46E3-6684-4B92-A501-00E1EEFC7561}" destId="{0D726E3B-72B6-40AA-BCEB-342AAEEBF586}" srcOrd="3" destOrd="0" presId="urn:microsoft.com/office/officeart/2005/8/layout/process5"/>
    <dgm:cxn modelId="{37943116-B9CF-4B38-B746-2D52836BF236}" type="presParOf" srcId="{0D726E3B-72B6-40AA-BCEB-342AAEEBF586}" destId="{ECFF0FBA-DDFB-4D8F-91F5-3E52E706B999}" srcOrd="0" destOrd="0" presId="urn:microsoft.com/office/officeart/2005/8/layout/process5"/>
    <dgm:cxn modelId="{CBEEFA26-1F89-4998-8B45-CD296448596A}" type="presParOf" srcId="{C25C46E3-6684-4B92-A501-00E1EEFC7561}" destId="{CF15B6CC-764C-48D9-B71F-9B3BBEB7A7D8}" srcOrd="4" destOrd="0" presId="urn:microsoft.com/office/officeart/2005/8/layout/process5"/>
    <dgm:cxn modelId="{B66A3BFE-C422-42CF-AED6-07E81C549E09}" type="presParOf" srcId="{C25C46E3-6684-4B92-A501-00E1EEFC7561}" destId="{AFFCFB13-25E5-4DBC-8505-7E6FB6792EEA}" srcOrd="5" destOrd="0" presId="urn:microsoft.com/office/officeart/2005/8/layout/process5"/>
    <dgm:cxn modelId="{00D8FD2B-74F5-4656-B1A9-9EC89E354595}" type="presParOf" srcId="{AFFCFB13-25E5-4DBC-8505-7E6FB6792EEA}" destId="{AD977F93-EDAE-4CA6-AB0C-14532434C48A}" srcOrd="0" destOrd="0" presId="urn:microsoft.com/office/officeart/2005/8/layout/process5"/>
    <dgm:cxn modelId="{9FCCF86B-DB4E-4A80-84BE-22C7518A72BD}" type="presParOf" srcId="{C25C46E3-6684-4B92-A501-00E1EEFC7561}" destId="{BFC078ED-46E9-41B9-A24F-E721F861DF38}" srcOrd="6" destOrd="0" presId="urn:microsoft.com/office/officeart/2005/8/layout/process5"/>
    <dgm:cxn modelId="{26BA7A65-B830-4A2A-B353-27974C97CEFA}" type="presParOf" srcId="{C25C46E3-6684-4B92-A501-00E1EEFC7561}" destId="{0C6D08BB-D03A-48A4-AC6D-8B57A278CD3A}" srcOrd="7" destOrd="0" presId="urn:microsoft.com/office/officeart/2005/8/layout/process5"/>
    <dgm:cxn modelId="{FCCA0496-17FD-4021-AE79-2DD94C8ABEA3}" type="presParOf" srcId="{0C6D08BB-D03A-48A4-AC6D-8B57A278CD3A}" destId="{E29EBC0C-C90D-478E-B46D-FA5465B7C3AE}" srcOrd="0" destOrd="0" presId="urn:microsoft.com/office/officeart/2005/8/layout/process5"/>
    <dgm:cxn modelId="{ED49C403-6C52-4E5A-A656-1F025BBE194A}" type="presParOf" srcId="{C25C46E3-6684-4B92-A501-00E1EEFC7561}" destId="{20750AF8-84BA-4970-BCC9-BFA197C1A581}" srcOrd="8" destOrd="0" presId="urn:microsoft.com/office/officeart/2005/8/layout/process5"/>
    <dgm:cxn modelId="{2FFCA021-C218-4324-B6FF-9C71EF9B676C}" type="presParOf" srcId="{C25C46E3-6684-4B92-A501-00E1EEFC7561}" destId="{DE13F46D-B85D-4EDD-9BAD-78EC97F50CDF}" srcOrd="9" destOrd="0" presId="urn:microsoft.com/office/officeart/2005/8/layout/process5"/>
    <dgm:cxn modelId="{3C3B42FC-65A5-495B-819B-04CB79FA040E}" type="presParOf" srcId="{DE13F46D-B85D-4EDD-9BAD-78EC97F50CDF}" destId="{D9D8FAD4-9DE4-419F-8319-CF744A9B550D}" srcOrd="0" destOrd="0" presId="urn:microsoft.com/office/officeart/2005/8/layout/process5"/>
    <dgm:cxn modelId="{1629234B-E2E9-42F1-A03F-87F63F6C173C}" type="presParOf" srcId="{C25C46E3-6684-4B92-A501-00E1EEFC7561}" destId="{39F02BF1-2E09-4B9C-8718-0FE03C1AA6B3}" srcOrd="10" destOrd="0" presId="urn:microsoft.com/office/officeart/2005/8/layout/process5"/>
    <dgm:cxn modelId="{0CE96D5E-9CD4-4F2A-9035-6C1FD474F2BA}" type="presParOf" srcId="{C25C46E3-6684-4B92-A501-00E1EEFC7561}" destId="{E22CB075-208D-495C-BAD7-290C5C2CE4EA}" srcOrd="11" destOrd="0" presId="urn:microsoft.com/office/officeart/2005/8/layout/process5"/>
    <dgm:cxn modelId="{D85F2D87-3C55-4D94-B070-E5D1C5C2CF7C}" type="presParOf" srcId="{E22CB075-208D-495C-BAD7-290C5C2CE4EA}" destId="{C89AF4A9-C263-4E49-BBFF-EAF90D79B3E9}" srcOrd="0" destOrd="0" presId="urn:microsoft.com/office/officeart/2005/8/layout/process5"/>
    <dgm:cxn modelId="{5C07AD41-8330-4729-A8FE-9037FE4F0947}" type="presParOf" srcId="{C25C46E3-6684-4B92-A501-00E1EEFC7561}" destId="{F1BFDFF6-F17A-4A85-83D1-16E9A8EFF12B}" srcOrd="12" destOrd="0" presId="urn:microsoft.com/office/officeart/2005/8/layout/process5"/>
    <dgm:cxn modelId="{5FB8625E-3191-4014-9961-6F12D4C2FB49}" type="presParOf" srcId="{C25C46E3-6684-4B92-A501-00E1EEFC7561}" destId="{93A26E9F-2C8D-4522-8D5A-2BC309F85B90}" srcOrd="13" destOrd="0" presId="urn:microsoft.com/office/officeart/2005/8/layout/process5"/>
    <dgm:cxn modelId="{78E88A02-D406-4A6E-97E8-669CB3E1096B}" type="presParOf" srcId="{93A26E9F-2C8D-4522-8D5A-2BC309F85B90}" destId="{8BD30A0B-209D-40B5-9764-8552A2180BAE}" srcOrd="0" destOrd="0" presId="urn:microsoft.com/office/officeart/2005/8/layout/process5"/>
    <dgm:cxn modelId="{21AF0E1E-BC63-4CE8-952B-3E4830DAF705}" type="presParOf" srcId="{C25C46E3-6684-4B92-A501-00E1EEFC7561}" destId="{D89C574A-527A-402E-B925-E41D8913EB33}" srcOrd="14" destOrd="0" presId="urn:microsoft.com/office/officeart/2005/8/layout/process5"/>
    <dgm:cxn modelId="{FD21954B-EFD6-4931-B691-E0586CEFEDC4}" type="presParOf" srcId="{C25C46E3-6684-4B92-A501-00E1EEFC7561}" destId="{3829AE8B-F40F-42C6-AD8C-5A1CD9B78791}" srcOrd="15" destOrd="0" presId="urn:microsoft.com/office/officeart/2005/8/layout/process5"/>
    <dgm:cxn modelId="{66D5AC40-EE9C-4315-B235-9AFA811681CE}" type="presParOf" srcId="{3829AE8B-F40F-42C6-AD8C-5A1CD9B78791}" destId="{646F611D-2FE4-4513-BF1D-5CB0EF0A9BEB}" srcOrd="0" destOrd="0" presId="urn:microsoft.com/office/officeart/2005/8/layout/process5"/>
    <dgm:cxn modelId="{E64A48F7-A2DD-4966-8942-82BA86C505C1}" type="presParOf" srcId="{C25C46E3-6684-4B92-A501-00E1EEFC7561}" destId="{E769B92D-58C5-4C4B-BB94-1B429D31501C}" srcOrd="16" destOrd="0" presId="urn:microsoft.com/office/officeart/2005/8/layout/process5"/>
    <dgm:cxn modelId="{CC34FD0E-41C1-4F5A-B199-644D23BC2B5D}" type="presParOf" srcId="{C25C46E3-6684-4B92-A501-00E1EEFC7561}" destId="{1FE49A93-8FAC-4D54-AFE5-4F57A384B653}" srcOrd="17" destOrd="0" presId="urn:microsoft.com/office/officeart/2005/8/layout/process5"/>
    <dgm:cxn modelId="{99D1304F-0CAB-4DDB-A170-28B5F36A6EB6}" type="presParOf" srcId="{1FE49A93-8FAC-4D54-AFE5-4F57A384B653}" destId="{75BDDFC8-5FA8-40A2-B8E2-081E4DAD0583}" srcOrd="0" destOrd="0" presId="urn:microsoft.com/office/officeart/2005/8/layout/process5"/>
    <dgm:cxn modelId="{9CA487CF-1486-4105-BEE0-2818B3E5CC55}" type="presParOf" srcId="{C25C46E3-6684-4B92-A501-00E1EEFC7561}" destId="{2528F0DF-E7AC-4E1D-8301-015F56CA967F}" srcOrd="18" destOrd="0" presId="urn:microsoft.com/office/officeart/2005/8/layout/process5"/>
    <dgm:cxn modelId="{B95F60FF-83D8-4531-8E65-1DB0D167581F}" type="presParOf" srcId="{C25C46E3-6684-4B92-A501-00E1EEFC7561}" destId="{CAC3235E-1461-4EE5-A52A-9926CE36BCB7}" srcOrd="19" destOrd="0" presId="urn:microsoft.com/office/officeart/2005/8/layout/process5"/>
    <dgm:cxn modelId="{1862A951-60ED-4645-960F-03B300A68A5A}" type="presParOf" srcId="{CAC3235E-1461-4EE5-A52A-9926CE36BCB7}" destId="{6251EC50-B5E1-45B5-B589-505DE2817E8A}" srcOrd="0" destOrd="0" presId="urn:microsoft.com/office/officeart/2005/8/layout/process5"/>
    <dgm:cxn modelId="{4E7930FB-A177-4511-B616-4E4F51B3D163}" type="presParOf" srcId="{C25C46E3-6684-4B92-A501-00E1EEFC7561}" destId="{D18E4198-ED9C-4250-9F4C-1B5207C91F62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6416EA0-1DC3-4715-B357-731D502A51EC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25C46E3-6684-4B92-A501-00E1EEFC7561}" type="pres">
      <dgm:prSet presAssocID="{C6416EA0-1DC3-4715-B357-731D502A51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6661A012-F51E-419A-85C5-B0C55971901D}" type="presOf" srcId="{C6416EA0-1DC3-4715-B357-731D502A51EC}" destId="{C25C46E3-6684-4B92-A501-00E1EEFC7561}" srcOrd="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A8D8C4-94F2-4130-8AEF-F71FA021A83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555CE87-2877-4717-80F6-37FC6D15ED39}">
      <dgm:prSet custT="1"/>
      <dgm:spPr/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También conocido como nivel básico 2.</a:t>
          </a:r>
          <a:endParaRPr lang="es-MX" sz="2000" dirty="0">
            <a:solidFill>
              <a:schemeClr val="tx1"/>
            </a:solidFill>
          </a:endParaRPr>
        </a:p>
      </dgm:t>
    </dgm:pt>
    <dgm:pt modelId="{DB1E10AC-8E0D-45C1-9B24-D667E67120CC}" type="parTrans" cxnId="{DFE6A4C8-FE82-49A0-A781-88E096A82840}">
      <dgm:prSet/>
      <dgm:spPr/>
      <dgm:t>
        <a:bodyPr/>
        <a:lstStyle/>
        <a:p>
          <a:endParaRPr lang="es-MX"/>
        </a:p>
      </dgm:t>
    </dgm:pt>
    <dgm:pt modelId="{2A1BBD64-31E2-462C-BF59-3D9D6DB0F20A}" type="sibTrans" cxnId="{DFE6A4C8-FE82-49A0-A781-88E096A82840}">
      <dgm:prSet/>
      <dgm:spPr/>
      <dgm:t>
        <a:bodyPr/>
        <a:lstStyle/>
        <a:p>
          <a:endParaRPr lang="es-MX"/>
        </a:p>
      </dgm:t>
    </dgm:pt>
    <dgm:pt modelId="{09E87292-6BB8-4719-A3DC-D67DA02FFED0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Las prácticas, los equipos, el diseño y la construcción de instalaciones son aplicables a laboratorios </a:t>
          </a:r>
          <a:r>
            <a:rPr lang="es-MX" sz="1600" b="1" dirty="0" smtClean="0">
              <a:solidFill>
                <a:schemeClr val="bg1"/>
              </a:solidFill>
            </a:rPr>
            <a:t>educativos, de diagnóstico, clínicos </a:t>
          </a:r>
          <a:r>
            <a:rPr lang="es-MX" sz="1600" dirty="0" smtClean="0">
              <a:solidFill>
                <a:schemeClr val="tx1"/>
              </a:solidFill>
            </a:rPr>
            <a:t>u otros laboratorios donde se trabaja con agentes de riesgo moderado que están asociados con enfermedad humana de variada gravedad.</a:t>
          </a:r>
          <a:endParaRPr lang="es-MX" sz="1600" dirty="0">
            <a:solidFill>
              <a:schemeClr val="tx1"/>
            </a:solidFill>
          </a:endParaRPr>
        </a:p>
      </dgm:t>
    </dgm:pt>
    <dgm:pt modelId="{7D33E89F-D8D7-4D0A-B4B2-4786B4DD84B7}" type="parTrans" cxnId="{3A01579E-35A2-4A50-B796-8851527DBCAF}">
      <dgm:prSet/>
      <dgm:spPr/>
      <dgm:t>
        <a:bodyPr/>
        <a:lstStyle/>
        <a:p>
          <a:endParaRPr lang="es-MX"/>
        </a:p>
      </dgm:t>
    </dgm:pt>
    <dgm:pt modelId="{168D2617-DBE9-48F7-84F5-CB79112E5DA4}" type="sibTrans" cxnId="{3A01579E-35A2-4A50-B796-8851527DBCAF}">
      <dgm:prSet/>
      <dgm:spPr/>
      <dgm:t>
        <a:bodyPr/>
        <a:lstStyle/>
        <a:p>
          <a:endParaRPr lang="es-MX"/>
        </a:p>
      </dgm:t>
    </dgm:pt>
    <dgm:pt modelId="{56B690FE-561C-48CB-9A23-735A0D542483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Estos agentes se pueden utilizar en forma segura en actividades realizadas en una mesa de trabajo, siempre que no se produzcan salpicaduras o aerosoles.</a:t>
          </a:r>
          <a:endParaRPr lang="es-MX" sz="1800" dirty="0">
            <a:solidFill>
              <a:schemeClr val="tx1"/>
            </a:solidFill>
          </a:endParaRPr>
        </a:p>
      </dgm:t>
    </dgm:pt>
    <dgm:pt modelId="{5347383F-6FC8-47A5-829E-2537CCEBE178}" type="parTrans" cxnId="{642C666A-EA1C-4EF8-A956-48C6F81D7E92}">
      <dgm:prSet/>
      <dgm:spPr/>
      <dgm:t>
        <a:bodyPr/>
        <a:lstStyle/>
        <a:p>
          <a:endParaRPr lang="es-MX"/>
        </a:p>
      </dgm:t>
    </dgm:pt>
    <dgm:pt modelId="{9162259C-DCEA-4938-9B1C-6EC4A9635EF0}" type="sibTrans" cxnId="{642C666A-EA1C-4EF8-A956-48C6F81D7E92}">
      <dgm:prSet/>
      <dgm:spPr/>
      <dgm:t>
        <a:bodyPr/>
        <a:lstStyle/>
        <a:p>
          <a:endParaRPr lang="es-MX"/>
        </a:p>
      </dgm:t>
    </dgm:pt>
    <dgm:pt modelId="{E660B0C0-10DA-4C56-96FE-EF6979B88DC2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Utilizar barreras primarias que correspondan: </a:t>
          </a:r>
          <a:r>
            <a:rPr lang="es-MX" sz="1800" b="1" dirty="0" smtClean="0">
              <a:solidFill>
                <a:schemeClr val="bg1"/>
              </a:solidFill>
            </a:rPr>
            <a:t>máscaras contra salpicaduras, protección facial, batas y guantes </a:t>
          </a:r>
          <a:r>
            <a:rPr lang="es-MX" sz="1800" dirty="0" smtClean="0">
              <a:solidFill>
                <a:schemeClr val="tx1"/>
              </a:solidFill>
            </a:rPr>
            <a:t>y contar con barreras secundarias, tales como </a:t>
          </a:r>
          <a:r>
            <a:rPr lang="es-MX" sz="1800" dirty="0" smtClean="0">
              <a:solidFill>
                <a:schemeClr val="bg1"/>
              </a:solidFill>
            </a:rPr>
            <a:t>piletas para lavado de manos</a:t>
          </a:r>
          <a:r>
            <a:rPr lang="es-MX" sz="1800" dirty="0" smtClean="0">
              <a:solidFill>
                <a:schemeClr val="tx1"/>
              </a:solidFill>
            </a:rPr>
            <a:t> e </a:t>
          </a:r>
          <a:r>
            <a:rPr lang="es-MX" sz="1800" dirty="0" smtClean="0">
              <a:solidFill>
                <a:schemeClr val="bg1"/>
              </a:solidFill>
            </a:rPr>
            <a:t>instalaciones de descontaminación </a:t>
          </a:r>
          <a:r>
            <a:rPr lang="es-MX" sz="1800" dirty="0" smtClean="0">
              <a:solidFill>
                <a:schemeClr val="tx1"/>
              </a:solidFill>
            </a:rPr>
            <a:t>de desechos a fin de reducir la contaminación</a:t>
          </a:r>
          <a:endParaRPr lang="es-MX" sz="1800" dirty="0">
            <a:solidFill>
              <a:schemeClr val="tx1"/>
            </a:solidFill>
          </a:endParaRPr>
        </a:p>
      </dgm:t>
    </dgm:pt>
    <dgm:pt modelId="{83945208-0AF8-49CF-B226-E71893C2FC06}" type="parTrans" cxnId="{305C3C59-AD13-42F1-8FD9-6A412E14ED93}">
      <dgm:prSet/>
      <dgm:spPr/>
      <dgm:t>
        <a:bodyPr/>
        <a:lstStyle/>
        <a:p>
          <a:endParaRPr lang="es-MX"/>
        </a:p>
      </dgm:t>
    </dgm:pt>
    <dgm:pt modelId="{A4F9AC40-6C5A-4529-9543-757A1E1861F4}" type="sibTrans" cxnId="{305C3C59-AD13-42F1-8FD9-6A412E14ED93}">
      <dgm:prSet/>
      <dgm:spPr/>
      <dgm:t>
        <a:bodyPr/>
        <a:lstStyle/>
        <a:p>
          <a:endParaRPr lang="es-MX"/>
        </a:p>
      </dgm:t>
    </dgm:pt>
    <dgm:pt modelId="{966D2B79-199B-4D16-940C-420AA31FF813}" type="pres">
      <dgm:prSet presAssocID="{AFA8D8C4-94F2-4130-8AEF-F71FA021A83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FFA449-C743-4E03-8A56-0ABB240DF563}" type="pres">
      <dgm:prSet presAssocID="{AFA8D8C4-94F2-4130-8AEF-F71FA021A831}" presName="dummyMaxCanvas" presStyleCnt="0">
        <dgm:presLayoutVars/>
      </dgm:prSet>
      <dgm:spPr/>
    </dgm:pt>
    <dgm:pt modelId="{0BA1A9F2-D4FE-451F-97EF-DD9968C10D6E}" type="pres">
      <dgm:prSet presAssocID="{AFA8D8C4-94F2-4130-8AEF-F71FA021A831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F17B09-5399-4284-B524-03ED7D11D68A}" type="pres">
      <dgm:prSet presAssocID="{AFA8D8C4-94F2-4130-8AEF-F71FA021A831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C1D168-BC99-4337-B1E5-4EDB42CB7424}" type="pres">
      <dgm:prSet presAssocID="{AFA8D8C4-94F2-4130-8AEF-F71FA021A831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23A81D-C7D3-4C78-A630-34D8FA77701F}" type="pres">
      <dgm:prSet presAssocID="{AFA8D8C4-94F2-4130-8AEF-F71FA021A831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9F2F07-B298-43E6-BE3C-4C33CDD3F662}" type="pres">
      <dgm:prSet presAssocID="{AFA8D8C4-94F2-4130-8AEF-F71FA021A831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77A530-1C83-456D-8D5F-B8D891DA66F1}" type="pres">
      <dgm:prSet presAssocID="{AFA8D8C4-94F2-4130-8AEF-F71FA021A831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6E07D4-A3C2-46FD-B838-7F61A985DD75}" type="pres">
      <dgm:prSet presAssocID="{AFA8D8C4-94F2-4130-8AEF-F71FA021A831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F7B526-2C67-4A75-92D4-90813E4FECD5}" type="pres">
      <dgm:prSet presAssocID="{AFA8D8C4-94F2-4130-8AEF-F71FA021A831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E3E324-5887-498F-AC3F-8D790F326FEB}" type="pres">
      <dgm:prSet presAssocID="{AFA8D8C4-94F2-4130-8AEF-F71FA021A831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74CE86-0D8B-42B9-AC9C-368B1F685ED3}" type="pres">
      <dgm:prSet presAssocID="{AFA8D8C4-94F2-4130-8AEF-F71FA021A831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66D0B5-BCD4-4048-B844-F656A7DD5763}" type="pres">
      <dgm:prSet presAssocID="{AFA8D8C4-94F2-4130-8AEF-F71FA021A831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18DB0BA-8A1D-417C-9960-5EC617ABAD95}" type="presOf" srcId="{7555CE87-2877-4717-80F6-37FC6D15ED39}" destId="{87F7B526-2C67-4A75-92D4-90813E4FECD5}" srcOrd="1" destOrd="0" presId="urn:microsoft.com/office/officeart/2005/8/layout/vProcess5"/>
    <dgm:cxn modelId="{305C3C59-AD13-42F1-8FD9-6A412E14ED93}" srcId="{AFA8D8C4-94F2-4130-8AEF-F71FA021A831}" destId="{E660B0C0-10DA-4C56-96FE-EF6979B88DC2}" srcOrd="3" destOrd="0" parTransId="{83945208-0AF8-49CF-B226-E71893C2FC06}" sibTransId="{A4F9AC40-6C5A-4529-9543-757A1E1861F4}"/>
    <dgm:cxn modelId="{9894EB48-C5ED-4800-9C5E-B418CAAA71D7}" type="presOf" srcId="{AFA8D8C4-94F2-4130-8AEF-F71FA021A831}" destId="{966D2B79-199B-4D16-940C-420AA31FF813}" srcOrd="0" destOrd="0" presId="urn:microsoft.com/office/officeart/2005/8/layout/vProcess5"/>
    <dgm:cxn modelId="{527C1314-0F8F-46CB-967F-541A53B7EEF9}" type="presOf" srcId="{168D2617-DBE9-48F7-84F5-CB79112E5DA4}" destId="{1677A530-1C83-456D-8D5F-B8D891DA66F1}" srcOrd="0" destOrd="0" presId="urn:microsoft.com/office/officeart/2005/8/layout/vProcess5"/>
    <dgm:cxn modelId="{863AC832-6DF5-46CC-9C89-6136CD7EEDB1}" type="presOf" srcId="{56B690FE-561C-48CB-9A23-735A0D542483}" destId="{20C1D168-BC99-4337-B1E5-4EDB42CB7424}" srcOrd="0" destOrd="0" presId="urn:microsoft.com/office/officeart/2005/8/layout/vProcess5"/>
    <dgm:cxn modelId="{244492C0-5100-4FE1-8A3E-76C0544C52D8}" type="presOf" srcId="{2A1BBD64-31E2-462C-BF59-3D9D6DB0F20A}" destId="{779F2F07-B298-43E6-BE3C-4C33CDD3F662}" srcOrd="0" destOrd="0" presId="urn:microsoft.com/office/officeart/2005/8/layout/vProcess5"/>
    <dgm:cxn modelId="{DCB4F9E8-179D-4EC6-8768-A41400D5E1E8}" type="presOf" srcId="{E660B0C0-10DA-4C56-96FE-EF6979B88DC2}" destId="{BD23A81D-C7D3-4C78-A630-34D8FA77701F}" srcOrd="0" destOrd="0" presId="urn:microsoft.com/office/officeart/2005/8/layout/vProcess5"/>
    <dgm:cxn modelId="{8CAADCE3-7492-4C2F-B725-95C12A23D25B}" type="presOf" srcId="{56B690FE-561C-48CB-9A23-735A0D542483}" destId="{DA74CE86-0D8B-42B9-AC9C-368B1F685ED3}" srcOrd="1" destOrd="0" presId="urn:microsoft.com/office/officeart/2005/8/layout/vProcess5"/>
    <dgm:cxn modelId="{642C666A-EA1C-4EF8-A956-48C6F81D7E92}" srcId="{AFA8D8C4-94F2-4130-8AEF-F71FA021A831}" destId="{56B690FE-561C-48CB-9A23-735A0D542483}" srcOrd="2" destOrd="0" parTransId="{5347383F-6FC8-47A5-829E-2537CCEBE178}" sibTransId="{9162259C-DCEA-4938-9B1C-6EC4A9635EF0}"/>
    <dgm:cxn modelId="{8C053D62-B5CE-4D2F-A038-DD352008083E}" type="presOf" srcId="{9162259C-DCEA-4938-9B1C-6EC4A9635EF0}" destId="{2C6E07D4-A3C2-46FD-B838-7F61A985DD75}" srcOrd="0" destOrd="0" presId="urn:microsoft.com/office/officeart/2005/8/layout/vProcess5"/>
    <dgm:cxn modelId="{031127BE-8FBC-491E-88DB-F155C94DA79E}" type="presOf" srcId="{09E87292-6BB8-4719-A3DC-D67DA02FFED0}" destId="{75F17B09-5399-4284-B524-03ED7D11D68A}" srcOrd="0" destOrd="0" presId="urn:microsoft.com/office/officeart/2005/8/layout/vProcess5"/>
    <dgm:cxn modelId="{3A01579E-35A2-4A50-B796-8851527DBCAF}" srcId="{AFA8D8C4-94F2-4130-8AEF-F71FA021A831}" destId="{09E87292-6BB8-4719-A3DC-D67DA02FFED0}" srcOrd="1" destOrd="0" parTransId="{7D33E89F-D8D7-4D0A-B4B2-4786B4DD84B7}" sibTransId="{168D2617-DBE9-48F7-84F5-CB79112E5DA4}"/>
    <dgm:cxn modelId="{4BA409EF-63B5-469E-9039-F46FEA1D5CD1}" type="presOf" srcId="{09E87292-6BB8-4719-A3DC-D67DA02FFED0}" destId="{50E3E324-5887-498F-AC3F-8D790F326FEB}" srcOrd="1" destOrd="0" presId="urn:microsoft.com/office/officeart/2005/8/layout/vProcess5"/>
    <dgm:cxn modelId="{F5C5A736-4804-444A-BCC6-5E0F5F611344}" type="presOf" srcId="{E660B0C0-10DA-4C56-96FE-EF6979B88DC2}" destId="{C366D0B5-BCD4-4048-B844-F656A7DD5763}" srcOrd="1" destOrd="0" presId="urn:microsoft.com/office/officeart/2005/8/layout/vProcess5"/>
    <dgm:cxn modelId="{DFE6A4C8-FE82-49A0-A781-88E096A82840}" srcId="{AFA8D8C4-94F2-4130-8AEF-F71FA021A831}" destId="{7555CE87-2877-4717-80F6-37FC6D15ED39}" srcOrd="0" destOrd="0" parTransId="{DB1E10AC-8E0D-45C1-9B24-D667E67120CC}" sibTransId="{2A1BBD64-31E2-462C-BF59-3D9D6DB0F20A}"/>
    <dgm:cxn modelId="{05643518-45C4-4664-964F-3842A2A46FCC}" type="presOf" srcId="{7555CE87-2877-4717-80F6-37FC6D15ED39}" destId="{0BA1A9F2-D4FE-451F-97EF-DD9968C10D6E}" srcOrd="0" destOrd="0" presId="urn:microsoft.com/office/officeart/2005/8/layout/vProcess5"/>
    <dgm:cxn modelId="{F1386B83-FCEB-4AF2-BE44-EBA1188F1CCD}" type="presParOf" srcId="{966D2B79-199B-4D16-940C-420AA31FF813}" destId="{23FFA449-C743-4E03-8A56-0ABB240DF563}" srcOrd="0" destOrd="0" presId="urn:microsoft.com/office/officeart/2005/8/layout/vProcess5"/>
    <dgm:cxn modelId="{750727EB-D042-4214-9F06-20AF7ED0019C}" type="presParOf" srcId="{966D2B79-199B-4D16-940C-420AA31FF813}" destId="{0BA1A9F2-D4FE-451F-97EF-DD9968C10D6E}" srcOrd="1" destOrd="0" presId="urn:microsoft.com/office/officeart/2005/8/layout/vProcess5"/>
    <dgm:cxn modelId="{64226DBF-335F-418C-89FA-D3E5C53F2B09}" type="presParOf" srcId="{966D2B79-199B-4D16-940C-420AA31FF813}" destId="{75F17B09-5399-4284-B524-03ED7D11D68A}" srcOrd="2" destOrd="0" presId="urn:microsoft.com/office/officeart/2005/8/layout/vProcess5"/>
    <dgm:cxn modelId="{5DA18306-653A-4E01-8741-B545A3B1439B}" type="presParOf" srcId="{966D2B79-199B-4D16-940C-420AA31FF813}" destId="{20C1D168-BC99-4337-B1E5-4EDB42CB7424}" srcOrd="3" destOrd="0" presId="urn:microsoft.com/office/officeart/2005/8/layout/vProcess5"/>
    <dgm:cxn modelId="{929EB986-2DFE-4093-BCD7-9192B1469A14}" type="presParOf" srcId="{966D2B79-199B-4D16-940C-420AA31FF813}" destId="{BD23A81D-C7D3-4C78-A630-34D8FA77701F}" srcOrd="4" destOrd="0" presId="urn:microsoft.com/office/officeart/2005/8/layout/vProcess5"/>
    <dgm:cxn modelId="{17B6AA2C-4966-4767-B7C9-445D38929CDD}" type="presParOf" srcId="{966D2B79-199B-4D16-940C-420AA31FF813}" destId="{779F2F07-B298-43E6-BE3C-4C33CDD3F662}" srcOrd="5" destOrd="0" presId="urn:microsoft.com/office/officeart/2005/8/layout/vProcess5"/>
    <dgm:cxn modelId="{FAFD83C4-D051-4C9B-A734-1AC94F7CB15E}" type="presParOf" srcId="{966D2B79-199B-4D16-940C-420AA31FF813}" destId="{1677A530-1C83-456D-8D5F-B8D891DA66F1}" srcOrd="6" destOrd="0" presId="urn:microsoft.com/office/officeart/2005/8/layout/vProcess5"/>
    <dgm:cxn modelId="{066B8722-2C74-4CC0-9E52-9ED9A5C7A393}" type="presParOf" srcId="{966D2B79-199B-4D16-940C-420AA31FF813}" destId="{2C6E07D4-A3C2-46FD-B838-7F61A985DD75}" srcOrd="7" destOrd="0" presId="urn:microsoft.com/office/officeart/2005/8/layout/vProcess5"/>
    <dgm:cxn modelId="{8C02DADD-791B-40F1-B406-D865AAEC7EA8}" type="presParOf" srcId="{966D2B79-199B-4D16-940C-420AA31FF813}" destId="{87F7B526-2C67-4A75-92D4-90813E4FECD5}" srcOrd="8" destOrd="0" presId="urn:microsoft.com/office/officeart/2005/8/layout/vProcess5"/>
    <dgm:cxn modelId="{C48000C1-0242-437D-9185-BE9E021035A1}" type="presParOf" srcId="{966D2B79-199B-4D16-940C-420AA31FF813}" destId="{50E3E324-5887-498F-AC3F-8D790F326FEB}" srcOrd="9" destOrd="0" presId="urn:microsoft.com/office/officeart/2005/8/layout/vProcess5"/>
    <dgm:cxn modelId="{DDD56334-B7EC-4E5F-99D9-B4CA7FFF5D90}" type="presParOf" srcId="{966D2B79-199B-4D16-940C-420AA31FF813}" destId="{DA74CE86-0D8B-42B9-AC9C-368B1F685ED3}" srcOrd="10" destOrd="0" presId="urn:microsoft.com/office/officeart/2005/8/layout/vProcess5"/>
    <dgm:cxn modelId="{FCC36244-3F1F-43F8-9920-4ECCE3B93FBF}" type="presParOf" srcId="{966D2B79-199B-4D16-940C-420AA31FF813}" destId="{C366D0B5-BCD4-4048-B844-F656A7DD576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DDE8C1-8BBD-4621-A4FF-9FECF62C5172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FD49242E-E65E-4D3F-A49C-DB842CF87BBB}">
      <dgm:prSet/>
      <dgm:spPr/>
      <dgm:t>
        <a:bodyPr/>
        <a:lstStyle/>
        <a:p>
          <a:pPr rtl="0"/>
          <a:r>
            <a:rPr lang="pt-BR" smtClean="0"/>
            <a:t>Bacilus subtilis.</a:t>
          </a:r>
          <a:endParaRPr lang="es-MX"/>
        </a:p>
      </dgm:t>
    </dgm:pt>
    <dgm:pt modelId="{E2097DB9-41EE-4FAA-995B-5B9E34F241A5}" type="parTrans" cxnId="{606A8488-F705-445A-813C-2FB5060CA272}">
      <dgm:prSet/>
      <dgm:spPr/>
      <dgm:t>
        <a:bodyPr/>
        <a:lstStyle/>
        <a:p>
          <a:endParaRPr lang="es-MX"/>
        </a:p>
      </dgm:t>
    </dgm:pt>
    <dgm:pt modelId="{BCAD9AC6-C2B0-4772-A24A-86B2FE5AE60F}" type="sibTrans" cxnId="{606A8488-F705-445A-813C-2FB5060CA272}">
      <dgm:prSet/>
      <dgm:spPr/>
      <dgm:t>
        <a:bodyPr/>
        <a:lstStyle/>
        <a:p>
          <a:endParaRPr lang="es-MX"/>
        </a:p>
      </dgm:t>
    </dgm:pt>
    <dgm:pt modelId="{18142DE5-FD7F-4868-BE73-D14D61A6BC93}">
      <dgm:prSet/>
      <dgm:spPr/>
      <dgm:t>
        <a:bodyPr/>
        <a:lstStyle/>
        <a:p>
          <a:pPr rtl="0"/>
          <a:r>
            <a:rPr lang="pt-BR" smtClean="0"/>
            <a:t>Naegeria gruberi.</a:t>
          </a:r>
          <a:endParaRPr lang="es-MX"/>
        </a:p>
      </dgm:t>
    </dgm:pt>
    <dgm:pt modelId="{4632C4D5-2BEA-4326-82A7-38F2FDB93640}" type="parTrans" cxnId="{9A6C9724-F8E1-406B-8810-4A171CA26BB4}">
      <dgm:prSet/>
      <dgm:spPr/>
      <dgm:t>
        <a:bodyPr/>
        <a:lstStyle/>
        <a:p>
          <a:endParaRPr lang="es-MX"/>
        </a:p>
      </dgm:t>
    </dgm:pt>
    <dgm:pt modelId="{B44F1175-F0CD-4FD3-86CC-7EB0D0765495}" type="sibTrans" cxnId="{9A6C9724-F8E1-406B-8810-4A171CA26BB4}">
      <dgm:prSet/>
      <dgm:spPr/>
      <dgm:t>
        <a:bodyPr/>
        <a:lstStyle/>
        <a:p>
          <a:endParaRPr lang="es-MX"/>
        </a:p>
      </dgm:t>
    </dgm:pt>
    <dgm:pt modelId="{1963E250-182D-4D16-B02D-867351A2936F}">
      <dgm:prSet/>
      <dgm:spPr/>
      <dgm:t>
        <a:bodyPr/>
        <a:lstStyle/>
        <a:p>
          <a:pPr rtl="0"/>
          <a:r>
            <a:rPr lang="pt-BR" smtClean="0"/>
            <a:t>Vírus de hepatitis canina infecciosa.</a:t>
          </a:r>
          <a:endParaRPr lang="es-MX"/>
        </a:p>
      </dgm:t>
    </dgm:pt>
    <dgm:pt modelId="{5D5689EA-3A22-4D7B-B854-6BC124B730A7}" type="parTrans" cxnId="{D38156A3-F1B8-4079-BEA8-7C1F828B5270}">
      <dgm:prSet/>
      <dgm:spPr/>
      <dgm:t>
        <a:bodyPr/>
        <a:lstStyle/>
        <a:p>
          <a:endParaRPr lang="es-MX"/>
        </a:p>
      </dgm:t>
    </dgm:pt>
    <dgm:pt modelId="{A7E396DE-5B53-431D-A8D9-8E9F0EA3D1E7}" type="sibTrans" cxnId="{D38156A3-F1B8-4079-BEA8-7C1F828B5270}">
      <dgm:prSet/>
      <dgm:spPr/>
      <dgm:t>
        <a:bodyPr/>
        <a:lstStyle/>
        <a:p>
          <a:endParaRPr lang="es-MX"/>
        </a:p>
      </dgm:t>
    </dgm:pt>
    <dgm:pt modelId="{A7FEF568-54CB-4644-AFF7-3872AD57713A}">
      <dgm:prSet/>
      <dgm:spPr/>
      <dgm:t>
        <a:bodyPr/>
        <a:lstStyle/>
        <a:p>
          <a:pPr rtl="0"/>
          <a:r>
            <a:rPr lang="pt-BR" smtClean="0"/>
            <a:t>Espécies de E. coli.</a:t>
          </a:r>
          <a:endParaRPr lang="es-MX"/>
        </a:p>
      </dgm:t>
    </dgm:pt>
    <dgm:pt modelId="{ADACB21E-2673-419D-B790-1C75F1F15C76}" type="parTrans" cxnId="{564A6104-1531-4BEC-A805-4BC442D2324B}">
      <dgm:prSet/>
      <dgm:spPr/>
      <dgm:t>
        <a:bodyPr/>
        <a:lstStyle/>
        <a:p>
          <a:endParaRPr lang="es-MX"/>
        </a:p>
      </dgm:t>
    </dgm:pt>
    <dgm:pt modelId="{E046E296-D2ED-403E-8CB8-909EAF44574D}" type="sibTrans" cxnId="{564A6104-1531-4BEC-A805-4BC442D2324B}">
      <dgm:prSet/>
      <dgm:spPr/>
      <dgm:t>
        <a:bodyPr/>
        <a:lstStyle/>
        <a:p>
          <a:endParaRPr lang="es-MX"/>
        </a:p>
      </dgm:t>
    </dgm:pt>
    <dgm:pt modelId="{A5E2CD97-3143-4A04-AD61-4B2D1D1B3DC9}" type="pres">
      <dgm:prSet presAssocID="{18DDE8C1-8BBD-4621-A4FF-9FECF62C517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E37577D-1034-459C-88C4-5FDD4D2BCF72}" type="pres">
      <dgm:prSet presAssocID="{18DDE8C1-8BBD-4621-A4FF-9FECF62C5172}" presName="cycle" presStyleCnt="0"/>
      <dgm:spPr/>
    </dgm:pt>
    <dgm:pt modelId="{68EC1D8C-B761-47F5-9154-1D9DDEE50EA5}" type="pres">
      <dgm:prSet presAssocID="{FD49242E-E65E-4D3F-A49C-DB842CF87BBB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451BB2-81DE-448E-B374-397476BB975E}" type="pres">
      <dgm:prSet presAssocID="{BCAD9AC6-C2B0-4772-A24A-86B2FE5AE60F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CDC65F6B-F3AD-4194-BB68-B0977EC51BEF}" type="pres">
      <dgm:prSet presAssocID="{18142DE5-FD7F-4868-BE73-D14D61A6BC93}" presName="nodeFollowingNodes" presStyleLbl="node1" presStyleIdx="1" presStyleCnt="4" custRadScaleRad="970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8E840A-1421-4F17-BE0E-C3BDBD5296C1}" type="pres">
      <dgm:prSet presAssocID="{1963E250-182D-4D16-B02D-867351A2936F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5438CE-B00B-40B8-AB75-3AAA14AC9880}" type="pres">
      <dgm:prSet presAssocID="{A7FEF568-54CB-4644-AFF7-3872AD57713A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FDE5DB-466A-4122-8FDE-B65C30399EDE}" type="presOf" srcId="{18142DE5-FD7F-4868-BE73-D14D61A6BC93}" destId="{CDC65F6B-F3AD-4194-BB68-B0977EC51BEF}" srcOrd="0" destOrd="0" presId="urn:microsoft.com/office/officeart/2005/8/layout/cycle3"/>
    <dgm:cxn modelId="{9074CCEB-50BF-4A45-94D0-167845C8D5E5}" type="presOf" srcId="{1963E250-182D-4D16-B02D-867351A2936F}" destId="{F48E840A-1421-4F17-BE0E-C3BDBD5296C1}" srcOrd="0" destOrd="0" presId="urn:microsoft.com/office/officeart/2005/8/layout/cycle3"/>
    <dgm:cxn modelId="{9A6C9724-F8E1-406B-8810-4A171CA26BB4}" srcId="{18DDE8C1-8BBD-4621-A4FF-9FECF62C5172}" destId="{18142DE5-FD7F-4868-BE73-D14D61A6BC93}" srcOrd="1" destOrd="0" parTransId="{4632C4D5-2BEA-4326-82A7-38F2FDB93640}" sibTransId="{B44F1175-F0CD-4FD3-86CC-7EB0D0765495}"/>
    <dgm:cxn modelId="{606A8488-F705-445A-813C-2FB5060CA272}" srcId="{18DDE8C1-8BBD-4621-A4FF-9FECF62C5172}" destId="{FD49242E-E65E-4D3F-A49C-DB842CF87BBB}" srcOrd="0" destOrd="0" parTransId="{E2097DB9-41EE-4FAA-995B-5B9E34F241A5}" sibTransId="{BCAD9AC6-C2B0-4772-A24A-86B2FE5AE60F}"/>
    <dgm:cxn modelId="{8A51E3A4-8748-4B8F-844D-75CB91E13AC7}" type="presOf" srcId="{A7FEF568-54CB-4644-AFF7-3872AD57713A}" destId="{0D5438CE-B00B-40B8-AB75-3AAA14AC9880}" srcOrd="0" destOrd="0" presId="urn:microsoft.com/office/officeart/2005/8/layout/cycle3"/>
    <dgm:cxn modelId="{D38156A3-F1B8-4079-BEA8-7C1F828B5270}" srcId="{18DDE8C1-8BBD-4621-A4FF-9FECF62C5172}" destId="{1963E250-182D-4D16-B02D-867351A2936F}" srcOrd="2" destOrd="0" parTransId="{5D5689EA-3A22-4D7B-B854-6BC124B730A7}" sibTransId="{A7E396DE-5B53-431D-A8D9-8E9F0EA3D1E7}"/>
    <dgm:cxn modelId="{5B3F5BA6-87BC-41F7-9371-61413843A912}" type="presOf" srcId="{18DDE8C1-8BBD-4621-A4FF-9FECF62C5172}" destId="{A5E2CD97-3143-4A04-AD61-4B2D1D1B3DC9}" srcOrd="0" destOrd="0" presId="urn:microsoft.com/office/officeart/2005/8/layout/cycle3"/>
    <dgm:cxn modelId="{EA7CF566-476B-492F-9AC4-65EA3E435006}" type="presOf" srcId="{FD49242E-E65E-4D3F-A49C-DB842CF87BBB}" destId="{68EC1D8C-B761-47F5-9154-1D9DDEE50EA5}" srcOrd="0" destOrd="0" presId="urn:microsoft.com/office/officeart/2005/8/layout/cycle3"/>
    <dgm:cxn modelId="{564A6104-1531-4BEC-A805-4BC442D2324B}" srcId="{18DDE8C1-8BBD-4621-A4FF-9FECF62C5172}" destId="{A7FEF568-54CB-4644-AFF7-3872AD57713A}" srcOrd="3" destOrd="0" parTransId="{ADACB21E-2673-419D-B790-1C75F1F15C76}" sibTransId="{E046E296-D2ED-403E-8CB8-909EAF44574D}"/>
    <dgm:cxn modelId="{D7B6FD63-1E20-4073-A55D-9EFC384BC9FA}" type="presOf" srcId="{BCAD9AC6-C2B0-4772-A24A-86B2FE5AE60F}" destId="{90451BB2-81DE-448E-B374-397476BB975E}" srcOrd="0" destOrd="0" presId="urn:microsoft.com/office/officeart/2005/8/layout/cycle3"/>
    <dgm:cxn modelId="{260663B1-AD4F-4985-9DD5-DFE3ED43C206}" type="presParOf" srcId="{A5E2CD97-3143-4A04-AD61-4B2D1D1B3DC9}" destId="{FE37577D-1034-459C-88C4-5FDD4D2BCF72}" srcOrd="0" destOrd="0" presId="urn:microsoft.com/office/officeart/2005/8/layout/cycle3"/>
    <dgm:cxn modelId="{1F07F30F-48D8-4DEB-B5E5-9EA9C317F23E}" type="presParOf" srcId="{FE37577D-1034-459C-88C4-5FDD4D2BCF72}" destId="{68EC1D8C-B761-47F5-9154-1D9DDEE50EA5}" srcOrd="0" destOrd="0" presId="urn:microsoft.com/office/officeart/2005/8/layout/cycle3"/>
    <dgm:cxn modelId="{F5D1E694-B60A-48CA-9BFD-2A3308FBA922}" type="presParOf" srcId="{FE37577D-1034-459C-88C4-5FDD4D2BCF72}" destId="{90451BB2-81DE-448E-B374-397476BB975E}" srcOrd="1" destOrd="0" presId="urn:microsoft.com/office/officeart/2005/8/layout/cycle3"/>
    <dgm:cxn modelId="{B97B70F2-0D4D-4DCC-9340-1F5D3A93C94F}" type="presParOf" srcId="{FE37577D-1034-459C-88C4-5FDD4D2BCF72}" destId="{CDC65F6B-F3AD-4194-BB68-B0977EC51BEF}" srcOrd="2" destOrd="0" presId="urn:microsoft.com/office/officeart/2005/8/layout/cycle3"/>
    <dgm:cxn modelId="{4C7E1876-B097-4CD9-9D57-2204B5E8B671}" type="presParOf" srcId="{FE37577D-1034-459C-88C4-5FDD4D2BCF72}" destId="{F48E840A-1421-4F17-BE0E-C3BDBD5296C1}" srcOrd="3" destOrd="0" presId="urn:microsoft.com/office/officeart/2005/8/layout/cycle3"/>
    <dgm:cxn modelId="{E831F548-3CB5-4D6F-8344-0352936D1219}" type="presParOf" srcId="{FE37577D-1034-459C-88C4-5FDD4D2BCF72}" destId="{0D5438CE-B00B-40B8-AB75-3AAA14AC9880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3451DD-58A1-4FEC-B2C2-3DEAB87B4C7B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D651E72-E111-48A5-B77F-09B5DC0E424A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Virus del sarampión</a:t>
          </a:r>
          <a:endParaRPr lang="es-MX" dirty="0">
            <a:solidFill>
              <a:schemeClr val="tx1"/>
            </a:solidFill>
          </a:endParaRPr>
        </a:p>
      </dgm:t>
    </dgm:pt>
    <dgm:pt modelId="{0752FC22-482B-417D-9E69-0B9D224AFE2E}" type="parTrans" cxnId="{6218470A-D7A5-4FBB-9A97-EF51F39537BC}">
      <dgm:prSet/>
      <dgm:spPr/>
      <dgm:t>
        <a:bodyPr/>
        <a:lstStyle/>
        <a:p>
          <a:endParaRPr lang="es-MX"/>
        </a:p>
      </dgm:t>
    </dgm:pt>
    <dgm:pt modelId="{02B5B6DE-633D-44B2-AB93-EBA688211856}" type="sibTrans" cxnId="{6218470A-D7A5-4FBB-9A97-EF51F39537BC}">
      <dgm:prSet/>
      <dgm:spPr/>
      <dgm:t>
        <a:bodyPr/>
        <a:lstStyle/>
        <a:p>
          <a:endParaRPr lang="es-MX"/>
        </a:p>
      </dgm:t>
    </dgm:pt>
    <dgm:pt modelId="{7F749ED7-E8E1-410E-932A-9C556ACC32C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Salmonella</a:t>
          </a:r>
          <a:endParaRPr lang="es-MX" dirty="0">
            <a:solidFill>
              <a:schemeClr val="tx1"/>
            </a:solidFill>
          </a:endParaRPr>
        </a:p>
      </dgm:t>
    </dgm:pt>
    <dgm:pt modelId="{CC4BF0FE-AC17-495D-92D1-A1388C253672}" type="parTrans" cxnId="{B56C0763-48B2-4FFE-9E21-1AF9586E152F}">
      <dgm:prSet/>
      <dgm:spPr/>
      <dgm:t>
        <a:bodyPr/>
        <a:lstStyle/>
        <a:p>
          <a:endParaRPr lang="es-MX"/>
        </a:p>
      </dgm:t>
    </dgm:pt>
    <dgm:pt modelId="{5C26EA2E-0D6E-4E7E-A5E5-38872250336B}" type="sibTrans" cxnId="{B56C0763-48B2-4FFE-9E21-1AF9586E152F}">
      <dgm:prSet/>
      <dgm:spPr/>
      <dgm:t>
        <a:bodyPr/>
        <a:lstStyle/>
        <a:p>
          <a:endParaRPr lang="es-MX"/>
        </a:p>
      </dgm:t>
    </dgm:pt>
    <dgm:pt modelId="{484927CB-A6CB-4A9D-98ED-0645B7F8A6F6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Especies de toxoplasmas</a:t>
          </a:r>
          <a:endParaRPr lang="es-MX" dirty="0">
            <a:solidFill>
              <a:schemeClr val="tx1"/>
            </a:solidFill>
          </a:endParaRPr>
        </a:p>
      </dgm:t>
    </dgm:pt>
    <dgm:pt modelId="{31B1D0B5-32DD-49B4-88E7-B11F1F530BD0}" type="parTrans" cxnId="{11A3A665-F89C-4D8D-BE78-92BF13EE460F}">
      <dgm:prSet/>
      <dgm:spPr/>
      <dgm:t>
        <a:bodyPr/>
        <a:lstStyle/>
        <a:p>
          <a:endParaRPr lang="es-MX"/>
        </a:p>
      </dgm:t>
    </dgm:pt>
    <dgm:pt modelId="{7A0E83AB-D467-4985-89C9-9A20D93BD10F}" type="sibTrans" cxnId="{11A3A665-F89C-4D8D-BE78-92BF13EE460F}">
      <dgm:prSet/>
      <dgm:spPr/>
      <dgm:t>
        <a:bodyPr/>
        <a:lstStyle/>
        <a:p>
          <a:endParaRPr lang="es-MX"/>
        </a:p>
      </dgm:t>
    </dgm:pt>
    <dgm:pt modelId="{A860CE39-3230-4C7A-8DE5-20C25B0746A7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Clostrium</a:t>
          </a:r>
          <a:r>
            <a:rPr lang="es-MX" dirty="0" smtClean="0">
              <a:solidFill>
                <a:schemeClr val="tx1"/>
              </a:solidFill>
            </a:rPr>
            <a:t> </a:t>
          </a:r>
          <a:r>
            <a:rPr lang="es-MX" dirty="0" err="1" smtClean="0">
              <a:solidFill>
                <a:schemeClr val="tx1"/>
              </a:solidFill>
            </a:rPr>
            <a:t>botolinum</a:t>
          </a:r>
          <a:endParaRPr lang="es-MX" dirty="0">
            <a:solidFill>
              <a:schemeClr val="tx1"/>
            </a:solidFill>
          </a:endParaRPr>
        </a:p>
      </dgm:t>
    </dgm:pt>
    <dgm:pt modelId="{9737DFA5-80B1-4410-B857-EE50E048188D}" type="parTrans" cxnId="{ADAF3612-210F-422F-A6E0-20E9D8EA8FAC}">
      <dgm:prSet/>
      <dgm:spPr/>
      <dgm:t>
        <a:bodyPr/>
        <a:lstStyle/>
        <a:p>
          <a:endParaRPr lang="es-MX"/>
        </a:p>
      </dgm:t>
    </dgm:pt>
    <dgm:pt modelId="{5666FAD6-8BC6-42C9-BCD3-46715C43AA77}" type="sibTrans" cxnId="{ADAF3612-210F-422F-A6E0-20E9D8EA8FAC}">
      <dgm:prSet/>
      <dgm:spPr/>
      <dgm:t>
        <a:bodyPr/>
        <a:lstStyle/>
        <a:p>
          <a:endParaRPr lang="es-MX"/>
        </a:p>
      </dgm:t>
    </dgm:pt>
    <dgm:pt modelId="{7A43ACE6-76F1-4BD8-A0A1-E32A01C70AE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Virus hepatitis B</a:t>
          </a:r>
          <a:endParaRPr lang="es-MX" dirty="0">
            <a:solidFill>
              <a:schemeClr val="tx1"/>
            </a:solidFill>
          </a:endParaRPr>
        </a:p>
      </dgm:t>
    </dgm:pt>
    <dgm:pt modelId="{E6BBB267-A9F8-47EA-A8FB-DEC61124EEA8}" type="parTrans" cxnId="{1C13D6A5-DCCA-4578-90C6-E06B5C0275AE}">
      <dgm:prSet/>
      <dgm:spPr/>
      <dgm:t>
        <a:bodyPr/>
        <a:lstStyle/>
        <a:p>
          <a:endParaRPr lang="es-MX"/>
        </a:p>
      </dgm:t>
    </dgm:pt>
    <dgm:pt modelId="{E99277DD-009C-4D4B-9B86-B65B4A86850A}" type="sibTrans" cxnId="{1C13D6A5-DCCA-4578-90C6-E06B5C0275AE}">
      <dgm:prSet/>
      <dgm:spPr/>
      <dgm:t>
        <a:bodyPr/>
        <a:lstStyle/>
        <a:p>
          <a:endParaRPr lang="es-MX"/>
        </a:p>
      </dgm:t>
    </dgm:pt>
    <dgm:pt modelId="{48794B5D-8455-4857-A9E7-C2354A145D82}" type="pres">
      <dgm:prSet presAssocID="{783451DD-58A1-4FEC-B2C2-3DEAB87B4C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AD5E972-3715-41CB-9FD7-857AFB80C34D}" type="pres">
      <dgm:prSet presAssocID="{783451DD-58A1-4FEC-B2C2-3DEAB87B4C7B}" presName="cycle" presStyleCnt="0"/>
      <dgm:spPr/>
    </dgm:pt>
    <dgm:pt modelId="{5DEE2971-2197-4835-9CCD-0ED97520584D}" type="pres">
      <dgm:prSet presAssocID="{FD651E72-E111-48A5-B77F-09B5DC0E424A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6D18EB-01AF-4DDC-A121-A2BC93F9A3DE}" type="pres">
      <dgm:prSet presAssocID="{02B5B6DE-633D-44B2-AB93-EBA688211856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081FACC0-61D3-429A-A850-BAB55E1F2824}" type="pres">
      <dgm:prSet presAssocID="{7F749ED7-E8E1-410E-932A-9C556ACC32C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1415F7-3FAD-48AA-B070-21F86728C421}" type="pres">
      <dgm:prSet presAssocID="{484927CB-A6CB-4A9D-98ED-0645B7F8A6F6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FA9BDC-5A57-4AA2-B77B-854B85EE67BE}" type="pres">
      <dgm:prSet presAssocID="{A860CE39-3230-4C7A-8DE5-20C25B0746A7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A02E6B-CAD0-4199-967A-2F39710CB070}" type="pres">
      <dgm:prSet presAssocID="{7A43ACE6-76F1-4BD8-A0A1-E32A01C70AE3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218470A-D7A5-4FBB-9A97-EF51F39537BC}" srcId="{783451DD-58A1-4FEC-B2C2-3DEAB87B4C7B}" destId="{FD651E72-E111-48A5-B77F-09B5DC0E424A}" srcOrd="0" destOrd="0" parTransId="{0752FC22-482B-417D-9E69-0B9D224AFE2E}" sibTransId="{02B5B6DE-633D-44B2-AB93-EBA688211856}"/>
    <dgm:cxn modelId="{949B5E95-B5F3-4375-B9BF-FAE6586E37A8}" type="presOf" srcId="{A860CE39-3230-4C7A-8DE5-20C25B0746A7}" destId="{D8FA9BDC-5A57-4AA2-B77B-854B85EE67BE}" srcOrd="0" destOrd="0" presId="urn:microsoft.com/office/officeart/2005/8/layout/cycle3"/>
    <dgm:cxn modelId="{CD9A28D0-9FE3-40C6-9FD6-AECE3884FC97}" type="presOf" srcId="{484927CB-A6CB-4A9D-98ED-0645B7F8A6F6}" destId="{5A1415F7-3FAD-48AA-B070-21F86728C421}" srcOrd="0" destOrd="0" presId="urn:microsoft.com/office/officeart/2005/8/layout/cycle3"/>
    <dgm:cxn modelId="{923E96FF-7D98-4DC9-AEA2-E100F2B30CD1}" type="presOf" srcId="{FD651E72-E111-48A5-B77F-09B5DC0E424A}" destId="{5DEE2971-2197-4835-9CCD-0ED97520584D}" srcOrd="0" destOrd="0" presId="urn:microsoft.com/office/officeart/2005/8/layout/cycle3"/>
    <dgm:cxn modelId="{98CE039F-5CE0-41AF-B2E3-C911E83581C2}" type="presOf" srcId="{783451DD-58A1-4FEC-B2C2-3DEAB87B4C7B}" destId="{48794B5D-8455-4857-A9E7-C2354A145D82}" srcOrd="0" destOrd="0" presId="urn:microsoft.com/office/officeart/2005/8/layout/cycle3"/>
    <dgm:cxn modelId="{06ACAEBF-B222-46A5-9CE6-5C2DC53E9010}" type="presOf" srcId="{02B5B6DE-633D-44B2-AB93-EBA688211856}" destId="{676D18EB-01AF-4DDC-A121-A2BC93F9A3DE}" srcOrd="0" destOrd="0" presId="urn:microsoft.com/office/officeart/2005/8/layout/cycle3"/>
    <dgm:cxn modelId="{ADAF3612-210F-422F-A6E0-20E9D8EA8FAC}" srcId="{783451DD-58A1-4FEC-B2C2-3DEAB87B4C7B}" destId="{A860CE39-3230-4C7A-8DE5-20C25B0746A7}" srcOrd="3" destOrd="0" parTransId="{9737DFA5-80B1-4410-B857-EE50E048188D}" sibTransId="{5666FAD6-8BC6-42C9-BCD3-46715C43AA77}"/>
    <dgm:cxn modelId="{1C13D6A5-DCCA-4578-90C6-E06B5C0275AE}" srcId="{783451DD-58A1-4FEC-B2C2-3DEAB87B4C7B}" destId="{7A43ACE6-76F1-4BD8-A0A1-E32A01C70AE3}" srcOrd="4" destOrd="0" parTransId="{E6BBB267-A9F8-47EA-A8FB-DEC61124EEA8}" sibTransId="{E99277DD-009C-4D4B-9B86-B65B4A86850A}"/>
    <dgm:cxn modelId="{11A3A665-F89C-4D8D-BE78-92BF13EE460F}" srcId="{783451DD-58A1-4FEC-B2C2-3DEAB87B4C7B}" destId="{484927CB-A6CB-4A9D-98ED-0645B7F8A6F6}" srcOrd="2" destOrd="0" parTransId="{31B1D0B5-32DD-49B4-88E7-B11F1F530BD0}" sibTransId="{7A0E83AB-D467-4985-89C9-9A20D93BD10F}"/>
    <dgm:cxn modelId="{671E2C68-B040-4E48-8CE3-1655D05132DA}" type="presOf" srcId="{7A43ACE6-76F1-4BD8-A0A1-E32A01C70AE3}" destId="{5CA02E6B-CAD0-4199-967A-2F39710CB070}" srcOrd="0" destOrd="0" presId="urn:microsoft.com/office/officeart/2005/8/layout/cycle3"/>
    <dgm:cxn modelId="{B56C0763-48B2-4FFE-9E21-1AF9586E152F}" srcId="{783451DD-58A1-4FEC-B2C2-3DEAB87B4C7B}" destId="{7F749ED7-E8E1-410E-932A-9C556ACC32CF}" srcOrd="1" destOrd="0" parTransId="{CC4BF0FE-AC17-495D-92D1-A1388C253672}" sibTransId="{5C26EA2E-0D6E-4E7E-A5E5-38872250336B}"/>
    <dgm:cxn modelId="{60C79ABF-6F08-4916-BFEA-FB5A0BC03C48}" type="presOf" srcId="{7F749ED7-E8E1-410E-932A-9C556ACC32CF}" destId="{081FACC0-61D3-429A-A850-BAB55E1F2824}" srcOrd="0" destOrd="0" presId="urn:microsoft.com/office/officeart/2005/8/layout/cycle3"/>
    <dgm:cxn modelId="{62598A8A-B329-47A7-8C09-896F9BCD87C1}" type="presParOf" srcId="{48794B5D-8455-4857-A9E7-C2354A145D82}" destId="{9AD5E972-3715-41CB-9FD7-857AFB80C34D}" srcOrd="0" destOrd="0" presId="urn:microsoft.com/office/officeart/2005/8/layout/cycle3"/>
    <dgm:cxn modelId="{32B024BA-951F-4817-B99F-3A9D762081CB}" type="presParOf" srcId="{9AD5E972-3715-41CB-9FD7-857AFB80C34D}" destId="{5DEE2971-2197-4835-9CCD-0ED97520584D}" srcOrd="0" destOrd="0" presId="urn:microsoft.com/office/officeart/2005/8/layout/cycle3"/>
    <dgm:cxn modelId="{E1F88BA7-0CC2-4365-AE33-4C696F77F3B9}" type="presParOf" srcId="{9AD5E972-3715-41CB-9FD7-857AFB80C34D}" destId="{676D18EB-01AF-4DDC-A121-A2BC93F9A3DE}" srcOrd="1" destOrd="0" presId="urn:microsoft.com/office/officeart/2005/8/layout/cycle3"/>
    <dgm:cxn modelId="{8E9A8E9B-EC75-4FB8-B22D-E595C888ED7E}" type="presParOf" srcId="{9AD5E972-3715-41CB-9FD7-857AFB80C34D}" destId="{081FACC0-61D3-429A-A850-BAB55E1F2824}" srcOrd="2" destOrd="0" presId="urn:microsoft.com/office/officeart/2005/8/layout/cycle3"/>
    <dgm:cxn modelId="{6A46D081-FF9B-4C71-BA2E-8F1AF5D2A859}" type="presParOf" srcId="{9AD5E972-3715-41CB-9FD7-857AFB80C34D}" destId="{5A1415F7-3FAD-48AA-B070-21F86728C421}" srcOrd="3" destOrd="0" presId="urn:microsoft.com/office/officeart/2005/8/layout/cycle3"/>
    <dgm:cxn modelId="{255E26CB-446A-4E0C-A71A-229F76FFC74C}" type="presParOf" srcId="{9AD5E972-3715-41CB-9FD7-857AFB80C34D}" destId="{D8FA9BDC-5A57-4AA2-B77B-854B85EE67BE}" srcOrd="4" destOrd="0" presId="urn:microsoft.com/office/officeart/2005/8/layout/cycle3"/>
    <dgm:cxn modelId="{CD30DE6C-1961-44D2-930C-57DFE523C432}" type="presParOf" srcId="{9AD5E972-3715-41CB-9FD7-857AFB80C34D}" destId="{5CA02E6B-CAD0-4199-967A-2F39710CB070}" srcOrd="5" destOrd="0" presId="urn:microsoft.com/office/officeart/2005/8/layout/cycle3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B6486F-9031-46A0-BA00-EE4F3E5E1E3A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C532DC36-589A-4C9B-8479-60CEDC3A1A1F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Instalado para trabajar con microorganismos del grupo de riesgo 3</a:t>
          </a:r>
          <a:endParaRPr lang="es-MX" sz="1600" dirty="0">
            <a:solidFill>
              <a:schemeClr val="tx1"/>
            </a:solidFill>
          </a:endParaRPr>
        </a:p>
      </dgm:t>
    </dgm:pt>
    <dgm:pt modelId="{76C57BBD-FCA7-4195-89A6-D2FDC9C947EC}" type="parTrans" cxnId="{0BE6F28E-B6E0-4F2E-B7CD-30587D7D3A2B}">
      <dgm:prSet/>
      <dgm:spPr/>
      <dgm:t>
        <a:bodyPr/>
        <a:lstStyle/>
        <a:p>
          <a:endParaRPr lang="es-MX"/>
        </a:p>
      </dgm:t>
    </dgm:pt>
    <dgm:pt modelId="{F4095847-49AD-4E50-A525-F8BE27E42BFB}" type="sibTrans" cxnId="{0BE6F28E-B6E0-4F2E-B7CD-30587D7D3A2B}">
      <dgm:prSet/>
      <dgm:spPr/>
      <dgm:t>
        <a:bodyPr/>
        <a:lstStyle/>
        <a:p>
          <a:endParaRPr lang="es-MX"/>
        </a:p>
      </dgm:t>
    </dgm:pt>
    <dgm:pt modelId="{1AB983D8-DA93-406B-B5F9-33CED8FD6C71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Grandes volúmenes o concentraciones de microorganismos del grupo de riesgo 2</a:t>
          </a:r>
          <a:endParaRPr lang="es-MX" sz="1600" dirty="0">
            <a:solidFill>
              <a:schemeClr val="tx1"/>
            </a:solidFill>
          </a:endParaRPr>
        </a:p>
      </dgm:t>
    </dgm:pt>
    <dgm:pt modelId="{3E3937D8-C9A6-4B46-BF7F-D86A61F292F1}" type="parTrans" cxnId="{F1E58CC4-B03F-470A-9706-86028D8DB7FF}">
      <dgm:prSet/>
      <dgm:spPr/>
      <dgm:t>
        <a:bodyPr/>
        <a:lstStyle/>
        <a:p>
          <a:endParaRPr lang="es-MX"/>
        </a:p>
      </dgm:t>
    </dgm:pt>
    <dgm:pt modelId="{B5E20D07-7D3C-404D-9E5B-2F3EAE454B6E}" type="sibTrans" cxnId="{F1E58CC4-B03F-470A-9706-86028D8DB7FF}">
      <dgm:prSet/>
      <dgm:spPr/>
      <dgm:t>
        <a:bodyPr/>
        <a:lstStyle/>
        <a:p>
          <a:endParaRPr lang="es-MX"/>
        </a:p>
      </dgm:t>
    </dgm:pt>
    <dgm:pt modelId="{465FF954-C650-4500-92CD-DFDA3600BE40}">
      <dgm:prSet custT="1"/>
      <dgm:spPr/>
      <dgm:t>
        <a:bodyPr/>
        <a:lstStyle/>
        <a:p>
          <a:pPr rtl="0"/>
          <a:r>
            <a:rPr lang="es-MX" sz="1400" dirty="0" smtClean="0">
              <a:solidFill>
                <a:schemeClr val="tx1"/>
              </a:solidFill>
            </a:rPr>
            <a:t>Exige fortalecer los programas de trabajo y de seguridad correspondientes a los laboratorios básicos </a:t>
          </a:r>
          <a:endParaRPr lang="es-MX" sz="1400" dirty="0">
            <a:solidFill>
              <a:schemeClr val="tx1"/>
            </a:solidFill>
          </a:endParaRPr>
        </a:p>
      </dgm:t>
    </dgm:pt>
    <dgm:pt modelId="{4D44BF10-037F-469F-B459-7233A61F2F3C}" type="parTrans" cxnId="{F627BB27-4514-4C52-AB04-02D354B079A8}">
      <dgm:prSet/>
      <dgm:spPr/>
      <dgm:t>
        <a:bodyPr/>
        <a:lstStyle/>
        <a:p>
          <a:endParaRPr lang="es-MX"/>
        </a:p>
      </dgm:t>
    </dgm:pt>
    <dgm:pt modelId="{AEB6D52B-8BF5-4D05-90BB-4692502466A6}" type="sibTrans" cxnId="{F627BB27-4514-4C52-AB04-02D354B079A8}">
      <dgm:prSet/>
      <dgm:spPr/>
      <dgm:t>
        <a:bodyPr/>
        <a:lstStyle/>
        <a:p>
          <a:endParaRPr lang="es-MX"/>
        </a:p>
      </dgm:t>
    </dgm:pt>
    <dgm:pt modelId="{827FEE75-C6BD-43B7-801B-BEF6D7E53F48}" type="pres">
      <dgm:prSet presAssocID="{91B6486F-9031-46A0-BA00-EE4F3E5E1E3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0A84B25-2FC0-4FB1-BA05-D28E90DC3EC7}" type="pres">
      <dgm:prSet presAssocID="{C532DC36-589A-4C9B-8479-60CEDC3A1A1F}" presName="composite" presStyleCnt="0"/>
      <dgm:spPr/>
    </dgm:pt>
    <dgm:pt modelId="{19D93F51-C39F-4C90-B521-809024E3607B}" type="pres">
      <dgm:prSet presAssocID="{C532DC36-589A-4C9B-8479-60CEDC3A1A1F}" presName="bentUpArrow1" presStyleLbl="alignImgPlace1" presStyleIdx="0" presStyleCnt="2"/>
      <dgm:spPr/>
    </dgm:pt>
    <dgm:pt modelId="{E839A0D1-6D76-463F-B165-5EA02653F187}" type="pres">
      <dgm:prSet presAssocID="{C532DC36-589A-4C9B-8479-60CEDC3A1A1F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342ACC-BC68-4906-928C-A0DF425CAA96}" type="pres">
      <dgm:prSet presAssocID="{C532DC36-589A-4C9B-8479-60CEDC3A1A1F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087A2AC3-152E-463A-9F36-4AC2D7DBB752}" type="pres">
      <dgm:prSet presAssocID="{F4095847-49AD-4E50-A525-F8BE27E42BFB}" presName="sibTrans" presStyleCnt="0"/>
      <dgm:spPr/>
    </dgm:pt>
    <dgm:pt modelId="{38A4EB70-34A2-469A-94AB-F6275874145B}" type="pres">
      <dgm:prSet presAssocID="{1AB983D8-DA93-406B-B5F9-33CED8FD6C71}" presName="composite" presStyleCnt="0"/>
      <dgm:spPr/>
    </dgm:pt>
    <dgm:pt modelId="{36917CE2-9809-4535-A88C-836B8680012E}" type="pres">
      <dgm:prSet presAssocID="{1AB983D8-DA93-406B-B5F9-33CED8FD6C71}" presName="bentUpArrow1" presStyleLbl="alignImgPlace1" presStyleIdx="1" presStyleCnt="2"/>
      <dgm:spPr/>
    </dgm:pt>
    <dgm:pt modelId="{14D3F5E6-2329-4E70-B5B4-2C941E846F60}" type="pres">
      <dgm:prSet presAssocID="{1AB983D8-DA93-406B-B5F9-33CED8FD6C71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9F624-C160-4966-AF17-BCE07B6DDE01}" type="pres">
      <dgm:prSet presAssocID="{1AB983D8-DA93-406B-B5F9-33CED8FD6C71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6E4A262F-8FE3-458F-B10A-3CF6E9C65D87}" type="pres">
      <dgm:prSet presAssocID="{B5E20D07-7D3C-404D-9E5B-2F3EAE454B6E}" presName="sibTrans" presStyleCnt="0"/>
      <dgm:spPr/>
    </dgm:pt>
    <dgm:pt modelId="{A494AC3B-8E15-4509-94F8-BED4332494EF}" type="pres">
      <dgm:prSet presAssocID="{465FF954-C650-4500-92CD-DFDA3600BE40}" presName="composite" presStyleCnt="0"/>
      <dgm:spPr/>
    </dgm:pt>
    <dgm:pt modelId="{7139E31B-746C-4773-9C6C-5B8C69B2A80D}" type="pres">
      <dgm:prSet presAssocID="{465FF954-C650-4500-92CD-DFDA3600BE40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7C55EB-BBB5-41C8-A51F-0EA7F23D85BB}" type="presOf" srcId="{91B6486F-9031-46A0-BA00-EE4F3E5E1E3A}" destId="{827FEE75-C6BD-43B7-801B-BEF6D7E53F48}" srcOrd="0" destOrd="0" presId="urn:microsoft.com/office/officeart/2005/8/layout/StepDownProcess"/>
    <dgm:cxn modelId="{F627BB27-4514-4C52-AB04-02D354B079A8}" srcId="{91B6486F-9031-46A0-BA00-EE4F3E5E1E3A}" destId="{465FF954-C650-4500-92CD-DFDA3600BE40}" srcOrd="2" destOrd="0" parTransId="{4D44BF10-037F-469F-B459-7233A61F2F3C}" sibTransId="{AEB6D52B-8BF5-4D05-90BB-4692502466A6}"/>
    <dgm:cxn modelId="{0DE50990-991E-4BFE-A050-01894085C35F}" type="presOf" srcId="{C532DC36-589A-4C9B-8479-60CEDC3A1A1F}" destId="{E839A0D1-6D76-463F-B165-5EA02653F187}" srcOrd="0" destOrd="0" presId="urn:microsoft.com/office/officeart/2005/8/layout/StepDownProcess"/>
    <dgm:cxn modelId="{F1E58CC4-B03F-470A-9706-86028D8DB7FF}" srcId="{91B6486F-9031-46A0-BA00-EE4F3E5E1E3A}" destId="{1AB983D8-DA93-406B-B5F9-33CED8FD6C71}" srcOrd="1" destOrd="0" parTransId="{3E3937D8-C9A6-4B46-BF7F-D86A61F292F1}" sibTransId="{B5E20D07-7D3C-404D-9E5B-2F3EAE454B6E}"/>
    <dgm:cxn modelId="{3B8FFA81-1406-410E-B64A-BF3D1CD75BA4}" type="presOf" srcId="{1AB983D8-DA93-406B-B5F9-33CED8FD6C71}" destId="{14D3F5E6-2329-4E70-B5B4-2C941E846F60}" srcOrd="0" destOrd="0" presId="urn:microsoft.com/office/officeart/2005/8/layout/StepDownProcess"/>
    <dgm:cxn modelId="{5996F4AF-AFD3-46EC-9949-701EA8838C40}" type="presOf" srcId="{465FF954-C650-4500-92CD-DFDA3600BE40}" destId="{7139E31B-746C-4773-9C6C-5B8C69B2A80D}" srcOrd="0" destOrd="0" presId="urn:microsoft.com/office/officeart/2005/8/layout/StepDownProcess"/>
    <dgm:cxn modelId="{0BE6F28E-B6E0-4F2E-B7CD-30587D7D3A2B}" srcId="{91B6486F-9031-46A0-BA00-EE4F3E5E1E3A}" destId="{C532DC36-589A-4C9B-8479-60CEDC3A1A1F}" srcOrd="0" destOrd="0" parTransId="{76C57BBD-FCA7-4195-89A6-D2FDC9C947EC}" sibTransId="{F4095847-49AD-4E50-A525-F8BE27E42BFB}"/>
    <dgm:cxn modelId="{EBDB4B59-B09A-45C3-B877-78ACE8E497F5}" type="presParOf" srcId="{827FEE75-C6BD-43B7-801B-BEF6D7E53F48}" destId="{A0A84B25-2FC0-4FB1-BA05-D28E90DC3EC7}" srcOrd="0" destOrd="0" presId="urn:microsoft.com/office/officeart/2005/8/layout/StepDownProcess"/>
    <dgm:cxn modelId="{220BC4B7-E9FF-41EA-9707-8BF5F83126F7}" type="presParOf" srcId="{A0A84B25-2FC0-4FB1-BA05-D28E90DC3EC7}" destId="{19D93F51-C39F-4C90-B521-809024E3607B}" srcOrd="0" destOrd="0" presId="urn:microsoft.com/office/officeart/2005/8/layout/StepDownProcess"/>
    <dgm:cxn modelId="{AF4263B9-A13C-46CC-8BFF-1E23D5E74947}" type="presParOf" srcId="{A0A84B25-2FC0-4FB1-BA05-D28E90DC3EC7}" destId="{E839A0D1-6D76-463F-B165-5EA02653F187}" srcOrd="1" destOrd="0" presId="urn:microsoft.com/office/officeart/2005/8/layout/StepDownProcess"/>
    <dgm:cxn modelId="{73BBEC6B-A843-421F-B860-9486F4711BA2}" type="presParOf" srcId="{A0A84B25-2FC0-4FB1-BA05-D28E90DC3EC7}" destId="{C9342ACC-BC68-4906-928C-A0DF425CAA96}" srcOrd="2" destOrd="0" presId="urn:microsoft.com/office/officeart/2005/8/layout/StepDownProcess"/>
    <dgm:cxn modelId="{CD32B444-DF94-4441-9BC7-FC1BA724CAE7}" type="presParOf" srcId="{827FEE75-C6BD-43B7-801B-BEF6D7E53F48}" destId="{087A2AC3-152E-463A-9F36-4AC2D7DBB752}" srcOrd="1" destOrd="0" presId="urn:microsoft.com/office/officeart/2005/8/layout/StepDownProcess"/>
    <dgm:cxn modelId="{8679563D-D49E-4A2A-B749-AECBB07FF22B}" type="presParOf" srcId="{827FEE75-C6BD-43B7-801B-BEF6D7E53F48}" destId="{38A4EB70-34A2-469A-94AB-F6275874145B}" srcOrd="2" destOrd="0" presId="urn:microsoft.com/office/officeart/2005/8/layout/StepDownProcess"/>
    <dgm:cxn modelId="{E90FEE6F-3550-466D-8698-AB45451EAB23}" type="presParOf" srcId="{38A4EB70-34A2-469A-94AB-F6275874145B}" destId="{36917CE2-9809-4535-A88C-836B8680012E}" srcOrd="0" destOrd="0" presId="urn:microsoft.com/office/officeart/2005/8/layout/StepDownProcess"/>
    <dgm:cxn modelId="{E013F9FC-023A-4B75-BFC2-D1449A24F73A}" type="presParOf" srcId="{38A4EB70-34A2-469A-94AB-F6275874145B}" destId="{14D3F5E6-2329-4E70-B5B4-2C941E846F60}" srcOrd="1" destOrd="0" presId="urn:microsoft.com/office/officeart/2005/8/layout/StepDownProcess"/>
    <dgm:cxn modelId="{7FFEA19F-44E5-4DC8-A194-C0D1A0C316CF}" type="presParOf" srcId="{38A4EB70-34A2-469A-94AB-F6275874145B}" destId="{35C9F624-C160-4966-AF17-BCE07B6DDE01}" srcOrd="2" destOrd="0" presId="urn:microsoft.com/office/officeart/2005/8/layout/StepDownProcess"/>
    <dgm:cxn modelId="{9063B7FD-FB7E-4DB6-92EE-FBD340338C62}" type="presParOf" srcId="{827FEE75-C6BD-43B7-801B-BEF6D7E53F48}" destId="{6E4A262F-8FE3-458F-B10A-3CF6E9C65D87}" srcOrd="3" destOrd="0" presId="urn:microsoft.com/office/officeart/2005/8/layout/StepDownProcess"/>
    <dgm:cxn modelId="{A847934D-2472-4C29-9EB4-E0E1EB8EFA8E}" type="presParOf" srcId="{827FEE75-C6BD-43B7-801B-BEF6D7E53F48}" destId="{A494AC3B-8E15-4509-94F8-BED4332494EF}" srcOrd="4" destOrd="0" presId="urn:microsoft.com/office/officeart/2005/8/layout/StepDownProcess"/>
    <dgm:cxn modelId="{D9B491FC-5FDB-44FA-893D-C57C0628BED8}" type="presParOf" srcId="{A494AC3B-8E15-4509-94F8-BED4332494EF}" destId="{7139E31B-746C-4773-9C6C-5B8C69B2A80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8B18FD-96CE-4EC4-AABE-BA8B96CF6B8E}" type="doc">
      <dgm:prSet loTypeId="urn:microsoft.com/office/officeart/2005/8/layout/bProcess4" loCatId="process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s-MX"/>
        </a:p>
      </dgm:t>
    </dgm:pt>
    <dgm:pt modelId="{9D86D069-79A3-49BD-B34A-706189CED57B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Separado de las zonas del edición por las que se puede circular sin restricciones. </a:t>
          </a:r>
          <a:endParaRPr lang="es-MX" sz="1800" dirty="0">
            <a:solidFill>
              <a:schemeClr val="tx1"/>
            </a:solidFill>
          </a:endParaRPr>
        </a:p>
      </dgm:t>
    </dgm:pt>
    <dgm:pt modelId="{9D8B3441-1DCC-4D93-8E13-21BFD2682C83}" type="parTrans" cxnId="{BD5F2062-A3E9-44AD-8EA5-0ED28BA64FF9}">
      <dgm:prSet/>
      <dgm:spPr/>
      <dgm:t>
        <a:bodyPr/>
        <a:lstStyle/>
        <a:p>
          <a:endParaRPr lang="es-MX"/>
        </a:p>
      </dgm:t>
    </dgm:pt>
    <dgm:pt modelId="{B0653CFD-63E7-4CDD-897E-B09CDD8E79BE}" type="sibTrans" cxnId="{BD5F2062-A3E9-44AD-8EA5-0ED28BA64FF9}">
      <dgm:prSet/>
      <dgm:spPr/>
      <dgm:t>
        <a:bodyPr/>
        <a:lstStyle/>
        <a:p>
          <a:endParaRPr lang="es-MX"/>
        </a:p>
      </dgm:t>
    </dgm:pt>
    <dgm:pt modelId="{7BCBCDFD-1833-4339-B4BF-7BA92ECB283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Los sistemas de conducción de aire han de estar construidos de modo que sea factible la descontaminación con gases.</a:t>
          </a:r>
          <a:endParaRPr lang="es-MX" dirty="0">
            <a:solidFill>
              <a:schemeClr val="tx1"/>
            </a:solidFill>
          </a:endParaRPr>
        </a:p>
      </dgm:t>
    </dgm:pt>
    <dgm:pt modelId="{8F032BF6-C343-4ECB-9E6F-EB361CB30650}" type="parTrans" cxnId="{170B39FF-C745-4F35-B6E0-4C103BD32CB8}">
      <dgm:prSet/>
      <dgm:spPr/>
      <dgm:t>
        <a:bodyPr/>
        <a:lstStyle/>
        <a:p>
          <a:endParaRPr lang="es-MX"/>
        </a:p>
      </dgm:t>
    </dgm:pt>
    <dgm:pt modelId="{0DDACAED-0077-419A-84D8-6215E4F84C5B}" type="sibTrans" cxnId="{170B39FF-C745-4F35-B6E0-4C103BD32CB8}">
      <dgm:prSet/>
      <dgm:spPr/>
      <dgm:t>
        <a:bodyPr/>
        <a:lstStyle/>
        <a:p>
          <a:endParaRPr lang="es-MX"/>
        </a:p>
      </dgm:t>
    </dgm:pt>
    <dgm:pt modelId="{DB500279-C223-4F07-AE0E-BF75E5431D6A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Dobles puertas de acceso al laboratorio deben ser de cierre automático</a:t>
          </a:r>
          <a:endParaRPr lang="es-MX" sz="1800" dirty="0">
            <a:solidFill>
              <a:schemeClr val="tx1"/>
            </a:solidFill>
          </a:endParaRPr>
        </a:p>
      </dgm:t>
    </dgm:pt>
    <dgm:pt modelId="{983BA927-E8B2-444A-A4C4-223F03790C44}" type="parTrans" cxnId="{CDB8C687-F70F-423A-896C-474764623278}">
      <dgm:prSet/>
      <dgm:spPr/>
      <dgm:t>
        <a:bodyPr/>
        <a:lstStyle/>
        <a:p>
          <a:endParaRPr lang="es-MX"/>
        </a:p>
      </dgm:t>
    </dgm:pt>
    <dgm:pt modelId="{D23BAA9A-BF81-4A49-87F9-612D2B7EDB05}" type="sibTrans" cxnId="{CDB8C687-F70F-423A-896C-474764623278}">
      <dgm:prSet/>
      <dgm:spPr/>
      <dgm:t>
        <a:bodyPr/>
        <a:lstStyle/>
        <a:p>
          <a:endParaRPr lang="es-MX"/>
        </a:p>
      </dgm:t>
    </dgm:pt>
    <dgm:pt modelId="{A5102B77-F893-4D1B-B979-C61B6002D0F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El vestíbulo debe contar con una zona para separar la ropa limpia de la sucia, y también puede ser necesaria una ducha. </a:t>
          </a:r>
          <a:endParaRPr lang="es-MX" dirty="0">
            <a:solidFill>
              <a:schemeClr val="tx1"/>
            </a:solidFill>
          </a:endParaRPr>
        </a:p>
      </dgm:t>
    </dgm:pt>
    <dgm:pt modelId="{69FC8FE7-571A-4B20-BC70-086C3EBC8EC9}" type="parTrans" cxnId="{6AAC8CA8-2CFD-4EC0-9800-5C0493774A2B}">
      <dgm:prSet/>
      <dgm:spPr/>
      <dgm:t>
        <a:bodyPr/>
        <a:lstStyle/>
        <a:p>
          <a:endParaRPr lang="es-MX"/>
        </a:p>
      </dgm:t>
    </dgm:pt>
    <dgm:pt modelId="{2B708DFB-7EF9-4A98-8970-C94A3C121247}" type="sibTrans" cxnId="{6AAC8CA8-2CFD-4EC0-9800-5C0493774A2B}">
      <dgm:prSet/>
      <dgm:spPr/>
      <dgm:t>
        <a:bodyPr/>
        <a:lstStyle/>
        <a:p>
          <a:endParaRPr lang="es-MX"/>
        </a:p>
      </dgm:t>
    </dgm:pt>
    <dgm:pt modelId="{BF7C2539-4231-484D-B4B9-5809D30E0EA7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Las superﬁcies de las paredes, suelos y techos deben ser impermeables y fáciles de limpiar</a:t>
          </a:r>
          <a:endParaRPr lang="es-MX" sz="1800" dirty="0">
            <a:solidFill>
              <a:schemeClr val="tx1"/>
            </a:solidFill>
          </a:endParaRPr>
        </a:p>
      </dgm:t>
    </dgm:pt>
    <dgm:pt modelId="{D1DE5B19-BACD-42AB-AA62-CE42430AE9A6}" type="parTrans" cxnId="{768BC4CB-6AB7-4753-BE43-B5C976D6C17D}">
      <dgm:prSet/>
      <dgm:spPr/>
      <dgm:t>
        <a:bodyPr/>
        <a:lstStyle/>
        <a:p>
          <a:endParaRPr lang="es-MX"/>
        </a:p>
      </dgm:t>
    </dgm:pt>
    <dgm:pt modelId="{FD3291AC-61B2-4E9A-8C66-0910EAAE3D4D}" type="sibTrans" cxnId="{768BC4CB-6AB7-4753-BE43-B5C976D6C17D}">
      <dgm:prSet/>
      <dgm:spPr/>
      <dgm:t>
        <a:bodyPr/>
        <a:lstStyle/>
        <a:p>
          <a:endParaRPr lang="es-MX"/>
        </a:p>
      </dgm:t>
    </dgm:pt>
    <dgm:pt modelId="{3F39648A-2052-49FC-B098-D6B0384786A8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Salida del laboratorio habrá un lavabo</a:t>
          </a:r>
          <a:endParaRPr lang="es-MX" sz="1800" dirty="0">
            <a:solidFill>
              <a:schemeClr val="tx1"/>
            </a:solidFill>
          </a:endParaRPr>
        </a:p>
      </dgm:t>
    </dgm:pt>
    <dgm:pt modelId="{B23AD5E2-A508-4511-8E50-A4E97E52D724}" type="parTrans" cxnId="{C3B3715F-5473-4D88-BFD3-37F0DE85F1AB}">
      <dgm:prSet/>
      <dgm:spPr/>
      <dgm:t>
        <a:bodyPr/>
        <a:lstStyle/>
        <a:p>
          <a:endParaRPr lang="es-MX"/>
        </a:p>
      </dgm:t>
    </dgm:pt>
    <dgm:pt modelId="{FA0BBD75-7265-4E9A-BB9A-F4B49D2FE29C}" type="sibTrans" cxnId="{C3B3715F-5473-4D88-BFD3-37F0DE85F1AB}">
      <dgm:prSet/>
      <dgm:spPr/>
      <dgm:t>
        <a:bodyPr/>
        <a:lstStyle/>
        <a:p>
          <a:endParaRPr lang="es-MX"/>
        </a:p>
      </dgm:t>
    </dgm:pt>
    <dgm:pt modelId="{F91D35B5-A356-4DC5-8E13-4F7117249AEC}" type="pres">
      <dgm:prSet presAssocID="{4B8B18FD-96CE-4EC4-AABE-BA8B96CF6B8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4278DF17-975F-4432-8256-BDB0ACA7FA89}" type="pres">
      <dgm:prSet presAssocID="{9D86D069-79A3-49BD-B34A-706189CED57B}" presName="compNode" presStyleCnt="0"/>
      <dgm:spPr/>
    </dgm:pt>
    <dgm:pt modelId="{534CF835-0E5E-440F-A74C-4409A767A2F1}" type="pres">
      <dgm:prSet presAssocID="{9D86D069-79A3-49BD-B34A-706189CED57B}" presName="dummyConnPt" presStyleCnt="0"/>
      <dgm:spPr/>
    </dgm:pt>
    <dgm:pt modelId="{3E264D35-026F-44F7-AFE3-40F0F1B844DC}" type="pres">
      <dgm:prSet presAssocID="{9D86D069-79A3-49BD-B34A-706189CED57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EFFA5-C614-435E-8413-EBC6DC57E093}" type="pres">
      <dgm:prSet presAssocID="{B0653CFD-63E7-4CDD-897E-B09CDD8E79BE}" presName="sibTrans" presStyleLbl="bgSibTrans2D1" presStyleIdx="0" presStyleCnt="5"/>
      <dgm:spPr/>
      <dgm:t>
        <a:bodyPr/>
        <a:lstStyle/>
        <a:p>
          <a:endParaRPr lang="es-MX"/>
        </a:p>
      </dgm:t>
    </dgm:pt>
    <dgm:pt modelId="{031F8C49-4F7F-403D-9389-3AFB6A771AF7}" type="pres">
      <dgm:prSet presAssocID="{7BCBCDFD-1833-4339-B4BF-7BA92ECB2833}" presName="compNode" presStyleCnt="0"/>
      <dgm:spPr/>
    </dgm:pt>
    <dgm:pt modelId="{48E15AA6-2925-46C8-9830-DF0D98B87EB7}" type="pres">
      <dgm:prSet presAssocID="{7BCBCDFD-1833-4339-B4BF-7BA92ECB2833}" presName="dummyConnPt" presStyleCnt="0"/>
      <dgm:spPr/>
    </dgm:pt>
    <dgm:pt modelId="{54C444F2-DE8F-4313-A7D5-DE679CD72A00}" type="pres">
      <dgm:prSet presAssocID="{7BCBCDFD-1833-4339-B4BF-7BA92ECB283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BB755F-AF1C-4937-8CEE-B4AABFDC312E}" type="pres">
      <dgm:prSet presAssocID="{0DDACAED-0077-419A-84D8-6215E4F84C5B}" presName="sibTrans" presStyleLbl="bgSibTrans2D1" presStyleIdx="1" presStyleCnt="5"/>
      <dgm:spPr/>
      <dgm:t>
        <a:bodyPr/>
        <a:lstStyle/>
        <a:p>
          <a:endParaRPr lang="es-MX"/>
        </a:p>
      </dgm:t>
    </dgm:pt>
    <dgm:pt modelId="{CB86C41D-4FDE-45C5-9050-0511298B8E58}" type="pres">
      <dgm:prSet presAssocID="{DB500279-C223-4F07-AE0E-BF75E5431D6A}" presName="compNode" presStyleCnt="0"/>
      <dgm:spPr/>
    </dgm:pt>
    <dgm:pt modelId="{06DDE909-64A2-4221-A9F5-C1FD63596D22}" type="pres">
      <dgm:prSet presAssocID="{DB500279-C223-4F07-AE0E-BF75E5431D6A}" presName="dummyConnPt" presStyleCnt="0"/>
      <dgm:spPr/>
    </dgm:pt>
    <dgm:pt modelId="{CC5725E7-C0F8-44E9-A8B0-43599103F7B7}" type="pres">
      <dgm:prSet presAssocID="{DB500279-C223-4F07-AE0E-BF75E5431D6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511CC2-F123-4072-969E-BA6ADEA1FF8C}" type="pres">
      <dgm:prSet presAssocID="{D23BAA9A-BF81-4A49-87F9-612D2B7EDB05}" presName="sibTrans" presStyleLbl="bgSibTrans2D1" presStyleIdx="2" presStyleCnt="5"/>
      <dgm:spPr/>
      <dgm:t>
        <a:bodyPr/>
        <a:lstStyle/>
        <a:p>
          <a:endParaRPr lang="es-MX"/>
        </a:p>
      </dgm:t>
    </dgm:pt>
    <dgm:pt modelId="{69D85065-249F-46BF-BE02-C23601D1327F}" type="pres">
      <dgm:prSet presAssocID="{A5102B77-F893-4D1B-B979-C61B6002D0FF}" presName="compNode" presStyleCnt="0"/>
      <dgm:spPr/>
    </dgm:pt>
    <dgm:pt modelId="{78342B2F-BCC7-4812-906A-6B3998E45BD1}" type="pres">
      <dgm:prSet presAssocID="{A5102B77-F893-4D1B-B979-C61B6002D0FF}" presName="dummyConnPt" presStyleCnt="0"/>
      <dgm:spPr/>
    </dgm:pt>
    <dgm:pt modelId="{0B6DB46F-96B9-4DC6-B857-8F2DCDA5F586}" type="pres">
      <dgm:prSet presAssocID="{A5102B77-F893-4D1B-B979-C61B6002D0F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D616DD-0CBD-4856-8249-B12FC0248D53}" type="pres">
      <dgm:prSet presAssocID="{2B708DFB-7EF9-4A98-8970-C94A3C121247}" presName="sibTrans" presStyleLbl="bgSibTrans2D1" presStyleIdx="3" presStyleCnt="5"/>
      <dgm:spPr/>
      <dgm:t>
        <a:bodyPr/>
        <a:lstStyle/>
        <a:p>
          <a:endParaRPr lang="es-MX"/>
        </a:p>
      </dgm:t>
    </dgm:pt>
    <dgm:pt modelId="{9862A3E9-A70C-479C-8CEB-080E7B79CD74}" type="pres">
      <dgm:prSet presAssocID="{BF7C2539-4231-484D-B4B9-5809D30E0EA7}" presName="compNode" presStyleCnt="0"/>
      <dgm:spPr/>
    </dgm:pt>
    <dgm:pt modelId="{E056820E-F523-41A5-800D-30EF9320AB6E}" type="pres">
      <dgm:prSet presAssocID="{BF7C2539-4231-484D-B4B9-5809D30E0EA7}" presName="dummyConnPt" presStyleCnt="0"/>
      <dgm:spPr/>
    </dgm:pt>
    <dgm:pt modelId="{391EE49F-6995-4F94-A389-9648BBF6B0B3}" type="pres">
      <dgm:prSet presAssocID="{BF7C2539-4231-484D-B4B9-5809D30E0EA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09BB82-4073-47D2-B6C1-340A642B21C8}" type="pres">
      <dgm:prSet presAssocID="{FD3291AC-61B2-4E9A-8C66-0910EAAE3D4D}" presName="sibTrans" presStyleLbl="bgSibTrans2D1" presStyleIdx="4" presStyleCnt="5"/>
      <dgm:spPr/>
      <dgm:t>
        <a:bodyPr/>
        <a:lstStyle/>
        <a:p>
          <a:endParaRPr lang="es-MX"/>
        </a:p>
      </dgm:t>
    </dgm:pt>
    <dgm:pt modelId="{9814DB58-99AB-4845-B621-0FB89E843D5C}" type="pres">
      <dgm:prSet presAssocID="{3F39648A-2052-49FC-B098-D6B0384786A8}" presName="compNode" presStyleCnt="0"/>
      <dgm:spPr/>
    </dgm:pt>
    <dgm:pt modelId="{1D41E616-0B3D-47C6-AE7A-CDFBB01731DA}" type="pres">
      <dgm:prSet presAssocID="{3F39648A-2052-49FC-B098-D6B0384786A8}" presName="dummyConnPt" presStyleCnt="0"/>
      <dgm:spPr/>
    </dgm:pt>
    <dgm:pt modelId="{4FE261DE-069D-42FE-9810-7FF99C0F0476}" type="pres">
      <dgm:prSet presAssocID="{3F39648A-2052-49FC-B098-D6B0384786A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CADF87-0F22-4C84-99C1-C2FFB9629092}" type="presOf" srcId="{FD3291AC-61B2-4E9A-8C66-0910EAAE3D4D}" destId="{8109BB82-4073-47D2-B6C1-340A642B21C8}" srcOrd="0" destOrd="0" presId="urn:microsoft.com/office/officeart/2005/8/layout/bProcess4"/>
    <dgm:cxn modelId="{6AAC8CA8-2CFD-4EC0-9800-5C0493774A2B}" srcId="{4B8B18FD-96CE-4EC4-AABE-BA8B96CF6B8E}" destId="{A5102B77-F893-4D1B-B979-C61B6002D0FF}" srcOrd="3" destOrd="0" parTransId="{69FC8FE7-571A-4B20-BC70-086C3EBC8EC9}" sibTransId="{2B708DFB-7EF9-4A98-8970-C94A3C121247}"/>
    <dgm:cxn modelId="{89B0BC3F-FEB7-412A-922E-CFEB99BF4D22}" type="presOf" srcId="{DB500279-C223-4F07-AE0E-BF75E5431D6A}" destId="{CC5725E7-C0F8-44E9-A8B0-43599103F7B7}" srcOrd="0" destOrd="0" presId="urn:microsoft.com/office/officeart/2005/8/layout/bProcess4"/>
    <dgm:cxn modelId="{429ED743-E60B-457C-8CB7-CB62F1C2A1C0}" type="presOf" srcId="{A5102B77-F893-4D1B-B979-C61B6002D0FF}" destId="{0B6DB46F-96B9-4DC6-B857-8F2DCDA5F586}" srcOrd="0" destOrd="0" presId="urn:microsoft.com/office/officeart/2005/8/layout/bProcess4"/>
    <dgm:cxn modelId="{3092AC67-36B4-461A-8490-8066C4039351}" type="presOf" srcId="{9D86D069-79A3-49BD-B34A-706189CED57B}" destId="{3E264D35-026F-44F7-AFE3-40F0F1B844DC}" srcOrd="0" destOrd="0" presId="urn:microsoft.com/office/officeart/2005/8/layout/bProcess4"/>
    <dgm:cxn modelId="{CDB8C687-F70F-423A-896C-474764623278}" srcId="{4B8B18FD-96CE-4EC4-AABE-BA8B96CF6B8E}" destId="{DB500279-C223-4F07-AE0E-BF75E5431D6A}" srcOrd="2" destOrd="0" parTransId="{983BA927-E8B2-444A-A4C4-223F03790C44}" sibTransId="{D23BAA9A-BF81-4A49-87F9-612D2B7EDB05}"/>
    <dgm:cxn modelId="{44A558F7-8B31-4717-A926-A9B16ACE79FE}" type="presOf" srcId="{4B8B18FD-96CE-4EC4-AABE-BA8B96CF6B8E}" destId="{F91D35B5-A356-4DC5-8E13-4F7117249AEC}" srcOrd="0" destOrd="0" presId="urn:microsoft.com/office/officeart/2005/8/layout/bProcess4"/>
    <dgm:cxn modelId="{74C606C8-FF1A-48F9-802B-7556C902D015}" type="presOf" srcId="{0DDACAED-0077-419A-84D8-6215E4F84C5B}" destId="{0FBB755F-AF1C-4937-8CEE-B4AABFDC312E}" srcOrd="0" destOrd="0" presId="urn:microsoft.com/office/officeart/2005/8/layout/bProcess4"/>
    <dgm:cxn modelId="{B5672F0A-CB3F-41E5-9FC2-DF54B376DB77}" type="presOf" srcId="{B0653CFD-63E7-4CDD-897E-B09CDD8E79BE}" destId="{34EEFFA5-C614-435E-8413-EBC6DC57E093}" srcOrd="0" destOrd="0" presId="urn:microsoft.com/office/officeart/2005/8/layout/bProcess4"/>
    <dgm:cxn modelId="{C3B3715F-5473-4D88-BFD3-37F0DE85F1AB}" srcId="{4B8B18FD-96CE-4EC4-AABE-BA8B96CF6B8E}" destId="{3F39648A-2052-49FC-B098-D6B0384786A8}" srcOrd="5" destOrd="0" parTransId="{B23AD5E2-A508-4511-8E50-A4E97E52D724}" sibTransId="{FA0BBD75-7265-4E9A-BB9A-F4B49D2FE29C}"/>
    <dgm:cxn modelId="{E28E4FEC-4A0A-4807-AF90-C7F6AE6974E8}" type="presOf" srcId="{2B708DFB-7EF9-4A98-8970-C94A3C121247}" destId="{2CD616DD-0CBD-4856-8249-B12FC0248D53}" srcOrd="0" destOrd="0" presId="urn:microsoft.com/office/officeart/2005/8/layout/bProcess4"/>
    <dgm:cxn modelId="{BD5F2062-A3E9-44AD-8EA5-0ED28BA64FF9}" srcId="{4B8B18FD-96CE-4EC4-AABE-BA8B96CF6B8E}" destId="{9D86D069-79A3-49BD-B34A-706189CED57B}" srcOrd="0" destOrd="0" parTransId="{9D8B3441-1DCC-4D93-8E13-21BFD2682C83}" sibTransId="{B0653CFD-63E7-4CDD-897E-B09CDD8E79BE}"/>
    <dgm:cxn modelId="{48AE0AC8-B099-46DE-906A-1F126504D92C}" type="presOf" srcId="{7BCBCDFD-1833-4339-B4BF-7BA92ECB2833}" destId="{54C444F2-DE8F-4313-A7D5-DE679CD72A00}" srcOrd="0" destOrd="0" presId="urn:microsoft.com/office/officeart/2005/8/layout/bProcess4"/>
    <dgm:cxn modelId="{768BC4CB-6AB7-4753-BE43-B5C976D6C17D}" srcId="{4B8B18FD-96CE-4EC4-AABE-BA8B96CF6B8E}" destId="{BF7C2539-4231-484D-B4B9-5809D30E0EA7}" srcOrd="4" destOrd="0" parTransId="{D1DE5B19-BACD-42AB-AA62-CE42430AE9A6}" sibTransId="{FD3291AC-61B2-4E9A-8C66-0910EAAE3D4D}"/>
    <dgm:cxn modelId="{56FA6EEB-3BA4-454C-875D-6E63DEB99CAB}" type="presOf" srcId="{D23BAA9A-BF81-4A49-87F9-612D2B7EDB05}" destId="{E8511CC2-F123-4072-969E-BA6ADEA1FF8C}" srcOrd="0" destOrd="0" presId="urn:microsoft.com/office/officeart/2005/8/layout/bProcess4"/>
    <dgm:cxn modelId="{0AAE5361-2ED6-4F6B-8A59-0D58D13A76BB}" type="presOf" srcId="{BF7C2539-4231-484D-B4B9-5809D30E0EA7}" destId="{391EE49F-6995-4F94-A389-9648BBF6B0B3}" srcOrd="0" destOrd="0" presId="urn:microsoft.com/office/officeart/2005/8/layout/bProcess4"/>
    <dgm:cxn modelId="{170B39FF-C745-4F35-B6E0-4C103BD32CB8}" srcId="{4B8B18FD-96CE-4EC4-AABE-BA8B96CF6B8E}" destId="{7BCBCDFD-1833-4339-B4BF-7BA92ECB2833}" srcOrd="1" destOrd="0" parTransId="{8F032BF6-C343-4ECB-9E6F-EB361CB30650}" sibTransId="{0DDACAED-0077-419A-84D8-6215E4F84C5B}"/>
    <dgm:cxn modelId="{369937B0-201C-4A98-9437-03B573249022}" type="presOf" srcId="{3F39648A-2052-49FC-B098-D6B0384786A8}" destId="{4FE261DE-069D-42FE-9810-7FF99C0F0476}" srcOrd="0" destOrd="0" presId="urn:microsoft.com/office/officeart/2005/8/layout/bProcess4"/>
    <dgm:cxn modelId="{CC49C844-1E6F-42C5-AC72-16429F0BEF1E}" type="presParOf" srcId="{F91D35B5-A356-4DC5-8E13-4F7117249AEC}" destId="{4278DF17-975F-4432-8256-BDB0ACA7FA89}" srcOrd="0" destOrd="0" presId="urn:microsoft.com/office/officeart/2005/8/layout/bProcess4"/>
    <dgm:cxn modelId="{631B9771-2AD2-4833-90B4-62CE5A9FC0EE}" type="presParOf" srcId="{4278DF17-975F-4432-8256-BDB0ACA7FA89}" destId="{534CF835-0E5E-440F-A74C-4409A767A2F1}" srcOrd="0" destOrd="0" presId="urn:microsoft.com/office/officeart/2005/8/layout/bProcess4"/>
    <dgm:cxn modelId="{11B026BD-7EE6-4787-A6E4-797AAC067AE9}" type="presParOf" srcId="{4278DF17-975F-4432-8256-BDB0ACA7FA89}" destId="{3E264D35-026F-44F7-AFE3-40F0F1B844DC}" srcOrd="1" destOrd="0" presId="urn:microsoft.com/office/officeart/2005/8/layout/bProcess4"/>
    <dgm:cxn modelId="{6CABFA24-7276-43EF-84AC-D012CEEA344F}" type="presParOf" srcId="{F91D35B5-A356-4DC5-8E13-4F7117249AEC}" destId="{34EEFFA5-C614-435E-8413-EBC6DC57E093}" srcOrd="1" destOrd="0" presId="urn:microsoft.com/office/officeart/2005/8/layout/bProcess4"/>
    <dgm:cxn modelId="{22D5B3D0-5AEE-4BF4-802A-058A9481F2F0}" type="presParOf" srcId="{F91D35B5-A356-4DC5-8E13-4F7117249AEC}" destId="{031F8C49-4F7F-403D-9389-3AFB6A771AF7}" srcOrd="2" destOrd="0" presId="urn:microsoft.com/office/officeart/2005/8/layout/bProcess4"/>
    <dgm:cxn modelId="{ECE161BC-6C65-4A66-9C57-146F7AFEABB6}" type="presParOf" srcId="{031F8C49-4F7F-403D-9389-3AFB6A771AF7}" destId="{48E15AA6-2925-46C8-9830-DF0D98B87EB7}" srcOrd="0" destOrd="0" presId="urn:microsoft.com/office/officeart/2005/8/layout/bProcess4"/>
    <dgm:cxn modelId="{608EEF08-8F83-420C-8B2E-41ADAEE6B2D3}" type="presParOf" srcId="{031F8C49-4F7F-403D-9389-3AFB6A771AF7}" destId="{54C444F2-DE8F-4313-A7D5-DE679CD72A00}" srcOrd="1" destOrd="0" presId="urn:microsoft.com/office/officeart/2005/8/layout/bProcess4"/>
    <dgm:cxn modelId="{3B72E018-6E37-49D1-AFB2-1B5B56B4812F}" type="presParOf" srcId="{F91D35B5-A356-4DC5-8E13-4F7117249AEC}" destId="{0FBB755F-AF1C-4937-8CEE-B4AABFDC312E}" srcOrd="3" destOrd="0" presId="urn:microsoft.com/office/officeart/2005/8/layout/bProcess4"/>
    <dgm:cxn modelId="{AD6993CC-7FE5-4728-B2FD-2CEC06D89217}" type="presParOf" srcId="{F91D35B5-A356-4DC5-8E13-4F7117249AEC}" destId="{CB86C41D-4FDE-45C5-9050-0511298B8E58}" srcOrd="4" destOrd="0" presId="urn:microsoft.com/office/officeart/2005/8/layout/bProcess4"/>
    <dgm:cxn modelId="{0C44574B-6DF0-4657-BEB0-D462E26E2D94}" type="presParOf" srcId="{CB86C41D-4FDE-45C5-9050-0511298B8E58}" destId="{06DDE909-64A2-4221-A9F5-C1FD63596D22}" srcOrd="0" destOrd="0" presId="urn:microsoft.com/office/officeart/2005/8/layout/bProcess4"/>
    <dgm:cxn modelId="{AD4DE9AB-860F-41FB-97E3-2008771A9CBE}" type="presParOf" srcId="{CB86C41D-4FDE-45C5-9050-0511298B8E58}" destId="{CC5725E7-C0F8-44E9-A8B0-43599103F7B7}" srcOrd="1" destOrd="0" presId="urn:microsoft.com/office/officeart/2005/8/layout/bProcess4"/>
    <dgm:cxn modelId="{791F310C-2A6F-4B25-B4F6-FD1DA309C211}" type="presParOf" srcId="{F91D35B5-A356-4DC5-8E13-4F7117249AEC}" destId="{E8511CC2-F123-4072-969E-BA6ADEA1FF8C}" srcOrd="5" destOrd="0" presId="urn:microsoft.com/office/officeart/2005/8/layout/bProcess4"/>
    <dgm:cxn modelId="{AA65BC35-6853-4BD7-A731-6CC69DC20E6F}" type="presParOf" srcId="{F91D35B5-A356-4DC5-8E13-4F7117249AEC}" destId="{69D85065-249F-46BF-BE02-C23601D1327F}" srcOrd="6" destOrd="0" presId="urn:microsoft.com/office/officeart/2005/8/layout/bProcess4"/>
    <dgm:cxn modelId="{77C2B0BF-6501-43DA-A809-FAF003D5484C}" type="presParOf" srcId="{69D85065-249F-46BF-BE02-C23601D1327F}" destId="{78342B2F-BCC7-4812-906A-6B3998E45BD1}" srcOrd="0" destOrd="0" presId="urn:microsoft.com/office/officeart/2005/8/layout/bProcess4"/>
    <dgm:cxn modelId="{9C75584E-2E53-421F-9F74-05AF38999D60}" type="presParOf" srcId="{69D85065-249F-46BF-BE02-C23601D1327F}" destId="{0B6DB46F-96B9-4DC6-B857-8F2DCDA5F586}" srcOrd="1" destOrd="0" presId="urn:microsoft.com/office/officeart/2005/8/layout/bProcess4"/>
    <dgm:cxn modelId="{7A3E6048-2A15-4685-942F-0FD6DF8E23A3}" type="presParOf" srcId="{F91D35B5-A356-4DC5-8E13-4F7117249AEC}" destId="{2CD616DD-0CBD-4856-8249-B12FC0248D53}" srcOrd="7" destOrd="0" presId="urn:microsoft.com/office/officeart/2005/8/layout/bProcess4"/>
    <dgm:cxn modelId="{1EA9F388-BA02-4A62-82A3-C9C3E4B151FB}" type="presParOf" srcId="{F91D35B5-A356-4DC5-8E13-4F7117249AEC}" destId="{9862A3E9-A70C-479C-8CEB-080E7B79CD74}" srcOrd="8" destOrd="0" presId="urn:microsoft.com/office/officeart/2005/8/layout/bProcess4"/>
    <dgm:cxn modelId="{96D38DA5-66FE-4408-858A-B6249F8041E5}" type="presParOf" srcId="{9862A3E9-A70C-479C-8CEB-080E7B79CD74}" destId="{E056820E-F523-41A5-800D-30EF9320AB6E}" srcOrd="0" destOrd="0" presId="urn:microsoft.com/office/officeart/2005/8/layout/bProcess4"/>
    <dgm:cxn modelId="{661EC7D5-66B0-4CA2-8910-CBFCF9D5C4A9}" type="presParOf" srcId="{9862A3E9-A70C-479C-8CEB-080E7B79CD74}" destId="{391EE49F-6995-4F94-A389-9648BBF6B0B3}" srcOrd="1" destOrd="0" presId="urn:microsoft.com/office/officeart/2005/8/layout/bProcess4"/>
    <dgm:cxn modelId="{787649B7-7097-4264-AD07-CDB848DF023C}" type="presParOf" srcId="{F91D35B5-A356-4DC5-8E13-4F7117249AEC}" destId="{8109BB82-4073-47D2-B6C1-340A642B21C8}" srcOrd="9" destOrd="0" presId="urn:microsoft.com/office/officeart/2005/8/layout/bProcess4"/>
    <dgm:cxn modelId="{BF2697E8-FF31-4B38-B394-C1A56053426A}" type="presParOf" srcId="{F91D35B5-A356-4DC5-8E13-4F7117249AEC}" destId="{9814DB58-99AB-4845-B621-0FB89E843D5C}" srcOrd="10" destOrd="0" presId="urn:microsoft.com/office/officeart/2005/8/layout/bProcess4"/>
    <dgm:cxn modelId="{FE26D71C-1F50-4D66-990C-5772EDE6825F}" type="presParOf" srcId="{9814DB58-99AB-4845-B621-0FB89E843D5C}" destId="{1D41E616-0B3D-47C6-AE7A-CDFBB01731DA}" srcOrd="0" destOrd="0" presId="urn:microsoft.com/office/officeart/2005/8/layout/bProcess4"/>
    <dgm:cxn modelId="{6E57E762-CE0B-4581-9D0D-A93B3E297027}" type="presParOf" srcId="{9814DB58-99AB-4845-B621-0FB89E843D5C}" destId="{4FE261DE-069D-42FE-9810-7FF99C0F047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CF277B-C3B1-4A36-94F9-A50D6A86DD4A}" type="doc">
      <dgm:prSet loTypeId="urn:microsoft.com/office/officeart/2005/8/layout/b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2BA1967-F79A-4772-A123-A77453315774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Sistema de ventilación</a:t>
          </a:r>
        </a:p>
        <a:p>
          <a:pPr rtl="0"/>
          <a:endParaRPr lang="es-MX" sz="2400" dirty="0" smtClean="0">
            <a:solidFill>
              <a:schemeClr val="tx1"/>
            </a:solidFill>
          </a:endParaRPr>
        </a:p>
        <a:p>
          <a:pPr rtl="0"/>
          <a:r>
            <a:rPr lang="es-MX" sz="2400" dirty="0" smtClean="0">
              <a:solidFill>
                <a:schemeClr val="tx1"/>
              </a:solidFill>
            </a:rPr>
            <a:t>Filtros HEPA</a:t>
          </a:r>
          <a:endParaRPr lang="es-MX" sz="2400" dirty="0">
            <a:solidFill>
              <a:schemeClr val="tx1"/>
            </a:solidFill>
          </a:endParaRPr>
        </a:p>
      </dgm:t>
    </dgm:pt>
    <dgm:pt modelId="{9F366638-B17E-4211-8E4F-D115943BBD04}" type="parTrans" cxnId="{E4565D65-6407-4B5F-8302-AFDA6742A8B6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6A74C2E5-7FE6-402B-8288-6325D11456D5}" type="sibTrans" cxnId="{E4565D65-6407-4B5F-8302-AFDA6742A8B6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25896242-E853-4BF5-A7B8-37E4E16CBED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tx1"/>
              </a:solidFill>
            </a:rPr>
            <a:t>Dispositivo de vigilancia visual, con o sin alarma</a:t>
          </a:r>
          <a:endParaRPr lang="es-MX" sz="1800" dirty="0">
            <a:solidFill>
              <a:schemeClr val="tx1"/>
            </a:solidFill>
          </a:endParaRPr>
        </a:p>
      </dgm:t>
    </dgm:pt>
    <dgm:pt modelId="{FCBEA398-A7AB-4039-A6F5-70908BA164D2}" type="parTrans" cxnId="{80CDAFE7-C3F8-4F4D-B8B0-A7D77CAD9D65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ED06BB0B-789E-49EF-9F91-A6A1D2DA85CE}" type="sibTrans" cxnId="{80CDAFE7-C3F8-4F4D-B8B0-A7D77CAD9D65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8471527B-9411-4A75-B9B5-640B7A3C1742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Dentro del laboratorio de contención debe haber una autoclave para descontaminar el material de desecho infectado.</a:t>
          </a:r>
          <a:endParaRPr lang="es-MX" dirty="0">
            <a:solidFill>
              <a:schemeClr val="tx1"/>
            </a:solidFill>
          </a:endParaRPr>
        </a:p>
      </dgm:t>
    </dgm:pt>
    <dgm:pt modelId="{1F7257E5-9762-465C-8B2C-D6FC314C48B9}" type="parTrans" cxnId="{B96EBEBC-5EC9-4668-A3B6-A5D99FDA67F6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70B8539E-72D9-41EF-97EB-569DED194AF0}" type="sibTrans" cxnId="{B96EBEBC-5EC9-4668-A3B6-A5D99FDA67F6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9A6143D3-7446-4F11-9328-EAAD083F739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Las CSB deben estar alejadas de las zonas de paso y de los lugares de cruce de corrientes procedentes de puertas y sistemas de ventilación</a:t>
          </a:r>
          <a:endParaRPr lang="es-MX" dirty="0">
            <a:solidFill>
              <a:schemeClr val="tx1"/>
            </a:solidFill>
          </a:endParaRPr>
        </a:p>
      </dgm:t>
    </dgm:pt>
    <dgm:pt modelId="{F24496A9-7E36-4FBE-AFA7-7C4B021FEB58}" type="parTrans" cxnId="{A2FC431C-0A49-42A6-806B-6663B2934B30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C844B3B1-39A8-47B1-861A-8BD9153A8EED}" type="sibTrans" cxnId="{A2FC431C-0A49-42A6-806B-6663B2934B30}">
      <dgm:prSet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596B6494-3984-45E1-AA0C-74F2F1669E0B}" type="pres">
      <dgm:prSet presAssocID="{6DCF277B-C3B1-4A36-94F9-A50D6A86DD4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941B6DF7-6D9B-4924-9691-3B7639CDC029}" type="pres">
      <dgm:prSet presAssocID="{C2BA1967-F79A-4772-A123-A77453315774}" presName="compNode" presStyleCnt="0"/>
      <dgm:spPr/>
    </dgm:pt>
    <dgm:pt modelId="{ABCA323B-B377-44D9-9F69-C49A866ED584}" type="pres">
      <dgm:prSet presAssocID="{C2BA1967-F79A-4772-A123-A77453315774}" presName="dummyConnPt" presStyleCnt="0"/>
      <dgm:spPr/>
    </dgm:pt>
    <dgm:pt modelId="{AAF76562-0C4A-45A8-BA7B-5633DAD9E2B6}" type="pres">
      <dgm:prSet presAssocID="{C2BA1967-F79A-4772-A123-A7745331577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6D5616-148E-44DD-B992-25F8A58C9002}" type="pres">
      <dgm:prSet presAssocID="{6A74C2E5-7FE6-402B-8288-6325D11456D5}" presName="sibTrans" presStyleLbl="bgSibTrans2D1" presStyleIdx="0" presStyleCnt="3"/>
      <dgm:spPr/>
      <dgm:t>
        <a:bodyPr/>
        <a:lstStyle/>
        <a:p>
          <a:endParaRPr lang="es-MX"/>
        </a:p>
      </dgm:t>
    </dgm:pt>
    <dgm:pt modelId="{0D07209B-1301-4CC3-9C07-9D3869AE5F67}" type="pres">
      <dgm:prSet presAssocID="{25896242-E853-4BF5-A7B8-37E4E16CBEDF}" presName="compNode" presStyleCnt="0"/>
      <dgm:spPr/>
    </dgm:pt>
    <dgm:pt modelId="{E1DABB42-E876-45C6-A1D3-483FACADBF24}" type="pres">
      <dgm:prSet presAssocID="{25896242-E853-4BF5-A7B8-37E4E16CBEDF}" presName="dummyConnPt" presStyleCnt="0"/>
      <dgm:spPr/>
    </dgm:pt>
    <dgm:pt modelId="{D5C74596-E186-43A2-9ADE-A1641B92FE95}" type="pres">
      <dgm:prSet presAssocID="{25896242-E853-4BF5-A7B8-37E4E16CBED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5A28F8-E240-45F5-9FF4-BA62973E6609}" type="pres">
      <dgm:prSet presAssocID="{ED06BB0B-789E-49EF-9F91-A6A1D2DA85CE}" presName="sibTrans" presStyleLbl="bgSibTrans2D1" presStyleIdx="1" presStyleCnt="3"/>
      <dgm:spPr/>
      <dgm:t>
        <a:bodyPr/>
        <a:lstStyle/>
        <a:p>
          <a:endParaRPr lang="es-MX"/>
        </a:p>
      </dgm:t>
    </dgm:pt>
    <dgm:pt modelId="{556ADEDD-7897-4052-8E64-810737C2FD28}" type="pres">
      <dgm:prSet presAssocID="{8471527B-9411-4A75-B9B5-640B7A3C1742}" presName="compNode" presStyleCnt="0"/>
      <dgm:spPr/>
    </dgm:pt>
    <dgm:pt modelId="{F1FA492F-4C72-4BE5-BB80-F6D2B5A697E3}" type="pres">
      <dgm:prSet presAssocID="{8471527B-9411-4A75-B9B5-640B7A3C1742}" presName="dummyConnPt" presStyleCnt="0"/>
      <dgm:spPr/>
    </dgm:pt>
    <dgm:pt modelId="{B277D0AE-D1FB-4D89-BBC1-22BE26F0E162}" type="pres">
      <dgm:prSet presAssocID="{8471527B-9411-4A75-B9B5-640B7A3C174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4A017C-3403-4E6D-A10D-50021872A198}" type="pres">
      <dgm:prSet presAssocID="{70B8539E-72D9-41EF-97EB-569DED194AF0}" presName="sibTrans" presStyleLbl="bgSibTrans2D1" presStyleIdx="2" presStyleCnt="3"/>
      <dgm:spPr/>
      <dgm:t>
        <a:bodyPr/>
        <a:lstStyle/>
        <a:p>
          <a:endParaRPr lang="es-MX"/>
        </a:p>
      </dgm:t>
    </dgm:pt>
    <dgm:pt modelId="{829E7028-C6A5-4F09-A2F7-6754C405960B}" type="pres">
      <dgm:prSet presAssocID="{9A6143D3-7446-4F11-9328-EAAD083F7397}" presName="compNode" presStyleCnt="0"/>
      <dgm:spPr/>
    </dgm:pt>
    <dgm:pt modelId="{82DABE41-B206-4A3E-8517-07213162F99C}" type="pres">
      <dgm:prSet presAssocID="{9A6143D3-7446-4F11-9328-EAAD083F7397}" presName="dummyConnPt" presStyleCnt="0"/>
      <dgm:spPr/>
    </dgm:pt>
    <dgm:pt modelId="{A9AD2EFD-EF40-4335-8607-B2D863074F31}" type="pres">
      <dgm:prSet presAssocID="{9A6143D3-7446-4F11-9328-EAAD083F73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1BF282C-469B-47CA-8319-4843BB692FF7}" type="presOf" srcId="{9A6143D3-7446-4F11-9328-EAAD083F7397}" destId="{A9AD2EFD-EF40-4335-8607-B2D863074F31}" srcOrd="0" destOrd="0" presId="urn:microsoft.com/office/officeart/2005/8/layout/bProcess4"/>
    <dgm:cxn modelId="{C7697B8C-E829-43A6-B3A3-AC4AB50CFB4F}" type="presOf" srcId="{C2BA1967-F79A-4772-A123-A77453315774}" destId="{AAF76562-0C4A-45A8-BA7B-5633DAD9E2B6}" srcOrd="0" destOrd="0" presId="urn:microsoft.com/office/officeart/2005/8/layout/bProcess4"/>
    <dgm:cxn modelId="{80CDAFE7-C3F8-4F4D-B8B0-A7D77CAD9D65}" srcId="{6DCF277B-C3B1-4A36-94F9-A50D6A86DD4A}" destId="{25896242-E853-4BF5-A7B8-37E4E16CBEDF}" srcOrd="1" destOrd="0" parTransId="{FCBEA398-A7AB-4039-A6F5-70908BA164D2}" sibTransId="{ED06BB0B-789E-49EF-9F91-A6A1D2DA85CE}"/>
    <dgm:cxn modelId="{17D19602-5576-4AA5-AAA7-A2C3C666CD08}" type="presOf" srcId="{6A74C2E5-7FE6-402B-8288-6325D11456D5}" destId="{ED6D5616-148E-44DD-B992-25F8A58C9002}" srcOrd="0" destOrd="0" presId="urn:microsoft.com/office/officeart/2005/8/layout/bProcess4"/>
    <dgm:cxn modelId="{1F22B985-0399-4D33-80AC-4BB2293BA7BD}" type="presOf" srcId="{8471527B-9411-4A75-B9B5-640B7A3C1742}" destId="{B277D0AE-D1FB-4D89-BBC1-22BE26F0E162}" srcOrd="0" destOrd="0" presId="urn:microsoft.com/office/officeart/2005/8/layout/bProcess4"/>
    <dgm:cxn modelId="{B96EBEBC-5EC9-4668-A3B6-A5D99FDA67F6}" srcId="{6DCF277B-C3B1-4A36-94F9-A50D6A86DD4A}" destId="{8471527B-9411-4A75-B9B5-640B7A3C1742}" srcOrd="2" destOrd="0" parTransId="{1F7257E5-9762-465C-8B2C-D6FC314C48B9}" sibTransId="{70B8539E-72D9-41EF-97EB-569DED194AF0}"/>
    <dgm:cxn modelId="{244D5551-6918-478B-949F-3E2A3C94C320}" type="presOf" srcId="{70B8539E-72D9-41EF-97EB-569DED194AF0}" destId="{C44A017C-3403-4E6D-A10D-50021872A198}" srcOrd="0" destOrd="0" presId="urn:microsoft.com/office/officeart/2005/8/layout/bProcess4"/>
    <dgm:cxn modelId="{E59BC40F-B91F-40DF-A52F-F95C6C2A8D4F}" type="presOf" srcId="{ED06BB0B-789E-49EF-9F91-A6A1D2DA85CE}" destId="{C85A28F8-E240-45F5-9FF4-BA62973E6609}" srcOrd="0" destOrd="0" presId="urn:microsoft.com/office/officeart/2005/8/layout/bProcess4"/>
    <dgm:cxn modelId="{89914805-EE09-40B4-AA41-ECA80D384B50}" type="presOf" srcId="{25896242-E853-4BF5-A7B8-37E4E16CBEDF}" destId="{D5C74596-E186-43A2-9ADE-A1641B92FE95}" srcOrd="0" destOrd="0" presId="urn:microsoft.com/office/officeart/2005/8/layout/bProcess4"/>
    <dgm:cxn modelId="{A2FC431C-0A49-42A6-806B-6663B2934B30}" srcId="{6DCF277B-C3B1-4A36-94F9-A50D6A86DD4A}" destId="{9A6143D3-7446-4F11-9328-EAAD083F7397}" srcOrd="3" destOrd="0" parTransId="{F24496A9-7E36-4FBE-AFA7-7C4B021FEB58}" sibTransId="{C844B3B1-39A8-47B1-861A-8BD9153A8EED}"/>
    <dgm:cxn modelId="{E4565D65-6407-4B5F-8302-AFDA6742A8B6}" srcId="{6DCF277B-C3B1-4A36-94F9-A50D6A86DD4A}" destId="{C2BA1967-F79A-4772-A123-A77453315774}" srcOrd="0" destOrd="0" parTransId="{9F366638-B17E-4211-8E4F-D115943BBD04}" sibTransId="{6A74C2E5-7FE6-402B-8288-6325D11456D5}"/>
    <dgm:cxn modelId="{A3F4D6CD-0107-49B4-BDA0-CD68241B75D1}" type="presOf" srcId="{6DCF277B-C3B1-4A36-94F9-A50D6A86DD4A}" destId="{596B6494-3984-45E1-AA0C-74F2F1669E0B}" srcOrd="0" destOrd="0" presId="urn:microsoft.com/office/officeart/2005/8/layout/bProcess4"/>
    <dgm:cxn modelId="{A0B55D14-5920-48E4-AB61-465C14C61238}" type="presParOf" srcId="{596B6494-3984-45E1-AA0C-74F2F1669E0B}" destId="{941B6DF7-6D9B-4924-9691-3B7639CDC029}" srcOrd="0" destOrd="0" presId="urn:microsoft.com/office/officeart/2005/8/layout/bProcess4"/>
    <dgm:cxn modelId="{EC35A5EF-D6C5-419D-8DFD-58030EE909F5}" type="presParOf" srcId="{941B6DF7-6D9B-4924-9691-3B7639CDC029}" destId="{ABCA323B-B377-44D9-9F69-C49A866ED584}" srcOrd="0" destOrd="0" presId="urn:microsoft.com/office/officeart/2005/8/layout/bProcess4"/>
    <dgm:cxn modelId="{02A4EAA2-C9EA-4CA9-BE23-4269548BFF6F}" type="presParOf" srcId="{941B6DF7-6D9B-4924-9691-3B7639CDC029}" destId="{AAF76562-0C4A-45A8-BA7B-5633DAD9E2B6}" srcOrd="1" destOrd="0" presId="urn:microsoft.com/office/officeart/2005/8/layout/bProcess4"/>
    <dgm:cxn modelId="{37176928-CFA3-4756-9C9D-56A786D0B507}" type="presParOf" srcId="{596B6494-3984-45E1-AA0C-74F2F1669E0B}" destId="{ED6D5616-148E-44DD-B992-25F8A58C9002}" srcOrd="1" destOrd="0" presId="urn:microsoft.com/office/officeart/2005/8/layout/bProcess4"/>
    <dgm:cxn modelId="{D7F7E05E-1782-4892-A9F5-0CB5E1B452CC}" type="presParOf" srcId="{596B6494-3984-45E1-AA0C-74F2F1669E0B}" destId="{0D07209B-1301-4CC3-9C07-9D3869AE5F67}" srcOrd="2" destOrd="0" presId="urn:microsoft.com/office/officeart/2005/8/layout/bProcess4"/>
    <dgm:cxn modelId="{DBCD4A3F-7367-4FAC-AB93-78BC043DD905}" type="presParOf" srcId="{0D07209B-1301-4CC3-9C07-9D3869AE5F67}" destId="{E1DABB42-E876-45C6-A1D3-483FACADBF24}" srcOrd="0" destOrd="0" presId="urn:microsoft.com/office/officeart/2005/8/layout/bProcess4"/>
    <dgm:cxn modelId="{9BB35701-A75A-449D-85CA-E3ECE9457E4F}" type="presParOf" srcId="{0D07209B-1301-4CC3-9C07-9D3869AE5F67}" destId="{D5C74596-E186-43A2-9ADE-A1641B92FE95}" srcOrd="1" destOrd="0" presId="urn:microsoft.com/office/officeart/2005/8/layout/bProcess4"/>
    <dgm:cxn modelId="{3A709C87-81D9-483F-81E9-6C9E5891C6FA}" type="presParOf" srcId="{596B6494-3984-45E1-AA0C-74F2F1669E0B}" destId="{C85A28F8-E240-45F5-9FF4-BA62973E6609}" srcOrd="3" destOrd="0" presId="urn:microsoft.com/office/officeart/2005/8/layout/bProcess4"/>
    <dgm:cxn modelId="{E376C4CC-EBB0-4BE3-A5E5-E539A2D0F00F}" type="presParOf" srcId="{596B6494-3984-45E1-AA0C-74F2F1669E0B}" destId="{556ADEDD-7897-4052-8E64-810737C2FD28}" srcOrd="4" destOrd="0" presId="urn:microsoft.com/office/officeart/2005/8/layout/bProcess4"/>
    <dgm:cxn modelId="{87DE8E67-9EE4-42C5-B544-8DDAAADE649A}" type="presParOf" srcId="{556ADEDD-7897-4052-8E64-810737C2FD28}" destId="{F1FA492F-4C72-4BE5-BB80-F6D2B5A697E3}" srcOrd="0" destOrd="0" presId="urn:microsoft.com/office/officeart/2005/8/layout/bProcess4"/>
    <dgm:cxn modelId="{89543258-618D-4723-AE5C-7C8BC7A89AA5}" type="presParOf" srcId="{556ADEDD-7897-4052-8E64-810737C2FD28}" destId="{B277D0AE-D1FB-4D89-BBC1-22BE26F0E162}" srcOrd="1" destOrd="0" presId="urn:microsoft.com/office/officeart/2005/8/layout/bProcess4"/>
    <dgm:cxn modelId="{31EF0326-1F47-45C4-ACDD-4AAF0DFED285}" type="presParOf" srcId="{596B6494-3984-45E1-AA0C-74F2F1669E0B}" destId="{C44A017C-3403-4E6D-A10D-50021872A198}" srcOrd="5" destOrd="0" presId="urn:microsoft.com/office/officeart/2005/8/layout/bProcess4"/>
    <dgm:cxn modelId="{CC7D503A-8352-4144-B0A3-B2A6999C213E}" type="presParOf" srcId="{596B6494-3984-45E1-AA0C-74F2F1669E0B}" destId="{829E7028-C6A5-4F09-A2F7-6754C405960B}" srcOrd="6" destOrd="0" presId="urn:microsoft.com/office/officeart/2005/8/layout/bProcess4"/>
    <dgm:cxn modelId="{D75249F5-0747-43BC-AEC0-48DB5EA57B99}" type="presParOf" srcId="{829E7028-C6A5-4F09-A2F7-6754C405960B}" destId="{82DABE41-B206-4A3E-8517-07213162F99C}" srcOrd="0" destOrd="0" presId="urn:microsoft.com/office/officeart/2005/8/layout/bProcess4"/>
    <dgm:cxn modelId="{10823293-9527-4843-B0E0-61998A58A5B6}" type="presParOf" srcId="{829E7028-C6A5-4F09-A2F7-6754C405960B}" destId="{A9AD2EFD-EF40-4335-8607-B2D863074F3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B267F2-5B93-4DF7-A6E0-BB2A657502EE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0EBA7751-E482-4995-A0FE-CCF60A92FC21}">
      <dgm:prSet/>
      <dgm:spPr/>
      <dgm:t>
        <a:bodyPr/>
        <a:lstStyle/>
        <a:p>
          <a:pPr rtl="0"/>
          <a:r>
            <a:rPr lang="es-MX" smtClean="0"/>
            <a:t>Tuberculosis.</a:t>
          </a:r>
          <a:endParaRPr lang="es-MX"/>
        </a:p>
      </dgm:t>
    </dgm:pt>
    <dgm:pt modelId="{9063AA06-9A9E-4448-989B-4A655C143936}" type="parTrans" cxnId="{639447A3-E0EE-4703-9EE1-EFCAC3FC97A4}">
      <dgm:prSet/>
      <dgm:spPr/>
      <dgm:t>
        <a:bodyPr/>
        <a:lstStyle/>
        <a:p>
          <a:endParaRPr lang="es-MX"/>
        </a:p>
      </dgm:t>
    </dgm:pt>
    <dgm:pt modelId="{60A582B4-0E69-47A1-B1B5-37C77094B7BE}" type="sibTrans" cxnId="{639447A3-E0EE-4703-9EE1-EFCAC3FC97A4}">
      <dgm:prSet/>
      <dgm:spPr/>
      <dgm:t>
        <a:bodyPr/>
        <a:lstStyle/>
        <a:p>
          <a:endParaRPr lang="es-MX"/>
        </a:p>
      </dgm:t>
    </dgm:pt>
    <dgm:pt modelId="{5ABC75DC-5990-419E-80C9-336388F3F580}">
      <dgm:prSet/>
      <dgm:spPr/>
      <dgm:t>
        <a:bodyPr/>
        <a:lstStyle/>
        <a:p>
          <a:pPr rtl="0"/>
          <a:r>
            <a:rPr lang="es-MX" smtClean="0"/>
            <a:t>Virus de encefalitis.</a:t>
          </a:r>
          <a:endParaRPr lang="es-MX"/>
        </a:p>
      </dgm:t>
    </dgm:pt>
    <dgm:pt modelId="{941FF8D5-1DA5-4428-9A11-070DF27F4EAC}" type="parTrans" cxnId="{7DB6F0E3-080B-4D3E-9CFB-72496BB88107}">
      <dgm:prSet/>
      <dgm:spPr/>
      <dgm:t>
        <a:bodyPr/>
        <a:lstStyle/>
        <a:p>
          <a:endParaRPr lang="es-MX"/>
        </a:p>
      </dgm:t>
    </dgm:pt>
    <dgm:pt modelId="{C6DBB689-6E1A-4702-9B0F-A315B372506F}" type="sibTrans" cxnId="{7DB6F0E3-080B-4D3E-9CFB-72496BB88107}">
      <dgm:prSet/>
      <dgm:spPr/>
      <dgm:t>
        <a:bodyPr/>
        <a:lstStyle/>
        <a:p>
          <a:endParaRPr lang="es-MX"/>
        </a:p>
      </dgm:t>
    </dgm:pt>
    <dgm:pt modelId="{4C47C48A-3800-43C5-AE5A-A54187820BA3}">
      <dgm:prSet/>
      <dgm:spPr/>
      <dgm:t>
        <a:bodyPr/>
        <a:lstStyle/>
        <a:p>
          <a:pPr rtl="0"/>
          <a:r>
            <a:rPr lang="es-MX" smtClean="0"/>
            <a:t>Tularemia.</a:t>
          </a:r>
          <a:endParaRPr lang="es-MX"/>
        </a:p>
      </dgm:t>
    </dgm:pt>
    <dgm:pt modelId="{54687E85-F49E-4E94-A895-226E2938FF5B}" type="parTrans" cxnId="{D2EAC787-A0E9-4D3E-B216-E746824A1F3D}">
      <dgm:prSet/>
      <dgm:spPr/>
      <dgm:t>
        <a:bodyPr/>
        <a:lstStyle/>
        <a:p>
          <a:endParaRPr lang="es-MX"/>
        </a:p>
      </dgm:t>
    </dgm:pt>
    <dgm:pt modelId="{06580D33-53A6-4F43-A224-D94D0947BAD2}" type="sibTrans" cxnId="{D2EAC787-A0E9-4D3E-B216-E746824A1F3D}">
      <dgm:prSet/>
      <dgm:spPr/>
      <dgm:t>
        <a:bodyPr/>
        <a:lstStyle/>
        <a:p>
          <a:endParaRPr lang="es-MX"/>
        </a:p>
      </dgm:t>
    </dgm:pt>
    <dgm:pt modelId="{CEC35319-07FA-4433-9FF3-9A5C129FA9BA}">
      <dgm:prSet/>
      <dgm:spPr/>
      <dgm:t>
        <a:bodyPr/>
        <a:lstStyle/>
        <a:p>
          <a:pPr rtl="0"/>
          <a:r>
            <a:rPr lang="es-MX" smtClean="0"/>
            <a:t>Coxiella burnetti.</a:t>
          </a:r>
          <a:endParaRPr lang="es-MX"/>
        </a:p>
      </dgm:t>
    </dgm:pt>
    <dgm:pt modelId="{EB9BF6D6-4B9C-4FBC-9EB5-2178B2698AF7}" type="parTrans" cxnId="{FE129BF3-0EFD-4B91-8D40-1CFFFC77DD01}">
      <dgm:prSet/>
      <dgm:spPr/>
      <dgm:t>
        <a:bodyPr/>
        <a:lstStyle/>
        <a:p>
          <a:endParaRPr lang="es-MX"/>
        </a:p>
      </dgm:t>
    </dgm:pt>
    <dgm:pt modelId="{5D2C38E0-C39D-4933-8381-7728930A9905}" type="sibTrans" cxnId="{FE129BF3-0EFD-4B91-8D40-1CFFFC77DD01}">
      <dgm:prSet/>
      <dgm:spPr/>
      <dgm:t>
        <a:bodyPr/>
        <a:lstStyle/>
        <a:p>
          <a:endParaRPr lang="es-MX"/>
        </a:p>
      </dgm:t>
    </dgm:pt>
    <dgm:pt modelId="{4A227CB6-818D-43DD-B7A5-E9C1F6E77151}" type="pres">
      <dgm:prSet presAssocID="{CBB267F2-5B93-4DF7-A6E0-BB2A657502E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21AA08F-3A75-452D-84B0-BD23BDE18342}" type="pres">
      <dgm:prSet presAssocID="{CBB267F2-5B93-4DF7-A6E0-BB2A657502EE}" presName="cycle" presStyleCnt="0"/>
      <dgm:spPr/>
    </dgm:pt>
    <dgm:pt modelId="{48417954-69B7-42A3-ABB8-2E2941FA3961}" type="pres">
      <dgm:prSet presAssocID="{0EBA7751-E482-4995-A0FE-CCF60A92FC21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E31822-7733-4847-AE24-617CD788618C}" type="pres">
      <dgm:prSet presAssocID="{60A582B4-0E69-47A1-B1B5-37C77094B7BE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6E6BC181-3D40-45AD-81CB-469D3EECFAA4}" type="pres">
      <dgm:prSet presAssocID="{5ABC75DC-5990-419E-80C9-336388F3F580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C7D68F-0EF9-4436-9F59-571A4759CF8F}" type="pres">
      <dgm:prSet presAssocID="{4C47C48A-3800-43C5-AE5A-A54187820BA3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2B581B-F08E-4617-97E5-02FF3EF747CE}" type="pres">
      <dgm:prSet presAssocID="{CEC35319-07FA-4433-9FF3-9A5C129FA9BA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E129BF3-0EFD-4B91-8D40-1CFFFC77DD01}" srcId="{CBB267F2-5B93-4DF7-A6E0-BB2A657502EE}" destId="{CEC35319-07FA-4433-9FF3-9A5C129FA9BA}" srcOrd="3" destOrd="0" parTransId="{EB9BF6D6-4B9C-4FBC-9EB5-2178B2698AF7}" sibTransId="{5D2C38E0-C39D-4933-8381-7728930A9905}"/>
    <dgm:cxn modelId="{06B800A1-930E-4BFC-BA20-1B118343AB2A}" type="presOf" srcId="{CEC35319-07FA-4433-9FF3-9A5C129FA9BA}" destId="{132B581B-F08E-4617-97E5-02FF3EF747CE}" srcOrd="0" destOrd="0" presId="urn:microsoft.com/office/officeart/2005/8/layout/cycle3"/>
    <dgm:cxn modelId="{3CF51EE4-B9CC-40A7-A8AA-B8006A3CAE66}" type="presOf" srcId="{4C47C48A-3800-43C5-AE5A-A54187820BA3}" destId="{A4C7D68F-0EF9-4436-9F59-571A4759CF8F}" srcOrd="0" destOrd="0" presId="urn:microsoft.com/office/officeart/2005/8/layout/cycle3"/>
    <dgm:cxn modelId="{7DB6F0E3-080B-4D3E-9CFB-72496BB88107}" srcId="{CBB267F2-5B93-4DF7-A6E0-BB2A657502EE}" destId="{5ABC75DC-5990-419E-80C9-336388F3F580}" srcOrd="1" destOrd="0" parTransId="{941FF8D5-1DA5-4428-9A11-070DF27F4EAC}" sibTransId="{C6DBB689-6E1A-4702-9B0F-A315B372506F}"/>
    <dgm:cxn modelId="{EC6C1E02-2513-43A3-98CD-150BDF8B7D7F}" type="presOf" srcId="{CBB267F2-5B93-4DF7-A6E0-BB2A657502EE}" destId="{4A227CB6-818D-43DD-B7A5-E9C1F6E77151}" srcOrd="0" destOrd="0" presId="urn:microsoft.com/office/officeart/2005/8/layout/cycle3"/>
    <dgm:cxn modelId="{639447A3-E0EE-4703-9EE1-EFCAC3FC97A4}" srcId="{CBB267F2-5B93-4DF7-A6E0-BB2A657502EE}" destId="{0EBA7751-E482-4995-A0FE-CCF60A92FC21}" srcOrd="0" destOrd="0" parTransId="{9063AA06-9A9E-4448-989B-4A655C143936}" sibTransId="{60A582B4-0E69-47A1-B1B5-37C77094B7BE}"/>
    <dgm:cxn modelId="{C7F35711-B30D-40E7-88FC-6E9D0B62C202}" type="presOf" srcId="{0EBA7751-E482-4995-A0FE-CCF60A92FC21}" destId="{48417954-69B7-42A3-ABB8-2E2941FA3961}" srcOrd="0" destOrd="0" presId="urn:microsoft.com/office/officeart/2005/8/layout/cycle3"/>
    <dgm:cxn modelId="{76C9BDD1-D60D-4D25-ABC2-E8F9EA26F21C}" type="presOf" srcId="{5ABC75DC-5990-419E-80C9-336388F3F580}" destId="{6E6BC181-3D40-45AD-81CB-469D3EECFAA4}" srcOrd="0" destOrd="0" presId="urn:microsoft.com/office/officeart/2005/8/layout/cycle3"/>
    <dgm:cxn modelId="{D2EAC787-A0E9-4D3E-B216-E746824A1F3D}" srcId="{CBB267F2-5B93-4DF7-A6E0-BB2A657502EE}" destId="{4C47C48A-3800-43C5-AE5A-A54187820BA3}" srcOrd="2" destOrd="0" parTransId="{54687E85-F49E-4E94-A895-226E2938FF5B}" sibTransId="{06580D33-53A6-4F43-A224-D94D0947BAD2}"/>
    <dgm:cxn modelId="{33E9EB1D-CCF2-4B34-9DD7-F4DF33CEBFD6}" type="presOf" srcId="{60A582B4-0E69-47A1-B1B5-37C77094B7BE}" destId="{BCE31822-7733-4847-AE24-617CD788618C}" srcOrd="0" destOrd="0" presId="urn:microsoft.com/office/officeart/2005/8/layout/cycle3"/>
    <dgm:cxn modelId="{AFC7FF23-3193-497E-A37F-63635F4B5D8E}" type="presParOf" srcId="{4A227CB6-818D-43DD-B7A5-E9C1F6E77151}" destId="{E21AA08F-3A75-452D-84B0-BD23BDE18342}" srcOrd="0" destOrd="0" presId="urn:microsoft.com/office/officeart/2005/8/layout/cycle3"/>
    <dgm:cxn modelId="{73F56CC4-DDC6-47CF-98BF-3327B280C3A8}" type="presParOf" srcId="{E21AA08F-3A75-452D-84B0-BD23BDE18342}" destId="{48417954-69B7-42A3-ABB8-2E2941FA3961}" srcOrd="0" destOrd="0" presId="urn:microsoft.com/office/officeart/2005/8/layout/cycle3"/>
    <dgm:cxn modelId="{DC74801F-B577-4677-9114-1648505DB4D1}" type="presParOf" srcId="{E21AA08F-3A75-452D-84B0-BD23BDE18342}" destId="{BCE31822-7733-4847-AE24-617CD788618C}" srcOrd="1" destOrd="0" presId="urn:microsoft.com/office/officeart/2005/8/layout/cycle3"/>
    <dgm:cxn modelId="{FCDB6A47-B168-431C-87F1-4305D5BDC4D0}" type="presParOf" srcId="{E21AA08F-3A75-452D-84B0-BD23BDE18342}" destId="{6E6BC181-3D40-45AD-81CB-469D3EECFAA4}" srcOrd="2" destOrd="0" presId="urn:microsoft.com/office/officeart/2005/8/layout/cycle3"/>
    <dgm:cxn modelId="{5C458582-3F3C-4D42-9DF1-DD09AC2AEA83}" type="presParOf" srcId="{E21AA08F-3A75-452D-84B0-BD23BDE18342}" destId="{A4C7D68F-0EF9-4436-9F59-571A4759CF8F}" srcOrd="3" destOrd="0" presId="urn:microsoft.com/office/officeart/2005/8/layout/cycle3"/>
    <dgm:cxn modelId="{A20CC195-F934-4E2D-86FB-2F81E72E2917}" type="presParOf" srcId="{E21AA08F-3A75-452D-84B0-BD23BDE18342}" destId="{132B581B-F08E-4617-97E5-02FF3EF747CE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0C483CE-ECB0-4AE4-8223-6C6FD81EAA8A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0F4737E8-9807-45A1-8702-D8671688C06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Virus </a:t>
          </a:r>
          <a:r>
            <a:rPr lang="es-MX" dirty="0" err="1" smtClean="0">
              <a:solidFill>
                <a:schemeClr val="tx1"/>
              </a:solidFill>
            </a:rPr>
            <a:t>Marbug</a:t>
          </a:r>
          <a:endParaRPr lang="es-MX" dirty="0">
            <a:solidFill>
              <a:schemeClr val="tx1"/>
            </a:solidFill>
          </a:endParaRPr>
        </a:p>
      </dgm:t>
    </dgm:pt>
    <dgm:pt modelId="{E978F896-2D27-4875-8E6F-6DF695695D8D}" type="parTrans" cxnId="{23B52869-692B-473D-A59F-37E9A24105E7}">
      <dgm:prSet/>
      <dgm:spPr/>
      <dgm:t>
        <a:bodyPr/>
        <a:lstStyle/>
        <a:p>
          <a:endParaRPr lang="es-MX"/>
        </a:p>
      </dgm:t>
    </dgm:pt>
    <dgm:pt modelId="{ABB8DACD-A27D-441E-9AC5-B8102AE52B87}" type="sibTrans" cxnId="{23B52869-692B-473D-A59F-37E9A24105E7}">
      <dgm:prSet/>
      <dgm:spPr/>
      <dgm:t>
        <a:bodyPr/>
        <a:lstStyle/>
        <a:p>
          <a:endParaRPr lang="es-MX"/>
        </a:p>
      </dgm:t>
    </dgm:pt>
    <dgm:pt modelId="{CFEFF2E8-63BD-43B1-8058-45BCB7DCDA2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Virus </a:t>
          </a:r>
          <a:r>
            <a:rPr lang="es-MX" dirty="0" err="1" smtClean="0">
              <a:solidFill>
                <a:schemeClr val="tx1"/>
              </a:solidFill>
            </a:rPr>
            <a:t>Ebola</a:t>
          </a:r>
          <a:endParaRPr lang="es-MX" dirty="0">
            <a:solidFill>
              <a:schemeClr val="tx1"/>
            </a:solidFill>
          </a:endParaRPr>
        </a:p>
      </dgm:t>
    </dgm:pt>
    <dgm:pt modelId="{44B732E8-7FC8-4754-AF54-8201DB5465D7}" type="parTrans" cxnId="{8E22553E-C0D1-4537-8CF7-0186CF19C626}">
      <dgm:prSet/>
      <dgm:spPr/>
      <dgm:t>
        <a:bodyPr/>
        <a:lstStyle/>
        <a:p>
          <a:endParaRPr lang="es-MX"/>
        </a:p>
      </dgm:t>
    </dgm:pt>
    <dgm:pt modelId="{9F6E67F9-3642-4A2B-AA85-C04334753D45}" type="sibTrans" cxnId="{8E22553E-C0D1-4537-8CF7-0186CF19C626}">
      <dgm:prSet/>
      <dgm:spPr/>
      <dgm:t>
        <a:bodyPr/>
        <a:lstStyle/>
        <a:p>
          <a:endParaRPr lang="es-MX"/>
        </a:p>
      </dgm:t>
    </dgm:pt>
    <dgm:pt modelId="{E3923D20-DAAC-4543-B034-50BD702FC8A4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Congo-Crimea</a:t>
          </a:r>
          <a:endParaRPr lang="es-MX" dirty="0">
            <a:solidFill>
              <a:schemeClr val="tx1"/>
            </a:solidFill>
          </a:endParaRPr>
        </a:p>
      </dgm:t>
    </dgm:pt>
    <dgm:pt modelId="{DC9279CE-E363-4A21-8673-F406B11932B7}" type="parTrans" cxnId="{284AE0AF-2DD6-404F-920B-E650A038E5E0}">
      <dgm:prSet/>
      <dgm:spPr/>
      <dgm:t>
        <a:bodyPr/>
        <a:lstStyle/>
        <a:p>
          <a:endParaRPr lang="es-MX"/>
        </a:p>
      </dgm:t>
    </dgm:pt>
    <dgm:pt modelId="{F16498CC-12D1-4294-B26A-9BEDEF6B8DCC}" type="sibTrans" cxnId="{284AE0AF-2DD6-404F-920B-E650A038E5E0}">
      <dgm:prSet/>
      <dgm:spPr/>
      <dgm:t>
        <a:bodyPr/>
        <a:lstStyle/>
        <a:p>
          <a:endParaRPr lang="es-MX"/>
        </a:p>
      </dgm:t>
    </dgm:pt>
    <dgm:pt modelId="{0C8F9864-A4DF-4768-8719-0EB121EC84FB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Fiebre </a:t>
          </a:r>
          <a:r>
            <a:rPr lang="es-MX" dirty="0" err="1" smtClean="0">
              <a:solidFill>
                <a:schemeClr val="tx1"/>
              </a:solidFill>
            </a:rPr>
            <a:t>Lassa</a:t>
          </a:r>
          <a:endParaRPr lang="es-MX" dirty="0">
            <a:solidFill>
              <a:schemeClr val="tx1"/>
            </a:solidFill>
          </a:endParaRPr>
        </a:p>
      </dgm:t>
    </dgm:pt>
    <dgm:pt modelId="{180139C6-CD76-4444-87E9-F1D0484BCC46}" type="parTrans" cxnId="{61983A2E-153B-4F09-B8BD-BE4E997909BA}">
      <dgm:prSet/>
      <dgm:spPr/>
      <dgm:t>
        <a:bodyPr/>
        <a:lstStyle/>
        <a:p>
          <a:endParaRPr lang="es-MX"/>
        </a:p>
      </dgm:t>
    </dgm:pt>
    <dgm:pt modelId="{00B47B82-C293-4D50-8595-B4E7B602C474}" type="sibTrans" cxnId="{61983A2E-153B-4F09-B8BD-BE4E997909BA}">
      <dgm:prSet/>
      <dgm:spPr/>
      <dgm:t>
        <a:bodyPr/>
        <a:lstStyle/>
        <a:p>
          <a:endParaRPr lang="es-MX"/>
        </a:p>
      </dgm:t>
    </dgm:pt>
    <dgm:pt modelId="{F60C9391-514D-4E92-88D6-AA96437DD90D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Flavivirus</a:t>
          </a:r>
          <a:endParaRPr lang="es-MX" dirty="0">
            <a:solidFill>
              <a:schemeClr val="tx1"/>
            </a:solidFill>
          </a:endParaRPr>
        </a:p>
      </dgm:t>
    </dgm:pt>
    <dgm:pt modelId="{E50792D7-C76B-4A6C-96D0-9CCABF304EFB}" type="parTrans" cxnId="{4939676B-E445-4D8A-AE18-F004DF093485}">
      <dgm:prSet/>
      <dgm:spPr/>
      <dgm:t>
        <a:bodyPr/>
        <a:lstStyle/>
        <a:p>
          <a:endParaRPr lang="es-MX"/>
        </a:p>
      </dgm:t>
    </dgm:pt>
    <dgm:pt modelId="{567FE944-53E5-490F-965F-528C7D759DC1}" type="sibTrans" cxnId="{4939676B-E445-4D8A-AE18-F004DF093485}">
      <dgm:prSet/>
      <dgm:spPr/>
      <dgm:t>
        <a:bodyPr/>
        <a:lstStyle/>
        <a:p>
          <a:endParaRPr lang="es-MX"/>
        </a:p>
      </dgm:t>
    </dgm:pt>
    <dgm:pt modelId="{75D18E39-1ADD-4B3C-8C0C-E0AC61E40BFA}">
      <dgm:prSet/>
      <dgm:spPr/>
      <dgm:t>
        <a:bodyPr/>
        <a:lstStyle/>
        <a:p>
          <a:pPr rtl="0"/>
          <a:r>
            <a:rPr lang="es-MX" dirty="0" err="1" smtClean="0">
              <a:solidFill>
                <a:schemeClr val="tx1"/>
              </a:solidFill>
            </a:rPr>
            <a:t>Paramixovirus</a:t>
          </a:r>
          <a:endParaRPr lang="es-MX" dirty="0">
            <a:solidFill>
              <a:schemeClr val="tx1"/>
            </a:solidFill>
          </a:endParaRPr>
        </a:p>
      </dgm:t>
    </dgm:pt>
    <dgm:pt modelId="{482FFE9D-0F3B-4C4E-8DCC-A9D805C2EBD7}" type="parTrans" cxnId="{7D038201-4D83-4193-81CA-E05AA496B3CD}">
      <dgm:prSet/>
      <dgm:spPr/>
      <dgm:t>
        <a:bodyPr/>
        <a:lstStyle/>
        <a:p>
          <a:endParaRPr lang="es-MX"/>
        </a:p>
      </dgm:t>
    </dgm:pt>
    <dgm:pt modelId="{0BBFC8A5-A550-4B0F-9A74-B0D7C7780E8F}" type="sibTrans" cxnId="{7D038201-4D83-4193-81CA-E05AA496B3CD}">
      <dgm:prSet/>
      <dgm:spPr/>
      <dgm:t>
        <a:bodyPr/>
        <a:lstStyle/>
        <a:p>
          <a:endParaRPr lang="es-MX"/>
        </a:p>
      </dgm:t>
    </dgm:pt>
    <dgm:pt modelId="{B08C5B19-02CC-449A-BC01-291F13269069}" type="pres">
      <dgm:prSet presAssocID="{E0C483CE-ECB0-4AE4-8223-6C6FD81EAA8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5A0650F-8F9A-4D2C-B383-988B201ED1B1}" type="pres">
      <dgm:prSet presAssocID="{E0C483CE-ECB0-4AE4-8223-6C6FD81EAA8A}" presName="cycle" presStyleCnt="0"/>
      <dgm:spPr/>
    </dgm:pt>
    <dgm:pt modelId="{709F8B92-2CFB-4370-8FAE-8DC0463481BA}" type="pres">
      <dgm:prSet presAssocID="{0F4737E8-9807-45A1-8702-D8671688C068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8C57E-A57A-4D5F-B8DA-7E36FAB9473D}" type="pres">
      <dgm:prSet presAssocID="{ABB8DACD-A27D-441E-9AC5-B8102AE52B87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3D0D98AA-EC22-4346-96AB-541766B6EC24}" type="pres">
      <dgm:prSet presAssocID="{CFEFF2E8-63BD-43B1-8058-45BCB7DCDA28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15530D-CFA7-4CCC-AA4F-36295CF21268}" type="pres">
      <dgm:prSet presAssocID="{E3923D20-DAAC-4543-B034-50BD702FC8A4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57A1F-3E64-40D4-BFC0-521A381EC3BF}" type="pres">
      <dgm:prSet presAssocID="{0C8F9864-A4DF-4768-8719-0EB121EC84FB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2E4A08-0A55-45F4-813D-887017B923EF}" type="pres">
      <dgm:prSet presAssocID="{F60C9391-514D-4E92-88D6-AA96437DD90D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7C18FD-1CAF-49D2-BE05-A441BC0FC3BB}" type="pres">
      <dgm:prSet presAssocID="{75D18E39-1ADD-4B3C-8C0C-E0AC61E40BFA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4AE0AF-2DD6-404F-920B-E650A038E5E0}" srcId="{E0C483CE-ECB0-4AE4-8223-6C6FD81EAA8A}" destId="{E3923D20-DAAC-4543-B034-50BD702FC8A4}" srcOrd="2" destOrd="0" parTransId="{DC9279CE-E363-4A21-8673-F406B11932B7}" sibTransId="{F16498CC-12D1-4294-B26A-9BEDEF6B8DCC}"/>
    <dgm:cxn modelId="{EC8F12F3-5B88-4977-92BA-0D96E8A1A3E7}" type="presOf" srcId="{F60C9391-514D-4E92-88D6-AA96437DD90D}" destId="{B82E4A08-0A55-45F4-813D-887017B923EF}" srcOrd="0" destOrd="0" presId="urn:microsoft.com/office/officeart/2005/8/layout/cycle3"/>
    <dgm:cxn modelId="{4939676B-E445-4D8A-AE18-F004DF093485}" srcId="{E0C483CE-ECB0-4AE4-8223-6C6FD81EAA8A}" destId="{F60C9391-514D-4E92-88D6-AA96437DD90D}" srcOrd="4" destOrd="0" parTransId="{E50792D7-C76B-4A6C-96D0-9CCABF304EFB}" sibTransId="{567FE944-53E5-490F-965F-528C7D759DC1}"/>
    <dgm:cxn modelId="{7330D204-FAD6-4317-A7D9-F676FD6AC81C}" type="presOf" srcId="{CFEFF2E8-63BD-43B1-8058-45BCB7DCDA28}" destId="{3D0D98AA-EC22-4346-96AB-541766B6EC24}" srcOrd="0" destOrd="0" presId="urn:microsoft.com/office/officeart/2005/8/layout/cycle3"/>
    <dgm:cxn modelId="{18BB56F2-2697-43FD-827B-2A364CBC642E}" type="presOf" srcId="{0C8F9864-A4DF-4768-8719-0EB121EC84FB}" destId="{BD457A1F-3E64-40D4-BFC0-521A381EC3BF}" srcOrd="0" destOrd="0" presId="urn:microsoft.com/office/officeart/2005/8/layout/cycle3"/>
    <dgm:cxn modelId="{91247496-96B4-4AFB-AABA-51E26AFCC1B8}" type="presOf" srcId="{ABB8DACD-A27D-441E-9AC5-B8102AE52B87}" destId="{B5C8C57E-A57A-4D5F-B8DA-7E36FAB9473D}" srcOrd="0" destOrd="0" presId="urn:microsoft.com/office/officeart/2005/8/layout/cycle3"/>
    <dgm:cxn modelId="{7DA2E3A9-7240-4FAF-AB77-CCD4286F0967}" type="presOf" srcId="{75D18E39-1ADD-4B3C-8C0C-E0AC61E40BFA}" destId="{9B7C18FD-1CAF-49D2-BE05-A441BC0FC3BB}" srcOrd="0" destOrd="0" presId="urn:microsoft.com/office/officeart/2005/8/layout/cycle3"/>
    <dgm:cxn modelId="{4ABA0E8F-13BD-4A78-B0A9-2306C20428DC}" type="presOf" srcId="{E0C483CE-ECB0-4AE4-8223-6C6FD81EAA8A}" destId="{B08C5B19-02CC-449A-BC01-291F13269069}" srcOrd="0" destOrd="0" presId="urn:microsoft.com/office/officeart/2005/8/layout/cycle3"/>
    <dgm:cxn modelId="{23B52869-692B-473D-A59F-37E9A24105E7}" srcId="{E0C483CE-ECB0-4AE4-8223-6C6FD81EAA8A}" destId="{0F4737E8-9807-45A1-8702-D8671688C068}" srcOrd="0" destOrd="0" parTransId="{E978F896-2D27-4875-8E6F-6DF695695D8D}" sibTransId="{ABB8DACD-A27D-441E-9AC5-B8102AE52B87}"/>
    <dgm:cxn modelId="{630160D0-81F0-4CE9-8159-759D9EFBA472}" type="presOf" srcId="{0F4737E8-9807-45A1-8702-D8671688C068}" destId="{709F8B92-2CFB-4370-8FAE-8DC0463481BA}" srcOrd="0" destOrd="0" presId="urn:microsoft.com/office/officeart/2005/8/layout/cycle3"/>
    <dgm:cxn modelId="{8E22553E-C0D1-4537-8CF7-0186CF19C626}" srcId="{E0C483CE-ECB0-4AE4-8223-6C6FD81EAA8A}" destId="{CFEFF2E8-63BD-43B1-8058-45BCB7DCDA28}" srcOrd="1" destOrd="0" parTransId="{44B732E8-7FC8-4754-AF54-8201DB5465D7}" sibTransId="{9F6E67F9-3642-4A2B-AA85-C04334753D45}"/>
    <dgm:cxn modelId="{AC17BF4A-765A-4966-96F4-CBFFD6B24617}" type="presOf" srcId="{E3923D20-DAAC-4543-B034-50BD702FC8A4}" destId="{B915530D-CFA7-4CCC-AA4F-36295CF21268}" srcOrd="0" destOrd="0" presId="urn:microsoft.com/office/officeart/2005/8/layout/cycle3"/>
    <dgm:cxn modelId="{7D038201-4D83-4193-81CA-E05AA496B3CD}" srcId="{E0C483CE-ECB0-4AE4-8223-6C6FD81EAA8A}" destId="{75D18E39-1ADD-4B3C-8C0C-E0AC61E40BFA}" srcOrd="5" destOrd="0" parTransId="{482FFE9D-0F3B-4C4E-8DCC-A9D805C2EBD7}" sibTransId="{0BBFC8A5-A550-4B0F-9A74-B0D7C7780E8F}"/>
    <dgm:cxn modelId="{61983A2E-153B-4F09-B8BD-BE4E997909BA}" srcId="{E0C483CE-ECB0-4AE4-8223-6C6FD81EAA8A}" destId="{0C8F9864-A4DF-4768-8719-0EB121EC84FB}" srcOrd="3" destOrd="0" parTransId="{180139C6-CD76-4444-87E9-F1D0484BCC46}" sibTransId="{00B47B82-C293-4D50-8595-B4E7B602C474}"/>
    <dgm:cxn modelId="{4EDCF713-130E-4F52-B7FB-4E60C6AA2553}" type="presParOf" srcId="{B08C5B19-02CC-449A-BC01-291F13269069}" destId="{F5A0650F-8F9A-4D2C-B383-988B201ED1B1}" srcOrd="0" destOrd="0" presId="urn:microsoft.com/office/officeart/2005/8/layout/cycle3"/>
    <dgm:cxn modelId="{F7E40061-6BDA-4BA8-892B-F002D31A96D1}" type="presParOf" srcId="{F5A0650F-8F9A-4D2C-B383-988B201ED1B1}" destId="{709F8B92-2CFB-4370-8FAE-8DC0463481BA}" srcOrd="0" destOrd="0" presId="urn:microsoft.com/office/officeart/2005/8/layout/cycle3"/>
    <dgm:cxn modelId="{AA4682AB-DF5C-4414-AF3B-EB4EF82F8C74}" type="presParOf" srcId="{F5A0650F-8F9A-4D2C-B383-988B201ED1B1}" destId="{B5C8C57E-A57A-4D5F-B8DA-7E36FAB9473D}" srcOrd="1" destOrd="0" presId="urn:microsoft.com/office/officeart/2005/8/layout/cycle3"/>
    <dgm:cxn modelId="{179FFAB7-3633-4D96-AC30-65C754ACC9D4}" type="presParOf" srcId="{F5A0650F-8F9A-4D2C-B383-988B201ED1B1}" destId="{3D0D98AA-EC22-4346-96AB-541766B6EC24}" srcOrd="2" destOrd="0" presId="urn:microsoft.com/office/officeart/2005/8/layout/cycle3"/>
    <dgm:cxn modelId="{2FF45315-4A8A-47F9-8545-C4128DE6151A}" type="presParOf" srcId="{F5A0650F-8F9A-4D2C-B383-988B201ED1B1}" destId="{B915530D-CFA7-4CCC-AA4F-36295CF21268}" srcOrd="3" destOrd="0" presId="urn:microsoft.com/office/officeart/2005/8/layout/cycle3"/>
    <dgm:cxn modelId="{6C5C6179-221C-433C-BB84-E449A5BC9080}" type="presParOf" srcId="{F5A0650F-8F9A-4D2C-B383-988B201ED1B1}" destId="{BD457A1F-3E64-40D4-BFC0-521A381EC3BF}" srcOrd="4" destOrd="0" presId="urn:microsoft.com/office/officeart/2005/8/layout/cycle3"/>
    <dgm:cxn modelId="{F32C8F01-4FA4-4AB6-9DEA-F77FC3C8D743}" type="presParOf" srcId="{F5A0650F-8F9A-4D2C-B383-988B201ED1B1}" destId="{B82E4A08-0A55-45F4-813D-887017B923EF}" srcOrd="5" destOrd="0" presId="urn:microsoft.com/office/officeart/2005/8/layout/cycle3"/>
    <dgm:cxn modelId="{B178BF0F-54BE-4CF7-A120-51D70DB2677B}" type="presParOf" srcId="{F5A0650F-8F9A-4D2C-B383-988B201ED1B1}" destId="{9B7C18FD-1CAF-49D2-BE05-A441BC0FC3BB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3E6649-4853-42E1-8426-5E2576048A96}">
      <dsp:nvSpPr>
        <dsp:cNvPr id="0" name=""/>
        <dsp:cNvSpPr/>
      </dsp:nvSpPr>
      <dsp:spPr>
        <a:xfrm>
          <a:off x="0" y="0"/>
          <a:ext cx="7754799" cy="97333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También conocido como nivel básico 1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0" y="0"/>
        <a:ext cx="6679264" cy="973335"/>
      </dsp:txXfrm>
    </dsp:sp>
    <dsp:sp modelId="{43B54461-0506-4E8A-B46F-DFBB668F53BD}">
      <dsp:nvSpPr>
        <dsp:cNvPr id="0" name=""/>
        <dsp:cNvSpPr/>
      </dsp:nvSpPr>
      <dsp:spPr>
        <a:xfrm>
          <a:off x="649464" y="1150305"/>
          <a:ext cx="7754799" cy="973335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Las prácticas, los equipos de seguridad, el diseño y la construcción de la instalación, son adecuados para la </a:t>
          </a:r>
          <a:r>
            <a:rPr lang="es-MX" sz="1800" b="1" kern="1200" dirty="0" smtClean="0">
              <a:solidFill>
                <a:schemeClr val="bg1"/>
              </a:solidFill>
            </a:rPr>
            <a:t>educación o capacitación universitaria.</a:t>
          </a:r>
          <a:endParaRPr lang="es-MX" sz="1800" b="1" kern="1200" dirty="0">
            <a:solidFill>
              <a:schemeClr val="bg1"/>
            </a:solidFill>
          </a:endParaRPr>
        </a:p>
      </dsp:txBody>
      <dsp:txXfrm>
        <a:off x="649464" y="1150305"/>
        <a:ext cx="6472667" cy="973335"/>
      </dsp:txXfrm>
    </dsp:sp>
    <dsp:sp modelId="{68BACBC7-C6F6-470A-8E34-4363817D7B08}">
      <dsp:nvSpPr>
        <dsp:cNvPr id="0" name=""/>
        <dsp:cNvSpPr/>
      </dsp:nvSpPr>
      <dsp:spPr>
        <a:xfrm>
          <a:off x="1289235" y="2300610"/>
          <a:ext cx="7754799" cy="973335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 trabaja con cepas definidas y caracterizadas de microorganismos viables que no se conocen como generadores de enfermedad sistémica en humanos adultos sanos.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289235" y="2300610"/>
        <a:ext cx="6482360" cy="973334"/>
      </dsp:txXfrm>
    </dsp:sp>
    <dsp:sp modelId="{B89E2AE8-B186-44FF-9DF2-FAA4353D96F7}">
      <dsp:nvSpPr>
        <dsp:cNvPr id="0" name=""/>
        <dsp:cNvSpPr/>
      </dsp:nvSpPr>
      <dsp:spPr>
        <a:xfrm>
          <a:off x="1938699" y="3450914"/>
          <a:ext cx="7754799" cy="973335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 fundamenta en prácticas microbiológicas estándar sin ninguna barrera primaria o secundaria especialmente recomendada, salvo una pileta para </a:t>
          </a:r>
          <a:r>
            <a:rPr lang="es-MX" sz="1800" b="1" kern="1200" dirty="0" smtClean="0">
              <a:solidFill>
                <a:schemeClr val="bg1"/>
              </a:solidFill>
            </a:rPr>
            <a:t>lavado de manos</a:t>
          </a:r>
          <a:r>
            <a:rPr lang="es-MX" sz="1800" kern="1200" dirty="0" smtClean="0">
              <a:solidFill>
                <a:schemeClr val="tx1"/>
              </a:solidFill>
            </a:rPr>
            <a:t>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938699" y="3450914"/>
        <a:ext cx="6472667" cy="973335"/>
      </dsp:txXfrm>
    </dsp:sp>
    <dsp:sp modelId="{0E38DA08-B95C-4B7B-BE0F-1C4A68356236}">
      <dsp:nvSpPr>
        <dsp:cNvPr id="0" name=""/>
        <dsp:cNvSpPr/>
      </dsp:nvSpPr>
      <dsp:spPr>
        <a:xfrm>
          <a:off x="7122131" y="745486"/>
          <a:ext cx="632667" cy="63266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7122131" y="745486"/>
        <a:ext cx="632667" cy="632667"/>
      </dsp:txXfrm>
    </dsp:sp>
    <dsp:sp modelId="{4C953BB2-6E53-4500-9595-45EE24E5F411}">
      <dsp:nvSpPr>
        <dsp:cNvPr id="0" name=""/>
        <dsp:cNvSpPr/>
      </dsp:nvSpPr>
      <dsp:spPr>
        <a:xfrm>
          <a:off x="7771595" y="1895791"/>
          <a:ext cx="632667" cy="63266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7771595" y="1895791"/>
        <a:ext cx="632667" cy="632667"/>
      </dsp:txXfrm>
    </dsp:sp>
    <dsp:sp modelId="{DB23F621-F5B7-4071-8716-6F0B4A0095C0}">
      <dsp:nvSpPr>
        <dsp:cNvPr id="0" name=""/>
        <dsp:cNvSpPr/>
      </dsp:nvSpPr>
      <dsp:spPr>
        <a:xfrm>
          <a:off x="8411366" y="3046096"/>
          <a:ext cx="632667" cy="63266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8411366" y="3046096"/>
        <a:ext cx="632667" cy="63266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C47CF2-9684-4AFF-B888-5A708E26348A}">
      <dsp:nvSpPr>
        <dsp:cNvPr id="0" name=""/>
        <dsp:cNvSpPr/>
      </dsp:nvSpPr>
      <dsp:spPr>
        <a:xfrm>
          <a:off x="4678463" y="60064"/>
          <a:ext cx="3123333" cy="312333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La vía normal de transmisión. </a:t>
          </a:r>
          <a:endParaRPr lang="es-MX" sz="1800" kern="1200" dirty="0"/>
        </a:p>
      </dsp:txBody>
      <dsp:txXfrm>
        <a:off x="5038847" y="480512"/>
        <a:ext cx="2402564" cy="991057"/>
      </dsp:txXfrm>
    </dsp:sp>
    <dsp:sp modelId="{51F2F25B-2B51-48EB-ADFB-62DE02DF774C}">
      <dsp:nvSpPr>
        <dsp:cNvPr id="0" name=""/>
        <dsp:cNvSpPr/>
      </dsp:nvSpPr>
      <dsp:spPr>
        <a:xfrm>
          <a:off x="6059937" y="1441538"/>
          <a:ext cx="3123333" cy="3123333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Los volúmenes y las concentraciones que van a manejarse. </a:t>
          </a:r>
          <a:endParaRPr lang="es-MX" sz="1800" kern="1200" dirty="0"/>
        </a:p>
      </dsp:txBody>
      <dsp:txXfrm>
        <a:off x="7741732" y="1801923"/>
        <a:ext cx="1201282" cy="2402564"/>
      </dsp:txXfrm>
    </dsp:sp>
    <dsp:sp modelId="{F782CE08-4F63-4D4F-853E-A736E09B514A}">
      <dsp:nvSpPr>
        <dsp:cNvPr id="0" name=""/>
        <dsp:cNvSpPr/>
      </dsp:nvSpPr>
      <dsp:spPr>
        <a:xfrm>
          <a:off x="4678463" y="2823013"/>
          <a:ext cx="3123333" cy="3123333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smtClean="0"/>
            <a:t>La vía de inoculación. </a:t>
          </a:r>
          <a:endParaRPr lang="es-MX" sz="3500" kern="1200"/>
        </a:p>
      </dsp:txBody>
      <dsp:txXfrm>
        <a:off x="5038847" y="4534840"/>
        <a:ext cx="2402564" cy="991057"/>
      </dsp:txXfrm>
    </dsp:sp>
    <dsp:sp modelId="{76AC85D6-1464-47C3-88D5-CE2A01BA4E96}">
      <dsp:nvSpPr>
        <dsp:cNvPr id="0" name=""/>
        <dsp:cNvSpPr/>
      </dsp:nvSpPr>
      <dsp:spPr>
        <a:xfrm>
          <a:off x="3296988" y="1441538"/>
          <a:ext cx="3123333" cy="3123333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su caso, la vía de excreción de los agentes.</a:t>
          </a:r>
          <a:endParaRPr lang="es-MX" sz="2000" kern="1200" dirty="0"/>
        </a:p>
      </dsp:txBody>
      <dsp:txXfrm>
        <a:off x="3537245" y="1801923"/>
        <a:ext cx="1201282" cy="2402564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4FB684-0BF8-46AC-ADE6-B3B53C19870F}">
      <dsp:nvSpPr>
        <dsp:cNvPr id="0" name=""/>
        <dsp:cNvSpPr/>
      </dsp:nvSpPr>
      <dsp:spPr>
        <a:xfrm>
          <a:off x="3236076" y="58856"/>
          <a:ext cx="3060534" cy="306053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El carácter de los animales, es decir, su grado de agresividad y tendencia a morder o arañar. </a:t>
          </a:r>
          <a:endParaRPr lang="es-MX" sz="1600" kern="1200"/>
        </a:p>
      </dsp:txBody>
      <dsp:txXfrm>
        <a:off x="3589214" y="470851"/>
        <a:ext cx="2354257" cy="971131"/>
      </dsp:txXfrm>
    </dsp:sp>
    <dsp:sp modelId="{CB269F1C-D891-4674-AB6C-F3FDC16FEEB6}">
      <dsp:nvSpPr>
        <dsp:cNvPr id="0" name=""/>
        <dsp:cNvSpPr/>
      </dsp:nvSpPr>
      <dsp:spPr>
        <a:xfrm>
          <a:off x="4589774" y="1412554"/>
          <a:ext cx="3060534" cy="306053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Sus endoparásitos y ectoparásitos naturales.</a:t>
          </a:r>
          <a:endParaRPr lang="es-MX" sz="1600" kern="1200" dirty="0"/>
        </a:p>
      </dsp:txBody>
      <dsp:txXfrm>
        <a:off x="6237754" y="1765693"/>
        <a:ext cx="1177128" cy="2354257"/>
      </dsp:txXfrm>
    </dsp:sp>
    <dsp:sp modelId="{17505541-F071-4C90-B388-05E72BB8B299}">
      <dsp:nvSpPr>
        <dsp:cNvPr id="0" name=""/>
        <dsp:cNvSpPr/>
      </dsp:nvSpPr>
      <dsp:spPr>
        <a:xfrm>
          <a:off x="3236076" y="2766252"/>
          <a:ext cx="3060534" cy="306053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/>
            <a:t>Las zoonosis a las que son susceptibles.</a:t>
          </a:r>
          <a:endParaRPr lang="es-MX" sz="1600" kern="1200"/>
        </a:p>
      </dsp:txBody>
      <dsp:txXfrm>
        <a:off x="3589214" y="4443661"/>
        <a:ext cx="2354257" cy="971131"/>
      </dsp:txXfrm>
    </dsp:sp>
    <dsp:sp modelId="{6D5856A9-E3A5-41A7-AEF6-DA08B86F030B}">
      <dsp:nvSpPr>
        <dsp:cNvPr id="0" name=""/>
        <dsp:cNvSpPr/>
      </dsp:nvSpPr>
      <dsp:spPr>
        <a:xfrm>
          <a:off x="1882377" y="1412554"/>
          <a:ext cx="3060534" cy="306053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 posible diseminación de alérgenos.</a:t>
          </a:r>
          <a:endParaRPr lang="es-MX" sz="1600" kern="1200" dirty="0"/>
        </a:p>
      </dsp:txBody>
      <dsp:txXfrm>
        <a:off x="2117803" y="1765693"/>
        <a:ext cx="1177128" cy="235425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3FC3FE-804C-43A0-96C2-86F5AEFE879C}">
      <dsp:nvSpPr>
        <dsp:cNvPr id="0" name=""/>
        <dsp:cNvSpPr/>
      </dsp:nvSpPr>
      <dsp:spPr>
        <a:xfrm rot="5400000">
          <a:off x="2119423" y="941665"/>
          <a:ext cx="1475517" cy="177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C2F411-FB85-4404-8426-038F1334343E}">
      <dsp:nvSpPr>
        <dsp:cNvPr id="0" name=""/>
        <dsp:cNvSpPr/>
      </dsp:nvSpPr>
      <dsp:spPr>
        <a:xfrm>
          <a:off x="2459223" y="537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 cumplirán todos los requisitos de los animalarios del nivel 1.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459223" y="537"/>
        <a:ext cx="1975160" cy="1185096"/>
      </dsp:txXfrm>
    </dsp:sp>
    <dsp:sp modelId="{F4263568-E58E-42A1-9586-3FF501ECBC53}">
      <dsp:nvSpPr>
        <dsp:cNvPr id="0" name=""/>
        <dsp:cNvSpPr/>
      </dsp:nvSpPr>
      <dsp:spPr>
        <a:xfrm rot="5400000">
          <a:off x="2119423" y="2423036"/>
          <a:ext cx="1475517" cy="177764"/>
        </a:xfrm>
        <a:prstGeom prst="rect">
          <a:avLst/>
        </a:prstGeom>
        <a:solidFill>
          <a:schemeClr val="accent4">
            <a:hueOff val="1299462"/>
            <a:satOff val="-5996"/>
            <a:lumOff val="2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7DEAC-886D-40A0-898F-CFA11DD018CA}">
      <dsp:nvSpPr>
        <dsp:cNvPr id="0" name=""/>
        <dsp:cNvSpPr/>
      </dsp:nvSpPr>
      <dsp:spPr>
        <a:xfrm>
          <a:off x="2459223" y="1481908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1155077"/>
            <a:satOff val="-5330"/>
            <a:lumOff val="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 colocarán señales de advertencia del peligro biológico en las puertas y otros lugares apropiados.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459223" y="1481908"/>
        <a:ext cx="1975160" cy="1185096"/>
      </dsp:txXfrm>
    </dsp:sp>
    <dsp:sp modelId="{CFDD62F5-1F03-420B-833C-C8B32694E6DD}">
      <dsp:nvSpPr>
        <dsp:cNvPr id="0" name=""/>
        <dsp:cNvSpPr/>
      </dsp:nvSpPr>
      <dsp:spPr>
        <a:xfrm rot="5400000">
          <a:off x="2119423" y="3904406"/>
          <a:ext cx="1475517" cy="177764"/>
        </a:xfrm>
        <a:prstGeom prst="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90C099-268F-44B1-BA83-BA7871AA97DB}">
      <dsp:nvSpPr>
        <dsp:cNvPr id="0" name=""/>
        <dsp:cNvSpPr/>
      </dsp:nvSpPr>
      <dsp:spPr>
        <a:xfrm>
          <a:off x="2459223" y="2963278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2310154"/>
            <a:satOff val="-10660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El local estará diseñado de modo que sea fácil de limpiar y mantener</a:t>
          </a:r>
          <a:r>
            <a:rPr lang="es-MX" sz="1100" kern="1200" dirty="0" smtClean="0"/>
            <a:t>. </a:t>
          </a:r>
          <a:endParaRPr lang="es-MX" sz="1100" kern="1200" dirty="0"/>
        </a:p>
      </dsp:txBody>
      <dsp:txXfrm>
        <a:off x="2459223" y="2963278"/>
        <a:ext cx="1975160" cy="1185096"/>
      </dsp:txXfrm>
    </dsp:sp>
    <dsp:sp modelId="{D615F5C7-CE91-4C55-8FDF-54399297D8AA}">
      <dsp:nvSpPr>
        <dsp:cNvPr id="0" name=""/>
        <dsp:cNvSpPr/>
      </dsp:nvSpPr>
      <dsp:spPr>
        <a:xfrm>
          <a:off x="2860109" y="4645091"/>
          <a:ext cx="2621110" cy="177764"/>
        </a:xfrm>
        <a:prstGeom prst="rect">
          <a:avLst/>
        </a:prstGeom>
        <a:solidFill>
          <a:schemeClr val="accent4">
            <a:hueOff val="3898385"/>
            <a:satOff val="-17988"/>
            <a:lumOff val="6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522F4-F0C9-4671-A969-0A52EDE76F25}">
      <dsp:nvSpPr>
        <dsp:cNvPr id="0" name=""/>
        <dsp:cNvSpPr/>
      </dsp:nvSpPr>
      <dsp:spPr>
        <a:xfrm>
          <a:off x="2459223" y="4444649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Las puertas deben abrirse hacia dentro y cerrarse solas.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2459223" y="4444649"/>
        <a:ext cx="1975160" cy="1185096"/>
      </dsp:txXfrm>
    </dsp:sp>
    <dsp:sp modelId="{579823EB-D98F-41CD-81EC-964E01BBF110}">
      <dsp:nvSpPr>
        <dsp:cNvPr id="0" name=""/>
        <dsp:cNvSpPr/>
      </dsp:nvSpPr>
      <dsp:spPr>
        <a:xfrm rot="16200000">
          <a:off x="4746387" y="3904406"/>
          <a:ext cx="1475517" cy="177764"/>
        </a:xfrm>
        <a:prstGeom prst="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758F4-1938-4E12-ACB8-210C921B2400}">
      <dsp:nvSpPr>
        <dsp:cNvPr id="0" name=""/>
        <dsp:cNvSpPr/>
      </dsp:nvSpPr>
      <dsp:spPr>
        <a:xfrm>
          <a:off x="5086187" y="4444649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4620308"/>
            <a:satOff val="-21319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La calefacción, la ventilación y la iluminación deben ser apropiadas.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086187" y="4444649"/>
        <a:ext cx="1975160" cy="1185096"/>
      </dsp:txXfrm>
    </dsp:sp>
    <dsp:sp modelId="{F80C2137-5AE5-46D8-BA56-D76570430F94}">
      <dsp:nvSpPr>
        <dsp:cNvPr id="0" name=""/>
        <dsp:cNvSpPr/>
      </dsp:nvSpPr>
      <dsp:spPr>
        <a:xfrm rot="16200000">
          <a:off x="4746387" y="2423036"/>
          <a:ext cx="1475517" cy="177764"/>
        </a:xfrm>
        <a:prstGeom prst="rect">
          <a:avLst/>
        </a:prstGeom>
        <a:solidFill>
          <a:schemeClr val="accent4">
            <a:hueOff val="6497308"/>
            <a:satOff val="-29980"/>
            <a:lumOff val="11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AA145-828A-4027-A40E-914F210D4729}">
      <dsp:nvSpPr>
        <dsp:cNvPr id="0" name=""/>
        <dsp:cNvSpPr/>
      </dsp:nvSpPr>
      <dsp:spPr>
        <a:xfrm>
          <a:off x="5086187" y="2963278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5775385"/>
            <a:satOff val="-26649"/>
            <a:lumOff val="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Si se instala ventilación mecánica,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086187" y="2963278"/>
        <a:ext cx="1975160" cy="1185096"/>
      </dsp:txXfrm>
    </dsp:sp>
    <dsp:sp modelId="{48E2F7D2-9B79-4559-A8AA-22D841591DE5}">
      <dsp:nvSpPr>
        <dsp:cNvPr id="0" name=""/>
        <dsp:cNvSpPr/>
      </dsp:nvSpPr>
      <dsp:spPr>
        <a:xfrm rot="16200000">
          <a:off x="4746387" y="941665"/>
          <a:ext cx="1475517" cy="177764"/>
        </a:xfrm>
        <a:prstGeom prst="rect">
          <a:avLst/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894D1-FA69-4CC0-8781-35BF7C1E524E}">
      <dsp:nvSpPr>
        <dsp:cNvPr id="0" name=""/>
        <dsp:cNvSpPr/>
      </dsp:nvSpPr>
      <dsp:spPr>
        <a:xfrm>
          <a:off x="5086187" y="1481908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El acceso se limitará a las personas autorizadas.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086187" y="1481908"/>
        <a:ext cx="1975160" cy="1185096"/>
      </dsp:txXfrm>
    </dsp:sp>
    <dsp:sp modelId="{502A7979-A997-49EC-BEE7-0D4E832BEE8B}">
      <dsp:nvSpPr>
        <dsp:cNvPr id="0" name=""/>
        <dsp:cNvSpPr/>
      </dsp:nvSpPr>
      <dsp:spPr>
        <a:xfrm>
          <a:off x="5487072" y="200980"/>
          <a:ext cx="2621110" cy="177764"/>
        </a:xfrm>
        <a:prstGeom prst="rect">
          <a:avLst/>
        </a:prstGeom>
        <a:solidFill>
          <a:schemeClr val="accent4">
            <a:hueOff val="9096231"/>
            <a:satOff val="-41972"/>
            <a:lumOff val="15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76CF7-EA52-43B9-A4DE-4C2121126061}">
      <dsp:nvSpPr>
        <dsp:cNvPr id="0" name=""/>
        <dsp:cNvSpPr/>
      </dsp:nvSpPr>
      <dsp:spPr>
        <a:xfrm>
          <a:off x="5086187" y="537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8085539"/>
            <a:satOff val="-37308"/>
            <a:lumOff val="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No se admitirá ningún animal distinto de los utilizados con </a:t>
          </a:r>
          <a:r>
            <a:rPr lang="es-MX" sz="1400" kern="1200" dirty="0" err="1" smtClean="0">
              <a:solidFill>
                <a:schemeClr val="tx1"/>
              </a:solidFill>
            </a:rPr>
            <a:t>ﬁnes</a:t>
          </a:r>
          <a:r>
            <a:rPr lang="es-MX" sz="1400" kern="1200" dirty="0" smtClean="0">
              <a:solidFill>
                <a:schemeClr val="tx1"/>
              </a:solidFill>
            </a:rPr>
            <a:t> experimentales.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086187" y="537"/>
        <a:ext cx="1975160" cy="1185096"/>
      </dsp:txXfrm>
    </dsp:sp>
    <dsp:sp modelId="{309E9547-96F0-4D3C-93E5-15513195FE11}">
      <dsp:nvSpPr>
        <dsp:cNvPr id="0" name=""/>
        <dsp:cNvSpPr/>
      </dsp:nvSpPr>
      <dsp:spPr>
        <a:xfrm rot="5400000">
          <a:off x="7373351" y="941665"/>
          <a:ext cx="1475517" cy="177764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989CF-7779-49B7-A715-B5C8DD55958D}">
      <dsp:nvSpPr>
        <dsp:cNvPr id="0" name=""/>
        <dsp:cNvSpPr/>
      </dsp:nvSpPr>
      <dsp:spPr>
        <a:xfrm>
          <a:off x="7713150" y="537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9240616"/>
            <a:satOff val="-42638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Existirá un programa de lucha contra artrópodos y roedores.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7713150" y="537"/>
        <a:ext cx="1975160" cy="1185096"/>
      </dsp:txXfrm>
    </dsp:sp>
    <dsp:sp modelId="{9B0473CC-2EA1-4ADC-A4BB-36B01F76CB7B}">
      <dsp:nvSpPr>
        <dsp:cNvPr id="0" name=""/>
        <dsp:cNvSpPr/>
      </dsp:nvSpPr>
      <dsp:spPr>
        <a:xfrm>
          <a:off x="7713150" y="1481908"/>
          <a:ext cx="1975160" cy="1185096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Si hay ventanas, estas serán seguras, irrompibles y, si se pueden abrir, llevarán rejillas a prueba de artrópodos.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7713150" y="1481908"/>
        <a:ext cx="1975160" cy="1185096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252B11-0523-4BEA-A9F6-0B9CE82014D7}">
      <dsp:nvSpPr>
        <dsp:cNvPr id="0" name=""/>
        <dsp:cNvSpPr/>
      </dsp:nvSpPr>
      <dsp:spPr>
        <a:xfrm rot="5400000">
          <a:off x="358012" y="961791"/>
          <a:ext cx="1505689" cy="1814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8A0CC4-DA31-4D56-BE8E-8F1C078E216C}">
      <dsp:nvSpPr>
        <dsp:cNvPr id="0" name=""/>
        <dsp:cNvSpPr/>
      </dsp:nvSpPr>
      <dsp:spPr>
        <a:xfrm>
          <a:off x="704488" y="1016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Las superﬁcies de trabajo habrán de ser descontaminadas con desinfectantes </a:t>
          </a:r>
          <a:r>
            <a:rPr lang="es-MX" sz="1400" kern="1200" dirty="0" err="1" smtClean="0">
              <a:solidFill>
                <a:schemeClr val="tx1"/>
              </a:solidFill>
            </a:rPr>
            <a:t>eﬁcaces</a:t>
          </a:r>
          <a:r>
            <a:rPr lang="es-MX" sz="1400" kern="1200" dirty="0" smtClean="0">
              <a:solidFill>
                <a:schemeClr val="tx1"/>
              </a:solidFill>
            </a:rPr>
            <a:t> después del trabajo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704488" y="1016"/>
        <a:ext cx="2016023" cy="1209614"/>
      </dsp:txXfrm>
    </dsp:sp>
    <dsp:sp modelId="{F3A2DF55-F36C-41DB-AFEA-8D6B63650857}">
      <dsp:nvSpPr>
        <dsp:cNvPr id="0" name=""/>
        <dsp:cNvSpPr/>
      </dsp:nvSpPr>
      <dsp:spPr>
        <a:xfrm rot="5400000">
          <a:off x="358012" y="2473809"/>
          <a:ext cx="1505689" cy="181442"/>
        </a:xfrm>
        <a:prstGeom prst="rect">
          <a:avLst/>
        </a:prstGeom>
        <a:solidFill>
          <a:schemeClr val="accent4">
            <a:hueOff val="945063"/>
            <a:satOff val="-4361"/>
            <a:lumOff val="1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5445F-21D5-4001-85C7-216DD736F0E5}">
      <dsp:nvSpPr>
        <dsp:cNvPr id="0" name=""/>
        <dsp:cNvSpPr/>
      </dsp:nvSpPr>
      <dsp:spPr>
        <a:xfrm>
          <a:off x="704488" y="1513034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866308"/>
            <a:satOff val="-3997"/>
            <a:lumOff val="1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Se dispondrá de  jaulas aislantes con suministro especial de aire y evacuación de aire a través de ﬁltros hepa </a:t>
          </a:r>
          <a:endParaRPr lang="es-MX" sz="1400" kern="1200">
            <a:solidFill>
              <a:schemeClr val="tx1"/>
            </a:solidFill>
          </a:endParaRPr>
        </a:p>
      </dsp:txBody>
      <dsp:txXfrm>
        <a:off x="704488" y="1513034"/>
        <a:ext cx="2016023" cy="1209614"/>
      </dsp:txXfrm>
    </dsp:sp>
    <dsp:sp modelId="{6083A3C0-AD92-4D4F-A481-9082CD1A94A5}">
      <dsp:nvSpPr>
        <dsp:cNvPr id="0" name=""/>
        <dsp:cNvSpPr/>
      </dsp:nvSpPr>
      <dsp:spPr>
        <a:xfrm rot="5400000">
          <a:off x="358012" y="3985827"/>
          <a:ext cx="1505689" cy="181442"/>
        </a:xfrm>
        <a:prstGeom prst="rect">
          <a:avLst/>
        </a:prstGeom>
        <a:solidFill>
          <a:schemeClr val="accent4">
            <a:hueOff val="1890126"/>
            <a:satOff val="-8721"/>
            <a:lumOff val="3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6DEC34-AF1A-4257-A68C-F85785B3D59C}">
      <dsp:nvSpPr>
        <dsp:cNvPr id="0" name=""/>
        <dsp:cNvSpPr/>
      </dsp:nvSpPr>
      <dsp:spPr>
        <a:xfrm>
          <a:off x="704488" y="3025051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1732616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Se dispondrá de una autoclave in situ o cerca del animalario. </a:t>
          </a:r>
          <a:endParaRPr lang="es-MX" sz="1400" kern="1200">
            <a:solidFill>
              <a:schemeClr val="tx1"/>
            </a:solidFill>
          </a:endParaRPr>
        </a:p>
      </dsp:txBody>
      <dsp:txXfrm>
        <a:off x="704488" y="3025051"/>
        <a:ext cx="2016023" cy="1209614"/>
      </dsp:txXfrm>
    </dsp:sp>
    <dsp:sp modelId="{B74A9F8A-8F58-4AD9-B133-C0FE40510919}">
      <dsp:nvSpPr>
        <dsp:cNvPr id="0" name=""/>
        <dsp:cNvSpPr/>
      </dsp:nvSpPr>
      <dsp:spPr>
        <a:xfrm>
          <a:off x="1114021" y="4741835"/>
          <a:ext cx="2674983" cy="181442"/>
        </a:xfrm>
        <a:prstGeom prst="rect">
          <a:avLst/>
        </a:prstGeom>
        <a:solidFill>
          <a:schemeClr val="accent4">
            <a:hueOff val="2835189"/>
            <a:satOff val="-13082"/>
            <a:lumOff val="4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8C081-B14D-4180-9395-45C7BB90723F}">
      <dsp:nvSpPr>
        <dsp:cNvPr id="0" name=""/>
        <dsp:cNvSpPr/>
      </dsp:nvSpPr>
      <dsp:spPr>
        <a:xfrm>
          <a:off x="704488" y="4537069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Todos los materiales de desecho deben descontaminarse antes de ser eliminados. </a:t>
          </a:r>
          <a:endParaRPr lang="es-MX" sz="1400" kern="1200">
            <a:solidFill>
              <a:schemeClr val="tx1"/>
            </a:solidFill>
          </a:endParaRPr>
        </a:p>
      </dsp:txBody>
      <dsp:txXfrm>
        <a:off x="704488" y="4537069"/>
        <a:ext cx="2016023" cy="1209614"/>
      </dsp:txXfrm>
    </dsp:sp>
    <dsp:sp modelId="{6C66A196-5E20-4D3B-B210-E5D848B6979C}">
      <dsp:nvSpPr>
        <dsp:cNvPr id="0" name=""/>
        <dsp:cNvSpPr/>
      </dsp:nvSpPr>
      <dsp:spPr>
        <a:xfrm rot="16200000">
          <a:off x="3039323" y="3985827"/>
          <a:ext cx="1505689" cy="181442"/>
        </a:xfrm>
        <a:prstGeom prst="rect">
          <a:avLst/>
        </a:prstGeom>
        <a:solidFill>
          <a:schemeClr val="accent4">
            <a:hueOff val="3780252"/>
            <a:satOff val="-17443"/>
            <a:lumOff val="6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6ECD99-163A-4C0D-BCAB-C88231CE16AE}">
      <dsp:nvSpPr>
        <dsp:cNvPr id="0" name=""/>
        <dsp:cNvSpPr/>
      </dsp:nvSpPr>
      <dsp:spPr>
        <a:xfrm>
          <a:off x="3385799" y="4537069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Se restringirá en lo posible el uso de instrumentos punzantes o cortantes.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385799" y="4537069"/>
        <a:ext cx="2016023" cy="1209614"/>
      </dsp:txXfrm>
    </dsp:sp>
    <dsp:sp modelId="{8A34EE05-B9A5-4DDE-8A4E-60484CBCB371}">
      <dsp:nvSpPr>
        <dsp:cNvPr id="0" name=""/>
        <dsp:cNvSpPr/>
      </dsp:nvSpPr>
      <dsp:spPr>
        <a:xfrm rot="16200000">
          <a:off x="3039323" y="2473809"/>
          <a:ext cx="1505689" cy="181442"/>
        </a:xfrm>
        <a:prstGeom prst="rect">
          <a:avLst/>
        </a:prstGeom>
        <a:solidFill>
          <a:schemeClr val="accent4">
            <a:hueOff val="4725315"/>
            <a:satOff val="-21804"/>
            <a:lumOff val="8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4F6D2-2CD6-4A58-A0F3-9A30A3F923CB}">
      <dsp:nvSpPr>
        <dsp:cNvPr id="0" name=""/>
        <dsp:cNvSpPr/>
      </dsp:nvSpPr>
      <dsp:spPr>
        <a:xfrm>
          <a:off x="3385799" y="3025051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4331539"/>
            <a:satOff val="-19987"/>
            <a:lumOff val="7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El material destinado al tratamiento con autoclave o a la incineración debe transportarse sin riesgo en recipientes cerrados. </a:t>
          </a:r>
          <a:endParaRPr lang="es-MX" sz="1400" kern="1200">
            <a:solidFill>
              <a:schemeClr val="tx1"/>
            </a:solidFill>
          </a:endParaRPr>
        </a:p>
      </dsp:txBody>
      <dsp:txXfrm>
        <a:off x="3385799" y="3025051"/>
        <a:ext cx="2016023" cy="1209614"/>
      </dsp:txXfrm>
    </dsp:sp>
    <dsp:sp modelId="{38CECF9E-6D89-481A-943D-0DD3A80CF234}">
      <dsp:nvSpPr>
        <dsp:cNvPr id="0" name=""/>
        <dsp:cNvSpPr/>
      </dsp:nvSpPr>
      <dsp:spPr>
        <a:xfrm rot="16200000">
          <a:off x="3039323" y="961791"/>
          <a:ext cx="1505689" cy="181442"/>
        </a:xfrm>
        <a:prstGeom prst="rect">
          <a:avLst/>
        </a:prstGeom>
        <a:solidFill>
          <a:schemeClr val="accent4">
            <a:hueOff val="5670378"/>
            <a:satOff val="-26164"/>
            <a:lumOff val="9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C14128-724E-484A-984E-2436CDE98E53}">
      <dsp:nvSpPr>
        <dsp:cNvPr id="0" name=""/>
        <dsp:cNvSpPr/>
      </dsp:nvSpPr>
      <dsp:spPr>
        <a:xfrm>
          <a:off x="3385799" y="1513034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Las jaulas de los animales se descontaminarán después de su uso.</a:t>
          </a:r>
          <a:endParaRPr lang="es-MX" sz="1400" kern="1200">
            <a:solidFill>
              <a:schemeClr val="tx1"/>
            </a:solidFill>
          </a:endParaRPr>
        </a:p>
      </dsp:txBody>
      <dsp:txXfrm>
        <a:off x="3385799" y="1513034"/>
        <a:ext cx="2016023" cy="1209614"/>
      </dsp:txXfrm>
    </dsp:sp>
    <dsp:sp modelId="{62B66522-438A-4C7B-9D61-76A000668301}">
      <dsp:nvSpPr>
        <dsp:cNvPr id="0" name=""/>
        <dsp:cNvSpPr/>
      </dsp:nvSpPr>
      <dsp:spPr>
        <a:xfrm>
          <a:off x="3795332" y="205782"/>
          <a:ext cx="2674983" cy="181442"/>
        </a:xfrm>
        <a:prstGeom prst="rect">
          <a:avLst/>
        </a:prstGeom>
        <a:solidFill>
          <a:schemeClr val="accent4">
            <a:hueOff val="6615441"/>
            <a:satOff val="-30525"/>
            <a:lumOff val="11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272DB-69D1-4CE8-B78C-950D84F5D30B}">
      <dsp:nvSpPr>
        <dsp:cNvPr id="0" name=""/>
        <dsp:cNvSpPr/>
      </dsp:nvSpPr>
      <dsp:spPr>
        <a:xfrm>
          <a:off x="3385799" y="1016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6064154"/>
            <a:satOff val="-27981"/>
            <a:lumOff val="1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Los cadáveres de los animales serán incinerados. </a:t>
          </a:r>
          <a:endParaRPr lang="es-MX" sz="1400" kern="1200">
            <a:solidFill>
              <a:schemeClr val="tx1"/>
            </a:solidFill>
          </a:endParaRPr>
        </a:p>
      </dsp:txBody>
      <dsp:txXfrm>
        <a:off x="3385799" y="1016"/>
        <a:ext cx="2016023" cy="1209614"/>
      </dsp:txXfrm>
    </dsp:sp>
    <dsp:sp modelId="{35564313-A9A6-4EAA-9E82-ACDC1059DE47}">
      <dsp:nvSpPr>
        <dsp:cNvPr id="0" name=""/>
        <dsp:cNvSpPr/>
      </dsp:nvSpPr>
      <dsp:spPr>
        <a:xfrm rot="5400000">
          <a:off x="5720634" y="961791"/>
          <a:ext cx="1505689" cy="181442"/>
        </a:xfrm>
        <a:prstGeom prst="rect">
          <a:avLst/>
        </a:prstGeom>
        <a:solidFill>
          <a:schemeClr val="accent4">
            <a:hueOff val="7560504"/>
            <a:satOff val="-34886"/>
            <a:lumOff val="12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7C368-5E41-4A54-871B-3F2C1DE55B5D}">
      <dsp:nvSpPr>
        <dsp:cNvPr id="0" name=""/>
        <dsp:cNvSpPr/>
      </dsp:nvSpPr>
      <dsp:spPr>
        <a:xfrm>
          <a:off x="6067110" y="1016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En el local se utilizará ropa y equipo de protección, que se retirará a la salida.</a:t>
          </a:r>
          <a:endParaRPr lang="es-MX" sz="1400" kern="1200">
            <a:solidFill>
              <a:schemeClr val="tx1"/>
            </a:solidFill>
          </a:endParaRPr>
        </a:p>
      </dsp:txBody>
      <dsp:txXfrm>
        <a:off x="6067110" y="1016"/>
        <a:ext cx="2016023" cy="1209614"/>
      </dsp:txXfrm>
    </dsp:sp>
    <dsp:sp modelId="{5C317C77-DA2B-4FA8-ABC7-86806D342568}">
      <dsp:nvSpPr>
        <dsp:cNvPr id="0" name=""/>
        <dsp:cNvSpPr/>
      </dsp:nvSpPr>
      <dsp:spPr>
        <a:xfrm rot="5400000">
          <a:off x="5720634" y="2473809"/>
          <a:ext cx="1505689" cy="181442"/>
        </a:xfrm>
        <a:prstGeom prst="rect">
          <a:avLst/>
        </a:prstGeom>
        <a:solidFill>
          <a:schemeClr val="accent4">
            <a:hueOff val="8505567"/>
            <a:satOff val="-39247"/>
            <a:lumOff val="14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6ED347-574B-4F27-905C-7257B8D67E4F}">
      <dsp:nvSpPr>
        <dsp:cNvPr id="0" name=""/>
        <dsp:cNvSpPr/>
      </dsp:nvSpPr>
      <dsp:spPr>
        <a:xfrm>
          <a:off x="6067110" y="1513034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Se instalarán lavabos </a:t>
          </a:r>
          <a:endParaRPr lang="es-MX" sz="1400" kern="1200">
            <a:solidFill>
              <a:schemeClr val="tx1"/>
            </a:solidFill>
          </a:endParaRPr>
        </a:p>
      </dsp:txBody>
      <dsp:txXfrm>
        <a:off x="6067110" y="1513034"/>
        <a:ext cx="2016023" cy="1209614"/>
      </dsp:txXfrm>
    </dsp:sp>
    <dsp:sp modelId="{2457317D-2389-4A64-B716-A0BC7B7B4580}">
      <dsp:nvSpPr>
        <dsp:cNvPr id="0" name=""/>
        <dsp:cNvSpPr/>
      </dsp:nvSpPr>
      <dsp:spPr>
        <a:xfrm rot="5400000">
          <a:off x="5720634" y="3985827"/>
          <a:ext cx="1505689" cy="181442"/>
        </a:xfrm>
        <a:prstGeom prst="rect">
          <a:avLst/>
        </a:prstGeom>
        <a:solidFill>
          <a:schemeClr val="accent4">
            <a:hueOff val="9450630"/>
            <a:satOff val="-43607"/>
            <a:lumOff val="16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8FDDA-FA3B-4E75-83DF-E4D5950BDF47}">
      <dsp:nvSpPr>
        <dsp:cNvPr id="0" name=""/>
        <dsp:cNvSpPr/>
      </dsp:nvSpPr>
      <dsp:spPr>
        <a:xfrm>
          <a:off x="6067110" y="3025051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8663078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Todas las lesiones, por leves que sean, deberán ser tratadas de forma apropiada, notiﬁcadas y registradas. </a:t>
          </a:r>
          <a:endParaRPr lang="es-MX" sz="1400" kern="1200">
            <a:solidFill>
              <a:schemeClr val="tx1"/>
            </a:solidFill>
          </a:endParaRPr>
        </a:p>
      </dsp:txBody>
      <dsp:txXfrm>
        <a:off x="6067110" y="3025051"/>
        <a:ext cx="2016023" cy="1209614"/>
      </dsp:txXfrm>
    </dsp:sp>
    <dsp:sp modelId="{957761F9-D2C3-417A-AE95-8D95F97C555E}">
      <dsp:nvSpPr>
        <dsp:cNvPr id="0" name=""/>
        <dsp:cNvSpPr/>
      </dsp:nvSpPr>
      <dsp:spPr>
        <a:xfrm>
          <a:off x="6476643" y="4741835"/>
          <a:ext cx="2674983" cy="181442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7D476-4560-4B93-9D48-43441F3D2A4B}">
      <dsp:nvSpPr>
        <dsp:cNvPr id="0" name=""/>
        <dsp:cNvSpPr/>
      </dsp:nvSpPr>
      <dsp:spPr>
        <a:xfrm>
          <a:off x="6067110" y="4537069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9529385"/>
            <a:satOff val="-43971"/>
            <a:lumOff val="1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Estará prohibido comer, beber, fumar y aplicar cosméticos dentro del animalario. </a:t>
          </a:r>
          <a:endParaRPr lang="es-MX" sz="1400" kern="1200">
            <a:solidFill>
              <a:schemeClr val="tx1"/>
            </a:solidFill>
          </a:endParaRPr>
        </a:p>
      </dsp:txBody>
      <dsp:txXfrm>
        <a:off x="6067110" y="4537069"/>
        <a:ext cx="2016023" cy="1209614"/>
      </dsp:txXfrm>
    </dsp:sp>
    <dsp:sp modelId="{1577B906-0E7A-4B79-920B-A3D2608E13C0}">
      <dsp:nvSpPr>
        <dsp:cNvPr id="0" name=""/>
        <dsp:cNvSpPr/>
      </dsp:nvSpPr>
      <dsp:spPr>
        <a:xfrm>
          <a:off x="8748422" y="4537069"/>
          <a:ext cx="2016023" cy="1209614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Todo el personal deberá recibir capacitación apropiada.</a:t>
          </a:r>
          <a:endParaRPr lang="es-MX" sz="1400" kern="1200">
            <a:solidFill>
              <a:schemeClr val="tx1"/>
            </a:solidFill>
          </a:endParaRPr>
        </a:p>
      </dsp:txBody>
      <dsp:txXfrm>
        <a:off x="8748422" y="4537069"/>
        <a:ext cx="2016023" cy="120961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38C5E9-3941-4FF8-A7FC-2C84D700F309}">
      <dsp:nvSpPr>
        <dsp:cNvPr id="0" name=""/>
        <dsp:cNvSpPr/>
      </dsp:nvSpPr>
      <dsp:spPr>
        <a:xfrm>
          <a:off x="457199" y="0"/>
          <a:ext cx="5181600" cy="2862321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AA853-D53D-4618-AA55-2C565A9BCBD4}">
      <dsp:nvSpPr>
        <dsp:cNvPr id="0" name=""/>
        <dsp:cNvSpPr/>
      </dsp:nvSpPr>
      <dsp:spPr>
        <a:xfrm>
          <a:off x="6548" y="858696"/>
          <a:ext cx="1962150" cy="11449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Disponer de ventilación mecánica que asegure un ﬂujo continuo de aire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6548" y="858696"/>
        <a:ext cx="1962150" cy="1144928"/>
      </dsp:txXfrm>
    </dsp:sp>
    <dsp:sp modelId="{E0A60BC2-D203-4A5E-B6A6-D45661E29CC8}">
      <dsp:nvSpPr>
        <dsp:cNvPr id="0" name=""/>
        <dsp:cNvSpPr/>
      </dsp:nvSpPr>
      <dsp:spPr>
        <a:xfrm>
          <a:off x="2066925" y="858696"/>
          <a:ext cx="1962150" cy="1144928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El aire de salida pasará por ﬁltros HEPA antes de ser evacuado a la atmósfera </a:t>
          </a:r>
          <a:endParaRPr lang="es-MX" sz="1400" kern="1200">
            <a:solidFill>
              <a:schemeClr val="tx1"/>
            </a:solidFill>
          </a:endParaRPr>
        </a:p>
      </dsp:txBody>
      <dsp:txXfrm>
        <a:off x="2066925" y="858696"/>
        <a:ext cx="1962150" cy="1144928"/>
      </dsp:txXfrm>
    </dsp:sp>
    <dsp:sp modelId="{CCF43DDD-35CB-4E7A-9840-3AB3112FBC55}">
      <dsp:nvSpPr>
        <dsp:cNvPr id="0" name=""/>
        <dsp:cNvSpPr/>
      </dsp:nvSpPr>
      <dsp:spPr>
        <a:xfrm>
          <a:off x="4127301" y="858696"/>
          <a:ext cx="1962150" cy="1144928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El sistema estará diseñado de tal modo que impida el ﬂujo de retorno accidental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4127301" y="858696"/>
        <a:ext cx="1962150" cy="1144928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F0FE2E-33FC-475B-BF15-7ECA4D4BFD70}">
      <dsp:nvSpPr>
        <dsp:cNvPr id="0" name=""/>
        <dsp:cNvSpPr/>
      </dsp:nvSpPr>
      <dsp:spPr>
        <a:xfrm>
          <a:off x="476075" y="0"/>
          <a:ext cx="5395519" cy="2968831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DD4D0-FB11-432A-BB36-4D714E0ED8EA}">
      <dsp:nvSpPr>
        <dsp:cNvPr id="0" name=""/>
        <dsp:cNvSpPr/>
      </dsp:nvSpPr>
      <dsp:spPr>
        <a:xfrm>
          <a:off x="1110842" y="890649"/>
          <a:ext cx="1904301" cy="118753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>
              <a:solidFill>
                <a:schemeClr val="tx1"/>
              </a:solidFill>
            </a:rPr>
            <a:t>Se dispondrá de una autoclave situada en un lugar cómodo respecto del alojamiento de los animales y donde el riesgo biológico esté contenido.</a:t>
          </a:r>
          <a:endParaRPr lang="es-MX" sz="1100" kern="1200">
            <a:solidFill>
              <a:schemeClr val="tx1"/>
            </a:solidFill>
          </a:endParaRPr>
        </a:p>
      </dsp:txBody>
      <dsp:txXfrm>
        <a:off x="1110842" y="890649"/>
        <a:ext cx="1904301" cy="1187532"/>
      </dsp:txXfrm>
    </dsp:sp>
    <dsp:sp modelId="{365748A0-CE2C-4EA9-BC8F-BF367FB6D0FF}">
      <dsp:nvSpPr>
        <dsp:cNvPr id="0" name=""/>
        <dsp:cNvSpPr/>
      </dsp:nvSpPr>
      <dsp:spPr>
        <a:xfrm>
          <a:off x="3332526" y="890649"/>
          <a:ext cx="1904301" cy="1187532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>
              <a:solidFill>
                <a:schemeClr val="tx1"/>
              </a:solidFill>
            </a:rPr>
            <a:t>Los residuos infecciosos se tratarán en la autoclave antes de trasladarlos a otros lugares de la instalación. </a:t>
          </a:r>
          <a:endParaRPr lang="es-MX" sz="1100" kern="1200">
            <a:solidFill>
              <a:schemeClr val="tx1"/>
            </a:solidFill>
          </a:endParaRPr>
        </a:p>
      </dsp:txBody>
      <dsp:txXfrm>
        <a:off x="3332526" y="890649"/>
        <a:ext cx="1904301" cy="1187532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E6DEDC-86CA-466A-98F0-224CC5A9F52F}">
      <dsp:nvSpPr>
        <dsp:cNvPr id="0" name=""/>
        <dsp:cNvSpPr/>
      </dsp:nvSpPr>
      <dsp:spPr>
        <a:xfrm>
          <a:off x="806708" y="0"/>
          <a:ext cx="9142701" cy="346609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F3917C-0C84-432D-80A1-B035F62D23E4}">
      <dsp:nvSpPr>
        <dsp:cNvPr id="0" name=""/>
        <dsp:cNvSpPr/>
      </dsp:nvSpPr>
      <dsp:spPr>
        <a:xfrm>
          <a:off x="131" y="1039827"/>
          <a:ext cx="1574027" cy="13864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Incinerador de fácil acceso en la instalación </a:t>
          </a:r>
          <a:endParaRPr lang="es-MX" sz="1400" kern="1200">
            <a:solidFill>
              <a:schemeClr val="tx1"/>
            </a:solidFill>
          </a:endParaRPr>
        </a:p>
      </dsp:txBody>
      <dsp:txXfrm>
        <a:off x="131" y="1039827"/>
        <a:ext cx="1574027" cy="1386436"/>
      </dsp:txXfrm>
    </dsp:sp>
    <dsp:sp modelId="{58AD0BF7-AFFA-4146-92D9-2AE567C2F5C8}">
      <dsp:nvSpPr>
        <dsp:cNvPr id="0" name=""/>
        <dsp:cNvSpPr/>
      </dsp:nvSpPr>
      <dsp:spPr>
        <a:xfrm>
          <a:off x="1836497" y="1039827"/>
          <a:ext cx="1574027" cy="138643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Los animales infectados estarán alojados en jaulas aisladas o en locales con salidas de ventilación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1836497" y="1039827"/>
        <a:ext cx="1574027" cy="1386436"/>
      </dsp:txXfrm>
    </dsp:sp>
    <dsp:sp modelId="{5BD85A02-0618-4031-89FC-864FB5776349}">
      <dsp:nvSpPr>
        <dsp:cNvPr id="0" name=""/>
        <dsp:cNvSpPr/>
      </dsp:nvSpPr>
      <dsp:spPr>
        <a:xfrm>
          <a:off x="3672862" y="1039827"/>
          <a:ext cx="1574027" cy="138643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Los lecho o cama de los animales tendrán el mínimo polvo que sea posible.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3672862" y="1039827"/>
        <a:ext cx="1574027" cy="1386436"/>
      </dsp:txXfrm>
    </dsp:sp>
    <dsp:sp modelId="{0D609A04-A5B8-44C2-8E6A-6D1438CD5066}">
      <dsp:nvSpPr>
        <dsp:cNvPr id="0" name=""/>
        <dsp:cNvSpPr/>
      </dsp:nvSpPr>
      <dsp:spPr>
        <a:xfrm>
          <a:off x="5509228" y="1039827"/>
          <a:ext cx="1574027" cy="138643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La ropa protectora deberá ser descontaminada antes de enviarla a la lavandería</a:t>
          </a:r>
          <a:endParaRPr lang="es-MX" sz="1400" kern="1200">
            <a:solidFill>
              <a:schemeClr val="tx1"/>
            </a:solidFill>
          </a:endParaRPr>
        </a:p>
      </dsp:txBody>
      <dsp:txXfrm>
        <a:off x="5509228" y="1039827"/>
        <a:ext cx="1574027" cy="1386436"/>
      </dsp:txXfrm>
    </dsp:sp>
    <dsp:sp modelId="{F9333CB6-9852-4274-BE7A-2BF69A81CB59}">
      <dsp:nvSpPr>
        <dsp:cNvPr id="0" name=""/>
        <dsp:cNvSpPr/>
      </dsp:nvSpPr>
      <dsp:spPr>
        <a:xfrm>
          <a:off x="7345594" y="1039827"/>
          <a:ext cx="1574027" cy="13864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Las ventanas estarán herméticamente cerradas y serán resistentes a la rotura. </a:t>
          </a:r>
          <a:endParaRPr lang="es-MX" sz="1400" kern="1200">
            <a:solidFill>
              <a:schemeClr val="tx1"/>
            </a:solidFill>
          </a:endParaRPr>
        </a:p>
      </dsp:txBody>
      <dsp:txXfrm>
        <a:off x="7345594" y="1039827"/>
        <a:ext cx="1574027" cy="1386436"/>
      </dsp:txXfrm>
    </dsp:sp>
    <dsp:sp modelId="{18D9C77B-7272-428A-870C-510210B46822}">
      <dsp:nvSpPr>
        <dsp:cNvPr id="0" name=""/>
        <dsp:cNvSpPr/>
      </dsp:nvSpPr>
      <dsp:spPr>
        <a:xfrm>
          <a:off x="9181959" y="1039827"/>
          <a:ext cx="1574027" cy="13864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>
              <a:solidFill>
                <a:schemeClr val="tx1"/>
              </a:solidFill>
            </a:rPr>
            <a:t>Se ofrecerá al personal la posibilidad de inmunizarse</a:t>
          </a:r>
          <a:endParaRPr lang="es-MX" sz="1400" kern="1200">
            <a:solidFill>
              <a:schemeClr val="tx1"/>
            </a:solidFill>
          </a:endParaRPr>
        </a:p>
      </dsp:txBody>
      <dsp:txXfrm>
        <a:off x="9181959" y="1039827"/>
        <a:ext cx="1574027" cy="1386436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278F57-4A95-47EB-A22D-205325531FCD}">
      <dsp:nvSpPr>
        <dsp:cNvPr id="0" name=""/>
        <dsp:cNvSpPr/>
      </dsp:nvSpPr>
      <dsp:spPr>
        <a:xfrm rot="5400000">
          <a:off x="2364293" y="920104"/>
          <a:ext cx="1438208" cy="1732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050B8-AD3D-4A81-A9B1-DD135B69B3EA}">
      <dsp:nvSpPr>
        <dsp:cNvPr id="0" name=""/>
        <dsp:cNvSpPr/>
      </dsp:nvSpPr>
      <dsp:spPr>
        <a:xfrm>
          <a:off x="2695603" y="292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El acceso estará estrictamente controlado; sólo tendrá autorización para entrar el personal designado por el director del establecimiento.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2695603" y="2924"/>
        <a:ext cx="1925040" cy="1155024"/>
      </dsp:txXfrm>
    </dsp:sp>
    <dsp:sp modelId="{50EAA472-63F1-43B6-9B00-2C55A9A70BED}">
      <dsp:nvSpPr>
        <dsp:cNvPr id="0" name=""/>
        <dsp:cNvSpPr/>
      </dsp:nvSpPr>
      <dsp:spPr>
        <a:xfrm rot="5400000">
          <a:off x="2364293" y="2363884"/>
          <a:ext cx="1438208" cy="173253"/>
        </a:xfrm>
        <a:prstGeom prst="rect">
          <a:avLst/>
        </a:prstGeom>
        <a:solidFill>
          <a:schemeClr val="accent4">
            <a:hueOff val="1155077"/>
            <a:satOff val="-5330"/>
            <a:lumOff val="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15A0F-DB54-4D16-BED9-51919B64027B}">
      <dsp:nvSpPr>
        <dsp:cNvPr id="0" name=""/>
        <dsp:cNvSpPr/>
      </dsp:nvSpPr>
      <dsp:spPr>
        <a:xfrm>
          <a:off x="2695603" y="144670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Ninguna persona deberá trabajar sola: se aplicará la regla de las dos personas.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2695603" y="1446704"/>
        <a:ext cx="1925040" cy="1155024"/>
      </dsp:txXfrm>
    </dsp:sp>
    <dsp:sp modelId="{431364CF-BE88-4B9F-A86C-387E2D9321AC}">
      <dsp:nvSpPr>
        <dsp:cNvPr id="0" name=""/>
        <dsp:cNvSpPr/>
      </dsp:nvSpPr>
      <dsp:spPr>
        <a:xfrm rot="5400000">
          <a:off x="2364293" y="3807665"/>
          <a:ext cx="1438208" cy="173253"/>
        </a:xfrm>
        <a:prstGeom prst="rect">
          <a:avLst/>
        </a:prstGeom>
        <a:solidFill>
          <a:schemeClr val="accent4">
            <a:hueOff val="2310154"/>
            <a:satOff val="-10660"/>
            <a:lumOff val="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C20A1-4C83-43A8-9E1E-070808D23691}">
      <dsp:nvSpPr>
        <dsp:cNvPr id="0" name=""/>
        <dsp:cNvSpPr/>
      </dsp:nvSpPr>
      <dsp:spPr>
        <a:xfrm>
          <a:off x="2695603" y="2890485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El personal habrá recibido el máximo nivel posible de formación en microbiología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2695603" y="2890485"/>
        <a:ext cx="1925040" cy="1155024"/>
      </dsp:txXfrm>
    </dsp:sp>
    <dsp:sp modelId="{1F507C1B-9DE3-4A73-A7B6-300BC3228654}">
      <dsp:nvSpPr>
        <dsp:cNvPr id="0" name=""/>
        <dsp:cNvSpPr/>
      </dsp:nvSpPr>
      <dsp:spPr>
        <a:xfrm>
          <a:off x="3086183" y="4529555"/>
          <a:ext cx="2554731" cy="1732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46E090-048E-4CB0-9410-501AB6341C64}">
      <dsp:nvSpPr>
        <dsp:cNvPr id="0" name=""/>
        <dsp:cNvSpPr/>
      </dsp:nvSpPr>
      <dsp:spPr>
        <a:xfrm>
          <a:off x="2695603" y="4334265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Se entrará en la instalación por un vestíbulo de cierre hermético cuya parte limpia estará separada de la parte restringida por las instalaciones de cambio de ropa y duchas.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2695603" y="4334265"/>
        <a:ext cx="1925040" cy="1155024"/>
      </dsp:txXfrm>
    </dsp:sp>
    <dsp:sp modelId="{CE2ECAB2-4A76-41D3-869E-CFCA3EDB52A4}">
      <dsp:nvSpPr>
        <dsp:cNvPr id="0" name=""/>
        <dsp:cNvSpPr/>
      </dsp:nvSpPr>
      <dsp:spPr>
        <a:xfrm rot="16200000">
          <a:off x="4924597" y="3807665"/>
          <a:ext cx="1438208" cy="173253"/>
        </a:xfrm>
        <a:prstGeom prst="rect">
          <a:avLst/>
        </a:prstGeom>
        <a:solidFill>
          <a:schemeClr val="accent4">
            <a:hueOff val="4620308"/>
            <a:satOff val="-21319"/>
            <a:lumOff val="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98C5F-0C28-4528-8014-A50EF168B58E}">
      <dsp:nvSpPr>
        <dsp:cNvPr id="0" name=""/>
        <dsp:cNvSpPr/>
      </dsp:nvSpPr>
      <dsp:spPr>
        <a:xfrm>
          <a:off x="5255907" y="4334265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kern="1200" dirty="0" smtClean="0">
              <a:solidFill>
                <a:schemeClr val="tx1"/>
              </a:solidFill>
            </a:rPr>
            <a:t>Todos los animales estarán alojados en aisladores. 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 dirty="0">
            <a:solidFill>
              <a:schemeClr val="tx1"/>
            </a:solidFill>
          </a:endParaRPr>
        </a:p>
      </dsp:txBody>
      <dsp:txXfrm>
        <a:off x="5255907" y="4334265"/>
        <a:ext cx="1925040" cy="1155024"/>
      </dsp:txXfrm>
    </dsp:sp>
    <dsp:sp modelId="{BAF72A3F-6ECB-4CD6-9F53-495BB86D2B68}">
      <dsp:nvSpPr>
        <dsp:cNvPr id="0" name=""/>
        <dsp:cNvSpPr/>
      </dsp:nvSpPr>
      <dsp:spPr>
        <a:xfrm rot="16200000">
          <a:off x="4924597" y="2363884"/>
          <a:ext cx="1438208" cy="173253"/>
        </a:xfrm>
        <a:prstGeom prst="rect">
          <a:avLst/>
        </a:prstGeom>
        <a:solidFill>
          <a:schemeClr val="accent4">
            <a:hueOff val="5775385"/>
            <a:satOff val="-26649"/>
            <a:lumOff val="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45165-8C95-47BE-942B-A7048DFE5B9F}">
      <dsp:nvSpPr>
        <dsp:cNvPr id="0" name=""/>
        <dsp:cNvSpPr/>
      </dsp:nvSpPr>
      <dsp:spPr>
        <a:xfrm>
          <a:off x="5255907" y="2890485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Después del trabajo se quitará la ropa, la separará para ser tratada en autoclave, y se duchará antes de salir.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5255907" y="2890485"/>
        <a:ext cx="1925040" cy="1155024"/>
      </dsp:txXfrm>
    </dsp:sp>
    <dsp:sp modelId="{621D5F0B-3D61-4F35-9AEC-5438215A3C48}">
      <dsp:nvSpPr>
        <dsp:cNvPr id="0" name=""/>
        <dsp:cNvSpPr/>
      </dsp:nvSpPr>
      <dsp:spPr>
        <a:xfrm rot="16200000">
          <a:off x="4924597" y="920104"/>
          <a:ext cx="1438208" cy="173253"/>
        </a:xfrm>
        <a:prstGeom prst="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32FB9-6739-42D6-A24B-076CDCE5AA8A}">
      <dsp:nvSpPr>
        <dsp:cNvPr id="0" name=""/>
        <dsp:cNvSpPr/>
      </dsp:nvSpPr>
      <dsp:spPr>
        <a:xfrm>
          <a:off x="5255907" y="144670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6237416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La instalación estará ventilada por un sistema de evacuación de aire con </a:t>
          </a:r>
          <a:r>
            <a:rPr lang="es-MX" sz="1100" kern="1200" dirty="0" err="1" smtClean="0">
              <a:solidFill>
                <a:schemeClr val="tx1"/>
              </a:solidFill>
            </a:rPr>
            <a:t>ﬁltros</a:t>
          </a:r>
          <a:r>
            <a:rPr lang="es-MX" sz="1100" kern="1200" dirty="0" smtClean="0">
              <a:solidFill>
                <a:schemeClr val="tx1"/>
              </a:solidFill>
            </a:rPr>
            <a:t> HEPA que asegure una presión negativa (ﬂujo de aire hacia el interior).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5255907" y="1446704"/>
        <a:ext cx="1925040" cy="1155024"/>
      </dsp:txXfrm>
    </dsp:sp>
    <dsp:sp modelId="{B4DA0640-14FA-4689-9996-782731284729}">
      <dsp:nvSpPr>
        <dsp:cNvPr id="0" name=""/>
        <dsp:cNvSpPr/>
      </dsp:nvSpPr>
      <dsp:spPr>
        <a:xfrm>
          <a:off x="5646488" y="198214"/>
          <a:ext cx="2554731" cy="173253"/>
        </a:xfrm>
        <a:prstGeom prst="rect">
          <a:avLst/>
        </a:prstGeom>
        <a:solidFill>
          <a:schemeClr val="accent4">
            <a:hueOff val="8085539"/>
            <a:satOff val="-37308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316FF-BF94-4824-B065-6184954B19AF}">
      <dsp:nvSpPr>
        <dsp:cNvPr id="0" name=""/>
        <dsp:cNvSpPr/>
      </dsp:nvSpPr>
      <dsp:spPr>
        <a:xfrm>
          <a:off x="5255907" y="292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7276985"/>
            <a:satOff val="-33578"/>
            <a:lumOff val="12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El intercambio de materiales se dispondrá de una autoclave de doble puerta con el extremo limpio situado en una sala exterior a las salas de contención. Caja de paso con cierre hermético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5255907" y="2924"/>
        <a:ext cx="1925040" cy="1155024"/>
      </dsp:txXfrm>
    </dsp:sp>
    <dsp:sp modelId="{4C345CC6-D0FF-467B-B2BC-64171E96A4E6}">
      <dsp:nvSpPr>
        <dsp:cNvPr id="0" name=""/>
        <dsp:cNvSpPr/>
      </dsp:nvSpPr>
      <dsp:spPr>
        <a:xfrm rot="5400000">
          <a:off x="7484901" y="920104"/>
          <a:ext cx="1438208" cy="173253"/>
        </a:xfrm>
        <a:prstGeom prst="rect">
          <a:avLst/>
        </a:prstGeom>
        <a:solidFill>
          <a:schemeClr val="accent4">
            <a:hueOff val="9240616"/>
            <a:satOff val="-42638"/>
            <a:lumOff val="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96AFF-DF60-4D5B-B9DD-68E2F666BD62}">
      <dsp:nvSpPr>
        <dsp:cNvPr id="0" name=""/>
        <dsp:cNvSpPr/>
      </dsp:nvSpPr>
      <dsp:spPr>
        <a:xfrm>
          <a:off x="7816211" y="292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Ropa protectora especial.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7816211" y="2924"/>
        <a:ext cx="1925040" cy="1155024"/>
      </dsp:txXfrm>
    </dsp:sp>
    <dsp:sp modelId="{84D6A6D7-21FE-4CBF-A749-2165C14702E8}">
      <dsp:nvSpPr>
        <dsp:cNvPr id="0" name=""/>
        <dsp:cNvSpPr/>
      </dsp:nvSpPr>
      <dsp:spPr>
        <a:xfrm rot="5400000">
          <a:off x="7484901" y="2363884"/>
          <a:ext cx="1438208" cy="173253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AFE5B0-FE3E-49C0-9FA4-27F15306D480}">
      <dsp:nvSpPr>
        <dsp:cNvPr id="0" name=""/>
        <dsp:cNvSpPr/>
      </dsp:nvSpPr>
      <dsp:spPr>
        <a:xfrm>
          <a:off x="7816211" y="1446704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9356124"/>
            <a:satOff val="-43171"/>
            <a:lumOff val="1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Todos los desechos y el material de los lechos de los animales se tratarán en la autoclave antes de sacarlos del animalario. 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7816211" y="1446704"/>
        <a:ext cx="1925040" cy="1155024"/>
      </dsp:txXfrm>
    </dsp:sp>
    <dsp:sp modelId="{16B4B03D-0B41-49C9-B549-27A7CDDA477F}">
      <dsp:nvSpPr>
        <dsp:cNvPr id="0" name=""/>
        <dsp:cNvSpPr/>
      </dsp:nvSpPr>
      <dsp:spPr>
        <a:xfrm>
          <a:off x="7816211" y="2890485"/>
          <a:ext cx="1925040" cy="1155024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Se someterá al personal a vigilancia médica.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7816211" y="2890485"/>
        <a:ext cx="1925040" cy="1155024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62E1DB-A143-4FFD-80A9-F2B6A7BF3893}">
      <dsp:nvSpPr>
        <dsp:cNvPr id="0" name=""/>
        <dsp:cNvSpPr/>
      </dsp:nvSpPr>
      <dsp:spPr>
        <a:xfrm>
          <a:off x="519021" y="657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Se dispondrá de locales distintos para los invertebrados infectados y no infectados.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19021" y="657"/>
        <a:ext cx="1850672" cy="1110403"/>
      </dsp:txXfrm>
    </dsp:sp>
    <dsp:sp modelId="{A44B6C69-FC3A-42DA-8A0D-E186CEBBF5FF}">
      <dsp:nvSpPr>
        <dsp:cNvPr id="0" name=""/>
        <dsp:cNvSpPr/>
      </dsp:nvSpPr>
      <dsp:spPr>
        <a:xfrm>
          <a:off x="2532553" y="326375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2532553" y="326375"/>
        <a:ext cx="392342" cy="458966"/>
      </dsp:txXfrm>
    </dsp:sp>
    <dsp:sp modelId="{EDDBCD0D-3581-45A1-B6BC-807327E78AB6}">
      <dsp:nvSpPr>
        <dsp:cNvPr id="0" name=""/>
        <dsp:cNvSpPr/>
      </dsp:nvSpPr>
      <dsp:spPr>
        <a:xfrm>
          <a:off x="3109963" y="657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1039569"/>
            <a:satOff val="-4797"/>
            <a:lumOff val="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Esos locales podrán sellarse para ser fumigados.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109963" y="657"/>
        <a:ext cx="1850672" cy="1110403"/>
      </dsp:txXfrm>
    </dsp:sp>
    <dsp:sp modelId="{0D726E3B-72B6-40AA-BCEB-342AAEEBF586}">
      <dsp:nvSpPr>
        <dsp:cNvPr id="0" name=""/>
        <dsp:cNvSpPr/>
      </dsp:nvSpPr>
      <dsp:spPr>
        <a:xfrm>
          <a:off x="5123495" y="326375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155077"/>
            <a:satOff val="-5330"/>
            <a:lumOff val="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5123495" y="326375"/>
        <a:ext cx="392342" cy="458966"/>
      </dsp:txXfrm>
    </dsp:sp>
    <dsp:sp modelId="{CF15B6CC-764C-48D9-B71F-9B3BBEB7A7D8}">
      <dsp:nvSpPr>
        <dsp:cNvPr id="0" name=""/>
        <dsp:cNvSpPr/>
      </dsp:nvSpPr>
      <dsp:spPr>
        <a:xfrm>
          <a:off x="5700905" y="657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Se dispondrá de pulverizadores de insecticidas.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700905" y="657"/>
        <a:ext cx="1850672" cy="1110403"/>
      </dsp:txXfrm>
    </dsp:sp>
    <dsp:sp modelId="{AFFCFB13-25E5-4DBC-8505-7E6FB6792EEA}">
      <dsp:nvSpPr>
        <dsp:cNvPr id="0" name=""/>
        <dsp:cNvSpPr/>
      </dsp:nvSpPr>
      <dsp:spPr>
        <a:xfrm>
          <a:off x="7714437" y="326375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310154"/>
            <a:satOff val="-10660"/>
            <a:lumOff val="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7714437" y="326375"/>
        <a:ext cx="392342" cy="458966"/>
      </dsp:txXfrm>
    </dsp:sp>
    <dsp:sp modelId="{BFC078ED-46E9-41B9-A24F-E721F861DF38}">
      <dsp:nvSpPr>
        <dsp:cNvPr id="0" name=""/>
        <dsp:cNvSpPr/>
      </dsp:nvSpPr>
      <dsp:spPr>
        <a:xfrm>
          <a:off x="8291846" y="657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3118708"/>
            <a:satOff val="-14390"/>
            <a:lumOff val="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Se dispondrá de instalaciones de «enfriamiento» para reducir, cuando sea preciso, la actividad de los invertebrados. 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8291846" y="657"/>
        <a:ext cx="1850672" cy="1110403"/>
      </dsp:txXfrm>
    </dsp:sp>
    <dsp:sp modelId="{0C6D08BB-D03A-48A4-AC6D-8B57A278CD3A}">
      <dsp:nvSpPr>
        <dsp:cNvPr id="0" name=""/>
        <dsp:cNvSpPr/>
      </dsp:nvSpPr>
      <dsp:spPr>
        <a:xfrm rot="5400000">
          <a:off x="9021011" y="1240608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 rot="5400000">
        <a:off x="9021011" y="1240608"/>
        <a:ext cx="392342" cy="458966"/>
      </dsp:txXfrm>
    </dsp:sp>
    <dsp:sp modelId="{20750AF8-84BA-4970-BCC9-BFA197C1A581}">
      <dsp:nvSpPr>
        <dsp:cNvPr id="0" name=""/>
        <dsp:cNvSpPr/>
      </dsp:nvSpPr>
      <dsp:spPr>
        <a:xfrm>
          <a:off x="8291846" y="1851330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El acceso se hará a través de un vestíbulo provisto de mosquiteras en las puertas y trampas para insectos. 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8291846" y="1851330"/>
        <a:ext cx="1850672" cy="1110403"/>
      </dsp:txXfrm>
    </dsp:sp>
    <dsp:sp modelId="{DE13F46D-B85D-4EDD-9BAD-78EC97F50CDF}">
      <dsp:nvSpPr>
        <dsp:cNvPr id="0" name=""/>
        <dsp:cNvSpPr/>
      </dsp:nvSpPr>
      <dsp:spPr>
        <a:xfrm rot="10800000">
          <a:off x="7736645" y="2177048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620308"/>
            <a:satOff val="-21319"/>
            <a:lumOff val="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 rot="10800000">
        <a:off x="7736645" y="2177048"/>
        <a:ext cx="392342" cy="458966"/>
      </dsp:txXfrm>
    </dsp:sp>
    <dsp:sp modelId="{39F02BF1-2E09-4B9C-8718-0FE03C1AA6B3}">
      <dsp:nvSpPr>
        <dsp:cNvPr id="0" name=""/>
        <dsp:cNvSpPr/>
      </dsp:nvSpPr>
      <dsp:spPr>
        <a:xfrm>
          <a:off x="5700905" y="1851330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Todos los conductos de salida de la ventilación y las ventanas que puedan abrirse estarán equipados con mosquiteras.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700905" y="1851330"/>
        <a:ext cx="1850672" cy="1110403"/>
      </dsp:txXfrm>
    </dsp:sp>
    <dsp:sp modelId="{E22CB075-208D-495C-BAD7-290C5C2CE4EA}">
      <dsp:nvSpPr>
        <dsp:cNvPr id="0" name=""/>
        <dsp:cNvSpPr/>
      </dsp:nvSpPr>
      <dsp:spPr>
        <a:xfrm rot="10800000">
          <a:off x="5145703" y="2177048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775385"/>
            <a:satOff val="-26649"/>
            <a:lumOff val="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 rot="10800000">
        <a:off x="5145703" y="2177048"/>
        <a:ext cx="392342" cy="458966"/>
      </dsp:txXfrm>
    </dsp:sp>
    <dsp:sp modelId="{F1BFDFF6-F17A-4A85-83D1-16E9A8EFF12B}">
      <dsp:nvSpPr>
        <dsp:cNvPr id="0" name=""/>
        <dsp:cNvSpPr/>
      </dsp:nvSpPr>
      <dsp:spPr>
        <a:xfrm>
          <a:off x="3109963" y="1851330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6237416"/>
            <a:satOff val="-28781"/>
            <a:lumOff val="1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Todos los residuos se descontaminarán en la autoclave, ya que algunos invertebrados son resistentes a algunos insecticidas.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109963" y="1851330"/>
        <a:ext cx="1850672" cy="1110403"/>
      </dsp:txXfrm>
    </dsp:sp>
    <dsp:sp modelId="{93A26E9F-2C8D-4522-8D5A-2BC309F85B90}">
      <dsp:nvSpPr>
        <dsp:cNvPr id="0" name=""/>
        <dsp:cNvSpPr/>
      </dsp:nvSpPr>
      <dsp:spPr>
        <a:xfrm rot="10800000">
          <a:off x="2554761" y="2177048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 rot="10800000">
        <a:off x="2554761" y="2177048"/>
        <a:ext cx="392342" cy="458966"/>
      </dsp:txXfrm>
    </dsp:sp>
    <dsp:sp modelId="{D89C574A-527A-402E-B925-E41D8913EB33}">
      <dsp:nvSpPr>
        <dsp:cNvPr id="0" name=""/>
        <dsp:cNvSpPr/>
      </dsp:nvSpPr>
      <dsp:spPr>
        <a:xfrm>
          <a:off x="519021" y="1851330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7276985"/>
            <a:satOff val="-33578"/>
            <a:lumOff val="12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Se controlará el número de larvas y formas adultas de artrópodos voladores, reptadores y saltadores.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19021" y="1851330"/>
        <a:ext cx="1850672" cy="1110403"/>
      </dsp:txXfrm>
    </dsp:sp>
    <dsp:sp modelId="{3829AE8B-F40F-42C6-AD8C-5A1CD9B78791}">
      <dsp:nvSpPr>
        <dsp:cNvPr id="0" name=""/>
        <dsp:cNvSpPr/>
      </dsp:nvSpPr>
      <dsp:spPr>
        <a:xfrm rot="5400000">
          <a:off x="1248186" y="3091280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085539"/>
            <a:satOff val="-37308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 rot="5400000">
        <a:off x="1248186" y="3091280"/>
        <a:ext cx="392342" cy="458966"/>
      </dsp:txXfrm>
    </dsp:sp>
    <dsp:sp modelId="{E769B92D-58C5-4C4B-BB94-1B429D31501C}">
      <dsp:nvSpPr>
        <dsp:cNvPr id="0" name=""/>
        <dsp:cNvSpPr/>
      </dsp:nvSpPr>
      <dsp:spPr>
        <a:xfrm>
          <a:off x="519021" y="3702002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Los insectos voladores infectados o potencialmente infectados se albergarán en jaulas de doble malla.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19021" y="3702002"/>
        <a:ext cx="1850672" cy="1110403"/>
      </dsp:txXfrm>
    </dsp:sp>
    <dsp:sp modelId="{1FE49A93-8FAC-4D54-AFE5-4F57A384B653}">
      <dsp:nvSpPr>
        <dsp:cNvPr id="0" name=""/>
        <dsp:cNvSpPr/>
      </dsp:nvSpPr>
      <dsp:spPr>
        <a:xfrm>
          <a:off x="2532553" y="4027721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240616"/>
            <a:satOff val="-42638"/>
            <a:lumOff val="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2532553" y="4027721"/>
        <a:ext cx="392342" cy="458966"/>
      </dsp:txXfrm>
    </dsp:sp>
    <dsp:sp modelId="{2528F0DF-E7AC-4E1D-8301-015F56CA967F}">
      <dsp:nvSpPr>
        <dsp:cNvPr id="0" name=""/>
        <dsp:cNvSpPr/>
      </dsp:nvSpPr>
      <dsp:spPr>
        <a:xfrm>
          <a:off x="3109963" y="3702002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9356124"/>
            <a:satOff val="-43171"/>
            <a:lumOff val="1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Los artrópodos infectados o potencialmente infectados se manipularán en CSB o cámaras aislantes.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109963" y="3702002"/>
        <a:ext cx="1850672" cy="1110403"/>
      </dsp:txXfrm>
    </dsp:sp>
    <dsp:sp modelId="{CAC3235E-1461-4EE5-A52A-9926CE36BCB7}">
      <dsp:nvSpPr>
        <dsp:cNvPr id="0" name=""/>
        <dsp:cNvSpPr/>
      </dsp:nvSpPr>
      <dsp:spPr>
        <a:xfrm>
          <a:off x="5123495" y="4027721"/>
          <a:ext cx="392342" cy="4589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/>
            </a:solidFill>
          </a:endParaRPr>
        </a:p>
      </dsp:txBody>
      <dsp:txXfrm>
        <a:off x="5123495" y="4027721"/>
        <a:ext cx="392342" cy="458966"/>
      </dsp:txXfrm>
    </dsp:sp>
    <dsp:sp modelId="{D18E4198-ED9C-4250-9F4C-1B5207C91F62}">
      <dsp:nvSpPr>
        <dsp:cNvPr id="0" name=""/>
        <dsp:cNvSpPr/>
      </dsp:nvSpPr>
      <dsp:spPr>
        <a:xfrm>
          <a:off x="5700905" y="3702002"/>
          <a:ext cx="1850672" cy="1110403"/>
        </a:xfrm>
        <a:prstGeom prst="roundRect">
          <a:avLst>
            <a:gd name="adj" fmla="val 1000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Los artrópodos infectados o potencialmente infectados podrán manipularse en bandejas de enfriamiento.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700905" y="3702002"/>
        <a:ext cx="1850672" cy="1110403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A1A9F2-D4FE-451F-97EF-DD9968C10D6E}">
      <dsp:nvSpPr>
        <dsp:cNvPr id="0" name=""/>
        <dsp:cNvSpPr/>
      </dsp:nvSpPr>
      <dsp:spPr>
        <a:xfrm>
          <a:off x="0" y="0"/>
          <a:ext cx="8737028" cy="10426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También conocido como nivel básico 2.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0" y="0"/>
        <a:ext cx="7584873" cy="1042673"/>
      </dsp:txXfrm>
    </dsp:sp>
    <dsp:sp modelId="{75F17B09-5399-4284-B524-03ED7D11D68A}">
      <dsp:nvSpPr>
        <dsp:cNvPr id="0" name=""/>
        <dsp:cNvSpPr/>
      </dsp:nvSpPr>
      <dsp:spPr>
        <a:xfrm>
          <a:off x="731726" y="1232250"/>
          <a:ext cx="8737028" cy="1042673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Las prácticas, los equipos, el diseño y la construcción de instalaciones son aplicables a laboratorios </a:t>
          </a:r>
          <a:r>
            <a:rPr lang="es-MX" sz="1600" b="1" kern="1200" dirty="0" smtClean="0">
              <a:solidFill>
                <a:schemeClr val="bg1"/>
              </a:solidFill>
            </a:rPr>
            <a:t>educativos, de diagnóstico, clínicos </a:t>
          </a:r>
          <a:r>
            <a:rPr lang="es-MX" sz="1600" kern="1200" dirty="0" smtClean="0">
              <a:solidFill>
                <a:schemeClr val="tx1"/>
              </a:solidFill>
            </a:rPr>
            <a:t>u otros laboratorios donde se trabaja con agentes de riesgo moderado que están asociados con enfermedad humana de variada gravedad.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731726" y="1232250"/>
        <a:ext cx="7327564" cy="1042673"/>
      </dsp:txXfrm>
    </dsp:sp>
    <dsp:sp modelId="{20C1D168-BC99-4337-B1E5-4EDB42CB7424}">
      <dsp:nvSpPr>
        <dsp:cNvPr id="0" name=""/>
        <dsp:cNvSpPr/>
      </dsp:nvSpPr>
      <dsp:spPr>
        <a:xfrm>
          <a:off x="1452530" y="2464501"/>
          <a:ext cx="8737028" cy="1042673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Estos agentes se pueden utilizar en forma segura en actividades realizadas en una mesa de trabajo, siempre que no se produzcan salpicaduras o aerosoles.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452530" y="2464501"/>
        <a:ext cx="7338485" cy="1042673"/>
      </dsp:txXfrm>
    </dsp:sp>
    <dsp:sp modelId="{BD23A81D-C7D3-4C78-A630-34D8FA77701F}">
      <dsp:nvSpPr>
        <dsp:cNvPr id="0" name=""/>
        <dsp:cNvSpPr/>
      </dsp:nvSpPr>
      <dsp:spPr>
        <a:xfrm>
          <a:off x="2184256" y="3696751"/>
          <a:ext cx="8737028" cy="1042673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Utilizar barreras primarias que correspondan: </a:t>
          </a:r>
          <a:r>
            <a:rPr lang="es-MX" sz="1800" b="1" kern="1200" dirty="0" smtClean="0">
              <a:solidFill>
                <a:schemeClr val="bg1"/>
              </a:solidFill>
            </a:rPr>
            <a:t>máscaras contra salpicaduras, protección facial, batas y guantes </a:t>
          </a:r>
          <a:r>
            <a:rPr lang="es-MX" sz="1800" kern="1200" dirty="0" smtClean="0">
              <a:solidFill>
                <a:schemeClr val="tx1"/>
              </a:solidFill>
            </a:rPr>
            <a:t>y contar con barreras secundarias, tales como </a:t>
          </a:r>
          <a:r>
            <a:rPr lang="es-MX" sz="1800" kern="1200" dirty="0" smtClean="0">
              <a:solidFill>
                <a:schemeClr val="bg1"/>
              </a:solidFill>
            </a:rPr>
            <a:t>piletas para lavado de manos</a:t>
          </a:r>
          <a:r>
            <a:rPr lang="es-MX" sz="1800" kern="1200" dirty="0" smtClean="0">
              <a:solidFill>
                <a:schemeClr val="tx1"/>
              </a:solidFill>
            </a:rPr>
            <a:t> e </a:t>
          </a:r>
          <a:r>
            <a:rPr lang="es-MX" sz="1800" kern="1200" dirty="0" smtClean="0">
              <a:solidFill>
                <a:schemeClr val="bg1"/>
              </a:solidFill>
            </a:rPr>
            <a:t>instalaciones de descontaminación </a:t>
          </a:r>
          <a:r>
            <a:rPr lang="es-MX" sz="1800" kern="1200" dirty="0" smtClean="0">
              <a:solidFill>
                <a:schemeClr val="tx1"/>
              </a:solidFill>
            </a:rPr>
            <a:t>de desechos a fin de reducir la contaminación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2184256" y="3696751"/>
        <a:ext cx="7327564" cy="1042673"/>
      </dsp:txXfrm>
    </dsp:sp>
    <dsp:sp modelId="{779F2F07-B298-43E6-BE3C-4C33CDD3F662}">
      <dsp:nvSpPr>
        <dsp:cNvPr id="0" name=""/>
        <dsp:cNvSpPr/>
      </dsp:nvSpPr>
      <dsp:spPr>
        <a:xfrm>
          <a:off x="8059290" y="798593"/>
          <a:ext cx="677737" cy="6777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8059290" y="798593"/>
        <a:ext cx="677737" cy="677737"/>
      </dsp:txXfrm>
    </dsp:sp>
    <dsp:sp modelId="{1677A530-1C83-456D-8D5F-B8D891DA66F1}">
      <dsp:nvSpPr>
        <dsp:cNvPr id="0" name=""/>
        <dsp:cNvSpPr/>
      </dsp:nvSpPr>
      <dsp:spPr>
        <a:xfrm>
          <a:off x="8791016" y="2030843"/>
          <a:ext cx="677737" cy="6777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8791016" y="2030843"/>
        <a:ext cx="677737" cy="677737"/>
      </dsp:txXfrm>
    </dsp:sp>
    <dsp:sp modelId="{2C6E07D4-A3C2-46FD-B838-7F61A985DD75}">
      <dsp:nvSpPr>
        <dsp:cNvPr id="0" name=""/>
        <dsp:cNvSpPr/>
      </dsp:nvSpPr>
      <dsp:spPr>
        <a:xfrm>
          <a:off x="9511821" y="3263094"/>
          <a:ext cx="677737" cy="6777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/>
        </a:p>
      </dsp:txBody>
      <dsp:txXfrm>
        <a:off x="9511821" y="3263094"/>
        <a:ext cx="677737" cy="67773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451BB2-81DE-448E-B374-397476BB975E}">
      <dsp:nvSpPr>
        <dsp:cNvPr id="0" name=""/>
        <dsp:cNvSpPr/>
      </dsp:nvSpPr>
      <dsp:spPr>
        <a:xfrm>
          <a:off x="2500701" y="-129106"/>
          <a:ext cx="4817154" cy="4817154"/>
        </a:xfrm>
        <a:prstGeom prst="circularArrow">
          <a:avLst>
            <a:gd name="adj1" fmla="val 4668"/>
            <a:gd name="adj2" fmla="val 272909"/>
            <a:gd name="adj3" fmla="val 12831484"/>
            <a:gd name="adj4" fmla="val 18030807"/>
            <a:gd name="adj5" fmla="val 484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EC1D8C-B761-47F5-9154-1D9DDEE50EA5}">
      <dsp:nvSpPr>
        <dsp:cNvPr id="0" name=""/>
        <dsp:cNvSpPr/>
      </dsp:nvSpPr>
      <dsp:spPr>
        <a:xfrm>
          <a:off x="3305612" y="1826"/>
          <a:ext cx="3207331" cy="160366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smtClean="0"/>
            <a:t>Bacilus subtilis.</a:t>
          </a:r>
          <a:endParaRPr lang="es-MX" sz="3100" kern="1200"/>
        </a:p>
      </dsp:txBody>
      <dsp:txXfrm>
        <a:off x="3305612" y="1826"/>
        <a:ext cx="3207331" cy="1603665"/>
      </dsp:txXfrm>
    </dsp:sp>
    <dsp:sp modelId="{CDC65F6B-F3AD-4194-BB68-B0977EC51BEF}">
      <dsp:nvSpPr>
        <dsp:cNvPr id="0" name=""/>
        <dsp:cNvSpPr/>
      </dsp:nvSpPr>
      <dsp:spPr>
        <a:xfrm>
          <a:off x="4983522" y="1731505"/>
          <a:ext cx="3207331" cy="1603665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smtClean="0"/>
            <a:t>Naegeria gruberi.</a:t>
          </a:r>
          <a:endParaRPr lang="es-MX" sz="3100" kern="1200"/>
        </a:p>
      </dsp:txBody>
      <dsp:txXfrm>
        <a:off x="4983522" y="1731505"/>
        <a:ext cx="3207331" cy="1603665"/>
      </dsp:txXfrm>
    </dsp:sp>
    <dsp:sp modelId="{F48E840A-1421-4F17-BE0E-C3BDBD5296C1}">
      <dsp:nvSpPr>
        <dsp:cNvPr id="0" name=""/>
        <dsp:cNvSpPr/>
      </dsp:nvSpPr>
      <dsp:spPr>
        <a:xfrm>
          <a:off x="3305612" y="3461183"/>
          <a:ext cx="3207331" cy="1603665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smtClean="0"/>
            <a:t>Vírus de hepatitis canina infecciosa.</a:t>
          </a:r>
          <a:endParaRPr lang="es-MX" sz="3100" kern="1200"/>
        </a:p>
      </dsp:txBody>
      <dsp:txXfrm>
        <a:off x="3305612" y="3461183"/>
        <a:ext cx="3207331" cy="1603665"/>
      </dsp:txXfrm>
    </dsp:sp>
    <dsp:sp modelId="{0D5438CE-B00B-40B8-AB75-3AAA14AC9880}">
      <dsp:nvSpPr>
        <dsp:cNvPr id="0" name=""/>
        <dsp:cNvSpPr/>
      </dsp:nvSpPr>
      <dsp:spPr>
        <a:xfrm>
          <a:off x="1575934" y="1731505"/>
          <a:ext cx="3207331" cy="1603665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smtClean="0"/>
            <a:t>Espécies de E. coli.</a:t>
          </a:r>
          <a:endParaRPr lang="es-MX" sz="3100" kern="1200"/>
        </a:p>
      </dsp:txBody>
      <dsp:txXfrm>
        <a:off x="1575934" y="1731505"/>
        <a:ext cx="3207331" cy="16036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6D18EB-01AF-4DDC-A121-A2BC93F9A3DE}">
      <dsp:nvSpPr>
        <dsp:cNvPr id="0" name=""/>
        <dsp:cNvSpPr/>
      </dsp:nvSpPr>
      <dsp:spPr>
        <a:xfrm>
          <a:off x="2434045" y="-33861"/>
          <a:ext cx="5370191" cy="5370191"/>
        </a:xfrm>
        <a:prstGeom prst="circularArrow">
          <a:avLst>
            <a:gd name="adj1" fmla="val 5544"/>
            <a:gd name="adj2" fmla="val 330680"/>
            <a:gd name="adj3" fmla="val 13736709"/>
            <a:gd name="adj4" fmla="val 17409878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EE2971-2197-4835-9CCD-0ED97520584D}">
      <dsp:nvSpPr>
        <dsp:cNvPr id="0" name=""/>
        <dsp:cNvSpPr/>
      </dsp:nvSpPr>
      <dsp:spPr>
        <a:xfrm>
          <a:off x="3840605" y="2572"/>
          <a:ext cx="2557070" cy="1278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Virus del sarampión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3840605" y="2572"/>
        <a:ext cx="2557070" cy="1278535"/>
      </dsp:txXfrm>
    </dsp:sp>
    <dsp:sp modelId="{081FACC0-61D3-429A-A850-BAB55E1F2824}">
      <dsp:nvSpPr>
        <dsp:cNvPr id="0" name=""/>
        <dsp:cNvSpPr/>
      </dsp:nvSpPr>
      <dsp:spPr>
        <a:xfrm>
          <a:off x="6018582" y="1584965"/>
          <a:ext cx="2557070" cy="1278535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Salmonella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6018582" y="1584965"/>
        <a:ext cx="2557070" cy="1278535"/>
      </dsp:txXfrm>
    </dsp:sp>
    <dsp:sp modelId="{5A1415F7-3FAD-48AA-B070-21F86728C421}">
      <dsp:nvSpPr>
        <dsp:cNvPr id="0" name=""/>
        <dsp:cNvSpPr/>
      </dsp:nvSpPr>
      <dsp:spPr>
        <a:xfrm>
          <a:off x="5186669" y="4145330"/>
          <a:ext cx="2557070" cy="1278535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Especies de toxoplasmas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5186669" y="4145330"/>
        <a:ext cx="2557070" cy="1278535"/>
      </dsp:txXfrm>
    </dsp:sp>
    <dsp:sp modelId="{D8FA9BDC-5A57-4AA2-B77B-854B85EE67BE}">
      <dsp:nvSpPr>
        <dsp:cNvPr id="0" name=""/>
        <dsp:cNvSpPr/>
      </dsp:nvSpPr>
      <dsp:spPr>
        <a:xfrm>
          <a:off x="2494541" y="4145330"/>
          <a:ext cx="2557070" cy="1278535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err="1" smtClean="0">
              <a:solidFill>
                <a:schemeClr val="tx1"/>
              </a:solidFill>
            </a:rPr>
            <a:t>Clostrium</a:t>
          </a:r>
          <a:r>
            <a:rPr lang="es-MX" sz="3200" kern="1200" dirty="0" smtClean="0">
              <a:solidFill>
                <a:schemeClr val="tx1"/>
              </a:solidFill>
            </a:rPr>
            <a:t> </a:t>
          </a:r>
          <a:r>
            <a:rPr lang="es-MX" sz="3200" kern="1200" dirty="0" err="1" smtClean="0">
              <a:solidFill>
                <a:schemeClr val="tx1"/>
              </a:solidFill>
            </a:rPr>
            <a:t>botolinum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494541" y="4145330"/>
        <a:ext cx="2557070" cy="1278535"/>
      </dsp:txXfrm>
    </dsp:sp>
    <dsp:sp modelId="{5CA02E6B-CAD0-4199-967A-2F39710CB070}">
      <dsp:nvSpPr>
        <dsp:cNvPr id="0" name=""/>
        <dsp:cNvSpPr/>
      </dsp:nvSpPr>
      <dsp:spPr>
        <a:xfrm>
          <a:off x="1662628" y="1584965"/>
          <a:ext cx="2557070" cy="127853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Virus hepatitis B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1662628" y="1584965"/>
        <a:ext cx="2557070" cy="127853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D93F51-C39F-4C90-B521-809024E3607B}">
      <dsp:nvSpPr>
        <dsp:cNvPr id="0" name=""/>
        <dsp:cNvSpPr/>
      </dsp:nvSpPr>
      <dsp:spPr>
        <a:xfrm rot="5400000">
          <a:off x="2587352" y="1432962"/>
          <a:ext cx="1267331" cy="14428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39A0D1-6D76-463F-B165-5EA02653F187}">
      <dsp:nvSpPr>
        <dsp:cNvPr id="0" name=""/>
        <dsp:cNvSpPr/>
      </dsp:nvSpPr>
      <dsp:spPr>
        <a:xfrm>
          <a:off x="2251586" y="28099"/>
          <a:ext cx="2133440" cy="1493338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Instalado para trabajar con microorganismos del grupo de riesgo 3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251586" y="28099"/>
        <a:ext cx="2133440" cy="1493338"/>
      </dsp:txXfrm>
    </dsp:sp>
    <dsp:sp modelId="{C9342ACC-BC68-4906-928C-A0DF425CAA96}">
      <dsp:nvSpPr>
        <dsp:cNvPr id="0" name=""/>
        <dsp:cNvSpPr/>
      </dsp:nvSpPr>
      <dsp:spPr>
        <a:xfrm>
          <a:off x="4385026" y="170523"/>
          <a:ext cx="1551661" cy="1206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17CE2-9809-4535-A88C-836B8680012E}">
      <dsp:nvSpPr>
        <dsp:cNvPr id="0" name=""/>
        <dsp:cNvSpPr/>
      </dsp:nvSpPr>
      <dsp:spPr>
        <a:xfrm rot="5400000">
          <a:off x="4356200" y="3110474"/>
          <a:ext cx="1267331" cy="14428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3F5E6-2329-4E70-B5B4-2C941E846F60}">
      <dsp:nvSpPr>
        <dsp:cNvPr id="0" name=""/>
        <dsp:cNvSpPr/>
      </dsp:nvSpPr>
      <dsp:spPr>
        <a:xfrm>
          <a:off x="4020434" y="1705612"/>
          <a:ext cx="2133440" cy="1493338"/>
        </a:xfrm>
        <a:prstGeom prst="roundRect">
          <a:avLst>
            <a:gd name="adj" fmla="val 1667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Grandes volúmenes o concentraciones de microorganismos del grupo de riesgo 2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4020434" y="1705612"/>
        <a:ext cx="2133440" cy="1493338"/>
      </dsp:txXfrm>
    </dsp:sp>
    <dsp:sp modelId="{35C9F624-C160-4966-AF17-BCE07B6DDE01}">
      <dsp:nvSpPr>
        <dsp:cNvPr id="0" name=""/>
        <dsp:cNvSpPr/>
      </dsp:nvSpPr>
      <dsp:spPr>
        <a:xfrm>
          <a:off x="6153875" y="1848035"/>
          <a:ext cx="1551661" cy="1206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9E31B-746C-4773-9C6C-5B8C69B2A80D}">
      <dsp:nvSpPr>
        <dsp:cNvPr id="0" name=""/>
        <dsp:cNvSpPr/>
      </dsp:nvSpPr>
      <dsp:spPr>
        <a:xfrm>
          <a:off x="5789283" y="3383124"/>
          <a:ext cx="2133440" cy="1493338"/>
        </a:xfrm>
        <a:prstGeom prst="roundRect">
          <a:avLst>
            <a:gd name="adj" fmla="val 1667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/>
              </a:solidFill>
            </a:rPr>
            <a:t>Exige fortalecer los programas de trabajo y de seguridad correspondientes a los laboratorios básicos 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789283" y="3383124"/>
        <a:ext cx="2133440" cy="149333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EEFFA5-C614-435E-8413-EBC6DC57E093}">
      <dsp:nvSpPr>
        <dsp:cNvPr id="0" name=""/>
        <dsp:cNvSpPr/>
      </dsp:nvSpPr>
      <dsp:spPr>
        <a:xfrm rot="5400000">
          <a:off x="1155391" y="1267348"/>
          <a:ext cx="1979809" cy="2387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64D35-026F-44F7-AFE3-40F0F1B844DC}">
      <dsp:nvSpPr>
        <dsp:cNvPr id="0" name=""/>
        <dsp:cNvSpPr/>
      </dsp:nvSpPr>
      <dsp:spPr>
        <a:xfrm>
          <a:off x="1609557" y="1954"/>
          <a:ext cx="2653293" cy="15919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Separado de las zonas del edición por las que se puede circular sin restricciones. 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609557" y="1954"/>
        <a:ext cx="2653293" cy="1591975"/>
      </dsp:txXfrm>
    </dsp:sp>
    <dsp:sp modelId="{0FBB755F-AF1C-4937-8CEE-B4AABFDC312E}">
      <dsp:nvSpPr>
        <dsp:cNvPr id="0" name=""/>
        <dsp:cNvSpPr/>
      </dsp:nvSpPr>
      <dsp:spPr>
        <a:xfrm rot="5400000">
          <a:off x="1155391" y="3257318"/>
          <a:ext cx="1979809" cy="2387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444F2-DE8F-4313-A7D5-DE679CD72A00}">
      <dsp:nvSpPr>
        <dsp:cNvPr id="0" name=""/>
        <dsp:cNvSpPr/>
      </dsp:nvSpPr>
      <dsp:spPr>
        <a:xfrm>
          <a:off x="1609557" y="1991924"/>
          <a:ext cx="2653293" cy="15919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Los sistemas de conducción de aire han de estar construidos de modo que sea factible la descontaminación con gases.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609557" y="1991924"/>
        <a:ext cx="2653293" cy="1591975"/>
      </dsp:txXfrm>
    </dsp:sp>
    <dsp:sp modelId="{E8511CC2-F123-4072-969E-BA6ADEA1FF8C}">
      <dsp:nvSpPr>
        <dsp:cNvPr id="0" name=""/>
        <dsp:cNvSpPr/>
      </dsp:nvSpPr>
      <dsp:spPr>
        <a:xfrm>
          <a:off x="2150376" y="4252303"/>
          <a:ext cx="3518719" cy="2387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725E7-C0F8-44E9-A8B0-43599103F7B7}">
      <dsp:nvSpPr>
        <dsp:cNvPr id="0" name=""/>
        <dsp:cNvSpPr/>
      </dsp:nvSpPr>
      <dsp:spPr>
        <a:xfrm>
          <a:off x="1609557" y="3981893"/>
          <a:ext cx="2653293" cy="159197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Dobles puertas de acceso al laboratorio deben ser de cierre automático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1609557" y="3981893"/>
        <a:ext cx="2653293" cy="1591975"/>
      </dsp:txXfrm>
    </dsp:sp>
    <dsp:sp modelId="{2CD616DD-0CBD-4856-8249-B12FC0248D53}">
      <dsp:nvSpPr>
        <dsp:cNvPr id="0" name=""/>
        <dsp:cNvSpPr/>
      </dsp:nvSpPr>
      <dsp:spPr>
        <a:xfrm rot="16200000">
          <a:off x="4684271" y="3257318"/>
          <a:ext cx="1979809" cy="2387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DB46F-96B9-4DC6-B857-8F2DCDA5F586}">
      <dsp:nvSpPr>
        <dsp:cNvPr id="0" name=""/>
        <dsp:cNvSpPr/>
      </dsp:nvSpPr>
      <dsp:spPr>
        <a:xfrm>
          <a:off x="5138437" y="3981893"/>
          <a:ext cx="2653293" cy="15919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El vestíbulo debe contar con una zona para separar la ropa limpia de la sucia, y también puede ser necesaria una ducha.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138437" y="3981893"/>
        <a:ext cx="2653293" cy="1591975"/>
      </dsp:txXfrm>
    </dsp:sp>
    <dsp:sp modelId="{8109BB82-4073-47D2-B6C1-340A642B21C8}">
      <dsp:nvSpPr>
        <dsp:cNvPr id="0" name=""/>
        <dsp:cNvSpPr/>
      </dsp:nvSpPr>
      <dsp:spPr>
        <a:xfrm rot="16200000">
          <a:off x="4684271" y="1267348"/>
          <a:ext cx="1979809" cy="23879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EE49F-6995-4F94-A389-9648BBF6B0B3}">
      <dsp:nvSpPr>
        <dsp:cNvPr id="0" name=""/>
        <dsp:cNvSpPr/>
      </dsp:nvSpPr>
      <dsp:spPr>
        <a:xfrm>
          <a:off x="5138437" y="1991924"/>
          <a:ext cx="2653293" cy="15919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Las superﬁcies de las paredes, suelos y techos deben ser impermeables y fáciles de limpiar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138437" y="1991924"/>
        <a:ext cx="2653293" cy="1591975"/>
      </dsp:txXfrm>
    </dsp:sp>
    <dsp:sp modelId="{4FE261DE-069D-42FE-9810-7FF99C0F0476}">
      <dsp:nvSpPr>
        <dsp:cNvPr id="0" name=""/>
        <dsp:cNvSpPr/>
      </dsp:nvSpPr>
      <dsp:spPr>
        <a:xfrm>
          <a:off x="5138437" y="1954"/>
          <a:ext cx="2653293" cy="15919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Salida del laboratorio habrá un lavabo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138437" y="1954"/>
        <a:ext cx="2653293" cy="159197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6D5616-148E-44DD-B992-25F8A58C9002}">
      <dsp:nvSpPr>
        <dsp:cNvPr id="0" name=""/>
        <dsp:cNvSpPr/>
      </dsp:nvSpPr>
      <dsp:spPr>
        <a:xfrm rot="5400000">
          <a:off x="-191895" y="1447630"/>
          <a:ext cx="2260081" cy="2729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76562-0C4A-45A8-BA7B-5633DAD9E2B6}">
      <dsp:nvSpPr>
        <dsp:cNvPr id="0" name=""/>
        <dsp:cNvSpPr/>
      </dsp:nvSpPr>
      <dsp:spPr>
        <a:xfrm>
          <a:off x="324607" y="209"/>
          <a:ext cx="3032308" cy="18193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Sistema de ventilación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solidFill>
              <a:schemeClr val="tx1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Filtros HEPA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24607" y="209"/>
        <a:ext cx="3032308" cy="1819385"/>
      </dsp:txXfrm>
    </dsp:sp>
    <dsp:sp modelId="{C85A28F8-E240-45F5-9FF4-BA62973E6609}">
      <dsp:nvSpPr>
        <dsp:cNvPr id="0" name=""/>
        <dsp:cNvSpPr/>
      </dsp:nvSpPr>
      <dsp:spPr>
        <a:xfrm>
          <a:off x="945219" y="2584746"/>
          <a:ext cx="4018820" cy="272907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74596-E186-43A2-9ADE-A1641B92FE95}">
      <dsp:nvSpPr>
        <dsp:cNvPr id="0" name=""/>
        <dsp:cNvSpPr/>
      </dsp:nvSpPr>
      <dsp:spPr>
        <a:xfrm>
          <a:off x="324607" y="2274440"/>
          <a:ext cx="3032308" cy="1819385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Dispositivo de vigilancia visual, con o sin alarma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324607" y="2274440"/>
        <a:ext cx="3032308" cy="1819385"/>
      </dsp:txXfrm>
    </dsp:sp>
    <dsp:sp modelId="{C44A017C-3403-4E6D-A10D-50021872A198}">
      <dsp:nvSpPr>
        <dsp:cNvPr id="0" name=""/>
        <dsp:cNvSpPr/>
      </dsp:nvSpPr>
      <dsp:spPr>
        <a:xfrm rot="16200000">
          <a:off x="3841074" y="1447630"/>
          <a:ext cx="2260081" cy="27290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77D0AE-D1FB-4D89-BBC1-22BE26F0E162}">
      <dsp:nvSpPr>
        <dsp:cNvPr id="0" name=""/>
        <dsp:cNvSpPr/>
      </dsp:nvSpPr>
      <dsp:spPr>
        <a:xfrm>
          <a:off x="4357578" y="2274440"/>
          <a:ext cx="3032308" cy="1819385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Dentro del laboratorio de contención debe haber una autoclave para descontaminar el material de desecho infectado.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357578" y="2274440"/>
        <a:ext cx="3032308" cy="1819385"/>
      </dsp:txXfrm>
    </dsp:sp>
    <dsp:sp modelId="{A9AD2EFD-EF40-4335-8607-B2D863074F31}">
      <dsp:nvSpPr>
        <dsp:cNvPr id="0" name=""/>
        <dsp:cNvSpPr/>
      </dsp:nvSpPr>
      <dsp:spPr>
        <a:xfrm>
          <a:off x="4357578" y="209"/>
          <a:ext cx="3032308" cy="1819385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Las CSB deben estar alejadas de las zonas de paso y de los lugares de cruce de corrientes procedentes de puertas y sistemas de ventilación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4357578" y="209"/>
        <a:ext cx="3032308" cy="181938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E31822-7733-4847-AE24-617CD788618C}">
      <dsp:nvSpPr>
        <dsp:cNvPr id="0" name=""/>
        <dsp:cNvSpPr/>
      </dsp:nvSpPr>
      <dsp:spPr>
        <a:xfrm>
          <a:off x="1507960" y="-123289"/>
          <a:ext cx="5138728" cy="5138728"/>
        </a:xfrm>
        <a:prstGeom prst="circularArrow">
          <a:avLst>
            <a:gd name="adj1" fmla="val 4668"/>
            <a:gd name="adj2" fmla="val 272909"/>
            <a:gd name="adj3" fmla="val 12888033"/>
            <a:gd name="adj4" fmla="val 17992330"/>
            <a:gd name="adj5" fmla="val 484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17954-69B7-42A3-ABB8-2E2941FA3961}">
      <dsp:nvSpPr>
        <dsp:cNvPr id="0" name=""/>
        <dsp:cNvSpPr/>
      </dsp:nvSpPr>
      <dsp:spPr>
        <a:xfrm>
          <a:off x="2391048" y="2451"/>
          <a:ext cx="3372552" cy="168627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smtClean="0"/>
            <a:t>Tuberculosis.</a:t>
          </a:r>
          <a:endParaRPr lang="es-MX" sz="4200" kern="1200"/>
        </a:p>
      </dsp:txBody>
      <dsp:txXfrm>
        <a:off x="2391048" y="2451"/>
        <a:ext cx="3372552" cy="1686276"/>
      </dsp:txXfrm>
    </dsp:sp>
    <dsp:sp modelId="{6E6BC181-3D40-45AD-81CB-469D3EECFAA4}">
      <dsp:nvSpPr>
        <dsp:cNvPr id="0" name=""/>
        <dsp:cNvSpPr/>
      </dsp:nvSpPr>
      <dsp:spPr>
        <a:xfrm>
          <a:off x="4236193" y="1847596"/>
          <a:ext cx="3372552" cy="1686276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smtClean="0"/>
            <a:t>Virus de encefalitis.</a:t>
          </a:r>
          <a:endParaRPr lang="es-MX" sz="4200" kern="1200"/>
        </a:p>
      </dsp:txBody>
      <dsp:txXfrm>
        <a:off x="4236193" y="1847596"/>
        <a:ext cx="3372552" cy="1686276"/>
      </dsp:txXfrm>
    </dsp:sp>
    <dsp:sp modelId="{A4C7D68F-0EF9-4436-9F59-571A4759CF8F}">
      <dsp:nvSpPr>
        <dsp:cNvPr id="0" name=""/>
        <dsp:cNvSpPr/>
      </dsp:nvSpPr>
      <dsp:spPr>
        <a:xfrm>
          <a:off x="2391048" y="3692741"/>
          <a:ext cx="3372552" cy="1686276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smtClean="0"/>
            <a:t>Tularemia.</a:t>
          </a:r>
          <a:endParaRPr lang="es-MX" sz="4200" kern="1200"/>
        </a:p>
      </dsp:txBody>
      <dsp:txXfrm>
        <a:off x="2391048" y="3692741"/>
        <a:ext cx="3372552" cy="1686276"/>
      </dsp:txXfrm>
    </dsp:sp>
    <dsp:sp modelId="{132B581B-F08E-4617-97E5-02FF3EF747CE}">
      <dsp:nvSpPr>
        <dsp:cNvPr id="0" name=""/>
        <dsp:cNvSpPr/>
      </dsp:nvSpPr>
      <dsp:spPr>
        <a:xfrm>
          <a:off x="545903" y="1847596"/>
          <a:ext cx="3372552" cy="1686276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smtClean="0"/>
            <a:t>Coxiella burnetti.</a:t>
          </a:r>
          <a:endParaRPr lang="es-MX" sz="4200" kern="1200"/>
        </a:p>
      </dsp:txBody>
      <dsp:txXfrm>
        <a:off x="545903" y="1847596"/>
        <a:ext cx="3372552" cy="168627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8C57E-A57A-4D5F-B8DA-7E36FAB9473D}">
      <dsp:nvSpPr>
        <dsp:cNvPr id="0" name=""/>
        <dsp:cNvSpPr/>
      </dsp:nvSpPr>
      <dsp:spPr>
        <a:xfrm>
          <a:off x="1883237" y="-4533"/>
          <a:ext cx="5403282" cy="5403282"/>
        </a:xfrm>
        <a:prstGeom prst="circularArrow">
          <a:avLst>
            <a:gd name="adj1" fmla="val 5274"/>
            <a:gd name="adj2" fmla="val 312630"/>
            <a:gd name="adj3" fmla="val 14215852"/>
            <a:gd name="adj4" fmla="val 17134207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F8B92-2CFB-4370-8FAE-8DC0463481BA}">
      <dsp:nvSpPr>
        <dsp:cNvPr id="0" name=""/>
        <dsp:cNvSpPr/>
      </dsp:nvSpPr>
      <dsp:spPr>
        <a:xfrm>
          <a:off x="3550594" y="1859"/>
          <a:ext cx="2068568" cy="10342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Virus </a:t>
          </a:r>
          <a:r>
            <a:rPr lang="es-MX" sz="2400" kern="1200" dirty="0" err="1" smtClean="0">
              <a:solidFill>
                <a:schemeClr val="tx1"/>
              </a:solidFill>
            </a:rPr>
            <a:t>Marbug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550594" y="1859"/>
        <a:ext cx="2068568" cy="1034284"/>
      </dsp:txXfrm>
    </dsp:sp>
    <dsp:sp modelId="{3D0D98AA-EC22-4346-96AB-541766B6EC24}">
      <dsp:nvSpPr>
        <dsp:cNvPr id="0" name=""/>
        <dsp:cNvSpPr/>
      </dsp:nvSpPr>
      <dsp:spPr>
        <a:xfrm>
          <a:off x="5448923" y="1097860"/>
          <a:ext cx="2068568" cy="1034284"/>
        </a:xfrm>
        <a:prstGeom prst="roundRec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Virus </a:t>
          </a:r>
          <a:r>
            <a:rPr lang="es-MX" sz="2400" kern="1200" dirty="0" err="1" smtClean="0">
              <a:solidFill>
                <a:schemeClr val="tx1"/>
              </a:solidFill>
            </a:rPr>
            <a:t>Ebola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5448923" y="1097860"/>
        <a:ext cx="2068568" cy="1034284"/>
      </dsp:txXfrm>
    </dsp:sp>
    <dsp:sp modelId="{B915530D-CFA7-4CCC-AA4F-36295CF21268}">
      <dsp:nvSpPr>
        <dsp:cNvPr id="0" name=""/>
        <dsp:cNvSpPr/>
      </dsp:nvSpPr>
      <dsp:spPr>
        <a:xfrm>
          <a:off x="5448923" y="3289861"/>
          <a:ext cx="2068568" cy="1034284"/>
        </a:xfrm>
        <a:prstGeom prst="roundRec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Congo-Crimea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5448923" y="3289861"/>
        <a:ext cx="2068568" cy="1034284"/>
      </dsp:txXfrm>
    </dsp:sp>
    <dsp:sp modelId="{BD457A1F-3E64-40D4-BFC0-521A381EC3BF}">
      <dsp:nvSpPr>
        <dsp:cNvPr id="0" name=""/>
        <dsp:cNvSpPr/>
      </dsp:nvSpPr>
      <dsp:spPr>
        <a:xfrm>
          <a:off x="3550594" y="4385862"/>
          <a:ext cx="2068568" cy="1034284"/>
        </a:xfrm>
        <a:prstGeom prst="roundRec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Fiebre </a:t>
          </a:r>
          <a:r>
            <a:rPr lang="es-MX" sz="2400" kern="1200" dirty="0" err="1" smtClean="0">
              <a:solidFill>
                <a:schemeClr val="tx1"/>
              </a:solidFill>
            </a:rPr>
            <a:t>Lassa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3550594" y="4385862"/>
        <a:ext cx="2068568" cy="1034284"/>
      </dsp:txXfrm>
    </dsp:sp>
    <dsp:sp modelId="{B82E4A08-0A55-45F4-813D-887017B923EF}">
      <dsp:nvSpPr>
        <dsp:cNvPr id="0" name=""/>
        <dsp:cNvSpPr/>
      </dsp:nvSpPr>
      <dsp:spPr>
        <a:xfrm>
          <a:off x="1652265" y="3289861"/>
          <a:ext cx="2068568" cy="1034284"/>
        </a:xfrm>
        <a:prstGeom prst="roundRect">
          <a:avLst/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>
              <a:solidFill>
                <a:schemeClr val="tx1"/>
              </a:solidFill>
            </a:rPr>
            <a:t>Flavivirus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652265" y="3289861"/>
        <a:ext cx="2068568" cy="1034284"/>
      </dsp:txXfrm>
    </dsp:sp>
    <dsp:sp modelId="{9B7C18FD-1CAF-49D2-BE05-A441BC0FC3BB}">
      <dsp:nvSpPr>
        <dsp:cNvPr id="0" name=""/>
        <dsp:cNvSpPr/>
      </dsp:nvSpPr>
      <dsp:spPr>
        <a:xfrm>
          <a:off x="1652265" y="1097860"/>
          <a:ext cx="2068568" cy="1034284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err="1" smtClean="0">
              <a:solidFill>
                <a:schemeClr val="tx1"/>
              </a:solidFill>
            </a:rPr>
            <a:t>Paramixovirus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652265" y="1097860"/>
        <a:ext cx="2068568" cy="1034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7823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0020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36179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14287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5930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3528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53923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864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7830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8451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6006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C5FB1-E640-4ADF-8B47-BA6742986163}" type="datetimeFigureOut">
              <a:rPr lang="es-MX" smtClean="0"/>
              <a:pPr/>
              <a:t>21/10/2017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3E278-E324-438E-8948-16B2C64B2CC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843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3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40.gif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11" Type="http://schemas.openxmlformats.org/officeDocument/2006/relationships/image" Target="../media/image44.jpe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43.jpe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42.gi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4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4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52.jpe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51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Relationship Id="rId9" Type="http://schemas.openxmlformats.org/officeDocument/2006/relationships/image" Target="../media/image55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58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420253" y="2604655"/>
            <a:ext cx="7100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5400" b="1" cap="none" spc="0" dirty="0" smtClean="0">
                <a:ln/>
                <a:solidFill>
                  <a:schemeClr val="tx1">
                    <a:lumMod val="85000"/>
                    <a:lumOff val="15000"/>
                  </a:schemeClr>
                </a:solidFill>
                <a:latin typeface="Agency FB" pitchFamily="34" charset="0"/>
              </a:rPr>
              <a:t>Niveles </a:t>
            </a:r>
            <a:r>
              <a:rPr lang="es-MX" sz="5400" b="1" cap="none" spc="0" dirty="0" smtClean="0">
                <a:ln/>
                <a:solidFill>
                  <a:schemeClr val="tx1">
                    <a:lumMod val="85000"/>
                    <a:lumOff val="15000"/>
                  </a:schemeClr>
                </a:solidFill>
                <a:latin typeface="Agency FB" pitchFamily="34" charset="0"/>
              </a:rPr>
              <a:t>operativos de Bioseguridad</a:t>
            </a:r>
            <a:endParaRPr lang="es-MX" sz="5400" dirty="0">
              <a:latin typeface="Agency FB" pitchFamily="34" charset="0"/>
            </a:endParaRPr>
          </a:p>
        </p:txBody>
      </p:sp>
      <p:pic>
        <p:nvPicPr>
          <p:cNvPr id="1026" name="Picture 2" descr="Resultado de imagen para SIMBOLO DE UAEM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148" y="606588"/>
            <a:ext cx="1558245" cy="155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637309" y="5005557"/>
            <a:ext cx="110232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 smtClean="0"/>
              <a:t>M en C Ada Elia Díaz González Borja</a:t>
            </a:r>
            <a:endParaRPr lang="es-MX" sz="4800" b="1" dirty="0" smtClean="0"/>
          </a:p>
          <a:p>
            <a:pPr algn="r"/>
            <a:r>
              <a:rPr lang="es-MX" b="1" dirty="0" smtClean="0"/>
              <a:t>2017</a:t>
            </a:r>
            <a:r>
              <a:rPr lang="es-MX" dirty="0" smtClean="0"/>
              <a:t>  </a:t>
            </a:r>
            <a:endParaRPr lang="es-MX" dirty="0"/>
          </a:p>
        </p:txBody>
      </p:sp>
      <p:pic>
        <p:nvPicPr>
          <p:cNvPr id="1028" name="Picture 4" descr="Resultado de imagen para SIMBOLO DE fmvz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9460" y="632345"/>
            <a:ext cx="1655958" cy="165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396835" y="902962"/>
            <a:ext cx="73429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0000"/>
                </a:solidFill>
                <a:latin typeface="Agency FB" pitchFamily="34" charset="0"/>
              </a:rPr>
              <a:t>UNIVERSIDAD AUTÓNOMA DEL ESTADO DE MEXICO</a:t>
            </a:r>
          </a:p>
          <a:p>
            <a:pPr algn="ctr"/>
            <a:r>
              <a:rPr lang="es-MX" sz="3200" b="1" dirty="0" smtClean="0">
                <a:solidFill>
                  <a:srgbClr val="000000"/>
                </a:solidFill>
                <a:latin typeface="Agency FB" pitchFamily="34" charset="0"/>
              </a:rPr>
              <a:t>FACULTAD DE MEDICINA VETERINARIA Y ZOOTECNIA</a:t>
            </a:r>
            <a:endParaRPr lang="es-MX" sz="3200" b="1" dirty="0">
              <a:solidFill>
                <a:srgbClr val="000000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7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19257" y="595983"/>
            <a:ext cx="3540619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Zona de trabajo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935865" y="2441241"/>
            <a:ext cx="6096000" cy="646331"/>
          </a:xfrm>
          <a:prstGeom prst="rect">
            <a:avLst/>
          </a:prstGeom>
          <a:ln w="28575"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algn="ctr"/>
            <a:r>
              <a:rPr lang="es-MX" dirty="0" smtClean="0"/>
              <a:t>Ordenado, limpio y libre de materiales no relacionados con el trabajo.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935865" y="5144808"/>
            <a:ext cx="6096000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/>
            <a:r>
              <a:rPr lang="es-MX" dirty="0" smtClean="0"/>
              <a:t> Descontaminarán después de todo derrame de material potencialmente peligroso y al </a:t>
            </a:r>
            <a:r>
              <a:rPr lang="es-MX" dirty="0" err="1" smtClean="0"/>
              <a:t>ﬁnal</a:t>
            </a:r>
            <a:r>
              <a:rPr lang="es-MX" dirty="0" smtClean="0"/>
              <a:t> de cada jornada de trabajo. 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4814551" y="1062292"/>
            <a:ext cx="6096000" cy="646331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/>
            <a:r>
              <a:rPr lang="es-MX" dirty="0" smtClean="0"/>
              <a:t> Las ventanas que puedan abrirse estarán equipadas con rejillas que impidan el paso de artrópodos.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5325413" y="3650455"/>
            <a:ext cx="6096000" cy="923330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dirty="0" smtClean="0"/>
              <a:t>Materiales, muestras y cultivos contaminados deberán ser descontaminados antes de eliminarlos o de limpiarlos para volverlos a utilizar.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5783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Flecha derecha 4"/>
          <p:cNvSpPr/>
          <p:nvPr/>
        </p:nvSpPr>
        <p:spPr>
          <a:xfrm>
            <a:off x="632136" y="660378"/>
            <a:ext cx="3888349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Diseño de instalaciones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/>
          <a:srcRect l="24941" t="10287" r="25129" b="12706"/>
          <a:stretch/>
        </p:blipFill>
        <p:spPr>
          <a:xfrm>
            <a:off x="823091" y="1918212"/>
            <a:ext cx="5036795" cy="4367418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6044868" y="1330901"/>
            <a:ext cx="5235261" cy="1021556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Las </a:t>
            </a:r>
            <a:r>
              <a:rPr lang="es-MX" dirty="0"/>
              <a:t>superﬁcies </a:t>
            </a:r>
            <a:r>
              <a:rPr lang="es-MX" dirty="0" smtClean="0">
                <a:sym typeface="Wingdings" panose="05000000000000000000" pitchFamily="2" charset="2"/>
              </a:rPr>
              <a:t> </a:t>
            </a:r>
            <a:r>
              <a:rPr lang="es-MX" dirty="0" smtClean="0"/>
              <a:t>impermeables </a:t>
            </a:r>
            <a:r>
              <a:rPr lang="es-MX" dirty="0"/>
              <a:t>y resistentes a desinfectantes</a:t>
            </a:r>
            <a:r>
              <a:rPr lang="es-MX" dirty="0" smtClean="0"/>
              <a:t>, ácidos</a:t>
            </a:r>
            <a:r>
              <a:rPr lang="es-MX" dirty="0"/>
              <a:t>, álcalis, disolventes orgánicos y calor moderado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6961720" y="648070"/>
            <a:ext cx="3460727" cy="408623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Se dispondrá de espacio </a:t>
            </a:r>
            <a:r>
              <a:rPr lang="es-MX" dirty="0" err="1"/>
              <a:t>suﬁciente</a:t>
            </a:r>
            <a:r>
              <a:rPr lang="es-MX" dirty="0"/>
              <a:t> </a:t>
            </a:r>
            <a:endParaRPr lang="es-MX" dirty="0" smtClean="0"/>
          </a:p>
        </p:txBody>
      </p:sp>
      <p:sp>
        <p:nvSpPr>
          <p:cNvPr id="11" name="Rectángulo redondeado 10"/>
          <p:cNvSpPr/>
          <p:nvPr/>
        </p:nvSpPr>
        <p:spPr>
          <a:xfrm>
            <a:off x="5899680" y="3622109"/>
            <a:ext cx="5505716" cy="715089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Las paredes, los techos y los suelos serán lisos, fáciles de limpiar, impermeables a los </a:t>
            </a:r>
            <a:r>
              <a:rPr lang="es-MX" dirty="0" smtClean="0"/>
              <a:t>líquidos.</a:t>
            </a:r>
            <a:endParaRPr lang="es-MX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6014434" y="2629489"/>
            <a:ext cx="5339366" cy="715089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La iluminación </a:t>
            </a:r>
            <a:r>
              <a:rPr lang="es-MX" dirty="0" smtClean="0">
                <a:sym typeface="Wingdings" panose="05000000000000000000" pitchFamily="2" charset="2"/>
              </a:rPr>
              <a:t></a:t>
            </a:r>
            <a:r>
              <a:rPr lang="es-MX" dirty="0" smtClean="0"/>
              <a:t> </a:t>
            </a:r>
            <a:r>
              <a:rPr lang="es-MX" dirty="0"/>
              <a:t>adecuada para todas las actividades. </a:t>
            </a:r>
            <a:endParaRPr lang="es-MX" dirty="0" smtClean="0"/>
          </a:p>
          <a:p>
            <a:pPr algn="ctr"/>
            <a:r>
              <a:rPr lang="es-MX" dirty="0" smtClean="0"/>
              <a:t>Se </a:t>
            </a:r>
            <a:r>
              <a:rPr lang="es-MX" dirty="0"/>
              <a:t>evitarán los </a:t>
            </a:r>
            <a:r>
              <a:rPr lang="es-MX" dirty="0" err="1"/>
              <a:t>reﬂejos</a:t>
            </a:r>
            <a:r>
              <a:rPr lang="es-MX" dirty="0"/>
              <a:t> y brillos molestos.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5972575" y="4589464"/>
            <a:ext cx="5379846" cy="715089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Resistentes a los productos químicos y desinfectantes normalmente utilizados en el laboratorio</a:t>
            </a:r>
            <a:endParaRPr lang="es-MX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7279592" y="5556819"/>
            <a:ext cx="3236430" cy="408623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/>
              <a:t>Los suelos serán antideslizantes.</a:t>
            </a:r>
          </a:p>
        </p:txBody>
      </p:sp>
    </p:spTree>
    <p:extLst>
      <p:ext uri="{BB962C8B-B14F-4D97-AF65-F5344CB8AC3E}">
        <p14:creationId xmlns:p14="http://schemas.microsoft.com/office/powerpoint/2010/main" xmlns="" val="38373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/>
          <a:srcRect l="24429" t="12455" r="25089" b="15714"/>
          <a:stretch/>
        </p:blipFill>
        <p:spPr>
          <a:xfrm>
            <a:off x="632136" y="1959735"/>
            <a:ext cx="5346341" cy="4284371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632136" y="660378"/>
            <a:ext cx="3888349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Diseño de instalaciones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349285" y="660378"/>
            <a:ext cx="4721506" cy="715089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El mobiliario debe ser robusto y debe quedar espacio entre mesas</a:t>
            </a:r>
            <a:r>
              <a:rPr lang="es-MX" dirty="0" smtClean="0"/>
              <a:t>, armarios </a:t>
            </a:r>
            <a:r>
              <a:rPr lang="es-MX" dirty="0"/>
              <a:t>y otros </a:t>
            </a:r>
            <a:r>
              <a:rPr lang="es-MX" dirty="0" smtClean="0"/>
              <a:t>mueble.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6149543" y="1879267"/>
            <a:ext cx="5196893" cy="1021556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 Espacio para la manipulación y el almacenamiento seguros de disolventes, material radiactivo y gases comprimidos. </a:t>
            </a:r>
            <a:endParaRPr lang="es-MX" dirty="0"/>
          </a:p>
        </p:txBody>
      </p:sp>
      <p:sp>
        <p:nvSpPr>
          <p:cNvPr id="10" name="Redondear rectángulo de esquina diagonal 9"/>
          <p:cNvSpPr/>
          <p:nvPr/>
        </p:nvSpPr>
        <p:spPr>
          <a:xfrm>
            <a:off x="6011914" y="3415554"/>
            <a:ext cx="5396247" cy="1021556"/>
          </a:xfrm>
          <a:prstGeom prst="round2Diag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En el nivel de </a:t>
            </a:r>
            <a:r>
              <a:rPr lang="es-MX" b="1" dirty="0" smtClean="0"/>
              <a:t>BIOSEGURIDAD 2 </a:t>
            </a:r>
            <a:r>
              <a:rPr lang="es-MX" dirty="0" smtClean="0"/>
              <a:t>se dispondrá de una </a:t>
            </a:r>
            <a:r>
              <a:rPr lang="es-MX" b="1" dirty="0" smtClean="0"/>
              <a:t>autoclave</a:t>
            </a:r>
            <a:r>
              <a:rPr lang="es-MX" dirty="0" smtClean="0"/>
              <a:t> u otro medio de descontaminación debidamente próximo al laboratorio</a:t>
            </a:r>
            <a:endParaRPr lang="es-MX" dirty="0"/>
          </a:p>
        </p:txBody>
      </p:sp>
      <p:sp>
        <p:nvSpPr>
          <p:cNvPr id="11" name="Rectángulo redondeado 10"/>
          <p:cNvSpPr/>
          <p:nvPr/>
        </p:nvSpPr>
        <p:spPr>
          <a:xfrm>
            <a:off x="5470255" y="5043554"/>
            <a:ext cx="6056870" cy="1021556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 Contar con un suministro regular de </a:t>
            </a:r>
            <a:r>
              <a:rPr lang="es-MX" b="1" dirty="0" smtClean="0"/>
              <a:t>agua</a:t>
            </a:r>
            <a:r>
              <a:rPr lang="es-MX" dirty="0" smtClean="0"/>
              <a:t> de buena calidad, </a:t>
            </a:r>
          </a:p>
          <a:p>
            <a:pPr algn="ctr"/>
            <a:r>
              <a:rPr lang="es-MX" b="1" dirty="0" smtClean="0"/>
              <a:t>Electricidad</a:t>
            </a:r>
            <a:r>
              <a:rPr lang="es-MX" dirty="0" smtClean="0"/>
              <a:t> segura y de </a:t>
            </a:r>
            <a:r>
              <a:rPr lang="es-MX" dirty="0" err="1" smtClean="0"/>
              <a:t>suﬁciente</a:t>
            </a:r>
            <a:r>
              <a:rPr lang="es-MX" dirty="0" smtClean="0"/>
              <a:t> capacidad, suministro </a:t>
            </a:r>
            <a:r>
              <a:rPr lang="es-MX" dirty="0" err="1" smtClean="0"/>
              <a:t>ﬁable</a:t>
            </a:r>
            <a:r>
              <a:rPr lang="es-MX" dirty="0" smtClean="0"/>
              <a:t> y adecuado de </a:t>
            </a:r>
            <a:r>
              <a:rPr lang="es-MX" b="1" dirty="0" smtClean="0"/>
              <a:t>gas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xmlns="" val="136390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6" y="660378"/>
            <a:ext cx="4068653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Material de instalaciones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5277648" y="3232145"/>
            <a:ext cx="1770847" cy="860738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tx1"/>
                </a:solidFill>
              </a:rPr>
              <a:t>Diseño</a:t>
            </a:r>
            <a:r>
              <a:rPr lang="es-MX" b="1" dirty="0" smtClean="0">
                <a:solidFill>
                  <a:schemeClr val="tx1"/>
                </a:solidFill>
              </a:rPr>
              <a:t>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961028" y="1869771"/>
            <a:ext cx="4375768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Permita limitar o evitar los contactos entre el trabajador y el material infeccioso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7875108" y="3472191"/>
            <a:ext cx="3870419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/>
              <a:t>Facilitar la limpieza / descontaminación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8192817" y="4678918"/>
            <a:ext cx="3077391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Evitar el material de vidrio u otro material rompible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2478484" y="1994079"/>
            <a:ext cx="2799164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/>
              <a:t>Impermeables a los líquidos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1429162" y="4678918"/>
            <a:ext cx="2555380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/>
              <a:t>Resistentes a la corrosión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4989866" y="5325249"/>
            <a:ext cx="2293833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/>
              <a:t>Resistencia estructural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1017324" y="3385939"/>
            <a:ext cx="3298275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/>
              <a:t>Que carezca </a:t>
            </a:r>
            <a:r>
              <a:rPr lang="es-MX" dirty="0" smtClean="0"/>
              <a:t>de bordes cortantes </a:t>
            </a:r>
            <a:endParaRPr lang="es-MX" dirty="0"/>
          </a:p>
        </p:txBody>
      </p:sp>
      <p:cxnSp>
        <p:nvCxnSpPr>
          <p:cNvPr id="21" name="Conector recto de flecha 20"/>
          <p:cNvCxnSpPr/>
          <p:nvPr/>
        </p:nvCxnSpPr>
        <p:spPr>
          <a:xfrm flipV="1">
            <a:off x="6822993" y="2672188"/>
            <a:ext cx="1186760" cy="6725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 flipV="1">
            <a:off x="4203244" y="2564563"/>
            <a:ext cx="1257490" cy="8202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H="1">
            <a:off x="4498049" y="3626882"/>
            <a:ext cx="737974" cy="46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H="1">
            <a:off x="4161619" y="4018760"/>
            <a:ext cx="1295027" cy="8448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7105945" y="3681311"/>
            <a:ext cx="627497" cy="72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6160215" y="4171718"/>
            <a:ext cx="2856" cy="10118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6811969" y="4053997"/>
            <a:ext cx="1137215" cy="8095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15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6" y="660378"/>
            <a:ext cx="321864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Descontaminación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/>
          <a:srcRect l="3371" t="6080" r="7358" b="12041"/>
          <a:stretch/>
        </p:blipFill>
        <p:spPr>
          <a:xfrm>
            <a:off x="1464964" y="2322473"/>
            <a:ext cx="3759560" cy="286913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082862" y="952676"/>
            <a:ext cx="6096000" cy="646331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El material destinado a la descontaminación y eliminación debe introducirse en </a:t>
            </a:r>
            <a:r>
              <a:rPr lang="es-MX" dirty="0" smtClean="0"/>
              <a:t>recipientes. (OMS)</a:t>
            </a:r>
            <a:endParaRPr lang="es-MX" dirty="0"/>
          </a:p>
        </p:txBody>
      </p:sp>
      <p:sp>
        <p:nvSpPr>
          <p:cNvPr id="9" name="Elipse 8"/>
          <p:cNvSpPr/>
          <p:nvPr/>
        </p:nvSpPr>
        <p:spPr>
          <a:xfrm>
            <a:off x="7255094" y="2032971"/>
            <a:ext cx="450761" cy="50727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8007436" y="1841679"/>
            <a:ext cx="1841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No peligrosos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Biodegradable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No reciclables</a:t>
            </a:r>
            <a:endParaRPr lang="es-MX" dirty="0"/>
          </a:p>
        </p:txBody>
      </p:sp>
      <p:sp>
        <p:nvSpPr>
          <p:cNvPr id="12" name="Elipse 11"/>
          <p:cNvSpPr/>
          <p:nvPr/>
        </p:nvSpPr>
        <p:spPr>
          <a:xfrm>
            <a:off x="7255094" y="2951717"/>
            <a:ext cx="450761" cy="50727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8007436" y="2894779"/>
            <a:ext cx="2073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No peligrosos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Reciclables</a:t>
            </a:r>
          </a:p>
        </p:txBody>
      </p:sp>
      <p:sp>
        <p:nvSpPr>
          <p:cNvPr id="14" name="Elipse 13"/>
          <p:cNvSpPr/>
          <p:nvPr/>
        </p:nvSpPr>
        <p:spPr>
          <a:xfrm>
            <a:off x="7255094" y="3935922"/>
            <a:ext cx="450761" cy="50727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/>
          <p:cNvSpPr txBox="1"/>
          <p:nvPr/>
        </p:nvSpPr>
        <p:spPr>
          <a:xfrm>
            <a:off x="8007436" y="3580006"/>
            <a:ext cx="4365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Desechos que impliquen un riesgo biológico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Cortopunzantes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Animales contaminados</a:t>
            </a:r>
          </a:p>
        </p:txBody>
      </p:sp>
      <p:sp>
        <p:nvSpPr>
          <p:cNvPr id="16" name="Elipse 15"/>
          <p:cNvSpPr/>
          <p:nvPr/>
        </p:nvSpPr>
        <p:spPr>
          <a:xfrm>
            <a:off x="7255094" y="5163101"/>
            <a:ext cx="450761" cy="50727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8007436" y="5179919"/>
            <a:ext cx="2910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Radioactivos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Riesgos químicos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07860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8550" y="159912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764497" y="626420"/>
            <a:ext cx="3777523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Nivel de bioseguridad </a:t>
            </a:r>
            <a:r>
              <a:rPr lang="es-MX" sz="2400" dirty="0"/>
              <a:t>1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3427738466"/>
              </p:ext>
            </p:extLst>
          </p:nvPr>
        </p:nvGraphicFramePr>
        <p:xfrm>
          <a:off x="1154243" y="1019331"/>
          <a:ext cx="9818557" cy="5066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692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2747868355"/>
              </p:ext>
            </p:extLst>
          </p:nvPr>
        </p:nvGraphicFramePr>
        <p:xfrm>
          <a:off x="1274164" y="719527"/>
          <a:ext cx="10238282" cy="5426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764497" y="626420"/>
            <a:ext cx="3777523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Nivel de bioseguridad </a:t>
            </a:r>
            <a:r>
              <a:rPr lang="es-MX" sz="2400" dirty="0" smtClean="0"/>
              <a:t>2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127140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4"/>
          <p:cNvSpPr txBox="1">
            <a:spLocks/>
          </p:cNvSpPr>
          <p:nvPr/>
        </p:nvSpPr>
        <p:spPr>
          <a:xfrm>
            <a:off x="2404056" y="617359"/>
            <a:ext cx="7465454" cy="1012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800" b="1" dirty="0" smtClean="0">
                <a:solidFill>
                  <a:schemeClr val="accent2"/>
                </a:solidFill>
              </a:rPr>
              <a:t>Nivel de bioseguridad 3</a:t>
            </a:r>
            <a:endParaRPr lang="es-MX" sz="4800" b="1" dirty="0">
              <a:solidFill>
                <a:schemeClr val="accent2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14140" y="1326129"/>
            <a:ext cx="3206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00000"/>
                </a:solidFill>
              </a:rPr>
              <a:t>“Laboratorio </a:t>
            </a:r>
            <a:r>
              <a:rPr lang="es-MX" sz="2000" b="1" dirty="0">
                <a:solidFill>
                  <a:srgbClr val="C00000"/>
                </a:solidFill>
              </a:rPr>
              <a:t>de </a:t>
            </a:r>
            <a:r>
              <a:rPr lang="es-MX" sz="2000" b="1" dirty="0" smtClean="0">
                <a:solidFill>
                  <a:srgbClr val="C00000"/>
                </a:solidFill>
              </a:rPr>
              <a:t>contención”</a:t>
            </a:r>
            <a:endParaRPr lang="es-MX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xmlns="" val="983203694"/>
              </p:ext>
            </p:extLst>
          </p:nvPr>
        </p:nvGraphicFramePr>
        <p:xfrm>
          <a:off x="-989527" y="1452284"/>
          <a:ext cx="10174310" cy="4904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3048000" y="390456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3088783" y="517242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</p:txBody>
      </p:sp>
      <p:sp>
        <p:nvSpPr>
          <p:cNvPr id="20" name="Rectángulo 19"/>
          <p:cNvSpPr/>
          <p:nvPr/>
        </p:nvSpPr>
        <p:spPr>
          <a:xfrm>
            <a:off x="4387404" y="18523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 smtClean="0"/>
              <a:t>Agentes patógenos que suelen provocar enfermedades humanas o animales graves</a:t>
            </a:r>
            <a:endParaRPr lang="es-MX" dirty="0"/>
          </a:p>
        </p:txBody>
      </p:sp>
      <p:sp>
        <p:nvSpPr>
          <p:cNvPr id="21" name="Rectángulo 20"/>
          <p:cNvSpPr/>
          <p:nvPr/>
        </p:nvSpPr>
        <p:spPr>
          <a:xfrm>
            <a:off x="5874913" y="32035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/>
              <a:t>Agentes patógenos que pueden provocar enfermedades humanas o </a:t>
            </a:r>
            <a:r>
              <a:rPr lang="es-MX" dirty="0" smtClean="0"/>
              <a:t>animales </a:t>
            </a:r>
            <a:r>
              <a:rPr lang="es-MX" dirty="0" smtClean="0">
                <a:sym typeface="Wingdings" panose="05000000000000000000" pitchFamily="2" charset="2"/>
              </a:rPr>
              <a:t></a:t>
            </a:r>
            <a:r>
              <a:rPr lang="es-MX" dirty="0" smtClean="0"/>
              <a:t>Tienen </a:t>
            </a:r>
            <a:r>
              <a:rPr lang="es-MX" dirty="0"/>
              <a:t>pocas probabilidades de entrañar un riesgo </a:t>
            </a:r>
            <a:r>
              <a:rPr lang="es-MX" dirty="0" smtClean="0"/>
              <a:t>grave.</a:t>
            </a:r>
            <a:endParaRPr lang="es-MX" dirty="0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3567448" y="2175502"/>
            <a:ext cx="112046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5314682" y="3800542"/>
            <a:ext cx="661115" cy="31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72384" y="4174348"/>
            <a:ext cx="1501327" cy="203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686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6" y="660378"/>
            <a:ext cx="321864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Código de practicas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8961" y="1994079"/>
            <a:ext cx="2104996" cy="2030410"/>
          </a:xfrm>
          <a:prstGeom prst="rect">
            <a:avLst/>
          </a:prstGeom>
        </p:spPr>
      </p:pic>
      <p:pic>
        <p:nvPicPr>
          <p:cNvPr id="11" name="Marcador de contenido 8"/>
          <p:cNvPicPr>
            <a:picLocks noChangeAspect="1"/>
          </p:cNvPicPr>
          <p:nvPr/>
        </p:nvPicPr>
        <p:blipFill rotWithShape="1">
          <a:blip r:embed="rId3" cstate="print"/>
          <a:srcRect l="28818" t="14049" r="30666" b="40817"/>
          <a:stretch/>
        </p:blipFill>
        <p:spPr>
          <a:xfrm>
            <a:off x="991526" y="4295683"/>
            <a:ext cx="2302431" cy="1442048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7802164" y="761125"/>
            <a:ext cx="2877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Batas </a:t>
            </a:r>
            <a:r>
              <a:rPr lang="es-MX" dirty="0"/>
              <a:t>sin abertura delantera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476920" y="1354858"/>
            <a:ext cx="3416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Trajes </a:t>
            </a:r>
            <a:r>
              <a:rPr lang="es-MX" dirty="0"/>
              <a:t>de dos piezas de tipo pijama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7845106" y="1994079"/>
            <a:ext cx="2340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Gorros, Guantes, Gafas</a:t>
            </a:r>
            <a:endParaRPr lang="es-MX" dirty="0"/>
          </a:p>
        </p:txBody>
      </p:sp>
      <p:sp>
        <p:nvSpPr>
          <p:cNvPr id="17" name="Rectángulo 16"/>
          <p:cNvSpPr/>
          <p:nvPr/>
        </p:nvSpPr>
        <p:spPr>
          <a:xfrm>
            <a:off x="7176885" y="2532983"/>
            <a:ext cx="437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Protección </a:t>
            </a:r>
            <a:r>
              <a:rPr lang="es-MX" dirty="0"/>
              <a:t>para el calzado o calzado especial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4971245" y="1171615"/>
            <a:ext cx="1738648" cy="64633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PROTECCION PERSONAL</a:t>
            </a:r>
            <a:endParaRPr lang="es-MX" dirty="0"/>
          </a:p>
        </p:txBody>
      </p:sp>
      <p:cxnSp>
        <p:nvCxnSpPr>
          <p:cNvPr id="20" name="Conector recto de flecha 19"/>
          <p:cNvCxnSpPr>
            <a:stCxn id="18" idx="3"/>
            <a:endCxn id="13" idx="1"/>
          </p:cNvCxnSpPr>
          <p:nvPr/>
        </p:nvCxnSpPr>
        <p:spPr>
          <a:xfrm flipV="1">
            <a:off x="6709893" y="945791"/>
            <a:ext cx="1092271" cy="5489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endCxn id="14" idx="1"/>
          </p:cNvCxnSpPr>
          <p:nvPr/>
        </p:nvCxnSpPr>
        <p:spPr>
          <a:xfrm>
            <a:off x="6686086" y="1517763"/>
            <a:ext cx="790834" cy="217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6686086" y="1503304"/>
            <a:ext cx="961530" cy="6444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endCxn id="17" idx="1"/>
          </p:cNvCxnSpPr>
          <p:nvPr/>
        </p:nvCxnSpPr>
        <p:spPr>
          <a:xfrm>
            <a:off x="6702137" y="1477242"/>
            <a:ext cx="474748" cy="12404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8280882" y="3071887"/>
            <a:ext cx="2163651" cy="58477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NO debe usarse fuera del laboratorio</a:t>
            </a:r>
            <a:endParaRPr lang="es-MX" sz="1600" dirty="0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3954884" y="3308239"/>
            <a:ext cx="3347127" cy="716250"/>
          </a:xfrm>
          <a:prstGeom prst="snip2DiagRect">
            <a:avLst/>
          </a:prstGeom>
          <a:ln w="28575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600" dirty="0"/>
              <a:t>Toda manipulación abierta de material potencialmente </a:t>
            </a:r>
            <a:r>
              <a:rPr lang="es-MX" sz="1600" dirty="0" smtClean="0"/>
              <a:t>infeccioso</a:t>
            </a:r>
            <a:endParaRPr lang="es-MX" sz="1600" dirty="0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4315385" y="4501024"/>
            <a:ext cx="2766118" cy="697885"/>
          </a:xfrm>
          <a:prstGeom prst="snip2DiagRect">
            <a:avLst/>
          </a:prstGeom>
          <a:ln w="28575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600" dirty="0"/>
              <a:t>CSB (Cabina de Seguridad </a:t>
            </a:r>
            <a:r>
              <a:rPr lang="es-MX" sz="1600" dirty="0" smtClean="0"/>
              <a:t>Biológica)</a:t>
            </a:r>
            <a:endParaRPr lang="es-MX" sz="1600" dirty="0"/>
          </a:p>
        </p:txBody>
      </p:sp>
      <p:cxnSp>
        <p:nvCxnSpPr>
          <p:cNvPr id="33" name="Conector recto de flecha 32"/>
          <p:cNvCxnSpPr/>
          <p:nvPr/>
        </p:nvCxnSpPr>
        <p:spPr>
          <a:xfrm>
            <a:off x="5698444" y="4082308"/>
            <a:ext cx="0" cy="3421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ángulo redondeado 35"/>
          <p:cNvSpPr/>
          <p:nvPr/>
        </p:nvSpPr>
        <p:spPr>
          <a:xfrm>
            <a:off x="8102931" y="4603001"/>
            <a:ext cx="3267649" cy="1191816"/>
          </a:xfrm>
          <a:prstGeom prst="round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600" dirty="0" smtClean="0"/>
              <a:t>Equipo </a:t>
            </a:r>
            <a:r>
              <a:rPr lang="es-MX" sz="1600" dirty="0"/>
              <a:t>de </a:t>
            </a:r>
            <a:r>
              <a:rPr lang="es-MX" sz="1600" b="1" dirty="0"/>
              <a:t>protección respiratoria </a:t>
            </a:r>
            <a:r>
              <a:rPr lang="es-MX" sz="1600" dirty="0"/>
              <a:t>para ciertos procedimientos de laboratorio o para el trabajo con animales que estén infectados </a:t>
            </a:r>
          </a:p>
        </p:txBody>
      </p:sp>
    </p:spTree>
    <p:extLst>
      <p:ext uri="{BB962C8B-B14F-4D97-AF65-F5344CB8AC3E}">
        <p14:creationId xmlns:p14="http://schemas.microsoft.com/office/powerpoint/2010/main" xmlns="" val="21186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5" y="660378"/>
            <a:ext cx="368228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Diseño e Instalaciones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xmlns="" val="3336053857"/>
              </p:ext>
            </p:extLst>
          </p:nvPr>
        </p:nvGraphicFramePr>
        <p:xfrm>
          <a:off x="3836048" y="637868"/>
          <a:ext cx="9401288" cy="5575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2975020" y="393108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968579" y="48442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7" cstate="print"/>
          <a:srcRect l="34271" t="23798" r="23461" b="10985"/>
          <a:stretch/>
        </p:blipFill>
        <p:spPr>
          <a:xfrm>
            <a:off x="615489" y="1994079"/>
            <a:ext cx="4706180" cy="408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717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012305" y="2705904"/>
            <a:ext cx="4210318" cy="737651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BIOSEGURIDAD</a:t>
            </a:r>
            <a:endParaRPr lang="es-MX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171218" y="4500302"/>
            <a:ext cx="3794237" cy="1242535"/>
          </a:xfr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600" dirty="0" smtClean="0"/>
              <a:t>Describe los principios, técnicas y practicas que son implementadas para evitar la exposición no intencional a patógenos, toxinas, o a su liberación accidental. </a:t>
            </a:r>
            <a:r>
              <a:rPr lang="es-MX" sz="1600" b="1" dirty="0" smtClean="0"/>
              <a:t>(OMS, 2004)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696492" y="1132602"/>
            <a:ext cx="1408597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Bioseguridad   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23900" y="942640"/>
            <a:ext cx="4190562" cy="1077218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dirty="0" smtClean="0"/>
              <a:t>Conjunto de medidas encaminadas a proteger a los trabajadores y los pacientes a riesgos biológicos en el laboratorio, así como también la protección del ambiente.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551738" y="4419398"/>
            <a:ext cx="4043362" cy="1323439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1600" dirty="0" smtClean="0"/>
              <a:t>Es un enfoque estratégico e integrado que abarca las políticas y marcos regulatorios para analizar y gestionar los riesgos relevantes para la salud humana, animal, vegetal y medio ambiente</a:t>
            </a:r>
            <a:r>
              <a:rPr lang="es-MX" sz="1600" b="1" dirty="0" smtClean="0"/>
              <a:t>. (FAO,2017)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459058" y="729446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Vida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10599778" y="1218141"/>
            <a:ext cx="797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Riesgo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10599778" y="1996289"/>
            <a:ext cx="834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Peligro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0599778" y="1587473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Daño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9432797" y="1572379"/>
            <a:ext cx="887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Seguro </a:t>
            </a:r>
            <a:endParaRPr lang="es-MX" dirty="0"/>
          </a:p>
        </p:txBody>
      </p:sp>
      <p:cxnSp>
        <p:nvCxnSpPr>
          <p:cNvPr id="16" name="Conector recto de flecha 15"/>
          <p:cNvCxnSpPr/>
          <p:nvPr/>
        </p:nvCxnSpPr>
        <p:spPr>
          <a:xfrm flipV="1">
            <a:off x="7774031" y="1629760"/>
            <a:ext cx="582644" cy="93447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9105089" y="1034696"/>
            <a:ext cx="447163" cy="30966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9107571" y="1317268"/>
            <a:ext cx="390725" cy="35423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V="1">
            <a:off x="10198732" y="1444112"/>
            <a:ext cx="447163" cy="30966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endCxn id="13" idx="1"/>
          </p:cNvCxnSpPr>
          <p:nvPr/>
        </p:nvCxnSpPr>
        <p:spPr>
          <a:xfrm>
            <a:off x="10198732" y="1754981"/>
            <a:ext cx="401046" cy="1715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endCxn id="12" idx="1"/>
          </p:cNvCxnSpPr>
          <p:nvPr/>
        </p:nvCxnSpPr>
        <p:spPr>
          <a:xfrm>
            <a:off x="10221648" y="1762048"/>
            <a:ext cx="378130" cy="41890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 flipV="1">
            <a:off x="2740447" y="2096998"/>
            <a:ext cx="1377323" cy="7331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8220744" y="3242612"/>
            <a:ext cx="1404985" cy="103511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 flipH="1">
            <a:off x="2936183" y="3300097"/>
            <a:ext cx="1195065" cy="94914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xmlns="" val="3210267544"/>
              </p:ext>
            </p:extLst>
          </p:nvPr>
        </p:nvGraphicFramePr>
        <p:xfrm>
          <a:off x="4031037" y="2027583"/>
          <a:ext cx="7714495" cy="409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972792" y="235455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6331" y="870307"/>
            <a:ext cx="3246782" cy="2071675"/>
          </a:xfrm>
          <a:prstGeom prst="rect">
            <a:avLst/>
          </a:prstGeom>
        </p:spPr>
      </p:pic>
      <p:pic>
        <p:nvPicPr>
          <p:cNvPr id="2050" name="Picture 2" descr="Resultado de imagen para camaras de seguridad animada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055" y="3838794"/>
            <a:ext cx="2282824" cy="228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5115340" y="870307"/>
            <a:ext cx="6513072" cy="584775"/>
          </a:xfrm>
          <a:prstGeom prst="rect">
            <a:avLst/>
          </a:prstGeom>
          <a:ln w="28575">
            <a:solidFill>
              <a:srgbClr val="7030A0"/>
            </a:solidFill>
            <a:prstDash val="dash"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Tipo de filtro de aire de alta eficiencia que satisface unos estándares.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Están compuestos por una malla de fibras dispuestas al azar</a:t>
            </a:r>
            <a:endParaRPr lang="es-MX" sz="1600" dirty="0"/>
          </a:p>
        </p:txBody>
      </p:sp>
      <p:sp>
        <p:nvSpPr>
          <p:cNvPr id="12" name="Flecha abajo 11"/>
          <p:cNvSpPr/>
          <p:nvPr/>
        </p:nvSpPr>
        <p:spPr>
          <a:xfrm>
            <a:off x="5751443" y="2941982"/>
            <a:ext cx="251791" cy="31805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1730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7622" y="427177"/>
            <a:ext cx="2627348" cy="350764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910431" y="686882"/>
            <a:ext cx="368228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Diseño e Instalaciones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Resultado de imagen para CABINA DE SEGURIDAD BIOLOG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0369" y="1867897"/>
            <a:ext cx="37147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7569" y="4011022"/>
            <a:ext cx="6146234" cy="199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92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4050418786"/>
              </p:ext>
            </p:extLst>
          </p:nvPr>
        </p:nvGraphicFramePr>
        <p:xfrm>
          <a:off x="2098623" y="749508"/>
          <a:ext cx="8154649" cy="5381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806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0488" y="4250054"/>
            <a:ext cx="5458171" cy="240188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2753931" y="570672"/>
            <a:ext cx="7111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5400" b="1" dirty="0">
                <a:solidFill>
                  <a:srgbClr val="ED7D31"/>
                </a:solidFill>
              </a:rPr>
              <a:t>Nivel de bioseguridad 4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407046" y="1494002"/>
            <a:ext cx="41708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00000"/>
                </a:solidFill>
              </a:rPr>
              <a:t>“Laboratorio </a:t>
            </a:r>
            <a:r>
              <a:rPr lang="es-MX" sz="2000" b="1" dirty="0">
                <a:solidFill>
                  <a:srgbClr val="C00000"/>
                </a:solidFill>
              </a:rPr>
              <a:t>de contención </a:t>
            </a:r>
            <a:r>
              <a:rPr lang="es-MX" sz="2000" b="1" dirty="0" smtClean="0">
                <a:solidFill>
                  <a:srgbClr val="C00000"/>
                </a:solidFill>
              </a:rPr>
              <a:t>máxima” 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18187" y="2245625"/>
            <a:ext cx="3979572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Concebido para trabajar con microorganismos del grupo de riesgo 4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618187" y="3875378"/>
            <a:ext cx="3979572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/>
              <a:t>Deben estar sometidos al control de las autoridades sanitarias nacionales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5594325" y="2105060"/>
            <a:ext cx="5967212" cy="923330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Agentes patógenos que suelen provocar enfermedades graves en el ser humano o los animales y que se transmiten fácilmente de un individuo a otro, directa o </a:t>
            </a:r>
            <a:r>
              <a:rPr lang="es-MX" dirty="0" smtClean="0"/>
              <a:t>indirectamente.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5594325" y="3885347"/>
            <a:ext cx="5468627" cy="646331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>
                <a:latin typeface="arial" panose="020B0604020202020204" pitchFamily="34" charset="0"/>
              </a:rPr>
              <a:t>Comisión Federal para la Protección contra Riesgos Sanitarios</a:t>
            </a:r>
            <a:endParaRPr lang="es-MX" dirty="0"/>
          </a:p>
        </p:txBody>
      </p:sp>
      <p:sp>
        <p:nvSpPr>
          <p:cNvPr id="13" name="Flecha derecha 12"/>
          <p:cNvSpPr/>
          <p:nvPr/>
        </p:nvSpPr>
        <p:spPr>
          <a:xfrm>
            <a:off x="4780209" y="2417332"/>
            <a:ext cx="641797" cy="15107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derecha 13"/>
          <p:cNvSpPr/>
          <p:nvPr/>
        </p:nvSpPr>
        <p:spPr>
          <a:xfrm>
            <a:off x="4775143" y="4132972"/>
            <a:ext cx="641797" cy="15107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0420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9553" y="4469383"/>
            <a:ext cx="1892780" cy="189278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52854" y="609609"/>
            <a:ext cx="368228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Código de practicas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10107" y="2078230"/>
            <a:ext cx="5155842" cy="830997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Hay que aplicar la regla del trabajo realizado por dos personas, en virtud de la cual ninguna persona debe trabajar sola en el interior del laboratorio.</a:t>
            </a:r>
            <a:endParaRPr lang="es-MX" sz="1600" dirty="0"/>
          </a:p>
        </p:txBody>
      </p:sp>
      <p:sp>
        <p:nvSpPr>
          <p:cNvPr id="7" name="Rectángulo 6"/>
          <p:cNvSpPr/>
          <p:nvPr/>
        </p:nvSpPr>
        <p:spPr>
          <a:xfrm>
            <a:off x="910107" y="5230863"/>
            <a:ext cx="5155842" cy="584775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Al entrar y al salir del laboratorio es imprescindible un cambio completo de ropa y calzado.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448022" y="804572"/>
            <a:ext cx="5155842" cy="830997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s-MX" sz="1600" dirty="0" smtClean="0"/>
              <a:t>El </a:t>
            </a:r>
            <a:r>
              <a:rPr lang="es-MX" sz="1600" dirty="0"/>
              <a:t>personal debe recibir capacitación en procedimientos de evacuación de emergencia en caso de que un miembro del personal sufra </a:t>
            </a:r>
            <a:r>
              <a:rPr lang="es-MX" sz="1600" dirty="0" smtClean="0"/>
              <a:t>lesiones o enferme</a:t>
            </a:r>
            <a:endParaRPr lang="es-MX" sz="1600" dirty="0"/>
          </a:p>
        </p:txBody>
      </p:sp>
      <p:sp>
        <p:nvSpPr>
          <p:cNvPr id="9" name="Rectángulo 8"/>
          <p:cNvSpPr/>
          <p:nvPr/>
        </p:nvSpPr>
        <p:spPr>
          <a:xfrm>
            <a:off x="6448022" y="3503679"/>
            <a:ext cx="5155842" cy="107721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s-MX" sz="1600" dirty="0" smtClean="0"/>
              <a:t>Establecerse un método de comunicación entre el personal que trabaja dentro </a:t>
            </a:r>
          </a:p>
          <a:p>
            <a:r>
              <a:rPr lang="es-MX" sz="1600" dirty="0" smtClean="0"/>
              <a:t>Y el personal de apoyo que se encuentra fuera del laboratorio </a:t>
            </a:r>
            <a:endParaRPr lang="es-MX" sz="16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5426" y="3115888"/>
            <a:ext cx="1701653" cy="170165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80414" y="1722413"/>
            <a:ext cx="2491057" cy="154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680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AutoShape 2" descr="Resultado de imagen para nivel de bioseguridad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3498" y="739730"/>
            <a:ext cx="7778839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51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52854" y="609609"/>
            <a:ext cx="3682287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Diseño e instalaciones 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009881" y="1113460"/>
            <a:ext cx="2794718" cy="4616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Contención primaria </a:t>
            </a:r>
            <a:endParaRPr lang="es-MX" sz="2400" b="1" dirty="0"/>
          </a:p>
        </p:txBody>
      </p:sp>
      <p:sp>
        <p:nvSpPr>
          <p:cNvPr id="7" name="Rectángulo 6"/>
          <p:cNvSpPr/>
          <p:nvPr/>
        </p:nvSpPr>
        <p:spPr>
          <a:xfrm>
            <a:off x="7393928" y="2080446"/>
            <a:ext cx="3107133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s-MX" dirty="0"/>
              <a:t>Laboratorio con CSB de clase </a:t>
            </a:r>
            <a:r>
              <a:rPr lang="es-MX" dirty="0" smtClean="0"/>
              <a:t>III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193442" y="1960482"/>
            <a:ext cx="3532249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dirty="0"/>
              <a:t>Laboratorio diseñado para trabajar con trajes especiales.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28034" y="2899380"/>
            <a:ext cx="4022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Ducha personal con vestuarios interior y exterior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528034" y="5518184"/>
            <a:ext cx="54735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Los utensilios y materiales que no ingresan en la sala de la cámara a través de la zona de vestuario se introducen por una autoclave o una cámara de fumigación de doble puerta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28034" y="3499725"/>
            <a:ext cx="58341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Una </a:t>
            </a:r>
            <a:r>
              <a:rPr lang="es-MX" sz="1400" dirty="0"/>
              <a:t>vez debidamente cerrada la puerta exterior, el personal que se encuentra dentro del laboratorio puede abrir la puerta interior para recoger los </a:t>
            </a:r>
            <a:r>
              <a:rPr lang="es-MX" sz="1400" dirty="0" smtClean="0"/>
              <a:t>materiales.</a:t>
            </a:r>
            <a:endParaRPr lang="es-MX" sz="1400" dirty="0"/>
          </a:p>
        </p:txBody>
      </p:sp>
      <p:sp>
        <p:nvSpPr>
          <p:cNvPr id="12" name="Rectángulo 11"/>
          <p:cNvSpPr/>
          <p:nvPr/>
        </p:nvSpPr>
        <p:spPr>
          <a:xfrm>
            <a:off x="528034" y="4476813"/>
            <a:ext cx="54735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Las puertas de la autoclave o la cámara de fumigación están diseñadas de tal modo que la puerta exterior no pueda abrirse a menos que la autoclave haya completado un ciclo de esterilización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241397" y="2927921"/>
            <a:ext cx="54015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 Ducha de descontaminación de trajes, que será utilizada por el personal antes de abandonar la zona de contención del laboratorio.</a:t>
            </a:r>
            <a:endParaRPr lang="es-MX" sz="1400" dirty="0"/>
          </a:p>
        </p:txBody>
      </p:sp>
      <p:sp>
        <p:nvSpPr>
          <p:cNvPr id="14" name="Rectángulo 13"/>
          <p:cNvSpPr/>
          <p:nvPr/>
        </p:nvSpPr>
        <p:spPr>
          <a:xfrm>
            <a:off x="6265676" y="3604195"/>
            <a:ext cx="43713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Otra ducha personal con vestuarios interior y exterior</a:t>
            </a:r>
            <a:endParaRPr lang="es-MX" sz="1400" dirty="0"/>
          </a:p>
        </p:txBody>
      </p:sp>
      <p:sp>
        <p:nvSpPr>
          <p:cNvPr id="17" name="Rectángulo 16"/>
          <p:cNvSpPr/>
          <p:nvPr/>
        </p:nvSpPr>
        <p:spPr>
          <a:xfrm>
            <a:off x="6254840" y="527289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 El traje especial será de una pieza, dotado de presión positiva y con suministro de aire </a:t>
            </a:r>
            <a:r>
              <a:rPr lang="es-MX" sz="1400" dirty="0" err="1"/>
              <a:t>ﬁltrado</a:t>
            </a:r>
            <a:r>
              <a:rPr lang="es-MX" sz="1400" dirty="0"/>
              <a:t> por HEPA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6262405" y="4122440"/>
            <a:ext cx="5483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El aire del traje será suministrado por un sistema que tenga una capacidad redundante del 100%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6262405" y="4600175"/>
            <a:ext cx="52222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/>
              <a:t>La entrada en la zona del laboratorio destinada al trabajo con trajes especiales se realizará por una cámara dotada de puertas de cierre hermético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6254840" y="5792957"/>
            <a:ext cx="5374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Dispondrán de un sistema apropiado de alarma que el personal pueda utilizar en </a:t>
            </a:r>
            <a:r>
              <a:rPr lang="es-MX" sz="1100" dirty="0" smtClean="0"/>
              <a:t>caso</a:t>
            </a:r>
            <a:r>
              <a:rPr lang="es-MX" sz="1400" dirty="0" smtClean="0"/>
              <a:t> de fallo del sistema mecánico o de aire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xmlns="" val="14118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4739424" y="817246"/>
            <a:ext cx="2588655" cy="4616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400" dirty="0"/>
              <a:t>Acceso </a:t>
            </a:r>
            <a:r>
              <a:rPr lang="es-MX" sz="2400" dirty="0" smtClean="0"/>
              <a:t>controlado</a:t>
            </a:r>
            <a:endParaRPr lang="es-MX" sz="2400" dirty="0"/>
          </a:p>
        </p:txBody>
      </p:sp>
      <p:sp>
        <p:nvSpPr>
          <p:cNvPr id="6" name="Rectángulo 5"/>
          <p:cNvSpPr/>
          <p:nvPr/>
        </p:nvSpPr>
        <p:spPr>
          <a:xfrm>
            <a:off x="3346361" y="540861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/>
              <a:t>Debe estar situado en un </a:t>
            </a:r>
            <a:r>
              <a:rPr lang="es-MX" dirty="0" err="1" smtClean="0"/>
              <a:t>ediﬁcio</a:t>
            </a:r>
            <a:r>
              <a:rPr lang="es-MX" dirty="0" smtClean="0"/>
              <a:t> independiente o en una zona claramente delimitada en el interior de un </a:t>
            </a:r>
            <a:r>
              <a:rPr lang="es-MX" dirty="0" err="1" smtClean="0"/>
              <a:t>ediﬁcio</a:t>
            </a:r>
            <a:r>
              <a:rPr lang="es-MX" dirty="0" smtClean="0"/>
              <a:t> protegido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528034" y="1730177"/>
            <a:ext cx="5207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Entrada y la salida del personal y de los suministros se harán a través de cámaras de cierre hermético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6626182" y="1730177"/>
            <a:ext cx="5271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El personal se mudará por completo de ropa y al salir se duchará antes de volver a ponerse la ropa de calle.</a:t>
            </a:r>
            <a:endParaRPr lang="es-MX" dirty="0"/>
          </a:p>
        </p:txBody>
      </p:sp>
      <p:pic>
        <p:nvPicPr>
          <p:cNvPr id="5122" name="Picture 2" descr="Resultado de imagen para camara de cierre hermetico en laboratori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8230" y="2488065"/>
            <a:ext cx="2832930" cy="2920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9566" y="2885968"/>
            <a:ext cx="2697353" cy="1964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38896" y="2763132"/>
            <a:ext cx="2066925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Flecha derecha 13"/>
          <p:cNvSpPr/>
          <p:nvPr/>
        </p:nvSpPr>
        <p:spPr>
          <a:xfrm>
            <a:off x="8949320" y="3425780"/>
            <a:ext cx="593925" cy="44225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943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857221" y="739973"/>
            <a:ext cx="4520486" cy="4616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Sistema de ventilación controlada</a:t>
            </a:r>
            <a:endParaRPr lang="es-MX" sz="2400" dirty="0"/>
          </a:p>
        </p:txBody>
      </p:sp>
      <p:sp>
        <p:nvSpPr>
          <p:cNvPr id="6" name="Elipse 5"/>
          <p:cNvSpPr/>
          <p:nvPr/>
        </p:nvSpPr>
        <p:spPr>
          <a:xfrm>
            <a:off x="721217" y="1499651"/>
            <a:ext cx="4301544" cy="1298377"/>
          </a:xfrm>
          <a:prstGeom prst="ellipse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/>
              <a:t>Debe mantenerse la presión negativa dentro de las instalaciones</a:t>
            </a:r>
            <a:r>
              <a:rPr lang="es-MX" dirty="0" smtClean="0"/>
              <a:t>.</a:t>
            </a:r>
          </a:p>
        </p:txBody>
      </p:sp>
      <p:sp>
        <p:nvSpPr>
          <p:cNvPr id="7" name="Elipse 6"/>
          <p:cNvSpPr/>
          <p:nvPr/>
        </p:nvSpPr>
        <p:spPr>
          <a:xfrm>
            <a:off x="3975279" y="2730331"/>
            <a:ext cx="4228563" cy="1687890"/>
          </a:xfrm>
          <a:prstGeom prst="ellips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/>
              <a:t>Se requieren sistemas exclusivos de suministro y evacuación del aire de la sala.</a:t>
            </a:r>
          </a:p>
        </p:txBody>
      </p:sp>
      <p:sp>
        <p:nvSpPr>
          <p:cNvPr id="8" name="Elipse 7"/>
          <p:cNvSpPr/>
          <p:nvPr/>
        </p:nvSpPr>
        <p:spPr>
          <a:xfrm>
            <a:off x="6645499" y="4844396"/>
            <a:ext cx="4533363" cy="1298377"/>
          </a:xfrm>
          <a:prstGeom prst="ellips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/>
              <a:t>Todos los </a:t>
            </a:r>
            <a:r>
              <a:rPr lang="es-MX" dirty="0" err="1"/>
              <a:t>ﬁltros</a:t>
            </a:r>
            <a:r>
              <a:rPr lang="es-MX" dirty="0"/>
              <a:t> HEPA serán probados y </a:t>
            </a:r>
            <a:r>
              <a:rPr lang="es-MX" dirty="0" err="1"/>
              <a:t>certiﬁcados</a:t>
            </a:r>
            <a:r>
              <a:rPr lang="es-MX" dirty="0"/>
              <a:t> una vez al año</a:t>
            </a:r>
          </a:p>
        </p:txBody>
      </p:sp>
      <p:sp>
        <p:nvSpPr>
          <p:cNvPr id="9" name="Elipse 8"/>
          <p:cNvSpPr/>
          <p:nvPr/>
        </p:nvSpPr>
        <p:spPr>
          <a:xfrm>
            <a:off x="721217" y="4546247"/>
            <a:ext cx="4468969" cy="1687890"/>
          </a:xfrm>
          <a:prstGeom prst="ellipse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/>
              <a:t> Estarán instalados de tal modo que permitan su descontaminación in situ sea antes de retirarlos</a:t>
            </a:r>
            <a:endParaRPr lang="es-MX" dirty="0"/>
          </a:p>
        </p:txBody>
      </p:sp>
      <p:sp>
        <p:nvSpPr>
          <p:cNvPr id="10" name="Elipse 9"/>
          <p:cNvSpPr/>
          <p:nvPr/>
        </p:nvSpPr>
        <p:spPr>
          <a:xfrm>
            <a:off x="7272269" y="1465093"/>
            <a:ext cx="3906593" cy="1298377"/>
          </a:xfrm>
          <a:prstGeom prst="ellipse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/>
              <a:t>Tanto el aire de entrada como el de salida debe pasar por </a:t>
            </a:r>
            <a:r>
              <a:rPr lang="es-MX" dirty="0" err="1"/>
              <a:t>ﬁltros</a:t>
            </a:r>
            <a:r>
              <a:rPr lang="es-MX" dirty="0"/>
              <a:t> HEPA.</a:t>
            </a:r>
          </a:p>
        </p:txBody>
      </p:sp>
    </p:spTree>
    <p:extLst>
      <p:ext uri="{BB962C8B-B14F-4D97-AF65-F5344CB8AC3E}">
        <p14:creationId xmlns:p14="http://schemas.microsoft.com/office/powerpoint/2010/main" xmlns="" val="15034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42" name="Picture 2" descr="Resultado de imagen para nivel de bioseguridad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1642" y="784738"/>
            <a:ext cx="9696763" cy="516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 rot="16200000">
            <a:off x="-1347144" y="3040660"/>
            <a:ext cx="5086351" cy="77023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</a:t>
            </a:r>
            <a:r>
              <a:rPr lang="es-MX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OPERATIVOS </a:t>
            </a:r>
            <a:r>
              <a:rPr lang="es-MX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MX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BIOSEGURIDAD</a:t>
            </a:r>
            <a:endParaRPr lang="es-MX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88003" y="1047002"/>
            <a:ext cx="9067798" cy="451559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En cualquier laboratorio, se deben tomar precauciones para que las personas que realizan investigación o tratan de identificar organismos no se infecten.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Según el centro de control y prevención de enfermedades (CDC), los científicos y técnicos de laboratorio deben estar consientes de la presencia de microorganismos; mientras trabajan o evalúan muestras clínicas, pueden infectarse accidentalmente.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Debido a los peligros presentes en el laboratorio, deben adherirse a normas de seguridad muy especificas para trabajar organismos que son amenaza para la salud.</a:t>
            </a:r>
          </a:p>
          <a:p>
            <a:endParaRPr lang="es-MX" dirty="0" smtClean="0"/>
          </a:p>
        </p:txBody>
      </p:sp>
      <p:sp>
        <p:nvSpPr>
          <p:cNvPr id="7" name="Abrir llave 6"/>
          <p:cNvSpPr/>
          <p:nvPr/>
        </p:nvSpPr>
        <p:spPr>
          <a:xfrm>
            <a:off x="1545789" y="740935"/>
            <a:ext cx="701979" cy="4821665"/>
          </a:xfrm>
          <a:prstGeom prst="leftBrace">
            <a:avLst>
              <a:gd name="adj1" fmla="val 24616"/>
              <a:gd name="adj2" fmla="val 49605"/>
            </a:avLst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095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2464530018"/>
              </p:ext>
            </p:extLst>
          </p:nvPr>
        </p:nvGraphicFramePr>
        <p:xfrm>
          <a:off x="1352281" y="708337"/>
          <a:ext cx="9169757" cy="5422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681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59535" y="301580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1200690" y="476518"/>
            <a:ext cx="9833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0" b="1" dirty="0" smtClean="0">
                <a:solidFill>
                  <a:srgbClr val="C00000"/>
                </a:solidFill>
              </a:rPr>
              <a:t>A n i m a l a r i o s</a:t>
            </a:r>
            <a:r>
              <a:rPr lang="es-MX" sz="4400" dirty="0" smtClean="0"/>
              <a:t> </a:t>
            </a:r>
            <a:endParaRPr lang="es-MX" sz="4400" dirty="0"/>
          </a:p>
        </p:txBody>
      </p:sp>
      <p:sp>
        <p:nvSpPr>
          <p:cNvPr id="6" name="Rectángulo 5"/>
          <p:cNvSpPr/>
          <p:nvPr/>
        </p:nvSpPr>
        <p:spPr>
          <a:xfrm>
            <a:off x="2323284" y="1807507"/>
            <a:ext cx="7866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El empleo de animales de laboratorio con </a:t>
            </a:r>
            <a:r>
              <a:rPr lang="es-MX" dirty="0" err="1"/>
              <a:t>ﬁnes</a:t>
            </a:r>
            <a:r>
              <a:rPr lang="es-MX" dirty="0"/>
              <a:t> experimentales y de diagnóstico impone al usuario la obligación moral de adoptar todas </a:t>
            </a:r>
            <a:r>
              <a:rPr lang="es-MX" b="1" dirty="0">
                <a:solidFill>
                  <a:srgbClr val="C00000"/>
                </a:solidFill>
              </a:rPr>
              <a:t>las medidas necesarias </a:t>
            </a:r>
            <a:r>
              <a:rPr lang="es-MX" dirty="0"/>
              <a:t>para </a:t>
            </a:r>
            <a:r>
              <a:rPr lang="es-MX" b="1" dirty="0">
                <a:solidFill>
                  <a:srgbClr val="C00000"/>
                </a:solidFill>
              </a:rPr>
              <a:t>evitar</a:t>
            </a:r>
            <a:r>
              <a:rPr lang="es-MX" dirty="0"/>
              <a:t> que aquéllos padezcan </a:t>
            </a:r>
            <a:r>
              <a:rPr lang="es-MX" b="1" dirty="0">
                <a:solidFill>
                  <a:srgbClr val="C00000"/>
                </a:solidFill>
              </a:rPr>
              <a:t>dolores o sufrimientos </a:t>
            </a:r>
            <a:r>
              <a:rPr lang="es-MX" dirty="0"/>
              <a:t>innecesarios</a:t>
            </a:r>
            <a:r>
              <a:rPr lang="es-MX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45312" t="34217" r="39879" b="32512"/>
          <a:stretch/>
        </p:blipFill>
        <p:spPr>
          <a:xfrm>
            <a:off x="4922747" y="3241972"/>
            <a:ext cx="2428072" cy="3067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8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5016" y="600928"/>
            <a:ext cx="3435057" cy="2087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0408" y="600928"/>
            <a:ext cx="3275497" cy="217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128" y="4502439"/>
            <a:ext cx="2894794" cy="1764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ángulo 9"/>
          <p:cNvSpPr/>
          <p:nvPr/>
        </p:nvSpPr>
        <p:spPr>
          <a:xfrm>
            <a:off x="1843754" y="2652404"/>
            <a:ext cx="87129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Hay que proporcionar a los animales un </a:t>
            </a:r>
            <a:r>
              <a:rPr lang="es-MX" b="1" dirty="0">
                <a:solidFill>
                  <a:srgbClr val="C00000"/>
                </a:solidFill>
              </a:rPr>
              <a:t>alojamiento cómodo, higiénico y de dimensiones </a:t>
            </a:r>
            <a:r>
              <a:rPr lang="es-MX" b="1" dirty="0" err="1">
                <a:solidFill>
                  <a:srgbClr val="C00000"/>
                </a:solidFill>
              </a:rPr>
              <a:t>suﬁcientes</a:t>
            </a:r>
            <a:r>
              <a:rPr lang="es-MX" dirty="0"/>
              <a:t>, así como </a:t>
            </a:r>
            <a:r>
              <a:rPr lang="es-MX" b="1" dirty="0">
                <a:solidFill>
                  <a:srgbClr val="C00000"/>
                </a:solidFill>
              </a:rPr>
              <a:t>agua y comida </a:t>
            </a:r>
            <a:r>
              <a:rPr lang="es-MX" dirty="0"/>
              <a:t>de buena calidad y en cantidad </a:t>
            </a:r>
            <a:r>
              <a:rPr lang="es-MX" dirty="0" err="1"/>
              <a:t>suﬁciente</a:t>
            </a:r>
            <a:r>
              <a:rPr lang="es-MX" dirty="0"/>
              <a:t>. 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Al </a:t>
            </a:r>
            <a:r>
              <a:rPr lang="es-MX" dirty="0" err="1"/>
              <a:t>ﬁnal</a:t>
            </a:r>
            <a:r>
              <a:rPr lang="es-MX" dirty="0"/>
              <a:t> del experimento habrá que </a:t>
            </a:r>
            <a:r>
              <a:rPr lang="es-MX" b="1" dirty="0" err="1">
                <a:solidFill>
                  <a:srgbClr val="C00000"/>
                </a:solidFill>
              </a:rPr>
              <a:t>sacriﬁcarlos</a:t>
            </a:r>
            <a:r>
              <a:rPr lang="es-MX" dirty="0"/>
              <a:t> con el procedimiento </a:t>
            </a:r>
            <a:r>
              <a:rPr lang="es-MX" b="1" dirty="0">
                <a:solidFill>
                  <a:srgbClr val="C00000"/>
                </a:solidFill>
              </a:rPr>
              <a:t>menos cruel </a:t>
            </a:r>
            <a:r>
              <a:rPr lang="es-MX" dirty="0"/>
              <a:t>posible. </a:t>
            </a:r>
          </a:p>
        </p:txBody>
      </p:sp>
    </p:spTree>
    <p:extLst>
      <p:ext uri="{BB962C8B-B14F-4D97-AF65-F5344CB8AC3E}">
        <p14:creationId xmlns:p14="http://schemas.microsoft.com/office/powerpoint/2010/main" xmlns="" val="300648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617591" y="839450"/>
            <a:ext cx="5038384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Niveles de contención en animalarios</a:t>
            </a:r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/>
          <a:srcRect l="19738" t="37756" r="20583" b="10809"/>
          <a:stretch/>
        </p:blipFill>
        <p:spPr>
          <a:xfrm>
            <a:off x="1618937" y="1798820"/>
            <a:ext cx="9009089" cy="376253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313662" y="5874390"/>
            <a:ext cx="6880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NBSA: nivel de bioseguridad de las instalaciones para los animales</a:t>
            </a:r>
          </a:p>
        </p:txBody>
      </p:sp>
    </p:spTree>
    <p:extLst>
      <p:ext uri="{BB962C8B-B14F-4D97-AF65-F5344CB8AC3E}">
        <p14:creationId xmlns:p14="http://schemas.microsoft.com/office/powerpoint/2010/main" xmlns="" val="22489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08715" y="482957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824857" y="2071562"/>
            <a:ext cx="385659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000" dirty="0"/>
              <a:t>En lo que respecta a los </a:t>
            </a:r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agentes patógenos</a:t>
            </a:r>
            <a:r>
              <a:rPr lang="es-MX" sz="2000" dirty="0"/>
              <a:t> que van a utilizarse en el laboratorio de animales, hay que tener en cuenta los siguientes </a:t>
            </a:r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factores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endParaRPr lang="es-MX" sz="20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xmlns="" val="4139799925"/>
              </p:ext>
            </p:extLst>
          </p:nvPr>
        </p:nvGraphicFramePr>
        <p:xfrm>
          <a:off x="1535544" y="482957"/>
          <a:ext cx="12480260" cy="600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4340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729802" y="989220"/>
            <a:ext cx="38035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dirty="0"/>
              <a:t>En cuanto a los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animales</a:t>
            </a:r>
            <a:r>
              <a:rPr lang="es-MX" dirty="0"/>
              <a:t> que van a usarse en el laboratorio, los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factores</a:t>
            </a:r>
            <a:r>
              <a:rPr lang="es-MX" dirty="0"/>
              <a:t> que hay que tener en cuenta son los siguientes</a:t>
            </a:r>
            <a:r>
              <a:rPr lang="es-MX" dirty="0" smtClean="0"/>
              <a:t>:</a:t>
            </a:r>
            <a:endParaRPr lang="es-MX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2360884521"/>
              </p:ext>
            </p:extLst>
          </p:nvPr>
        </p:nvGraphicFramePr>
        <p:xfrm>
          <a:off x="2582127" y="476518"/>
          <a:ext cx="9532687" cy="5885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70246" y="4355533"/>
            <a:ext cx="3160148" cy="1783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78893" y="616577"/>
            <a:ext cx="1583073" cy="2126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9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774961" y="869949"/>
            <a:ext cx="677108" cy="4755854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NIVEL DE BIOSEGURIDAD 1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34905" y="125864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/>
              <a:t>El apropiado para mantener a la mayoría de los animales después de la cuarentena 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2142908" y="4068117"/>
            <a:ext cx="5122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 necesitan técnicas microbiológicas apropiadas.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142908" y="5302637"/>
            <a:ext cx="8379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El director del animalario debe determinar las políticas, procedimientos y protocolos para todas las operaciones</a:t>
            </a:r>
            <a:r>
              <a:rPr lang="es-MX" dirty="0" smtClean="0"/>
              <a:t>, así </a:t>
            </a:r>
            <a:r>
              <a:rPr lang="es-MX" dirty="0"/>
              <a:t>como para el acceso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110970" y="2914420"/>
            <a:ext cx="5943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Programa apropiado de vigilancia médica para el personal </a:t>
            </a:r>
            <a:endParaRPr lang="es-MX" dirty="0"/>
          </a:p>
        </p:txBody>
      </p:sp>
      <p:pic>
        <p:nvPicPr>
          <p:cNvPr id="2050" name="Picture 2" descr="Resultado de imagen para simbolo de nega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6758347" y="1617926"/>
            <a:ext cx="1296494" cy="129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no prima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199" y="1499461"/>
            <a:ext cx="3114039" cy="1748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76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714851" y="886355"/>
            <a:ext cx="677108" cy="484882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 NIVEL DE BIOSEGURIDAD 2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xmlns="" val="2591141043"/>
              </p:ext>
            </p:extLst>
          </p:nvPr>
        </p:nvGraphicFramePr>
        <p:xfrm>
          <a:off x="714851" y="611110"/>
          <a:ext cx="12147535" cy="5630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Resultado de imagen para simbolo internacional de peligro biologico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1959" y="1149863"/>
            <a:ext cx="1526921" cy="15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instrumentos de limpieza para colorea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4416" y="3164330"/>
            <a:ext cx="1236384" cy="208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para artrópodos animado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67323" y="3425780"/>
            <a:ext cx="1559324" cy="136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1728" y="4959761"/>
            <a:ext cx="1985728" cy="105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magen relacionad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1259" y="3558815"/>
            <a:ext cx="1357579" cy="135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985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439321989"/>
              </p:ext>
            </p:extLst>
          </p:nvPr>
        </p:nvGraphicFramePr>
        <p:xfrm>
          <a:off x="459048" y="476518"/>
          <a:ext cx="11468934" cy="574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23366" y="642783"/>
            <a:ext cx="1906031" cy="1072142"/>
          </a:xfrm>
          <a:prstGeom prst="rect">
            <a:avLst/>
          </a:prstGeom>
        </p:spPr>
      </p:pic>
      <p:pic>
        <p:nvPicPr>
          <p:cNvPr id="1026" name="Picture 2" descr="Resultado de imagen para jaulas de animales de laboratori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76381" y="1968541"/>
            <a:ext cx="1505177" cy="150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rohibido comida y bebi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04613" y="3419340"/>
            <a:ext cx="1424688" cy="142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263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774961" y="869949"/>
            <a:ext cx="677108" cy="4755854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NIVEL DE BIOSEGURIDAD 3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52069" y="60833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Apropiado para trabajar con animales que son inoculados deliberadamente con agentes incluidos en el grupo de riesgo 3</a:t>
            </a:r>
            <a:endParaRPr lang="es-MX" sz="1400" dirty="0"/>
          </a:p>
        </p:txBody>
      </p:sp>
      <p:sp>
        <p:nvSpPr>
          <p:cNvPr id="7" name="Rectángulo 6"/>
          <p:cNvSpPr/>
          <p:nvPr/>
        </p:nvSpPr>
        <p:spPr>
          <a:xfrm>
            <a:off x="2386376" y="1585347"/>
            <a:ext cx="61268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/>
              <a:t>Los sistemas, prácticas y procedimientos habrán de ser revisados y </a:t>
            </a:r>
            <a:r>
              <a:rPr lang="es-MX" sz="1400" dirty="0" err="1" smtClean="0"/>
              <a:t>certiﬁcados</a:t>
            </a:r>
            <a:r>
              <a:rPr lang="es-MX" sz="1400" dirty="0" smtClean="0"/>
              <a:t> nuevamente una vez al año</a:t>
            </a:r>
            <a:endParaRPr lang="es-MX" sz="1400" dirty="0"/>
          </a:p>
        </p:txBody>
      </p:sp>
      <p:pic>
        <p:nvPicPr>
          <p:cNvPr id="2050" name="Picture 2" descr="Resultado de imagen para señaletica acceso restringid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11" t="1870" r="17122" b="7428"/>
          <a:stretch/>
        </p:blipFill>
        <p:spPr bwMode="auto">
          <a:xfrm>
            <a:off x="1840138" y="2610088"/>
            <a:ext cx="2150851" cy="29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966679" y="3026801"/>
            <a:ext cx="4120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/>
              <a:t>El animalario estará separado de otros locales del laboratorio y destinados a animales por dos puertas que formen un vestíbulo o antesala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9" name="Rectángulo 8"/>
          <p:cNvSpPr/>
          <p:nvPr/>
        </p:nvSpPr>
        <p:spPr>
          <a:xfrm>
            <a:off x="9304074" y="4302493"/>
            <a:ext cx="1275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 Lavabos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9447527" y="1783629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Duchas. 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8284146" y="3300031"/>
            <a:ext cx="1002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/>
              <a:t>Instalarán</a:t>
            </a:r>
          </a:p>
        </p:txBody>
      </p:sp>
      <p:pic>
        <p:nvPicPr>
          <p:cNvPr id="2052" name="Picture 4" descr="Resultado de imagen para duchas en laborator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16749" y="2179631"/>
            <a:ext cx="1275685" cy="1815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lavabo en laboratori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32" t="20209" r="1000" b="29902"/>
          <a:stretch/>
        </p:blipFill>
        <p:spPr bwMode="auto">
          <a:xfrm>
            <a:off x="8946976" y="4878885"/>
            <a:ext cx="2137699" cy="1337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ector recto de flecha 12"/>
          <p:cNvCxnSpPr/>
          <p:nvPr/>
        </p:nvCxnSpPr>
        <p:spPr>
          <a:xfrm>
            <a:off x="7920785" y="3506624"/>
            <a:ext cx="33332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V="1">
            <a:off x="8724890" y="2152961"/>
            <a:ext cx="540187" cy="10435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endCxn id="9" idx="1"/>
          </p:cNvCxnSpPr>
          <p:nvPr/>
        </p:nvCxnSpPr>
        <p:spPr>
          <a:xfrm>
            <a:off x="8680760" y="3688613"/>
            <a:ext cx="623314" cy="79854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687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b="1" dirty="0" smtClean="0">
                <a:solidFill>
                  <a:schemeClr val="accent2"/>
                </a:solidFill>
              </a:rPr>
              <a:t>Barreras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7" name="Subtítulo 6"/>
          <p:cNvSpPr>
            <a:spLocks noGrp="1"/>
          </p:cNvSpPr>
          <p:nvPr>
            <p:ph type="body" idx="1"/>
          </p:nvPr>
        </p:nvSpPr>
        <p:spPr>
          <a:xfrm>
            <a:off x="771224" y="1487980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Barreras Primarias </a:t>
            </a:r>
            <a:endParaRPr lang="es-MX" sz="2800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MX" sz="2400" dirty="0" smtClean="0"/>
              <a:t>Las son barreras físicas o equipos de protección personal entre el trabajador del laboratorio y el patógeno.</a:t>
            </a:r>
          </a:p>
          <a:p>
            <a:endParaRPr lang="es-MX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>
          <a:xfrm>
            <a:off x="6209808" y="1577528"/>
            <a:ext cx="5183188" cy="644815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Barreras Secundarias </a:t>
            </a:r>
            <a:endParaRPr lang="es-MX" sz="2800" dirty="0"/>
          </a:p>
        </p:txBody>
      </p:sp>
      <p:sp>
        <p:nvSpPr>
          <p:cNvPr id="10" name="Marcador de contenido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es-MX" sz="2400" dirty="0" smtClean="0"/>
              <a:t>Las son aspectos estructurales del laboratorio que hacen que el ambiente de trabajo sea más seguro frente al riesgo de infección.</a:t>
            </a:r>
          </a:p>
          <a:p>
            <a:endParaRPr lang="es-MX" dirty="0"/>
          </a:p>
        </p:txBody>
      </p:sp>
      <p:sp>
        <p:nvSpPr>
          <p:cNvPr id="11" name="AutoShape 2" descr="Resultado de imagen para proteccion personal en un laborator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/>
          <a:srcRect l="5800" t="23696" r="5486" b="17014"/>
          <a:stretch/>
        </p:blipFill>
        <p:spPr>
          <a:xfrm>
            <a:off x="1438656" y="4010289"/>
            <a:ext cx="4343400" cy="217937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 cstate="print"/>
          <a:srcRect l="1343" t="17202" r="4179" b="20112"/>
          <a:stretch/>
        </p:blipFill>
        <p:spPr>
          <a:xfrm>
            <a:off x="6701050" y="3944759"/>
            <a:ext cx="1213579" cy="805219"/>
          </a:xfrm>
          <a:prstGeom prst="rect">
            <a:avLst/>
          </a:prstGeom>
        </p:spPr>
      </p:pic>
      <p:pic>
        <p:nvPicPr>
          <p:cNvPr id="2052" name="Picture 4" descr="Resultado de imagen para areas de contencion en un laboratori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2740" y="4804764"/>
            <a:ext cx="1131054" cy="122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15613" y="4010289"/>
            <a:ext cx="2434847" cy="111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638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1581583787"/>
              </p:ext>
            </p:extLst>
          </p:nvPr>
        </p:nvGraphicFramePr>
        <p:xfrm>
          <a:off x="684810" y="580534"/>
          <a:ext cx="6096000" cy="28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xmlns="" val="31194009"/>
              </p:ext>
            </p:extLst>
          </p:nvPr>
        </p:nvGraphicFramePr>
        <p:xfrm>
          <a:off x="5290148" y="3241964"/>
          <a:ext cx="6347670" cy="2968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63399" y="3600079"/>
            <a:ext cx="3424237" cy="2350214"/>
          </a:xfrm>
          <a:prstGeom prst="rect">
            <a:avLst/>
          </a:prstGeom>
        </p:spPr>
      </p:pic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1" y="771897"/>
            <a:ext cx="4634047" cy="255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6626430" y="771897"/>
            <a:ext cx="1092529" cy="4393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73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Resultado de imagen para inyeccion a personas anima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8007" y="3511953"/>
            <a:ext cx="2366245" cy="236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xmlns="" val="2068555130"/>
              </p:ext>
            </p:extLst>
          </p:nvPr>
        </p:nvGraphicFramePr>
        <p:xfrm>
          <a:off x="739404" y="466148"/>
          <a:ext cx="10756119" cy="346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Resultado de imagen para incineracion de laboratorio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89" t="4600" r="15769" b="9087"/>
          <a:stretch/>
        </p:blipFill>
        <p:spPr bwMode="auto">
          <a:xfrm>
            <a:off x="997526" y="3425780"/>
            <a:ext cx="2731325" cy="2675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lecho de animales de laboratori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8162" y="3511952"/>
            <a:ext cx="3270785" cy="2548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0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2501" y="159912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774961" y="869949"/>
            <a:ext cx="677108" cy="4755854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NIVEL DE BIOSEGURIDAD </a:t>
            </a:r>
            <a:r>
              <a:rPr lang="es-MX" sz="3200" b="1" dirty="0">
                <a:solidFill>
                  <a:srgbClr val="C00000"/>
                </a:solidFill>
              </a:rPr>
              <a:t>4</a:t>
            </a:r>
            <a:r>
              <a:rPr lang="es-MX" sz="3200" b="1" dirty="0" smtClean="0">
                <a:solidFill>
                  <a:srgbClr val="C00000"/>
                </a:solidFill>
              </a:rPr>
              <a:t>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Resultado de imagen para traje especial de laboratorio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17" t="16572"/>
          <a:stretch/>
        </p:blipFill>
        <p:spPr bwMode="auto">
          <a:xfrm>
            <a:off x="9396339" y="638314"/>
            <a:ext cx="2028660" cy="2630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xmlns="" val="715410011"/>
              </p:ext>
            </p:extLst>
          </p:nvPr>
        </p:nvGraphicFramePr>
        <p:xfrm>
          <a:off x="-819398" y="669543"/>
          <a:ext cx="12436856" cy="5492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32650" y="3726159"/>
            <a:ext cx="1792349" cy="2390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196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620582" y="476518"/>
            <a:ext cx="3839321" cy="83099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s-MX" sz="4800" b="1" dirty="0" smtClean="0">
                <a:solidFill>
                  <a:srgbClr val="7030A0"/>
                </a:solidFill>
              </a:rPr>
              <a:t>Invertebrados</a:t>
            </a:r>
            <a:r>
              <a:rPr lang="es-MX" sz="3200" b="1" dirty="0" smtClean="0">
                <a:solidFill>
                  <a:srgbClr val="C00000"/>
                </a:solidFill>
              </a:rPr>
              <a:t>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334560355"/>
              </p:ext>
            </p:extLst>
          </p:nvPr>
        </p:nvGraphicFramePr>
        <p:xfrm>
          <a:off x="386368" y="1273118"/>
          <a:ext cx="10661541" cy="4813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7" cstate="print"/>
          <a:srcRect t="16750" r="1798"/>
          <a:stretch/>
        </p:blipFill>
        <p:spPr>
          <a:xfrm>
            <a:off x="8294291" y="4256921"/>
            <a:ext cx="3141647" cy="19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750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620582" y="476518"/>
            <a:ext cx="4041491" cy="83099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s-MX" sz="4800" b="1" dirty="0" smtClean="0">
                <a:solidFill>
                  <a:srgbClr val="7030A0"/>
                </a:solidFill>
              </a:rPr>
              <a:t>BIBLIOGRAFIA </a:t>
            </a:r>
            <a:r>
              <a:rPr lang="es-MX" sz="3200" b="1" dirty="0" smtClean="0">
                <a:solidFill>
                  <a:srgbClr val="C00000"/>
                </a:solidFill>
              </a:rPr>
              <a:t>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334560355"/>
              </p:ext>
            </p:extLst>
          </p:nvPr>
        </p:nvGraphicFramePr>
        <p:xfrm>
          <a:off x="386368" y="1273118"/>
          <a:ext cx="444905" cy="4813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Rectángulo"/>
          <p:cNvSpPr/>
          <p:nvPr/>
        </p:nvSpPr>
        <p:spPr>
          <a:xfrm>
            <a:off x="831272" y="1540547"/>
            <a:ext cx="103493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-2635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Bioseguridad. Manual de Referencia Técnica No. 2. 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CIESA UAEM 1992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</a:p>
          <a:p>
            <a:pPr marL="263525" lvl="0" indent="-263525" fontAlgn="base">
              <a:spcBef>
                <a:spcPct val="0"/>
              </a:spcBef>
              <a:spcAft>
                <a:spcPct val="0"/>
              </a:spcAft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263525" lvl="0" indent="-2635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Biosafety in the Laboratory. National Research Council. National Academy Press. </a:t>
            </a: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USA, </a:t>
            </a: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1989-</a:t>
            </a:r>
          </a:p>
          <a:p>
            <a:pPr marL="263525" lvl="0" indent="-263525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263525" lvl="0" indent="-2635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Manual de Bioseguridad en el Laboratorio. Organización Mundial de la Salud. 3ª. Edición. Ginebra, </a:t>
            </a: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2005-</a:t>
            </a:r>
          </a:p>
          <a:p>
            <a:pPr marL="263525" lvl="0" indent="-263525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263525" lvl="0" indent="-2635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Bioseguridad en Laboratorios de Microbiología y Biomedicina. CDC NIH. 4ª. Edición.  USA, 2003.</a:t>
            </a:r>
            <a:endParaRPr lang="es-MX" sz="2400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50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404055" y="617359"/>
            <a:ext cx="8125399" cy="920496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/>
                </a:solidFill>
              </a:rPr>
              <a:t>Nivel </a:t>
            </a:r>
            <a:r>
              <a:rPr lang="es-MX" b="1" dirty="0" smtClean="0">
                <a:solidFill>
                  <a:schemeClr val="accent2"/>
                </a:solidFill>
              </a:rPr>
              <a:t>de </a:t>
            </a:r>
            <a:r>
              <a:rPr lang="es-MX" b="1" dirty="0" smtClean="0">
                <a:solidFill>
                  <a:schemeClr val="accent2"/>
                </a:solidFill>
              </a:rPr>
              <a:t>bioseguridad 1</a:t>
            </a:r>
            <a:endParaRPr lang="es-MX" b="1" dirty="0">
              <a:solidFill>
                <a:schemeClr val="accent2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xmlns="" val="2778146982"/>
              </p:ext>
            </p:extLst>
          </p:nvPr>
        </p:nvGraphicFramePr>
        <p:xfrm>
          <a:off x="1420968" y="1661487"/>
          <a:ext cx="9693499" cy="4424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826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4"/>
          <p:cNvSpPr txBox="1">
            <a:spLocks/>
          </p:cNvSpPr>
          <p:nvPr/>
        </p:nvSpPr>
        <p:spPr>
          <a:xfrm>
            <a:off x="2811887" y="578722"/>
            <a:ext cx="8133204" cy="1012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b="1" dirty="0" smtClean="0">
                <a:solidFill>
                  <a:schemeClr val="accent2"/>
                </a:solidFill>
              </a:rPr>
              <a:t>Nivel de bioseguridad 2</a:t>
            </a:r>
            <a:endParaRPr lang="es-MX" sz="5400" b="1" dirty="0">
              <a:solidFill>
                <a:schemeClr val="accent2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3418608326"/>
              </p:ext>
            </p:extLst>
          </p:nvPr>
        </p:nvGraphicFramePr>
        <p:xfrm>
          <a:off x="695459" y="1416676"/>
          <a:ext cx="10921285" cy="473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241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>
                <a:solidFill>
                  <a:srgbClr val="C00000"/>
                </a:solidFill>
              </a:rPr>
              <a:t>Laboratorios básicos 1-2</a:t>
            </a:r>
            <a:endParaRPr lang="es-MX" sz="6000" b="1" dirty="0">
              <a:solidFill>
                <a:srgbClr val="C00000"/>
              </a:solidFill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8818" t="14049" r="30666" b="40817"/>
          <a:stretch/>
        </p:blipFill>
        <p:spPr>
          <a:xfrm>
            <a:off x="2115704" y="4630534"/>
            <a:ext cx="2302431" cy="1442048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>
            <a:off x="683652" y="1549020"/>
            <a:ext cx="1827726" cy="897966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Acceso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422" y="2340855"/>
            <a:ext cx="2104996" cy="203041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7503835" y="3657093"/>
            <a:ext cx="2154501" cy="369332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Personal </a:t>
            </a:r>
            <a:r>
              <a:rPr lang="es-MX" dirty="0"/>
              <a:t>autorizado.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110930" y="2369401"/>
            <a:ext cx="3470156" cy="707886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sz="2000" dirty="0"/>
              <a:t>Las puertas del laboratorio se mantendrán cerradas.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1773" y="4507606"/>
            <a:ext cx="1524000" cy="1524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9097" y="4393192"/>
            <a:ext cx="1602203" cy="160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35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6" y="595983"/>
            <a:ext cx="4377745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Protección personal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/>
          <a:srcRect l="5800" t="23696" r="5486" b="17014"/>
          <a:stretch/>
        </p:blipFill>
        <p:spPr>
          <a:xfrm>
            <a:off x="1065168" y="1946855"/>
            <a:ext cx="4436122" cy="222589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452247" y="3567205"/>
            <a:ext cx="4342328" cy="646331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Lavarse las manos después de manipular materiales y animales infecciosos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292147" y="4808410"/>
            <a:ext cx="3717734" cy="646331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dirty="0" smtClean="0"/>
              <a:t>Prohibido usar las prendas protectoras fuera del laboratorio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6607330" y="814633"/>
            <a:ext cx="4032162" cy="65706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 Prohibido comer, beber, fumar, aplicar cosméticos (almacenar) </a:t>
            </a:r>
            <a:endParaRPr lang="es-MX" dirty="0"/>
          </a:p>
        </p:txBody>
      </p:sp>
      <p:sp>
        <p:nvSpPr>
          <p:cNvPr id="11" name="AutoShape 2" descr="Resultado de imagen para símbolo de no entrada de alimentos y bebid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93329" y="1532552"/>
            <a:ext cx="1948040" cy="194804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76711" y="4402024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41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" y="154546"/>
            <a:ext cx="11848563" cy="6542468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45584" y="306946"/>
            <a:ext cx="11554496" cy="62484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28034" y="476518"/>
            <a:ext cx="11217498" cy="5885645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632136" y="595983"/>
            <a:ext cx="3540619" cy="1181301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Procedimientos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6677359" y="2416012"/>
            <a:ext cx="3164584" cy="369332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Prohibido pipetear con la boca.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5314681" y="890930"/>
            <a:ext cx="5529330" cy="646331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/>
              <a:t>Procedimientos técnicos se practicarán de manera que se reduzca al mínimo la formación de aerosoles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922986" y="3782365"/>
            <a:ext cx="6096000" cy="923330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/>
            <a:r>
              <a:rPr lang="es-MX" dirty="0" smtClean="0"/>
              <a:t>Derrames, accidentes y exposiciones reales o potenciales a materiales infecciosos se comunicarán al supervisor del laboratorio. 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949968" y="2475147"/>
            <a:ext cx="3305457" cy="36933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s-MX" dirty="0" smtClean="0"/>
              <a:t> Limpieza de todos los derrames. 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5314681" y="5210763"/>
            <a:ext cx="6096000" cy="646331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algn="ctr"/>
            <a:r>
              <a:rPr lang="es-MX" dirty="0" smtClean="0"/>
              <a:t> Los líquidos contaminados deberán descontaminarse (por medios químicos o físicos) antes de eliminarlos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7726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</TotalTime>
  <Words>3054</Words>
  <Application>Microsoft Office PowerPoint</Application>
  <PresentationFormat>Personalizado</PresentationFormat>
  <Paragraphs>279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Diapositiva 1</vt:lpstr>
      <vt:lpstr>BIOSEGURIDAD</vt:lpstr>
      <vt:lpstr>NIVELES OPERATIVOS DE BIOSEGURIDAD</vt:lpstr>
      <vt:lpstr>Barreras </vt:lpstr>
      <vt:lpstr>Nivel de bioseguridad 1</vt:lpstr>
      <vt:lpstr>Diapositiva 6</vt:lpstr>
      <vt:lpstr>Laboratorios básicos 1-2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Niveles de Bioseguridad</dc:title>
  <dc:creator>ana</dc:creator>
  <cp:lastModifiedBy>Usuario</cp:lastModifiedBy>
  <cp:revision>82</cp:revision>
  <dcterms:created xsi:type="dcterms:W3CDTF">2017-08-11T22:22:24Z</dcterms:created>
  <dcterms:modified xsi:type="dcterms:W3CDTF">2017-10-21T05:26:32Z</dcterms:modified>
</cp:coreProperties>
</file>