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diagrams/quickStyle17.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63" r:id="rId3"/>
    <p:sldId id="257" r:id="rId4"/>
    <p:sldId id="265" r:id="rId5"/>
    <p:sldId id="266" r:id="rId6"/>
    <p:sldId id="267" r:id="rId7"/>
    <p:sldId id="291" r:id="rId8"/>
    <p:sldId id="264" r:id="rId9"/>
    <p:sldId id="261" r:id="rId10"/>
    <p:sldId id="268" r:id="rId11"/>
    <p:sldId id="260" r:id="rId12"/>
    <p:sldId id="262" r:id="rId13"/>
    <p:sldId id="296" r:id="rId14"/>
    <p:sldId id="270" r:id="rId15"/>
    <p:sldId id="281" r:id="rId16"/>
    <p:sldId id="283" r:id="rId17"/>
    <p:sldId id="295" r:id="rId18"/>
    <p:sldId id="284" r:id="rId19"/>
    <p:sldId id="285" r:id="rId20"/>
    <p:sldId id="286" r:id="rId21"/>
    <p:sldId id="287" r:id="rId22"/>
    <p:sldId id="288" r:id="rId23"/>
    <p:sldId id="290" r:id="rId24"/>
    <p:sldId id="272" r:id="rId25"/>
    <p:sldId id="277" r:id="rId26"/>
    <p:sldId id="271" r:id="rId27"/>
    <p:sldId id="276" r:id="rId28"/>
    <p:sldId id="278" r:id="rId29"/>
    <p:sldId id="273" r:id="rId30"/>
    <p:sldId id="274" r:id="rId31"/>
    <p:sldId id="275" r:id="rId32"/>
    <p:sldId id="292" r:id="rId33"/>
    <p:sldId id="293" r:id="rId34"/>
    <p:sldId id="302" r:id="rId35"/>
    <p:sldId id="294" r:id="rId36"/>
    <p:sldId id="298" r:id="rId37"/>
    <p:sldId id="299" r:id="rId38"/>
    <p:sldId id="300" r:id="rId39"/>
    <p:sldId id="301" r:id="rId40"/>
    <p:sldId id="297"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uario"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850C8"/>
    <a:srgbClr val="FFFF00"/>
    <a:srgbClr val="7C36CA"/>
    <a:srgbClr val="A7831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9984" autoAdjust="0"/>
    <p:restoredTop sz="94660"/>
  </p:normalViewPr>
  <p:slideViewPr>
    <p:cSldViewPr snapToGrid="0">
      <p:cViewPr>
        <p:scale>
          <a:sx n="80" d="100"/>
          <a:sy n="80" d="100"/>
        </p:scale>
        <p:origin x="-852" y="228"/>
      </p:cViewPr>
      <p:guideLst>
        <p:guide orient="horz" pos="2160"/>
        <p:guide pos="2887"/>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_rels/data11.xml.rels><?xml version="1.0" encoding="UTF-8" standalone="yes"?>
<Relationships xmlns="http://schemas.openxmlformats.org/package/2006/relationships"><Relationship Id="rId1" Type="http://schemas.openxmlformats.org/officeDocument/2006/relationships/image" Target="../media/image5.png"/></Relationships>
</file>

<file path=ppt/diagrams/_rels/data12.xml.rels><?xml version="1.0" encoding="UTF-8" standalone="yes"?>
<Relationships xmlns="http://schemas.openxmlformats.org/package/2006/relationships"><Relationship Id="rId1" Type="http://schemas.openxmlformats.org/officeDocument/2006/relationships/image" Target="../media/image5.png"/></Relationships>
</file>

<file path=ppt/diagrams/_rels/data5.xml.rels><?xml version="1.0" encoding="UTF-8" standalone="yes"?>
<Relationships xmlns="http://schemas.openxmlformats.org/package/2006/relationships"><Relationship Id="rId1" Type="http://schemas.openxmlformats.org/officeDocument/2006/relationships/image" Target="../media/image5.png"/></Relationships>
</file>

<file path=ppt/diagrams/_rels/drawing5.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colorful2" csCatId="colorful" phldr="1"/>
      <dgm:spPr/>
      <dgm:t>
        <a:bodyPr/>
        <a:lstStyle/>
        <a:p>
          <a:endParaRPr lang="es-MX"/>
        </a:p>
      </dgm:t>
    </dgm:pt>
    <dgm:pt modelId="{EDC1FDE9-3EB4-45B8-8ECA-6C9771C56BDE}">
      <dgm:prSet phldrT="[Texto]"/>
      <dgm:spPr>
        <a:solidFill>
          <a:srgbClr val="B628AC">
            <a:alpha val="49804"/>
          </a:srgbClr>
        </a:solidFill>
      </dgm:spPr>
      <dgm:t>
        <a:bodyPr/>
        <a:lstStyle/>
        <a:p>
          <a:endParaRPr lang="es-MX" dirty="0" smtClean="0"/>
        </a:p>
        <a:p>
          <a:r>
            <a:rPr lang="es-MX" dirty="0" smtClean="0"/>
            <a:t>SISTEMA DIFUSO</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a:solidFill>
          <a:srgbClr val="FFC000">
            <a:alpha val="50000"/>
          </a:srgbClr>
        </a:solidFill>
      </dgm:spPr>
      <dgm:t>
        <a:bodyPr/>
        <a:lstStyle/>
        <a:p>
          <a:r>
            <a:rPr lang="es-MX" b="1" u="sng" dirty="0" smtClean="0"/>
            <a:t>SISTEMAS  DE CONTROL CONSTITUCIONAL</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685598F6-8683-40C4-9667-36FC413520BC}">
      <dgm:prSet phldrT="[Texto]"/>
      <dgm:spPr>
        <a:solidFill>
          <a:srgbClr val="3366FF"/>
        </a:solidFill>
      </dgm:spPr>
      <dgm:t>
        <a:bodyPr/>
        <a:lstStyle/>
        <a:p>
          <a:r>
            <a:rPr lang="es-ES" dirty="0" smtClean="0"/>
            <a:t>SISTEMA CONCENTRADO</a:t>
          </a:r>
        </a:p>
        <a:p>
          <a:endParaRPr lang="es-MX" dirty="0"/>
        </a:p>
      </dgm:t>
    </dgm:pt>
    <dgm:pt modelId="{3B472722-FF93-4B48-A209-B93460C5CF52}" type="sibTrans" cxnId="{FA908FAA-2196-4849-A342-A725C66780D1}">
      <dgm:prSet/>
      <dgm:spPr/>
      <dgm:t>
        <a:bodyPr/>
        <a:lstStyle/>
        <a:p>
          <a:endParaRPr lang="es-MX"/>
        </a:p>
      </dgm:t>
    </dgm:pt>
    <dgm:pt modelId="{68B5C8BB-15D9-493C-85DE-9221D90CC74C}" type="parTrans" cxnId="{FA908FAA-2196-4849-A342-A725C66780D1}">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3" custScaleX="136715" custLinFactNeighborX="25672" custLinFactNeighborY="-2083"/>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2C974055-46B3-4F35-B39A-420F1A914995}" type="pres">
      <dgm:prSet presAssocID="{EDC1FDE9-3EB4-45B8-8ECA-6C9771C56BDE}" presName="circ2" presStyleLbl="vennNode1" presStyleIdx="1" presStyleCnt="3" custScaleX="141546" custLinFactNeighborX="-12429" custLinFactNeighborY="1530"/>
      <dgm:spPr/>
      <dgm:t>
        <a:bodyPr/>
        <a:lstStyle/>
        <a:p>
          <a:endParaRPr lang="es-MX"/>
        </a:p>
      </dgm:t>
    </dgm:pt>
    <dgm:pt modelId="{DC74F385-DC9A-42DE-87C2-C175365622D3}" type="pres">
      <dgm:prSet presAssocID="{EDC1FDE9-3EB4-45B8-8ECA-6C9771C56BDE}" presName="circ2Tx" presStyleLbl="revTx" presStyleIdx="0" presStyleCnt="0">
        <dgm:presLayoutVars>
          <dgm:chMax val="0"/>
          <dgm:chPref val="0"/>
          <dgm:bulletEnabled val="1"/>
        </dgm:presLayoutVars>
      </dgm:prSet>
      <dgm:spPr/>
      <dgm:t>
        <a:bodyPr/>
        <a:lstStyle/>
        <a:p>
          <a:endParaRPr lang="es-MX"/>
        </a:p>
      </dgm:t>
    </dgm:pt>
    <dgm:pt modelId="{E4586815-3CA2-4553-BA44-CC0358866F7F}" type="pres">
      <dgm:prSet presAssocID="{F3186A0F-2B54-4F17-881D-431B53944423}" presName="circ3" presStyleLbl="vennNode1" presStyleIdx="2" presStyleCnt="3" custScaleX="138647" custLinFactNeighborX="-27617" custLinFactNeighborY="-35598"/>
      <dgm:spPr/>
      <dgm:t>
        <a:bodyPr/>
        <a:lstStyle/>
        <a:p>
          <a:endParaRPr lang="es-MX"/>
        </a:p>
      </dgm:t>
    </dgm:pt>
    <dgm:pt modelId="{67AF2950-64C7-4BFD-A5A2-34ADCAD11870}" type="pres">
      <dgm:prSet presAssocID="{F3186A0F-2B54-4F17-881D-431B53944423}" presName="circ3Tx" presStyleLbl="revTx" presStyleIdx="0" presStyleCnt="0">
        <dgm:presLayoutVars>
          <dgm:chMax val="0"/>
          <dgm:chPref val="0"/>
          <dgm:bulletEnabled val="1"/>
        </dgm:presLayoutVars>
      </dgm:prSet>
      <dgm:spPr/>
      <dgm:t>
        <a:bodyPr/>
        <a:lstStyle/>
        <a:p>
          <a:endParaRPr lang="es-MX"/>
        </a:p>
      </dgm:t>
    </dgm:pt>
  </dgm:ptLst>
  <dgm:cxnLst>
    <dgm:cxn modelId="{A11E49CD-97EA-47C6-A109-5CD12D58C8C9}" type="presOf" srcId="{2B68451C-94AD-4DD5-8616-F3E28C7C9E0F}" destId="{A0804CB0-BC1B-485D-BFAD-819C9E9673B5}" srcOrd="0" destOrd="0" presId="urn:microsoft.com/office/officeart/2005/8/layout/venn1"/>
    <dgm:cxn modelId="{5CDA3B62-0CB0-429C-A788-1F4830F1B469}" srcId="{2B68451C-94AD-4DD5-8616-F3E28C7C9E0F}" destId="{F3186A0F-2B54-4F17-881D-431B53944423}" srcOrd="2" destOrd="0" parTransId="{2856CEFF-4367-43E5-9545-1DED3C354DC1}" sibTransId="{F44C4056-9247-45A3-B4F7-56B86B126D64}"/>
    <dgm:cxn modelId="{406D6CC1-68BA-4775-BAA1-E0C96417ADD8}" type="presOf" srcId="{EDC1FDE9-3EB4-45B8-8ECA-6C9771C56BDE}" destId="{2C974055-46B3-4F35-B39A-420F1A914995}" srcOrd="0" destOrd="0" presId="urn:microsoft.com/office/officeart/2005/8/layout/venn1"/>
    <dgm:cxn modelId="{408AFB65-4DD3-41A4-8D6C-783E8B9BDD24}" type="presOf" srcId="{F3186A0F-2B54-4F17-881D-431B53944423}" destId="{E4586815-3CA2-4553-BA44-CC0358866F7F}" srcOrd="0" destOrd="0" presId="urn:microsoft.com/office/officeart/2005/8/layout/venn1"/>
    <dgm:cxn modelId="{31119E0D-7C75-45E8-915C-9FE865A5DE6C}" srcId="{2B68451C-94AD-4DD5-8616-F3E28C7C9E0F}" destId="{EDC1FDE9-3EB4-45B8-8ECA-6C9771C56BDE}" srcOrd="1" destOrd="0" parTransId="{7EC02234-76E7-458A-888E-A51161B6D4FB}" sibTransId="{59F9FB4F-4E00-480B-87DE-0A117768BBB1}"/>
    <dgm:cxn modelId="{9B98E996-3CBD-440D-BF3B-87E2E638BED6}" type="presOf" srcId="{685598F6-8683-40C4-9667-36FC413520BC}" destId="{B5C0F2B7-6319-4162-837A-3A997CF1161E}" srcOrd="0" destOrd="0" presId="urn:microsoft.com/office/officeart/2005/8/layout/venn1"/>
    <dgm:cxn modelId="{113A2209-C61B-416E-8F80-A583EC4C9554}" type="presOf" srcId="{EDC1FDE9-3EB4-45B8-8ECA-6C9771C56BDE}" destId="{DC74F385-DC9A-42DE-87C2-C175365622D3}" srcOrd="1"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D485486A-5697-49CC-8B27-A75B5A420BA7}" type="presOf" srcId="{685598F6-8683-40C4-9667-36FC413520BC}" destId="{529817A3-57FD-44AB-BC01-AA7D7499FD54}" srcOrd="1" destOrd="0" presId="urn:microsoft.com/office/officeart/2005/8/layout/venn1"/>
    <dgm:cxn modelId="{0190E340-C6DD-4373-B7B3-B8971B580A00}" type="presOf" srcId="{F3186A0F-2B54-4F17-881D-431B53944423}" destId="{67AF2950-64C7-4BFD-A5A2-34ADCAD11870}" srcOrd="1" destOrd="0" presId="urn:microsoft.com/office/officeart/2005/8/layout/venn1"/>
    <dgm:cxn modelId="{74FB43EC-7B4A-4163-8F6C-F61AC9C63C99}" type="presParOf" srcId="{A0804CB0-BC1B-485D-BFAD-819C9E9673B5}" destId="{B5C0F2B7-6319-4162-837A-3A997CF1161E}" srcOrd="0" destOrd="0" presId="urn:microsoft.com/office/officeart/2005/8/layout/venn1"/>
    <dgm:cxn modelId="{8E1D2752-3E69-4440-B1C1-94CE32267B49}" type="presParOf" srcId="{A0804CB0-BC1B-485D-BFAD-819C9E9673B5}" destId="{529817A3-57FD-44AB-BC01-AA7D7499FD54}" srcOrd="1" destOrd="0" presId="urn:microsoft.com/office/officeart/2005/8/layout/venn1"/>
    <dgm:cxn modelId="{3C8C5AF7-63C0-4AEB-BC45-037FF8546C95}" type="presParOf" srcId="{A0804CB0-BC1B-485D-BFAD-819C9E9673B5}" destId="{2C974055-46B3-4F35-B39A-420F1A914995}" srcOrd="2" destOrd="0" presId="urn:microsoft.com/office/officeart/2005/8/layout/venn1"/>
    <dgm:cxn modelId="{933E1344-A2B1-4EAA-9694-5728BDD56DDD}" type="presParOf" srcId="{A0804CB0-BC1B-485D-BFAD-819C9E9673B5}" destId="{DC74F385-DC9A-42DE-87C2-C175365622D3}" srcOrd="3" destOrd="0" presId="urn:microsoft.com/office/officeart/2005/8/layout/venn1"/>
    <dgm:cxn modelId="{288A4F41-C6C6-41A5-AEB8-322E7C247596}" type="presParOf" srcId="{A0804CB0-BC1B-485D-BFAD-819C9E9673B5}" destId="{E4586815-3CA2-4553-BA44-CC0358866F7F}" srcOrd="4" destOrd="0" presId="urn:microsoft.com/office/officeart/2005/8/layout/venn1"/>
    <dgm:cxn modelId="{438820FA-9DA4-44E8-BF3D-F63477EF239F}" type="presParOf" srcId="{A0804CB0-BC1B-485D-BFAD-819C9E9673B5}" destId="{67AF2950-64C7-4BFD-A5A2-34ADCAD11870}"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922FACF-75A2-4429-9A26-3C5DE5740A36}"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868B4F54-8A26-48AD-BFCD-8E0EDC2B5726}">
      <dgm:prSet phldrT="[Texto]"/>
      <dgm:spPr/>
      <dgm:t>
        <a:bodyPr/>
        <a:lstStyle/>
        <a:p>
          <a:r>
            <a:rPr lang="es-MX" dirty="0" smtClean="0"/>
            <a:t>Amparo Individual</a:t>
          </a:r>
          <a:endParaRPr lang="es-MX" dirty="0"/>
        </a:p>
      </dgm:t>
    </dgm:pt>
    <dgm:pt modelId="{AC8DBF71-D9DF-4607-83C1-A3EA4EF33D61}" type="parTrans" cxnId="{5C923409-93FA-41A2-8C03-0D3DC6522383}">
      <dgm:prSet/>
      <dgm:spPr/>
      <dgm:t>
        <a:bodyPr/>
        <a:lstStyle/>
        <a:p>
          <a:endParaRPr lang="es-MX"/>
        </a:p>
      </dgm:t>
    </dgm:pt>
    <dgm:pt modelId="{06A05429-6EEC-453D-93C7-FBC849E1D67B}" type="sibTrans" cxnId="{5C923409-93FA-41A2-8C03-0D3DC6522383}">
      <dgm:prSet/>
      <dgm:spPr/>
      <dgm:t>
        <a:bodyPr/>
        <a:lstStyle/>
        <a:p>
          <a:endParaRPr lang="es-MX"/>
        </a:p>
      </dgm:t>
    </dgm:pt>
    <dgm:pt modelId="{61007CC3-35DE-40A9-8CC5-1CACB7B2FC01}">
      <dgm:prSet phldrT="[Texto]" custT="1"/>
      <dgm:spPr/>
      <dgm:t>
        <a:bodyPr/>
        <a:lstStyle/>
        <a:p>
          <a:r>
            <a:rPr lang="es-MX" sz="2400" b="0" i="0" dirty="0" smtClean="0"/>
            <a:t>Cuando se tenga un interés legítimo individual</a:t>
          </a:r>
          <a:r>
            <a:rPr lang="es-MX" sz="2400" b="1" i="0" dirty="0" smtClean="0"/>
            <a:t>.</a:t>
          </a:r>
          <a:endParaRPr lang="es-MX" sz="2400" dirty="0"/>
        </a:p>
      </dgm:t>
    </dgm:pt>
    <dgm:pt modelId="{FB98AB28-EC4E-4FD8-82D4-F72B2584C5BF}" type="parTrans" cxnId="{0261BE06-BE95-4089-A10E-7ABD1C367E0C}">
      <dgm:prSet/>
      <dgm:spPr/>
      <dgm:t>
        <a:bodyPr/>
        <a:lstStyle/>
        <a:p>
          <a:endParaRPr lang="es-MX"/>
        </a:p>
      </dgm:t>
    </dgm:pt>
    <dgm:pt modelId="{D1968413-6F5F-4C41-8DCC-F7642F0733CD}" type="sibTrans" cxnId="{0261BE06-BE95-4089-A10E-7ABD1C367E0C}">
      <dgm:prSet/>
      <dgm:spPr/>
      <dgm:t>
        <a:bodyPr/>
        <a:lstStyle/>
        <a:p>
          <a:endParaRPr lang="es-MX"/>
        </a:p>
      </dgm:t>
    </dgm:pt>
    <dgm:pt modelId="{BF757E7C-C461-4282-8EED-E33093B403AD}">
      <dgm:prSet phldrT="[Texto]"/>
      <dgm:spPr/>
      <dgm:t>
        <a:bodyPr/>
        <a:lstStyle/>
        <a:p>
          <a:r>
            <a:rPr lang="es-MX" dirty="0" smtClean="0"/>
            <a:t>Amparo Colectivo</a:t>
          </a:r>
          <a:endParaRPr lang="es-MX" dirty="0"/>
        </a:p>
      </dgm:t>
    </dgm:pt>
    <dgm:pt modelId="{97CCA564-CEF6-4310-8188-A7092DAAACF6}" type="parTrans" cxnId="{5A9047A0-40C1-46B7-86C8-807AD9959E84}">
      <dgm:prSet/>
      <dgm:spPr/>
      <dgm:t>
        <a:bodyPr/>
        <a:lstStyle/>
        <a:p>
          <a:endParaRPr lang="es-MX"/>
        </a:p>
      </dgm:t>
    </dgm:pt>
    <dgm:pt modelId="{3265D484-630A-493C-824D-6D4E753E96EF}" type="sibTrans" cxnId="{5A9047A0-40C1-46B7-86C8-807AD9959E84}">
      <dgm:prSet/>
      <dgm:spPr/>
      <dgm:t>
        <a:bodyPr/>
        <a:lstStyle/>
        <a:p>
          <a:endParaRPr lang="es-MX"/>
        </a:p>
      </dgm:t>
    </dgm:pt>
    <dgm:pt modelId="{6BA79BD0-1AF4-4DE6-B808-01181AA914C2}">
      <dgm:prSet phldrT="[Texto]" custT="1"/>
      <dgm:spPr/>
      <dgm:t>
        <a:bodyPr/>
        <a:lstStyle/>
        <a:p>
          <a:r>
            <a:rPr lang="es-MX" sz="2400" b="0" i="0" dirty="0" smtClean="0"/>
            <a:t>Cuando se tenga un interés legítimo colectivo</a:t>
          </a:r>
          <a:r>
            <a:rPr lang="es-MX" sz="2400" b="1" i="0" dirty="0" smtClean="0"/>
            <a:t>.</a:t>
          </a:r>
          <a:endParaRPr lang="es-MX" sz="2400" dirty="0"/>
        </a:p>
      </dgm:t>
    </dgm:pt>
    <dgm:pt modelId="{9E14C2A3-2224-4787-B4B4-CF7037BC8B85}" type="parTrans" cxnId="{3C4DDA28-4B0F-4F42-BC14-F71953B122B8}">
      <dgm:prSet/>
      <dgm:spPr/>
      <dgm:t>
        <a:bodyPr/>
        <a:lstStyle/>
        <a:p>
          <a:endParaRPr lang="es-MX"/>
        </a:p>
      </dgm:t>
    </dgm:pt>
    <dgm:pt modelId="{91D54A32-ADC1-467C-A2E7-10016D4F1E6E}" type="sibTrans" cxnId="{3C4DDA28-4B0F-4F42-BC14-F71953B122B8}">
      <dgm:prSet/>
      <dgm:spPr/>
      <dgm:t>
        <a:bodyPr/>
        <a:lstStyle/>
        <a:p>
          <a:endParaRPr lang="es-MX"/>
        </a:p>
      </dgm:t>
    </dgm:pt>
    <dgm:pt modelId="{86298A29-F637-4150-BBE8-DC916A197A9D}">
      <dgm:prSet/>
      <dgm:spPr/>
      <dgm:t>
        <a:bodyPr/>
        <a:lstStyle/>
        <a:p>
          <a:r>
            <a:rPr lang="es-MX" dirty="0" smtClean="0"/>
            <a:t>Amparo Adhesivo</a:t>
          </a:r>
          <a:endParaRPr lang="es-MX" dirty="0"/>
        </a:p>
      </dgm:t>
    </dgm:pt>
    <dgm:pt modelId="{F81410D7-310B-4D2A-BE84-98CC7F24B888}" type="parTrans" cxnId="{8BE8986F-8338-4F3C-9357-E8A44A8F09C0}">
      <dgm:prSet/>
      <dgm:spPr/>
      <dgm:t>
        <a:bodyPr/>
        <a:lstStyle/>
        <a:p>
          <a:endParaRPr lang="es-MX"/>
        </a:p>
      </dgm:t>
    </dgm:pt>
    <dgm:pt modelId="{121DA329-8B7F-41E7-B24C-F04BC74CDF6B}" type="sibTrans" cxnId="{8BE8986F-8338-4F3C-9357-E8A44A8F09C0}">
      <dgm:prSet/>
      <dgm:spPr/>
      <dgm:t>
        <a:bodyPr/>
        <a:lstStyle/>
        <a:p>
          <a:endParaRPr lang="es-MX"/>
        </a:p>
      </dgm:t>
    </dgm:pt>
    <dgm:pt modelId="{AE3A1EFD-D87C-4BC8-B0A7-164357B52F51}">
      <dgm:prSet custT="1"/>
      <dgm:spPr/>
      <dgm:t>
        <a:bodyPr/>
        <a:lstStyle/>
        <a:p>
          <a:r>
            <a:rPr lang="es-MX" sz="1200" b="0" i="0" dirty="0" smtClean="0"/>
            <a:t>Cuando la persona que hubiere obtenido una sentencia favorable dentro de dicho juicio y, por tanto, que tiene interés en que esa sentencia subsista o, en otras palabras, que su contraparte en el juicio no sea beneficiada con la protección de una sentencia de amparo, podrá sumarse de manera adhesiva al amparo que haya iniciado su oponente, para buscar salvaguardar sus derechos.</a:t>
          </a:r>
          <a:endParaRPr lang="es-MX" sz="1200" dirty="0"/>
        </a:p>
      </dgm:t>
    </dgm:pt>
    <dgm:pt modelId="{AD6E2C70-058D-4DD6-B5A5-E328D7A21496}" type="parTrans" cxnId="{0ED09199-D130-405A-9811-BBB7821F46A8}">
      <dgm:prSet/>
      <dgm:spPr/>
      <dgm:t>
        <a:bodyPr/>
        <a:lstStyle/>
        <a:p>
          <a:endParaRPr lang="es-MX"/>
        </a:p>
      </dgm:t>
    </dgm:pt>
    <dgm:pt modelId="{A1179378-0EE9-4581-ADB1-A23CB2E8D14A}" type="sibTrans" cxnId="{0ED09199-D130-405A-9811-BBB7821F46A8}">
      <dgm:prSet/>
      <dgm:spPr/>
      <dgm:t>
        <a:bodyPr/>
        <a:lstStyle/>
        <a:p>
          <a:endParaRPr lang="es-MX"/>
        </a:p>
      </dgm:t>
    </dgm:pt>
    <dgm:pt modelId="{918F9863-EDB1-4C5C-9543-4D4FBCF26DA8}" type="pres">
      <dgm:prSet presAssocID="{7922FACF-75A2-4429-9A26-3C5DE5740A36}" presName="Name0" presStyleCnt="0">
        <dgm:presLayoutVars>
          <dgm:dir/>
          <dgm:animLvl val="lvl"/>
          <dgm:resizeHandles/>
        </dgm:presLayoutVars>
      </dgm:prSet>
      <dgm:spPr/>
      <dgm:t>
        <a:bodyPr/>
        <a:lstStyle/>
        <a:p>
          <a:endParaRPr lang="es-MX"/>
        </a:p>
      </dgm:t>
    </dgm:pt>
    <dgm:pt modelId="{AF3E9759-9DA2-4C62-9AB6-1ED9805194D6}" type="pres">
      <dgm:prSet presAssocID="{868B4F54-8A26-48AD-BFCD-8E0EDC2B5726}" presName="linNode" presStyleCnt="0"/>
      <dgm:spPr/>
    </dgm:pt>
    <dgm:pt modelId="{5186FEB6-70DA-4D2A-BDA3-F037BEF09528}" type="pres">
      <dgm:prSet presAssocID="{868B4F54-8A26-48AD-BFCD-8E0EDC2B5726}" presName="parentShp" presStyleLbl="node1" presStyleIdx="0" presStyleCnt="3">
        <dgm:presLayoutVars>
          <dgm:bulletEnabled val="1"/>
        </dgm:presLayoutVars>
      </dgm:prSet>
      <dgm:spPr/>
      <dgm:t>
        <a:bodyPr/>
        <a:lstStyle/>
        <a:p>
          <a:endParaRPr lang="es-MX"/>
        </a:p>
      </dgm:t>
    </dgm:pt>
    <dgm:pt modelId="{0F66C7CB-D999-457A-B029-BB852741F500}" type="pres">
      <dgm:prSet presAssocID="{868B4F54-8A26-48AD-BFCD-8E0EDC2B5726}" presName="childShp" presStyleLbl="bgAccFollowNode1" presStyleIdx="0" presStyleCnt="3" custLinFactNeighborX="732" custLinFactNeighborY="1520">
        <dgm:presLayoutVars>
          <dgm:bulletEnabled val="1"/>
        </dgm:presLayoutVars>
      </dgm:prSet>
      <dgm:spPr/>
      <dgm:t>
        <a:bodyPr/>
        <a:lstStyle/>
        <a:p>
          <a:endParaRPr lang="es-MX"/>
        </a:p>
      </dgm:t>
    </dgm:pt>
    <dgm:pt modelId="{1870C10C-2EC3-4889-833F-8EF0E51227FA}" type="pres">
      <dgm:prSet presAssocID="{06A05429-6EEC-453D-93C7-FBC849E1D67B}" presName="spacing" presStyleCnt="0"/>
      <dgm:spPr/>
    </dgm:pt>
    <dgm:pt modelId="{8F782023-CD14-4604-9992-DDCB852389BE}" type="pres">
      <dgm:prSet presAssocID="{BF757E7C-C461-4282-8EED-E33093B403AD}" presName="linNode" presStyleCnt="0"/>
      <dgm:spPr/>
    </dgm:pt>
    <dgm:pt modelId="{4E117443-2DF8-43D6-9FA6-6EFB76E8F6D8}" type="pres">
      <dgm:prSet presAssocID="{BF757E7C-C461-4282-8EED-E33093B403AD}" presName="parentShp" presStyleLbl="node1" presStyleIdx="1" presStyleCnt="3">
        <dgm:presLayoutVars>
          <dgm:bulletEnabled val="1"/>
        </dgm:presLayoutVars>
      </dgm:prSet>
      <dgm:spPr/>
      <dgm:t>
        <a:bodyPr/>
        <a:lstStyle/>
        <a:p>
          <a:endParaRPr lang="es-MX"/>
        </a:p>
      </dgm:t>
    </dgm:pt>
    <dgm:pt modelId="{39231A8D-8DB5-458A-B634-D093A615328D}" type="pres">
      <dgm:prSet presAssocID="{BF757E7C-C461-4282-8EED-E33093B403AD}" presName="childShp" presStyleLbl="bgAccFollowNode1" presStyleIdx="1" presStyleCnt="3">
        <dgm:presLayoutVars>
          <dgm:bulletEnabled val="1"/>
        </dgm:presLayoutVars>
      </dgm:prSet>
      <dgm:spPr/>
      <dgm:t>
        <a:bodyPr/>
        <a:lstStyle/>
        <a:p>
          <a:endParaRPr lang="es-MX"/>
        </a:p>
      </dgm:t>
    </dgm:pt>
    <dgm:pt modelId="{A90BCF61-2F6D-4157-9184-D2CCD0298F7A}" type="pres">
      <dgm:prSet presAssocID="{3265D484-630A-493C-824D-6D4E753E96EF}" presName="spacing" presStyleCnt="0"/>
      <dgm:spPr/>
    </dgm:pt>
    <dgm:pt modelId="{9539C21E-8AFC-496C-8D0E-FCC7C23EB8D8}" type="pres">
      <dgm:prSet presAssocID="{86298A29-F637-4150-BBE8-DC916A197A9D}" presName="linNode" presStyleCnt="0"/>
      <dgm:spPr/>
    </dgm:pt>
    <dgm:pt modelId="{BA6019F8-A9C0-4AA1-8D13-352DB857C76C}" type="pres">
      <dgm:prSet presAssocID="{86298A29-F637-4150-BBE8-DC916A197A9D}" presName="parentShp" presStyleLbl="node1" presStyleIdx="2" presStyleCnt="3">
        <dgm:presLayoutVars>
          <dgm:bulletEnabled val="1"/>
        </dgm:presLayoutVars>
      </dgm:prSet>
      <dgm:spPr/>
      <dgm:t>
        <a:bodyPr/>
        <a:lstStyle/>
        <a:p>
          <a:endParaRPr lang="es-MX"/>
        </a:p>
      </dgm:t>
    </dgm:pt>
    <dgm:pt modelId="{269982A7-9461-4A3D-8457-D44BD9CC3466}" type="pres">
      <dgm:prSet presAssocID="{86298A29-F637-4150-BBE8-DC916A197A9D}" presName="childShp" presStyleLbl="bgAccFollowNode1" presStyleIdx="2" presStyleCnt="3">
        <dgm:presLayoutVars>
          <dgm:bulletEnabled val="1"/>
        </dgm:presLayoutVars>
      </dgm:prSet>
      <dgm:spPr/>
      <dgm:t>
        <a:bodyPr/>
        <a:lstStyle/>
        <a:p>
          <a:endParaRPr lang="es-MX"/>
        </a:p>
      </dgm:t>
    </dgm:pt>
  </dgm:ptLst>
  <dgm:cxnLst>
    <dgm:cxn modelId="{0F4CEC02-D5D3-4CC7-A3C4-536945E47AD6}" type="presOf" srcId="{868B4F54-8A26-48AD-BFCD-8E0EDC2B5726}" destId="{5186FEB6-70DA-4D2A-BDA3-F037BEF09528}" srcOrd="0" destOrd="0" presId="urn:microsoft.com/office/officeart/2005/8/layout/vList6"/>
    <dgm:cxn modelId="{5A9047A0-40C1-46B7-86C8-807AD9959E84}" srcId="{7922FACF-75A2-4429-9A26-3C5DE5740A36}" destId="{BF757E7C-C461-4282-8EED-E33093B403AD}" srcOrd="1" destOrd="0" parTransId="{97CCA564-CEF6-4310-8188-A7092DAAACF6}" sibTransId="{3265D484-630A-493C-824D-6D4E753E96EF}"/>
    <dgm:cxn modelId="{AD38C1D2-7A40-4684-AC1F-AF178F3C98C1}" type="presOf" srcId="{AE3A1EFD-D87C-4BC8-B0A7-164357B52F51}" destId="{269982A7-9461-4A3D-8457-D44BD9CC3466}" srcOrd="0" destOrd="0" presId="urn:microsoft.com/office/officeart/2005/8/layout/vList6"/>
    <dgm:cxn modelId="{5C923409-93FA-41A2-8C03-0D3DC6522383}" srcId="{7922FACF-75A2-4429-9A26-3C5DE5740A36}" destId="{868B4F54-8A26-48AD-BFCD-8E0EDC2B5726}" srcOrd="0" destOrd="0" parTransId="{AC8DBF71-D9DF-4607-83C1-A3EA4EF33D61}" sibTransId="{06A05429-6EEC-453D-93C7-FBC849E1D67B}"/>
    <dgm:cxn modelId="{0261BE06-BE95-4089-A10E-7ABD1C367E0C}" srcId="{868B4F54-8A26-48AD-BFCD-8E0EDC2B5726}" destId="{61007CC3-35DE-40A9-8CC5-1CACB7B2FC01}" srcOrd="0" destOrd="0" parTransId="{FB98AB28-EC4E-4FD8-82D4-F72B2584C5BF}" sibTransId="{D1968413-6F5F-4C41-8DCC-F7642F0733CD}"/>
    <dgm:cxn modelId="{86B19CDA-101F-447E-B499-130682A29E85}" type="presOf" srcId="{61007CC3-35DE-40A9-8CC5-1CACB7B2FC01}" destId="{0F66C7CB-D999-457A-B029-BB852741F500}" srcOrd="0" destOrd="0" presId="urn:microsoft.com/office/officeart/2005/8/layout/vList6"/>
    <dgm:cxn modelId="{0ED09199-D130-405A-9811-BBB7821F46A8}" srcId="{86298A29-F637-4150-BBE8-DC916A197A9D}" destId="{AE3A1EFD-D87C-4BC8-B0A7-164357B52F51}" srcOrd="0" destOrd="0" parTransId="{AD6E2C70-058D-4DD6-B5A5-E328D7A21496}" sibTransId="{A1179378-0EE9-4581-ADB1-A23CB2E8D14A}"/>
    <dgm:cxn modelId="{C40479E6-446F-4744-9D3E-7191DA1C05F5}" type="presOf" srcId="{6BA79BD0-1AF4-4DE6-B808-01181AA914C2}" destId="{39231A8D-8DB5-458A-B634-D093A615328D}" srcOrd="0" destOrd="0" presId="urn:microsoft.com/office/officeart/2005/8/layout/vList6"/>
    <dgm:cxn modelId="{5F497296-B287-4DE7-AADF-B4F16DB40096}" type="presOf" srcId="{7922FACF-75A2-4429-9A26-3C5DE5740A36}" destId="{918F9863-EDB1-4C5C-9543-4D4FBCF26DA8}" srcOrd="0" destOrd="0" presId="urn:microsoft.com/office/officeart/2005/8/layout/vList6"/>
    <dgm:cxn modelId="{955E85DA-2FEF-4D0A-A119-76FF683B136A}" type="presOf" srcId="{BF757E7C-C461-4282-8EED-E33093B403AD}" destId="{4E117443-2DF8-43D6-9FA6-6EFB76E8F6D8}" srcOrd="0" destOrd="0" presId="urn:microsoft.com/office/officeart/2005/8/layout/vList6"/>
    <dgm:cxn modelId="{8BE8986F-8338-4F3C-9357-E8A44A8F09C0}" srcId="{7922FACF-75A2-4429-9A26-3C5DE5740A36}" destId="{86298A29-F637-4150-BBE8-DC916A197A9D}" srcOrd="2" destOrd="0" parTransId="{F81410D7-310B-4D2A-BE84-98CC7F24B888}" sibTransId="{121DA329-8B7F-41E7-B24C-F04BC74CDF6B}"/>
    <dgm:cxn modelId="{3C4DDA28-4B0F-4F42-BC14-F71953B122B8}" srcId="{BF757E7C-C461-4282-8EED-E33093B403AD}" destId="{6BA79BD0-1AF4-4DE6-B808-01181AA914C2}" srcOrd="0" destOrd="0" parTransId="{9E14C2A3-2224-4787-B4B4-CF7037BC8B85}" sibTransId="{91D54A32-ADC1-467C-A2E7-10016D4F1E6E}"/>
    <dgm:cxn modelId="{08AE2C56-261B-42E0-8081-A81024642784}" type="presOf" srcId="{86298A29-F637-4150-BBE8-DC916A197A9D}" destId="{BA6019F8-A9C0-4AA1-8D13-352DB857C76C}" srcOrd="0" destOrd="0" presId="urn:microsoft.com/office/officeart/2005/8/layout/vList6"/>
    <dgm:cxn modelId="{96DD6B42-B49C-4658-998B-785002BF595C}" type="presParOf" srcId="{918F9863-EDB1-4C5C-9543-4D4FBCF26DA8}" destId="{AF3E9759-9DA2-4C62-9AB6-1ED9805194D6}" srcOrd="0" destOrd="0" presId="urn:microsoft.com/office/officeart/2005/8/layout/vList6"/>
    <dgm:cxn modelId="{AFEB3C7A-67B6-4800-BE78-6ADC1B078379}" type="presParOf" srcId="{AF3E9759-9DA2-4C62-9AB6-1ED9805194D6}" destId="{5186FEB6-70DA-4D2A-BDA3-F037BEF09528}" srcOrd="0" destOrd="0" presId="urn:microsoft.com/office/officeart/2005/8/layout/vList6"/>
    <dgm:cxn modelId="{6919CB50-9F8A-4CF1-8E9A-6583ECA12148}" type="presParOf" srcId="{AF3E9759-9DA2-4C62-9AB6-1ED9805194D6}" destId="{0F66C7CB-D999-457A-B029-BB852741F500}" srcOrd="1" destOrd="0" presId="urn:microsoft.com/office/officeart/2005/8/layout/vList6"/>
    <dgm:cxn modelId="{589CCFBE-0E9C-49D6-84D2-8467E3E08701}" type="presParOf" srcId="{918F9863-EDB1-4C5C-9543-4D4FBCF26DA8}" destId="{1870C10C-2EC3-4889-833F-8EF0E51227FA}" srcOrd="1" destOrd="0" presId="urn:microsoft.com/office/officeart/2005/8/layout/vList6"/>
    <dgm:cxn modelId="{74C26F49-DC0E-454A-9182-A81BB1A85934}" type="presParOf" srcId="{918F9863-EDB1-4C5C-9543-4D4FBCF26DA8}" destId="{8F782023-CD14-4604-9992-DDCB852389BE}" srcOrd="2" destOrd="0" presId="urn:microsoft.com/office/officeart/2005/8/layout/vList6"/>
    <dgm:cxn modelId="{D67E470B-20D5-45CE-A87D-5673F784D88C}" type="presParOf" srcId="{8F782023-CD14-4604-9992-DDCB852389BE}" destId="{4E117443-2DF8-43D6-9FA6-6EFB76E8F6D8}" srcOrd="0" destOrd="0" presId="urn:microsoft.com/office/officeart/2005/8/layout/vList6"/>
    <dgm:cxn modelId="{955167DB-9CE3-4C09-8521-3F0EC55BC3E3}" type="presParOf" srcId="{8F782023-CD14-4604-9992-DDCB852389BE}" destId="{39231A8D-8DB5-458A-B634-D093A615328D}" srcOrd="1" destOrd="0" presId="urn:microsoft.com/office/officeart/2005/8/layout/vList6"/>
    <dgm:cxn modelId="{94DDC921-F426-42E9-A252-2BC8B5177668}" type="presParOf" srcId="{918F9863-EDB1-4C5C-9543-4D4FBCF26DA8}" destId="{A90BCF61-2F6D-4157-9184-D2CCD0298F7A}" srcOrd="3" destOrd="0" presId="urn:microsoft.com/office/officeart/2005/8/layout/vList6"/>
    <dgm:cxn modelId="{AFBB1E42-036F-476D-ABE3-EE1927E6052D}" type="presParOf" srcId="{918F9863-EDB1-4C5C-9543-4D4FBCF26DA8}" destId="{9539C21E-8AFC-496C-8D0E-FCC7C23EB8D8}" srcOrd="4" destOrd="0" presId="urn:microsoft.com/office/officeart/2005/8/layout/vList6"/>
    <dgm:cxn modelId="{B584CF1F-C125-4E4F-ABC2-8840A3CFCDD2}" type="presParOf" srcId="{9539C21E-8AFC-496C-8D0E-FCC7C23EB8D8}" destId="{BA6019F8-A9C0-4AA1-8D13-352DB857C76C}" srcOrd="0" destOrd="0" presId="urn:microsoft.com/office/officeart/2005/8/layout/vList6"/>
    <dgm:cxn modelId="{3B8B367A-6CD3-4100-8672-2AFB2B2C8A84}" type="presParOf" srcId="{9539C21E-8AFC-496C-8D0E-FCC7C23EB8D8}" destId="{269982A7-9461-4A3D-8457-D44BD9CC3466}"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46583D8-F2E7-4A92-A9E3-D302C7E99AB3}" type="doc">
      <dgm:prSet loTypeId="urn:microsoft.com/office/officeart/2005/8/layout/radial2" loCatId="relationship" qsTypeId="urn:microsoft.com/office/officeart/2005/8/quickstyle/3d1" qsCatId="3D" csTypeId="urn:microsoft.com/office/officeart/2005/8/colors/accent6_5" csCatId="accent6" phldr="1"/>
      <dgm:spPr/>
      <dgm:t>
        <a:bodyPr/>
        <a:lstStyle/>
        <a:p>
          <a:endParaRPr lang="es-MX"/>
        </a:p>
      </dgm:t>
    </dgm:pt>
    <dgm:pt modelId="{9B40DD43-152D-4CC3-8040-4E5D6D38BCDE}">
      <dgm:prSet phldrT="[Texto]" custT="1"/>
      <dgm:spPr/>
      <dgm:t>
        <a:bodyPr/>
        <a:lstStyle/>
        <a:p>
          <a:r>
            <a:rPr lang="es-ES" sz="2100" dirty="0" smtClean="0">
              <a:solidFill>
                <a:schemeClr val="tx1"/>
              </a:solidFill>
            </a:rPr>
            <a:t>*CONSTITUCIÓN POLÍTICA DE LOS ESTADOS UNIDOS MEXICANOS</a:t>
          </a:r>
        </a:p>
        <a:p>
          <a:r>
            <a:rPr lang="es-ES" sz="2100" dirty="0" smtClean="0">
              <a:solidFill>
                <a:schemeClr val="tx1"/>
              </a:solidFill>
            </a:rPr>
            <a:t>(ARTÍCULO 105 FRACCIÓN I)</a:t>
          </a:r>
          <a:endParaRPr lang="es-MX" sz="2100" dirty="0">
            <a:solidFill>
              <a:schemeClr val="tx1"/>
            </a:solidFill>
          </a:endParaRPr>
        </a:p>
      </dgm:t>
    </dgm:pt>
    <dgm:pt modelId="{2CE2060D-E71C-4720-9E22-ECB5453B5275}" type="parTrans" cxnId="{4A1E409C-51A1-4300-881F-78FF600B910E}">
      <dgm:prSet/>
      <dgm:spPr/>
      <dgm:t>
        <a:bodyPr/>
        <a:lstStyle/>
        <a:p>
          <a:endParaRPr lang="es-MX"/>
        </a:p>
      </dgm:t>
    </dgm:pt>
    <dgm:pt modelId="{B32D404E-6DF8-40BB-8AE4-CD7127B84934}" type="sibTrans" cxnId="{4A1E409C-51A1-4300-881F-78FF600B910E}">
      <dgm:prSet/>
      <dgm:spPr/>
      <dgm:t>
        <a:bodyPr/>
        <a:lstStyle/>
        <a:p>
          <a:endParaRPr lang="es-MX"/>
        </a:p>
      </dgm:t>
    </dgm:pt>
    <dgm:pt modelId="{603F5C7A-44CD-449A-8A93-1F46196610CE}">
      <dgm:prSet custT="1"/>
      <dgm:spPr/>
      <dgm:t>
        <a:bodyPr/>
        <a:lstStyle/>
        <a:p>
          <a:r>
            <a:rPr lang="es-ES" sz="2000" dirty="0" smtClean="0"/>
            <a:t>*</a:t>
          </a:r>
          <a:r>
            <a:rPr lang="es-ES" sz="2000" dirty="0" smtClean="0">
              <a:solidFill>
                <a:schemeClr val="tx1"/>
              </a:solidFill>
            </a:rPr>
            <a:t>Ley Reglamentaria del artículo 105 de la </a:t>
          </a:r>
          <a:r>
            <a:rPr lang="es-ES" sz="2000" dirty="0" err="1" smtClean="0">
              <a:solidFill>
                <a:schemeClr val="tx1"/>
              </a:solidFill>
            </a:rPr>
            <a:t>CPEUM</a:t>
          </a:r>
          <a:endParaRPr lang="es-ES" sz="2000" dirty="0" smtClean="0">
            <a:solidFill>
              <a:schemeClr val="tx1"/>
            </a:solidFill>
          </a:endParaRPr>
        </a:p>
        <a:p>
          <a:r>
            <a:rPr lang="es-ES" sz="2000" dirty="0" smtClean="0">
              <a:solidFill>
                <a:schemeClr val="tx1"/>
              </a:solidFill>
            </a:rPr>
            <a:t>*Ley Orgánica del </a:t>
          </a:r>
          <a:r>
            <a:rPr lang="es-ES" sz="2000" dirty="0" err="1" smtClean="0">
              <a:solidFill>
                <a:schemeClr val="tx1"/>
              </a:solidFill>
            </a:rPr>
            <a:t>PJF</a:t>
          </a:r>
          <a:r>
            <a:rPr lang="es-ES" sz="2000" dirty="0" smtClean="0">
              <a:solidFill>
                <a:schemeClr val="tx1"/>
              </a:solidFill>
            </a:rPr>
            <a:t>)</a:t>
          </a:r>
        </a:p>
        <a:p>
          <a:r>
            <a:rPr lang="es-ES" sz="2000" dirty="0" smtClean="0">
              <a:solidFill>
                <a:schemeClr val="tx1"/>
              </a:solidFill>
            </a:rPr>
            <a:t>*Código Federal de Procedimientos Civiles</a:t>
          </a:r>
          <a:endParaRPr lang="es-MX" sz="2000" dirty="0">
            <a:solidFill>
              <a:schemeClr val="tx1"/>
            </a:solidFill>
          </a:endParaRPr>
        </a:p>
      </dgm:t>
    </dgm:pt>
    <dgm:pt modelId="{C2BF5BF0-33FE-4CE2-8F56-B62437846979}" type="parTrans" cxnId="{C26B09DF-6B2B-4E1D-8425-98E0561D39F6}">
      <dgm:prSet/>
      <dgm:spPr/>
      <dgm:t>
        <a:bodyPr/>
        <a:lstStyle/>
        <a:p>
          <a:endParaRPr lang="es-MX"/>
        </a:p>
      </dgm:t>
    </dgm:pt>
    <dgm:pt modelId="{0008D90D-32C5-4B1B-BC5B-9351377E4423}" type="sibTrans" cxnId="{C26B09DF-6B2B-4E1D-8425-98E0561D39F6}">
      <dgm:prSet/>
      <dgm:spPr/>
      <dgm:t>
        <a:bodyPr/>
        <a:lstStyle/>
        <a:p>
          <a:endParaRPr lang="es-MX"/>
        </a:p>
      </dgm:t>
    </dgm:pt>
    <dgm:pt modelId="{3B10AB32-F4CE-4C83-BFA1-64CFEFDBB6DD}" type="pres">
      <dgm:prSet presAssocID="{C46583D8-F2E7-4A92-A9E3-D302C7E99AB3}" presName="composite" presStyleCnt="0">
        <dgm:presLayoutVars>
          <dgm:chMax val="5"/>
          <dgm:dir/>
          <dgm:animLvl val="ctr"/>
          <dgm:resizeHandles val="exact"/>
        </dgm:presLayoutVars>
      </dgm:prSet>
      <dgm:spPr/>
      <dgm:t>
        <a:bodyPr/>
        <a:lstStyle/>
        <a:p>
          <a:endParaRPr lang="es-MX"/>
        </a:p>
      </dgm:t>
    </dgm:pt>
    <dgm:pt modelId="{8D112197-D8D4-49BA-8366-371B9B6FDE77}" type="pres">
      <dgm:prSet presAssocID="{C46583D8-F2E7-4A92-A9E3-D302C7E99AB3}" presName="cycle" presStyleCnt="0"/>
      <dgm:spPr/>
    </dgm:pt>
    <dgm:pt modelId="{E22F1548-9FAB-44A4-825D-B97BDABF0839}" type="pres">
      <dgm:prSet presAssocID="{C46583D8-F2E7-4A92-A9E3-D302C7E99AB3}" presName="centerShape" presStyleCnt="0"/>
      <dgm:spPr/>
    </dgm:pt>
    <dgm:pt modelId="{FF4F5944-20B8-47D8-A8D3-29C9EA051ABD}" type="pres">
      <dgm:prSet presAssocID="{C46583D8-F2E7-4A92-A9E3-D302C7E99AB3}" presName="connSite" presStyleLbl="node1" presStyleIdx="0" presStyleCnt="3"/>
      <dgm:spPr/>
    </dgm:pt>
    <dgm:pt modelId="{71E39597-FED7-45AD-BA7C-73D828F163AF}" type="pres">
      <dgm:prSet presAssocID="{C46583D8-F2E7-4A92-A9E3-D302C7E99AB3}" presName="visible" presStyleLbl="node1" presStyleIdx="0" presStyleCnt="3" custScaleX="96587" custScaleY="110910" custLinFactNeighborX="29286" custLinFactNeighborY="6509"/>
      <dgm:spPr>
        <a:blipFill rotWithShape="1">
          <a:blip xmlns:r="http://schemas.openxmlformats.org/officeDocument/2006/relationships" r:embed="rId1"/>
          <a:stretch>
            <a:fillRect/>
          </a:stretch>
        </a:blipFill>
      </dgm:spPr>
      <dgm:t>
        <a:bodyPr/>
        <a:lstStyle/>
        <a:p>
          <a:endParaRPr lang="es-MX"/>
        </a:p>
      </dgm:t>
    </dgm:pt>
    <dgm:pt modelId="{95C741D5-97D5-4FC0-898B-975BBC9E8000}" type="pres">
      <dgm:prSet presAssocID="{2CE2060D-E71C-4720-9E22-ECB5453B5275}" presName="Name25" presStyleLbl="parChTrans1D1" presStyleIdx="0" presStyleCnt="2"/>
      <dgm:spPr/>
      <dgm:t>
        <a:bodyPr/>
        <a:lstStyle/>
        <a:p>
          <a:endParaRPr lang="es-MX"/>
        </a:p>
      </dgm:t>
    </dgm:pt>
    <dgm:pt modelId="{0AB267C0-12D7-4568-8576-AF424F0D389C}" type="pres">
      <dgm:prSet presAssocID="{9B40DD43-152D-4CC3-8040-4E5D6D38BCDE}" presName="node" presStyleCnt="0"/>
      <dgm:spPr/>
    </dgm:pt>
    <dgm:pt modelId="{88851BF1-2C67-4A4F-9AB4-54AA55C0BADD}" type="pres">
      <dgm:prSet presAssocID="{9B40DD43-152D-4CC3-8040-4E5D6D38BCDE}" presName="parentNode" presStyleLbl="node1" presStyleIdx="1" presStyleCnt="3" custScaleX="227516" custScaleY="133399" custLinFactX="21294" custLinFactNeighborX="100000" custLinFactNeighborY="-11143">
        <dgm:presLayoutVars>
          <dgm:chMax val="1"/>
          <dgm:bulletEnabled val="1"/>
        </dgm:presLayoutVars>
      </dgm:prSet>
      <dgm:spPr/>
      <dgm:t>
        <a:bodyPr/>
        <a:lstStyle/>
        <a:p>
          <a:endParaRPr lang="es-MX"/>
        </a:p>
      </dgm:t>
    </dgm:pt>
    <dgm:pt modelId="{B619B9EE-313D-443A-B3DE-AF5113C34EE6}" type="pres">
      <dgm:prSet presAssocID="{9B40DD43-152D-4CC3-8040-4E5D6D38BCDE}" presName="childNode" presStyleLbl="revTx" presStyleIdx="0" presStyleCnt="0">
        <dgm:presLayoutVars>
          <dgm:bulletEnabled val="1"/>
        </dgm:presLayoutVars>
      </dgm:prSet>
      <dgm:spPr/>
      <dgm:t>
        <a:bodyPr/>
        <a:lstStyle/>
        <a:p>
          <a:endParaRPr lang="es-MX"/>
        </a:p>
      </dgm:t>
    </dgm:pt>
    <dgm:pt modelId="{1BB7D1DE-B34C-40C0-B758-022036441F00}" type="pres">
      <dgm:prSet presAssocID="{C2BF5BF0-33FE-4CE2-8F56-B62437846979}" presName="Name25" presStyleLbl="parChTrans1D1" presStyleIdx="1" presStyleCnt="2"/>
      <dgm:spPr/>
      <dgm:t>
        <a:bodyPr/>
        <a:lstStyle/>
        <a:p>
          <a:endParaRPr lang="es-MX"/>
        </a:p>
      </dgm:t>
    </dgm:pt>
    <dgm:pt modelId="{7C592EE1-B42D-4168-8D97-B96354700719}" type="pres">
      <dgm:prSet presAssocID="{603F5C7A-44CD-449A-8A93-1F46196610CE}" presName="node" presStyleCnt="0"/>
      <dgm:spPr/>
    </dgm:pt>
    <dgm:pt modelId="{CF606EAB-B1AF-4F2C-8A1C-29BBBBD3663C}" type="pres">
      <dgm:prSet presAssocID="{603F5C7A-44CD-449A-8A93-1F46196610CE}" presName="parentNode" presStyleLbl="node1" presStyleIdx="2" presStyleCnt="3" custScaleX="196649" custScaleY="139704" custLinFactX="25456" custLinFactNeighborX="100000" custLinFactNeighborY="-2751">
        <dgm:presLayoutVars>
          <dgm:chMax val="1"/>
          <dgm:bulletEnabled val="1"/>
        </dgm:presLayoutVars>
      </dgm:prSet>
      <dgm:spPr/>
      <dgm:t>
        <a:bodyPr/>
        <a:lstStyle/>
        <a:p>
          <a:endParaRPr lang="es-MX"/>
        </a:p>
      </dgm:t>
    </dgm:pt>
    <dgm:pt modelId="{8F0EF276-1A27-42FF-9F68-CCB98736729B}" type="pres">
      <dgm:prSet presAssocID="{603F5C7A-44CD-449A-8A93-1F46196610CE}" presName="childNode" presStyleLbl="revTx" presStyleIdx="0" presStyleCnt="0">
        <dgm:presLayoutVars>
          <dgm:bulletEnabled val="1"/>
        </dgm:presLayoutVars>
      </dgm:prSet>
      <dgm:spPr/>
      <dgm:t>
        <a:bodyPr/>
        <a:lstStyle/>
        <a:p>
          <a:endParaRPr lang="es-MX"/>
        </a:p>
      </dgm:t>
    </dgm:pt>
  </dgm:ptLst>
  <dgm:cxnLst>
    <dgm:cxn modelId="{9757F2EA-7F4C-4E27-9DAF-5EB2DBF2FE5B}" type="presOf" srcId="{C46583D8-F2E7-4A92-A9E3-D302C7E99AB3}" destId="{3B10AB32-F4CE-4C83-BFA1-64CFEFDBB6DD}" srcOrd="0" destOrd="0" presId="urn:microsoft.com/office/officeart/2005/8/layout/radial2"/>
    <dgm:cxn modelId="{CF870B5D-8AF4-4054-A76E-A8CF976B520F}" type="presOf" srcId="{2CE2060D-E71C-4720-9E22-ECB5453B5275}" destId="{95C741D5-97D5-4FC0-898B-975BBC9E8000}" srcOrd="0" destOrd="0" presId="urn:microsoft.com/office/officeart/2005/8/layout/radial2"/>
    <dgm:cxn modelId="{7D7EF381-AC6F-4C83-A27E-66259085CA1A}" type="presOf" srcId="{9B40DD43-152D-4CC3-8040-4E5D6D38BCDE}" destId="{88851BF1-2C67-4A4F-9AB4-54AA55C0BADD}" srcOrd="0" destOrd="0" presId="urn:microsoft.com/office/officeart/2005/8/layout/radial2"/>
    <dgm:cxn modelId="{BCBAFBEC-ADFD-4D4C-97A6-F51A925C8439}" type="presOf" srcId="{C2BF5BF0-33FE-4CE2-8F56-B62437846979}" destId="{1BB7D1DE-B34C-40C0-B758-022036441F00}" srcOrd="0" destOrd="0" presId="urn:microsoft.com/office/officeart/2005/8/layout/radial2"/>
    <dgm:cxn modelId="{C26B09DF-6B2B-4E1D-8425-98E0561D39F6}" srcId="{C46583D8-F2E7-4A92-A9E3-D302C7E99AB3}" destId="{603F5C7A-44CD-449A-8A93-1F46196610CE}" srcOrd="1" destOrd="0" parTransId="{C2BF5BF0-33FE-4CE2-8F56-B62437846979}" sibTransId="{0008D90D-32C5-4B1B-BC5B-9351377E4423}"/>
    <dgm:cxn modelId="{7BD0F4E6-EF43-4FDF-AE46-9B2BA4AE7119}" type="presOf" srcId="{603F5C7A-44CD-449A-8A93-1F46196610CE}" destId="{CF606EAB-B1AF-4F2C-8A1C-29BBBBD3663C}" srcOrd="0" destOrd="0" presId="urn:microsoft.com/office/officeart/2005/8/layout/radial2"/>
    <dgm:cxn modelId="{4A1E409C-51A1-4300-881F-78FF600B910E}" srcId="{C46583D8-F2E7-4A92-A9E3-D302C7E99AB3}" destId="{9B40DD43-152D-4CC3-8040-4E5D6D38BCDE}" srcOrd="0" destOrd="0" parTransId="{2CE2060D-E71C-4720-9E22-ECB5453B5275}" sibTransId="{B32D404E-6DF8-40BB-8AE4-CD7127B84934}"/>
    <dgm:cxn modelId="{6971BEB3-4B3F-41A4-9E04-E39A95B204B8}" type="presParOf" srcId="{3B10AB32-F4CE-4C83-BFA1-64CFEFDBB6DD}" destId="{8D112197-D8D4-49BA-8366-371B9B6FDE77}" srcOrd="0" destOrd="0" presId="urn:microsoft.com/office/officeart/2005/8/layout/radial2"/>
    <dgm:cxn modelId="{29D44C7E-A91E-4EE6-9249-FF356AF197C5}" type="presParOf" srcId="{8D112197-D8D4-49BA-8366-371B9B6FDE77}" destId="{E22F1548-9FAB-44A4-825D-B97BDABF0839}" srcOrd="0" destOrd="0" presId="urn:microsoft.com/office/officeart/2005/8/layout/radial2"/>
    <dgm:cxn modelId="{B515E0AE-89CC-4497-BAC7-F8B453D0DA9D}" type="presParOf" srcId="{E22F1548-9FAB-44A4-825D-B97BDABF0839}" destId="{FF4F5944-20B8-47D8-A8D3-29C9EA051ABD}" srcOrd="0" destOrd="0" presId="urn:microsoft.com/office/officeart/2005/8/layout/radial2"/>
    <dgm:cxn modelId="{794CFC7B-464B-4E05-A391-74CED773689C}" type="presParOf" srcId="{E22F1548-9FAB-44A4-825D-B97BDABF0839}" destId="{71E39597-FED7-45AD-BA7C-73D828F163AF}" srcOrd="1" destOrd="0" presId="urn:microsoft.com/office/officeart/2005/8/layout/radial2"/>
    <dgm:cxn modelId="{C19D5164-1D1C-400F-9AB4-36EE72FD833E}" type="presParOf" srcId="{8D112197-D8D4-49BA-8366-371B9B6FDE77}" destId="{95C741D5-97D5-4FC0-898B-975BBC9E8000}" srcOrd="1" destOrd="0" presId="urn:microsoft.com/office/officeart/2005/8/layout/radial2"/>
    <dgm:cxn modelId="{838D1C95-54C8-47AD-9B03-E59CFF7064C5}" type="presParOf" srcId="{8D112197-D8D4-49BA-8366-371B9B6FDE77}" destId="{0AB267C0-12D7-4568-8576-AF424F0D389C}" srcOrd="2" destOrd="0" presId="urn:microsoft.com/office/officeart/2005/8/layout/radial2"/>
    <dgm:cxn modelId="{A74FD748-C2BD-4377-9D65-E48304EFFB38}" type="presParOf" srcId="{0AB267C0-12D7-4568-8576-AF424F0D389C}" destId="{88851BF1-2C67-4A4F-9AB4-54AA55C0BADD}" srcOrd="0" destOrd="0" presId="urn:microsoft.com/office/officeart/2005/8/layout/radial2"/>
    <dgm:cxn modelId="{D3A8B76A-A131-49A8-B16B-D3EA90C9ACC6}" type="presParOf" srcId="{0AB267C0-12D7-4568-8576-AF424F0D389C}" destId="{B619B9EE-313D-443A-B3DE-AF5113C34EE6}" srcOrd="1" destOrd="0" presId="urn:microsoft.com/office/officeart/2005/8/layout/radial2"/>
    <dgm:cxn modelId="{E053A98F-F0C8-4087-A03D-3C65BF020000}" type="presParOf" srcId="{8D112197-D8D4-49BA-8366-371B9B6FDE77}" destId="{1BB7D1DE-B34C-40C0-B758-022036441F00}" srcOrd="3" destOrd="0" presId="urn:microsoft.com/office/officeart/2005/8/layout/radial2"/>
    <dgm:cxn modelId="{8AFC88F3-DBE2-4BAC-A69C-CCAD6CA98B44}" type="presParOf" srcId="{8D112197-D8D4-49BA-8366-371B9B6FDE77}" destId="{7C592EE1-B42D-4168-8D97-B96354700719}" srcOrd="4" destOrd="0" presId="urn:microsoft.com/office/officeart/2005/8/layout/radial2"/>
    <dgm:cxn modelId="{08DF6734-D2F0-43C3-95C9-525AA196EFDA}" type="presParOf" srcId="{7C592EE1-B42D-4168-8D97-B96354700719}" destId="{CF606EAB-B1AF-4F2C-8A1C-29BBBBD3663C}" srcOrd="0" destOrd="0" presId="urn:microsoft.com/office/officeart/2005/8/layout/radial2"/>
    <dgm:cxn modelId="{F536BD25-0D47-4456-AE61-B33CC02A2578}" type="presParOf" srcId="{7C592EE1-B42D-4168-8D97-B96354700719}" destId="{8F0EF276-1A27-42FF-9F68-CCB98736729B}"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46583D8-F2E7-4A92-A9E3-D302C7E99AB3}" type="doc">
      <dgm:prSet loTypeId="urn:microsoft.com/office/officeart/2005/8/layout/radial2" loCatId="relationship" qsTypeId="urn:microsoft.com/office/officeart/2005/8/quickstyle/3d1" qsCatId="3D" csTypeId="urn:microsoft.com/office/officeart/2005/8/colors/accent6_5" csCatId="accent6" phldr="1"/>
      <dgm:spPr/>
      <dgm:t>
        <a:bodyPr/>
        <a:lstStyle/>
        <a:p>
          <a:endParaRPr lang="es-MX"/>
        </a:p>
      </dgm:t>
    </dgm:pt>
    <dgm:pt modelId="{9B40DD43-152D-4CC3-8040-4E5D6D38BCDE}">
      <dgm:prSet phldrT="[Texto]" custT="1"/>
      <dgm:spPr/>
      <dgm:t>
        <a:bodyPr/>
        <a:lstStyle/>
        <a:p>
          <a:r>
            <a:rPr lang="es-ES" sz="2100" dirty="0" smtClean="0">
              <a:solidFill>
                <a:schemeClr val="tx1"/>
              </a:solidFill>
            </a:rPr>
            <a:t>*CONSTITUCIÓN POLÍTICA DE LOS ESTADOS UNIDOS MEXICANOS</a:t>
          </a:r>
        </a:p>
        <a:p>
          <a:r>
            <a:rPr lang="es-ES" sz="2100" dirty="0" smtClean="0">
              <a:solidFill>
                <a:schemeClr val="tx1"/>
              </a:solidFill>
            </a:rPr>
            <a:t>(ARTÍCULO 105 FRACCIÓN II)</a:t>
          </a:r>
          <a:endParaRPr lang="es-MX" sz="2100" dirty="0">
            <a:solidFill>
              <a:schemeClr val="tx1"/>
            </a:solidFill>
          </a:endParaRPr>
        </a:p>
      </dgm:t>
    </dgm:pt>
    <dgm:pt modelId="{2CE2060D-E71C-4720-9E22-ECB5453B5275}" type="parTrans" cxnId="{4A1E409C-51A1-4300-881F-78FF600B910E}">
      <dgm:prSet/>
      <dgm:spPr/>
      <dgm:t>
        <a:bodyPr/>
        <a:lstStyle/>
        <a:p>
          <a:endParaRPr lang="es-MX"/>
        </a:p>
      </dgm:t>
    </dgm:pt>
    <dgm:pt modelId="{B32D404E-6DF8-40BB-8AE4-CD7127B84934}" type="sibTrans" cxnId="{4A1E409C-51A1-4300-881F-78FF600B910E}">
      <dgm:prSet/>
      <dgm:spPr/>
      <dgm:t>
        <a:bodyPr/>
        <a:lstStyle/>
        <a:p>
          <a:endParaRPr lang="es-MX"/>
        </a:p>
      </dgm:t>
    </dgm:pt>
    <dgm:pt modelId="{603F5C7A-44CD-449A-8A93-1F46196610CE}">
      <dgm:prSet custT="1"/>
      <dgm:spPr/>
      <dgm:t>
        <a:bodyPr/>
        <a:lstStyle/>
        <a:p>
          <a:r>
            <a:rPr lang="es-ES" sz="2000" dirty="0" smtClean="0"/>
            <a:t>*</a:t>
          </a:r>
          <a:r>
            <a:rPr lang="es-ES" sz="2000" dirty="0" smtClean="0">
              <a:solidFill>
                <a:schemeClr val="tx1"/>
              </a:solidFill>
            </a:rPr>
            <a:t>Ley Reglamentaria del artículo 105 de la </a:t>
          </a:r>
          <a:r>
            <a:rPr lang="es-ES" sz="2000" dirty="0" err="1" smtClean="0">
              <a:solidFill>
                <a:schemeClr val="tx1"/>
              </a:solidFill>
            </a:rPr>
            <a:t>CPEUM</a:t>
          </a:r>
          <a:endParaRPr lang="es-ES" sz="2000" dirty="0" smtClean="0">
            <a:solidFill>
              <a:schemeClr val="tx1"/>
            </a:solidFill>
          </a:endParaRPr>
        </a:p>
        <a:p>
          <a:r>
            <a:rPr lang="es-ES" sz="2000" dirty="0" smtClean="0">
              <a:solidFill>
                <a:schemeClr val="tx1"/>
              </a:solidFill>
            </a:rPr>
            <a:t>*Ley Orgánica del </a:t>
          </a:r>
          <a:r>
            <a:rPr lang="es-ES" sz="2000" dirty="0" err="1" smtClean="0">
              <a:solidFill>
                <a:schemeClr val="tx1"/>
              </a:solidFill>
            </a:rPr>
            <a:t>PJF</a:t>
          </a:r>
          <a:r>
            <a:rPr lang="es-ES" sz="2000" dirty="0" smtClean="0">
              <a:solidFill>
                <a:schemeClr val="tx1"/>
              </a:solidFill>
            </a:rPr>
            <a:t>)</a:t>
          </a:r>
        </a:p>
        <a:p>
          <a:r>
            <a:rPr lang="es-ES" sz="2000" dirty="0" smtClean="0">
              <a:solidFill>
                <a:schemeClr val="tx1"/>
              </a:solidFill>
            </a:rPr>
            <a:t>*Código Federal de Procedimientos Civiles</a:t>
          </a:r>
          <a:endParaRPr lang="es-MX" sz="2000" dirty="0">
            <a:solidFill>
              <a:schemeClr val="tx1"/>
            </a:solidFill>
          </a:endParaRPr>
        </a:p>
      </dgm:t>
    </dgm:pt>
    <dgm:pt modelId="{C2BF5BF0-33FE-4CE2-8F56-B62437846979}" type="parTrans" cxnId="{C26B09DF-6B2B-4E1D-8425-98E0561D39F6}">
      <dgm:prSet/>
      <dgm:spPr/>
      <dgm:t>
        <a:bodyPr/>
        <a:lstStyle/>
        <a:p>
          <a:endParaRPr lang="es-MX"/>
        </a:p>
      </dgm:t>
    </dgm:pt>
    <dgm:pt modelId="{0008D90D-32C5-4B1B-BC5B-9351377E4423}" type="sibTrans" cxnId="{C26B09DF-6B2B-4E1D-8425-98E0561D39F6}">
      <dgm:prSet/>
      <dgm:spPr/>
      <dgm:t>
        <a:bodyPr/>
        <a:lstStyle/>
        <a:p>
          <a:endParaRPr lang="es-MX"/>
        </a:p>
      </dgm:t>
    </dgm:pt>
    <dgm:pt modelId="{3B10AB32-F4CE-4C83-BFA1-64CFEFDBB6DD}" type="pres">
      <dgm:prSet presAssocID="{C46583D8-F2E7-4A92-A9E3-D302C7E99AB3}" presName="composite" presStyleCnt="0">
        <dgm:presLayoutVars>
          <dgm:chMax val="5"/>
          <dgm:dir/>
          <dgm:animLvl val="ctr"/>
          <dgm:resizeHandles val="exact"/>
        </dgm:presLayoutVars>
      </dgm:prSet>
      <dgm:spPr/>
      <dgm:t>
        <a:bodyPr/>
        <a:lstStyle/>
        <a:p>
          <a:endParaRPr lang="es-MX"/>
        </a:p>
      </dgm:t>
    </dgm:pt>
    <dgm:pt modelId="{8D112197-D8D4-49BA-8366-371B9B6FDE77}" type="pres">
      <dgm:prSet presAssocID="{C46583D8-F2E7-4A92-A9E3-D302C7E99AB3}" presName="cycle" presStyleCnt="0"/>
      <dgm:spPr/>
    </dgm:pt>
    <dgm:pt modelId="{E22F1548-9FAB-44A4-825D-B97BDABF0839}" type="pres">
      <dgm:prSet presAssocID="{C46583D8-F2E7-4A92-A9E3-D302C7E99AB3}" presName="centerShape" presStyleCnt="0"/>
      <dgm:spPr/>
    </dgm:pt>
    <dgm:pt modelId="{FF4F5944-20B8-47D8-A8D3-29C9EA051ABD}" type="pres">
      <dgm:prSet presAssocID="{C46583D8-F2E7-4A92-A9E3-D302C7E99AB3}" presName="connSite" presStyleLbl="node1" presStyleIdx="0" presStyleCnt="3"/>
      <dgm:spPr/>
    </dgm:pt>
    <dgm:pt modelId="{71E39597-FED7-45AD-BA7C-73D828F163AF}" type="pres">
      <dgm:prSet presAssocID="{C46583D8-F2E7-4A92-A9E3-D302C7E99AB3}" presName="visible" presStyleLbl="node1" presStyleIdx="0" presStyleCnt="3" custScaleX="96587" custScaleY="110910" custLinFactNeighborX="29286" custLinFactNeighborY="6509"/>
      <dgm:spPr>
        <a:blipFill rotWithShape="1">
          <a:blip xmlns:r="http://schemas.openxmlformats.org/officeDocument/2006/relationships" r:embed="rId1"/>
          <a:stretch>
            <a:fillRect/>
          </a:stretch>
        </a:blipFill>
      </dgm:spPr>
      <dgm:t>
        <a:bodyPr/>
        <a:lstStyle/>
        <a:p>
          <a:endParaRPr lang="es-MX"/>
        </a:p>
      </dgm:t>
    </dgm:pt>
    <dgm:pt modelId="{95C741D5-97D5-4FC0-898B-975BBC9E8000}" type="pres">
      <dgm:prSet presAssocID="{2CE2060D-E71C-4720-9E22-ECB5453B5275}" presName="Name25" presStyleLbl="parChTrans1D1" presStyleIdx="0" presStyleCnt="2"/>
      <dgm:spPr/>
      <dgm:t>
        <a:bodyPr/>
        <a:lstStyle/>
        <a:p>
          <a:endParaRPr lang="es-MX"/>
        </a:p>
      </dgm:t>
    </dgm:pt>
    <dgm:pt modelId="{0AB267C0-12D7-4568-8576-AF424F0D389C}" type="pres">
      <dgm:prSet presAssocID="{9B40DD43-152D-4CC3-8040-4E5D6D38BCDE}" presName="node" presStyleCnt="0"/>
      <dgm:spPr/>
    </dgm:pt>
    <dgm:pt modelId="{88851BF1-2C67-4A4F-9AB4-54AA55C0BADD}" type="pres">
      <dgm:prSet presAssocID="{9B40DD43-152D-4CC3-8040-4E5D6D38BCDE}" presName="parentNode" presStyleLbl="node1" presStyleIdx="1" presStyleCnt="3" custScaleX="227516" custScaleY="133399" custLinFactX="21294" custLinFactNeighborX="100000" custLinFactNeighborY="-11143">
        <dgm:presLayoutVars>
          <dgm:chMax val="1"/>
          <dgm:bulletEnabled val="1"/>
        </dgm:presLayoutVars>
      </dgm:prSet>
      <dgm:spPr/>
      <dgm:t>
        <a:bodyPr/>
        <a:lstStyle/>
        <a:p>
          <a:endParaRPr lang="es-MX"/>
        </a:p>
      </dgm:t>
    </dgm:pt>
    <dgm:pt modelId="{B619B9EE-313D-443A-B3DE-AF5113C34EE6}" type="pres">
      <dgm:prSet presAssocID="{9B40DD43-152D-4CC3-8040-4E5D6D38BCDE}" presName="childNode" presStyleLbl="revTx" presStyleIdx="0" presStyleCnt="0">
        <dgm:presLayoutVars>
          <dgm:bulletEnabled val="1"/>
        </dgm:presLayoutVars>
      </dgm:prSet>
      <dgm:spPr/>
      <dgm:t>
        <a:bodyPr/>
        <a:lstStyle/>
        <a:p>
          <a:endParaRPr lang="es-MX"/>
        </a:p>
      </dgm:t>
    </dgm:pt>
    <dgm:pt modelId="{1BB7D1DE-B34C-40C0-B758-022036441F00}" type="pres">
      <dgm:prSet presAssocID="{C2BF5BF0-33FE-4CE2-8F56-B62437846979}" presName="Name25" presStyleLbl="parChTrans1D1" presStyleIdx="1" presStyleCnt="2"/>
      <dgm:spPr/>
      <dgm:t>
        <a:bodyPr/>
        <a:lstStyle/>
        <a:p>
          <a:endParaRPr lang="es-MX"/>
        </a:p>
      </dgm:t>
    </dgm:pt>
    <dgm:pt modelId="{7C592EE1-B42D-4168-8D97-B96354700719}" type="pres">
      <dgm:prSet presAssocID="{603F5C7A-44CD-449A-8A93-1F46196610CE}" presName="node" presStyleCnt="0"/>
      <dgm:spPr/>
    </dgm:pt>
    <dgm:pt modelId="{CF606EAB-B1AF-4F2C-8A1C-29BBBBD3663C}" type="pres">
      <dgm:prSet presAssocID="{603F5C7A-44CD-449A-8A93-1F46196610CE}" presName="parentNode" presStyleLbl="node1" presStyleIdx="2" presStyleCnt="3" custScaleX="234408" custScaleY="166682" custLinFactX="19973" custLinFactNeighborX="100000" custLinFactNeighborY="-14934">
        <dgm:presLayoutVars>
          <dgm:chMax val="1"/>
          <dgm:bulletEnabled val="1"/>
        </dgm:presLayoutVars>
      </dgm:prSet>
      <dgm:spPr/>
      <dgm:t>
        <a:bodyPr/>
        <a:lstStyle/>
        <a:p>
          <a:endParaRPr lang="es-MX"/>
        </a:p>
      </dgm:t>
    </dgm:pt>
    <dgm:pt modelId="{8F0EF276-1A27-42FF-9F68-CCB98736729B}" type="pres">
      <dgm:prSet presAssocID="{603F5C7A-44CD-449A-8A93-1F46196610CE}" presName="childNode" presStyleLbl="revTx" presStyleIdx="0" presStyleCnt="0">
        <dgm:presLayoutVars>
          <dgm:bulletEnabled val="1"/>
        </dgm:presLayoutVars>
      </dgm:prSet>
      <dgm:spPr/>
      <dgm:t>
        <a:bodyPr/>
        <a:lstStyle/>
        <a:p>
          <a:endParaRPr lang="es-MX"/>
        </a:p>
      </dgm:t>
    </dgm:pt>
  </dgm:ptLst>
  <dgm:cxnLst>
    <dgm:cxn modelId="{9CA7360B-0989-41A5-A642-EDF7060211E8}" type="presOf" srcId="{C2BF5BF0-33FE-4CE2-8F56-B62437846979}" destId="{1BB7D1DE-B34C-40C0-B758-022036441F00}" srcOrd="0" destOrd="0" presId="urn:microsoft.com/office/officeart/2005/8/layout/radial2"/>
    <dgm:cxn modelId="{69CDBC33-E963-43DC-99EA-9422F242DD66}" type="presOf" srcId="{603F5C7A-44CD-449A-8A93-1F46196610CE}" destId="{CF606EAB-B1AF-4F2C-8A1C-29BBBBD3663C}" srcOrd="0" destOrd="0" presId="urn:microsoft.com/office/officeart/2005/8/layout/radial2"/>
    <dgm:cxn modelId="{D9AFEE1C-1225-4390-8680-A54DD7E072A6}" type="presOf" srcId="{9B40DD43-152D-4CC3-8040-4E5D6D38BCDE}" destId="{88851BF1-2C67-4A4F-9AB4-54AA55C0BADD}" srcOrd="0" destOrd="0" presId="urn:microsoft.com/office/officeart/2005/8/layout/radial2"/>
    <dgm:cxn modelId="{C26B09DF-6B2B-4E1D-8425-98E0561D39F6}" srcId="{C46583D8-F2E7-4A92-A9E3-D302C7E99AB3}" destId="{603F5C7A-44CD-449A-8A93-1F46196610CE}" srcOrd="1" destOrd="0" parTransId="{C2BF5BF0-33FE-4CE2-8F56-B62437846979}" sibTransId="{0008D90D-32C5-4B1B-BC5B-9351377E4423}"/>
    <dgm:cxn modelId="{4A1E409C-51A1-4300-881F-78FF600B910E}" srcId="{C46583D8-F2E7-4A92-A9E3-D302C7E99AB3}" destId="{9B40DD43-152D-4CC3-8040-4E5D6D38BCDE}" srcOrd="0" destOrd="0" parTransId="{2CE2060D-E71C-4720-9E22-ECB5453B5275}" sibTransId="{B32D404E-6DF8-40BB-8AE4-CD7127B84934}"/>
    <dgm:cxn modelId="{6E7CC8A1-5AF5-4DD0-98DB-0E372E16C6D0}" type="presOf" srcId="{C46583D8-F2E7-4A92-A9E3-D302C7E99AB3}" destId="{3B10AB32-F4CE-4C83-BFA1-64CFEFDBB6DD}" srcOrd="0" destOrd="0" presId="urn:microsoft.com/office/officeart/2005/8/layout/radial2"/>
    <dgm:cxn modelId="{58842E45-83D5-4E22-930B-06BC0B130EF3}" type="presOf" srcId="{2CE2060D-E71C-4720-9E22-ECB5453B5275}" destId="{95C741D5-97D5-4FC0-898B-975BBC9E8000}" srcOrd="0" destOrd="0" presId="urn:microsoft.com/office/officeart/2005/8/layout/radial2"/>
    <dgm:cxn modelId="{C30D207E-E4C9-405A-B1FE-F70ED9143411}" type="presParOf" srcId="{3B10AB32-F4CE-4C83-BFA1-64CFEFDBB6DD}" destId="{8D112197-D8D4-49BA-8366-371B9B6FDE77}" srcOrd="0" destOrd="0" presId="urn:microsoft.com/office/officeart/2005/8/layout/radial2"/>
    <dgm:cxn modelId="{D6BA9BE0-E12B-483E-BE8D-166A23177D11}" type="presParOf" srcId="{8D112197-D8D4-49BA-8366-371B9B6FDE77}" destId="{E22F1548-9FAB-44A4-825D-B97BDABF0839}" srcOrd="0" destOrd="0" presId="urn:microsoft.com/office/officeart/2005/8/layout/radial2"/>
    <dgm:cxn modelId="{74C6257B-EDA4-4D5B-B75E-0B97651AFAAF}" type="presParOf" srcId="{E22F1548-9FAB-44A4-825D-B97BDABF0839}" destId="{FF4F5944-20B8-47D8-A8D3-29C9EA051ABD}" srcOrd="0" destOrd="0" presId="urn:microsoft.com/office/officeart/2005/8/layout/radial2"/>
    <dgm:cxn modelId="{BD30EE34-874E-466E-BFD1-DE739242889F}" type="presParOf" srcId="{E22F1548-9FAB-44A4-825D-B97BDABF0839}" destId="{71E39597-FED7-45AD-BA7C-73D828F163AF}" srcOrd="1" destOrd="0" presId="urn:microsoft.com/office/officeart/2005/8/layout/radial2"/>
    <dgm:cxn modelId="{9AB06E26-B854-43C9-8F0E-44A23D84C000}" type="presParOf" srcId="{8D112197-D8D4-49BA-8366-371B9B6FDE77}" destId="{95C741D5-97D5-4FC0-898B-975BBC9E8000}" srcOrd="1" destOrd="0" presId="urn:microsoft.com/office/officeart/2005/8/layout/radial2"/>
    <dgm:cxn modelId="{DE5BC98E-EE77-484D-8A6E-FDA7055DDF66}" type="presParOf" srcId="{8D112197-D8D4-49BA-8366-371B9B6FDE77}" destId="{0AB267C0-12D7-4568-8576-AF424F0D389C}" srcOrd="2" destOrd="0" presId="urn:microsoft.com/office/officeart/2005/8/layout/radial2"/>
    <dgm:cxn modelId="{8C929AB8-7248-4C2A-B454-FF2758B0FAC1}" type="presParOf" srcId="{0AB267C0-12D7-4568-8576-AF424F0D389C}" destId="{88851BF1-2C67-4A4F-9AB4-54AA55C0BADD}" srcOrd="0" destOrd="0" presId="urn:microsoft.com/office/officeart/2005/8/layout/radial2"/>
    <dgm:cxn modelId="{F070B847-8509-43FD-8ADE-59D66EEBC844}" type="presParOf" srcId="{0AB267C0-12D7-4568-8576-AF424F0D389C}" destId="{B619B9EE-313D-443A-B3DE-AF5113C34EE6}" srcOrd="1" destOrd="0" presId="urn:microsoft.com/office/officeart/2005/8/layout/radial2"/>
    <dgm:cxn modelId="{DB7A1493-3771-4802-874D-2D7536C0CA87}" type="presParOf" srcId="{8D112197-D8D4-49BA-8366-371B9B6FDE77}" destId="{1BB7D1DE-B34C-40C0-B758-022036441F00}" srcOrd="3" destOrd="0" presId="urn:microsoft.com/office/officeart/2005/8/layout/radial2"/>
    <dgm:cxn modelId="{77FF655E-0C54-4B78-BFEF-68709F3EB8BA}" type="presParOf" srcId="{8D112197-D8D4-49BA-8366-371B9B6FDE77}" destId="{7C592EE1-B42D-4168-8D97-B96354700719}" srcOrd="4" destOrd="0" presId="urn:microsoft.com/office/officeart/2005/8/layout/radial2"/>
    <dgm:cxn modelId="{661EB7B2-D434-4FFC-A62F-59E68F8F6A54}" type="presParOf" srcId="{7C592EE1-B42D-4168-8D97-B96354700719}" destId="{CF606EAB-B1AF-4F2C-8A1C-29BBBBD3663C}" srcOrd="0" destOrd="0" presId="urn:microsoft.com/office/officeart/2005/8/layout/radial2"/>
    <dgm:cxn modelId="{9F317740-2774-4C95-A43C-D2039D637F57}" type="presParOf" srcId="{7C592EE1-B42D-4168-8D97-B96354700719}" destId="{8F0EF276-1A27-42FF-9F68-CCB98736729B}"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Sujetos que pueden interponer una </a:t>
          </a:r>
          <a:r>
            <a:rPr lang="es-ES" b="1" dirty="0" err="1" smtClean="0"/>
            <a:t>AI</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Partidos Políticos Nacionales</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El equivalente al 33% de los legisladores que hayan emitido la norma (C.D. o C.S.)</a:t>
          </a:r>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b="1" dirty="0" smtClean="0"/>
            <a:t>Procurador General de la República o Fiscal General de la República</a:t>
          </a:r>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0276F000-6251-4C07-926A-F77A95594178}">
      <dgm:prSet/>
      <dgm:spPr/>
      <dgm:t>
        <a:bodyPr/>
        <a:lstStyle/>
        <a:p>
          <a:r>
            <a:rPr lang="es-MX" b="1" dirty="0" smtClean="0"/>
            <a:t>Presidente de la República por conducto del  Consejero Jurídico del Gobierno</a:t>
          </a:r>
          <a:endParaRPr lang="es-MX" b="1" dirty="0"/>
        </a:p>
      </dgm:t>
    </dgm:pt>
    <dgm:pt modelId="{C4B070A4-ACFA-4FB2-A3C1-5F9746A9274A}" type="parTrans" cxnId="{B9E4ED3C-D018-4BF9-BE29-27D4A97F9FC9}">
      <dgm:prSet/>
      <dgm:spPr/>
      <dgm:t>
        <a:bodyPr/>
        <a:lstStyle/>
        <a:p>
          <a:endParaRPr lang="es-MX"/>
        </a:p>
      </dgm:t>
    </dgm:pt>
    <dgm:pt modelId="{82257D5F-2E8A-4894-9FD2-14B847ABD833}" type="sibTrans" cxnId="{B9E4ED3C-D018-4BF9-BE29-27D4A97F9FC9}">
      <dgm:prSet/>
      <dgm:spPr/>
      <dgm:t>
        <a:bodyPr/>
        <a:lstStyle/>
        <a:p>
          <a:endParaRPr lang="es-MX"/>
        </a:p>
      </dgm:t>
    </dgm:pt>
    <dgm:pt modelId="{7E9A9E2C-E5CA-4263-9F60-F3ABDC497447}">
      <dgm:prSet/>
      <dgm:spPr/>
      <dgm:t>
        <a:bodyPr/>
        <a:lstStyle/>
        <a:p>
          <a:r>
            <a:rPr lang="es-MX" b="1" dirty="0" smtClean="0"/>
            <a:t>La Comisión Nacional de Derechos Humanos</a:t>
          </a:r>
          <a:endParaRPr lang="es-MX" b="1" dirty="0"/>
        </a:p>
      </dgm:t>
    </dgm:pt>
    <dgm:pt modelId="{1E56228D-8292-4201-B7DA-2CC947C59113}" type="parTrans" cxnId="{7E93D686-6553-4B70-AB86-0439453DE345}">
      <dgm:prSet/>
      <dgm:spPr/>
      <dgm:t>
        <a:bodyPr/>
        <a:lstStyle/>
        <a:p>
          <a:endParaRPr lang="es-MX"/>
        </a:p>
      </dgm:t>
    </dgm:pt>
    <dgm:pt modelId="{0BAFBA9A-D364-4F86-9F4D-8EA064DC27B5}" type="sibTrans" cxnId="{7E93D686-6553-4B70-AB86-0439453DE345}">
      <dgm:prSet/>
      <dgm:spPr/>
      <dgm:t>
        <a:bodyPr/>
        <a:lstStyle/>
        <a:p>
          <a:endParaRPr lang="es-MX"/>
        </a:p>
      </dgm:t>
    </dgm:pt>
    <dgm:pt modelId="{2D2D02A4-A6F4-46EA-95DC-BB206F4C9302}">
      <dgm:prSet/>
      <dgm:spPr/>
      <dgm:t>
        <a:bodyPr/>
        <a:lstStyle/>
        <a:p>
          <a:r>
            <a:rPr lang="es-MX" b="1" dirty="0" smtClean="0"/>
            <a:t>El </a:t>
          </a:r>
          <a:r>
            <a:rPr lang="es-MX" b="1" dirty="0" err="1" smtClean="0"/>
            <a:t>Orgáno</a:t>
          </a:r>
          <a:r>
            <a:rPr lang="es-MX" b="1" dirty="0" smtClean="0"/>
            <a:t> </a:t>
          </a:r>
          <a:r>
            <a:rPr lang="es-MX" b="1" dirty="0" err="1" smtClean="0"/>
            <a:t>Grarante</a:t>
          </a:r>
          <a:r>
            <a:rPr lang="es-MX" b="1" dirty="0" smtClean="0"/>
            <a:t> del Artículo 6º.  De la </a:t>
          </a:r>
          <a:r>
            <a:rPr lang="es-MX" b="1" dirty="0" err="1" smtClean="0"/>
            <a:t>CPEUM</a:t>
          </a:r>
          <a:endParaRPr lang="es-MX" b="1" dirty="0"/>
        </a:p>
      </dgm:t>
    </dgm:pt>
    <dgm:pt modelId="{6A1116D6-024D-4091-9E02-755962C166FE}" type="parTrans" cxnId="{8B6D0E1B-EF72-4155-BA17-6565C1E8974A}">
      <dgm:prSet/>
      <dgm:spPr/>
      <dgm:t>
        <a:bodyPr/>
        <a:lstStyle/>
        <a:p>
          <a:endParaRPr lang="es-MX"/>
        </a:p>
      </dgm:t>
    </dgm:pt>
    <dgm:pt modelId="{C590E907-69D9-4A8C-B433-5DD95ADCEC38}" type="sibTrans" cxnId="{8B6D0E1B-EF72-4155-BA17-6565C1E8974A}">
      <dgm:prSet/>
      <dgm:spPr/>
      <dgm:t>
        <a:bodyPr/>
        <a:lstStyle/>
        <a:p>
          <a:endParaRPr lang="es-MX"/>
        </a:p>
      </dgm:t>
    </dgm:pt>
    <dgm:pt modelId="{85560AFC-B12E-4F1A-A219-EE210A0A0B76}">
      <dgm:prSet/>
      <dgm:spPr/>
      <dgm:t>
        <a:bodyPr/>
        <a:lstStyle/>
        <a:p>
          <a:r>
            <a:rPr lang="es-MX" b="1" dirty="0" smtClean="0"/>
            <a:t>El equivalente al 33% de los legisladores de los integrantes de alguna de las legislaturas locales</a:t>
          </a:r>
          <a:endParaRPr lang="es-MX" b="1" dirty="0"/>
        </a:p>
      </dgm:t>
    </dgm:pt>
    <dgm:pt modelId="{3EE7D43C-90AD-4A77-ABF2-390084D9301E}" type="parTrans" cxnId="{7A162045-6902-464B-90E7-7B6113BA912D}">
      <dgm:prSet/>
      <dgm:spPr/>
      <dgm:t>
        <a:bodyPr/>
        <a:lstStyle/>
        <a:p>
          <a:endParaRPr lang="es-MX"/>
        </a:p>
      </dgm:t>
    </dgm:pt>
    <dgm:pt modelId="{B3F6DADB-8835-45A3-B366-3FFBB1F52EFB}" type="sibTrans" cxnId="{7A162045-6902-464B-90E7-7B6113BA912D}">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19592">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7"/>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7"/>
      <dgm:spPr/>
    </dgm:pt>
    <dgm:pt modelId="{E9AE880C-5EC3-4E24-849B-539CD8DDC8DB}" type="pres">
      <dgm:prSet presAssocID="{2CE5DF26-B670-401B-ADF0-79AB843A4502}" presName="text2" presStyleLbl="fgAcc2" presStyleIdx="0" presStyleCnt="7" custScaleX="57189"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7"/>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7"/>
      <dgm:spPr/>
    </dgm:pt>
    <dgm:pt modelId="{733792A5-9BB4-4291-8EC9-903E8FC5DB4B}" type="pres">
      <dgm:prSet presAssocID="{EFB5D373-51AF-49DD-9A28-D8A90F8681C3}" presName="text2" presStyleLbl="fgAcc2" presStyleIdx="1" presStyleCnt="7" custAng="0" custScaleX="58439" custScaleY="213236">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8870260E-DDDF-4B23-93B1-E3B294D1A469}" type="pres">
      <dgm:prSet presAssocID="{3EE7D43C-90AD-4A77-ABF2-390084D9301E}" presName="Name10" presStyleLbl="parChTrans1D2" presStyleIdx="2" presStyleCnt="7"/>
      <dgm:spPr/>
      <dgm:t>
        <a:bodyPr/>
        <a:lstStyle/>
        <a:p>
          <a:endParaRPr lang="es-MX"/>
        </a:p>
      </dgm:t>
    </dgm:pt>
    <dgm:pt modelId="{D95E932E-C4F2-477A-8CBA-BD44D7F75425}" type="pres">
      <dgm:prSet presAssocID="{85560AFC-B12E-4F1A-A219-EE210A0A0B76}" presName="hierRoot2" presStyleCnt="0"/>
      <dgm:spPr/>
    </dgm:pt>
    <dgm:pt modelId="{B80513E2-9EF5-4A0B-8465-4BE9D469CD26}" type="pres">
      <dgm:prSet presAssocID="{85560AFC-B12E-4F1A-A219-EE210A0A0B76}" presName="composite2" presStyleCnt="0"/>
      <dgm:spPr/>
    </dgm:pt>
    <dgm:pt modelId="{7F719B7F-782E-4A4F-B8E6-B9B3A2E602FE}" type="pres">
      <dgm:prSet presAssocID="{85560AFC-B12E-4F1A-A219-EE210A0A0B76}" presName="background2" presStyleLbl="node2" presStyleIdx="2" presStyleCnt="7"/>
      <dgm:spPr/>
    </dgm:pt>
    <dgm:pt modelId="{5BD5CCA6-3F8E-4859-A97F-24B1A4C6D1CE}" type="pres">
      <dgm:prSet presAssocID="{85560AFC-B12E-4F1A-A219-EE210A0A0B76}" presName="text2" presStyleLbl="fgAcc2" presStyleIdx="2" presStyleCnt="7" custScaleX="63788" custScaleY="233851">
        <dgm:presLayoutVars>
          <dgm:chPref val="3"/>
        </dgm:presLayoutVars>
      </dgm:prSet>
      <dgm:spPr/>
      <dgm:t>
        <a:bodyPr/>
        <a:lstStyle/>
        <a:p>
          <a:endParaRPr lang="es-MX"/>
        </a:p>
      </dgm:t>
    </dgm:pt>
    <dgm:pt modelId="{2CA5DE40-55E1-46C1-BBC1-6C77B6CFD683}" type="pres">
      <dgm:prSet presAssocID="{85560AFC-B12E-4F1A-A219-EE210A0A0B76}" presName="hierChild3" presStyleCnt="0"/>
      <dgm:spPr/>
    </dgm:pt>
    <dgm:pt modelId="{030DF4DA-2EA4-423D-A59D-F33FDA04D54B}" type="pres">
      <dgm:prSet presAssocID="{C4B070A4-ACFA-4FB2-A3C1-5F9746A9274A}" presName="Name10" presStyleLbl="parChTrans1D2" presStyleIdx="3" presStyleCnt="7"/>
      <dgm:spPr/>
      <dgm:t>
        <a:bodyPr/>
        <a:lstStyle/>
        <a:p>
          <a:endParaRPr lang="es-MX"/>
        </a:p>
      </dgm:t>
    </dgm:pt>
    <dgm:pt modelId="{FD402C44-F6D0-47FC-9A0E-611A2C9A7DFB}" type="pres">
      <dgm:prSet presAssocID="{0276F000-6251-4C07-926A-F77A95594178}" presName="hierRoot2" presStyleCnt="0"/>
      <dgm:spPr/>
    </dgm:pt>
    <dgm:pt modelId="{C7A41E33-0524-48A2-8F68-F7E08557FAD2}" type="pres">
      <dgm:prSet presAssocID="{0276F000-6251-4C07-926A-F77A95594178}" presName="composite2" presStyleCnt="0"/>
      <dgm:spPr/>
    </dgm:pt>
    <dgm:pt modelId="{2E207237-5FF2-4A99-8033-A5D3F19B302A}" type="pres">
      <dgm:prSet presAssocID="{0276F000-6251-4C07-926A-F77A95594178}" presName="background2" presStyleLbl="node2" presStyleIdx="3" presStyleCnt="7"/>
      <dgm:spPr/>
    </dgm:pt>
    <dgm:pt modelId="{D6FDD0F2-6CC6-4991-BBA2-E320D6894E20}" type="pres">
      <dgm:prSet presAssocID="{0276F000-6251-4C07-926A-F77A95594178}" presName="text2" presStyleLbl="fgAcc2" presStyleIdx="3" presStyleCnt="7" custScaleX="58398" custScaleY="213236">
        <dgm:presLayoutVars>
          <dgm:chPref val="3"/>
        </dgm:presLayoutVars>
      </dgm:prSet>
      <dgm:spPr/>
      <dgm:t>
        <a:bodyPr/>
        <a:lstStyle/>
        <a:p>
          <a:endParaRPr lang="es-MX"/>
        </a:p>
      </dgm:t>
    </dgm:pt>
    <dgm:pt modelId="{B702B46C-D3A6-485D-8FD5-2C8DF7E4D75D}" type="pres">
      <dgm:prSet presAssocID="{0276F000-6251-4C07-926A-F77A95594178}" presName="hierChild3" presStyleCnt="0"/>
      <dgm:spPr/>
    </dgm:pt>
    <dgm:pt modelId="{FD3B7031-42E5-4E00-B3A0-9423B65D743E}" type="pres">
      <dgm:prSet presAssocID="{1E56228D-8292-4201-B7DA-2CC947C59113}" presName="Name10" presStyleLbl="parChTrans1D2" presStyleIdx="4" presStyleCnt="7"/>
      <dgm:spPr/>
      <dgm:t>
        <a:bodyPr/>
        <a:lstStyle/>
        <a:p>
          <a:endParaRPr lang="es-MX"/>
        </a:p>
      </dgm:t>
    </dgm:pt>
    <dgm:pt modelId="{A85B7073-8457-41AC-BF8C-F8486BCD8C16}" type="pres">
      <dgm:prSet presAssocID="{7E9A9E2C-E5CA-4263-9F60-F3ABDC497447}" presName="hierRoot2" presStyleCnt="0"/>
      <dgm:spPr/>
    </dgm:pt>
    <dgm:pt modelId="{3CCD9E6D-403E-4FA6-BA99-4DF51216A39B}" type="pres">
      <dgm:prSet presAssocID="{7E9A9E2C-E5CA-4263-9F60-F3ABDC497447}" presName="composite2" presStyleCnt="0"/>
      <dgm:spPr/>
    </dgm:pt>
    <dgm:pt modelId="{44D1F8DF-0914-45E0-81DB-1D9885ADBE80}" type="pres">
      <dgm:prSet presAssocID="{7E9A9E2C-E5CA-4263-9F60-F3ABDC497447}" presName="background2" presStyleLbl="node2" presStyleIdx="4" presStyleCnt="7"/>
      <dgm:spPr/>
    </dgm:pt>
    <dgm:pt modelId="{089E7729-F624-4BF0-8F31-50B550325A70}" type="pres">
      <dgm:prSet presAssocID="{7E9A9E2C-E5CA-4263-9F60-F3ABDC497447}" presName="text2" presStyleLbl="fgAcc2" presStyleIdx="4" presStyleCnt="7" custScaleX="62040" custScaleY="225683" custLinFactNeighborX="-1272" custLinFactNeighborY="-13850">
        <dgm:presLayoutVars>
          <dgm:chPref val="3"/>
        </dgm:presLayoutVars>
      </dgm:prSet>
      <dgm:spPr/>
      <dgm:t>
        <a:bodyPr/>
        <a:lstStyle/>
        <a:p>
          <a:endParaRPr lang="es-MX"/>
        </a:p>
      </dgm:t>
    </dgm:pt>
    <dgm:pt modelId="{069086BA-268B-41B4-87A5-BC58FBE9AF1A}" type="pres">
      <dgm:prSet presAssocID="{7E9A9E2C-E5CA-4263-9F60-F3ABDC497447}" presName="hierChild3" presStyleCnt="0"/>
      <dgm:spPr/>
    </dgm:pt>
    <dgm:pt modelId="{65A3DBC2-FE6A-48F3-8493-054317B28652}" type="pres">
      <dgm:prSet presAssocID="{6A1116D6-024D-4091-9E02-755962C166FE}" presName="Name10" presStyleLbl="parChTrans1D2" presStyleIdx="5" presStyleCnt="7"/>
      <dgm:spPr/>
      <dgm:t>
        <a:bodyPr/>
        <a:lstStyle/>
        <a:p>
          <a:endParaRPr lang="es-MX"/>
        </a:p>
      </dgm:t>
    </dgm:pt>
    <dgm:pt modelId="{24DCB624-847F-404A-8601-C67143B57862}" type="pres">
      <dgm:prSet presAssocID="{2D2D02A4-A6F4-46EA-95DC-BB206F4C9302}" presName="hierRoot2" presStyleCnt="0"/>
      <dgm:spPr/>
    </dgm:pt>
    <dgm:pt modelId="{7B70331F-B028-493D-A2C1-717F9EC633E7}" type="pres">
      <dgm:prSet presAssocID="{2D2D02A4-A6F4-46EA-95DC-BB206F4C9302}" presName="composite2" presStyleCnt="0"/>
      <dgm:spPr/>
    </dgm:pt>
    <dgm:pt modelId="{F90D2754-BC29-4537-B268-351EDE2595F1}" type="pres">
      <dgm:prSet presAssocID="{2D2D02A4-A6F4-46EA-95DC-BB206F4C9302}" presName="background2" presStyleLbl="node2" presStyleIdx="5" presStyleCnt="7"/>
      <dgm:spPr/>
    </dgm:pt>
    <dgm:pt modelId="{BF7760B4-10AE-4950-A1F6-AC67143CEB27}" type="pres">
      <dgm:prSet presAssocID="{2D2D02A4-A6F4-46EA-95DC-BB206F4C9302}" presName="text2" presStyleLbl="fgAcc2" presStyleIdx="5" presStyleCnt="7" custScaleX="63340" custScaleY="205548">
        <dgm:presLayoutVars>
          <dgm:chPref val="3"/>
        </dgm:presLayoutVars>
      </dgm:prSet>
      <dgm:spPr/>
      <dgm:t>
        <a:bodyPr/>
        <a:lstStyle/>
        <a:p>
          <a:endParaRPr lang="es-MX"/>
        </a:p>
      </dgm:t>
    </dgm:pt>
    <dgm:pt modelId="{CB1221A4-F674-49CB-8E18-6CF9ADC039DA}" type="pres">
      <dgm:prSet presAssocID="{2D2D02A4-A6F4-46EA-95DC-BB206F4C9302}" presName="hierChild3" presStyleCnt="0"/>
      <dgm:spPr/>
    </dgm:pt>
    <dgm:pt modelId="{98930C70-7571-4249-9CA3-3ADE5E8A6665}" type="pres">
      <dgm:prSet presAssocID="{5AE9E007-F748-41BE-A804-9159204C221F}" presName="Name10" presStyleLbl="parChTrans1D2" presStyleIdx="6" presStyleCnt="7"/>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6" presStyleCnt="7"/>
      <dgm:spPr/>
    </dgm:pt>
    <dgm:pt modelId="{4BC179A4-822A-4BEF-8E27-1F0672DDF319}" type="pres">
      <dgm:prSet presAssocID="{05D3AC43-4A09-431D-ABB7-F8F187DF3499}" presName="text2" presStyleLbl="fgAcc2" presStyleIdx="6" presStyleCnt="7" custScaleX="59982" custScaleY="220018" custLinFactNeighborX="-127" custLinFactNeighborY="6215">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7BF100CD-BF29-464B-B7DC-9DEC4651D356}" type="presOf" srcId="{5AE9E007-F748-41BE-A804-9159204C221F}" destId="{98930C70-7571-4249-9CA3-3ADE5E8A6665}" srcOrd="0" destOrd="0" presId="urn:microsoft.com/office/officeart/2005/8/layout/hierarchy1"/>
    <dgm:cxn modelId="{04F29D5D-6622-4ED8-8960-2BA76292E4AA}" type="presOf" srcId="{6A1116D6-024D-4091-9E02-755962C166FE}" destId="{65A3DBC2-FE6A-48F3-8493-054317B28652}" srcOrd="0" destOrd="0" presId="urn:microsoft.com/office/officeart/2005/8/layout/hierarchy1"/>
    <dgm:cxn modelId="{67CA3FFA-8E94-42FF-884A-24DA9ECC3ADD}" type="presOf" srcId="{FE4B5F38-D98F-4533-B936-ED4F327F2691}" destId="{0E4B76F5-E02E-427F-98EA-BBB0906BB7AE}" srcOrd="0" destOrd="0" presId="urn:microsoft.com/office/officeart/2005/8/layout/hierarchy1"/>
    <dgm:cxn modelId="{0BBFDD0B-7B87-4604-A8D8-7319AA41B40F}" type="presOf" srcId="{3EE7D43C-90AD-4A77-ABF2-390084D9301E}" destId="{8870260E-DDDF-4B23-93B1-E3B294D1A469}" srcOrd="0" destOrd="0" presId="urn:microsoft.com/office/officeart/2005/8/layout/hierarchy1"/>
    <dgm:cxn modelId="{8B6D0E1B-EF72-4155-BA17-6565C1E8974A}" srcId="{A3D6C485-362F-4B09-B28D-FAF684C4F639}" destId="{2D2D02A4-A6F4-46EA-95DC-BB206F4C9302}" srcOrd="5" destOrd="0" parTransId="{6A1116D6-024D-4091-9E02-755962C166FE}" sibTransId="{C590E907-69D9-4A8C-B433-5DD95ADCEC38}"/>
    <dgm:cxn modelId="{515FAB67-5D85-4EF7-84A2-758EA4CCBD12}" type="presOf" srcId="{0276F000-6251-4C07-926A-F77A95594178}" destId="{D6FDD0F2-6CC6-4991-BBA2-E320D6894E20}" srcOrd="0" destOrd="0" presId="urn:microsoft.com/office/officeart/2005/8/layout/hierarchy1"/>
    <dgm:cxn modelId="{701003B3-447D-42E6-929E-CDD23B3346CC}" type="presOf" srcId="{FBFF5AC6-D4FF-448F-B809-D5A0E91CD25C}" destId="{C3569CA3-BC6C-4890-9B47-EB5B5220EA40}" srcOrd="0" destOrd="0" presId="urn:microsoft.com/office/officeart/2005/8/layout/hierarchy1"/>
    <dgm:cxn modelId="{0E1D20CA-E18C-4F2E-905F-6132FF739FBB}" type="presOf" srcId="{7E9A9E2C-E5CA-4263-9F60-F3ABDC497447}" destId="{089E7729-F624-4BF0-8F31-50B550325A70}" srcOrd="0" destOrd="0" presId="urn:microsoft.com/office/officeart/2005/8/layout/hierarchy1"/>
    <dgm:cxn modelId="{FB5FE8E2-F42E-4DC2-BC5D-2E9A08A070E0}" type="presOf" srcId="{A3D6C485-362F-4B09-B28D-FAF684C4F639}" destId="{4B7F4AB9-F29B-4850-8C18-D2E3C0E2F58E}"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84C9211F-865E-4176-B266-A8AEC3D1578F}" type="presOf" srcId="{EFB5D373-51AF-49DD-9A28-D8A90F8681C3}" destId="{733792A5-9BB4-4291-8EC9-903E8FC5DB4B}" srcOrd="0" destOrd="0" presId="urn:microsoft.com/office/officeart/2005/8/layout/hierarchy1"/>
    <dgm:cxn modelId="{95C040F4-8BE9-4F8B-8ACD-E678E41C77F1}" srcId="{FBFF5AC6-D4FF-448F-B809-D5A0E91CD25C}" destId="{A3D6C485-362F-4B09-B28D-FAF684C4F639}" srcOrd="0" destOrd="0" parTransId="{0D5FDF29-73ED-4875-BE4C-1E11DB3D3D10}" sibTransId="{066BAC26-C278-46BB-9757-AABEE9434C88}"/>
    <dgm:cxn modelId="{7A162045-6902-464B-90E7-7B6113BA912D}" srcId="{A3D6C485-362F-4B09-B28D-FAF684C4F639}" destId="{85560AFC-B12E-4F1A-A219-EE210A0A0B76}" srcOrd="2" destOrd="0" parTransId="{3EE7D43C-90AD-4A77-ABF2-390084D9301E}" sibTransId="{B3F6DADB-8835-45A3-B366-3FFBB1F52EFB}"/>
    <dgm:cxn modelId="{B50FE8B3-C0B0-4E8E-864A-E68B23AF147B}" type="presOf" srcId="{2D2D02A4-A6F4-46EA-95DC-BB206F4C9302}" destId="{BF7760B4-10AE-4950-A1F6-AC67143CEB27}" srcOrd="0" destOrd="0" presId="urn:microsoft.com/office/officeart/2005/8/layout/hierarchy1"/>
    <dgm:cxn modelId="{18DBC8E9-1558-48CD-A401-E352D90A61E4}" type="presOf" srcId="{85560AFC-B12E-4F1A-A219-EE210A0A0B76}" destId="{5BD5CCA6-3F8E-4859-A97F-24B1A4C6D1CE}" srcOrd="0" destOrd="0" presId="urn:microsoft.com/office/officeart/2005/8/layout/hierarchy1"/>
    <dgm:cxn modelId="{7E93D686-6553-4B70-AB86-0439453DE345}" srcId="{A3D6C485-362F-4B09-B28D-FAF684C4F639}" destId="{7E9A9E2C-E5CA-4263-9F60-F3ABDC497447}" srcOrd="4" destOrd="0" parTransId="{1E56228D-8292-4201-B7DA-2CC947C59113}" sibTransId="{0BAFBA9A-D364-4F86-9F4D-8EA064DC27B5}"/>
    <dgm:cxn modelId="{18BB6E43-F261-4F0D-8E4E-1B20B0FBF589}" type="presOf" srcId="{2CE5DF26-B670-401B-ADF0-79AB843A4502}" destId="{E9AE880C-5EC3-4E24-849B-539CD8DDC8DB}" srcOrd="0" destOrd="0" presId="urn:microsoft.com/office/officeart/2005/8/layout/hierarchy1"/>
    <dgm:cxn modelId="{F2CE1332-C6E3-4B9E-881C-E06D3D6918F1}" type="presOf" srcId="{05D3AC43-4A09-431D-ABB7-F8F187DF3499}" destId="{4BC179A4-822A-4BEF-8E27-1F0672DDF319}" srcOrd="0" destOrd="0" presId="urn:microsoft.com/office/officeart/2005/8/layout/hierarchy1"/>
    <dgm:cxn modelId="{C90B4D31-CE60-49EF-9759-18867DD8359E}" type="presOf" srcId="{C4B070A4-ACFA-4FB2-A3C1-5F9746A9274A}" destId="{030DF4DA-2EA4-423D-A59D-F33FDA04D54B}" srcOrd="0" destOrd="0" presId="urn:microsoft.com/office/officeart/2005/8/layout/hierarchy1"/>
    <dgm:cxn modelId="{5DC0194A-0960-4EA3-B62B-C6665B4EE2C0}" srcId="{A3D6C485-362F-4B09-B28D-FAF684C4F639}" destId="{05D3AC43-4A09-431D-ABB7-F8F187DF3499}" srcOrd="6" destOrd="0" parTransId="{5AE9E007-F748-41BE-A804-9159204C221F}" sibTransId="{D5716BFA-D6E9-491A-BBD1-4E37DC44F307}"/>
    <dgm:cxn modelId="{B9E4ED3C-D018-4BF9-BE29-27D4A97F9FC9}" srcId="{A3D6C485-362F-4B09-B28D-FAF684C4F639}" destId="{0276F000-6251-4C07-926A-F77A95594178}" srcOrd="3" destOrd="0" parTransId="{C4B070A4-ACFA-4FB2-A3C1-5F9746A9274A}" sibTransId="{82257D5F-2E8A-4894-9FD2-14B847ABD833}"/>
    <dgm:cxn modelId="{AC3EC93A-077F-48CF-B7F0-91B051F61A57}" srcId="{A3D6C485-362F-4B09-B28D-FAF684C4F639}" destId="{2CE5DF26-B670-401B-ADF0-79AB843A4502}" srcOrd="0" destOrd="0" parTransId="{FE4B5F38-D98F-4533-B936-ED4F327F2691}" sibTransId="{D86C2513-0BAA-4D43-939E-2FF91B1D4204}"/>
    <dgm:cxn modelId="{0F63636F-2ACB-4439-986D-064CE00B8D4E}" type="presOf" srcId="{46E3F74C-0362-48D0-B56B-E8D1DC5BB4C0}" destId="{83DC986F-9DA5-490F-B102-FF81E2ECE2E2}" srcOrd="0" destOrd="0" presId="urn:microsoft.com/office/officeart/2005/8/layout/hierarchy1"/>
    <dgm:cxn modelId="{D4BA1EBB-13F5-43BA-BFC3-864B6C601B82}" type="presOf" srcId="{1E56228D-8292-4201-B7DA-2CC947C59113}" destId="{FD3B7031-42E5-4E00-B3A0-9423B65D743E}" srcOrd="0" destOrd="0" presId="urn:microsoft.com/office/officeart/2005/8/layout/hierarchy1"/>
    <dgm:cxn modelId="{D8A1A71F-E881-4011-AAD0-17B13648DFA7}" type="presParOf" srcId="{C3569CA3-BC6C-4890-9B47-EB5B5220EA40}" destId="{9AA6EF33-DCBB-4D85-858D-B1941F11E53B}" srcOrd="0" destOrd="0" presId="urn:microsoft.com/office/officeart/2005/8/layout/hierarchy1"/>
    <dgm:cxn modelId="{A0887542-5B2D-430F-B228-75CD294CC311}" type="presParOf" srcId="{9AA6EF33-DCBB-4D85-858D-B1941F11E53B}" destId="{4B3E1051-24E6-4F90-BFAB-DD95666A1787}" srcOrd="0" destOrd="0" presId="urn:microsoft.com/office/officeart/2005/8/layout/hierarchy1"/>
    <dgm:cxn modelId="{EFE73BAF-F771-42BE-A075-50892F3376BB}" type="presParOf" srcId="{4B3E1051-24E6-4F90-BFAB-DD95666A1787}" destId="{75EAD2D3-6CE4-4F11-BEF9-1DC2D4DBE0D6}" srcOrd="0" destOrd="0" presId="urn:microsoft.com/office/officeart/2005/8/layout/hierarchy1"/>
    <dgm:cxn modelId="{024D8E1E-53D3-40EB-B9D5-5451F59DCFE9}" type="presParOf" srcId="{4B3E1051-24E6-4F90-BFAB-DD95666A1787}" destId="{4B7F4AB9-F29B-4850-8C18-D2E3C0E2F58E}" srcOrd="1" destOrd="0" presId="urn:microsoft.com/office/officeart/2005/8/layout/hierarchy1"/>
    <dgm:cxn modelId="{445EE631-7CA4-4A90-92E4-3AAFAFE038D9}" type="presParOf" srcId="{9AA6EF33-DCBB-4D85-858D-B1941F11E53B}" destId="{6711D6AE-1971-4272-B907-1577FDAAFF7C}" srcOrd="1" destOrd="0" presId="urn:microsoft.com/office/officeart/2005/8/layout/hierarchy1"/>
    <dgm:cxn modelId="{71A7C385-EE40-4541-8636-521E3529333E}" type="presParOf" srcId="{6711D6AE-1971-4272-B907-1577FDAAFF7C}" destId="{0E4B76F5-E02E-427F-98EA-BBB0906BB7AE}" srcOrd="0" destOrd="0" presId="urn:microsoft.com/office/officeart/2005/8/layout/hierarchy1"/>
    <dgm:cxn modelId="{1ED7F768-C114-4370-B8A3-2A9715FF472A}" type="presParOf" srcId="{6711D6AE-1971-4272-B907-1577FDAAFF7C}" destId="{38CBADFD-A4FB-461D-A322-C93227F6E4A1}" srcOrd="1" destOrd="0" presId="urn:microsoft.com/office/officeart/2005/8/layout/hierarchy1"/>
    <dgm:cxn modelId="{5AFEDD67-D194-42A5-A0E0-A9ED9D73CAA9}" type="presParOf" srcId="{38CBADFD-A4FB-461D-A322-C93227F6E4A1}" destId="{5E5D4454-7FA8-42A6-9A60-25EEFBBBDE56}" srcOrd="0" destOrd="0" presId="urn:microsoft.com/office/officeart/2005/8/layout/hierarchy1"/>
    <dgm:cxn modelId="{26A267C2-6869-49B0-8FE3-A183DCBD7D4F}" type="presParOf" srcId="{5E5D4454-7FA8-42A6-9A60-25EEFBBBDE56}" destId="{E82D1BB4-9A5E-4D81-93B4-487B2E7F5108}" srcOrd="0" destOrd="0" presId="urn:microsoft.com/office/officeart/2005/8/layout/hierarchy1"/>
    <dgm:cxn modelId="{54BF70AC-76D6-4D63-A73C-852B0F160DFF}" type="presParOf" srcId="{5E5D4454-7FA8-42A6-9A60-25EEFBBBDE56}" destId="{E9AE880C-5EC3-4E24-849B-539CD8DDC8DB}" srcOrd="1" destOrd="0" presId="urn:microsoft.com/office/officeart/2005/8/layout/hierarchy1"/>
    <dgm:cxn modelId="{4B7469F5-4777-44EF-A17D-176FB5844A6E}" type="presParOf" srcId="{38CBADFD-A4FB-461D-A322-C93227F6E4A1}" destId="{328B4D06-8F56-4C1E-BD81-3751905068F1}" srcOrd="1" destOrd="0" presId="urn:microsoft.com/office/officeart/2005/8/layout/hierarchy1"/>
    <dgm:cxn modelId="{B55B2EDC-83E4-4153-9F2C-1933A08A3DC7}" type="presParOf" srcId="{6711D6AE-1971-4272-B907-1577FDAAFF7C}" destId="{83DC986F-9DA5-490F-B102-FF81E2ECE2E2}" srcOrd="2" destOrd="0" presId="urn:microsoft.com/office/officeart/2005/8/layout/hierarchy1"/>
    <dgm:cxn modelId="{A6030004-E6DA-4B7A-B413-9D818D5F0BDB}" type="presParOf" srcId="{6711D6AE-1971-4272-B907-1577FDAAFF7C}" destId="{2DC90864-5D4E-4CF4-9E04-6FE2EF30916E}" srcOrd="3" destOrd="0" presId="urn:microsoft.com/office/officeart/2005/8/layout/hierarchy1"/>
    <dgm:cxn modelId="{551A5E2C-74EE-4AE2-A350-C02184DA5A13}" type="presParOf" srcId="{2DC90864-5D4E-4CF4-9E04-6FE2EF30916E}" destId="{E481D7AE-36E6-4272-A9EA-2C619B052E41}" srcOrd="0" destOrd="0" presId="urn:microsoft.com/office/officeart/2005/8/layout/hierarchy1"/>
    <dgm:cxn modelId="{73D6AD13-5B28-4A8E-927E-2746350AFA80}" type="presParOf" srcId="{E481D7AE-36E6-4272-A9EA-2C619B052E41}" destId="{8768CE2D-E919-4070-A44B-412DE2126615}" srcOrd="0" destOrd="0" presId="urn:microsoft.com/office/officeart/2005/8/layout/hierarchy1"/>
    <dgm:cxn modelId="{89790F3C-DFF3-4DEE-A86A-060D76463A1F}" type="presParOf" srcId="{E481D7AE-36E6-4272-A9EA-2C619B052E41}" destId="{733792A5-9BB4-4291-8EC9-903E8FC5DB4B}" srcOrd="1" destOrd="0" presId="urn:microsoft.com/office/officeart/2005/8/layout/hierarchy1"/>
    <dgm:cxn modelId="{5B35F3B7-D1E5-4D16-959F-1D8030A6BC96}" type="presParOf" srcId="{2DC90864-5D4E-4CF4-9E04-6FE2EF30916E}" destId="{52C53BD3-B7FF-4F78-AB27-A0F74787564B}" srcOrd="1" destOrd="0" presId="urn:microsoft.com/office/officeart/2005/8/layout/hierarchy1"/>
    <dgm:cxn modelId="{EDDBDCFE-FE96-4B5E-87C8-983A246D252A}" type="presParOf" srcId="{6711D6AE-1971-4272-B907-1577FDAAFF7C}" destId="{8870260E-DDDF-4B23-93B1-E3B294D1A469}" srcOrd="4" destOrd="0" presId="urn:microsoft.com/office/officeart/2005/8/layout/hierarchy1"/>
    <dgm:cxn modelId="{27630CA9-B7EE-4627-86DB-77AB0ED10574}" type="presParOf" srcId="{6711D6AE-1971-4272-B907-1577FDAAFF7C}" destId="{D95E932E-C4F2-477A-8CBA-BD44D7F75425}" srcOrd="5" destOrd="0" presId="urn:microsoft.com/office/officeart/2005/8/layout/hierarchy1"/>
    <dgm:cxn modelId="{3247998A-7DAF-4785-81B1-EE3ECA7DA73E}" type="presParOf" srcId="{D95E932E-C4F2-477A-8CBA-BD44D7F75425}" destId="{B80513E2-9EF5-4A0B-8465-4BE9D469CD26}" srcOrd="0" destOrd="0" presId="urn:microsoft.com/office/officeart/2005/8/layout/hierarchy1"/>
    <dgm:cxn modelId="{853B6D5F-73C2-4CCB-81F4-865E5AFF6983}" type="presParOf" srcId="{B80513E2-9EF5-4A0B-8465-4BE9D469CD26}" destId="{7F719B7F-782E-4A4F-B8E6-B9B3A2E602FE}" srcOrd="0" destOrd="0" presId="urn:microsoft.com/office/officeart/2005/8/layout/hierarchy1"/>
    <dgm:cxn modelId="{98D8868E-694A-41EB-8A50-963D272DB0AA}" type="presParOf" srcId="{B80513E2-9EF5-4A0B-8465-4BE9D469CD26}" destId="{5BD5CCA6-3F8E-4859-A97F-24B1A4C6D1CE}" srcOrd="1" destOrd="0" presId="urn:microsoft.com/office/officeart/2005/8/layout/hierarchy1"/>
    <dgm:cxn modelId="{5D876D53-D3CC-4365-B196-892A71698019}" type="presParOf" srcId="{D95E932E-C4F2-477A-8CBA-BD44D7F75425}" destId="{2CA5DE40-55E1-46C1-BBC1-6C77B6CFD683}" srcOrd="1" destOrd="0" presId="urn:microsoft.com/office/officeart/2005/8/layout/hierarchy1"/>
    <dgm:cxn modelId="{660EE332-5327-4044-8AF5-AB64EBE021BE}" type="presParOf" srcId="{6711D6AE-1971-4272-B907-1577FDAAFF7C}" destId="{030DF4DA-2EA4-423D-A59D-F33FDA04D54B}" srcOrd="6" destOrd="0" presId="urn:microsoft.com/office/officeart/2005/8/layout/hierarchy1"/>
    <dgm:cxn modelId="{52FD82CC-32DB-483F-9477-862FEB6E80C5}" type="presParOf" srcId="{6711D6AE-1971-4272-B907-1577FDAAFF7C}" destId="{FD402C44-F6D0-47FC-9A0E-611A2C9A7DFB}" srcOrd="7" destOrd="0" presId="urn:microsoft.com/office/officeart/2005/8/layout/hierarchy1"/>
    <dgm:cxn modelId="{1AEF42FB-06DE-426A-B9C9-9BEC714B7AA3}" type="presParOf" srcId="{FD402C44-F6D0-47FC-9A0E-611A2C9A7DFB}" destId="{C7A41E33-0524-48A2-8F68-F7E08557FAD2}" srcOrd="0" destOrd="0" presId="urn:microsoft.com/office/officeart/2005/8/layout/hierarchy1"/>
    <dgm:cxn modelId="{07EE1BCD-BA08-4416-AE09-AB4236619933}" type="presParOf" srcId="{C7A41E33-0524-48A2-8F68-F7E08557FAD2}" destId="{2E207237-5FF2-4A99-8033-A5D3F19B302A}" srcOrd="0" destOrd="0" presId="urn:microsoft.com/office/officeart/2005/8/layout/hierarchy1"/>
    <dgm:cxn modelId="{6F14E92B-F22B-4417-8CF4-6AE7772423CC}" type="presParOf" srcId="{C7A41E33-0524-48A2-8F68-F7E08557FAD2}" destId="{D6FDD0F2-6CC6-4991-BBA2-E320D6894E20}" srcOrd="1" destOrd="0" presId="urn:microsoft.com/office/officeart/2005/8/layout/hierarchy1"/>
    <dgm:cxn modelId="{1E620341-B15B-46C6-8BA3-EF6EABB74FE8}" type="presParOf" srcId="{FD402C44-F6D0-47FC-9A0E-611A2C9A7DFB}" destId="{B702B46C-D3A6-485D-8FD5-2C8DF7E4D75D}" srcOrd="1" destOrd="0" presId="urn:microsoft.com/office/officeart/2005/8/layout/hierarchy1"/>
    <dgm:cxn modelId="{FB5EC9EF-46B8-4008-8211-0F3DA900B8C6}" type="presParOf" srcId="{6711D6AE-1971-4272-B907-1577FDAAFF7C}" destId="{FD3B7031-42E5-4E00-B3A0-9423B65D743E}" srcOrd="8" destOrd="0" presId="urn:microsoft.com/office/officeart/2005/8/layout/hierarchy1"/>
    <dgm:cxn modelId="{BE74F565-30EF-40CC-95E3-EEEDF8636D48}" type="presParOf" srcId="{6711D6AE-1971-4272-B907-1577FDAAFF7C}" destId="{A85B7073-8457-41AC-BF8C-F8486BCD8C16}" srcOrd="9" destOrd="0" presId="urn:microsoft.com/office/officeart/2005/8/layout/hierarchy1"/>
    <dgm:cxn modelId="{4856D994-6871-4DE8-AA04-457642E4402E}" type="presParOf" srcId="{A85B7073-8457-41AC-BF8C-F8486BCD8C16}" destId="{3CCD9E6D-403E-4FA6-BA99-4DF51216A39B}" srcOrd="0" destOrd="0" presId="urn:microsoft.com/office/officeart/2005/8/layout/hierarchy1"/>
    <dgm:cxn modelId="{4841C6CF-E947-4007-8560-0AB7A761A02E}" type="presParOf" srcId="{3CCD9E6D-403E-4FA6-BA99-4DF51216A39B}" destId="{44D1F8DF-0914-45E0-81DB-1D9885ADBE80}" srcOrd="0" destOrd="0" presId="urn:microsoft.com/office/officeart/2005/8/layout/hierarchy1"/>
    <dgm:cxn modelId="{CA8DE223-D279-48F0-8C58-C030A5DA1EA5}" type="presParOf" srcId="{3CCD9E6D-403E-4FA6-BA99-4DF51216A39B}" destId="{089E7729-F624-4BF0-8F31-50B550325A70}" srcOrd="1" destOrd="0" presId="urn:microsoft.com/office/officeart/2005/8/layout/hierarchy1"/>
    <dgm:cxn modelId="{969F4267-ADC0-418F-99A6-F1CF2B3D7BD9}" type="presParOf" srcId="{A85B7073-8457-41AC-BF8C-F8486BCD8C16}" destId="{069086BA-268B-41B4-87A5-BC58FBE9AF1A}" srcOrd="1" destOrd="0" presId="urn:microsoft.com/office/officeart/2005/8/layout/hierarchy1"/>
    <dgm:cxn modelId="{51206161-A86A-4A6C-981A-9EA77B13A464}" type="presParOf" srcId="{6711D6AE-1971-4272-B907-1577FDAAFF7C}" destId="{65A3DBC2-FE6A-48F3-8493-054317B28652}" srcOrd="10" destOrd="0" presId="urn:microsoft.com/office/officeart/2005/8/layout/hierarchy1"/>
    <dgm:cxn modelId="{5C33F848-40B7-4C64-9E62-E8CB40DC9865}" type="presParOf" srcId="{6711D6AE-1971-4272-B907-1577FDAAFF7C}" destId="{24DCB624-847F-404A-8601-C67143B57862}" srcOrd="11" destOrd="0" presId="urn:microsoft.com/office/officeart/2005/8/layout/hierarchy1"/>
    <dgm:cxn modelId="{1DD023CB-260D-4BAF-9D54-A64B42D79FEB}" type="presParOf" srcId="{24DCB624-847F-404A-8601-C67143B57862}" destId="{7B70331F-B028-493D-A2C1-717F9EC633E7}" srcOrd="0" destOrd="0" presId="urn:microsoft.com/office/officeart/2005/8/layout/hierarchy1"/>
    <dgm:cxn modelId="{8C60CE17-3EEE-410F-AE40-9EE3C4DBEF93}" type="presParOf" srcId="{7B70331F-B028-493D-A2C1-717F9EC633E7}" destId="{F90D2754-BC29-4537-B268-351EDE2595F1}" srcOrd="0" destOrd="0" presId="urn:microsoft.com/office/officeart/2005/8/layout/hierarchy1"/>
    <dgm:cxn modelId="{8EF9A15C-3C64-41F4-B86D-05C424CEC9C4}" type="presParOf" srcId="{7B70331F-B028-493D-A2C1-717F9EC633E7}" destId="{BF7760B4-10AE-4950-A1F6-AC67143CEB27}" srcOrd="1" destOrd="0" presId="urn:microsoft.com/office/officeart/2005/8/layout/hierarchy1"/>
    <dgm:cxn modelId="{0E158C2A-E34E-43E4-9B57-76CE2CF77DE3}" type="presParOf" srcId="{24DCB624-847F-404A-8601-C67143B57862}" destId="{CB1221A4-F674-49CB-8E18-6CF9ADC039DA}" srcOrd="1" destOrd="0" presId="urn:microsoft.com/office/officeart/2005/8/layout/hierarchy1"/>
    <dgm:cxn modelId="{72CBB7EF-8475-4FF7-A525-8E2AB9A14745}" type="presParOf" srcId="{6711D6AE-1971-4272-B907-1577FDAAFF7C}" destId="{98930C70-7571-4249-9CA3-3ADE5E8A6665}" srcOrd="12" destOrd="0" presId="urn:microsoft.com/office/officeart/2005/8/layout/hierarchy1"/>
    <dgm:cxn modelId="{DBD1A61C-586A-4E91-8535-5AAA5381917B}" type="presParOf" srcId="{6711D6AE-1971-4272-B907-1577FDAAFF7C}" destId="{05C07188-AC4B-44AE-997A-EB66B8C0F031}" srcOrd="13" destOrd="0" presId="urn:microsoft.com/office/officeart/2005/8/layout/hierarchy1"/>
    <dgm:cxn modelId="{6F0089AB-FE35-4DFD-BB60-880206BC3DDA}" type="presParOf" srcId="{05C07188-AC4B-44AE-997A-EB66B8C0F031}" destId="{FABA2D86-5D75-4323-8BEE-C1C3E5384B97}" srcOrd="0" destOrd="0" presId="urn:microsoft.com/office/officeart/2005/8/layout/hierarchy1"/>
    <dgm:cxn modelId="{E2C89619-1959-4C5E-9235-8504548D1CAA}" type="presParOf" srcId="{FABA2D86-5D75-4323-8BEE-C1C3E5384B97}" destId="{B72E7CA3-1C87-4976-8E20-D93C78ECCCF6}" srcOrd="0" destOrd="0" presId="urn:microsoft.com/office/officeart/2005/8/layout/hierarchy1"/>
    <dgm:cxn modelId="{9E6FF72D-9B3D-471D-8565-99888A533FC1}" type="presParOf" srcId="{FABA2D86-5D75-4323-8BEE-C1C3E5384B97}" destId="{4BC179A4-822A-4BEF-8E27-1F0672DDF319}" srcOrd="1" destOrd="0" presId="urn:microsoft.com/office/officeart/2005/8/layout/hierarchy1"/>
    <dgm:cxn modelId="{8C73425E-2118-4234-9923-678D2F4A8A7C}" type="presParOf" srcId="{05C07188-AC4B-44AE-997A-EB66B8C0F031}" destId="{F738145B-BAB1-4978-9FED-4D1B42052020}"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BC1C7B9-71D3-4430-85C6-91C37300DD8A}" type="doc">
      <dgm:prSet loTypeId="urn:microsoft.com/office/officeart/2005/8/layout/gear1" loCatId="process" qsTypeId="urn:microsoft.com/office/officeart/2005/8/quickstyle/simple1" qsCatId="simple" csTypeId="urn:microsoft.com/office/officeart/2005/8/colors/accent1_2" csCatId="accent1" phldr="1"/>
      <dgm:spPr/>
      <dgm:t>
        <a:bodyPr/>
        <a:lstStyle/>
        <a:p>
          <a:endParaRPr lang="es-MX"/>
        </a:p>
      </dgm:t>
    </dgm:pt>
    <dgm:pt modelId="{6C00CC38-E694-45D9-ADBB-08A9DA29FC23}">
      <dgm:prSet custT="1"/>
      <dgm:spPr/>
      <dgm:t>
        <a:bodyPr/>
        <a:lstStyle/>
        <a:p>
          <a:pPr rtl="0"/>
          <a:r>
            <a:rPr lang="es-MX" sz="2400" dirty="0" smtClean="0"/>
            <a:t>Juicio de revisión constitucional en materia electoral (</a:t>
          </a:r>
          <a:r>
            <a:rPr lang="es-MX" sz="2400" dirty="0" err="1" smtClean="0"/>
            <a:t>TEPJF</a:t>
          </a:r>
          <a:r>
            <a:rPr lang="es-MX" sz="2400" dirty="0" smtClean="0"/>
            <a:t>)</a:t>
          </a:r>
          <a:endParaRPr lang="es-MX" sz="2400" dirty="0"/>
        </a:p>
      </dgm:t>
    </dgm:pt>
    <dgm:pt modelId="{D407F8AA-D06F-4DB4-BC96-B0F4F481195B}" type="parTrans" cxnId="{219FEDC8-B937-422C-9459-82C226E28CD0}">
      <dgm:prSet/>
      <dgm:spPr/>
      <dgm:t>
        <a:bodyPr/>
        <a:lstStyle/>
        <a:p>
          <a:endParaRPr lang="es-MX"/>
        </a:p>
      </dgm:t>
    </dgm:pt>
    <dgm:pt modelId="{60936DFF-BD23-4264-9891-613C2310FE82}" type="sibTrans" cxnId="{219FEDC8-B937-422C-9459-82C226E28CD0}">
      <dgm:prSet/>
      <dgm:spPr/>
      <dgm:t>
        <a:bodyPr/>
        <a:lstStyle/>
        <a:p>
          <a:endParaRPr lang="es-MX"/>
        </a:p>
      </dgm:t>
    </dgm:pt>
    <dgm:pt modelId="{E3E3ED2B-0CDF-4E5D-97D2-89DB77ACE4AA}">
      <dgm:prSet custT="1"/>
      <dgm:spPr>
        <a:solidFill>
          <a:srgbClr val="0070C0"/>
        </a:solidFill>
      </dgm:spPr>
      <dgm:t>
        <a:bodyPr/>
        <a:lstStyle/>
        <a:p>
          <a:pPr rtl="0"/>
          <a:r>
            <a:rPr lang="es-MX" sz="1600" dirty="0" smtClean="0"/>
            <a:t>VS actos o resoluciones de las autoridades electorales locales (art. 86 de la </a:t>
          </a:r>
          <a:r>
            <a:rPr lang="es-MX" sz="1600" dirty="0" err="1" smtClean="0"/>
            <a:t>LGSMI</a:t>
          </a:r>
          <a:r>
            <a:rPr lang="es-MX" sz="1600" dirty="0" smtClean="0"/>
            <a:t> en materia electoral)</a:t>
          </a:r>
          <a:endParaRPr lang="es-MX" sz="1600" dirty="0"/>
        </a:p>
      </dgm:t>
    </dgm:pt>
    <dgm:pt modelId="{3A7F2DD4-AA68-429D-A603-9A33C8716971}" type="parTrans" cxnId="{080DD876-9050-4F5E-AABE-59E81BB9990B}">
      <dgm:prSet/>
      <dgm:spPr/>
      <dgm:t>
        <a:bodyPr/>
        <a:lstStyle/>
        <a:p>
          <a:endParaRPr lang="es-MX"/>
        </a:p>
      </dgm:t>
    </dgm:pt>
    <dgm:pt modelId="{30A14F25-73CF-4E6D-90F6-5D5C34C8B073}" type="sibTrans" cxnId="{080DD876-9050-4F5E-AABE-59E81BB9990B}">
      <dgm:prSet/>
      <dgm:spPr/>
      <dgm:t>
        <a:bodyPr/>
        <a:lstStyle/>
        <a:p>
          <a:endParaRPr lang="es-MX"/>
        </a:p>
      </dgm:t>
    </dgm:pt>
    <dgm:pt modelId="{035B5380-1C35-479C-9F53-156CEAB41880}">
      <dgm:prSet custT="1"/>
      <dgm:spPr>
        <a:solidFill>
          <a:schemeClr val="accent3">
            <a:lumMod val="75000"/>
          </a:schemeClr>
        </a:solidFill>
      </dgm:spPr>
      <dgm:t>
        <a:bodyPr/>
        <a:lstStyle/>
        <a:p>
          <a:pPr rtl="0"/>
          <a:r>
            <a:rPr lang="es-MX" sz="1600" dirty="0" smtClean="0"/>
            <a:t>Resuelve SALA SUPERIOR (elección de gobernador); SALA REGIONAL elección de diputados locales y ayuntamientos</a:t>
          </a:r>
          <a:endParaRPr lang="es-MX" sz="1600" dirty="0"/>
        </a:p>
      </dgm:t>
    </dgm:pt>
    <dgm:pt modelId="{91816E63-C076-4C04-A324-E81F8E5FFF5B}" type="parTrans" cxnId="{16A9459B-EAA6-458E-8F71-D108A0A0EDCD}">
      <dgm:prSet/>
      <dgm:spPr/>
      <dgm:t>
        <a:bodyPr/>
        <a:lstStyle/>
        <a:p>
          <a:endParaRPr lang="es-MX"/>
        </a:p>
      </dgm:t>
    </dgm:pt>
    <dgm:pt modelId="{85E443C9-C0C9-481F-84AC-BB668D93A3D0}" type="sibTrans" cxnId="{16A9459B-EAA6-458E-8F71-D108A0A0EDCD}">
      <dgm:prSet/>
      <dgm:spPr/>
      <dgm:t>
        <a:bodyPr/>
        <a:lstStyle/>
        <a:p>
          <a:endParaRPr lang="es-MX"/>
        </a:p>
      </dgm:t>
    </dgm:pt>
    <dgm:pt modelId="{C724E77F-1E9C-41C3-A994-A4A8733F29A4}">
      <dgm:prSet/>
      <dgm:spPr/>
      <dgm:t>
        <a:bodyPr/>
        <a:lstStyle/>
        <a:p>
          <a:pPr rtl="0"/>
          <a:endParaRPr lang="es-MX" dirty="0"/>
        </a:p>
      </dgm:t>
    </dgm:pt>
    <dgm:pt modelId="{C7FCC86D-D111-4AC5-9B09-41D92335E077}" type="parTrans" cxnId="{41DC975F-BB05-4FDC-8D65-2EB495393FDD}">
      <dgm:prSet/>
      <dgm:spPr/>
      <dgm:t>
        <a:bodyPr/>
        <a:lstStyle/>
        <a:p>
          <a:endParaRPr lang="es-MX"/>
        </a:p>
      </dgm:t>
    </dgm:pt>
    <dgm:pt modelId="{3D6DA62E-32C6-4344-A57D-FDC18CA644BD}" type="sibTrans" cxnId="{41DC975F-BB05-4FDC-8D65-2EB495393FDD}">
      <dgm:prSet/>
      <dgm:spPr/>
      <dgm:t>
        <a:bodyPr/>
        <a:lstStyle/>
        <a:p>
          <a:endParaRPr lang="es-MX"/>
        </a:p>
      </dgm:t>
    </dgm:pt>
    <dgm:pt modelId="{1A8CBE74-6AB8-45A9-BF7E-48FFD6DA3A53}" type="pres">
      <dgm:prSet presAssocID="{ABC1C7B9-71D3-4430-85C6-91C37300DD8A}" presName="composite" presStyleCnt="0">
        <dgm:presLayoutVars>
          <dgm:chMax val="3"/>
          <dgm:animLvl val="lvl"/>
          <dgm:resizeHandles val="exact"/>
        </dgm:presLayoutVars>
      </dgm:prSet>
      <dgm:spPr/>
      <dgm:t>
        <a:bodyPr/>
        <a:lstStyle/>
        <a:p>
          <a:endParaRPr lang="es-MX"/>
        </a:p>
      </dgm:t>
    </dgm:pt>
    <dgm:pt modelId="{61ED0FBA-2485-477A-8221-1CAAA4FAFEDB}" type="pres">
      <dgm:prSet presAssocID="{6C00CC38-E694-45D9-ADBB-08A9DA29FC23}" presName="gear1" presStyleLbl="node1" presStyleIdx="0" presStyleCnt="3" custScaleX="205357" custScaleY="172356" custLinFactNeighborX="44917" custLinFactNeighborY="-4291">
        <dgm:presLayoutVars>
          <dgm:chMax val="1"/>
          <dgm:bulletEnabled val="1"/>
        </dgm:presLayoutVars>
      </dgm:prSet>
      <dgm:spPr/>
      <dgm:t>
        <a:bodyPr/>
        <a:lstStyle/>
        <a:p>
          <a:endParaRPr lang="es-MX"/>
        </a:p>
      </dgm:t>
    </dgm:pt>
    <dgm:pt modelId="{61FBA18B-EAAF-48C4-9279-6AEAAC7DBA2C}" type="pres">
      <dgm:prSet presAssocID="{6C00CC38-E694-45D9-ADBB-08A9DA29FC23}" presName="gear1srcNode" presStyleLbl="node1" presStyleIdx="0" presStyleCnt="3"/>
      <dgm:spPr/>
      <dgm:t>
        <a:bodyPr/>
        <a:lstStyle/>
        <a:p>
          <a:endParaRPr lang="es-MX"/>
        </a:p>
      </dgm:t>
    </dgm:pt>
    <dgm:pt modelId="{50CB9A9C-6B60-42B0-A5DD-2486FBFE4F37}" type="pres">
      <dgm:prSet presAssocID="{6C00CC38-E694-45D9-ADBB-08A9DA29FC23}" presName="gear1dstNode" presStyleLbl="node1" presStyleIdx="0" presStyleCnt="3"/>
      <dgm:spPr/>
      <dgm:t>
        <a:bodyPr/>
        <a:lstStyle/>
        <a:p>
          <a:endParaRPr lang="es-MX"/>
        </a:p>
      </dgm:t>
    </dgm:pt>
    <dgm:pt modelId="{7DB82068-919F-493C-8AAA-2C79226D9C51}" type="pres">
      <dgm:prSet presAssocID="{E3E3ED2B-0CDF-4E5D-97D2-89DB77ACE4AA}" presName="gear2" presStyleLbl="node1" presStyleIdx="1" presStyleCnt="3" custScaleX="242537" custScaleY="172356" custLinFactNeighborX="-92630" custLinFactNeighborY="23429">
        <dgm:presLayoutVars>
          <dgm:chMax val="1"/>
          <dgm:bulletEnabled val="1"/>
        </dgm:presLayoutVars>
      </dgm:prSet>
      <dgm:spPr/>
      <dgm:t>
        <a:bodyPr/>
        <a:lstStyle/>
        <a:p>
          <a:endParaRPr lang="es-MX"/>
        </a:p>
      </dgm:t>
    </dgm:pt>
    <dgm:pt modelId="{33A952A1-53F8-4436-B4A2-8D3EE8415297}" type="pres">
      <dgm:prSet presAssocID="{E3E3ED2B-0CDF-4E5D-97D2-89DB77ACE4AA}" presName="gear2srcNode" presStyleLbl="node1" presStyleIdx="1" presStyleCnt="3"/>
      <dgm:spPr/>
      <dgm:t>
        <a:bodyPr/>
        <a:lstStyle/>
        <a:p>
          <a:endParaRPr lang="es-MX"/>
        </a:p>
      </dgm:t>
    </dgm:pt>
    <dgm:pt modelId="{D4B40C0B-38EC-4AA9-A58C-816E082A6CD6}" type="pres">
      <dgm:prSet presAssocID="{E3E3ED2B-0CDF-4E5D-97D2-89DB77ACE4AA}" presName="gear2dstNode" presStyleLbl="node1" presStyleIdx="1" presStyleCnt="3"/>
      <dgm:spPr/>
      <dgm:t>
        <a:bodyPr/>
        <a:lstStyle/>
        <a:p>
          <a:endParaRPr lang="es-MX"/>
        </a:p>
      </dgm:t>
    </dgm:pt>
    <dgm:pt modelId="{ACAE4AD5-C0AB-4E43-AD40-A980ECBBDA96}" type="pres">
      <dgm:prSet presAssocID="{035B5380-1C35-479C-9F53-156CEAB41880}" presName="gear3" presStyleLbl="node1" presStyleIdx="2" presStyleCnt="3" custScaleX="201116" custScaleY="208333" custLinFactNeighborX="-16593" custLinFactNeighborY="-6760"/>
      <dgm:spPr/>
      <dgm:t>
        <a:bodyPr/>
        <a:lstStyle/>
        <a:p>
          <a:endParaRPr lang="es-MX"/>
        </a:p>
      </dgm:t>
    </dgm:pt>
    <dgm:pt modelId="{91FED8F5-F3C9-480F-B52B-8B4E6944EC68}" type="pres">
      <dgm:prSet presAssocID="{035B5380-1C35-479C-9F53-156CEAB41880}" presName="gear3tx" presStyleLbl="node1" presStyleIdx="2" presStyleCnt="3">
        <dgm:presLayoutVars>
          <dgm:chMax val="1"/>
          <dgm:bulletEnabled val="1"/>
        </dgm:presLayoutVars>
      </dgm:prSet>
      <dgm:spPr/>
      <dgm:t>
        <a:bodyPr/>
        <a:lstStyle/>
        <a:p>
          <a:endParaRPr lang="es-MX"/>
        </a:p>
      </dgm:t>
    </dgm:pt>
    <dgm:pt modelId="{EE3B88FA-E677-4428-B339-72B40379E62C}" type="pres">
      <dgm:prSet presAssocID="{035B5380-1C35-479C-9F53-156CEAB41880}" presName="gear3srcNode" presStyleLbl="node1" presStyleIdx="2" presStyleCnt="3"/>
      <dgm:spPr/>
      <dgm:t>
        <a:bodyPr/>
        <a:lstStyle/>
        <a:p>
          <a:endParaRPr lang="es-MX"/>
        </a:p>
      </dgm:t>
    </dgm:pt>
    <dgm:pt modelId="{91ACBA51-19B8-451E-B471-6E66123FDB41}" type="pres">
      <dgm:prSet presAssocID="{035B5380-1C35-479C-9F53-156CEAB41880}" presName="gear3dstNode" presStyleLbl="node1" presStyleIdx="2" presStyleCnt="3"/>
      <dgm:spPr/>
      <dgm:t>
        <a:bodyPr/>
        <a:lstStyle/>
        <a:p>
          <a:endParaRPr lang="es-MX"/>
        </a:p>
      </dgm:t>
    </dgm:pt>
    <dgm:pt modelId="{627086B4-F5D3-453D-B251-754EEBD4E523}" type="pres">
      <dgm:prSet presAssocID="{60936DFF-BD23-4264-9891-613C2310FE82}" presName="connector1" presStyleLbl="sibTrans2D1" presStyleIdx="0" presStyleCnt="3" custLinFactNeighborX="42803" custLinFactNeighborY="1257"/>
      <dgm:spPr/>
      <dgm:t>
        <a:bodyPr/>
        <a:lstStyle/>
        <a:p>
          <a:endParaRPr lang="es-MX"/>
        </a:p>
      </dgm:t>
    </dgm:pt>
    <dgm:pt modelId="{08307FA6-A26A-4A48-90D0-7DEB5EB3977C}" type="pres">
      <dgm:prSet presAssocID="{30A14F25-73CF-4E6D-90F6-5D5C34C8B073}" presName="connector2" presStyleLbl="sibTrans2D1" presStyleIdx="1" presStyleCnt="3" custLinFactNeighborX="-27105" custLinFactNeighborY="-19766"/>
      <dgm:spPr/>
      <dgm:t>
        <a:bodyPr/>
        <a:lstStyle/>
        <a:p>
          <a:endParaRPr lang="es-MX"/>
        </a:p>
      </dgm:t>
    </dgm:pt>
    <dgm:pt modelId="{2D626660-CEBC-436F-B32F-292A395E3F0D}" type="pres">
      <dgm:prSet presAssocID="{85E443C9-C0C9-481F-84AC-BB668D93A3D0}" presName="connector3" presStyleLbl="sibTrans2D1" presStyleIdx="2" presStyleCnt="3" custLinFactNeighborX="-25674" custLinFactNeighborY="-22403"/>
      <dgm:spPr/>
      <dgm:t>
        <a:bodyPr/>
        <a:lstStyle/>
        <a:p>
          <a:endParaRPr lang="es-MX"/>
        </a:p>
      </dgm:t>
    </dgm:pt>
  </dgm:ptLst>
  <dgm:cxnLst>
    <dgm:cxn modelId="{8559C73E-E2E4-4B6D-AEA9-20605E40B6C7}" type="presOf" srcId="{E3E3ED2B-0CDF-4E5D-97D2-89DB77ACE4AA}" destId="{7DB82068-919F-493C-8AAA-2C79226D9C51}" srcOrd="0" destOrd="0" presId="urn:microsoft.com/office/officeart/2005/8/layout/gear1"/>
    <dgm:cxn modelId="{41DC975F-BB05-4FDC-8D65-2EB495393FDD}" srcId="{ABC1C7B9-71D3-4430-85C6-91C37300DD8A}" destId="{C724E77F-1E9C-41C3-A994-A4A8733F29A4}" srcOrd="3" destOrd="0" parTransId="{C7FCC86D-D111-4AC5-9B09-41D92335E077}" sibTransId="{3D6DA62E-32C6-4344-A57D-FDC18CA644BD}"/>
    <dgm:cxn modelId="{20AB9FF0-3983-4A3F-9AE2-B2455F92D898}" type="presOf" srcId="{6C00CC38-E694-45D9-ADBB-08A9DA29FC23}" destId="{61FBA18B-EAAF-48C4-9279-6AEAAC7DBA2C}" srcOrd="1" destOrd="0" presId="urn:microsoft.com/office/officeart/2005/8/layout/gear1"/>
    <dgm:cxn modelId="{2A44D12A-E013-4CC7-839D-F8CFC2079956}" type="presOf" srcId="{85E443C9-C0C9-481F-84AC-BB668D93A3D0}" destId="{2D626660-CEBC-436F-B32F-292A395E3F0D}" srcOrd="0" destOrd="0" presId="urn:microsoft.com/office/officeart/2005/8/layout/gear1"/>
    <dgm:cxn modelId="{8A5D3613-F25D-406C-BAFF-C5DFC0A7684C}" type="presOf" srcId="{ABC1C7B9-71D3-4430-85C6-91C37300DD8A}" destId="{1A8CBE74-6AB8-45A9-BF7E-48FFD6DA3A53}" srcOrd="0" destOrd="0" presId="urn:microsoft.com/office/officeart/2005/8/layout/gear1"/>
    <dgm:cxn modelId="{73B727E7-A536-4AF2-B245-C005363788A8}" type="presOf" srcId="{035B5380-1C35-479C-9F53-156CEAB41880}" destId="{ACAE4AD5-C0AB-4E43-AD40-A980ECBBDA96}" srcOrd="0" destOrd="0" presId="urn:microsoft.com/office/officeart/2005/8/layout/gear1"/>
    <dgm:cxn modelId="{219FEDC8-B937-422C-9459-82C226E28CD0}" srcId="{ABC1C7B9-71D3-4430-85C6-91C37300DD8A}" destId="{6C00CC38-E694-45D9-ADBB-08A9DA29FC23}" srcOrd="0" destOrd="0" parTransId="{D407F8AA-D06F-4DB4-BC96-B0F4F481195B}" sibTransId="{60936DFF-BD23-4264-9891-613C2310FE82}"/>
    <dgm:cxn modelId="{16A9459B-EAA6-458E-8F71-D108A0A0EDCD}" srcId="{ABC1C7B9-71D3-4430-85C6-91C37300DD8A}" destId="{035B5380-1C35-479C-9F53-156CEAB41880}" srcOrd="2" destOrd="0" parTransId="{91816E63-C076-4C04-A324-E81F8E5FFF5B}" sibTransId="{85E443C9-C0C9-481F-84AC-BB668D93A3D0}"/>
    <dgm:cxn modelId="{080DD876-9050-4F5E-AABE-59E81BB9990B}" srcId="{ABC1C7B9-71D3-4430-85C6-91C37300DD8A}" destId="{E3E3ED2B-0CDF-4E5D-97D2-89DB77ACE4AA}" srcOrd="1" destOrd="0" parTransId="{3A7F2DD4-AA68-429D-A603-9A33C8716971}" sibTransId="{30A14F25-73CF-4E6D-90F6-5D5C34C8B073}"/>
    <dgm:cxn modelId="{0AA81E12-1BB3-415F-B090-EC3F3D5A84D4}" type="presOf" srcId="{6C00CC38-E694-45D9-ADBB-08A9DA29FC23}" destId="{50CB9A9C-6B60-42B0-A5DD-2486FBFE4F37}" srcOrd="2" destOrd="0" presId="urn:microsoft.com/office/officeart/2005/8/layout/gear1"/>
    <dgm:cxn modelId="{81A74316-C639-4B74-93A7-1B86D324E44F}" type="presOf" srcId="{E3E3ED2B-0CDF-4E5D-97D2-89DB77ACE4AA}" destId="{D4B40C0B-38EC-4AA9-A58C-816E082A6CD6}" srcOrd="2" destOrd="0" presId="urn:microsoft.com/office/officeart/2005/8/layout/gear1"/>
    <dgm:cxn modelId="{3B1668BB-5E8B-49E7-AFEC-CF4A2CF693C5}" type="presOf" srcId="{035B5380-1C35-479C-9F53-156CEAB41880}" destId="{91ACBA51-19B8-451E-B471-6E66123FDB41}" srcOrd="3" destOrd="0" presId="urn:microsoft.com/office/officeart/2005/8/layout/gear1"/>
    <dgm:cxn modelId="{17896364-88E0-41C7-AD88-D7BA7A6984A2}" type="presOf" srcId="{30A14F25-73CF-4E6D-90F6-5D5C34C8B073}" destId="{08307FA6-A26A-4A48-90D0-7DEB5EB3977C}" srcOrd="0" destOrd="0" presId="urn:microsoft.com/office/officeart/2005/8/layout/gear1"/>
    <dgm:cxn modelId="{8009EC86-24C6-4395-B587-AC7FEBECFBB7}" type="presOf" srcId="{60936DFF-BD23-4264-9891-613C2310FE82}" destId="{627086B4-F5D3-453D-B251-754EEBD4E523}" srcOrd="0" destOrd="0" presId="urn:microsoft.com/office/officeart/2005/8/layout/gear1"/>
    <dgm:cxn modelId="{961E5D8C-E1B8-485F-91DD-2F0E83C11F93}" type="presOf" srcId="{6C00CC38-E694-45D9-ADBB-08A9DA29FC23}" destId="{61ED0FBA-2485-477A-8221-1CAAA4FAFEDB}" srcOrd="0" destOrd="0" presId="urn:microsoft.com/office/officeart/2005/8/layout/gear1"/>
    <dgm:cxn modelId="{1ED48519-9C27-4BC0-889D-B43AF95E2EEE}" type="presOf" srcId="{E3E3ED2B-0CDF-4E5D-97D2-89DB77ACE4AA}" destId="{33A952A1-53F8-4436-B4A2-8D3EE8415297}" srcOrd="1" destOrd="0" presId="urn:microsoft.com/office/officeart/2005/8/layout/gear1"/>
    <dgm:cxn modelId="{F6981C35-1E31-41D7-9B67-D05D8D32E707}" type="presOf" srcId="{035B5380-1C35-479C-9F53-156CEAB41880}" destId="{91FED8F5-F3C9-480F-B52B-8B4E6944EC68}" srcOrd="1" destOrd="0" presId="urn:microsoft.com/office/officeart/2005/8/layout/gear1"/>
    <dgm:cxn modelId="{45BD9943-3549-4DB2-884B-671FD0287151}" type="presOf" srcId="{035B5380-1C35-479C-9F53-156CEAB41880}" destId="{EE3B88FA-E677-4428-B339-72B40379E62C}" srcOrd="2" destOrd="0" presId="urn:microsoft.com/office/officeart/2005/8/layout/gear1"/>
    <dgm:cxn modelId="{C3D1E0F1-3CE8-451E-82E6-A618E7F699B9}" type="presParOf" srcId="{1A8CBE74-6AB8-45A9-BF7E-48FFD6DA3A53}" destId="{61ED0FBA-2485-477A-8221-1CAAA4FAFEDB}" srcOrd="0" destOrd="0" presId="urn:microsoft.com/office/officeart/2005/8/layout/gear1"/>
    <dgm:cxn modelId="{94EA05FA-486E-4C46-991D-2F0D1D1659B9}" type="presParOf" srcId="{1A8CBE74-6AB8-45A9-BF7E-48FFD6DA3A53}" destId="{61FBA18B-EAAF-48C4-9279-6AEAAC7DBA2C}" srcOrd="1" destOrd="0" presId="urn:microsoft.com/office/officeart/2005/8/layout/gear1"/>
    <dgm:cxn modelId="{E0D03875-80BB-4788-B82A-C29FBBF29CF2}" type="presParOf" srcId="{1A8CBE74-6AB8-45A9-BF7E-48FFD6DA3A53}" destId="{50CB9A9C-6B60-42B0-A5DD-2486FBFE4F37}" srcOrd="2" destOrd="0" presId="urn:microsoft.com/office/officeart/2005/8/layout/gear1"/>
    <dgm:cxn modelId="{5F513C5B-B075-43D5-AD94-646D3B19266C}" type="presParOf" srcId="{1A8CBE74-6AB8-45A9-BF7E-48FFD6DA3A53}" destId="{7DB82068-919F-493C-8AAA-2C79226D9C51}" srcOrd="3" destOrd="0" presId="urn:microsoft.com/office/officeart/2005/8/layout/gear1"/>
    <dgm:cxn modelId="{286AFAAE-A3F7-4107-B4C4-FB9611A0EE06}" type="presParOf" srcId="{1A8CBE74-6AB8-45A9-BF7E-48FFD6DA3A53}" destId="{33A952A1-53F8-4436-B4A2-8D3EE8415297}" srcOrd="4" destOrd="0" presId="urn:microsoft.com/office/officeart/2005/8/layout/gear1"/>
    <dgm:cxn modelId="{12ACD81D-D060-4EC6-B1D6-41BA1EA3D00E}" type="presParOf" srcId="{1A8CBE74-6AB8-45A9-BF7E-48FFD6DA3A53}" destId="{D4B40C0B-38EC-4AA9-A58C-816E082A6CD6}" srcOrd="5" destOrd="0" presId="urn:microsoft.com/office/officeart/2005/8/layout/gear1"/>
    <dgm:cxn modelId="{22A9D92F-A808-4915-B1BB-974E1849F115}" type="presParOf" srcId="{1A8CBE74-6AB8-45A9-BF7E-48FFD6DA3A53}" destId="{ACAE4AD5-C0AB-4E43-AD40-A980ECBBDA96}" srcOrd="6" destOrd="0" presId="urn:microsoft.com/office/officeart/2005/8/layout/gear1"/>
    <dgm:cxn modelId="{D0406DE7-4F38-4035-89F9-FAE12C1DC124}" type="presParOf" srcId="{1A8CBE74-6AB8-45A9-BF7E-48FFD6DA3A53}" destId="{91FED8F5-F3C9-480F-B52B-8B4E6944EC68}" srcOrd="7" destOrd="0" presId="urn:microsoft.com/office/officeart/2005/8/layout/gear1"/>
    <dgm:cxn modelId="{8729BEBF-E54D-4D57-8644-F9F160B7C421}" type="presParOf" srcId="{1A8CBE74-6AB8-45A9-BF7E-48FFD6DA3A53}" destId="{EE3B88FA-E677-4428-B339-72B40379E62C}" srcOrd="8" destOrd="0" presId="urn:microsoft.com/office/officeart/2005/8/layout/gear1"/>
    <dgm:cxn modelId="{5510330F-0FE3-4EE2-837F-C59D89E59B77}" type="presParOf" srcId="{1A8CBE74-6AB8-45A9-BF7E-48FFD6DA3A53}" destId="{91ACBA51-19B8-451E-B471-6E66123FDB41}" srcOrd="9" destOrd="0" presId="urn:microsoft.com/office/officeart/2005/8/layout/gear1"/>
    <dgm:cxn modelId="{7B8A89C6-411D-4FAE-A0E1-3A350EC93A31}" type="presParOf" srcId="{1A8CBE74-6AB8-45A9-BF7E-48FFD6DA3A53}" destId="{627086B4-F5D3-453D-B251-754EEBD4E523}" srcOrd="10" destOrd="0" presId="urn:microsoft.com/office/officeart/2005/8/layout/gear1"/>
    <dgm:cxn modelId="{403BB01B-FAF8-4D69-997C-63BDAFE04C4C}" type="presParOf" srcId="{1A8CBE74-6AB8-45A9-BF7E-48FFD6DA3A53}" destId="{08307FA6-A26A-4A48-90D0-7DEB5EB3977C}" srcOrd="11" destOrd="0" presId="urn:microsoft.com/office/officeart/2005/8/layout/gear1"/>
    <dgm:cxn modelId="{28968847-8016-45C8-AEE0-F9A1DA647252}" type="presParOf" srcId="{1A8CBE74-6AB8-45A9-BF7E-48FFD6DA3A53}" destId="{2D626660-CEBC-436F-B32F-292A395E3F0D}"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BC1C7B9-71D3-4430-85C6-91C37300DD8A}" type="doc">
      <dgm:prSet loTypeId="urn:microsoft.com/office/officeart/2005/8/layout/gear1" loCatId="process" qsTypeId="urn:microsoft.com/office/officeart/2005/8/quickstyle/simple1" qsCatId="simple" csTypeId="urn:microsoft.com/office/officeart/2005/8/colors/accent1_2" csCatId="accent1" phldr="1"/>
      <dgm:spPr/>
      <dgm:t>
        <a:bodyPr/>
        <a:lstStyle/>
        <a:p>
          <a:endParaRPr lang="es-MX"/>
        </a:p>
      </dgm:t>
    </dgm:pt>
    <dgm:pt modelId="{6C00CC38-E694-45D9-ADBB-08A9DA29FC23}">
      <dgm:prSet custT="1"/>
      <dgm:spPr>
        <a:solidFill>
          <a:schemeClr val="accent3"/>
        </a:solidFill>
      </dgm:spPr>
      <dgm:t>
        <a:bodyPr/>
        <a:lstStyle/>
        <a:p>
          <a:pPr rtl="0"/>
          <a:r>
            <a:rPr lang="es-MX" sz="2400" dirty="0" smtClean="0"/>
            <a:t>Juicio para la protección de los  </a:t>
          </a:r>
          <a:r>
            <a:rPr lang="es-MX" sz="2400" dirty="0" err="1" smtClean="0"/>
            <a:t>dchos</a:t>
          </a:r>
          <a:r>
            <a:rPr lang="es-MX" sz="2400" dirty="0" smtClean="0"/>
            <a:t>. político-electorales(</a:t>
          </a:r>
          <a:r>
            <a:rPr lang="es-MX" sz="2400" dirty="0" err="1" smtClean="0"/>
            <a:t>TEPJF</a:t>
          </a:r>
          <a:r>
            <a:rPr lang="es-MX" sz="2400" dirty="0" smtClean="0"/>
            <a:t>)</a:t>
          </a:r>
          <a:endParaRPr lang="es-MX" sz="2400" dirty="0"/>
        </a:p>
      </dgm:t>
    </dgm:pt>
    <dgm:pt modelId="{D407F8AA-D06F-4DB4-BC96-B0F4F481195B}" type="parTrans" cxnId="{219FEDC8-B937-422C-9459-82C226E28CD0}">
      <dgm:prSet/>
      <dgm:spPr/>
      <dgm:t>
        <a:bodyPr/>
        <a:lstStyle/>
        <a:p>
          <a:endParaRPr lang="es-MX"/>
        </a:p>
      </dgm:t>
    </dgm:pt>
    <dgm:pt modelId="{60936DFF-BD23-4264-9891-613C2310FE82}" type="sibTrans" cxnId="{219FEDC8-B937-422C-9459-82C226E28CD0}">
      <dgm:prSet/>
      <dgm:spPr/>
      <dgm:t>
        <a:bodyPr/>
        <a:lstStyle/>
        <a:p>
          <a:endParaRPr lang="es-MX"/>
        </a:p>
      </dgm:t>
    </dgm:pt>
    <dgm:pt modelId="{E3E3ED2B-0CDF-4E5D-97D2-89DB77ACE4AA}">
      <dgm:prSet custT="1"/>
      <dgm:spPr>
        <a:solidFill>
          <a:srgbClr val="A7831F"/>
        </a:solidFill>
      </dgm:spPr>
      <dgm:t>
        <a:bodyPr/>
        <a:lstStyle/>
        <a:p>
          <a:pPr rtl="0"/>
          <a:r>
            <a:rPr lang="es-MX" sz="1600" dirty="0" smtClean="0"/>
            <a:t>VS actos que violen los </a:t>
          </a:r>
          <a:r>
            <a:rPr lang="es-MX" sz="1600" dirty="0" err="1" smtClean="0"/>
            <a:t>dchos</a:t>
          </a:r>
          <a:r>
            <a:rPr lang="es-MX" sz="1600" dirty="0" smtClean="0"/>
            <a:t> político electorales del ciudadano (Art. 99 </a:t>
          </a:r>
          <a:r>
            <a:rPr lang="es-MX" sz="1600" dirty="0" err="1" smtClean="0"/>
            <a:t>CPEUM</a:t>
          </a:r>
          <a:r>
            <a:rPr lang="es-MX" sz="1600" dirty="0" smtClean="0"/>
            <a:t>  f. V, 79 a 85 de la </a:t>
          </a:r>
          <a:r>
            <a:rPr lang="es-MX" sz="1600" dirty="0" err="1" smtClean="0"/>
            <a:t>LGSMI</a:t>
          </a:r>
          <a:r>
            <a:rPr lang="es-MX" sz="1600" dirty="0" smtClean="0"/>
            <a:t> en materia electoral)</a:t>
          </a:r>
          <a:endParaRPr lang="es-MX" sz="1600" dirty="0"/>
        </a:p>
      </dgm:t>
    </dgm:pt>
    <dgm:pt modelId="{3A7F2DD4-AA68-429D-A603-9A33C8716971}" type="parTrans" cxnId="{080DD876-9050-4F5E-AABE-59E81BB9990B}">
      <dgm:prSet/>
      <dgm:spPr/>
      <dgm:t>
        <a:bodyPr/>
        <a:lstStyle/>
        <a:p>
          <a:endParaRPr lang="es-MX"/>
        </a:p>
      </dgm:t>
    </dgm:pt>
    <dgm:pt modelId="{30A14F25-73CF-4E6D-90F6-5D5C34C8B073}" type="sibTrans" cxnId="{080DD876-9050-4F5E-AABE-59E81BB9990B}">
      <dgm:prSet/>
      <dgm:spPr/>
      <dgm:t>
        <a:bodyPr/>
        <a:lstStyle/>
        <a:p>
          <a:endParaRPr lang="es-MX"/>
        </a:p>
      </dgm:t>
    </dgm:pt>
    <dgm:pt modelId="{035B5380-1C35-479C-9F53-156CEAB41880}">
      <dgm:prSet custT="1"/>
      <dgm:spPr>
        <a:solidFill>
          <a:srgbClr val="C850C8"/>
        </a:solidFill>
      </dgm:spPr>
      <dgm:t>
        <a:bodyPr/>
        <a:lstStyle/>
        <a:p>
          <a:pPr rtl="0"/>
          <a:r>
            <a:rPr lang="es-MX" sz="1600" dirty="0" smtClean="0"/>
            <a:t>Resuelve SALA SUPERIOR o SALA REGIONAL</a:t>
          </a:r>
        </a:p>
        <a:p>
          <a:pPr rtl="0"/>
          <a:r>
            <a:rPr lang="es-MX" sz="1600" dirty="0" smtClean="0"/>
            <a:t>Juicio  de Única instancia</a:t>
          </a:r>
          <a:endParaRPr lang="es-MX" sz="1600" dirty="0"/>
        </a:p>
      </dgm:t>
    </dgm:pt>
    <dgm:pt modelId="{91816E63-C076-4C04-A324-E81F8E5FFF5B}" type="parTrans" cxnId="{16A9459B-EAA6-458E-8F71-D108A0A0EDCD}">
      <dgm:prSet/>
      <dgm:spPr/>
      <dgm:t>
        <a:bodyPr/>
        <a:lstStyle/>
        <a:p>
          <a:endParaRPr lang="es-MX"/>
        </a:p>
      </dgm:t>
    </dgm:pt>
    <dgm:pt modelId="{85E443C9-C0C9-481F-84AC-BB668D93A3D0}" type="sibTrans" cxnId="{16A9459B-EAA6-458E-8F71-D108A0A0EDCD}">
      <dgm:prSet/>
      <dgm:spPr/>
      <dgm:t>
        <a:bodyPr/>
        <a:lstStyle/>
        <a:p>
          <a:endParaRPr lang="es-MX"/>
        </a:p>
      </dgm:t>
    </dgm:pt>
    <dgm:pt modelId="{C724E77F-1E9C-41C3-A994-A4A8733F29A4}">
      <dgm:prSet/>
      <dgm:spPr/>
      <dgm:t>
        <a:bodyPr/>
        <a:lstStyle/>
        <a:p>
          <a:pPr rtl="0"/>
          <a:endParaRPr lang="es-MX" dirty="0"/>
        </a:p>
      </dgm:t>
    </dgm:pt>
    <dgm:pt modelId="{C7FCC86D-D111-4AC5-9B09-41D92335E077}" type="parTrans" cxnId="{41DC975F-BB05-4FDC-8D65-2EB495393FDD}">
      <dgm:prSet/>
      <dgm:spPr/>
      <dgm:t>
        <a:bodyPr/>
        <a:lstStyle/>
        <a:p>
          <a:endParaRPr lang="es-MX"/>
        </a:p>
      </dgm:t>
    </dgm:pt>
    <dgm:pt modelId="{3D6DA62E-32C6-4344-A57D-FDC18CA644BD}" type="sibTrans" cxnId="{41DC975F-BB05-4FDC-8D65-2EB495393FDD}">
      <dgm:prSet/>
      <dgm:spPr/>
      <dgm:t>
        <a:bodyPr/>
        <a:lstStyle/>
        <a:p>
          <a:endParaRPr lang="es-MX"/>
        </a:p>
      </dgm:t>
    </dgm:pt>
    <dgm:pt modelId="{1A8CBE74-6AB8-45A9-BF7E-48FFD6DA3A53}" type="pres">
      <dgm:prSet presAssocID="{ABC1C7B9-71D3-4430-85C6-91C37300DD8A}" presName="composite" presStyleCnt="0">
        <dgm:presLayoutVars>
          <dgm:chMax val="3"/>
          <dgm:animLvl val="lvl"/>
          <dgm:resizeHandles val="exact"/>
        </dgm:presLayoutVars>
      </dgm:prSet>
      <dgm:spPr/>
      <dgm:t>
        <a:bodyPr/>
        <a:lstStyle/>
        <a:p>
          <a:endParaRPr lang="es-MX"/>
        </a:p>
      </dgm:t>
    </dgm:pt>
    <dgm:pt modelId="{61ED0FBA-2485-477A-8221-1CAAA4FAFEDB}" type="pres">
      <dgm:prSet presAssocID="{6C00CC38-E694-45D9-ADBB-08A9DA29FC23}" presName="gear1" presStyleLbl="node1" presStyleIdx="0" presStyleCnt="3" custScaleX="205357" custScaleY="172356" custLinFactNeighborX="44917" custLinFactNeighborY="-4291">
        <dgm:presLayoutVars>
          <dgm:chMax val="1"/>
          <dgm:bulletEnabled val="1"/>
        </dgm:presLayoutVars>
      </dgm:prSet>
      <dgm:spPr/>
      <dgm:t>
        <a:bodyPr/>
        <a:lstStyle/>
        <a:p>
          <a:endParaRPr lang="es-MX"/>
        </a:p>
      </dgm:t>
    </dgm:pt>
    <dgm:pt modelId="{61FBA18B-EAAF-48C4-9279-6AEAAC7DBA2C}" type="pres">
      <dgm:prSet presAssocID="{6C00CC38-E694-45D9-ADBB-08A9DA29FC23}" presName="gear1srcNode" presStyleLbl="node1" presStyleIdx="0" presStyleCnt="3"/>
      <dgm:spPr/>
      <dgm:t>
        <a:bodyPr/>
        <a:lstStyle/>
        <a:p>
          <a:endParaRPr lang="es-MX"/>
        </a:p>
      </dgm:t>
    </dgm:pt>
    <dgm:pt modelId="{50CB9A9C-6B60-42B0-A5DD-2486FBFE4F37}" type="pres">
      <dgm:prSet presAssocID="{6C00CC38-E694-45D9-ADBB-08A9DA29FC23}" presName="gear1dstNode" presStyleLbl="node1" presStyleIdx="0" presStyleCnt="3"/>
      <dgm:spPr/>
      <dgm:t>
        <a:bodyPr/>
        <a:lstStyle/>
        <a:p>
          <a:endParaRPr lang="es-MX"/>
        </a:p>
      </dgm:t>
    </dgm:pt>
    <dgm:pt modelId="{7DB82068-919F-493C-8AAA-2C79226D9C51}" type="pres">
      <dgm:prSet presAssocID="{E3E3ED2B-0CDF-4E5D-97D2-89DB77ACE4AA}" presName="gear2" presStyleLbl="node1" presStyleIdx="1" presStyleCnt="3" custScaleX="242537" custScaleY="172356" custLinFactNeighborX="-92630" custLinFactNeighborY="23429">
        <dgm:presLayoutVars>
          <dgm:chMax val="1"/>
          <dgm:bulletEnabled val="1"/>
        </dgm:presLayoutVars>
      </dgm:prSet>
      <dgm:spPr/>
      <dgm:t>
        <a:bodyPr/>
        <a:lstStyle/>
        <a:p>
          <a:endParaRPr lang="es-MX"/>
        </a:p>
      </dgm:t>
    </dgm:pt>
    <dgm:pt modelId="{33A952A1-53F8-4436-B4A2-8D3EE8415297}" type="pres">
      <dgm:prSet presAssocID="{E3E3ED2B-0CDF-4E5D-97D2-89DB77ACE4AA}" presName="gear2srcNode" presStyleLbl="node1" presStyleIdx="1" presStyleCnt="3"/>
      <dgm:spPr/>
      <dgm:t>
        <a:bodyPr/>
        <a:lstStyle/>
        <a:p>
          <a:endParaRPr lang="es-MX"/>
        </a:p>
      </dgm:t>
    </dgm:pt>
    <dgm:pt modelId="{D4B40C0B-38EC-4AA9-A58C-816E082A6CD6}" type="pres">
      <dgm:prSet presAssocID="{E3E3ED2B-0CDF-4E5D-97D2-89DB77ACE4AA}" presName="gear2dstNode" presStyleLbl="node1" presStyleIdx="1" presStyleCnt="3"/>
      <dgm:spPr/>
      <dgm:t>
        <a:bodyPr/>
        <a:lstStyle/>
        <a:p>
          <a:endParaRPr lang="es-MX"/>
        </a:p>
      </dgm:t>
    </dgm:pt>
    <dgm:pt modelId="{ACAE4AD5-C0AB-4E43-AD40-A980ECBBDA96}" type="pres">
      <dgm:prSet presAssocID="{035B5380-1C35-479C-9F53-156CEAB41880}" presName="gear3" presStyleLbl="node1" presStyleIdx="2" presStyleCnt="3" custScaleX="201116" custScaleY="208333" custLinFactNeighborX="-16593" custLinFactNeighborY="-6760"/>
      <dgm:spPr/>
      <dgm:t>
        <a:bodyPr/>
        <a:lstStyle/>
        <a:p>
          <a:endParaRPr lang="es-MX"/>
        </a:p>
      </dgm:t>
    </dgm:pt>
    <dgm:pt modelId="{91FED8F5-F3C9-480F-B52B-8B4E6944EC68}" type="pres">
      <dgm:prSet presAssocID="{035B5380-1C35-479C-9F53-156CEAB41880}" presName="gear3tx" presStyleLbl="node1" presStyleIdx="2" presStyleCnt="3">
        <dgm:presLayoutVars>
          <dgm:chMax val="1"/>
          <dgm:bulletEnabled val="1"/>
        </dgm:presLayoutVars>
      </dgm:prSet>
      <dgm:spPr/>
      <dgm:t>
        <a:bodyPr/>
        <a:lstStyle/>
        <a:p>
          <a:endParaRPr lang="es-MX"/>
        </a:p>
      </dgm:t>
    </dgm:pt>
    <dgm:pt modelId="{EE3B88FA-E677-4428-B339-72B40379E62C}" type="pres">
      <dgm:prSet presAssocID="{035B5380-1C35-479C-9F53-156CEAB41880}" presName="gear3srcNode" presStyleLbl="node1" presStyleIdx="2" presStyleCnt="3"/>
      <dgm:spPr/>
      <dgm:t>
        <a:bodyPr/>
        <a:lstStyle/>
        <a:p>
          <a:endParaRPr lang="es-MX"/>
        </a:p>
      </dgm:t>
    </dgm:pt>
    <dgm:pt modelId="{91ACBA51-19B8-451E-B471-6E66123FDB41}" type="pres">
      <dgm:prSet presAssocID="{035B5380-1C35-479C-9F53-156CEAB41880}" presName="gear3dstNode" presStyleLbl="node1" presStyleIdx="2" presStyleCnt="3"/>
      <dgm:spPr/>
      <dgm:t>
        <a:bodyPr/>
        <a:lstStyle/>
        <a:p>
          <a:endParaRPr lang="es-MX"/>
        </a:p>
      </dgm:t>
    </dgm:pt>
    <dgm:pt modelId="{627086B4-F5D3-453D-B251-754EEBD4E523}" type="pres">
      <dgm:prSet presAssocID="{60936DFF-BD23-4264-9891-613C2310FE82}" presName="connector1" presStyleLbl="sibTrans2D1" presStyleIdx="0" presStyleCnt="3" custLinFactNeighborX="42803" custLinFactNeighborY="1257"/>
      <dgm:spPr/>
      <dgm:t>
        <a:bodyPr/>
        <a:lstStyle/>
        <a:p>
          <a:endParaRPr lang="es-MX"/>
        </a:p>
      </dgm:t>
    </dgm:pt>
    <dgm:pt modelId="{08307FA6-A26A-4A48-90D0-7DEB5EB3977C}" type="pres">
      <dgm:prSet presAssocID="{30A14F25-73CF-4E6D-90F6-5D5C34C8B073}" presName="connector2" presStyleLbl="sibTrans2D1" presStyleIdx="1" presStyleCnt="3" custLinFactNeighborX="-27105" custLinFactNeighborY="-19766"/>
      <dgm:spPr/>
      <dgm:t>
        <a:bodyPr/>
        <a:lstStyle/>
        <a:p>
          <a:endParaRPr lang="es-MX"/>
        </a:p>
      </dgm:t>
    </dgm:pt>
    <dgm:pt modelId="{2D626660-CEBC-436F-B32F-292A395E3F0D}" type="pres">
      <dgm:prSet presAssocID="{85E443C9-C0C9-481F-84AC-BB668D93A3D0}" presName="connector3" presStyleLbl="sibTrans2D1" presStyleIdx="2" presStyleCnt="3" custLinFactNeighborX="-25674" custLinFactNeighborY="-22403"/>
      <dgm:spPr/>
      <dgm:t>
        <a:bodyPr/>
        <a:lstStyle/>
        <a:p>
          <a:endParaRPr lang="es-MX"/>
        </a:p>
      </dgm:t>
    </dgm:pt>
  </dgm:ptLst>
  <dgm:cxnLst>
    <dgm:cxn modelId="{893A67A6-8819-45E8-A0DF-58593FF77BF3}" type="presOf" srcId="{6C00CC38-E694-45D9-ADBB-08A9DA29FC23}" destId="{50CB9A9C-6B60-42B0-A5DD-2486FBFE4F37}" srcOrd="2" destOrd="0" presId="urn:microsoft.com/office/officeart/2005/8/layout/gear1"/>
    <dgm:cxn modelId="{DEF7DC38-5E71-4AE3-9696-A8143924341E}" type="presOf" srcId="{035B5380-1C35-479C-9F53-156CEAB41880}" destId="{91ACBA51-19B8-451E-B471-6E66123FDB41}" srcOrd="3" destOrd="0" presId="urn:microsoft.com/office/officeart/2005/8/layout/gear1"/>
    <dgm:cxn modelId="{41DC975F-BB05-4FDC-8D65-2EB495393FDD}" srcId="{ABC1C7B9-71D3-4430-85C6-91C37300DD8A}" destId="{C724E77F-1E9C-41C3-A994-A4A8733F29A4}" srcOrd="3" destOrd="0" parTransId="{C7FCC86D-D111-4AC5-9B09-41D92335E077}" sibTransId="{3D6DA62E-32C6-4344-A57D-FDC18CA644BD}"/>
    <dgm:cxn modelId="{A25BD4B0-A1CA-46D4-A7DF-DDBA77D4B44D}" type="presOf" srcId="{E3E3ED2B-0CDF-4E5D-97D2-89DB77ACE4AA}" destId="{33A952A1-53F8-4436-B4A2-8D3EE8415297}" srcOrd="1" destOrd="0" presId="urn:microsoft.com/office/officeart/2005/8/layout/gear1"/>
    <dgm:cxn modelId="{72A0201A-9AEA-45F0-8A45-778C3FDFD659}" type="presOf" srcId="{30A14F25-73CF-4E6D-90F6-5D5C34C8B073}" destId="{08307FA6-A26A-4A48-90D0-7DEB5EB3977C}" srcOrd="0" destOrd="0" presId="urn:microsoft.com/office/officeart/2005/8/layout/gear1"/>
    <dgm:cxn modelId="{51AC6D96-39B4-4A3A-B310-A73528DD3546}" type="presOf" srcId="{6C00CC38-E694-45D9-ADBB-08A9DA29FC23}" destId="{61ED0FBA-2485-477A-8221-1CAAA4FAFEDB}" srcOrd="0" destOrd="0" presId="urn:microsoft.com/office/officeart/2005/8/layout/gear1"/>
    <dgm:cxn modelId="{219FEDC8-B937-422C-9459-82C226E28CD0}" srcId="{ABC1C7B9-71D3-4430-85C6-91C37300DD8A}" destId="{6C00CC38-E694-45D9-ADBB-08A9DA29FC23}" srcOrd="0" destOrd="0" parTransId="{D407F8AA-D06F-4DB4-BC96-B0F4F481195B}" sibTransId="{60936DFF-BD23-4264-9891-613C2310FE82}"/>
    <dgm:cxn modelId="{16A9459B-EAA6-458E-8F71-D108A0A0EDCD}" srcId="{ABC1C7B9-71D3-4430-85C6-91C37300DD8A}" destId="{035B5380-1C35-479C-9F53-156CEAB41880}" srcOrd="2" destOrd="0" parTransId="{91816E63-C076-4C04-A324-E81F8E5FFF5B}" sibTransId="{85E443C9-C0C9-481F-84AC-BB668D93A3D0}"/>
    <dgm:cxn modelId="{080DD876-9050-4F5E-AABE-59E81BB9990B}" srcId="{ABC1C7B9-71D3-4430-85C6-91C37300DD8A}" destId="{E3E3ED2B-0CDF-4E5D-97D2-89DB77ACE4AA}" srcOrd="1" destOrd="0" parTransId="{3A7F2DD4-AA68-429D-A603-9A33C8716971}" sibTransId="{30A14F25-73CF-4E6D-90F6-5D5C34C8B073}"/>
    <dgm:cxn modelId="{C725EE14-5952-405E-995B-D8A14FA94EEF}" type="presOf" srcId="{035B5380-1C35-479C-9F53-156CEAB41880}" destId="{ACAE4AD5-C0AB-4E43-AD40-A980ECBBDA96}" srcOrd="0" destOrd="0" presId="urn:microsoft.com/office/officeart/2005/8/layout/gear1"/>
    <dgm:cxn modelId="{8F711482-4B40-43B4-81C7-945F49E0E726}" type="presOf" srcId="{E3E3ED2B-0CDF-4E5D-97D2-89DB77ACE4AA}" destId="{7DB82068-919F-493C-8AAA-2C79226D9C51}" srcOrd="0" destOrd="0" presId="urn:microsoft.com/office/officeart/2005/8/layout/gear1"/>
    <dgm:cxn modelId="{78A23780-F668-4644-9983-1E664C5E080B}" type="presOf" srcId="{85E443C9-C0C9-481F-84AC-BB668D93A3D0}" destId="{2D626660-CEBC-436F-B32F-292A395E3F0D}" srcOrd="0" destOrd="0" presId="urn:microsoft.com/office/officeart/2005/8/layout/gear1"/>
    <dgm:cxn modelId="{A4006F12-5E0A-40CE-BAD3-118B78982998}" type="presOf" srcId="{60936DFF-BD23-4264-9891-613C2310FE82}" destId="{627086B4-F5D3-453D-B251-754EEBD4E523}" srcOrd="0" destOrd="0" presId="urn:microsoft.com/office/officeart/2005/8/layout/gear1"/>
    <dgm:cxn modelId="{82C93076-5536-4B9D-B152-68A7FCAE869B}" type="presOf" srcId="{ABC1C7B9-71D3-4430-85C6-91C37300DD8A}" destId="{1A8CBE74-6AB8-45A9-BF7E-48FFD6DA3A53}" srcOrd="0" destOrd="0" presId="urn:microsoft.com/office/officeart/2005/8/layout/gear1"/>
    <dgm:cxn modelId="{A3EB9D40-C2BC-4F00-B540-8F680D32F7A8}" type="presOf" srcId="{035B5380-1C35-479C-9F53-156CEAB41880}" destId="{91FED8F5-F3C9-480F-B52B-8B4E6944EC68}" srcOrd="1" destOrd="0" presId="urn:microsoft.com/office/officeart/2005/8/layout/gear1"/>
    <dgm:cxn modelId="{6C8ABB3E-A8E7-449D-8639-A9AE8D8DBA5C}" type="presOf" srcId="{6C00CC38-E694-45D9-ADBB-08A9DA29FC23}" destId="{61FBA18B-EAAF-48C4-9279-6AEAAC7DBA2C}" srcOrd="1" destOrd="0" presId="urn:microsoft.com/office/officeart/2005/8/layout/gear1"/>
    <dgm:cxn modelId="{FAC8B897-C2A9-4E41-B7F1-E76A947FE80F}" type="presOf" srcId="{E3E3ED2B-0CDF-4E5D-97D2-89DB77ACE4AA}" destId="{D4B40C0B-38EC-4AA9-A58C-816E082A6CD6}" srcOrd="2" destOrd="0" presId="urn:microsoft.com/office/officeart/2005/8/layout/gear1"/>
    <dgm:cxn modelId="{C0147BAD-51E8-495E-9384-7DCBD229CA95}" type="presOf" srcId="{035B5380-1C35-479C-9F53-156CEAB41880}" destId="{EE3B88FA-E677-4428-B339-72B40379E62C}" srcOrd="2" destOrd="0" presId="urn:microsoft.com/office/officeart/2005/8/layout/gear1"/>
    <dgm:cxn modelId="{D6118B20-FACF-4EEE-A32F-7FE765928EC8}" type="presParOf" srcId="{1A8CBE74-6AB8-45A9-BF7E-48FFD6DA3A53}" destId="{61ED0FBA-2485-477A-8221-1CAAA4FAFEDB}" srcOrd="0" destOrd="0" presId="urn:microsoft.com/office/officeart/2005/8/layout/gear1"/>
    <dgm:cxn modelId="{F0CD9B7E-46E5-462E-862B-9513B409A94B}" type="presParOf" srcId="{1A8CBE74-6AB8-45A9-BF7E-48FFD6DA3A53}" destId="{61FBA18B-EAAF-48C4-9279-6AEAAC7DBA2C}" srcOrd="1" destOrd="0" presId="urn:microsoft.com/office/officeart/2005/8/layout/gear1"/>
    <dgm:cxn modelId="{993A3995-93AC-45A7-A12A-2EEC559D8356}" type="presParOf" srcId="{1A8CBE74-6AB8-45A9-BF7E-48FFD6DA3A53}" destId="{50CB9A9C-6B60-42B0-A5DD-2486FBFE4F37}" srcOrd="2" destOrd="0" presId="urn:microsoft.com/office/officeart/2005/8/layout/gear1"/>
    <dgm:cxn modelId="{33DDFC4E-7791-4A69-8228-72FA6F1EE550}" type="presParOf" srcId="{1A8CBE74-6AB8-45A9-BF7E-48FFD6DA3A53}" destId="{7DB82068-919F-493C-8AAA-2C79226D9C51}" srcOrd="3" destOrd="0" presId="urn:microsoft.com/office/officeart/2005/8/layout/gear1"/>
    <dgm:cxn modelId="{20FF5DAB-B80B-4CF2-B5FA-6E38193C67DD}" type="presParOf" srcId="{1A8CBE74-6AB8-45A9-BF7E-48FFD6DA3A53}" destId="{33A952A1-53F8-4436-B4A2-8D3EE8415297}" srcOrd="4" destOrd="0" presId="urn:microsoft.com/office/officeart/2005/8/layout/gear1"/>
    <dgm:cxn modelId="{49D2991E-2854-487A-AC4B-E08FA3D4CE54}" type="presParOf" srcId="{1A8CBE74-6AB8-45A9-BF7E-48FFD6DA3A53}" destId="{D4B40C0B-38EC-4AA9-A58C-816E082A6CD6}" srcOrd="5" destOrd="0" presId="urn:microsoft.com/office/officeart/2005/8/layout/gear1"/>
    <dgm:cxn modelId="{EAA4FE08-EC64-4E09-A1C7-A238A75A5E21}" type="presParOf" srcId="{1A8CBE74-6AB8-45A9-BF7E-48FFD6DA3A53}" destId="{ACAE4AD5-C0AB-4E43-AD40-A980ECBBDA96}" srcOrd="6" destOrd="0" presId="urn:microsoft.com/office/officeart/2005/8/layout/gear1"/>
    <dgm:cxn modelId="{4F3AFC76-D4BA-4F76-A30E-E33FA44F8E10}" type="presParOf" srcId="{1A8CBE74-6AB8-45A9-BF7E-48FFD6DA3A53}" destId="{91FED8F5-F3C9-480F-B52B-8B4E6944EC68}" srcOrd="7" destOrd="0" presId="urn:microsoft.com/office/officeart/2005/8/layout/gear1"/>
    <dgm:cxn modelId="{73E7A59B-EE14-40F4-AB03-680F2EA075F1}" type="presParOf" srcId="{1A8CBE74-6AB8-45A9-BF7E-48FFD6DA3A53}" destId="{EE3B88FA-E677-4428-B339-72B40379E62C}" srcOrd="8" destOrd="0" presId="urn:microsoft.com/office/officeart/2005/8/layout/gear1"/>
    <dgm:cxn modelId="{AC12D8B9-4841-42F0-8B2E-C0EBB4107D62}" type="presParOf" srcId="{1A8CBE74-6AB8-45A9-BF7E-48FFD6DA3A53}" destId="{91ACBA51-19B8-451E-B471-6E66123FDB41}" srcOrd="9" destOrd="0" presId="urn:microsoft.com/office/officeart/2005/8/layout/gear1"/>
    <dgm:cxn modelId="{4E577DD0-8AC6-40FA-A3BC-42C30EFF6FFC}" type="presParOf" srcId="{1A8CBE74-6AB8-45A9-BF7E-48FFD6DA3A53}" destId="{627086B4-F5D3-453D-B251-754EEBD4E523}" srcOrd="10" destOrd="0" presId="urn:microsoft.com/office/officeart/2005/8/layout/gear1"/>
    <dgm:cxn modelId="{F9F17C64-E8B2-48A6-B8CE-73E9FFE89C66}" type="presParOf" srcId="{1A8CBE74-6AB8-45A9-BF7E-48FFD6DA3A53}" destId="{08307FA6-A26A-4A48-90D0-7DEB5EB3977C}" srcOrd="11" destOrd="0" presId="urn:microsoft.com/office/officeart/2005/8/layout/gear1"/>
    <dgm:cxn modelId="{F1E7291C-C0B0-4274-837F-1F7F88ADDAC4}" type="presParOf" srcId="{1A8CBE74-6AB8-45A9-BF7E-48FFD6DA3A53}" destId="{2D626660-CEBC-436F-B32F-292A395E3F0D}"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BC1C7B9-71D3-4430-85C6-91C37300DD8A}" type="doc">
      <dgm:prSet loTypeId="urn:microsoft.com/office/officeart/2005/8/layout/gear1" loCatId="process" qsTypeId="urn:microsoft.com/office/officeart/2005/8/quickstyle/simple1" qsCatId="simple" csTypeId="urn:microsoft.com/office/officeart/2005/8/colors/accent1_2" csCatId="accent1" phldr="1"/>
      <dgm:spPr/>
      <dgm:t>
        <a:bodyPr/>
        <a:lstStyle/>
        <a:p>
          <a:endParaRPr lang="es-MX"/>
        </a:p>
      </dgm:t>
    </dgm:pt>
    <dgm:pt modelId="{6C00CC38-E694-45D9-ADBB-08A9DA29FC23}">
      <dgm:prSet custT="1"/>
      <dgm:spPr>
        <a:solidFill>
          <a:srgbClr val="7C36CA"/>
        </a:solidFill>
      </dgm:spPr>
      <dgm:t>
        <a:bodyPr/>
        <a:lstStyle/>
        <a:p>
          <a:pPr rtl="0"/>
          <a:r>
            <a:rPr lang="es-MX" sz="2400" dirty="0" smtClean="0"/>
            <a:t>Comisión Nacional de Derechos Humanos(CNDH)</a:t>
          </a:r>
          <a:endParaRPr lang="es-MX" sz="2400" dirty="0"/>
        </a:p>
      </dgm:t>
    </dgm:pt>
    <dgm:pt modelId="{D407F8AA-D06F-4DB4-BC96-B0F4F481195B}" type="parTrans" cxnId="{219FEDC8-B937-422C-9459-82C226E28CD0}">
      <dgm:prSet/>
      <dgm:spPr/>
      <dgm:t>
        <a:bodyPr/>
        <a:lstStyle/>
        <a:p>
          <a:endParaRPr lang="es-MX"/>
        </a:p>
      </dgm:t>
    </dgm:pt>
    <dgm:pt modelId="{60936DFF-BD23-4264-9891-613C2310FE82}" type="sibTrans" cxnId="{219FEDC8-B937-422C-9459-82C226E28CD0}">
      <dgm:prSet/>
      <dgm:spPr/>
      <dgm:t>
        <a:bodyPr/>
        <a:lstStyle/>
        <a:p>
          <a:endParaRPr lang="es-MX"/>
        </a:p>
      </dgm:t>
    </dgm:pt>
    <dgm:pt modelId="{E3E3ED2B-0CDF-4E5D-97D2-89DB77ACE4AA}">
      <dgm:prSet custT="1"/>
      <dgm:spPr>
        <a:solidFill>
          <a:schemeClr val="accent4">
            <a:lumMod val="50000"/>
          </a:schemeClr>
        </a:solidFill>
      </dgm:spPr>
      <dgm:t>
        <a:bodyPr/>
        <a:lstStyle/>
        <a:p>
          <a:pPr rtl="0"/>
          <a:r>
            <a:rPr lang="es-MX" sz="1600" dirty="0" smtClean="0"/>
            <a:t>VS actos u omisiones que violen los </a:t>
          </a:r>
          <a:r>
            <a:rPr lang="es-MX" sz="1600" dirty="0" err="1" smtClean="0"/>
            <a:t>dchos</a:t>
          </a:r>
          <a:r>
            <a:rPr lang="es-MX" sz="1600" dirty="0" smtClean="0"/>
            <a:t> humanos(Art. 102 Apartado B </a:t>
          </a:r>
          <a:r>
            <a:rPr lang="es-MX" sz="1600" dirty="0" err="1" smtClean="0"/>
            <a:t>CPEUM</a:t>
          </a:r>
          <a:r>
            <a:rPr lang="es-MX" sz="1600" dirty="0" smtClean="0"/>
            <a:t>, Ley de la de la CNDH)</a:t>
          </a:r>
          <a:endParaRPr lang="es-MX" sz="1600" dirty="0"/>
        </a:p>
      </dgm:t>
    </dgm:pt>
    <dgm:pt modelId="{3A7F2DD4-AA68-429D-A603-9A33C8716971}" type="parTrans" cxnId="{080DD876-9050-4F5E-AABE-59E81BB9990B}">
      <dgm:prSet/>
      <dgm:spPr/>
      <dgm:t>
        <a:bodyPr/>
        <a:lstStyle/>
        <a:p>
          <a:endParaRPr lang="es-MX"/>
        </a:p>
      </dgm:t>
    </dgm:pt>
    <dgm:pt modelId="{30A14F25-73CF-4E6D-90F6-5D5C34C8B073}" type="sibTrans" cxnId="{080DD876-9050-4F5E-AABE-59E81BB9990B}">
      <dgm:prSet/>
      <dgm:spPr/>
      <dgm:t>
        <a:bodyPr/>
        <a:lstStyle/>
        <a:p>
          <a:endParaRPr lang="es-MX"/>
        </a:p>
      </dgm:t>
    </dgm:pt>
    <dgm:pt modelId="{035B5380-1C35-479C-9F53-156CEAB41880}">
      <dgm:prSet custT="1"/>
      <dgm:spPr>
        <a:solidFill>
          <a:schemeClr val="tx1">
            <a:lumMod val="50000"/>
            <a:lumOff val="50000"/>
          </a:schemeClr>
        </a:solidFill>
      </dgm:spPr>
      <dgm:t>
        <a:bodyPr/>
        <a:lstStyle/>
        <a:p>
          <a:pPr rtl="0"/>
          <a:r>
            <a:rPr lang="es-MX" sz="1600" dirty="0" smtClean="0"/>
            <a:t>QUEJAS </a:t>
          </a:r>
        </a:p>
        <a:p>
          <a:pPr rtl="0"/>
          <a:r>
            <a:rPr lang="es-MX" sz="1600" dirty="0" smtClean="0"/>
            <a:t>o INCONFORMIDADES</a:t>
          </a:r>
          <a:endParaRPr lang="es-MX" sz="1600" dirty="0"/>
        </a:p>
      </dgm:t>
    </dgm:pt>
    <dgm:pt modelId="{91816E63-C076-4C04-A324-E81F8E5FFF5B}" type="parTrans" cxnId="{16A9459B-EAA6-458E-8F71-D108A0A0EDCD}">
      <dgm:prSet/>
      <dgm:spPr/>
      <dgm:t>
        <a:bodyPr/>
        <a:lstStyle/>
        <a:p>
          <a:endParaRPr lang="es-MX"/>
        </a:p>
      </dgm:t>
    </dgm:pt>
    <dgm:pt modelId="{85E443C9-C0C9-481F-84AC-BB668D93A3D0}" type="sibTrans" cxnId="{16A9459B-EAA6-458E-8F71-D108A0A0EDCD}">
      <dgm:prSet/>
      <dgm:spPr/>
      <dgm:t>
        <a:bodyPr/>
        <a:lstStyle/>
        <a:p>
          <a:endParaRPr lang="es-MX"/>
        </a:p>
      </dgm:t>
    </dgm:pt>
    <dgm:pt modelId="{C724E77F-1E9C-41C3-A994-A4A8733F29A4}">
      <dgm:prSet/>
      <dgm:spPr/>
      <dgm:t>
        <a:bodyPr/>
        <a:lstStyle/>
        <a:p>
          <a:pPr rtl="0"/>
          <a:endParaRPr lang="es-MX" dirty="0"/>
        </a:p>
      </dgm:t>
    </dgm:pt>
    <dgm:pt modelId="{C7FCC86D-D111-4AC5-9B09-41D92335E077}" type="parTrans" cxnId="{41DC975F-BB05-4FDC-8D65-2EB495393FDD}">
      <dgm:prSet/>
      <dgm:spPr/>
      <dgm:t>
        <a:bodyPr/>
        <a:lstStyle/>
        <a:p>
          <a:endParaRPr lang="es-MX"/>
        </a:p>
      </dgm:t>
    </dgm:pt>
    <dgm:pt modelId="{3D6DA62E-32C6-4344-A57D-FDC18CA644BD}" type="sibTrans" cxnId="{41DC975F-BB05-4FDC-8D65-2EB495393FDD}">
      <dgm:prSet/>
      <dgm:spPr/>
      <dgm:t>
        <a:bodyPr/>
        <a:lstStyle/>
        <a:p>
          <a:endParaRPr lang="es-MX"/>
        </a:p>
      </dgm:t>
    </dgm:pt>
    <dgm:pt modelId="{1A8CBE74-6AB8-45A9-BF7E-48FFD6DA3A53}" type="pres">
      <dgm:prSet presAssocID="{ABC1C7B9-71D3-4430-85C6-91C37300DD8A}" presName="composite" presStyleCnt="0">
        <dgm:presLayoutVars>
          <dgm:chMax val="3"/>
          <dgm:animLvl val="lvl"/>
          <dgm:resizeHandles val="exact"/>
        </dgm:presLayoutVars>
      </dgm:prSet>
      <dgm:spPr/>
      <dgm:t>
        <a:bodyPr/>
        <a:lstStyle/>
        <a:p>
          <a:endParaRPr lang="es-MX"/>
        </a:p>
      </dgm:t>
    </dgm:pt>
    <dgm:pt modelId="{61ED0FBA-2485-477A-8221-1CAAA4FAFEDB}" type="pres">
      <dgm:prSet presAssocID="{6C00CC38-E694-45D9-ADBB-08A9DA29FC23}" presName="gear1" presStyleLbl="node1" presStyleIdx="0" presStyleCnt="3" custScaleX="205357" custScaleY="172356" custLinFactNeighborX="44917" custLinFactNeighborY="-4291">
        <dgm:presLayoutVars>
          <dgm:chMax val="1"/>
          <dgm:bulletEnabled val="1"/>
        </dgm:presLayoutVars>
      </dgm:prSet>
      <dgm:spPr/>
      <dgm:t>
        <a:bodyPr/>
        <a:lstStyle/>
        <a:p>
          <a:endParaRPr lang="es-MX"/>
        </a:p>
      </dgm:t>
    </dgm:pt>
    <dgm:pt modelId="{61FBA18B-EAAF-48C4-9279-6AEAAC7DBA2C}" type="pres">
      <dgm:prSet presAssocID="{6C00CC38-E694-45D9-ADBB-08A9DA29FC23}" presName="gear1srcNode" presStyleLbl="node1" presStyleIdx="0" presStyleCnt="3"/>
      <dgm:spPr/>
      <dgm:t>
        <a:bodyPr/>
        <a:lstStyle/>
        <a:p>
          <a:endParaRPr lang="es-MX"/>
        </a:p>
      </dgm:t>
    </dgm:pt>
    <dgm:pt modelId="{50CB9A9C-6B60-42B0-A5DD-2486FBFE4F37}" type="pres">
      <dgm:prSet presAssocID="{6C00CC38-E694-45D9-ADBB-08A9DA29FC23}" presName="gear1dstNode" presStyleLbl="node1" presStyleIdx="0" presStyleCnt="3"/>
      <dgm:spPr/>
      <dgm:t>
        <a:bodyPr/>
        <a:lstStyle/>
        <a:p>
          <a:endParaRPr lang="es-MX"/>
        </a:p>
      </dgm:t>
    </dgm:pt>
    <dgm:pt modelId="{7DB82068-919F-493C-8AAA-2C79226D9C51}" type="pres">
      <dgm:prSet presAssocID="{E3E3ED2B-0CDF-4E5D-97D2-89DB77ACE4AA}" presName="gear2" presStyleLbl="node1" presStyleIdx="1" presStyleCnt="3" custScaleX="242537" custScaleY="172356" custLinFactNeighborX="-92630" custLinFactNeighborY="23429">
        <dgm:presLayoutVars>
          <dgm:chMax val="1"/>
          <dgm:bulletEnabled val="1"/>
        </dgm:presLayoutVars>
      </dgm:prSet>
      <dgm:spPr/>
      <dgm:t>
        <a:bodyPr/>
        <a:lstStyle/>
        <a:p>
          <a:endParaRPr lang="es-MX"/>
        </a:p>
      </dgm:t>
    </dgm:pt>
    <dgm:pt modelId="{33A952A1-53F8-4436-B4A2-8D3EE8415297}" type="pres">
      <dgm:prSet presAssocID="{E3E3ED2B-0CDF-4E5D-97D2-89DB77ACE4AA}" presName="gear2srcNode" presStyleLbl="node1" presStyleIdx="1" presStyleCnt="3"/>
      <dgm:spPr/>
      <dgm:t>
        <a:bodyPr/>
        <a:lstStyle/>
        <a:p>
          <a:endParaRPr lang="es-MX"/>
        </a:p>
      </dgm:t>
    </dgm:pt>
    <dgm:pt modelId="{D4B40C0B-38EC-4AA9-A58C-816E082A6CD6}" type="pres">
      <dgm:prSet presAssocID="{E3E3ED2B-0CDF-4E5D-97D2-89DB77ACE4AA}" presName="gear2dstNode" presStyleLbl="node1" presStyleIdx="1" presStyleCnt="3"/>
      <dgm:spPr/>
      <dgm:t>
        <a:bodyPr/>
        <a:lstStyle/>
        <a:p>
          <a:endParaRPr lang="es-MX"/>
        </a:p>
      </dgm:t>
    </dgm:pt>
    <dgm:pt modelId="{ACAE4AD5-C0AB-4E43-AD40-A980ECBBDA96}" type="pres">
      <dgm:prSet presAssocID="{035B5380-1C35-479C-9F53-156CEAB41880}" presName="gear3" presStyleLbl="node1" presStyleIdx="2" presStyleCnt="3" custScaleX="201116" custScaleY="144651" custLinFactNeighborX="-14709" custLinFactNeighborY="-12906"/>
      <dgm:spPr/>
      <dgm:t>
        <a:bodyPr/>
        <a:lstStyle/>
        <a:p>
          <a:endParaRPr lang="es-MX"/>
        </a:p>
      </dgm:t>
    </dgm:pt>
    <dgm:pt modelId="{91FED8F5-F3C9-480F-B52B-8B4E6944EC68}" type="pres">
      <dgm:prSet presAssocID="{035B5380-1C35-479C-9F53-156CEAB41880}" presName="gear3tx" presStyleLbl="node1" presStyleIdx="2" presStyleCnt="3">
        <dgm:presLayoutVars>
          <dgm:chMax val="1"/>
          <dgm:bulletEnabled val="1"/>
        </dgm:presLayoutVars>
      </dgm:prSet>
      <dgm:spPr/>
      <dgm:t>
        <a:bodyPr/>
        <a:lstStyle/>
        <a:p>
          <a:endParaRPr lang="es-MX"/>
        </a:p>
      </dgm:t>
    </dgm:pt>
    <dgm:pt modelId="{EE3B88FA-E677-4428-B339-72B40379E62C}" type="pres">
      <dgm:prSet presAssocID="{035B5380-1C35-479C-9F53-156CEAB41880}" presName="gear3srcNode" presStyleLbl="node1" presStyleIdx="2" presStyleCnt="3"/>
      <dgm:spPr/>
      <dgm:t>
        <a:bodyPr/>
        <a:lstStyle/>
        <a:p>
          <a:endParaRPr lang="es-MX"/>
        </a:p>
      </dgm:t>
    </dgm:pt>
    <dgm:pt modelId="{91ACBA51-19B8-451E-B471-6E66123FDB41}" type="pres">
      <dgm:prSet presAssocID="{035B5380-1C35-479C-9F53-156CEAB41880}" presName="gear3dstNode" presStyleLbl="node1" presStyleIdx="2" presStyleCnt="3"/>
      <dgm:spPr/>
      <dgm:t>
        <a:bodyPr/>
        <a:lstStyle/>
        <a:p>
          <a:endParaRPr lang="es-MX"/>
        </a:p>
      </dgm:t>
    </dgm:pt>
    <dgm:pt modelId="{627086B4-F5D3-453D-B251-754EEBD4E523}" type="pres">
      <dgm:prSet presAssocID="{60936DFF-BD23-4264-9891-613C2310FE82}" presName="connector1" presStyleLbl="sibTrans2D1" presStyleIdx="0" presStyleCnt="3" custLinFactNeighborX="42803" custLinFactNeighborY="1257"/>
      <dgm:spPr/>
      <dgm:t>
        <a:bodyPr/>
        <a:lstStyle/>
        <a:p>
          <a:endParaRPr lang="es-MX"/>
        </a:p>
      </dgm:t>
    </dgm:pt>
    <dgm:pt modelId="{08307FA6-A26A-4A48-90D0-7DEB5EB3977C}" type="pres">
      <dgm:prSet presAssocID="{30A14F25-73CF-4E6D-90F6-5D5C34C8B073}" presName="connector2" presStyleLbl="sibTrans2D1" presStyleIdx="1" presStyleCnt="3" custLinFactNeighborX="-27105" custLinFactNeighborY="-19766"/>
      <dgm:spPr/>
      <dgm:t>
        <a:bodyPr/>
        <a:lstStyle/>
        <a:p>
          <a:endParaRPr lang="es-MX"/>
        </a:p>
      </dgm:t>
    </dgm:pt>
    <dgm:pt modelId="{2D626660-CEBC-436F-B32F-292A395E3F0D}" type="pres">
      <dgm:prSet presAssocID="{85E443C9-C0C9-481F-84AC-BB668D93A3D0}" presName="connector3" presStyleLbl="sibTrans2D1" presStyleIdx="2" presStyleCnt="3" custLinFactNeighborX="-16644" custLinFactNeighborY="18882"/>
      <dgm:spPr/>
      <dgm:t>
        <a:bodyPr/>
        <a:lstStyle/>
        <a:p>
          <a:endParaRPr lang="es-MX"/>
        </a:p>
      </dgm:t>
    </dgm:pt>
  </dgm:ptLst>
  <dgm:cxnLst>
    <dgm:cxn modelId="{41DC975F-BB05-4FDC-8D65-2EB495393FDD}" srcId="{ABC1C7B9-71D3-4430-85C6-91C37300DD8A}" destId="{C724E77F-1E9C-41C3-A994-A4A8733F29A4}" srcOrd="3" destOrd="0" parTransId="{C7FCC86D-D111-4AC5-9B09-41D92335E077}" sibTransId="{3D6DA62E-32C6-4344-A57D-FDC18CA644BD}"/>
    <dgm:cxn modelId="{663FBA0D-C2C4-418D-9BD8-D348AD5EAA84}" type="presOf" srcId="{035B5380-1C35-479C-9F53-156CEAB41880}" destId="{91ACBA51-19B8-451E-B471-6E66123FDB41}" srcOrd="3" destOrd="0" presId="urn:microsoft.com/office/officeart/2005/8/layout/gear1"/>
    <dgm:cxn modelId="{6EF3FABB-7131-4A1F-AD4E-D53FBA9BD863}" type="presOf" srcId="{6C00CC38-E694-45D9-ADBB-08A9DA29FC23}" destId="{61ED0FBA-2485-477A-8221-1CAAA4FAFEDB}" srcOrd="0" destOrd="0" presId="urn:microsoft.com/office/officeart/2005/8/layout/gear1"/>
    <dgm:cxn modelId="{4ECFDE1D-943C-444E-8D30-2680EAC551D5}" type="presOf" srcId="{E3E3ED2B-0CDF-4E5D-97D2-89DB77ACE4AA}" destId="{33A952A1-53F8-4436-B4A2-8D3EE8415297}" srcOrd="1" destOrd="0" presId="urn:microsoft.com/office/officeart/2005/8/layout/gear1"/>
    <dgm:cxn modelId="{908EFE1D-D278-477F-A992-3F21E85015D6}" type="presOf" srcId="{035B5380-1C35-479C-9F53-156CEAB41880}" destId="{EE3B88FA-E677-4428-B339-72B40379E62C}" srcOrd="2" destOrd="0" presId="urn:microsoft.com/office/officeart/2005/8/layout/gear1"/>
    <dgm:cxn modelId="{83E243E4-5006-46AD-B9AD-7ED149FBF0CC}" type="presOf" srcId="{ABC1C7B9-71D3-4430-85C6-91C37300DD8A}" destId="{1A8CBE74-6AB8-45A9-BF7E-48FFD6DA3A53}" srcOrd="0" destOrd="0" presId="urn:microsoft.com/office/officeart/2005/8/layout/gear1"/>
    <dgm:cxn modelId="{C79D0BF9-F609-476E-B02B-494BF5C3BD20}" type="presOf" srcId="{60936DFF-BD23-4264-9891-613C2310FE82}" destId="{627086B4-F5D3-453D-B251-754EEBD4E523}" srcOrd="0" destOrd="0" presId="urn:microsoft.com/office/officeart/2005/8/layout/gear1"/>
    <dgm:cxn modelId="{219FEDC8-B937-422C-9459-82C226E28CD0}" srcId="{ABC1C7B9-71D3-4430-85C6-91C37300DD8A}" destId="{6C00CC38-E694-45D9-ADBB-08A9DA29FC23}" srcOrd="0" destOrd="0" parTransId="{D407F8AA-D06F-4DB4-BC96-B0F4F481195B}" sibTransId="{60936DFF-BD23-4264-9891-613C2310FE82}"/>
    <dgm:cxn modelId="{46EAF44A-7E6B-464C-BA47-A9B067DE3E45}" type="presOf" srcId="{6C00CC38-E694-45D9-ADBB-08A9DA29FC23}" destId="{50CB9A9C-6B60-42B0-A5DD-2486FBFE4F37}" srcOrd="2" destOrd="0" presId="urn:microsoft.com/office/officeart/2005/8/layout/gear1"/>
    <dgm:cxn modelId="{8720C304-30EF-43EF-8319-0C6F7D6BACF8}" type="presOf" srcId="{E3E3ED2B-0CDF-4E5D-97D2-89DB77ACE4AA}" destId="{7DB82068-919F-493C-8AAA-2C79226D9C51}" srcOrd="0" destOrd="0" presId="urn:microsoft.com/office/officeart/2005/8/layout/gear1"/>
    <dgm:cxn modelId="{080DD876-9050-4F5E-AABE-59E81BB9990B}" srcId="{ABC1C7B9-71D3-4430-85C6-91C37300DD8A}" destId="{E3E3ED2B-0CDF-4E5D-97D2-89DB77ACE4AA}" srcOrd="1" destOrd="0" parTransId="{3A7F2DD4-AA68-429D-A603-9A33C8716971}" sibTransId="{30A14F25-73CF-4E6D-90F6-5D5C34C8B073}"/>
    <dgm:cxn modelId="{16A9459B-EAA6-458E-8F71-D108A0A0EDCD}" srcId="{ABC1C7B9-71D3-4430-85C6-91C37300DD8A}" destId="{035B5380-1C35-479C-9F53-156CEAB41880}" srcOrd="2" destOrd="0" parTransId="{91816E63-C076-4C04-A324-E81F8E5FFF5B}" sibTransId="{85E443C9-C0C9-481F-84AC-BB668D93A3D0}"/>
    <dgm:cxn modelId="{6AF56BB5-5AB9-4F11-916B-1ECF9CB030ED}" type="presOf" srcId="{30A14F25-73CF-4E6D-90F6-5D5C34C8B073}" destId="{08307FA6-A26A-4A48-90D0-7DEB5EB3977C}" srcOrd="0" destOrd="0" presId="urn:microsoft.com/office/officeart/2005/8/layout/gear1"/>
    <dgm:cxn modelId="{22007639-3D14-4F72-840F-B89058E67C2E}" type="presOf" srcId="{85E443C9-C0C9-481F-84AC-BB668D93A3D0}" destId="{2D626660-CEBC-436F-B32F-292A395E3F0D}" srcOrd="0" destOrd="0" presId="urn:microsoft.com/office/officeart/2005/8/layout/gear1"/>
    <dgm:cxn modelId="{3CF12C43-4DB0-44EC-A61D-FFA39DF41CA3}" type="presOf" srcId="{6C00CC38-E694-45D9-ADBB-08A9DA29FC23}" destId="{61FBA18B-EAAF-48C4-9279-6AEAAC7DBA2C}" srcOrd="1" destOrd="0" presId="urn:microsoft.com/office/officeart/2005/8/layout/gear1"/>
    <dgm:cxn modelId="{8E3F0C45-B6AF-4557-B8DA-9A36B3ADDD02}" type="presOf" srcId="{E3E3ED2B-0CDF-4E5D-97D2-89DB77ACE4AA}" destId="{D4B40C0B-38EC-4AA9-A58C-816E082A6CD6}" srcOrd="2" destOrd="0" presId="urn:microsoft.com/office/officeart/2005/8/layout/gear1"/>
    <dgm:cxn modelId="{AA080AE0-EE4B-47A1-8809-33B7E278DAB8}" type="presOf" srcId="{035B5380-1C35-479C-9F53-156CEAB41880}" destId="{ACAE4AD5-C0AB-4E43-AD40-A980ECBBDA96}" srcOrd="0" destOrd="0" presId="urn:microsoft.com/office/officeart/2005/8/layout/gear1"/>
    <dgm:cxn modelId="{BB959EA1-DEEE-4BFF-8459-2F45FE34984A}" type="presOf" srcId="{035B5380-1C35-479C-9F53-156CEAB41880}" destId="{91FED8F5-F3C9-480F-B52B-8B4E6944EC68}" srcOrd="1" destOrd="0" presId="urn:microsoft.com/office/officeart/2005/8/layout/gear1"/>
    <dgm:cxn modelId="{5B709173-9C38-46E5-AE03-475227A195F2}" type="presParOf" srcId="{1A8CBE74-6AB8-45A9-BF7E-48FFD6DA3A53}" destId="{61ED0FBA-2485-477A-8221-1CAAA4FAFEDB}" srcOrd="0" destOrd="0" presId="urn:microsoft.com/office/officeart/2005/8/layout/gear1"/>
    <dgm:cxn modelId="{106D72C9-777A-4112-B1C9-24DA4A2C320D}" type="presParOf" srcId="{1A8CBE74-6AB8-45A9-BF7E-48FFD6DA3A53}" destId="{61FBA18B-EAAF-48C4-9279-6AEAAC7DBA2C}" srcOrd="1" destOrd="0" presId="urn:microsoft.com/office/officeart/2005/8/layout/gear1"/>
    <dgm:cxn modelId="{B10FFA6B-740A-40DE-8BF4-892977705914}" type="presParOf" srcId="{1A8CBE74-6AB8-45A9-BF7E-48FFD6DA3A53}" destId="{50CB9A9C-6B60-42B0-A5DD-2486FBFE4F37}" srcOrd="2" destOrd="0" presId="urn:microsoft.com/office/officeart/2005/8/layout/gear1"/>
    <dgm:cxn modelId="{6739C694-D5B3-4825-88BF-E7332142A8BB}" type="presParOf" srcId="{1A8CBE74-6AB8-45A9-BF7E-48FFD6DA3A53}" destId="{7DB82068-919F-493C-8AAA-2C79226D9C51}" srcOrd="3" destOrd="0" presId="urn:microsoft.com/office/officeart/2005/8/layout/gear1"/>
    <dgm:cxn modelId="{85D55E80-34A5-46D9-B437-B4D64E73F305}" type="presParOf" srcId="{1A8CBE74-6AB8-45A9-BF7E-48FFD6DA3A53}" destId="{33A952A1-53F8-4436-B4A2-8D3EE8415297}" srcOrd="4" destOrd="0" presId="urn:microsoft.com/office/officeart/2005/8/layout/gear1"/>
    <dgm:cxn modelId="{28EB9D86-6822-499D-B7C4-7A977C933828}" type="presParOf" srcId="{1A8CBE74-6AB8-45A9-BF7E-48FFD6DA3A53}" destId="{D4B40C0B-38EC-4AA9-A58C-816E082A6CD6}" srcOrd="5" destOrd="0" presId="urn:microsoft.com/office/officeart/2005/8/layout/gear1"/>
    <dgm:cxn modelId="{ADD34294-6BB9-4C4E-971F-6E20A3EE20EE}" type="presParOf" srcId="{1A8CBE74-6AB8-45A9-BF7E-48FFD6DA3A53}" destId="{ACAE4AD5-C0AB-4E43-AD40-A980ECBBDA96}" srcOrd="6" destOrd="0" presId="urn:microsoft.com/office/officeart/2005/8/layout/gear1"/>
    <dgm:cxn modelId="{540A79B7-F490-41B3-B9E6-81BF2E5331B1}" type="presParOf" srcId="{1A8CBE74-6AB8-45A9-BF7E-48FFD6DA3A53}" destId="{91FED8F5-F3C9-480F-B52B-8B4E6944EC68}" srcOrd="7" destOrd="0" presId="urn:microsoft.com/office/officeart/2005/8/layout/gear1"/>
    <dgm:cxn modelId="{47507629-C074-4878-B86E-9E53AC3CB8BD}" type="presParOf" srcId="{1A8CBE74-6AB8-45A9-BF7E-48FFD6DA3A53}" destId="{EE3B88FA-E677-4428-B339-72B40379E62C}" srcOrd="8" destOrd="0" presId="urn:microsoft.com/office/officeart/2005/8/layout/gear1"/>
    <dgm:cxn modelId="{174C4316-6221-455A-B83F-756706ECBB1C}" type="presParOf" srcId="{1A8CBE74-6AB8-45A9-BF7E-48FFD6DA3A53}" destId="{91ACBA51-19B8-451E-B471-6E66123FDB41}" srcOrd="9" destOrd="0" presId="urn:microsoft.com/office/officeart/2005/8/layout/gear1"/>
    <dgm:cxn modelId="{D6BC5413-9381-4C0C-8E79-392767EC8A5E}" type="presParOf" srcId="{1A8CBE74-6AB8-45A9-BF7E-48FFD6DA3A53}" destId="{627086B4-F5D3-453D-B251-754EEBD4E523}" srcOrd="10" destOrd="0" presId="urn:microsoft.com/office/officeart/2005/8/layout/gear1"/>
    <dgm:cxn modelId="{B9C2D6DC-DCF4-420B-9D30-C73D4C81E3D3}" type="presParOf" srcId="{1A8CBE74-6AB8-45A9-BF7E-48FFD6DA3A53}" destId="{08307FA6-A26A-4A48-90D0-7DEB5EB3977C}" srcOrd="11" destOrd="0" presId="urn:microsoft.com/office/officeart/2005/8/layout/gear1"/>
    <dgm:cxn modelId="{CFBBA501-C92F-499B-BEBE-3713ACF14F61}" type="presParOf" srcId="{1A8CBE74-6AB8-45A9-BF7E-48FFD6DA3A53}" destId="{2D626660-CEBC-436F-B32F-292A395E3F0D}"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BC1C7B9-71D3-4430-85C6-91C37300DD8A}" type="doc">
      <dgm:prSet loTypeId="urn:microsoft.com/office/officeart/2005/8/layout/gear1" loCatId="process" qsTypeId="urn:microsoft.com/office/officeart/2005/8/quickstyle/simple1" qsCatId="simple" csTypeId="urn:microsoft.com/office/officeart/2005/8/colors/accent1_2" csCatId="accent1" phldr="1"/>
      <dgm:spPr/>
      <dgm:t>
        <a:bodyPr/>
        <a:lstStyle/>
        <a:p>
          <a:endParaRPr lang="es-MX"/>
        </a:p>
      </dgm:t>
    </dgm:pt>
    <dgm:pt modelId="{6C00CC38-E694-45D9-ADBB-08A9DA29FC23}">
      <dgm:prSet custT="1"/>
      <dgm:spPr>
        <a:solidFill>
          <a:schemeClr val="accent1">
            <a:lumMod val="60000"/>
            <a:lumOff val="40000"/>
          </a:schemeClr>
        </a:solidFill>
        <a:ln>
          <a:solidFill>
            <a:srgbClr val="FFFF00"/>
          </a:solidFill>
        </a:ln>
      </dgm:spPr>
      <dgm:t>
        <a:bodyPr/>
        <a:lstStyle/>
        <a:p>
          <a:pPr rtl="0"/>
          <a:r>
            <a:rPr lang="es-MX" sz="2400" dirty="0" smtClean="0"/>
            <a:t>Cámara de Senadores</a:t>
          </a:r>
        </a:p>
        <a:p>
          <a:pPr rtl="0"/>
          <a:r>
            <a:rPr lang="es-MX" sz="2400" dirty="0" smtClean="0"/>
            <a:t>(JURADO DE SENTENCIA)</a:t>
          </a:r>
        </a:p>
        <a:p>
          <a:pPr rtl="0"/>
          <a:r>
            <a:rPr lang="es-MX" sz="2400" dirty="0" smtClean="0"/>
            <a:t>JUICIO POLÍTICO</a:t>
          </a:r>
          <a:endParaRPr lang="es-MX" sz="2400" dirty="0"/>
        </a:p>
      </dgm:t>
    </dgm:pt>
    <dgm:pt modelId="{D407F8AA-D06F-4DB4-BC96-B0F4F481195B}" type="parTrans" cxnId="{219FEDC8-B937-422C-9459-82C226E28CD0}">
      <dgm:prSet/>
      <dgm:spPr/>
      <dgm:t>
        <a:bodyPr/>
        <a:lstStyle/>
        <a:p>
          <a:endParaRPr lang="es-MX"/>
        </a:p>
      </dgm:t>
    </dgm:pt>
    <dgm:pt modelId="{60936DFF-BD23-4264-9891-613C2310FE82}" type="sibTrans" cxnId="{219FEDC8-B937-422C-9459-82C226E28CD0}">
      <dgm:prSet/>
      <dgm:spPr/>
      <dgm:t>
        <a:bodyPr/>
        <a:lstStyle/>
        <a:p>
          <a:endParaRPr lang="es-MX"/>
        </a:p>
      </dgm:t>
    </dgm:pt>
    <dgm:pt modelId="{E3E3ED2B-0CDF-4E5D-97D2-89DB77ACE4AA}">
      <dgm:prSet custT="1"/>
      <dgm:spPr>
        <a:solidFill>
          <a:srgbClr val="C850C8"/>
        </a:solidFill>
      </dgm:spPr>
      <dgm:t>
        <a:bodyPr/>
        <a:lstStyle/>
        <a:p>
          <a:pPr rtl="0"/>
          <a:r>
            <a:rPr lang="es-MX" sz="1600" dirty="0" smtClean="0"/>
            <a:t>VS  VIOLACIONES  GRAVES A LA </a:t>
          </a:r>
          <a:r>
            <a:rPr lang="es-MX" sz="1600" dirty="0" err="1" smtClean="0"/>
            <a:t>CPEUM</a:t>
          </a:r>
          <a:r>
            <a:rPr lang="es-MX" sz="1600" dirty="0" smtClean="0"/>
            <a:t>, LEYES FEDERALES, MANEJO INDEBIDO DE FONDOS(Art. 110  </a:t>
          </a:r>
          <a:r>
            <a:rPr lang="es-MX" sz="1600" dirty="0" err="1" smtClean="0"/>
            <a:t>CPEUM</a:t>
          </a:r>
          <a:r>
            <a:rPr lang="es-MX" sz="1600" dirty="0" smtClean="0"/>
            <a:t>, Ley  Federal de Responsabilidad de los Servidores Públicos)</a:t>
          </a:r>
          <a:endParaRPr lang="es-MX" sz="1600" dirty="0"/>
        </a:p>
      </dgm:t>
    </dgm:pt>
    <dgm:pt modelId="{3A7F2DD4-AA68-429D-A603-9A33C8716971}" type="parTrans" cxnId="{080DD876-9050-4F5E-AABE-59E81BB9990B}">
      <dgm:prSet/>
      <dgm:spPr/>
      <dgm:t>
        <a:bodyPr/>
        <a:lstStyle/>
        <a:p>
          <a:endParaRPr lang="es-MX"/>
        </a:p>
      </dgm:t>
    </dgm:pt>
    <dgm:pt modelId="{30A14F25-73CF-4E6D-90F6-5D5C34C8B073}" type="sibTrans" cxnId="{080DD876-9050-4F5E-AABE-59E81BB9990B}">
      <dgm:prSet/>
      <dgm:spPr/>
      <dgm:t>
        <a:bodyPr/>
        <a:lstStyle/>
        <a:p>
          <a:endParaRPr lang="es-MX"/>
        </a:p>
      </dgm:t>
    </dgm:pt>
    <dgm:pt modelId="{035B5380-1C35-479C-9F53-156CEAB41880}">
      <dgm:prSet custT="1"/>
      <dgm:spPr>
        <a:solidFill>
          <a:schemeClr val="accent3"/>
        </a:solidFill>
      </dgm:spPr>
      <dgm:t>
        <a:bodyPr/>
        <a:lstStyle/>
        <a:p>
          <a:pPr rtl="0"/>
          <a:r>
            <a:rPr lang="es-MX" sz="1600" dirty="0" smtClean="0"/>
            <a:t>CÁMARA DE DIPUTADOS (ÓRGANO ACUSADOR)</a:t>
          </a:r>
          <a:endParaRPr lang="es-MX" sz="1600" dirty="0"/>
        </a:p>
      </dgm:t>
    </dgm:pt>
    <dgm:pt modelId="{91816E63-C076-4C04-A324-E81F8E5FFF5B}" type="parTrans" cxnId="{16A9459B-EAA6-458E-8F71-D108A0A0EDCD}">
      <dgm:prSet/>
      <dgm:spPr/>
      <dgm:t>
        <a:bodyPr/>
        <a:lstStyle/>
        <a:p>
          <a:endParaRPr lang="es-MX"/>
        </a:p>
      </dgm:t>
    </dgm:pt>
    <dgm:pt modelId="{85E443C9-C0C9-481F-84AC-BB668D93A3D0}" type="sibTrans" cxnId="{16A9459B-EAA6-458E-8F71-D108A0A0EDCD}">
      <dgm:prSet/>
      <dgm:spPr/>
      <dgm:t>
        <a:bodyPr/>
        <a:lstStyle/>
        <a:p>
          <a:endParaRPr lang="es-MX"/>
        </a:p>
      </dgm:t>
    </dgm:pt>
    <dgm:pt modelId="{C724E77F-1E9C-41C3-A994-A4A8733F29A4}">
      <dgm:prSet/>
      <dgm:spPr/>
      <dgm:t>
        <a:bodyPr/>
        <a:lstStyle/>
        <a:p>
          <a:pPr rtl="0"/>
          <a:endParaRPr lang="es-MX" dirty="0"/>
        </a:p>
      </dgm:t>
    </dgm:pt>
    <dgm:pt modelId="{C7FCC86D-D111-4AC5-9B09-41D92335E077}" type="parTrans" cxnId="{41DC975F-BB05-4FDC-8D65-2EB495393FDD}">
      <dgm:prSet/>
      <dgm:spPr/>
      <dgm:t>
        <a:bodyPr/>
        <a:lstStyle/>
        <a:p>
          <a:endParaRPr lang="es-MX"/>
        </a:p>
      </dgm:t>
    </dgm:pt>
    <dgm:pt modelId="{3D6DA62E-32C6-4344-A57D-FDC18CA644BD}" type="sibTrans" cxnId="{41DC975F-BB05-4FDC-8D65-2EB495393FDD}">
      <dgm:prSet/>
      <dgm:spPr/>
      <dgm:t>
        <a:bodyPr/>
        <a:lstStyle/>
        <a:p>
          <a:endParaRPr lang="es-MX"/>
        </a:p>
      </dgm:t>
    </dgm:pt>
    <dgm:pt modelId="{6FE641BB-87F1-45A9-B6BC-2FD2D7E46574}">
      <dgm:prSet custT="1"/>
      <dgm:spPr>
        <a:solidFill>
          <a:schemeClr val="tx1">
            <a:lumMod val="50000"/>
            <a:lumOff val="50000"/>
          </a:schemeClr>
        </a:solidFill>
      </dgm:spPr>
      <dgm:t>
        <a:bodyPr/>
        <a:lstStyle/>
        <a:p>
          <a:endParaRPr lang="es-MX"/>
        </a:p>
      </dgm:t>
    </dgm:pt>
    <dgm:pt modelId="{FEBF9EB0-4746-4A8E-890B-519536215E90}" type="parTrans" cxnId="{5C023DF5-ACA9-4BAA-BA15-68B00E635DAF}">
      <dgm:prSet/>
      <dgm:spPr/>
    </dgm:pt>
    <dgm:pt modelId="{842A3676-1A94-4F5C-97B8-55DC02FDC087}" type="sibTrans" cxnId="{5C023DF5-ACA9-4BAA-BA15-68B00E635DAF}">
      <dgm:prSet/>
      <dgm:spPr/>
    </dgm:pt>
    <dgm:pt modelId="{1A8CBE74-6AB8-45A9-BF7E-48FFD6DA3A53}" type="pres">
      <dgm:prSet presAssocID="{ABC1C7B9-71D3-4430-85C6-91C37300DD8A}" presName="composite" presStyleCnt="0">
        <dgm:presLayoutVars>
          <dgm:chMax val="3"/>
          <dgm:animLvl val="lvl"/>
          <dgm:resizeHandles val="exact"/>
        </dgm:presLayoutVars>
      </dgm:prSet>
      <dgm:spPr/>
      <dgm:t>
        <a:bodyPr/>
        <a:lstStyle/>
        <a:p>
          <a:endParaRPr lang="es-MX"/>
        </a:p>
      </dgm:t>
    </dgm:pt>
    <dgm:pt modelId="{61ED0FBA-2485-477A-8221-1CAAA4FAFEDB}" type="pres">
      <dgm:prSet presAssocID="{6C00CC38-E694-45D9-ADBB-08A9DA29FC23}" presName="gear1" presStyleLbl="node1" presStyleIdx="0" presStyleCnt="3" custScaleX="205357" custScaleY="172356" custLinFactNeighborX="29378" custLinFactNeighborY="-15404">
        <dgm:presLayoutVars>
          <dgm:chMax val="1"/>
          <dgm:bulletEnabled val="1"/>
        </dgm:presLayoutVars>
      </dgm:prSet>
      <dgm:spPr/>
      <dgm:t>
        <a:bodyPr/>
        <a:lstStyle/>
        <a:p>
          <a:endParaRPr lang="es-MX"/>
        </a:p>
      </dgm:t>
    </dgm:pt>
    <dgm:pt modelId="{61FBA18B-EAAF-48C4-9279-6AEAAC7DBA2C}" type="pres">
      <dgm:prSet presAssocID="{6C00CC38-E694-45D9-ADBB-08A9DA29FC23}" presName="gear1srcNode" presStyleLbl="node1" presStyleIdx="0" presStyleCnt="3"/>
      <dgm:spPr/>
      <dgm:t>
        <a:bodyPr/>
        <a:lstStyle/>
        <a:p>
          <a:endParaRPr lang="es-MX"/>
        </a:p>
      </dgm:t>
    </dgm:pt>
    <dgm:pt modelId="{50CB9A9C-6B60-42B0-A5DD-2486FBFE4F37}" type="pres">
      <dgm:prSet presAssocID="{6C00CC38-E694-45D9-ADBB-08A9DA29FC23}" presName="gear1dstNode" presStyleLbl="node1" presStyleIdx="0" presStyleCnt="3"/>
      <dgm:spPr/>
      <dgm:t>
        <a:bodyPr/>
        <a:lstStyle/>
        <a:p>
          <a:endParaRPr lang="es-MX"/>
        </a:p>
      </dgm:t>
    </dgm:pt>
    <dgm:pt modelId="{7DB82068-919F-493C-8AAA-2C79226D9C51}" type="pres">
      <dgm:prSet presAssocID="{E3E3ED2B-0CDF-4E5D-97D2-89DB77ACE4AA}" presName="gear2" presStyleLbl="node1" presStyleIdx="1" presStyleCnt="3" custScaleX="242537" custScaleY="172356" custLinFactNeighborX="-92630" custLinFactNeighborY="23429">
        <dgm:presLayoutVars>
          <dgm:chMax val="1"/>
          <dgm:bulletEnabled val="1"/>
        </dgm:presLayoutVars>
      </dgm:prSet>
      <dgm:spPr/>
      <dgm:t>
        <a:bodyPr/>
        <a:lstStyle/>
        <a:p>
          <a:endParaRPr lang="es-MX"/>
        </a:p>
      </dgm:t>
    </dgm:pt>
    <dgm:pt modelId="{33A952A1-53F8-4436-B4A2-8D3EE8415297}" type="pres">
      <dgm:prSet presAssocID="{E3E3ED2B-0CDF-4E5D-97D2-89DB77ACE4AA}" presName="gear2srcNode" presStyleLbl="node1" presStyleIdx="1" presStyleCnt="3"/>
      <dgm:spPr/>
      <dgm:t>
        <a:bodyPr/>
        <a:lstStyle/>
        <a:p>
          <a:endParaRPr lang="es-MX"/>
        </a:p>
      </dgm:t>
    </dgm:pt>
    <dgm:pt modelId="{D4B40C0B-38EC-4AA9-A58C-816E082A6CD6}" type="pres">
      <dgm:prSet presAssocID="{E3E3ED2B-0CDF-4E5D-97D2-89DB77ACE4AA}" presName="gear2dstNode" presStyleLbl="node1" presStyleIdx="1" presStyleCnt="3"/>
      <dgm:spPr/>
      <dgm:t>
        <a:bodyPr/>
        <a:lstStyle/>
        <a:p>
          <a:endParaRPr lang="es-MX"/>
        </a:p>
      </dgm:t>
    </dgm:pt>
    <dgm:pt modelId="{ACAE4AD5-C0AB-4E43-AD40-A980ECBBDA96}" type="pres">
      <dgm:prSet presAssocID="{035B5380-1C35-479C-9F53-156CEAB41880}" presName="gear3" presStyleLbl="node1" presStyleIdx="2" presStyleCnt="3" custScaleX="201116" custScaleY="144651" custLinFactNeighborX="-14709" custLinFactNeighborY="-12906"/>
      <dgm:spPr/>
      <dgm:t>
        <a:bodyPr/>
        <a:lstStyle/>
        <a:p>
          <a:endParaRPr lang="es-MX"/>
        </a:p>
      </dgm:t>
    </dgm:pt>
    <dgm:pt modelId="{91FED8F5-F3C9-480F-B52B-8B4E6944EC68}" type="pres">
      <dgm:prSet presAssocID="{035B5380-1C35-479C-9F53-156CEAB41880}" presName="gear3tx" presStyleLbl="node1" presStyleIdx="2" presStyleCnt="3">
        <dgm:presLayoutVars>
          <dgm:chMax val="1"/>
          <dgm:bulletEnabled val="1"/>
        </dgm:presLayoutVars>
      </dgm:prSet>
      <dgm:spPr/>
      <dgm:t>
        <a:bodyPr/>
        <a:lstStyle/>
        <a:p>
          <a:endParaRPr lang="es-MX"/>
        </a:p>
      </dgm:t>
    </dgm:pt>
    <dgm:pt modelId="{EE3B88FA-E677-4428-B339-72B40379E62C}" type="pres">
      <dgm:prSet presAssocID="{035B5380-1C35-479C-9F53-156CEAB41880}" presName="gear3srcNode" presStyleLbl="node1" presStyleIdx="2" presStyleCnt="3"/>
      <dgm:spPr/>
      <dgm:t>
        <a:bodyPr/>
        <a:lstStyle/>
        <a:p>
          <a:endParaRPr lang="es-MX"/>
        </a:p>
      </dgm:t>
    </dgm:pt>
    <dgm:pt modelId="{91ACBA51-19B8-451E-B471-6E66123FDB41}" type="pres">
      <dgm:prSet presAssocID="{035B5380-1C35-479C-9F53-156CEAB41880}" presName="gear3dstNode" presStyleLbl="node1" presStyleIdx="2" presStyleCnt="3"/>
      <dgm:spPr/>
      <dgm:t>
        <a:bodyPr/>
        <a:lstStyle/>
        <a:p>
          <a:endParaRPr lang="es-MX"/>
        </a:p>
      </dgm:t>
    </dgm:pt>
    <dgm:pt modelId="{627086B4-F5D3-453D-B251-754EEBD4E523}" type="pres">
      <dgm:prSet presAssocID="{60936DFF-BD23-4264-9891-613C2310FE82}" presName="connector1" presStyleLbl="sibTrans2D1" presStyleIdx="0" presStyleCnt="3" custLinFactNeighborX="42803" custLinFactNeighborY="1257"/>
      <dgm:spPr/>
      <dgm:t>
        <a:bodyPr/>
        <a:lstStyle/>
        <a:p>
          <a:endParaRPr lang="es-MX"/>
        </a:p>
      </dgm:t>
    </dgm:pt>
    <dgm:pt modelId="{08307FA6-A26A-4A48-90D0-7DEB5EB3977C}" type="pres">
      <dgm:prSet presAssocID="{30A14F25-73CF-4E6D-90F6-5D5C34C8B073}" presName="connector2" presStyleLbl="sibTrans2D1" presStyleIdx="1" presStyleCnt="3" custLinFactNeighborX="-27105" custLinFactNeighborY="-19766"/>
      <dgm:spPr/>
      <dgm:t>
        <a:bodyPr/>
        <a:lstStyle/>
        <a:p>
          <a:endParaRPr lang="es-MX"/>
        </a:p>
      </dgm:t>
    </dgm:pt>
    <dgm:pt modelId="{2D626660-CEBC-436F-B32F-292A395E3F0D}" type="pres">
      <dgm:prSet presAssocID="{85E443C9-C0C9-481F-84AC-BB668D93A3D0}" presName="connector3" presStyleLbl="sibTrans2D1" presStyleIdx="2" presStyleCnt="3" custLinFactNeighborX="-16644" custLinFactNeighborY="18882"/>
      <dgm:spPr/>
      <dgm:t>
        <a:bodyPr/>
        <a:lstStyle/>
        <a:p>
          <a:endParaRPr lang="es-MX"/>
        </a:p>
      </dgm:t>
    </dgm:pt>
  </dgm:ptLst>
  <dgm:cxnLst>
    <dgm:cxn modelId="{7DE62F73-21B6-4F58-8546-D3C1DA8E71A8}" type="presOf" srcId="{035B5380-1C35-479C-9F53-156CEAB41880}" destId="{ACAE4AD5-C0AB-4E43-AD40-A980ECBBDA96}" srcOrd="0" destOrd="0" presId="urn:microsoft.com/office/officeart/2005/8/layout/gear1"/>
    <dgm:cxn modelId="{41DC975F-BB05-4FDC-8D65-2EB495393FDD}" srcId="{ABC1C7B9-71D3-4430-85C6-91C37300DD8A}" destId="{C724E77F-1E9C-41C3-A994-A4A8733F29A4}" srcOrd="4" destOrd="0" parTransId="{C7FCC86D-D111-4AC5-9B09-41D92335E077}" sibTransId="{3D6DA62E-32C6-4344-A57D-FDC18CA644BD}"/>
    <dgm:cxn modelId="{8E2F0D4F-BC4C-43FE-841A-FAFFD71E25EF}" type="presOf" srcId="{30A14F25-73CF-4E6D-90F6-5D5C34C8B073}" destId="{08307FA6-A26A-4A48-90D0-7DEB5EB3977C}" srcOrd="0" destOrd="0" presId="urn:microsoft.com/office/officeart/2005/8/layout/gear1"/>
    <dgm:cxn modelId="{7487A98D-2AFE-4089-8899-D48AB6EE9C79}" type="presOf" srcId="{85E443C9-C0C9-481F-84AC-BB668D93A3D0}" destId="{2D626660-CEBC-436F-B32F-292A395E3F0D}" srcOrd="0" destOrd="0" presId="urn:microsoft.com/office/officeart/2005/8/layout/gear1"/>
    <dgm:cxn modelId="{8896B48C-1340-4E5F-BC1F-56E8CF19AEC4}" type="presOf" srcId="{60936DFF-BD23-4264-9891-613C2310FE82}" destId="{627086B4-F5D3-453D-B251-754EEBD4E523}" srcOrd="0" destOrd="0" presId="urn:microsoft.com/office/officeart/2005/8/layout/gear1"/>
    <dgm:cxn modelId="{219FEDC8-B937-422C-9459-82C226E28CD0}" srcId="{ABC1C7B9-71D3-4430-85C6-91C37300DD8A}" destId="{6C00CC38-E694-45D9-ADBB-08A9DA29FC23}" srcOrd="0" destOrd="0" parTransId="{D407F8AA-D06F-4DB4-BC96-B0F4F481195B}" sibTransId="{60936DFF-BD23-4264-9891-613C2310FE82}"/>
    <dgm:cxn modelId="{16A9459B-EAA6-458E-8F71-D108A0A0EDCD}" srcId="{ABC1C7B9-71D3-4430-85C6-91C37300DD8A}" destId="{035B5380-1C35-479C-9F53-156CEAB41880}" srcOrd="2" destOrd="0" parTransId="{91816E63-C076-4C04-A324-E81F8E5FFF5B}" sibTransId="{85E443C9-C0C9-481F-84AC-BB668D93A3D0}"/>
    <dgm:cxn modelId="{080DD876-9050-4F5E-AABE-59E81BB9990B}" srcId="{ABC1C7B9-71D3-4430-85C6-91C37300DD8A}" destId="{E3E3ED2B-0CDF-4E5D-97D2-89DB77ACE4AA}" srcOrd="1" destOrd="0" parTransId="{3A7F2DD4-AA68-429D-A603-9A33C8716971}" sibTransId="{30A14F25-73CF-4E6D-90F6-5D5C34C8B073}"/>
    <dgm:cxn modelId="{C82A0785-68B2-46C1-9E0B-6E1C99602B66}" type="presOf" srcId="{6C00CC38-E694-45D9-ADBB-08A9DA29FC23}" destId="{50CB9A9C-6B60-42B0-A5DD-2486FBFE4F37}" srcOrd="2" destOrd="0" presId="urn:microsoft.com/office/officeart/2005/8/layout/gear1"/>
    <dgm:cxn modelId="{5C023DF5-ACA9-4BAA-BA15-68B00E635DAF}" srcId="{ABC1C7B9-71D3-4430-85C6-91C37300DD8A}" destId="{6FE641BB-87F1-45A9-B6BC-2FD2D7E46574}" srcOrd="3" destOrd="0" parTransId="{FEBF9EB0-4746-4A8E-890B-519536215E90}" sibTransId="{842A3676-1A94-4F5C-97B8-55DC02FDC087}"/>
    <dgm:cxn modelId="{8E36BA83-480B-4B6D-94A0-7FCD0C03E914}" type="presOf" srcId="{ABC1C7B9-71D3-4430-85C6-91C37300DD8A}" destId="{1A8CBE74-6AB8-45A9-BF7E-48FFD6DA3A53}" srcOrd="0" destOrd="0" presId="urn:microsoft.com/office/officeart/2005/8/layout/gear1"/>
    <dgm:cxn modelId="{B4451DA9-6C5C-4171-B8CD-3F7B2C4E998B}" type="presOf" srcId="{E3E3ED2B-0CDF-4E5D-97D2-89DB77ACE4AA}" destId="{7DB82068-919F-493C-8AAA-2C79226D9C51}" srcOrd="0" destOrd="0" presId="urn:microsoft.com/office/officeart/2005/8/layout/gear1"/>
    <dgm:cxn modelId="{086E04DD-CDE1-4DDF-8B76-8059EA36D4E2}" type="presOf" srcId="{035B5380-1C35-479C-9F53-156CEAB41880}" destId="{91ACBA51-19B8-451E-B471-6E66123FDB41}" srcOrd="3" destOrd="0" presId="urn:microsoft.com/office/officeart/2005/8/layout/gear1"/>
    <dgm:cxn modelId="{7B123551-FE75-4F6B-8CEC-98A652F03076}" type="presOf" srcId="{035B5380-1C35-479C-9F53-156CEAB41880}" destId="{91FED8F5-F3C9-480F-B52B-8B4E6944EC68}" srcOrd="1" destOrd="0" presId="urn:microsoft.com/office/officeart/2005/8/layout/gear1"/>
    <dgm:cxn modelId="{D2A5389C-E708-40D8-A98B-B7C412496908}" type="presOf" srcId="{E3E3ED2B-0CDF-4E5D-97D2-89DB77ACE4AA}" destId="{33A952A1-53F8-4436-B4A2-8D3EE8415297}" srcOrd="1" destOrd="0" presId="urn:microsoft.com/office/officeart/2005/8/layout/gear1"/>
    <dgm:cxn modelId="{DEB7B6BA-6D33-48F6-AEEB-4B82FE7188F0}" type="presOf" srcId="{6C00CC38-E694-45D9-ADBB-08A9DA29FC23}" destId="{61ED0FBA-2485-477A-8221-1CAAA4FAFEDB}" srcOrd="0" destOrd="0" presId="urn:microsoft.com/office/officeart/2005/8/layout/gear1"/>
    <dgm:cxn modelId="{DA472B59-1546-470B-8FF2-92AF31BB7CED}" type="presOf" srcId="{6C00CC38-E694-45D9-ADBB-08A9DA29FC23}" destId="{61FBA18B-EAAF-48C4-9279-6AEAAC7DBA2C}" srcOrd="1" destOrd="0" presId="urn:microsoft.com/office/officeart/2005/8/layout/gear1"/>
    <dgm:cxn modelId="{C5442AF6-E3C5-43F2-A9AE-C78E2EA3C22F}" type="presOf" srcId="{E3E3ED2B-0CDF-4E5D-97D2-89DB77ACE4AA}" destId="{D4B40C0B-38EC-4AA9-A58C-816E082A6CD6}" srcOrd="2" destOrd="0" presId="urn:microsoft.com/office/officeart/2005/8/layout/gear1"/>
    <dgm:cxn modelId="{07A9E984-533A-42B9-A698-CDECC953D2D9}" type="presOf" srcId="{035B5380-1C35-479C-9F53-156CEAB41880}" destId="{EE3B88FA-E677-4428-B339-72B40379E62C}" srcOrd="2" destOrd="0" presId="urn:microsoft.com/office/officeart/2005/8/layout/gear1"/>
    <dgm:cxn modelId="{A132B6E7-D51D-4C6A-A5DF-974BF4C21134}" type="presParOf" srcId="{1A8CBE74-6AB8-45A9-BF7E-48FFD6DA3A53}" destId="{61ED0FBA-2485-477A-8221-1CAAA4FAFEDB}" srcOrd="0" destOrd="0" presId="urn:microsoft.com/office/officeart/2005/8/layout/gear1"/>
    <dgm:cxn modelId="{66B9117A-CA46-4721-9FC2-B434B1CC66E4}" type="presParOf" srcId="{1A8CBE74-6AB8-45A9-BF7E-48FFD6DA3A53}" destId="{61FBA18B-EAAF-48C4-9279-6AEAAC7DBA2C}" srcOrd="1" destOrd="0" presId="urn:microsoft.com/office/officeart/2005/8/layout/gear1"/>
    <dgm:cxn modelId="{8B575A28-86E2-41F7-94E7-3050B9C52CE7}" type="presParOf" srcId="{1A8CBE74-6AB8-45A9-BF7E-48FFD6DA3A53}" destId="{50CB9A9C-6B60-42B0-A5DD-2486FBFE4F37}" srcOrd="2" destOrd="0" presId="urn:microsoft.com/office/officeart/2005/8/layout/gear1"/>
    <dgm:cxn modelId="{2413F61E-6958-4E4F-924B-715AB9D04B98}" type="presParOf" srcId="{1A8CBE74-6AB8-45A9-BF7E-48FFD6DA3A53}" destId="{7DB82068-919F-493C-8AAA-2C79226D9C51}" srcOrd="3" destOrd="0" presId="urn:microsoft.com/office/officeart/2005/8/layout/gear1"/>
    <dgm:cxn modelId="{37E4397D-8650-4801-80E2-EA59537EDB30}" type="presParOf" srcId="{1A8CBE74-6AB8-45A9-BF7E-48FFD6DA3A53}" destId="{33A952A1-53F8-4436-B4A2-8D3EE8415297}" srcOrd="4" destOrd="0" presId="urn:microsoft.com/office/officeart/2005/8/layout/gear1"/>
    <dgm:cxn modelId="{43D5211F-5427-4BC4-9AC7-FE010FE553DA}" type="presParOf" srcId="{1A8CBE74-6AB8-45A9-BF7E-48FFD6DA3A53}" destId="{D4B40C0B-38EC-4AA9-A58C-816E082A6CD6}" srcOrd="5" destOrd="0" presId="urn:microsoft.com/office/officeart/2005/8/layout/gear1"/>
    <dgm:cxn modelId="{8F0496B0-8426-4876-B20D-56E736DBE4F9}" type="presParOf" srcId="{1A8CBE74-6AB8-45A9-BF7E-48FFD6DA3A53}" destId="{ACAE4AD5-C0AB-4E43-AD40-A980ECBBDA96}" srcOrd="6" destOrd="0" presId="urn:microsoft.com/office/officeart/2005/8/layout/gear1"/>
    <dgm:cxn modelId="{E4096DE2-EA4D-44B5-8522-84393B0F81B8}" type="presParOf" srcId="{1A8CBE74-6AB8-45A9-BF7E-48FFD6DA3A53}" destId="{91FED8F5-F3C9-480F-B52B-8B4E6944EC68}" srcOrd="7" destOrd="0" presId="urn:microsoft.com/office/officeart/2005/8/layout/gear1"/>
    <dgm:cxn modelId="{E5A77269-7DD2-45CB-83FB-51552B9D0233}" type="presParOf" srcId="{1A8CBE74-6AB8-45A9-BF7E-48FFD6DA3A53}" destId="{EE3B88FA-E677-4428-B339-72B40379E62C}" srcOrd="8" destOrd="0" presId="urn:microsoft.com/office/officeart/2005/8/layout/gear1"/>
    <dgm:cxn modelId="{1EEA90C4-6AE9-4E9F-B384-27ED0781E4DD}" type="presParOf" srcId="{1A8CBE74-6AB8-45A9-BF7E-48FFD6DA3A53}" destId="{91ACBA51-19B8-451E-B471-6E66123FDB41}" srcOrd="9" destOrd="0" presId="urn:microsoft.com/office/officeart/2005/8/layout/gear1"/>
    <dgm:cxn modelId="{87E0CDA0-A51C-44D5-814C-388ED6DAE4E5}" type="presParOf" srcId="{1A8CBE74-6AB8-45A9-BF7E-48FFD6DA3A53}" destId="{627086B4-F5D3-453D-B251-754EEBD4E523}" srcOrd="10" destOrd="0" presId="urn:microsoft.com/office/officeart/2005/8/layout/gear1"/>
    <dgm:cxn modelId="{AE58AD4C-9CF5-450A-9BA7-ABB8044E1C00}" type="presParOf" srcId="{1A8CBE74-6AB8-45A9-BF7E-48FFD6DA3A53}" destId="{08307FA6-A26A-4A48-90D0-7DEB5EB3977C}" srcOrd="11" destOrd="0" presId="urn:microsoft.com/office/officeart/2005/8/layout/gear1"/>
    <dgm:cxn modelId="{A92BDE31-6E30-46F5-BBD3-43A7D7C70B5D}" type="presParOf" srcId="{1A8CBE74-6AB8-45A9-BF7E-48FFD6DA3A53}" destId="{2D626660-CEBC-436F-B32F-292A395E3F0D}"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colorful2" csCatId="colorful" phldr="1"/>
      <dgm:spPr/>
      <dgm:t>
        <a:bodyPr/>
        <a:lstStyle/>
        <a:p>
          <a:endParaRPr lang="es-MX"/>
        </a:p>
      </dgm:t>
    </dgm:pt>
    <dgm:pt modelId="{EDC1FDE9-3EB4-45B8-8ECA-6C9771C56BDE}">
      <dgm:prSet phldrT="[Texto]"/>
      <dgm:spPr>
        <a:solidFill>
          <a:srgbClr val="B628AC">
            <a:alpha val="49804"/>
          </a:srgbClr>
        </a:solidFill>
      </dgm:spPr>
      <dgm:t>
        <a:bodyPr/>
        <a:lstStyle/>
        <a:p>
          <a:endParaRPr lang="es-MX" dirty="0" smtClean="0"/>
        </a:p>
        <a:p>
          <a:r>
            <a:rPr lang="es-ES" dirty="0" smtClean="0"/>
            <a:t>RESUELTOS POR ÓRGANO  JURISDICCIONAL</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a:solidFill>
          <a:srgbClr val="FFC000">
            <a:alpha val="50000"/>
          </a:srgbClr>
        </a:solidFill>
      </dgm:spPr>
      <dgm:t>
        <a:bodyPr/>
        <a:lstStyle/>
        <a:p>
          <a:r>
            <a:rPr lang="es-MX" b="1" u="sng" dirty="0" smtClean="0"/>
            <a:t>MEDIOS  DE CONTROL CONSTITUCIONAL</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685598F6-8683-40C4-9667-36FC413520BC}">
      <dgm:prSet phldrT="[Texto]"/>
      <dgm:spPr>
        <a:solidFill>
          <a:srgbClr val="3366FF"/>
        </a:solidFill>
      </dgm:spPr>
      <dgm:t>
        <a:bodyPr/>
        <a:lstStyle/>
        <a:p>
          <a:r>
            <a:rPr lang="es-ES" dirty="0" smtClean="0"/>
            <a:t>RESUELTOS POR ÓRGANO POLÍTICO</a:t>
          </a:r>
        </a:p>
        <a:p>
          <a:endParaRPr lang="es-MX" dirty="0"/>
        </a:p>
      </dgm:t>
    </dgm:pt>
    <dgm:pt modelId="{3B472722-FF93-4B48-A209-B93460C5CF52}" type="sibTrans" cxnId="{FA908FAA-2196-4849-A342-A725C66780D1}">
      <dgm:prSet/>
      <dgm:spPr/>
      <dgm:t>
        <a:bodyPr/>
        <a:lstStyle/>
        <a:p>
          <a:endParaRPr lang="es-MX"/>
        </a:p>
      </dgm:t>
    </dgm:pt>
    <dgm:pt modelId="{68B5C8BB-15D9-493C-85DE-9221D90CC74C}" type="parTrans" cxnId="{FA908FAA-2196-4849-A342-A725C66780D1}">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3" custScaleX="136715" custLinFactNeighborX="25672" custLinFactNeighborY="-2083"/>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2C974055-46B3-4F35-B39A-420F1A914995}" type="pres">
      <dgm:prSet presAssocID="{EDC1FDE9-3EB4-45B8-8ECA-6C9771C56BDE}" presName="circ2" presStyleLbl="vennNode1" presStyleIdx="1" presStyleCnt="3" custScaleX="141546" custLinFactNeighborX="-12429" custLinFactNeighborY="1530"/>
      <dgm:spPr/>
      <dgm:t>
        <a:bodyPr/>
        <a:lstStyle/>
        <a:p>
          <a:endParaRPr lang="es-MX"/>
        </a:p>
      </dgm:t>
    </dgm:pt>
    <dgm:pt modelId="{DC74F385-DC9A-42DE-87C2-C175365622D3}" type="pres">
      <dgm:prSet presAssocID="{EDC1FDE9-3EB4-45B8-8ECA-6C9771C56BDE}" presName="circ2Tx" presStyleLbl="revTx" presStyleIdx="0" presStyleCnt="0">
        <dgm:presLayoutVars>
          <dgm:chMax val="0"/>
          <dgm:chPref val="0"/>
          <dgm:bulletEnabled val="1"/>
        </dgm:presLayoutVars>
      </dgm:prSet>
      <dgm:spPr/>
      <dgm:t>
        <a:bodyPr/>
        <a:lstStyle/>
        <a:p>
          <a:endParaRPr lang="es-MX"/>
        </a:p>
      </dgm:t>
    </dgm:pt>
    <dgm:pt modelId="{E4586815-3CA2-4553-BA44-CC0358866F7F}" type="pres">
      <dgm:prSet presAssocID="{F3186A0F-2B54-4F17-881D-431B53944423}" presName="circ3" presStyleLbl="vennNode1" presStyleIdx="2" presStyleCnt="3" custScaleX="138647" custLinFactNeighborX="-27617" custLinFactNeighborY="-35996"/>
      <dgm:spPr/>
      <dgm:t>
        <a:bodyPr/>
        <a:lstStyle/>
        <a:p>
          <a:endParaRPr lang="es-MX"/>
        </a:p>
      </dgm:t>
    </dgm:pt>
    <dgm:pt modelId="{67AF2950-64C7-4BFD-A5A2-34ADCAD11870}" type="pres">
      <dgm:prSet presAssocID="{F3186A0F-2B54-4F17-881D-431B53944423}" presName="circ3Tx" presStyleLbl="revTx" presStyleIdx="0" presStyleCnt="0">
        <dgm:presLayoutVars>
          <dgm:chMax val="0"/>
          <dgm:chPref val="0"/>
          <dgm:bulletEnabled val="1"/>
        </dgm:presLayoutVars>
      </dgm:prSet>
      <dgm:spPr/>
      <dgm:t>
        <a:bodyPr/>
        <a:lstStyle/>
        <a:p>
          <a:endParaRPr lang="es-MX"/>
        </a:p>
      </dgm:t>
    </dgm:pt>
  </dgm:ptLst>
  <dgm:cxnLst>
    <dgm:cxn modelId="{B62F3F40-F463-429D-8E77-C0C33D848EDE}" type="presOf" srcId="{F3186A0F-2B54-4F17-881D-431B53944423}" destId="{67AF2950-64C7-4BFD-A5A2-34ADCAD11870}" srcOrd="1" destOrd="0" presId="urn:microsoft.com/office/officeart/2005/8/layout/venn1"/>
    <dgm:cxn modelId="{2F4F6EB2-2AD0-428C-BF4F-6F46C5111AE1}" type="presOf" srcId="{685598F6-8683-40C4-9667-36FC413520BC}" destId="{529817A3-57FD-44AB-BC01-AA7D7499FD54}" srcOrd="1" destOrd="0" presId="urn:microsoft.com/office/officeart/2005/8/layout/venn1"/>
    <dgm:cxn modelId="{5CDA3B62-0CB0-429C-A788-1F4830F1B469}" srcId="{2B68451C-94AD-4DD5-8616-F3E28C7C9E0F}" destId="{F3186A0F-2B54-4F17-881D-431B53944423}" srcOrd="2" destOrd="0" parTransId="{2856CEFF-4367-43E5-9545-1DED3C354DC1}" sibTransId="{F44C4056-9247-45A3-B4F7-56B86B126D64}"/>
    <dgm:cxn modelId="{31119E0D-7C75-45E8-915C-9FE865A5DE6C}" srcId="{2B68451C-94AD-4DD5-8616-F3E28C7C9E0F}" destId="{EDC1FDE9-3EB4-45B8-8ECA-6C9771C56BDE}" srcOrd="1" destOrd="0" parTransId="{7EC02234-76E7-458A-888E-A51161B6D4FB}" sibTransId="{59F9FB4F-4E00-480B-87DE-0A117768BBB1}"/>
    <dgm:cxn modelId="{3E8AB03C-FDE7-4CBD-9408-0BC4C6D13C69}" type="presOf" srcId="{685598F6-8683-40C4-9667-36FC413520BC}" destId="{B5C0F2B7-6319-4162-837A-3A997CF1161E}" srcOrd="0" destOrd="0" presId="urn:microsoft.com/office/officeart/2005/8/layout/venn1"/>
    <dgm:cxn modelId="{A51054C3-AEE1-425F-9D99-FD70D09AC5E8}" type="presOf" srcId="{F3186A0F-2B54-4F17-881D-431B53944423}" destId="{E4586815-3CA2-4553-BA44-CC0358866F7F}" srcOrd="0" destOrd="0" presId="urn:microsoft.com/office/officeart/2005/8/layout/venn1"/>
    <dgm:cxn modelId="{E0FA9113-7C70-4CB6-B44F-F242F8D36A8E}" type="presOf" srcId="{EDC1FDE9-3EB4-45B8-8ECA-6C9771C56BDE}" destId="{2C974055-46B3-4F35-B39A-420F1A914995}" srcOrd="0" destOrd="0" presId="urn:microsoft.com/office/officeart/2005/8/layout/venn1"/>
    <dgm:cxn modelId="{F9AA58BE-C7A6-436F-9BE0-F5F21721917E}" type="presOf" srcId="{EDC1FDE9-3EB4-45B8-8ECA-6C9771C56BDE}" destId="{DC74F385-DC9A-42DE-87C2-C175365622D3}" srcOrd="1" destOrd="0" presId="urn:microsoft.com/office/officeart/2005/8/layout/venn1"/>
    <dgm:cxn modelId="{A34D3C50-6226-4140-ABAD-5DF50D7570BB}" type="presOf" srcId="{2B68451C-94AD-4DD5-8616-F3E28C7C9E0F}" destId="{A0804CB0-BC1B-485D-BFAD-819C9E9673B5}" srcOrd="0"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E0F32CF0-AD23-4DDA-8C87-389CCF5738AE}" type="presParOf" srcId="{A0804CB0-BC1B-485D-BFAD-819C9E9673B5}" destId="{B5C0F2B7-6319-4162-837A-3A997CF1161E}" srcOrd="0" destOrd="0" presId="urn:microsoft.com/office/officeart/2005/8/layout/venn1"/>
    <dgm:cxn modelId="{160E5971-2E31-4F78-938C-01574F97EEC6}" type="presParOf" srcId="{A0804CB0-BC1B-485D-BFAD-819C9E9673B5}" destId="{529817A3-57FD-44AB-BC01-AA7D7499FD54}" srcOrd="1" destOrd="0" presId="urn:microsoft.com/office/officeart/2005/8/layout/venn1"/>
    <dgm:cxn modelId="{55A433BC-0D59-4092-83BE-49FA2A2D71DA}" type="presParOf" srcId="{A0804CB0-BC1B-485D-BFAD-819C9E9673B5}" destId="{2C974055-46B3-4F35-B39A-420F1A914995}" srcOrd="2" destOrd="0" presId="urn:microsoft.com/office/officeart/2005/8/layout/venn1"/>
    <dgm:cxn modelId="{0A5B97AD-57F0-4462-AB54-9A1823164B72}" type="presParOf" srcId="{A0804CB0-BC1B-485D-BFAD-819C9E9673B5}" destId="{DC74F385-DC9A-42DE-87C2-C175365622D3}" srcOrd="3" destOrd="0" presId="urn:microsoft.com/office/officeart/2005/8/layout/venn1"/>
    <dgm:cxn modelId="{963CDE8B-8336-4292-8DB4-FE8E37899F74}" type="presParOf" srcId="{A0804CB0-BC1B-485D-BFAD-819C9E9673B5}" destId="{E4586815-3CA2-4553-BA44-CC0358866F7F}" srcOrd="4" destOrd="0" presId="urn:microsoft.com/office/officeart/2005/8/layout/venn1"/>
    <dgm:cxn modelId="{124C8B91-447E-4E38-901D-8CE74C58199D}" type="presParOf" srcId="{A0804CB0-BC1B-485D-BFAD-819C9E9673B5}" destId="{67AF2950-64C7-4BFD-A5A2-34ADCAD11870}"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0B7B23-026B-4C7C-A794-2FE699A32961}"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CE8DC62F-950A-4737-BC0C-E38CD6A5FCA6}">
      <dgm:prSet phldrT="[Texto]"/>
      <dgm:spPr/>
      <dgm:t>
        <a:bodyPr/>
        <a:lstStyle/>
        <a:p>
          <a:r>
            <a:rPr lang="es-MX" dirty="0" smtClean="0"/>
            <a:t>Supuestos de Procedencia</a:t>
          </a:r>
          <a:endParaRPr lang="es-MX" dirty="0"/>
        </a:p>
      </dgm:t>
    </dgm:pt>
    <dgm:pt modelId="{EAFE8163-EB25-4803-8AD4-8123EACE2985}" type="parTrans" cxnId="{77992E06-BBD6-421C-8FD4-C50D346925EB}">
      <dgm:prSet/>
      <dgm:spPr/>
      <dgm:t>
        <a:bodyPr/>
        <a:lstStyle/>
        <a:p>
          <a:endParaRPr lang="es-MX"/>
        </a:p>
      </dgm:t>
    </dgm:pt>
    <dgm:pt modelId="{4F2B1F00-F7CF-4816-9028-C4FFC2A8C25E}" type="sibTrans" cxnId="{77992E06-BBD6-421C-8FD4-C50D346925EB}">
      <dgm:prSet/>
      <dgm:spPr/>
      <dgm:t>
        <a:bodyPr/>
        <a:lstStyle/>
        <a:p>
          <a:endParaRPr lang="es-MX"/>
        </a:p>
      </dgm:t>
    </dgm:pt>
    <dgm:pt modelId="{B6AB9A88-0573-42B4-B7DF-ABC0E4EFF9F8}">
      <dgm:prSet phldrT="[Texto]"/>
      <dgm:spPr>
        <a:solidFill>
          <a:schemeClr val="bg1">
            <a:lumMod val="65000"/>
          </a:schemeClr>
        </a:solidFill>
      </dgm:spPr>
      <dgm:t>
        <a:bodyPr/>
        <a:lstStyle/>
        <a:p>
          <a:r>
            <a:rPr lang="es-MX" b="0" i="0" dirty="0" smtClean="0"/>
            <a:t>Contra actos de las autoridades que violen derechos humanos.</a:t>
          </a:r>
          <a:endParaRPr lang="es-MX" dirty="0"/>
        </a:p>
      </dgm:t>
    </dgm:pt>
    <dgm:pt modelId="{14BDB8FA-32F1-4F20-BE9F-F5872052DB4A}" type="parTrans" cxnId="{49D22118-6527-40F8-8E89-47BB6D0D775C}">
      <dgm:prSet/>
      <dgm:spPr/>
      <dgm:t>
        <a:bodyPr/>
        <a:lstStyle/>
        <a:p>
          <a:endParaRPr lang="es-MX"/>
        </a:p>
      </dgm:t>
    </dgm:pt>
    <dgm:pt modelId="{A45D4628-0A90-42EC-9790-E3DCAAD8E814}" type="sibTrans" cxnId="{49D22118-6527-40F8-8E89-47BB6D0D775C}">
      <dgm:prSet/>
      <dgm:spPr/>
      <dgm:t>
        <a:bodyPr/>
        <a:lstStyle/>
        <a:p>
          <a:endParaRPr lang="es-MX"/>
        </a:p>
      </dgm:t>
    </dgm:pt>
    <dgm:pt modelId="{307FC149-C95F-4E6D-8069-C083C5150E8A}">
      <dgm:prSet phldrT="[Texto]"/>
      <dgm:spPr>
        <a:solidFill>
          <a:srgbClr val="00B050"/>
        </a:solidFill>
      </dgm:spPr>
      <dgm:t>
        <a:bodyPr/>
        <a:lstStyle/>
        <a:p>
          <a:r>
            <a:rPr lang="es-MX" b="0" i="0" dirty="0" smtClean="0"/>
            <a:t>Contra leyes o actos de las autoridades federales que vulneren o restrinjan la soberanía de los Estados o la esfera de competencia del Distrito Federal.</a:t>
          </a:r>
          <a:endParaRPr lang="es-MX" dirty="0"/>
        </a:p>
      </dgm:t>
    </dgm:pt>
    <dgm:pt modelId="{C9A63FF2-6F7F-4A34-988D-D5803EE7BF09}" type="parTrans" cxnId="{3AD4558C-5D27-446F-8579-C791BE3CE976}">
      <dgm:prSet/>
      <dgm:spPr/>
      <dgm:t>
        <a:bodyPr/>
        <a:lstStyle/>
        <a:p>
          <a:endParaRPr lang="es-MX"/>
        </a:p>
      </dgm:t>
    </dgm:pt>
    <dgm:pt modelId="{3D18C84E-8CA5-4359-A988-55E0A1CBF6A0}" type="sibTrans" cxnId="{3AD4558C-5D27-446F-8579-C791BE3CE976}">
      <dgm:prSet/>
      <dgm:spPr/>
      <dgm:t>
        <a:bodyPr/>
        <a:lstStyle/>
        <a:p>
          <a:endParaRPr lang="es-MX"/>
        </a:p>
      </dgm:t>
    </dgm:pt>
    <dgm:pt modelId="{7CE4484C-5050-445D-BE6F-3C2EDB83F57A}">
      <dgm:prSet phldrT="[Texto]"/>
      <dgm:spPr>
        <a:solidFill>
          <a:schemeClr val="accent6">
            <a:lumMod val="75000"/>
          </a:schemeClr>
        </a:solidFill>
      </dgm:spPr>
      <dgm:t>
        <a:bodyPr/>
        <a:lstStyle/>
        <a:p>
          <a:r>
            <a:rPr lang="es-MX" b="0" i="0" dirty="0" smtClean="0"/>
            <a:t>Contra leyes o actos de los Estados o del Distrito Federal que invadan la esfera de la autoridad federal.</a:t>
          </a:r>
          <a:endParaRPr lang="es-MX" dirty="0"/>
        </a:p>
      </dgm:t>
    </dgm:pt>
    <dgm:pt modelId="{963DDB84-7445-43DB-8A85-EA2D2FE00323}" type="parTrans" cxnId="{60FB16A6-57D6-4ADE-9065-B44365647574}">
      <dgm:prSet/>
      <dgm:spPr/>
      <dgm:t>
        <a:bodyPr/>
        <a:lstStyle/>
        <a:p>
          <a:endParaRPr lang="es-MX"/>
        </a:p>
      </dgm:t>
    </dgm:pt>
    <dgm:pt modelId="{6FC6D230-4F6C-4A14-A22D-D5EA8796D326}" type="sibTrans" cxnId="{60FB16A6-57D6-4ADE-9065-B44365647574}">
      <dgm:prSet/>
      <dgm:spPr/>
      <dgm:t>
        <a:bodyPr/>
        <a:lstStyle/>
        <a:p>
          <a:endParaRPr lang="es-MX"/>
        </a:p>
      </dgm:t>
    </dgm:pt>
    <dgm:pt modelId="{B68D5F05-F5C5-405B-9F8E-404681871A68}">
      <dgm:prSet phldrT="[Texto]"/>
      <dgm:spPr/>
      <dgm:t>
        <a:bodyPr/>
        <a:lstStyle/>
        <a:p>
          <a:r>
            <a:rPr lang="es-MX" b="0" i="0" dirty="0" smtClean="0"/>
            <a:t>En los dos últimos casos, la perturbación de esa soberanía o la invasión de competencias deben tener por consecuencia violaciones a los derechos humanos de uno o varios individuos</a:t>
          </a:r>
          <a:endParaRPr lang="es-MX" dirty="0"/>
        </a:p>
      </dgm:t>
    </dgm:pt>
    <dgm:pt modelId="{52169674-1D14-42EF-9C3D-2D9AE85596D1}" type="parTrans" cxnId="{AB8F1FBF-44CF-4423-A998-15846DD93E7D}">
      <dgm:prSet/>
      <dgm:spPr/>
      <dgm:t>
        <a:bodyPr/>
        <a:lstStyle/>
        <a:p>
          <a:endParaRPr lang="es-MX"/>
        </a:p>
      </dgm:t>
    </dgm:pt>
    <dgm:pt modelId="{D75963B4-F997-401B-8BBC-3CD367B483CA}" type="sibTrans" cxnId="{AB8F1FBF-44CF-4423-A998-15846DD93E7D}">
      <dgm:prSet/>
      <dgm:spPr/>
      <dgm:t>
        <a:bodyPr/>
        <a:lstStyle/>
        <a:p>
          <a:endParaRPr lang="es-MX"/>
        </a:p>
      </dgm:t>
    </dgm:pt>
    <dgm:pt modelId="{D878A0B2-05C8-4C5F-B9A7-A64953F3563B}" type="pres">
      <dgm:prSet presAssocID="{050B7B23-026B-4C7C-A794-2FE699A32961}" presName="diagram" presStyleCnt="0">
        <dgm:presLayoutVars>
          <dgm:chMax val="1"/>
          <dgm:dir/>
          <dgm:animLvl val="ctr"/>
          <dgm:resizeHandles val="exact"/>
        </dgm:presLayoutVars>
      </dgm:prSet>
      <dgm:spPr/>
      <dgm:t>
        <a:bodyPr/>
        <a:lstStyle/>
        <a:p>
          <a:endParaRPr lang="es-MX"/>
        </a:p>
      </dgm:t>
    </dgm:pt>
    <dgm:pt modelId="{6BFD267D-1FA6-474E-87F0-BBA90E76B066}" type="pres">
      <dgm:prSet presAssocID="{050B7B23-026B-4C7C-A794-2FE699A32961}" presName="matrix" presStyleCnt="0"/>
      <dgm:spPr/>
    </dgm:pt>
    <dgm:pt modelId="{4593D6F5-C72A-4A0E-9835-F59F6A74547E}" type="pres">
      <dgm:prSet presAssocID="{050B7B23-026B-4C7C-A794-2FE699A32961}" presName="tile1" presStyleLbl="node1" presStyleIdx="0" presStyleCnt="4" custLinFactNeighborX="-324" custLinFactNeighborY="1169"/>
      <dgm:spPr/>
      <dgm:t>
        <a:bodyPr/>
        <a:lstStyle/>
        <a:p>
          <a:endParaRPr lang="es-MX"/>
        </a:p>
      </dgm:t>
    </dgm:pt>
    <dgm:pt modelId="{D805C078-C487-488C-A8F9-56216FE9EC60}" type="pres">
      <dgm:prSet presAssocID="{050B7B23-026B-4C7C-A794-2FE699A32961}" presName="tile1text" presStyleLbl="node1" presStyleIdx="0" presStyleCnt="4">
        <dgm:presLayoutVars>
          <dgm:chMax val="0"/>
          <dgm:chPref val="0"/>
          <dgm:bulletEnabled val="1"/>
        </dgm:presLayoutVars>
      </dgm:prSet>
      <dgm:spPr/>
      <dgm:t>
        <a:bodyPr/>
        <a:lstStyle/>
        <a:p>
          <a:endParaRPr lang="es-MX"/>
        </a:p>
      </dgm:t>
    </dgm:pt>
    <dgm:pt modelId="{B2BD9F88-4ACA-46E2-846B-B9C3AC63DAED}" type="pres">
      <dgm:prSet presAssocID="{050B7B23-026B-4C7C-A794-2FE699A32961}" presName="tile2" presStyleLbl="node1" presStyleIdx="1" presStyleCnt="4"/>
      <dgm:spPr/>
      <dgm:t>
        <a:bodyPr/>
        <a:lstStyle/>
        <a:p>
          <a:endParaRPr lang="es-MX"/>
        </a:p>
      </dgm:t>
    </dgm:pt>
    <dgm:pt modelId="{2AA91F85-FC3F-4F29-9EDE-FC5212256A75}" type="pres">
      <dgm:prSet presAssocID="{050B7B23-026B-4C7C-A794-2FE699A32961}" presName="tile2text" presStyleLbl="node1" presStyleIdx="1" presStyleCnt="4">
        <dgm:presLayoutVars>
          <dgm:chMax val="0"/>
          <dgm:chPref val="0"/>
          <dgm:bulletEnabled val="1"/>
        </dgm:presLayoutVars>
      </dgm:prSet>
      <dgm:spPr/>
      <dgm:t>
        <a:bodyPr/>
        <a:lstStyle/>
        <a:p>
          <a:endParaRPr lang="es-MX"/>
        </a:p>
      </dgm:t>
    </dgm:pt>
    <dgm:pt modelId="{4A3C287E-B9D9-4CB0-8162-2D31264665E1}" type="pres">
      <dgm:prSet presAssocID="{050B7B23-026B-4C7C-A794-2FE699A32961}" presName="tile3" presStyleLbl="node1" presStyleIdx="2" presStyleCnt="4"/>
      <dgm:spPr/>
      <dgm:t>
        <a:bodyPr/>
        <a:lstStyle/>
        <a:p>
          <a:endParaRPr lang="es-MX"/>
        </a:p>
      </dgm:t>
    </dgm:pt>
    <dgm:pt modelId="{86062064-D3ED-4C03-B034-EEDF7AFF7760}" type="pres">
      <dgm:prSet presAssocID="{050B7B23-026B-4C7C-A794-2FE699A32961}" presName="tile3text" presStyleLbl="node1" presStyleIdx="2" presStyleCnt="4">
        <dgm:presLayoutVars>
          <dgm:chMax val="0"/>
          <dgm:chPref val="0"/>
          <dgm:bulletEnabled val="1"/>
        </dgm:presLayoutVars>
      </dgm:prSet>
      <dgm:spPr/>
      <dgm:t>
        <a:bodyPr/>
        <a:lstStyle/>
        <a:p>
          <a:endParaRPr lang="es-MX"/>
        </a:p>
      </dgm:t>
    </dgm:pt>
    <dgm:pt modelId="{5B57BBB2-1944-4FB4-AC79-0904BB2F6737}" type="pres">
      <dgm:prSet presAssocID="{050B7B23-026B-4C7C-A794-2FE699A32961}" presName="tile4" presStyleLbl="node1" presStyleIdx="3" presStyleCnt="4"/>
      <dgm:spPr/>
      <dgm:t>
        <a:bodyPr/>
        <a:lstStyle/>
        <a:p>
          <a:endParaRPr lang="es-MX"/>
        </a:p>
      </dgm:t>
    </dgm:pt>
    <dgm:pt modelId="{6B49D465-A88D-4181-8017-09B5EAE3C68A}" type="pres">
      <dgm:prSet presAssocID="{050B7B23-026B-4C7C-A794-2FE699A32961}" presName="tile4text" presStyleLbl="node1" presStyleIdx="3" presStyleCnt="4">
        <dgm:presLayoutVars>
          <dgm:chMax val="0"/>
          <dgm:chPref val="0"/>
          <dgm:bulletEnabled val="1"/>
        </dgm:presLayoutVars>
      </dgm:prSet>
      <dgm:spPr/>
      <dgm:t>
        <a:bodyPr/>
        <a:lstStyle/>
        <a:p>
          <a:endParaRPr lang="es-MX"/>
        </a:p>
      </dgm:t>
    </dgm:pt>
    <dgm:pt modelId="{9B76CAAC-FD74-4AB4-8855-F0BDFF934AEA}" type="pres">
      <dgm:prSet presAssocID="{050B7B23-026B-4C7C-A794-2FE699A32961}" presName="centerTile" presStyleLbl="fgShp" presStyleIdx="0" presStyleCnt="1">
        <dgm:presLayoutVars>
          <dgm:chMax val="0"/>
          <dgm:chPref val="0"/>
        </dgm:presLayoutVars>
      </dgm:prSet>
      <dgm:spPr/>
      <dgm:t>
        <a:bodyPr/>
        <a:lstStyle/>
        <a:p>
          <a:endParaRPr lang="es-MX"/>
        </a:p>
      </dgm:t>
    </dgm:pt>
  </dgm:ptLst>
  <dgm:cxnLst>
    <dgm:cxn modelId="{60FB16A6-57D6-4ADE-9065-B44365647574}" srcId="{CE8DC62F-950A-4737-BC0C-E38CD6A5FCA6}" destId="{7CE4484C-5050-445D-BE6F-3C2EDB83F57A}" srcOrd="2" destOrd="0" parTransId="{963DDB84-7445-43DB-8A85-EA2D2FE00323}" sibTransId="{6FC6D230-4F6C-4A14-A22D-D5EA8796D326}"/>
    <dgm:cxn modelId="{D1FAFAF0-A9DB-4EF3-8E1F-C4FCA5059AD7}" type="presOf" srcId="{B6AB9A88-0573-42B4-B7DF-ABC0E4EFF9F8}" destId="{4593D6F5-C72A-4A0E-9835-F59F6A74547E}" srcOrd="0" destOrd="0" presId="urn:microsoft.com/office/officeart/2005/8/layout/matrix1"/>
    <dgm:cxn modelId="{49D22118-6527-40F8-8E89-47BB6D0D775C}" srcId="{CE8DC62F-950A-4737-BC0C-E38CD6A5FCA6}" destId="{B6AB9A88-0573-42B4-B7DF-ABC0E4EFF9F8}" srcOrd="0" destOrd="0" parTransId="{14BDB8FA-32F1-4F20-BE9F-F5872052DB4A}" sibTransId="{A45D4628-0A90-42EC-9790-E3DCAAD8E814}"/>
    <dgm:cxn modelId="{22E5F7B3-0F6A-4464-BD1B-54CE23032CD5}" type="presOf" srcId="{050B7B23-026B-4C7C-A794-2FE699A32961}" destId="{D878A0B2-05C8-4C5F-B9A7-A64953F3563B}" srcOrd="0" destOrd="0" presId="urn:microsoft.com/office/officeart/2005/8/layout/matrix1"/>
    <dgm:cxn modelId="{43C3CC26-F97B-4EE6-A97F-4E105960D550}" type="presOf" srcId="{B68D5F05-F5C5-405B-9F8E-404681871A68}" destId="{6B49D465-A88D-4181-8017-09B5EAE3C68A}" srcOrd="1" destOrd="0" presId="urn:microsoft.com/office/officeart/2005/8/layout/matrix1"/>
    <dgm:cxn modelId="{99BCA929-2628-4A35-A63D-9DFB5FBC79CB}" type="presOf" srcId="{307FC149-C95F-4E6D-8069-C083C5150E8A}" destId="{2AA91F85-FC3F-4F29-9EDE-FC5212256A75}" srcOrd="1" destOrd="0" presId="urn:microsoft.com/office/officeart/2005/8/layout/matrix1"/>
    <dgm:cxn modelId="{4CC76D75-21F9-44F1-BB23-132B9AC3A6BD}" type="presOf" srcId="{7CE4484C-5050-445D-BE6F-3C2EDB83F57A}" destId="{4A3C287E-B9D9-4CB0-8162-2D31264665E1}" srcOrd="0" destOrd="0" presId="urn:microsoft.com/office/officeart/2005/8/layout/matrix1"/>
    <dgm:cxn modelId="{AB8F1FBF-44CF-4423-A998-15846DD93E7D}" srcId="{CE8DC62F-950A-4737-BC0C-E38CD6A5FCA6}" destId="{B68D5F05-F5C5-405B-9F8E-404681871A68}" srcOrd="3" destOrd="0" parTransId="{52169674-1D14-42EF-9C3D-2D9AE85596D1}" sibTransId="{D75963B4-F997-401B-8BBC-3CD367B483CA}"/>
    <dgm:cxn modelId="{CB4BFA6B-34D6-4EC0-BBE9-5467610E739D}" type="presOf" srcId="{7CE4484C-5050-445D-BE6F-3C2EDB83F57A}" destId="{86062064-D3ED-4C03-B034-EEDF7AFF7760}" srcOrd="1" destOrd="0" presId="urn:microsoft.com/office/officeart/2005/8/layout/matrix1"/>
    <dgm:cxn modelId="{111BD5B3-B44B-4D29-AE4B-21DF914BB2FE}" type="presOf" srcId="{307FC149-C95F-4E6D-8069-C083C5150E8A}" destId="{B2BD9F88-4ACA-46E2-846B-B9C3AC63DAED}" srcOrd="0" destOrd="0" presId="urn:microsoft.com/office/officeart/2005/8/layout/matrix1"/>
    <dgm:cxn modelId="{47104C17-20AF-4D1C-AD10-E16DB31D6F30}" type="presOf" srcId="{CE8DC62F-950A-4737-BC0C-E38CD6A5FCA6}" destId="{9B76CAAC-FD74-4AB4-8855-F0BDFF934AEA}" srcOrd="0" destOrd="0" presId="urn:microsoft.com/office/officeart/2005/8/layout/matrix1"/>
    <dgm:cxn modelId="{3AD4558C-5D27-446F-8579-C791BE3CE976}" srcId="{CE8DC62F-950A-4737-BC0C-E38CD6A5FCA6}" destId="{307FC149-C95F-4E6D-8069-C083C5150E8A}" srcOrd="1" destOrd="0" parTransId="{C9A63FF2-6F7F-4A34-988D-D5803EE7BF09}" sibTransId="{3D18C84E-8CA5-4359-A988-55E0A1CBF6A0}"/>
    <dgm:cxn modelId="{1B518CE7-2238-4D11-B184-7ADBF3EA0BA5}" type="presOf" srcId="{B6AB9A88-0573-42B4-B7DF-ABC0E4EFF9F8}" destId="{D805C078-C487-488C-A8F9-56216FE9EC60}" srcOrd="1" destOrd="0" presId="urn:microsoft.com/office/officeart/2005/8/layout/matrix1"/>
    <dgm:cxn modelId="{77992E06-BBD6-421C-8FD4-C50D346925EB}" srcId="{050B7B23-026B-4C7C-A794-2FE699A32961}" destId="{CE8DC62F-950A-4737-BC0C-E38CD6A5FCA6}" srcOrd="0" destOrd="0" parTransId="{EAFE8163-EB25-4803-8AD4-8123EACE2985}" sibTransId="{4F2B1F00-F7CF-4816-9028-C4FFC2A8C25E}"/>
    <dgm:cxn modelId="{DC0B537D-9838-40E0-93F1-BCB80FFECFEE}" type="presOf" srcId="{B68D5F05-F5C5-405B-9F8E-404681871A68}" destId="{5B57BBB2-1944-4FB4-AC79-0904BB2F6737}" srcOrd="0" destOrd="0" presId="urn:microsoft.com/office/officeart/2005/8/layout/matrix1"/>
    <dgm:cxn modelId="{D0CC6CF4-2C2A-4A4C-8801-3230B68E9DE8}" type="presParOf" srcId="{D878A0B2-05C8-4C5F-B9A7-A64953F3563B}" destId="{6BFD267D-1FA6-474E-87F0-BBA90E76B066}" srcOrd="0" destOrd="0" presId="urn:microsoft.com/office/officeart/2005/8/layout/matrix1"/>
    <dgm:cxn modelId="{B407ADDD-4513-4CD1-A8AF-06481D158FC5}" type="presParOf" srcId="{6BFD267D-1FA6-474E-87F0-BBA90E76B066}" destId="{4593D6F5-C72A-4A0E-9835-F59F6A74547E}" srcOrd="0" destOrd="0" presId="urn:microsoft.com/office/officeart/2005/8/layout/matrix1"/>
    <dgm:cxn modelId="{CC258026-2A84-4CD5-A467-E3FBA56E5AE0}" type="presParOf" srcId="{6BFD267D-1FA6-474E-87F0-BBA90E76B066}" destId="{D805C078-C487-488C-A8F9-56216FE9EC60}" srcOrd="1" destOrd="0" presId="urn:microsoft.com/office/officeart/2005/8/layout/matrix1"/>
    <dgm:cxn modelId="{CE901673-99B0-4942-88B1-42BF5635614A}" type="presParOf" srcId="{6BFD267D-1FA6-474E-87F0-BBA90E76B066}" destId="{B2BD9F88-4ACA-46E2-846B-B9C3AC63DAED}" srcOrd="2" destOrd="0" presId="urn:microsoft.com/office/officeart/2005/8/layout/matrix1"/>
    <dgm:cxn modelId="{984FA858-FF3D-44A7-9A94-FB5AFEB410E1}" type="presParOf" srcId="{6BFD267D-1FA6-474E-87F0-BBA90E76B066}" destId="{2AA91F85-FC3F-4F29-9EDE-FC5212256A75}" srcOrd="3" destOrd="0" presId="urn:microsoft.com/office/officeart/2005/8/layout/matrix1"/>
    <dgm:cxn modelId="{27E29468-12D7-4394-B302-A7775E36B79E}" type="presParOf" srcId="{6BFD267D-1FA6-474E-87F0-BBA90E76B066}" destId="{4A3C287E-B9D9-4CB0-8162-2D31264665E1}" srcOrd="4" destOrd="0" presId="urn:microsoft.com/office/officeart/2005/8/layout/matrix1"/>
    <dgm:cxn modelId="{67D337E8-0F5D-4785-B22A-406074D29254}" type="presParOf" srcId="{6BFD267D-1FA6-474E-87F0-BBA90E76B066}" destId="{86062064-D3ED-4C03-B034-EEDF7AFF7760}" srcOrd="5" destOrd="0" presId="urn:microsoft.com/office/officeart/2005/8/layout/matrix1"/>
    <dgm:cxn modelId="{B1CF5C39-D847-41D2-ABF4-5AFD465C8F51}" type="presParOf" srcId="{6BFD267D-1FA6-474E-87F0-BBA90E76B066}" destId="{5B57BBB2-1944-4FB4-AC79-0904BB2F6737}" srcOrd="6" destOrd="0" presId="urn:microsoft.com/office/officeart/2005/8/layout/matrix1"/>
    <dgm:cxn modelId="{A4F82ED6-5369-4168-9C47-92A0ED448577}" type="presParOf" srcId="{6BFD267D-1FA6-474E-87F0-BBA90E76B066}" destId="{6B49D465-A88D-4181-8017-09B5EAE3C68A}" srcOrd="7" destOrd="0" presId="urn:microsoft.com/office/officeart/2005/8/layout/matrix1"/>
    <dgm:cxn modelId="{CBBE677B-973F-4BE5-81AF-08AADA09DA19}" type="presParOf" srcId="{D878A0B2-05C8-4C5F-B9A7-A64953F3563B}" destId="{9B76CAAC-FD74-4AB4-8855-F0BDFF934AEA}"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0B7B23-026B-4C7C-A794-2FE699A32961}"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CE8DC62F-950A-4737-BC0C-E38CD6A5FCA6}">
      <dgm:prSet phldrT="[Texto]"/>
      <dgm:spPr/>
      <dgm:t>
        <a:bodyPr/>
        <a:lstStyle/>
        <a:p>
          <a:r>
            <a:rPr lang="es-MX" dirty="0" smtClean="0"/>
            <a:t>INCLUSO POR:</a:t>
          </a:r>
          <a:endParaRPr lang="es-MX" dirty="0"/>
        </a:p>
      </dgm:t>
    </dgm:pt>
    <dgm:pt modelId="{EAFE8163-EB25-4803-8AD4-8123EACE2985}" type="parTrans" cxnId="{77992E06-BBD6-421C-8FD4-C50D346925EB}">
      <dgm:prSet/>
      <dgm:spPr/>
      <dgm:t>
        <a:bodyPr/>
        <a:lstStyle/>
        <a:p>
          <a:endParaRPr lang="es-MX"/>
        </a:p>
      </dgm:t>
    </dgm:pt>
    <dgm:pt modelId="{4F2B1F00-F7CF-4816-9028-C4FFC2A8C25E}" type="sibTrans" cxnId="{77992E06-BBD6-421C-8FD4-C50D346925EB}">
      <dgm:prSet/>
      <dgm:spPr/>
      <dgm:t>
        <a:bodyPr/>
        <a:lstStyle/>
        <a:p>
          <a:endParaRPr lang="es-MX"/>
        </a:p>
      </dgm:t>
    </dgm:pt>
    <dgm:pt modelId="{B6AB9A88-0573-42B4-B7DF-ABC0E4EFF9F8}">
      <dgm:prSet phldrT="[Texto]"/>
      <dgm:spPr>
        <a:solidFill>
          <a:srgbClr val="C850C8"/>
        </a:solidFill>
      </dgm:spPr>
      <dgm:t>
        <a:bodyPr/>
        <a:lstStyle/>
        <a:p>
          <a:r>
            <a:rPr lang="es-MX" b="0" i="0" dirty="0" smtClean="0"/>
            <a:t>Menores de edad, aun sin la intervención de sus legítimos representantes, cuando éstos se hallen ausentes o impedidos.</a:t>
          </a:r>
          <a:endParaRPr lang="es-MX" dirty="0"/>
        </a:p>
      </dgm:t>
    </dgm:pt>
    <dgm:pt modelId="{14BDB8FA-32F1-4F20-BE9F-F5872052DB4A}" type="parTrans" cxnId="{49D22118-6527-40F8-8E89-47BB6D0D775C}">
      <dgm:prSet/>
      <dgm:spPr/>
      <dgm:t>
        <a:bodyPr/>
        <a:lstStyle/>
        <a:p>
          <a:endParaRPr lang="es-MX"/>
        </a:p>
      </dgm:t>
    </dgm:pt>
    <dgm:pt modelId="{A45D4628-0A90-42EC-9790-E3DCAAD8E814}" type="sibTrans" cxnId="{49D22118-6527-40F8-8E89-47BB6D0D775C}">
      <dgm:prSet/>
      <dgm:spPr/>
      <dgm:t>
        <a:bodyPr/>
        <a:lstStyle/>
        <a:p>
          <a:endParaRPr lang="es-MX"/>
        </a:p>
      </dgm:t>
    </dgm:pt>
    <dgm:pt modelId="{307FC149-C95F-4E6D-8069-C083C5150E8A}">
      <dgm:prSet phldrT="[Texto]"/>
      <dgm:spPr>
        <a:solidFill>
          <a:schemeClr val="accent3">
            <a:lumMod val="60000"/>
            <a:lumOff val="40000"/>
          </a:schemeClr>
        </a:solidFill>
      </dgm:spPr>
      <dgm:t>
        <a:bodyPr/>
        <a:lstStyle/>
        <a:p>
          <a:r>
            <a:rPr lang="es-MX" b="0" i="0" dirty="0" smtClean="0"/>
            <a:t>Personas morales privadas, las que podrán pedir amparo por medio de sus legítimos representantes.</a:t>
          </a:r>
          <a:endParaRPr lang="es-MX" dirty="0"/>
        </a:p>
      </dgm:t>
    </dgm:pt>
    <dgm:pt modelId="{C9A63FF2-6F7F-4A34-988D-D5803EE7BF09}" type="parTrans" cxnId="{3AD4558C-5D27-446F-8579-C791BE3CE976}">
      <dgm:prSet/>
      <dgm:spPr/>
      <dgm:t>
        <a:bodyPr/>
        <a:lstStyle/>
        <a:p>
          <a:endParaRPr lang="es-MX"/>
        </a:p>
      </dgm:t>
    </dgm:pt>
    <dgm:pt modelId="{3D18C84E-8CA5-4359-A988-55E0A1CBF6A0}" type="sibTrans" cxnId="{3AD4558C-5D27-446F-8579-C791BE3CE976}">
      <dgm:prSet/>
      <dgm:spPr/>
      <dgm:t>
        <a:bodyPr/>
        <a:lstStyle/>
        <a:p>
          <a:endParaRPr lang="es-MX"/>
        </a:p>
      </dgm:t>
    </dgm:pt>
    <dgm:pt modelId="{7CE4484C-5050-445D-BE6F-3C2EDB83F57A}">
      <dgm:prSet phldrT="[Texto]"/>
      <dgm:spPr>
        <a:solidFill>
          <a:schemeClr val="bg2">
            <a:lumMod val="75000"/>
          </a:schemeClr>
        </a:solidFill>
      </dgm:spPr>
      <dgm:t>
        <a:bodyPr/>
        <a:lstStyle/>
        <a:p>
          <a:r>
            <a:rPr lang="es-MX" b="0" i="0" dirty="0" smtClean="0"/>
            <a:t>Personas morales oficiales, las que podrán ocurrir en demanda de amparo, por conducto de los funcionarios o representantes que designen las leyes, cuando el acto o la ley que se reclame afecte los intereses patrimoniales de aquéllas.</a:t>
          </a:r>
          <a:endParaRPr lang="es-MX" dirty="0"/>
        </a:p>
      </dgm:t>
    </dgm:pt>
    <dgm:pt modelId="{963DDB84-7445-43DB-8A85-EA2D2FE00323}" type="parTrans" cxnId="{60FB16A6-57D6-4ADE-9065-B44365647574}">
      <dgm:prSet/>
      <dgm:spPr/>
      <dgm:t>
        <a:bodyPr/>
        <a:lstStyle/>
        <a:p>
          <a:endParaRPr lang="es-MX"/>
        </a:p>
      </dgm:t>
    </dgm:pt>
    <dgm:pt modelId="{6FC6D230-4F6C-4A14-A22D-D5EA8796D326}" type="sibTrans" cxnId="{60FB16A6-57D6-4ADE-9065-B44365647574}">
      <dgm:prSet/>
      <dgm:spPr/>
      <dgm:t>
        <a:bodyPr/>
        <a:lstStyle/>
        <a:p>
          <a:endParaRPr lang="es-MX"/>
        </a:p>
      </dgm:t>
    </dgm:pt>
    <dgm:pt modelId="{B68D5F05-F5C5-405B-9F8E-404681871A68}">
      <dgm:prSet phldrT="[Texto]"/>
      <dgm:spPr>
        <a:solidFill>
          <a:srgbClr val="FF0000"/>
        </a:solidFill>
      </dgm:spPr>
      <dgm:t>
        <a:bodyPr/>
        <a:lstStyle/>
        <a:p>
          <a:r>
            <a:rPr lang="es-MX" b="0" i="0" dirty="0" smtClean="0"/>
            <a:t>Extranjeros que por mero tránsito o por tener residencia en nuestro país, se encuentran sujetos a las leyes mexicanas y se ven afectados en sus derechos humanos por un acto de autoridad nacional, aun cuando éstos se vean limitados en algunos aspectos</a:t>
          </a:r>
          <a:endParaRPr lang="es-MX" dirty="0"/>
        </a:p>
      </dgm:t>
    </dgm:pt>
    <dgm:pt modelId="{52169674-1D14-42EF-9C3D-2D9AE85596D1}" type="parTrans" cxnId="{AB8F1FBF-44CF-4423-A998-15846DD93E7D}">
      <dgm:prSet/>
      <dgm:spPr/>
      <dgm:t>
        <a:bodyPr/>
        <a:lstStyle/>
        <a:p>
          <a:endParaRPr lang="es-MX"/>
        </a:p>
      </dgm:t>
    </dgm:pt>
    <dgm:pt modelId="{D75963B4-F997-401B-8BBC-3CD367B483CA}" type="sibTrans" cxnId="{AB8F1FBF-44CF-4423-A998-15846DD93E7D}">
      <dgm:prSet/>
      <dgm:spPr/>
      <dgm:t>
        <a:bodyPr/>
        <a:lstStyle/>
        <a:p>
          <a:endParaRPr lang="es-MX"/>
        </a:p>
      </dgm:t>
    </dgm:pt>
    <dgm:pt modelId="{D878A0B2-05C8-4C5F-B9A7-A64953F3563B}" type="pres">
      <dgm:prSet presAssocID="{050B7B23-026B-4C7C-A794-2FE699A32961}" presName="diagram" presStyleCnt="0">
        <dgm:presLayoutVars>
          <dgm:chMax val="1"/>
          <dgm:dir/>
          <dgm:animLvl val="ctr"/>
          <dgm:resizeHandles val="exact"/>
        </dgm:presLayoutVars>
      </dgm:prSet>
      <dgm:spPr/>
      <dgm:t>
        <a:bodyPr/>
        <a:lstStyle/>
        <a:p>
          <a:endParaRPr lang="es-MX"/>
        </a:p>
      </dgm:t>
    </dgm:pt>
    <dgm:pt modelId="{6BFD267D-1FA6-474E-87F0-BBA90E76B066}" type="pres">
      <dgm:prSet presAssocID="{050B7B23-026B-4C7C-A794-2FE699A32961}" presName="matrix" presStyleCnt="0"/>
      <dgm:spPr/>
    </dgm:pt>
    <dgm:pt modelId="{4593D6F5-C72A-4A0E-9835-F59F6A74547E}" type="pres">
      <dgm:prSet presAssocID="{050B7B23-026B-4C7C-A794-2FE699A32961}" presName="tile1" presStyleLbl="node1" presStyleIdx="0" presStyleCnt="4" custLinFactNeighborX="-324" custLinFactNeighborY="0"/>
      <dgm:spPr/>
      <dgm:t>
        <a:bodyPr/>
        <a:lstStyle/>
        <a:p>
          <a:endParaRPr lang="es-MX"/>
        </a:p>
      </dgm:t>
    </dgm:pt>
    <dgm:pt modelId="{D805C078-C487-488C-A8F9-56216FE9EC60}" type="pres">
      <dgm:prSet presAssocID="{050B7B23-026B-4C7C-A794-2FE699A32961}" presName="tile1text" presStyleLbl="node1" presStyleIdx="0" presStyleCnt="4">
        <dgm:presLayoutVars>
          <dgm:chMax val="0"/>
          <dgm:chPref val="0"/>
          <dgm:bulletEnabled val="1"/>
        </dgm:presLayoutVars>
      </dgm:prSet>
      <dgm:spPr/>
      <dgm:t>
        <a:bodyPr/>
        <a:lstStyle/>
        <a:p>
          <a:endParaRPr lang="es-MX"/>
        </a:p>
      </dgm:t>
    </dgm:pt>
    <dgm:pt modelId="{B2BD9F88-4ACA-46E2-846B-B9C3AC63DAED}" type="pres">
      <dgm:prSet presAssocID="{050B7B23-026B-4C7C-A794-2FE699A32961}" presName="tile2" presStyleLbl="node1" presStyleIdx="1" presStyleCnt="4" custLinFactNeighborX="-324"/>
      <dgm:spPr/>
      <dgm:t>
        <a:bodyPr/>
        <a:lstStyle/>
        <a:p>
          <a:endParaRPr lang="es-MX"/>
        </a:p>
      </dgm:t>
    </dgm:pt>
    <dgm:pt modelId="{2AA91F85-FC3F-4F29-9EDE-FC5212256A75}" type="pres">
      <dgm:prSet presAssocID="{050B7B23-026B-4C7C-A794-2FE699A32961}" presName="tile2text" presStyleLbl="node1" presStyleIdx="1" presStyleCnt="4">
        <dgm:presLayoutVars>
          <dgm:chMax val="0"/>
          <dgm:chPref val="0"/>
          <dgm:bulletEnabled val="1"/>
        </dgm:presLayoutVars>
      </dgm:prSet>
      <dgm:spPr/>
      <dgm:t>
        <a:bodyPr/>
        <a:lstStyle/>
        <a:p>
          <a:endParaRPr lang="es-MX"/>
        </a:p>
      </dgm:t>
    </dgm:pt>
    <dgm:pt modelId="{4A3C287E-B9D9-4CB0-8162-2D31264665E1}" type="pres">
      <dgm:prSet presAssocID="{050B7B23-026B-4C7C-A794-2FE699A32961}" presName="tile3" presStyleLbl="node1" presStyleIdx="2" presStyleCnt="4"/>
      <dgm:spPr/>
      <dgm:t>
        <a:bodyPr/>
        <a:lstStyle/>
        <a:p>
          <a:endParaRPr lang="es-MX"/>
        </a:p>
      </dgm:t>
    </dgm:pt>
    <dgm:pt modelId="{86062064-D3ED-4C03-B034-EEDF7AFF7760}" type="pres">
      <dgm:prSet presAssocID="{050B7B23-026B-4C7C-A794-2FE699A32961}" presName="tile3text" presStyleLbl="node1" presStyleIdx="2" presStyleCnt="4">
        <dgm:presLayoutVars>
          <dgm:chMax val="0"/>
          <dgm:chPref val="0"/>
          <dgm:bulletEnabled val="1"/>
        </dgm:presLayoutVars>
      </dgm:prSet>
      <dgm:spPr/>
      <dgm:t>
        <a:bodyPr/>
        <a:lstStyle/>
        <a:p>
          <a:endParaRPr lang="es-MX"/>
        </a:p>
      </dgm:t>
    </dgm:pt>
    <dgm:pt modelId="{5B57BBB2-1944-4FB4-AC79-0904BB2F6737}" type="pres">
      <dgm:prSet presAssocID="{050B7B23-026B-4C7C-A794-2FE699A32961}" presName="tile4" presStyleLbl="node1" presStyleIdx="3" presStyleCnt="4"/>
      <dgm:spPr/>
      <dgm:t>
        <a:bodyPr/>
        <a:lstStyle/>
        <a:p>
          <a:endParaRPr lang="es-MX"/>
        </a:p>
      </dgm:t>
    </dgm:pt>
    <dgm:pt modelId="{6B49D465-A88D-4181-8017-09B5EAE3C68A}" type="pres">
      <dgm:prSet presAssocID="{050B7B23-026B-4C7C-A794-2FE699A32961}" presName="tile4text" presStyleLbl="node1" presStyleIdx="3" presStyleCnt="4">
        <dgm:presLayoutVars>
          <dgm:chMax val="0"/>
          <dgm:chPref val="0"/>
          <dgm:bulletEnabled val="1"/>
        </dgm:presLayoutVars>
      </dgm:prSet>
      <dgm:spPr/>
      <dgm:t>
        <a:bodyPr/>
        <a:lstStyle/>
        <a:p>
          <a:endParaRPr lang="es-MX"/>
        </a:p>
      </dgm:t>
    </dgm:pt>
    <dgm:pt modelId="{9B76CAAC-FD74-4AB4-8855-F0BDFF934AEA}" type="pres">
      <dgm:prSet presAssocID="{050B7B23-026B-4C7C-A794-2FE699A32961}" presName="centerTile" presStyleLbl="fgShp" presStyleIdx="0" presStyleCnt="1">
        <dgm:presLayoutVars>
          <dgm:chMax val="0"/>
          <dgm:chPref val="0"/>
        </dgm:presLayoutVars>
      </dgm:prSet>
      <dgm:spPr/>
      <dgm:t>
        <a:bodyPr/>
        <a:lstStyle/>
        <a:p>
          <a:endParaRPr lang="es-MX"/>
        </a:p>
      </dgm:t>
    </dgm:pt>
  </dgm:ptLst>
  <dgm:cxnLst>
    <dgm:cxn modelId="{1F1031CA-A166-4231-8C72-6CE27283FED4}" type="presOf" srcId="{307FC149-C95F-4E6D-8069-C083C5150E8A}" destId="{B2BD9F88-4ACA-46E2-846B-B9C3AC63DAED}" srcOrd="0" destOrd="0" presId="urn:microsoft.com/office/officeart/2005/8/layout/matrix1"/>
    <dgm:cxn modelId="{60FB16A6-57D6-4ADE-9065-B44365647574}" srcId="{CE8DC62F-950A-4737-BC0C-E38CD6A5FCA6}" destId="{7CE4484C-5050-445D-BE6F-3C2EDB83F57A}" srcOrd="2" destOrd="0" parTransId="{963DDB84-7445-43DB-8A85-EA2D2FE00323}" sibTransId="{6FC6D230-4F6C-4A14-A22D-D5EA8796D326}"/>
    <dgm:cxn modelId="{E49147D3-0E8E-4668-92D0-A6CBD1B1ABFB}" type="presOf" srcId="{7CE4484C-5050-445D-BE6F-3C2EDB83F57A}" destId="{4A3C287E-B9D9-4CB0-8162-2D31264665E1}" srcOrd="0" destOrd="0" presId="urn:microsoft.com/office/officeart/2005/8/layout/matrix1"/>
    <dgm:cxn modelId="{49D22118-6527-40F8-8E89-47BB6D0D775C}" srcId="{CE8DC62F-950A-4737-BC0C-E38CD6A5FCA6}" destId="{B6AB9A88-0573-42B4-B7DF-ABC0E4EFF9F8}" srcOrd="0" destOrd="0" parTransId="{14BDB8FA-32F1-4F20-BE9F-F5872052DB4A}" sibTransId="{A45D4628-0A90-42EC-9790-E3DCAAD8E814}"/>
    <dgm:cxn modelId="{913F3A2B-FD68-4BE9-AF10-44829AC958E7}" type="presOf" srcId="{B68D5F05-F5C5-405B-9F8E-404681871A68}" destId="{5B57BBB2-1944-4FB4-AC79-0904BB2F6737}" srcOrd="0" destOrd="0" presId="urn:microsoft.com/office/officeart/2005/8/layout/matrix1"/>
    <dgm:cxn modelId="{79D6D1B7-FB94-413D-B881-B68C54A389D1}" type="presOf" srcId="{B6AB9A88-0573-42B4-B7DF-ABC0E4EFF9F8}" destId="{D805C078-C487-488C-A8F9-56216FE9EC60}" srcOrd="1" destOrd="0" presId="urn:microsoft.com/office/officeart/2005/8/layout/matrix1"/>
    <dgm:cxn modelId="{57F49866-7C6C-4FD1-B338-03F614088461}" type="presOf" srcId="{B6AB9A88-0573-42B4-B7DF-ABC0E4EFF9F8}" destId="{4593D6F5-C72A-4A0E-9835-F59F6A74547E}" srcOrd="0" destOrd="0" presId="urn:microsoft.com/office/officeart/2005/8/layout/matrix1"/>
    <dgm:cxn modelId="{3A6F04DC-0D0A-41DB-9286-141E96277B0D}" type="presOf" srcId="{7CE4484C-5050-445D-BE6F-3C2EDB83F57A}" destId="{86062064-D3ED-4C03-B034-EEDF7AFF7760}" srcOrd="1" destOrd="0" presId="urn:microsoft.com/office/officeart/2005/8/layout/matrix1"/>
    <dgm:cxn modelId="{AB8F1FBF-44CF-4423-A998-15846DD93E7D}" srcId="{CE8DC62F-950A-4737-BC0C-E38CD6A5FCA6}" destId="{B68D5F05-F5C5-405B-9F8E-404681871A68}" srcOrd="3" destOrd="0" parTransId="{52169674-1D14-42EF-9C3D-2D9AE85596D1}" sibTransId="{D75963B4-F997-401B-8BBC-3CD367B483CA}"/>
    <dgm:cxn modelId="{56DC2FD4-C14A-48B6-A648-16B190358B49}" type="presOf" srcId="{307FC149-C95F-4E6D-8069-C083C5150E8A}" destId="{2AA91F85-FC3F-4F29-9EDE-FC5212256A75}" srcOrd="1" destOrd="0" presId="urn:microsoft.com/office/officeart/2005/8/layout/matrix1"/>
    <dgm:cxn modelId="{0C1C8AAC-1A7B-478E-B631-9E31F8FEF5D7}" type="presOf" srcId="{B68D5F05-F5C5-405B-9F8E-404681871A68}" destId="{6B49D465-A88D-4181-8017-09B5EAE3C68A}" srcOrd="1" destOrd="0" presId="urn:microsoft.com/office/officeart/2005/8/layout/matrix1"/>
    <dgm:cxn modelId="{3AD4558C-5D27-446F-8579-C791BE3CE976}" srcId="{CE8DC62F-950A-4737-BC0C-E38CD6A5FCA6}" destId="{307FC149-C95F-4E6D-8069-C083C5150E8A}" srcOrd="1" destOrd="0" parTransId="{C9A63FF2-6F7F-4A34-988D-D5803EE7BF09}" sibTransId="{3D18C84E-8CA5-4359-A988-55E0A1CBF6A0}"/>
    <dgm:cxn modelId="{2BDB9707-6B93-47B1-9A7F-D3D03F83AC59}" type="presOf" srcId="{050B7B23-026B-4C7C-A794-2FE699A32961}" destId="{D878A0B2-05C8-4C5F-B9A7-A64953F3563B}" srcOrd="0" destOrd="0" presId="urn:microsoft.com/office/officeart/2005/8/layout/matrix1"/>
    <dgm:cxn modelId="{602033A5-5C67-4C2C-88F4-BCD98050AD80}" type="presOf" srcId="{CE8DC62F-950A-4737-BC0C-E38CD6A5FCA6}" destId="{9B76CAAC-FD74-4AB4-8855-F0BDFF934AEA}" srcOrd="0" destOrd="0" presId="urn:microsoft.com/office/officeart/2005/8/layout/matrix1"/>
    <dgm:cxn modelId="{77992E06-BBD6-421C-8FD4-C50D346925EB}" srcId="{050B7B23-026B-4C7C-A794-2FE699A32961}" destId="{CE8DC62F-950A-4737-BC0C-E38CD6A5FCA6}" srcOrd="0" destOrd="0" parTransId="{EAFE8163-EB25-4803-8AD4-8123EACE2985}" sibTransId="{4F2B1F00-F7CF-4816-9028-C4FFC2A8C25E}"/>
    <dgm:cxn modelId="{FAD76FD2-0C56-4831-97D3-3A70D34051F8}" type="presParOf" srcId="{D878A0B2-05C8-4C5F-B9A7-A64953F3563B}" destId="{6BFD267D-1FA6-474E-87F0-BBA90E76B066}" srcOrd="0" destOrd="0" presId="urn:microsoft.com/office/officeart/2005/8/layout/matrix1"/>
    <dgm:cxn modelId="{AB73F660-865B-4BEA-865B-9B04241CF551}" type="presParOf" srcId="{6BFD267D-1FA6-474E-87F0-BBA90E76B066}" destId="{4593D6F5-C72A-4A0E-9835-F59F6A74547E}" srcOrd="0" destOrd="0" presId="urn:microsoft.com/office/officeart/2005/8/layout/matrix1"/>
    <dgm:cxn modelId="{F111C3A8-30BF-43EB-B315-75B184B1E142}" type="presParOf" srcId="{6BFD267D-1FA6-474E-87F0-BBA90E76B066}" destId="{D805C078-C487-488C-A8F9-56216FE9EC60}" srcOrd="1" destOrd="0" presId="urn:microsoft.com/office/officeart/2005/8/layout/matrix1"/>
    <dgm:cxn modelId="{A515ADC7-FA7C-4501-B853-40990F8F5A5E}" type="presParOf" srcId="{6BFD267D-1FA6-474E-87F0-BBA90E76B066}" destId="{B2BD9F88-4ACA-46E2-846B-B9C3AC63DAED}" srcOrd="2" destOrd="0" presId="urn:microsoft.com/office/officeart/2005/8/layout/matrix1"/>
    <dgm:cxn modelId="{8D74E141-578E-4511-8263-2D6AA2039FD0}" type="presParOf" srcId="{6BFD267D-1FA6-474E-87F0-BBA90E76B066}" destId="{2AA91F85-FC3F-4F29-9EDE-FC5212256A75}" srcOrd="3" destOrd="0" presId="urn:microsoft.com/office/officeart/2005/8/layout/matrix1"/>
    <dgm:cxn modelId="{17B43C70-7514-4C33-A970-AF73A798FB2C}" type="presParOf" srcId="{6BFD267D-1FA6-474E-87F0-BBA90E76B066}" destId="{4A3C287E-B9D9-4CB0-8162-2D31264665E1}" srcOrd="4" destOrd="0" presId="urn:microsoft.com/office/officeart/2005/8/layout/matrix1"/>
    <dgm:cxn modelId="{AE784947-75D5-4ADD-A5CF-C92A7B5D7631}" type="presParOf" srcId="{6BFD267D-1FA6-474E-87F0-BBA90E76B066}" destId="{86062064-D3ED-4C03-B034-EEDF7AFF7760}" srcOrd="5" destOrd="0" presId="urn:microsoft.com/office/officeart/2005/8/layout/matrix1"/>
    <dgm:cxn modelId="{6F9429B5-9F2B-493D-B25E-AC3434CA040E}" type="presParOf" srcId="{6BFD267D-1FA6-474E-87F0-BBA90E76B066}" destId="{5B57BBB2-1944-4FB4-AC79-0904BB2F6737}" srcOrd="6" destOrd="0" presId="urn:microsoft.com/office/officeart/2005/8/layout/matrix1"/>
    <dgm:cxn modelId="{7009666F-1C00-4EBA-955B-FADC19EB3355}" type="presParOf" srcId="{6BFD267D-1FA6-474E-87F0-BBA90E76B066}" destId="{6B49D465-A88D-4181-8017-09B5EAE3C68A}" srcOrd="7" destOrd="0" presId="urn:microsoft.com/office/officeart/2005/8/layout/matrix1"/>
    <dgm:cxn modelId="{59B4CFC4-7689-46E5-9465-E15C7087817F}" type="presParOf" srcId="{D878A0B2-05C8-4C5F-B9A7-A64953F3563B}" destId="{9B76CAAC-FD74-4AB4-8855-F0BDFF934AEA}"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6583D8-F2E7-4A92-A9E3-D302C7E99AB3}" type="doc">
      <dgm:prSet loTypeId="urn:microsoft.com/office/officeart/2005/8/layout/radial2" loCatId="relationship" qsTypeId="urn:microsoft.com/office/officeart/2005/8/quickstyle/3d1" qsCatId="3D" csTypeId="urn:microsoft.com/office/officeart/2005/8/colors/accent6_5" csCatId="accent6" phldr="1"/>
      <dgm:spPr/>
      <dgm:t>
        <a:bodyPr/>
        <a:lstStyle/>
        <a:p>
          <a:endParaRPr lang="es-MX"/>
        </a:p>
      </dgm:t>
    </dgm:pt>
    <dgm:pt modelId="{9B40DD43-152D-4CC3-8040-4E5D6D38BCDE}">
      <dgm:prSet phldrT="[Texto]" custT="1"/>
      <dgm:spPr/>
      <dgm:t>
        <a:bodyPr/>
        <a:lstStyle/>
        <a:p>
          <a:r>
            <a:rPr lang="es-ES" sz="2100" dirty="0" smtClean="0"/>
            <a:t>*</a:t>
          </a:r>
          <a:r>
            <a:rPr lang="es-ES" sz="2100" dirty="0" smtClean="0">
              <a:solidFill>
                <a:schemeClr val="tx1"/>
              </a:solidFill>
            </a:rPr>
            <a:t>CONSTITUCIÓN POLÍTICA DE LOS ESTADOS UNIDOS MEXICANOS</a:t>
          </a:r>
        </a:p>
        <a:p>
          <a:r>
            <a:rPr lang="es-ES" sz="2100" dirty="0" smtClean="0">
              <a:solidFill>
                <a:schemeClr val="tx1"/>
              </a:solidFill>
            </a:rPr>
            <a:t>(ARTÍCULO 103 y 107)</a:t>
          </a:r>
          <a:endParaRPr lang="es-MX" sz="2100" dirty="0">
            <a:solidFill>
              <a:schemeClr val="tx1"/>
            </a:solidFill>
          </a:endParaRPr>
        </a:p>
      </dgm:t>
    </dgm:pt>
    <dgm:pt modelId="{2CE2060D-E71C-4720-9E22-ECB5453B5275}" type="parTrans" cxnId="{4A1E409C-51A1-4300-881F-78FF600B910E}">
      <dgm:prSet/>
      <dgm:spPr/>
      <dgm:t>
        <a:bodyPr/>
        <a:lstStyle/>
        <a:p>
          <a:endParaRPr lang="es-MX"/>
        </a:p>
      </dgm:t>
    </dgm:pt>
    <dgm:pt modelId="{B32D404E-6DF8-40BB-8AE4-CD7127B84934}" type="sibTrans" cxnId="{4A1E409C-51A1-4300-881F-78FF600B910E}">
      <dgm:prSet/>
      <dgm:spPr/>
      <dgm:t>
        <a:bodyPr/>
        <a:lstStyle/>
        <a:p>
          <a:endParaRPr lang="es-MX"/>
        </a:p>
      </dgm:t>
    </dgm:pt>
    <dgm:pt modelId="{603F5C7A-44CD-449A-8A93-1F46196610CE}">
      <dgm:prSet custT="1"/>
      <dgm:spPr/>
      <dgm:t>
        <a:bodyPr/>
        <a:lstStyle/>
        <a:p>
          <a:r>
            <a:rPr lang="es-ES" sz="2000" dirty="0" smtClean="0">
              <a:solidFill>
                <a:schemeClr val="tx1"/>
              </a:solidFill>
            </a:rPr>
            <a:t>*Ley Reglamentaria de los artículos 103 y 107 de la </a:t>
          </a:r>
          <a:r>
            <a:rPr lang="es-ES" sz="2000" dirty="0" err="1" smtClean="0">
              <a:solidFill>
                <a:schemeClr val="tx1"/>
              </a:solidFill>
            </a:rPr>
            <a:t>CPEUM</a:t>
          </a:r>
          <a:r>
            <a:rPr lang="es-ES" sz="2000" dirty="0" smtClean="0">
              <a:solidFill>
                <a:schemeClr val="tx1"/>
              </a:solidFill>
            </a:rPr>
            <a:t> LEY DE AMPARO</a:t>
          </a:r>
        </a:p>
        <a:p>
          <a:r>
            <a:rPr lang="es-ES" sz="2000" dirty="0" smtClean="0">
              <a:solidFill>
                <a:schemeClr val="tx1"/>
              </a:solidFill>
            </a:rPr>
            <a:t>*Ley Orgánica del </a:t>
          </a:r>
          <a:r>
            <a:rPr lang="es-ES" sz="2000" dirty="0" err="1" smtClean="0">
              <a:solidFill>
                <a:schemeClr val="tx1"/>
              </a:solidFill>
            </a:rPr>
            <a:t>PJF</a:t>
          </a:r>
          <a:r>
            <a:rPr lang="es-ES" sz="2000" dirty="0" smtClean="0">
              <a:solidFill>
                <a:schemeClr val="tx1"/>
              </a:solidFill>
            </a:rPr>
            <a:t>)</a:t>
          </a:r>
        </a:p>
        <a:p>
          <a:r>
            <a:rPr lang="es-ES" sz="2000" dirty="0" smtClean="0">
              <a:solidFill>
                <a:schemeClr val="tx1"/>
              </a:solidFill>
            </a:rPr>
            <a:t>*Código Federal de Procedimientos Civiles</a:t>
          </a:r>
          <a:endParaRPr lang="es-MX" sz="2000" dirty="0">
            <a:solidFill>
              <a:schemeClr val="tx1"/>
            </a:solidFill>
          </a:endParaRPr>
        </a:p>
      </dgm:t>
    </dgm:pt>
    <dgm:pt modelId="{C2BF5BF0-33FE-4CE2-8F56-B62437846979}" type="parTrans" cxnId="{C26B09DF-6B2B-4E1D-8425-98E0561D39F6}">
      <dgm:prSet/>
      <dgm:spPr/>
      <dgm:t>
        <a:bodyPr/>
        <a:lstStyle/>
        <a:p>
          <a:endParaRPr lang="es-MX"/>
        </a:p>
      </dgm:t>
    </dgm:pt>
    <dgm:pt modelId="{0008D90D-32C5-4B1B-BC5B-9351377E4423}" type="sibTrans" cxnId="{C26B09DF-6B2B-4E1D-8425-98E0561D39F6}">
      <dgm:prSet/>
      <dgm:spPr/>
      <dgm:t>
        <a:bodyPr/>
        <a:lstStyle/>
        <a:p>
          <a:endParaRPr lang="es-MX"/>
        </a:p>
      </dgm:t>
    </dgm:pt>
    <dgm:pt modelId="{3B10AB32-F4CE-4C83-BFA1-64CFEFDBB6DD}" type="pres">
      <dgm:prSet presAssocID="{C46583D8-F2E7-4A92-A9E3-D302C7E99AB3}" presName="composite" presStyleCnt="0">
        <dgm:presLayoutVars>
          <dgm:chMax val="5"/>
          <dgm:dir/>
          <dgm:animLvl val="ctr"/>
          <dgm:resizeHandles val="exact"/>
        </dgm:presLayoutVars>
      </dgm:prSet>
      <dgm:spPr/>
      <dgm:t>
        <a:bodyPr/>
        <a:lstStyle/>
        <a:p>
          <a:endParaRPr lang="es-MX"/>
        </a:p>
      </dgm:t>
    </dgm:pt>
    <dgm:pt modelId="{8D112197-D8D4-49BA-8366-371B9B6FDE77}" type="pres">
      <dgm:prSet presAssocID="{C46583D8-F2E7-4A92-A9E3-D302C7E99AB3}" presName="cycle" presStyleCnt="0"/>
      <dgm:spPr/>
    </dgm:pt>
    <dgm:pt modelId="{E22F1548-9FAB-44A4-825D-B97BDABF0839}" type="pres">
      <dgm:prSet presAssocID="{C46583D8-F2E7-4A92-A9E3-D302C7E99AB3}" presName="centerShape" presStyleCnt="0"/>
      <dgm:spPr/>
    </dgm:pt>
    <dgm:pt modelId="{FF4F5944-20B8-47D8-A8D3-29C9EA051ABD}" type="pres">
      <dgm:prSet presAssocID="{C46583D8-F2E7-4A92-A9E3-D302C7E99AB3}" presName="connSite" presStyleLbl="node1" presStyleIdx="0" presStyleCnt="3"/>
      <dgm:spPr/>
    </dgm:pt>
    <dgm:pt modelId="{71E39597-FED7-45AD-BA7C-73D828F163AF}" type="pres">
      <dgm:prSet presAssocID="{C46583D8-F2E7-4A92-A9E3-D302C7E99AB3}" presName="visible" presStyleLbl="node1" presStyleIdx="0" presStyleCnt="3" custScaleX="96587" custScaleY="110910" custLinFactNeighborX="29286" custLinFactNeighborY="6509"/>
      <dgm:spPr>
        <a:blipFill rotWithShape="1">
          <a:blip xmlns:r="http://schemas.openxmlformats.org/officeDocument/2006/relationships" r:embed="rId1"/>
          <a:stretch>
            <a:fillRect/>
          </a:stretch>
        </a:blipFill>
      </dgm:spPr>
      <dgm:t>
        <a:bodyPr/>
        <a:lstStyle/>
        <a:p>
          <a:endParaRPr lang="es-MX"/>
        </a:p>
      </dgm:t>
    </dgm:pt>
    <dgm:pt modelId="{95C741D5-97D5-4FC0-898B-975BBC9E8000}" type="pres">
      <dgm:prSet presAssocID="{2CE2060D-E71C-4720-9E22-ECB5453B5275}" presName="Name25" presStyleLbl="parChTrans1D1" presStyleIdx="0" presStyleCnt="2"/>
      <dgm:spPr/>
      <dgm:t>
        <a:bodyPr/>
        <a:lstStyle/>
        <a:p>
          <a:endParaRPr lang="es-MX"/>
        </a:p>
      </dgm:t>
    </dgm:pt>
    <dgm:pt modelId="{0AB267C0-12D7-4568-8576-AF424F0D389C}" type="pres">
      <dgm:prSet presAssocID="{9B40DD43-152D-4CC3-8040-4E5D6D38BCDE}" presName="node" presStyleCnt="0"/>
      <dgm:spPr/>
    </dgm:pt>
    <dgm:pt modelId="{88851BF1-2C67-4A4F-9AB4-54AA55C0BADD}" type="pres">
      <dgm:prSet presAssocID="{9B40DD43-152D-4CC3-8040-4E5D6D38BCDE}" presName="parentNode" presStyleLbl="node1" presStyleIdx="1" presStyleCnt="3" custScaleX="227516" custScaleY="104608" custLinFactX="24949" custLinFactNeighborX="100000" custLinFactNeighborY="10564">
        <dgm:presLayoutVars>
          <dgm:chMax val="1"/>
          <dgm:bulletEnabled val="1"/>
        </dgm:presLayoutVars>
      </dgm:prSet>
      <dgm:spPr/>
      <dgm:t>
        <a:bodyPr/>
        <a:lstStyle/>
        <a:p>
          <a:endParaRPr lang="es-MX"/>
        </a:p>
      </dgm:t>
    </dgm:pt>
    <dgm:pt modelId="{B619B9EE-313D-443A-B3DE-AF5113C34EE6}" type="pres">
      <dgm:prSet presAssocID="{9B40DD43-152D-4CC3-8040-4E5D6D38BCDE}" presName="childNode" presStyleLbl="revTx" presStyleIdx="0" presStyleCnt="0">
        <dgm:presLayoutVars>
          <dgm:bulletEnabled val="1"/>
        </dgm:presLayoutVars>
      </dgm:prSet>
      <dgm:spPr/>
      <dgm:t>
        <a:bodyPr/>
        <a:lstStyle/>
        <a:p>
          <a:endParaRPr lang="es-MX"/>
        </a:p>
      </dgm:t>
    </dgm:pt>
    <dgm:pt modelId="{1BB7D1DE-B34C-40C0-B758-022036441F00}" type="pres">
      <dgm:prSet presAssocID="{C2BF5BF0-33FE-4CE2-8F56-B62437846979}" presName="Name25" presStyleLbl="parChTrans1D1" presStyleIdx="1" presStyleCnt="2"/>
      <dgm:spPr/>
      <dgm:t>
        <a:bodyPr/>
        <a:lstStyle/>
        <a:p>
          <a:endParaRPr lang="es-MX"/>
        </a:p>
      </dgm:t>
    </dgm:pt>
    <dgm:pt modelId="{7C592EE1-B42D-4168-8D97-B96354700719}" type="pres">
      <dgm:prSet presAssocID="{603F5C7A-44CD-449A-8A93-1F46196610CE}" presName="node" presStyleCnt="0"/>
      <dgm:spPr/>
    </dgm:pt>
    <dgm:pt modelId="{CF606EAB-B1AF-4F2C-8A1C-29BBBBD3663C}" type="pres">
      <dgm:prSet presAssocID="{603F5C7A-44CD-449A-8A93-1F46196610CE}" presName="parentNode" presStyleLbl="node1" presStyleIdx="2" presStyleCnt="3" custScaleX="237091" custScaleY="164403" custLinFactX="26674" custLinFactNeighborX="100000" custLinFactNeighborY="-27452">
        <dgm:presLayoutVars>
          <dgm:chMax val="1"/>
          <dgm:bulletEnabled val="1"/>
        </dgm:presLayoutVars>
      </dgm:prSet>
      <dgm:spPr/>
      <dgm:t>
        <a:bodyPr/>
        <a:lstStyle/>
        <a:p>
          <a:endParaRPr lang="es-MX"/>
        </a:p>
      </dgm:t>
    </dgm:pt>
    <dgm:pt modelId="{8F0EF276-1A27-42FF-9F68-CCB98736729B}" type="pres">
      <dgm:prSet presAssocID="{603F5C7A-44CD-449A-8A93-1F46196610CE}" presName="childNode" presStyleLbl="revTx" presStyleIdx="0" presStyleCnt="0">
        <dgm:presLayoutVars>
          <dgm:bulletEnabled val="1"/>
        </dgm:presLayoutVars>
      </dgm:prSet>
      <dgm:spPr/>
      <dgm:t>
        <a:bodyPr/>
        <a:lstStyle/>
        <a:p>
          <a:endParaRPr lang="es-MX"/>
        </a:p>
      </dgm:t>
    </dgm:pt>
  </dgm:ptLst>
  <dgm:cxnLst>
    <dgm:cxn modelId="{91D8690D-E697-4706-8CC9-9D7FF7EE4D8B}" type="presOf" srcId="{C2BF5BF0-33FE-4CE2-8F56-B62437846979}" destId="{1BB7D1DE-B34C-40C0-B758-022036441F00}" srcOrd="0" destOrd="0" presId="urn:microsoft.com/office/officeart/2005/8/layout/radial2"/>
    <dgm:cxn modelId="{3DD43CF9-BD84-4269-B620-074A1C231019}" type="presOf" srcId="{9B40DD43-152D-4CC3-8040-4E5D6D38BCDE}" destId="{88851BF1-2C67-4A4F-9AB4-54AA55C0BADD}" srcOrd="0" destOrd="0" presId="urn:microsoft.com/office/officeart/2005/8/layout/radial2"/>
    <dgm:cxn modelId="{C26B09DF-6B2B-4E1D-8425-98E0561D39F6}" srcId="{C46583D8-F2E7-4A92-A9E3-D302C7E99AB3}" destId="{603F5C7A-44CD-449A-8A93-1F46196610CE}" srcOrd="1" destOrd="0" parTransId="{C2BF5BF0-33FE-4CE2-8F56-B62437846979}" sibTransId="{0008D90D-32C5-4B1B-BC5B-9351377E4423}"/>
    <dgm:cxn modelId="{27EBFD42-770C-438B-B086-65A8B0C3AC7C}" type="presOf" srcId="{C46583D8-F2E7-4A92-A9E3-D302C7E99AB3}" destId="{3B10AB32-F4CE-4C83-BFA1-64CFEFDBB6DD}" srcOrd="0" destOrd="0" presId="urn:microsoft.com/office/officeart/2005/8/layout/radial2"/>
    <dgm:cxn modelId="{4A1E409C-51A1-4300-881F-78FF600B910E}" srcId="{C46583D8-F2E7-4A92-A9E3-D302C7E99AB3}" destId="{9B40DD43-152D-4CC3-8040-4E5D6D38BCDE}" srcOrd="0" destOrd="0" parTransId="{2CE2060D-E71C-4720-9E22-ECB5453B5275}" sibTransId="{B32D404E-6DF8-40BB-8AE4-CD7127B84934}"/>
    <dgm:cxn modelId="{B57A2C43-7BB7-479C-8FBE-E12D87E69309}" type="presOf" srcId="{2CE2060D-E71C-4720-9E22-ECB5453B5275}" destId="{95C741D5-97D5-4FC0-898B-975BBC9E8000}" srcOrd="0" destOrd="0" presId="urn:microsoft.com/office/officeart/2005/8/layout/radial2"/>
    <dgm:cxn modelId="{649F87DE-2ADE-4C52-A70A-C2C7E1E218E9}" type="presOf" srcId="{603F5C7A-44CD-449A-8A93-1F46196610CE}" destId="{CF606EAB-B1AF-4F2C-8A1C-29BBBBD3663C}" srcOrd="0" destOrd="0" presId="urn:microsoft.com/office/officeart/2005/8/layout/radial2"/>
    <dgm:cxn modelId="{39E45805-83F0-455B-9285-96E0F3F74B46}" type="presParOf" srcId="{3B10AB32-F4CE-4C83-BFA1-64CFEFDBB6DD}" destId="{8D112197-D8D4-49BA-8366-371B9B6FDE77}" srcOrd="0" destOrd="0" presId="urn:microsoft.com/office/officeart/2005/8/layout/radial2"/>
    <dgm:cxn modelId="{442EBA98-2CFE-435A-9E3B-60CB022EF125}" type="presParOf" srcId="{8D112197-D8D4-49BA-8366-371B9B6FDE77}" destId="{E22F1548-9FAB-44A4-825D-B97BDABF0839}" srcOrd="0" destOrd="0" presId="urn:microsoft.com/office/officeart/2005/8/layout/radial2"/>
    <dgm:cxn modelId="{62ADBC10-045D-4692-822A-5BBB8F8FA26F}" type="presParOf" srcId="{E22F1548-9FAB-44A4-825D-B97BDABF0839}" destId="{FF4F5944-20B8-47D8-A8D3-29C9EA051ABD}" srcOrd="0" destOrd="0" presId="urn:microsoft.com/office/officeart/2005/8/layout/radial2"/>
    <dgm:cxn modelId="{38757845-1138-4DBB-A9FB-F6B905F49C0F}" type="presParOf" srcId="{E22F1548-9FAB-44A4-825D-B97BDABF0839}" destId="{71E39597-FED7-45AD-BA7C-73D828F163AF}" srcOrd="1" destOrd="0" presId="urn:microsoft.com/office/officeart/2005/8/layout/radial2"/>
    <dgm:cxn modelId="{22811C28-184A-46E8-80D5-ABB11E1AC990}" type="presParOf" srcId="{8D112197-D8D4-49BA-8366-371B9B6FDE77}" destId="{95C741D5-97D5-4FC0-898B-975BBC9E8000}" srcOrd="1" destOrd="0" presId="urn:microsoft.com/office/officeart/2005/8/layout/radial2"/>
    <dgm:cxn modelId="{517194A1-5411-44EA-8A9E-DB711D1DDA91}" type="presParOf" srcId="{8D112197-D8D4-49BA-8366-371B9B6FDE77}" destId="{0AB267C0-12D7-4568-8576-AF424F0D389C}" srcOrd="2" destOrd="0" presId="urn:microsoft.com/office/officeart/2005/8/layout/radial2"/>
    <dgm:cxn modelId="{73F635F8-449F-4F90-B3C4-138F2C862F41}" type="presParOf" srcId="{0AB267C0-12D7-4568-8576-AF424F0D389C}" destId="{88851BF1-2C67-4A4F-9AB4-54AA55C0BADD}" srcOrd="0" destOrd="0" presId="urn:microsoft.com/office/officeart/2005/8/layout/radial2"/>
    <dgm:cxn modelId="{F55F1EF4-0A1E-4492-A7E8-B4F2C34034B7}" type="presParOf" srcId="{0AB267C0-12D7-4568-8576-AF424F0D389C}" destId="{B619B9EE-313D-443A-B3DE-AF5113C34EE6}" srcOrd="1" destOrd="0" presId="urn:microsoft.com/office/officeart/2005/8/layout/radial2"/>
    <dgm:cxn modelId="{BA23B24E-C5DF-4759-96F5-68F11DCF9885}" type="presParOf" srcId="{8D112197-D8D4-49BA-8366-371B9B6FDE77}" destId="{1BB7D1DE-B34C-40C0-B758-022036441F00}" srcOrd="3" destOrd="0" presId="urn:microsoft.com/office/officeart/2005/8/layout/radial2"/>
    <dgm:cxn modelId="{4CAFB1D5-9AED-45E9-A8DC-72909DABF492}" type="presParOf" srcId="{8D112197-D8D4-49BA-8366-371B9B6FDE77}" destId="{7C592EE1-B42D-4168-8D97-B96354700719}" srcOrd="4" destOrd="0" presId="urn:microsoft.com/office/officeart/2005/8/layout/radial2"/>
    <dgm:cxn modelId="{758C8EBF-465C-4270-936C-8A064D8BB5A3}" type="presParOf" srcId="{7C592EE1-B42D-4168-8D97-B96354700719}" destId="{CF606EAB-B1AF-4F2C-8A1C-29BBBBD3663C}" srcOrd="0" destOrd="0" presId="urn:microsoft.com/office/officeart/2005/8/layout/radial2"/>
    <dgm:cxn modelId="{4DD102D2-6A98-4A50-A3E9-AB30E7CEC5B2}" type="presParOf" srcId="{7C592EE1-B42D-4168-8D97-B96354700719}" destId="{8F0EF276-1A27-42FF-9F68-CCB98736729B}"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653C0D6-76A4-4D02-90EE-D0C48E3FD36F}"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37C8FF35-88BD-4018-8585-0B6177211D10}">
      <dgm:prSet phldrT="[Texto]"/>
      <dgm:spPr>
        <a:solidFill>
          <a:srgbClr val="0070C0"/>
        </a:solidFill>
      </dgm:spPr>
      <dgm:t>
        <a:bodyPr/>
        <a:lstStyle/>
        <a:p>
          <a:r>
            <a:rPr lang="es-MX" dirty="0" smtClean="0"/>
            <a:t>AMPARO</a:t>
          </a:r>
        </a:p>
        <a:p>
          <a:r>
            <a:rPr lang="es-MX" dirty="0" smtClean="0"/>
            <a:t>INDIRECTO</a:t>
          </a:r>
          <a:endParaRPr lang="es-MX" dirty="0"/>
        </a:p>
      </dgm:t>
    </dgm:pt>
    <dgm:pt modelId="{21B79626-2126-48EC-993A-F9D495A7CBF9}" type="parTrans" cxnId="{015B5B43-10A4-45F0-B7AF-8DFF171B6FDF}">
      <dgm:prSet/>
      <dgm:spPr/>
      <dgm:t>
        <a:bodyPr/>
        <a:lstStyle/>
        <a:p>
          <a:endParaRPr lang="es-MX"/>
        </a:p>
      </dgm:t>
    </dgm:pt>
    <dgm:pt modelId="{230CD5BE-09AF-49E6-8C8E-AF8AAACEC40E}" type="sibTrans" cxnId="{015B5B43-10A4-45F0-B7AF-8DFF171B6FDF}">
      <dgm:prSet/>
      <dgm:spPr/>
      <dgm:t>
        <a:bodyPr/>
        <a:lstStyle/>
        <a:p>
          <a:endParaRPr lang="es-MX"/>
        </a:p>
      </dgm:t>
    </dgm:pt>
    <dgm:pt modelId="{DDC36A03-F7CE-4178-A075-1B354B50D6D2}">
      <dgm:prSet phldrT="[Texto]"/>
      <dgm:spPr/>
      <dgm:t>
        <a:bodyPr/>
        <a:lstStyle/>
        <a:p>
          <a:r>
            <a:rPr lang="es-MX" b="0" i="0" dirty="0" smtClean="0"/>
            <a:t>Se tramita ante los Juzgados de Distrito </a:t>
          </a:r>
          <a:endParaRPr lang="es-MX" dirty="0"/>
        </a:p>
      </dgm:t>
    </dgm:pt>
    <dgm:pt modelId="{2D335C97-6A75-4640-82AD-6DC94E2E0537}" type="parTrans" cxnId="{5C44BE30-CD9B-459F-B619-F2B908E52DD8}">
      <dgm:prSet/>
      <dgm:spPr/>
      <dgm:t>
        <a:bodyPr/>
        <a:lstStyle/>
        <a:p>
          <a:endParaRPr lang="es-MX"/>
        </a:p>
      </dgm:t>
    </dgm:pt>
    <dgm:pt modelId="{EF86D1F4-0886-47C6-AE47-F0DD5960811E}" type="sibTrans" cxnId="{5C44BE30-CD9B-459F-B619-F2B908E52DD8}">
      <dgm:prSet/>
      <dgm:spPr/>
      <dgm:t>
        <a:bodyPr/>
        <a:lstStyle/>
        <a:p>
          <a:endParaRPr lang="es-MX"/>
        </a:p>
      </dgm:t>
    </dgm:pt>
    <dgm:pt modelId="{3952D2AA-63D0-4F22-B70D-A7A64C090C77}">
      <dgm:prSet phldrT="[Texto]"/>
      <dgm:spPr>
        <a:solidFill>
          <a:schemeClr val="accent3">
            <a:lumMod val="75000"/>
          </a:schemeClr>
        </a:solidFill>
      </dgm:spPr>
      <dgm:t>
        <a:bodyPr/>
        <a:lstStyle/>
        <a:p>
          <a:r>
            <a:rPr lang="es-MX" dirty="0" smtClean="0"/>
            <a:t>AMPARO</a:t>
          </a:r>
        </a:p>
        <a:p>
          <a:r>
            <a:rPr lang="es-MX" dirty="0" smtClean="0"/>
            <a:t>DIRECTO</a:t>
          </a:r>
          <a:endParaRPr lang="es-MX" dirty="0"/>
        </a:p>
      </dgm:t>
    </dgm:pt>
    <dgm:pt modelId="{F5C99654-82FC-4E65-B397-2CED1177C8A1}" type="parTrans" cxnId="{4756D9F8-B5FC-492B-B481-61EA088F2694}">
      <dgm:prSet/>
      <dgm:spPr/>
      <dgm:t>
        <a:bodyPr/>
        <a:lstStyle/>
        <a:p>
          <a:endParaRPr lang="es-MX"/>
        </a:p>
      </dgm:t>
    </dgm:pt>
    <dgm:pt modelId="{5D3A1ED4-9AEE-4292-A156-8899758F20E0}" type="sibTrans" cxnId="{4756D9F8-B5FC-492B-B481-61EA088F2694}">
      <dgm:prSet/>
      <dgm:spPr/>
      <dgm:t>
        <a:bodyPr/>
        <a:lstStyle/>
        <a:p>
          <a:endParaRPr lang="es-MX"/>
        </a:p>
      </dgm:t>
    </dgm:pt>
    <dgm:pt modelId="{D6EB10DF-B986-4F5B-BB1E-02C964EA043B}">
      <dgm:prSet phldrT="[Texto]"/>
      <dgm:spPr/>
      <dgm:t>
        <a:bodyPr/>
        <a:lstStyle/>
        <a:p>
          <a:r>
            <a:rPr lang="es-MX" b="0" i="0" dirty="0" smtClean="0"/>
            <a:t>Se tramita ante los Tribunales Colegiados de Circuito </a:t>
          </a:r>
          <a:endParaRPr lang="es-MX" dirty="0"/>
        </a:p>
      </dgm:t>
    </dgm:pt>
    <dgm:pt modelId="{D727A2DF-2500-4E4F-8674-79D21B6BD7D8}" type="parTrans" cxnId="{3C0F4311-EC8E-4250-B6C0-22C0A5E0607C}">
      <dgm:prSet/>
      <dgm:spPr/>
      <dgm:t>
        <a:bodyPr/>
        <a:lstStyle/>
        <a:p>
          <a:endParaRPr lang="es-MX"/>
        </a:p>
      </dgm:t>
    </dgm:pt>
    <dgm:pt modelId="{031D37C2-955E-4B79-B6AA-ADCF14B16DA7}" type="sibTrans" cxnId="{3C0F4311-EC8E-4250-B6C0-22C0A5E0607C}">
      <dgm:prSet/>
      <dgm:spPr/>
      <dgm:t>
        <a:bodyPr/>
        <a:lstStyle/>
        <a:p>
          <a:endParaRPr lang="es-MX"/>
        </a:p>
      </dgm:t>
    </dgm:pt>
    <dgm:pt modelId="{71B441E8-5C35-4B94-B8C1-8E2412394609}" type="pres">
      <dgm:prSet presAssocID="{5653C0D6-76A4-4D02-90EE-D0C48E3FD36F}" presName="list" presStyleCnt="0">
        <dgm:presLayoutVars>
          <dgm:dir/>
          <dgm:animLvl val="lvl"/>
        </dgm:presLayoutVars>
      </dgm:prSet>
      <dgm:spPr/>
      <dgm:t>
        <a:bodyPr/>
        <a:lstStyle/>
        <a:p>
          <a:endParaRPr lang="es-MX"/>
        </a:p>
      </dgm:t>
    </dgm:pt>
    <dgm:pt modelId="{77FC61DD-C3D0-4D41-B34B-D297170CEE4F}" type="pres">
      <dgm:prSet presAssocID="{37C8FF35-88BD-4018-8585-0B6177211D10}" presName="posSpace" presStyleCnt="0"/>
      <dgm:spPr/>
    </dgm:pt>
    <dgm:pt modelId="{7F45E980-2ACA-4985-AD2E-069DE493CDAE}" type="pres">
      <dgm:prSet presAssocID="{37C8FF35-88BD-4018-8585-0B6177211D10}" presName="vertFlow" presStyleCnt="0"/>
      <dgm:spPr/>
    </dgm:pt>
    <dgm:pt modelId="{6D9F52E1-BF0F-4CF9-931A-05EE373602FD}" type="pres">
      <dgm:prSet presAssocID="{37C8FF35-88BD-4018-8585-0B6177211D10}" presName="topSpace" presStyleCnt="0"/>
      <dgm:spPr/>
    </dgm:pt>
    <dgm:pt modelId="{1CDF33B4-EEF5-4A62-AEFE-D2C21AA3B366}" type="pres">
      <dgm:prSet presAssocID="{37C8FF35-88BD-4018-8585-0B6177211D10}" presName="firstComp" presStyleCnt="0"/>
      <dgm:spPr/>
    </dgm:pt>
    <dgm:pt modelId="{FC134078-0C2A-4660-BA75-B4EE495D6A5C}" type="pres">
      <dgm:prSet presAssocID="{37C8FF35-88BD-4018-8585-0B6177211D10}" presName="firstChild" presStyleLbl="bgAccFollowNode1" presStyleIdx="0" presStyleCnt="2"/>
      <dgm:spPr/>
      <dgm:t>
        <a:bodyPr/>
        <a:lstStyle/>
        <a:p>
          <a:endParaRPr lang="es-MX"/>
        </a:p>
      </dgm:t>
    </dgm:pt>
    <dgm:pt modelId="{90D6829E-181E-476F-8427-BDCF4B05E2A9}" type="pres">
      <dgm:prSet presAssocID="{37C8FF35-88BD-4018-8585-0B6177211D10}" presName="firstChildTx" presStyleLbl="bgAccFollowNode1" presStyleIdx="0" presStyleCnt="2">
        <dgm:presLayoutVars>
          <dgm:bulletEnabled val="1"/>
        </dgm:presLayoutVars>
      </dgm:prSet>
      <dgm:spPr/>
      <dgm:t>
        <a:bodyPr/>
        <a:lstStyle/>
        <a:p>
          <a:endParaRPr lang="es-MX"/>
        </a:p>
      </dgm:t>
    </dgm:pt>
    <dgm:pt modelId="{13F72A88-EE7A-457F-BF8B-4C2F2FEDDD9F}" type="pres">
      <dgm:prSet presAssocID="{37C8FF35-88BD-4018-8585-0B6177211D10}" presName="negSpace" presStyleCnt="0"/>
      <dgm:spPr/>
    </dgm:pt>
    <dgm:pt modelId="{4CEC9066-EF9A-42FE-9445-7330A95B9483}" type="pres">
      <dgm:prSet presAssocID="{37C8FF35-88BD-4018-8585-0B6177211D10}" presName="circle" presStyleLbl="node1" presStyleIdx="0" presStyleCnt="2"/>
      <dgm:spPr/>
      <dgm:t>
        <a:bodyPr/>
        <a:lstStyle/>
        <a:p>
          <a:endParaRPr lang="es-MX"/>
        </a:p>
      </dgm:t>
    </dgm:pt>
    <dgm:pt modelId="{225BB41C-37CB-490C-BE95-F13BF539BC91}" type="pres">
      <dgm:prSet presAssocID="{230CD5BE-09AF-49E6-8C8E-AF8AAACEC40E}" presName="transSpace" presStyleCnt="0"/>
      <dgm:spPr/>
    </dgm:pt>
    <dgm:pt modelId="{EAFD2DAF-F92D-4C5D-9B7C-04BAB5A244FD}" type="pres">
      <dgm:prSet presAssocID="{3952D2AA-63D0-4F22-B70D-A7A64C090C77}" presName="posSpace" presStyleCnt="0"/>
      <dgm:spPr/>
    </dgm:pt>
    <dgm:pt modelId="{D9F340FD-7495-48D9-9BB5-6EE4A15E6FC9}" type="pres">
      <dgm:prSet presAssocID="{3952D2AA-63D0-4F22-B70D-A7A64C090C77}" presName="vertFlow" presStyleCnt="0"/>
      <dgm:spPr/>
    </dgm:pt>
    <dgm:pt modelId="{84B1CBA5-9DF2-45B6-BE06-0110E7B4F0D1}" type="pres">
      <dgm:prSet presAssocID="{3952D2AA-63D0-4F22-B70D-A7A64C090C77}" presName="topSpace" presStyleCnt="0"/>
      <dgm:spPr/>
    </dgm:pt>
    <dgm:pt modelId="{B34C7C55-A754-40AB-B413-FEAE9D90DFF8}" type="pres">
      <dgm:prSet presAssocID="{3952D2AA-63D0-4F22-B70D-A7A64C090C77}" presName="firstComp" presStyleCnt="0"/>
      <dgm:spPr/>
    </dgm:pt>
    <dgm:pt modelId="{AC4078A1-170A-43AB-ABA0-DB13B47FACC2}" type="pres">
      <dgm:prSet presAssocID="{3952D2AA-63D0-4F22-B70D-A7A64C090C77}" presName="firstChild" presStyleLbl="bgAccFollowNode1" presStyleIdx="1" presStyleCnt="2"/>
      <dgm:spPr/>
      <dgm:t>
        <a:bodyPr/>
        <a:lstStyle/>
        <a:p>
          <a:endParaRPr lang="es-MX"/>
        </a:p>
      </dgm:t>
    </dgm:pt>
    <dgm:pt modelId="{44CAAE60-7DEB-4725-8C3F-28DE244A2061}" type="pres">
      <dgm:prSet presAssocID="{3952D2AA-63D0-4F22-B70D-A7A64C090C77}" presName="firstChildTx" presStyleLbl="bgAccFollowNode1" presStyleIdx="1" presStyleCnt="2">
        <dgm:presLayoutVars>
          <dgm:bulletEnabled val="1"/>
        </dgm:presLayoutVars>
      </dgm:prSet>
      <dgm:spPr/>
      <dgm:t>
        <a:bodyPr/>
        <a:lstStyle/>
        <a:p>
          <a:endParaRPr lang="es-MX"/>
        </a:p>
      </dgm:t>
    </dgm:pt>
    <dgm:pt modelId="{E10B1144-B3FC-4F1D-9737-31D90BF448AA}" type="pres">
      <dgm:prSet presAssocID="{3952D2AA-63D0-4F22-B70D-A7A64C090C77}" presName="negSpace" presStyleCnt="0"/>
      <dgm:spPr/>
    </dgm:pt>
    <dgm:pt modelId="{E47320FC-96A4-42D2-8D26-81DD2DDFB9B3}" type="pres">
      <dgm:prSet presAssocID="{3952D2AA-63D0-4F22-B70D-A7A64C090C77}" presName="circle" presStyleLbl="node1" presStyleIdx="1" presStyleCnt="2"/>
      <dgm:spPr/>
      <dgm:t>
        <a:bodyPr/>
        <a:lstStyle/>
        <a:p>
          <a:endParaRPr lang="es-MX"/>
        </a:p>
      </dgm:t>
    </dgm:pt>
  </dgm:ptLst>
  <dgm:cxnLst>
    <dgm:cxn modelId="{95CDF0B8-3BA1-48E4-AAD6-8F993674316B}" type="presOf" srcId="{D6EB10DF-B986-4F5B-BB1E-02C964EA043B}" destId="{AC4078A1-170A-43AB-ABA0-DB13B47FACC2}" srcOrd="0" destOrd="0" presId="urn:microsoft.com/office/officeart/2005/8/layout/hList9"/>
    <dgm:cxn modelId="{015B5B43-10A4-45F0-B7AF-8DFF171B6FDF}" srcId="{5653C0D6-76A4-4D02-90EE-D0C48E3FD36F}" destId="{37C8FF35-88BD-4018-8585-0B6177211D10}" srcOrd="0" destOrd="0" parTransId="{21B79626-2126-48EC-993A-F9D495A7CBF9}" sibTransId="{230CD5BE-09AF-49E6-8C8E-AF8AAACEC40E}"/>
    <dgm:cxn modelId="{B53BA208-2A98-4F67-B44E-A338BBE4757D}" type="presOf" srcId="{D6EB10DF-B986-4F5B-BB1E-02C964EA043B}" destId="{44CAAE60-7DEB-4725-8C3F-28DE244A2061}" srcOrd="1" destOrd="0" presId="urn:microsoft.com/office/officeart/2005/8/layout/hList9"/>
    <dgm:cxn modelId="{C285F257-8773-40DC-9140-EDB1EBA48D7C}" type="presOf" srcId="{DDC36A03-F7CE-4178-A075-1B354B50D6D2}" destId="{FC134078-0C2A-4660-BA75-B4EE495D6A5C}" srcOrd="0" destOrd="0" presId="urn:microsoft.com/office/officeart/2005/8/layout/hList9"/>
    <dgm:cxn modelId="{5C44BE30-CD9B-459F-B619-F2B908E52DD8}" srcId="{37C8FF35-88BD-4018-8585-0B6177211D10}" destId="{DDC36A03-F7CE-4178-A075-1B354B50D6D2}" srcOrd="0" destOrd="0" parTransId="{2D335C97-6A75-4640-82AD-6DC94E2E0537}" sibTransId="{EF86D1F4-0886-47C6-AE47-F0DD5960811E}"/>
    <dgm:cxn modelId="{4756D9F8-B5FC-492B-B481-61EA088F2694}" srcId="{5653C0D6-76A4-4D02-90EE-D0C48E3FD36F}" destId="{3952D2AA-63D0-4F22-B70D-A7A64C090C77}" srcOrd="1" destOrd="0" parTransId="{F5C99654-82FC-4E65-B397-2CED1177C8A1}" sibTransId="{5D3A1ED4-9AEE-4292-A156-8899758F20E0}"/>
    <dgm:cxn modelId="{A71E9310-7067-4F3C-9CAA-2E5FA5B40D02}" type="presOf" srcId="{DDC36A03-F7CE-4178-A075-1B354B50D6D2}" destId="{90D6829E-181E-476F-8427-BDCF4B05E2A9}" srcOrd="1" destOrd="0" presId="urn:microsoft.com/office/officeart/2005/8/layout/hList9"/>
    <dgm:cxn modelId="{3A41F359-B455-4F6F-B8FE-ED6F12D4E26C}" type="presOf" srcId="{3952D2AA-63D0-4F22-B70D-A7A64C090C77}" destId="{E47320FC-96A4-42D2-8D26-81DD2DDFB9B3}" srcOrd="0" destOrd="0" presId="urn:microsoft.com/office/officeart/2005/8/layout/hList9"/>
    <dgm:cxn modelId="{0B7D9107-926F-468A-8ECA-1B35AF672D77}" type="presOf" srcId="{37C8FF35-88BD-4018-8585-0B6177211D10}" destId="{4CEC9066-EF9A-42FE-9445-7330A95B9483}" srcOrd="0" destOrd="0" presId="urn:microsoft.com/office/officeart/2005/8/layout/hList9"/>
    <dgm:cxn modelId="{B9F0F257-5BB9-4B44-8A65-0C44EDCBEDAD}" type="presOf" srcId="{5653C0D6-76A4-4D02-90EE-D0C48E3FD36F}" destId="{71B441E8-5C35-4B94-B8C1-8E2412394609}" srcOrd="0" destOrd="0" presId="urn:microsoft.com/office/officeart/2005/8/layout/hList9"/>
    <dgm:cxn modelId="{3C0F4311-EC8E-4250-B6C0-22C0A5E0607C}" srcId="{3952D2AA-63D0-4F22-B70D-A7A64C090C77}" destId="{D6EB10DF-B986-4F5B-BB1E-02C964EA043B}" srcOrd="0" destOrd="0" parTransId="{D727A2DF-2500-4E4F-8674-79D21B6BD7D8}" sibTransId="{031D37C2-955E-4B79-B6AA-ADCF14B16DA7}"/>
    <dgm:cxn modelId="{56CB4930-E781-4CC8-BEF0-4125B9049021}" type="presParOf" srcId="{71B441E8-5C35-4B94-B8C1-8E2412394609}" destId="{77FC61DD-C3D0-4D41-B34B-D297170CEE4F}" srcOrd="0" destOrd="0" presId="urn:microsoft.com/office/officeart/2005/8/layout/hList9"/>
    <dgm:cxn modelId="{03A593BF-008A-453D-8168-E66FA20A1B35}" type="presParOf" srcId="{71B441E8-5C35-4B94-B8C1-8E2412394609}" destId="{7F45E980-2ACA-4985-AD2E-069DE493CDAE}" srcOrd="1" destOrd="0" presId="urn:microsoft.com/office/officeart/2005/8/layout/hList9"/>
    <dgm:cxn modelId="{582FC901-1109-4DAA-A577-8B083FE54AFE}" type="presParOf" srcId="{7F45E980-2ACA-4985-AD2E-069DE493CDAE}" destId="{6D9F52E1-BF0F-4CF9-931A-05EE373602FD}" srcOrd="0" destOrd="0" presId="urn:microsoft.com/office/officeart/2005/8/layout/hList9"/>
    <dgm:cxn modelId="{DAC8A6E2-929E-4442-B23E-564754014BC3}" type="presParOf" srcId="{7F45E980-2ACA-4985-AD2E-069DE493CDAE}" destId="{1CDF33B4-EEF5-4A62-AEFE-D2C21AA3B366}" srcOrd="1" destOrd="0" presId="urn:microsoft.com/office/officeart/2005/8/layout/hList9"/>
    <dgm:cxn modelId="{D3C40618-E073-4039-AC57-4EE9A5A9C718}" type="presParOf" srcId="{1CDF33B4-EEF5-4A62-AEFE-D2C21AA3B366}" destId="{FC134078-0C2A-4660-BA75-B4EE495D6A5C}" srcOrd="0" destOrd="0" presId="urn:microsoft.com/office/officeart/2005/8/layout/hList9"/>
    <dgm:cxn modelId="{BDBF79F5-1B1E-44B3-BE23-CED18CD9E063}" type="presParOf" srcId="{1CDF33B4-EEF5-4A62-AEFE-D2C21AA3B366}" destId="{90D6829E-181E-476F-8427-BDCF4B05E2A9}" srcOrd="1" destOrd="0" presId="urn:microsoft.com/office/officeart/2005/8/layout/hList9"/>
    <dgm:cxn modelId="{12D53812-15EB-4AA5-8330-C8DB523D1B3F}" type="presParOf" srcId="{71B441E8-5C35-4B94-B8C1-8E2412394609}" destId="{13F72A88-EE7A-457F-BF8B-4C2F2FEDDD9F}" srcOrd="2" destOrd="0" presId="urn:microsoft.com/office/officeart/2005/8/layout/hList9"/>
    <dgm:cxn modelId="{3B7BD9B0-982D-4C52-8302-8D821119C312}" type="presParOf" srcId="{71B441E8-5C35-4B94-B8C1-8E2412394609}" destId="{4CEC9066-EF9A-42FE-9445-7330A95B9483}" srcOrd="3" destOrd="0" presId="urn:microsoft.com/office/officeart/2005/8/layout/hList9"/>
    <dgm:cxn modelId="{2A404E78-E80C-4B74-8D3B-2731784D8B2B}" type="presParOf" srcId="{71B441E8-5C35-4B94-B8C1-8E2412394609}" destId="{225BB41C-37CB-490C-BE95-F13BF539BC91}" srcOrd="4" destOrd="0" presId="urn:microsoft.com/office/officeart/2005/8/layout/hList9"/>
    <dgm:cxn modelId="{CB8F6470-75AE-4AE2-98FA-B202CEA56D4B}" type="presParOf" srcId="{71B441E8-5C35-4B94-B8C1-8E2412394609}" destId="{EAFD2DAF-F92D-4C5D-9B7C-04BAB5A244FD}" srcOrd="5" destOrd="0" presId="urn:microsoft.com/office/officeart/2005/8/layout/hList9"/>
    <dgm:cxn modelId="{CF591BA6-F350-4588-91FB-44DB0190BDAE}" type="presParOf" srcId="{71B441E8-5C35-4B94-B8C1-8E2412394609}" destId="{D9F340FD-7495-48D9-9BB5-6EE4A15E6FC9}" srcOrd="6" destOrd="0" presId="urn:microsoft.com/office/officeart/2005/8/layout/hList9"/>
    <dgm:cxn modelId="{456E0938-248F-482F-A051-F401F1B8F961}" type="presParOf" srcId="{D9F340FD-7495-48D9-9BB5-6EE4A15E6FC9}" destId="{84B1CBA5-9DF2-45B6-BE06-0110E7B4F0D1}" srcOrd="0" destOrd="0" presId="urn:microsoft.com/office/officeart/2005/8/layout/hList9"/>
    <dgm:cxn modelId="{9482D075-2978-4166-B9EE-CD9319F69238}" type="presParOf" srcId="{D9F340FD-7495-48D9-9BB5-6EE4A15E6FC9}" destId="{B34C7C55-A754-40AB-B413-FEAE9D90DFF8}" srcOrd="1" destOrd="0" presId="urn:microsoft.com/office/officeart/2005/8/layout/hList9"/>
    <dgm:cxn modelId="{8F870916-33CA-45F1-AA42-6DDEF04F4DB3}" type="presParOf" srcId="{B34C7C55-A754-40AB-B413-FEAE9D90DFF8}" destId="{AC4078A1-170A-43AB-ABA0-DB13B47FACC2}" srcOrd="0" destOrd="0" presId="urn:microsoft.com/office/officeart/2005/8/layout/hList9"/>
    <dgm:cxn modelId="{E7B9EB69-8609-46DC-A99F-25FC72BE8125}" type="presParOf" srcId="{B34C7C55-A754-40AB-B413-FEAE9D90DFF8}" destId="{44CAAE60-7DEB-4725-8C3F-28DE244A2061}" srcOrd="1" destOrd="0" presId="urn:microsoft.com/office/officeart/2005/8/layout/hList9"/>
    <dgm:cxn modelId="{5A188244-5DEC-46B7-AC0F-EEEF75A58F4C}" type="presParOf" srcId="{71B441E8-5C35-4B94-B8C1-8E2412394609}" destId="{E10B1144-B3FC-4F1D-9737-31D90BF448AA}" srcOrd="7" destOrd="0" presId="urn:microsoft.com/office/officeart/2005/8/layout/hList9"/>
    <dgm:cxn modelId="{15789625-421C-4C27-8DAB-36C639B878AA}" type="presParOf" srcId="{71B441E8-5C35-4B94-B8C1-8E2412394609}" destId="{E47320FC-96A4-42D2-8D26-81DD2DDFB9B3}"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653C0D6-76A4-4D02-90EE-D0C48E3FD36F}"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37C8FF35-88BD-4018-8585-0B6177211D10}">
      <dgm:prSet phldrT="[Texto]"/>
      <dgm:spPr>
        <a:solidFill>
          <a:srgbClr val="0070C0"/>
        </a:solidFill>
      </dgm:spPr>
      <dgm:t>
        <a:bodyPr/>
        <a:lstStyle/>
        <a:p>
          <a:r>
            <a:rPr lang="es-MX" dirty="0" smtClean="0"/>
            <a:t>AMPARO</a:t>
          </a:r>
        </a:p>
        <a:p>
          <a:r>
            <a:rPr lang="es-MX" dirty="0" smtClean="0"/>
            <a:t>INDIRECTO</a:t>
          </a:r>
          <a:endParaRPr lang="es-MX" dirty="0"/>
        </a:p>
      </dgm:t>
    </dgm:pt>
    <dgm:pt modelId="{21B79626-2126-48EC-993A-F9D495A7CBF9}" type="parTrans" cxnId="{015B5B43-10A4-45F0-B7AF-8DFF171B6FDF}">
      <dgm:prSet/>
      <dgm:spPr/>
      <dgm:t>
        <a:bodyPr/>
        <a:lstStyle/>
        <a:p>
          <a:endParaRPr lang="es-MX"/>
        </a:p>
      </dgm:t>
    </dgm:pt>
    <dgm:pt modelId="{230CD5BE-09AF-49E6-8C8E-AF8AAACEC40E}" type="sibTrans" cxnId="{015B5B43-10A4-45F0-B7AF-8DFF171B6FDF}">
      <dgm:prSet/>
      <dgm:spPr/>
      <dgm:t>
        <a:bodyPr/>
        <a:lstStyle/>
        <a:p>
          <a:endParaRPr lang="es-MX"/>
        </a:p>
      </dgm:t>
    </dgm:pt>
    <dgm:pt modelId="{DDC36A03-F7CE-4178-A075-1B354B50D6D2}">
      <dgm:prSet phldrT="[Texto]"/>
      <dgm:spPr/>
      <dgm:t>
        <a:bodyPr/>
        <a:lstStyle/>
        <a:p>
          <a:r>
            <a:rPr lang="es-MX" b="0" i="0" dirty="0" smtClean="0"/>
            <a:t>Leyes, tratados internacionales, reglamentos, decretos, o acuerdos de observancia general, que originen perjuicios al quejoso –es decir, que afecten o violen sus derechos humanos–. </a:t>
          </a:r>
          <a:endParaRPr lang="es-MX" dirty="0"/>
        </a:p>
      </dgm:t>
    </dgm:pt>
    <dgm:pt modelId="{2D335C97-6A75-4640-82AD-6DC94E2E0537}" type="parTrans" cxnId="{5C44BE30-CD9B-459F-B619-F2B908E52DD8}">
      <dgm:prSet/>
      <dgm:spPr/>
      <dgm:t>
        <a:bodyPr/>
        <a:lstStyle/>
        <a:p>
          <a:endParaRPr lang="es-MX"/>
        </a:p>
      </dgm:t>
    </dgm:pt>
    <dgm:pt modelId="{EF86D1F4-0886-47C6-AE47-F0DD5960811E}" type="sibTrans" cxnId="{5C44BE30-CD9B-459F-B619-F2B908E52DD8}">
      <dgm:prSet/>
      <dgm:spPr/>
      <dgm:t>
        <a:bodyPr/>
        <a:lstStyle/>
        <a:p>
          <a:endParaRPr lang="es-MX"/>
        </a:p>
      </dgm:t>
    </dgm:pt>
    <dgm:pt modelId="{3952D2AA-63D0-4F22-B70D-A7A64C090C77}">
      <dgm:prSet phldrT="[Texto]"/>
      <dgm:spPr>
        <a:solidFill>
          <a:schemeClr val="accent3">
            <a:lumMod val="75000"/>
          </a:schemeClr>
        </a:solidFill>
      </dgm:spPr>
      <dgm:t>
        <a:bodyPr/>
        <a:lstStyle/>
        <a:p>
          <a:r>
            <a:rPr lang="es-MX" dirty="0" smtClean="0"/>
            <a:t>AMPARO</a:t>
          </a:r>
        </a:p>
        <a:p>
          <a:r>
            <a:rPr lang="es-MX" dirty="0" smtClean="0"/>
            <a:t>DIRECTO</a:t>
          </a:r>
          <a:endParaRPr lang="es-MX" dirty="0"/>
        </a:p>
      </dgm:t>
    </dgm:pt>
    <dgm:pt modelId="{F5C99654-82FC-4E65-B397-2CED1177C8A1}" type="parTrans" cxnId="{4756D9F8-B5FC-492B-B481-61EA088F2694}">
      <dgm:prSet/>
      <dgm:spPr/>
      <dgm:t>
        <a:bodyPr/>
        <a:lstStyle/>
        <a:p>
          <a:endParaRPr lang="es-MX"/>
        </a:p>
      </dgm:t>
    </dgm:pt>
    <dgm:pt modelId="{5D3A1ED4-9AEE-4292-A156-8899758F20E0}" type="sibTrans" cxnId="{4756D9F8-B5FC-492B-B481-61EA088F2694}">
      <dgm:prSet/>
      <dgm:spPr/>
      <dgm:t>
        <a:bodyPr/>
        <a:lstStyle/>
        <a:p>
          <a:endParaRPr lang="es-MX"/>
        </a:p>
      </dgm:t>
    </dgm:pt>
    <dgm:pt modelId="{D6EB10DF-B986-4F5B-BB1E-02C964EA043B}">
      <dgm:prSet phldrT="[Texto]"/>
      <dgm:spPr/>
      <dgm:t>
        <a:bodyPr/>
        <a:lstStyle/>
        <a:p>
          <a:r>
            <a:rPr lang="es-MX" b="0" i="0" dirty="0" smtClean="0"/>
            <a:t>Contra de sentencias definitivas, laudos –determinaciones en materia laboral– y otras resoluciones que pongan fin al juicio, </a:t>
          </a:r>
          <a:endParaRPr lang="es-MX" dirty="0"/>
        </a:p>
      </dgm:t>
    </dgm:pt>
    <dgm:pt modelId="{D727A2DF-2500-4E4F-8674-79D21B6BD7D8}" type="parTrans" cxnId="{3C0F4311-EC8E-4250-B6C0-22C0A5E0607C}">
      <dgm:prSet/>
      <dgm:spPr/>
      <dgm:t>
        <a:bodyPr/>
        <a:lstStyle/>
        <a:p>
          <a:endParaRPr lang="es-MX"/>
        </a:p>
      </dgm:t>
    </dgm:pt>
    <dgm:pt modelId="{031D37C2-955E-4B79-B6AA-ADCF14B16DA7}" type="sibTrans" cxnId="{3C0F4311-EC8E-4250-B6C0-22C0A5E0607C}">
      <dgm:prSet/>
      <dgm:spPr/>
      <dgm:t>
        <a:bodyPr/>
        <a:lstStyle/>
        <a:p>
          <a:endParaRPr lang="es-MX"/>
        </a:p>
      </dgm:t>
    </dgm:pt>
    <dgm:pt modelId="{C78A6111-E094-4936-A9A4-E9D4B3915F46}">
      <dgm:prSet/>
      <dgm:spPr/>
      <dgm:t>
        <a:bodyPr/>
        <a:lstStyle/>
        <a:p>
          <a:r>
            <a:rPr lang="es-MX" b="0" i="0" dirty="0" smtClean="0"/>
            <a:t>Que afecten la defensa del quejoso, y en contra de las cuales no exista algún otro medio de defensa por medio del cual puedan ser modificados o dejados sin efecto.</a:t>
          </a:r>
          <a:endParaRPr lang="es-MX" dirty="0"/>
        </a:p>
      </dgm:t>
    </dgm:pt>
    <dgm:pt modelId="{52B177E6-5BAE-4C3E-97FD-AB110687F409}" type="parTrans" cxnId="{C6EF8CD8-44CB-44D5-A065-01EF7C84EBA5}">
      <dgm:prSet/>
      <dgm:spPr/>
      <dgm:t>
        <a:bodyPr/>
        <a:lstStyle/>
        <a:p>
          <a:endParaRPr lang="es-MX"/>
        </a:p>
      </dgm:t>
    </dgm:pt>
    <dgm:pt modelId="{DF4FC2D8-A1B5-495C-8131-4B00E900B678}" type="sibTrans" cxnId="{C6EF8CD8-44CB-44D5-A065-01EF7C84EBA5}">
      <dgm:prSet/>
      <dgm:spPr/>
      <dgm:t>
        <a:bodyPr/>
        <a:lstStyle/>
        <a:p>
          <a:endParaRPr lang="es-MX"/>
        </a:p>
      </dgm:t>
    </dgm:pt>
    <dgm:pt modelId="{8FBD9C93-189D-4B82-AC3C-2961474608EA}">
      <dgm:prSet/>
      <dgm:spPr/>
      <dgm:t>
        <a:bodyPr/>
        <a:lstStyle/>
        <a:p>
          <a:r>
            <a:rPr lang="es-MX" b="0" i="0" dirty="0" smtClean="0"/>
            <a:t>Dictados por tribunales judiciales, administrativos o del trabajo, </a:t>
          </a:r>
          <a:endParaRPr lang="es-MX" dirty="0"/>
        </a:p>
      </dgm:t>
    </dgm:pt>
    <dgm:pt modelId="{DA8DEE80-7570-4C64-8ED6-01F29C450A6F}" type="parTrans" cxnId="{A9023B39-1193-46C7-BD48-EECF2EEF9625}">
      <dgm:prSet/>
      <dgm:spPr/>
      <dgm:t>
        <a:bodyPr/>
        <a:lstStyle/>
        <a:p>
          <a:endParaRPr lang="es-MX"/>
        </a:p>
      </dgm:t>
    </dgm:pt>
    <dgm:pt modelId="{E92A312F-E677-484C-8FF8-822ECAE8114F}" type="sibTrans" cxnId="{A9023B39-1193-46C7-BD48-EECF2EEF9625}">
      <dgm:prSet/>
      <dgm:spPr/>
      <dgm:t>
        <a:bodyPr/>
        <a:lstStyle/>
        <a:p>
          <a:endParaRPr lang="es-MX"/>
        </a:p>
      </dgm:t>
    </dgm:pt>
    <dgm:pt modelId="{8923F8CA-60C8-4BA5-BAC2-E1FD60E7700A}">
      <dgm:prSet/>
      <dgm:spPr/>
      <dgm:t>
        <a:bodyPr/>
        <a:lstStyle/>
        <a:p>
          <a:r>
            <a:rPr lang="es-MX" b="0" i="0" dirty="0" smtClean="0"/>
            <a:t>Actos de autoridades que no sean tribunales judiciales, laborales o administrativos, –por ejemplo, una Secretaría de Estado, un gobernador o un agente del Ministerio Público– que resulten violatorios de derechos humanos.</a:t>
          </a:r>
          <a:endParaRPr lang="es-MX" b="0" i="0" dirty="0"/>
        </a:p>
      </dgm:t>
    </dgm:pt>
    <dgm:pt modelId="{75EBE241-BCF9-41E8-BC2F-C36D711D5C35}" type="parTrans" cxnId="{44C73515-599A-46B2-82A1-40DB298C4E06}">
      <dgm:prSet/>
      <dgm:spPr/>
      <dgm:t>
        <a:bodyPr/>
        <a:lstStyle/>
        <a:p>
          <a:endParaRPr lang="es-MX"/>
        </a:p>
      </dgm:t>
    </dgm:pt>
    <dgm:pt modelId="{E02FABF8-D6C8-4601-8367-5D77A9376013}" type="sibTrans" cxnId="{44C73515-599A-46B2-82A1-40DB298C4E06}">
      <dgm:prSet/>
      <dgm:spPr/>
      <dgm:t>
        <a:bodyPr/>
        <a:lstStyle/>
        <a:p>
          <a:endParaRPr lang="es-MX"/>
        </a:p>
      </dgm:t>
    </dgm:pt>
    <dgm:pt modelId="{F029185C-2692-437D-AB61-7C12A1C5DD6E}">
      <dgm:prSet/>
      <dgm:spPr/>
      <dgm:t>
        <a:bodyPr/>
        <a:lstStyle/>
        <a:p>
          <a:r>
            <a:rPr lang="es-MX" b="0" i="0" smtClean="0"/>
            <a:t>Actos de tribunales judiciales, laborales o administrativos ejecutados fuera de juicio o después de concluido</a:t>
          </a:r>
          <a:endParaRPr lang="es-MX"/>
        </a:p>
      </dgm:t>
    </dgm:pt>
    <dgm:pt modelId="{1BF045B3-9C5A-412F-AAB3-008D0A8A3C30}" type="parTrans" cxnId="{55096483-F275-43AC-B6E7-42D18C9B65D3}">
      <dgm:prSet/>
      <dgm:spPr/>
      <dgm:t>
        <a:bodyPr/>
        <a:lstStyle/>
        <a:p>
          <a:endParaRPr lang="es-MX"/>
        </a:p>
      </dgm:t>
    </dgm:pt>
    <dgm:pt modelId="{1A6CD742-030A-4637-831B-CC92847FC662}" type="sibTrans" cxnId="{55096483-F275-43AC-B6E7-42D18C9B65D3}">
      <dgm:prSet/>
      <dgm:spPr/>
      <dgm:t>
        <a:bodyPr/>
        <a:lstStyle/>
        <a:p>
          <a:endParaRPr lang="es-MX"/>
        </a:p>
      </dgm:t>
    </dgm:pt>
    <dgm:pt modelId="{71B441E8-5C35-4B94-B8C1-8E2412394609}" type="pres">
      <dgm:prSet presAssocID="{5653C0D6-76A4-4D02-90EE-D0C48E3FD36F}" presName="list" presStyleCnt="0">
        <dgm:presLayoutVars>
          <dgm:dir/>
          <dgm:animLvl val="lvl"/>
        </dgm:presLayoutVars>
      </dgm:prSet>
      <dgm:spPr/>
      <dgm:t>
        <a:bodyPr/>
        <a:lstStyle/>
        <a:p>
          <a:endParaRPr lang="es-MX"/>
        </a:p>
      </dgm:t>
    </dgm:pt>
    <dgm:pt modelId="{77FC61DD-C3D0-4D41-B34B-D297170CEE4F}" type="pres">
      <dgm:prSet presAssocID="{37C8FF35-88BD-4018-8585-0B6177211D10}" presName="posSpace" presStyleCnt="0"/>
      <dgm:spPr/>
    </dgm:pt>
    <dgm:pt modelId="{7F45E980-2ACA-4985-AD2E-069DE493CDAE}" type="pres">
      <dgm:prSet presAssocID="{37C8FF35-88BD-4018-8585-0B6177211D10}" presName="vertFlow" presStyleCnt="0"/>
      <dgm:spPr/>
    </dgm:pt>
    <dgm:pt modelId="{6D9F52E1-BF0F-4CF9-931A-05EE373602FD}" type="pres">
      <dgm:prSet presAssocID="{37C8FF35-88BD-4018-8585-0B6177211D10}" presName="topSpace" presStyleCnt="0"/>
      <dgm:spPr/>
    </dgm:pt>
    <dgm:pt modelId="{1CDF33B4-EEF5-4A62-AEFE-D2C21AA3B366}" type="pres">
      <dgm:prSet presAssocID="{37C8FF35-88BD-4018-8585-0B6177211D10}" presName="firstComp" presStyleCnt="0"/>
      <dgm:spPr/>
    </dgm:pt>
    <dgm:pt modelId="{FC134078-0C2A-4660-BA75-B4EE495D6A5C}" type="pres">
      <dgm:prSet presAssocID="{37C8FF35-88BD-4018-8585-0B6177211D10}" presName="firstChild" presStyleLbl="bgAccFollowNode1" presStyleIdx="0" presStyleCnt="6"/>
      <dgm:spPr/>
      <dgm:t>
        <a:bodyPr/>
        <a:lstStyle/>
        <a:p>
          <a:endParaRPr lang="es-MX"/>
        </a:p>
      </dgm:t>
    </dgm:pt>
    <dgm:pt modelId="{90D6829E-181E-476F-8427-BDCF4B05E2A9}" type="pres">
      <dgm:prSet presAssocID="{37C8FF35-88BD-4018-8585-0B6177211D10}" presName="firstChildTx" presStyleLbl="bgAccFollowNode1" presStyleIdx="0" presStyleCnt="6">
        <dgm:presLayoutVars>
          <dgm:bulletEnabled val="1"/>
        </dgm:presLayoutVars>
      </dgm:prSet>
      <dgm:spPr/>
      <dgm:t>
        <a:bodyPr/>
        <a:lstStyle/>
        <a:p>
          <a:endParaRPr lang="es-MX"/>
        </a:p>
      </dgm:t>
    </dgm:pt>
    <dgm:pt modelId="{06BD8829-C5F1-41A1-843C-038E5008B069}" type="pres">
      <dgm:prSet presAssocID="{8923F8CA-60C8-4BA5-BAC2-E1FD60E7700A}" presName="comp" presStyleCnt="0"/>
      <dgm:spPr/>
    </dgm:pt>
    <dgm:pt modelId="{2E3D08D1-A0A9-4F42-B907-5CD9C28874EF}" type="pres">
      <dgm:prSet presAssocID="{8923F8CA-60C8-4BA5-BAC2-E1FD60E7700A}" presName="child" presStyleLbl="bgAccFollowNode1" presStyleIdx="1" presStyleCnt="6"/>
      <dgm:spPr/>
      <dgm:t>
        <a:bodyPr/>
        <a:lstStyle/>
        <a:p>
          <a:endParaRPr lang="es-MX"/>
        </a:p>
      </dgm:t>
    </dgm:pt>
    <dgm:pt modelId="{478354E2-E2C9-4BE2-818A-F5B9E4D87641}" type="pres">
      <dgm:prSet presAssocID="{8923F8CA-60C8-4BA5-BAC2-E1FD60E7700A}" presName="childTx" presStyleLbl="bgAccFollowNode1" presStyleIdx="1" presStyleCnt="6">
        <dgm:presLayoutVars>
          <dgm:bulletEnabled val="1"/>
        </dgm:presLayoutVars>
      </dgm:prSet>
      <dgm:spPr/>
      <dgm:t>
        <a:bodyPr/>
        <a:lstStyle/>
        <a:p>
          <a:endParaRPr lang="es-MX"/>
        </a:p>
      </dgm:t>
    </dgm:pt>
    <dgm:pt modelId="{38B4DBDA-38C4-45CA-872C-FC8AF8C411A5}" type="pres">
      <dgm:prSet presAssocID="{F029185C-2692-437D-AB61-7C12A1C5DD6E}" presName="comp" presStyleCnt="0"/>
      <dgm:spPr/>
    </dgm:pt>
    <dgm:pt modelId="{3A79D278-097F-4924-BE3E-A7F2EF4CDBE4}" type="pres">
      <dgm:prSet presAssocID="{F029185C-2692-437D-AB61-7C12A1C5DD6E}" presName="child" presStyleLbl="bgAccFollowNode1" presStyleIdx="2" presStyleCnt="6" custLinFactNeighborX="-139" custLinFactNeighborY="1641"/>
      <dgm:spPr/>
      <dgm:t>
        <a:bodyPr/>
        <a:lstStyle/>
        <a:p>
          <a:endParaRPr lang="es-MX"/>
        </a:p>
      </dgm:t>
    </dgm:pt>
    <dgm:pt modelId="{AB63840A-55D2-45A4-B850-8471074346A9}" type="pres">
      <dgm:prSet presAssocID="{F029185C-2692-437D-AB61-7C12A1C5DD6E}" presName="childTx" presStyleLbl="bgAccFollowNode1" presStyleIdx="2" presStyleCnt="6">
        <dgm:presLayoutVars>
          <dgm:bulletEnabled val="1"/>
        </dgm:presLayoutVars>
      </dgm:prSet>
      <dgm:spPr/>
      <dgm:t>
        <a:bodyPr/>
        <a:lstStyle/>
        <a:p>
          <a:endParaRPr lang="es-MX"/>
        </a:p>
      </dgm:t>
    </dgm:pt>
    <dgm:pt modelId="{13F72A88-EE7A-457F-BF8B-4C2F2FEDDD9F}" type="pres">
      <dgm:prSet presAssocID="{37C8FF35-88BD-4018-8585-0B6177211D10}" presName="negSpace" presStyleCnt="0"/>
      <dgm:spPr/>
    </dgm:pt>
    <dgm:pt modelId="{4CEC9066-EF9A-42FE-9445-7330A95B9483}" type="pres">
      <dgm:prSet presAssocID="{37C8FF35-88BD-4018-8585-0B6177211D10}" presName="circle" presStyleLbl="node1" presStyleIdx="0" presStyleCnt="2"/>
      <dgm:spPr/>
      <dgm:t>
        <a:bodyPr/>
        <a:lstStyle/>
        <a:p>
          <a:endParaRPr lang="es-MX"/>
        </a:p>
      </dgm:t>
    </dgm:pt>
    <dgm:pt modelId="{225BB41C-37CB-490C-BE95-F13BF539BC91}" type="pres">
      <dgm:prSet presAssocID="{230CD5BE-09AF-49E6-8C8E-AF8AAACEC40E}" presName="transSpace" presStyleCnt="0"/>
      <dgm:spPr/>
    </dgm:pt>
    <dgm:pt modelId="{EAFD2DAF-F92D-4C5D-9B7C-04BAB5A244FD}" type="pres">
      <dgm:prSet presAssocID="{3952D2AA-63D0-4F22-B70D-A7A64C090C77}" presName="posSpace" presStyleCnt="0"/>
      <dgm:spPr/>
    </dgm:pt>
    <dgm:pt modelId="{D9F340FD-7495-48D9-9BB5-6EE4A15E6FC9}" type="pres">
      <dgm:prSet presAssocID="{3952D2AA-63D0-4F22-B70D-A7A64C090C77}" presName="vertFlow" presStyleCnt="0"/>
      <dgm:spPr/>
    </dgm:pt>
    <dgm:pt modelId="{84B1CBA5-9DF2-45B6-BE06-0110E7B4F0D1}" type="pres">
      <dgm:prSet presAssocID="{3952D2AA-63D0-4F22-B70D-A7A64C090C77}" presName="topSpace" presStyleCnt="0"/>
      <dgm:spPr/>
    </dgm:pt>
    <dgm:pt modelId="{B34C7C55-A754-40AB-B413-FEAE9D90DFF8}" type="pres">
      <dgm:prSet presAssocID="{3952D2AA-63D0-4F22-B70D-A7A64C090C77}" presName="firstComp" presStyleCnt="0"/>
      <dgm:spPr/>
    </dgm:pt>
    <dgm:pt modelId="{AC4078A1-170A-43AB-ABA0-DB13B47FACC2}" type="pres">
      <dgm:prSet presAssocID="{3952D2AA-63D0-4F22-B70D-A7A64C090C77}" presName="firstChild" presStyleLbl="bgAccFollowNode1" presStyleIdx="3" presStyleCnt="6"/>
      <dgm:spPr/>
      <dgm:t>
        <a:bodyPr/>
        <a:lstStyle/>
        <a:p>
          <a:endParaRPr lang="es-MX"/>
        </a:p>
      </dgm:t>
    </dgm:pt>
    <dgm:pt modelId="{44CAAE60-7DEB-4725-8C3F-28DE244A2061}" type="pres">
      <dgm:prSet presAssocID="{3952D2AA-63D0-4F22-B70D-A7A64C090C77}" presName="firstChildTx" presStyleLbl="bgAccFollowNode1" presStyleIdx="3" presStyleCnt="6">
        <dgm:presLayoutVars>
          <dgm:bulletEnabled val="1"/>
        </dgm:presLayoutVars>
      </dgm:prSet>
      <dgm:spPr/>
      <dgm:t>
        <a:bodyPr/>
        <a:lstStyle/>
        <a:p>
          <a:endParaRPr lang="es-MX"/>
        </a:p>
      </dgm:t>
    </dgm:pt>
    <dgm:pt modelId="{2F00C8C6-865C-4005-9DF1-001C36525CEB}" type="pres">
      <dgm:prSet presAssocID="{8FBD9C93-189D-4B82-AC3C-2961474608EA}" presName="comp" presStyleCnt="0"/>
      <dgm:spPr/>
    </dgm:pt>
    <dgm:pt modelId="{EF65B293-383B-42FD-A8FD-31D7E4047D48}" type="pres">
      <dgm:prSet presAssocID="{8FBD9C93-189D-4B82-AC3C-2961474608EA}" presName="child" presStyleLbl="bgAccFollowNode1" presStyleIdx="4" presStyleCnt="6"/>
      <dgm:spPr/>
      <dgm:t>
        <a:bodyPr/>
        <a:lstStyle/>
        <a:p>
          <a:endParaRPr lang="es-MX"/>
        </a:p>
      </dgm:t>
    </dgm:pt>
    <dgm:pt modelId="{B08E2736-D91D-48F9-A0C1-10A7226435D9}" type="pres">
      <dgm:prSet presAssocID="{8FBD9C93-189D-4B82-AC3C-2961474608EA}" presName="childTx" presStyleLbl="bgAccFollowNode1" presStyleIdx="4" presStyleCnt="6">
        <dgm:presLayoutVars>
          <dgm:bulletEnabled val="1"/>
        </dgm:presLayoutVars>
      </dgm:prSet>
      <dgm:spPr/>
      <dgm:t>
        <a:bodyPr/>
        <a:lstStyle/>
        <a:p>
          <a:endParaRPr lang="es-MX"/>
        </a:p>
      </dgm:t>
    </dgm:pt>
    <dgm:pt modelId="{C682CDAB-B5C3-4EF8-B7EC-7225BF9C6696}" type="pres">
      <dgm:prSet presAssocID="{C78A6111-E094-4936-A9A4-E9D4B3915F46}" presName="comp" presStyleCnt="0"/>
      <dgm:spPr/>
    </dgm:pt>
    <dgm:pt modelId="{E5EF6332-F8AC-4FA6-A8E1-A6B3A71DD7CF}" type="pres">
      <dgm:prSet presAssocID="{C78A6111-E094-4936-A9A4-E9D4B3915F46}" presName="child" presStyleLbl="bgAccFollowNode1" presStyleIdx="5" presStyleCnt="6"/>
      <dgm:spPr/>
      <dgm:t>
        <a:bodyPr/>
        <a:lstStyle/>
        <a:p>
          <a:endParaRPr lang="es-MX"/>
        </a:p>
      </dgm:t>
    </dgm:pt>
    <dgm:pt modelId="{157B89BF-43F0-4C26-84D6-DC174392B7F9}" type="pres">
      <dgm:prSet presAssocID="{C78A6111-E094-4936-A9A4-E9D4B3915F46}" presName="childTx" presStyleLbl="bgAccFollowNode1" presStyleIdx="5" presStyleCnt="6">
        <dgm:presLayoutVars>
          <dgm:bulletEnabled val="1"/>
        </dgm:presLayoutVars>
      </dgm:prSet>
      <dgm:spPr/>
      <dgm:t>
        <a:bodyPr/>
        <a:lstStyle/>
        <a:p>
          <a:endParaRPr lang="es-MX"/>
        </a:p>
      </dgm:t>
    </dgm:pt>
    <dgm:pt modelId="{E10B1144-B3FC-4F1D-9737-31D90BF448AA}" type="pres">
      <dgm:prSet presAssocID="{3952D2AA-63D0-4F22-B70D-A7A64C090C77}" presName="negSpace" presStyleCnt="0"/>
      <dgm:spPr/>
    </dgm:pt>
    <dgm:pt modelId="{E47320FC-96A4-42D2-8D26-81DD2DDFB9B3}" type="pres">
      <dgm:prSet presAssocID="{3952D2AA-63D0-4F22-B70D-A7A64C090C77}" presName="circle" presStyleLbl="node1" presStyleIdx="1" presStyleCnt="2"/>
      <dgm:spPr/>
      <dgm:t>
        <a:bodyPr/>
        <a:lstStyle/>
        <a:p>
          <a:endParaRPr lang="es-MX"/>
        </a:p>
      </dgm:t>
    </dgm:pt>
  </dgm:ptLst>
  <dgm:cxnLst>
    <dgm:cxn modelId="{4ECCAE6B-60DB-4EAC-98B7-0C175105BDDF}" type="presOf" srcId="{8923F8CA-60C8-4BA5-BAC2-E1FD60E7700A}" destId="{2E3D08D1-A0A9-4F42-B907-5CD9C28874EF}" srcOrd="0" destOrd="0" presId="urn:microsoft.com/office/officeart/2005/8/layout/hList9"/>
    <dgm:cxn modelId="{F1C2416F-8BDB-41A0-8426-CF7D556C4B7E}" type="presOf" srcId="{D6EB10DF-B986-4F5B-BB1E-02C964EA043B}" destId="{44CAAE60-7DEB-4725-8C3F-28DE244A2061}" srcOrd="1" destOrd="0" presId="urn:microsoft.com/office/officeart/2005/8/layout/hList9"/>
    <dgm:cxn modelId="{21EB8887-A71B-4617-9709-CE0581615FC0}" type="presOf" srcId="{F029185C-2692-437D-AB61-7C12A1C5DD6E}" destId="{AB63840A-55D2-45A4-B850-8471074346A9}" srcOrd="1" destOrd="0" presId="urn:microsoft.com/office/officeart/2005/8/layout/hList9"/>
    <dgm:cxn modelId="{F972F1EA-AF32-40F1-9DEE-5596FD640191}" type="presOf" srcId="{F029185C-2692-437D-AB61-7C12A1C5DD6E}" destId="{3A79D278-097F-4924-BE3E-A7F2EF4CDBE4}" srcOrd="0" destOrd="0" presId="urn:microsoft.com/office/officeart/2005/8/layout/hList9"/>
    <dgm:cxn modelId="{2E8D899B-95C0-4367-BC09-29DF42451116}" type="presOf" srcId="{8923F8CA-60C8-4BA5-BAC2-E1FD60E7700A}" destId="{478354E2-E2C9-4BE2-818A-F5B9E4D87641}" srcOrd="1" destOrd="0" presId="urn:microsoft.com/office/officeart/2005/8/layout/hList9"/>
    <dgm:cxn modelId="{3C0F4311-EC8E-4250-B6C0-22C0A5E0607C}" srcId="{3952D2AA-63D0-4F22-B70D-A7A64C090C77}" destId="{D6EB10DF-B986-4F5B-BB1E-02C964EA043B}" srcOrd="0" destOrd="0" parTransId="{D727A2DF-2500-4E4F-8674-79D21B6BD7D8}" sibTransId="{031D37C2-955E-4B79-B6AA-ADCF14B16DA7}"/>
    <dgm:cxn modelId="{123A4F61-FD14-4D5A-B68A-A35C909BF60A}" type="presOf" srcId="{8FBD9C93-189D-4B82-AC3C-2961474608EA}" destId="{EF65B293-383B-42FD-A8FD-31D7E4047D48}" srcOrd="0" destOrd="0" presId="urn:microsoft.com/office/officeart/2005/8/layout/hList9"/>
    <dgm:cxn modelId="{6C473FD2-ABC9-416C-9CC3-48AC9CAD06BC}" type="presOf" srcId="{D6EB10DF-B986-4F5B-BB1E-02C964EA043B}" destId="{AC4078A1-170A-43AB-ABA0-DB13B47FACC2}" srcOrd="0" destOrd="0" presId="urn:microsoft.com/office/officeart/2005/8/layout/hList9"/>
    <dgm:cxn modelId="{BA88D4F6-AA22-431D-A6A7-DDBB44205B3F}" type="presOf" srcId="{8FBD9C93-189D-4B82-AC3C-2961474608EA}" destId="{B08E2736-D91D-48F9-A0C1-10A7226435D9}" srcOrd="1" destOrd="0" presId="urn:microsoft.com/office/officeart/2005/8/layout/hList9"/>
    <dgm:cxn modelId="{1D0A9EA8-7BE4-456B-8CF1-3D88AA46DB78}" type="presOf" srcId="{C78A6111-E094-4936-A9A4-E9D4B3915F46}" destId="{E5EF6332-F8AC-4FA6-A8E1-A6B3A71DD7CF}" srcOrd="0" destOrd="0" presId="urn:microsoft.com/office/officeart/2005/8/layout/hList9"/>
    <dgm:cxn modelId="{40A7D0A4-9D0E-468A-ACE4-9AC44319AC69}" type="presOf" srcId="{3952D2AA-63D0-4F22-B70D-A7A64C090C77}" destId="{E47320FC-96A4-42D2-8D26-81DD2DDFB9B3}" srcOrd="0" destOrd="0" presId="urn:microsoft.com/office/officeart/2005/8/layout/hList9"/>
    <dgm:cxn modelId="{D981AE80-D160-4ED9-9959-2FB3391774F1}" type="presOf" srcId="{C78A6111-E094-4936-A9A4-E9D4B3915F46}" destId="{157B89BF-43F0-4C26-84D6-DC174392B7F9}" srcOrd="1" destOrd="0" presId="urn:microsoft.com/office/officeart/2005/8/layout/hList9"/>
    <dgm:cxn modelId="{1DEA14B5-A30B-4E6F-9F13-90666EF6AD06}" type="presOf" srcId="{DDC36A03-F7CE-4178-A075-1B354B50D6D2}" destId="{FC134078-0C2A-4660-BA75-B4EE495D6A5C}" srcOrd="0" destOrd="0" presId="urn:microsoft.com/office/officeart/2005/8/layout/hList9"/>
    <dgm:cxn modelId="{015B5B43-10A4-45F0-B7AF-8DFF171B6FDF}" srcId="{5653C0D6-76A4-4D02-90EE-D0C48E3FD36F}" destId="{37C8FF35-88BD-4018-8585-0B6177211D10}" srcOrd="0" destOrd="0" parTransId="{21B79626-2126-48EC-993A-F9D495A7CBF9}" sibTransId="{230CD5BE-09AF-49E6-8C8E-AF8AAACEC40E}"/>
    <dgm:cxn modelId="{22760C88-0674-44D3-8C41-AB4728944F90}" type="presOf" srcId="{37C8FF35-88BD-4018-8585-0B6177211D10}" destId="{4CEC9066-EF9A-42FE-9445-7330A95B9483}" srcOrd="0" destOrd="0" presId="urn:microsoft.com/office/officeart/2005/8/layout/hList9"/>
    <dgm:cxn modelId="{55096483-F275-43AC-B6E7-42D18C9B65D3}" srcId="{37C8FF35-88BD-4018-8585-0B6177211D10}" destId="{F029185C-2692-437D-AB61-7C12A1C5DD6E}" srcOrd="2" destOrd="0" parTransId="{1BF045B3-9C5A-412F-AAB3-008D0A8A3C30}" sibTransId="{1A6CD742-030A-4637-831B-CC92847FC662}"/>
    <dgm:cxn modelId="{A9023B39-1193-46C7-BD48-EECF2EEF9625}" srcId="{3952D2AA-63D0-4F22-B70D-A7A64C090C77}" destId="{8FBD9C93-189D-4B82-AC3C-2961474608EA}" srcOrd="1" destOrd="0" parTransId="{DA8DEE80-7570-4C64-8ED6-01F29C450A6F}" sibTransId="{E92A312F-E677-484C-8FF8-822ECAE8114F}"/>
    <dgm:cxn modelId="{5C44BE30-CD9B-459F-B619-F2B908E52DD8}" srcId="{37C8FF35-88BD-4018-8585-0B6177211D10}" destId="{DDC36A03-F7CE-4178-A075-1B354B50D6D2}" srcOrd="0" destOrd="0" parTransId="{2D335C97-6A75-4640-82AD-6DC94E2E0537}" sibTransId="{EF86D1F4-0886-47C6-AE47-F0DD5960811E}"/>
    <dgm:cxn modelId="{44C73515-599A-46B2-82A1-40DB298C4E06}" srcId="{37C8FF35-88BD-4018-8585-0B6177211D10}" destId="{8923F8CA-60C8-4BA5-BAC2-E1FD60E7700A}" srcOrd="1" destOrd="0" parTransId="{75EBE241-BCF9-41E8-BC2F-C36D711D5C35}" sibTransId="{E02FABF8-D6C8-4601-8367-5D77A9376013}"/>
    <dgm:cxn modelId="{C6EF8CD8-44CB-44D5-A065-01EF7C84EBA5}" srcId="{3952D2AA-63D0-4F22-B70D-A7A64C090C77}" destId="{C78A6111-E094-4936-A9A4-E9D4B3915F46}" srcOrd="2" destOrd="0" parTransId="{52B177E6-5BAE-4C3E-97FD-AB110687F409}" sibTransId="{DF4FC2D8-A1B5-495C-8131-4B00E900B678}"/>
    <dgm:cxn modelId="{4756D9F8-B5FC-492B-B481-61EA088F2694}" srcId="{5653C0D6-76A4-4D02-90EE-D0C48E3FD36F}" destId="{3952D2AA-63D0-4F22-B70D-A7A64C090C77}" srcOrd="1" destOrd="0" parTransId="{F5C99654-82FC-4E65-B397-2CED1177C8A1}" sibTransId="{5D3A1ED4-9AEE-4292-A156-8899758F20E0}"/>
    <dgm:cxn modelId="{C9FB1322-40DA-4A95-BF20-EC2554BDCE11}" type="presOf" srcId="{DDC36A03-F7CE-4178-A075-1B354B50D6D2}" destId="{90D6829E-181E-476F-8427-BDCF4B05E2A9}" srcOrd="1" destOrd="0" presId="urn:microsoft.com/office/officeart/2005/8/layout/hList9"/>
    <dgm:cxn modelId="{465B8517-10D9-4092-9A26-0A70927C8A56}" type="presOf" srcId="{5653C0D6-76A4-4D02-90EE-D0C48E3FD36F}" destId="{71B441E8-5C35-4B94-B8C1-8E2412394609}" srcOrd="0" destOrd="0" presId="urn:microsoft.com/office/officeart/2005/8/layout/hList9"/>
    <dgm:cxn modelId="{918D2090-5F47-4BD4-A237-6F33E9E92A67}" type="presParOf" srcId="{71B441E8-5C35-4B94-B8C1-8E2412394609}" destId="{77FC61DD-C3D0-4D41-B34B-D297170CEE4F}" srcOrd="0" destOrd="0" presId="urn:microsoft.com/office/officeart/2005/8/layout/hList9"/>
    <dgm:cxn modelId="{CE611AB1-F631-4B56-B2B4-B434A21D1122}" type="presParOf" srcId="{71B441E8-5C35-4B94-B8C1-8E2412394609}" destId="{7F45E980-2ACA-4985-AD2E-069DE493CDAE}" srcOrd="1" destOrd="0" presId="urn:microsoft.com/office/officeart/2005/8/layout/hList9"/>
    <dgm:cxn modelId="{F8837AD1-F096-43B5-BCB3-30DE7BA035A6}" type="presParOf" srcId="{7F45E980-2ACA-4985-AD2E-069DE493CDAE}" destId="{6D9F52E1-BF0F-4CF9-931A-05EE373602FD}" srcOrd="0" destOrd="0" presId="urn:microsoft.com/office/officeart/2005/8/layout/hList9"/>
    <dgm:cxn modelId="{F5A74761-C9CD-495C-8C11-EE8F91D8AFF9}" type="presParOf" srcId="{7F45E980-2ACA-4985-AD2E-069DE493CDAE}" destId="{1CDF33B4-EEF5-4A62-AEFE-D2C21AA3B366}" srcOrd="1" destOrd="0" presId="urn:microsoft.com/office/officeart/2005/8/layout/hList9"/>
    <dgm:cxn modelId="{CF4096BA-1584-464C-8CA4-AB121786DC07}" type="presParOf" srcId="{1CDF33B4-EEF5-4A62-AEFE-D2C21AA3B366}" destId="{FC134078-0C2A-4660-BA75-B4EE495D6A5C}" srcOrd="0" destOrd="0" presId="urn:microsoft.com/office/officeart/2005/8/layout/hList9"/>
    <dgm:cxn modelId="{210B7688-B824-4486-9640-D590E3E3E4F9}" type="presParOf" srcId="{1CDF33B4-EEF5-4A62-AEFE-D2C21AA3B366}" destId="{90D6829E-181E-476F-8427-BDCF4B05E2A9}" srcOrd="1" destOrd="0" presId="urn:microsoft.com/office/officeart/2005/8/layout/hList9"/>
    <dgm:cxn modelId="{59E9BD5C-AD0C-49A5-B71B-7A1307547449}" type="presParOf" srcId="{7F45E980-2ACA-4985-AD2E-069DE493CDAE}" destId="{06BD8829-C5F1-41A1-843C-038E5008B069}" srcOrd="2" destOrd="0" presId="urn:microsoft.com/office/officeart/2005/8/layout/hList9"/>
    <dgm:cxn modelId="{291770DD-8CF0-486E-AD7B-819322D6B5F3}" type="presParOf" srcId="{06BD8829-C5F1-41A1-843C-038E5008B069}" destId="{2E3D08D1-A0A9-4F42-B907-5CD9C28874EF}" srcOrd="0" destOrd="0" presId="urn:microsoft.com/office/officeart/2005/8/layout/hList9"/>
    <dgm:cxn modelId="{60D650BF-286A-49F2-8414-78127B675BA3}" type="presParOf" srcId="{06BD8829-C5F1-41A1-843C-038E5008B069}" destId="{478354E2-E2C9-4BE2-818A-F5B9E4D87641}" srcOrd="1" destOrd="0" presId="urn:microsoft.com/office/officeart/2005/8/layout/hList9"/>
    <dgm:cxn modelId="{4AF1FB98-845D-4EF2-B82E-BC47896CF2FC}" type="presParOf" srcId="{7F45E980-2ACA-4985-AD2E-069DE493CDAE}" destId="{38B4DBDA-38C4-45CA-872C-FC8AF8C411A5}" srcOrd="3" destOrd="0" presId="urn:microsoft.com/office/officeart/2005/8/layout/hList9"/>
    <dgm:cxn modelId="{DED6ABCF-9289-4CB1-8F7E-5EF44E94D6AB}" type="presParOf" srcId="{38B4DBDA-38C4-45CA-872C-FC8AF8C411A5}" destId="{3A79D278-097F-4924-BE3E-A7F2EF4CDBE4}" srcOrd="0" destOrd="0" presId="urn:microsoft.com/office/officeart/2005/8/layout/hList9"/>
    <dgm:cxn modelId="{98949073-554C-44F5-A2A9-5A321E6D2828}" type="presParOf" srcId="{38B4DBDA-38C4-45CA-872C-FC8AF8C411A5}" destId="{AB63840A-55D2-45A4-B850-8471074346A9}" srcOrd="1" destOrd="0" presId="urn:microsoft.com/office/officeart/2005/8/layout/hList9"/>
    <dgm:cxn modelId="{E9206F0B-D1B8-461A-8B7B-060C9674DA04}" type="presParOf" srcId="{71B441E8-5C35-4B94-B8C1-8E2412394609}" destId="{13F72A88-EE7A-457F-BF8B-4C2F2FEDDD9F}" srcOrd="2" destOrd="0" presId="urn:microsoft.com/office/officeart/2005/8/layout/hList9"/>
    <dgm:cxn modelId="{4EBA829C-80DC-43D5-AA5B-2B25DD296F26}" type="presParOf" srcId="{71B441E8-5C35-4B94-B8C1-8E2412394609}" destId="{4CEC9066-EF9A-42FE-9445-7330A95B9483}" srcOrd="3" destOrd="0" presId="urn:microsoft.com/office/officeart/2005/8/layout/hList9"/>
    <dgm:cxn modelId="{CE026ED6-6402-42DD-B424-D8B116A54740}" type="presParOf" srcId="{71B441E8-5C35-4B94-B8C1-8E2412394609}" destId="{225BB41C-37CB-490C-BE95-F13BF539BC91}" srcOrd="4" destOrd="0" presId="urn:microsoft.com/office/officeart/2005/8/layout/hList9"/>
    <dgm:cxn modelId="{8B323AD2-59B1-46DA-AF64-9CE5E5438290}" type="presParOf" srcId="{71B441E8-5C35-4B94-B8C1-8E2412394609}" destId="{EAFD2DAF-F92D-4C5D-9B7C-04BAB5A244FD}" srcOrd="5" destOrd="0" presId="urn:microsoft.com/office/officeart/2005/8/layout/hList9"/>
    <dgm:cxn modelId="{F9E217D4-5FFE-4DC7-B405-1990D8B1C4D3}" type="presParOf" srcId="{71B441E8-5C35-4B94-B8C1-8E2412394609}" destId="{D9F340FD-7495-48D9-9BB5-6EE4A15E6FC9}" srcOrd="6" destOrd="0" presId="urn:microsoft.com/office/officeart/2005/8/layout/hList9"/>
    <dgm:cxn modelId="{55AF1ED2-2B8A-4488-A1C6-96D3AC89B0F3}" type="presParOf" srcId="{D9F340FD-7495-48D9-9BB5-6EE4A15E6FC9}" destId="{84B1CBA5-9DF2-45B6-BE06-0110E7B4F0D1}" srcOrd="0" destOrd="0" presId="urn:microsoft.com/office/officeart/2005/8/layout/hList9"/>
    <dgm:cxn modelId="{25011BE7-7A88-4C34-B7E1-B48C4182F5CF}" type="presParOf" srcId="{D9F340FD-7495-48D9-9BB5-6EE4A15E6FC9}" destId="{B34C7C55-A754-40AB-B413-FEAE9D90DFF8}" srcOrd="1" destOrd="0" presId="urn:microsoft.com/office/officeart/2005/8/layout/hList9"/>
    <dgm:cxn modelId="{C4932C6D-5542-479A-9490-EEC8A7514B86}" type="presParOf" srcId="{B34C7C55-A754-40AB-B413-FEAE9D90DFF8}" destId="{AC4078A1-170A-43AB-ABA0-DB13B47FACC2}" srcOrd="0" destOrd="0" presId="urn:microsoft.com/office/officeart/2005/8/layout/hList9"/>
    <dgm:cxn modelId="{7263AB50-C13C-476E-A7FC-829F165D6717}" type="presParOf" srcId="{B34C7C55-A754-40AB-B413-FEAE9D90DFF8}" destId="{44CAAE60-7DEB-4725-8C3F-28DE244A2061}" srcOrd="1" destOrd="0" presId="urn:microsoft.com/office/officeart/2005/8/layout/hList9"/>
    <dgm:cxn modelId="{7FE0EEA5-4000-4E43-A335-8F1816F02C66}" type="presParOf" srcId="{D9F340FD-7495-48D9-9BB5-6EE4A15E6FC9}" destId="{2F00C8C6-865C-4005-9DF1-001C36525CEB}" srcOrd="2" destOrd="0" presId="urn:microsoft.com/office/officeart/2005/8/layout/hList9"/>
    <dgm:cxn modelId="{789015BC-B29D-4A70-AD61-2C2BE79B5E08}" type="presParOf" srcId="{2F00C8C6-865C-4005-9DF1-001C36525CEB}" destId="{EF65B293-383B-42FD-A8FD-31D7E4047D48}" srcOrd="0" destOrd="0" presId="urn:microsoft.com/office/officeart/2005/8/layout/hList9"/>
    <dgm:cxn modelId="{2F99F236-7CA8-472D-A071-6FB75293E5A4}" type="presParOf" srcId="{2F00C8C6-865C-4005-9DF1-001C36525CEB}" destId="{B08E2736-D91D-48F9-A0C1-10A7226435D9}" srcOrd="1" destOrd="0" presId="urn:microsoft.com/office/officeart/2005/8/layout/hList9"/>
    <dgm:cxn modelId="{C978F65C-6C78-4CF8-82E6-F3E788D5E814}" type="presParOf" srcId="{D9F340FD-7495-48D9-9BB5-6EE4A15E6FC9}" destId="{C682CDAB-B5C3-4EF8-B7EC-7225BF9C6696}" srcOrd="3" destOrd="0" presId="urn:microsoft.com/office/officeart/2005/8/layout/hList9"/>
    <dgm:cxn modelId="{3404EC31-A492-496B-84B3-C81CC2C1F75F}" type="presParOf" srcId="{C682CDAB-B5C3-4EF8-B7EC-7225BF9C6696}" destId="{E5EF6332-F8AC-4FA6-A8E1-A6B3A71DD7CF}" srcOrd="0" destOrd="0" presId="urn:microsoft.com/office/officeart/2005/8/layout/hList9"/>
    <dgm:cxn modelId="{F8DE3302-3B69-43AB-8AED-6903C0031AE2}" type="presParOf" srcId="{C682CDAB-B5C3-4EF8-B7EC-7225BF9C6696}" destId="{157B89BF-43F0-4C26-84D6-DC174392B7F9}" srcOrd="1" destOrd="0" presId="urn:microsoft.com/office/officeart/2005/8/layout/hList9"/>
    <dgm:cxn modelId="{E15E3AB0-77C5-479B-AB5F-0F6BA4ED5EFA}" type="presParOf" srcId="{71B441E8-5C35-4B94-B8C1-8E2412394609}" destId="{E10B1144-B3FC-4F1D-9737-31D90BF448AA}" srcOrd="7" destOrd="0" presId="urn:microsoft.com/office/officeart/2005/8/layout/hList9"/>
    <dgm:cxn modelId="{0A2AD1CB-A679-4E26-ACEF-AA9975C3DFFC}" type="presParOf" srcId="{71B441E8-5C35-4B94-B8C1-8E2412394609}" destId="{E47320FC-96A4-42D2-8D26-81DD2DDFB9B3}"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653C0D6-76A4-4D02-90EE-D0C48E3FD36F}"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37C8FF35-88BD-4018-8585-0B6177211D10}">
      <dgm:prSet phldrT="[Texto]"/>
      <dgm:spPr>
        <a:solidFill>
          <a:srgbClr val="0070C0"/>
        </a:solidFill>
      </dgm:spPr>
      <dgm:t>
        <a:bodyPr/>
        <a:lstStyle/>
        <a:p>
          <a:r>
            <a:rPr lang="es-MX" dirty="0" smtClean="0"/>
            <a:t>AMPARO</a:t>
          </a:r>
        </a:p>
        <a:p>
          <a:r>
            <a:rPr lang="es-MX" dirty="0" smtClean="0"/>
            <a:t>INDIRECTO</a:t>
          </a:r>
          <a:endParaRPr lang="es-MX" dirty="0"/>
        </a:p>
      </dgm:t>
    </dgm:pt>
    <dgm:pt modelId="{21B79626-2126-48EC-993A-F9D495A7CBF9}" type="parTrans" cxnId="{015B5B43-10A4-45F0-B7AF-8DFF171B6FDF}">
      <dgm:prSet/>
      <dgm:spPr/>
      <dgm:t>
        <a:bodyPr/>
        <a:lstStyle/>
        <a:p>
          <a:endParaRPr lang="es-MX"/>
        </a:p>
      </dgm:t>
    </dgm:pt>
    <dgm:pt modelId="{230CD5BE-09AF-49E6-8C8E-AF8AAACEC40E}" type="sibTrans" cxnId="{015B5B43-10A4-45F0-B7AF-8DFF171B6FDF}">
      <dgm:prSet/>
      <dgm:spPr/>
      <dgm:t>
        <a:bodyPr/>
        <a:lstStyle/>
        <a:p>
          <a:endParaRPr lang="es-MX"/>
        </a:p>
      </dgm:t>
    </dgm:pt>
    <dgm:pt modelId="{3952D2AA-63D0-4F22-B70D-A7A64C090C77}">
      <dgm:prSet phldrT="[Texto]"/>
      <dgm:spPr>
        <a:solidFill>
          <a:srgbClr val="0070C0"/>
        </a:solidFill>
      </dgm:spPr>
      <dgm:t>
        <a:bodyPr/>
        <a:lstStyle/>
        <a:p>
          <a:r>
            <a:rPr lang="es-MX" dirty="0" smtClean="0"/>
            <a:t>AMPARO</a:t>
          </a:r>
        </a:p>
        <a:p>
          <a:r>
            <a:rPr lang="es-MX" dirty="0" smtClean="0"/>
            <a:t>INDIRECTO</a:t>
          </a:r>
          <a:endParaRPr lang="es-MX" dirty="0"/>
        </a:p>
      </dgm:t>
    </dgm:pt>
    <dgm:pt modelId="{F5C99654-82FC-4E65-B397-2CED1177C8A1}" type="parTrans" cxnId="{4756D9F8-B5FC-492B-B481-61EA088F2694}">
      <dgm:prSet/>
      <dgm:spPr/>
      <dgm:t>
        <a:bodyPr/>
        <a:lstStyle/>
        <a:p>
          <a:endParaRPr lang="es-MX"/>
        </a:p>
      </dgm:t>
    </dgm:pt>
    <dgm:pt modelId="{5D3A1ED4-9AEE-4292-A156-8899758F20E0}" type="sibTrans" cxnId="{4756D9F8-B5FC-492B-B481-61EA088F2694}">
      <dgm:prSet/>
      <dgm:spPr/>
      <dgm:t>
        <a:bodyPr/>
        <a:lstStyle/>
        <a:p>
          <a:endParaRPr lang="es-MX"/>
        </a:p>
      </dgm:t>
    </dgm:pt>
    <dgm:pt modelId="{D6EB10DF-B986-4F5B-BB1E-02C964EA043B}">
      <dgm:prSet phldrT="[Texto]"/>
      <dgm:spPr/>
      <dgm:t>
        <a:bodyPr/>
        <a:lstStyle/>
        <a:p>
          <a:r>
            <a:rPr lang="es-MX" b="0" i="0" dirty="0" smtClean="0"/>
            <a:t>Leyes o actos de la autoridad federal que afecten la soberanía de los Estados o la esfera de competencia del Distrito Federal; o por leyes o actos de estos últimos que afecten el ámbito de competencia federal.</a:t>
          </a:r>
          <a:endParaRPr lang="es-MX" dirty="0"/>
        </a:p>
      </dgm:t>
    </dgm:pt>
    <dgm:pt modelId="{D727A2DF-2500-4E4F-8674-79D21B6BD7D8}" type="parTrans" cxnId="{3C0F4311-EC8E-4250-B6C0-22C0A5E0607C}">
      <dgm:prSet/>
      <dgm:spPr/>
      <dgm:t>
        <a:bodyPr/>
        <a:lstStyle/>
        <a:p>
          <a:endParaRPr lang="es-MX"/>
        </a:p>
      </dgm:t>
    </dgm:pt>
    <dgm:pt modelId="{031D37C2-955E-4B79-B6AA-ADCF14B16DA7}" type="sibTrans" cxnId="{3C0F4311-EC8E-4250-B6C0-22C0A5E0607C}">
      <dgm:prSet/>
      <dgm:spPr/>
      <dgm:t>
        <a:bodyPr/>
        <a:lstStyle/>
        <a:p>
          <a:endParaRPr lang="es-MX"/>
        </a:p>
      </dgm:t>
    </dgm:pt>
    <dgm:pt modelId="{8FBD9C93-189D-4B82-AC3C-2961474608EA}">
      <dgm:prSet/>
      <dgm:spPr/>
      <dgm:t>
        <a:bodyPr/>
        <a:lstStyle/>
        <a:p>
          <a:r>
            <a:rPr lang="es-MX" b="0" i="0" dirty="0" smtClean="0"/>
            <a:t>Resoluciones del Ministerio Público sobre el no ejercicio o desistimiento de la acción penal,</a:t>
          </a:r>
          <a:endParaRPr lang="es-MX" dirty="0"/>
        </a:p>
      </dgm:t>
    </dgm:pt>
    <dgm:pt modelId="{DA8DEE80-7570-4C64-8ED6-01F29C450A6F}" type="parTrans" cxnId="{A9023B39-1193-46C7-BD48-EECF2EEF9625}">
      <dgm:prSet/>
      <dgm:spPr/>
      <dgm:t>
        <a:bodyPr/>
        <a:lstStyle/>
        <a:p>
          <a:endParaRPr lang="es-MX"/>
        </a:p>
      </dgm:t>
    </dgm:pt>
    <dgm:pt modelId="{E92A312F-E677-484C-8FF8-822ECAE8114F}" type="sibTrans" cxnId="{A9023B39-1193-46C7-BD48-EECF2EEF9625}">
      <dgm:prSet/>
      <dgm:spPr/>
      <dgm:t>
        <a:bodyPr/>
        <a:lstStyle/>
        <a:p>
          <a:endParaRPr lang="es-MX"/>
        </a:p>
      </dgm:t>
    </dgm:pt>
    <dgm:pt modelId="{F0C5ABB3-7C37-415B-AB72-3640167280D1}">
      <dgm:prSet/>
      <dgm:spPr/>
      <dgm:t>
        <a:bodyPr/>
        <a:lstStyle/>
        <a:p>
          <a:r>
            <a:rPr lang="es-MX" b="0" i="0" dirty="0" smtClean="0"/>
            <a:t>Actos pronunciados en un juicio que, de ejecutarse, no puedan ser reparados.</a:t>
          </a:r>
          <a:endParaRPr lang="es-MX" b="0" i="0" dirty="0"/>
        </a:p>
      </dgm:t>
    </dgm:pt>
    <dgm:pt modelId="{ADE5DC8C-EAED-4888-8A53-074A9141F02F}" type="parTrans" cxnId="{D36F88CA-26C2-48BB-A5C9-EA0C323B2EE8}">
      <dgm:prSet/>
      <dgm:spPr/>
      <dgm:t>
        <a:bodyPr/>
        <a:lstStyle/>
        <a:p>
          <a:endParaRPr lang="es-MX"/>
        </a:p>
      </dgm:t>
    </dgm:pt>
    <dgm:pt modelId="{2B63142D-38E0-4D86-8DDA-19BE23272A86}" type="sibTrans" cxnId="{D36F88CA-26C2-48BB-A5C9-EA0C323B2EE8}">
      <dgm:prSet/>
      <dgm:spPr/>
      <dgm:t>
        <a:bodyPr/>
        <a:lstStyle/>
        <a:p>
          <a:endParaRPr lang="es-MX"/>
        </a:p>
      </dgm:t>
    </dgm:pt>
    <dgm:pt modelId="{EA64A106-A352-4B0D-B138-56E7857C1DB8}">
      <dgm:prSet/>
      <dgm:spPr/>
      <dgm:t>
        <a:bodyPr/>
        <a:lstStyle/>
        <a:p>
          <a:r>
            <a:rPr lang="es-MX" b="0" i="0" dirty="0" smtClean="0"/>
            <a:t>Actos ejecutados dentro o fuera de juicio, cuando afecten a personas que no hayan intervenido en él.</a:t>
          </a:r>
          <a:endParaRPr lang="es-MX" b="0" i="0" dirty="0"/>
        </a:p>
      </dgm:t>
    </dgm:pt>
    <dgm:pt modelId="{A5FBBDF9-7CC7-4082-9582-624537074803}" type="sibTrans" cxnId="{5D188276-AD3B-45D7-939F-D6513388AE4A}">
      <dgm:prSet/>
      <dgm:spPr/>
      <dgm:t>
        <a:bodyPr/>
        <a:lstStyle/>
        <a:p>
          <a:endParaRPr lang="es-MX"/>
        </a:p>
      </dgm:t>
    </dgm:pt>
    <dgm:pt modelId="{8C2324A3-76F2-4FF6-B4A1-4B1746520CB4}" type="parTrans" cxnId="{5D188276-AD3B-45D7-939F-D6513388AE4A}">
      <dgm:prSet/>
      <dgm:spPr/>
      <dgm:t>
        <a:bodyPr/>
        <a:lstStyle/>
        <a:p>
          <a:endParaRPr lang="es-MX"/>
        </a:p>
      </dgm:t>
    </dgm:pt>
    <dgm:pt modelId="{71B441E8-5C35-4B94-B8C1-8E2412394609}" type="pres">
      <dgm:prSet presAssocID="{5653C0D6-76A4-4D02-90EE-D0C48E3FD36F}" presName="list" presStyleCnt="0">
        <dgm:presLayoutVars>
          <dgm:dir/>
          <dgm:animLvl val="lvl"/>
        </dgm:presLayoutVars>
      </dgm:prSet>
      <dgm:spPr/>
      <dgm:t>
        <a:bodyPr/>
        <a:lstStyle/>
        <a:p>
          <a:endParaRPr lang="es-MX"/>
        </a:p>
      </dgm:t>
    </dgm:pt>
    <dgm:pt modelId="{77FC61DD-C3D0-4D41-B34B-D297170CEE4F}" type="pres">
      <dgm:prSet presAssocID="{37C8FF35-88BD-4018-8585-0B6177211D10}" presName="posSpace" presStyleCnt="0"/>
      <dgm:spPr/>
    </dgm:pt>
    <dgm:pt modelId="{7F45E980-2ACA-4985-AD2E-069DE493CDAE}" type="pres">
      <dgm:prSet presAssocID="{37C8FF35-88BD-4018-8585-0B6177211D10}" presName="vertFlow" presStyleCnt="0"/>
      <dgm:spPr/>
    </dgm:pt>
    <dgm:pt modelId="{6D9F52E1-BF0F-4CF9-931A-05EE373602FD}" type="pres">
      <dgm:prSet presAssocID="{37C8FF35-88BD-4018-8585-0B6177211D10}" presName="topSpace" presStyleCnt="0"/>
      <dgm:spPr/>
    </dgm:pt>
    <dgm:pt modelId="{1CDF33B4-EEF5-4A62-AEFE-D2C21AA3B366}" type="pres">
      <dgm:prSet presAssocID="{37C8FF35-88BD-4018-8585-0B6177211D10}" presName="firstComp" presStyleCnt="0"/>
      <dgm:spPr/>
    </dgm:pt>
    <dgm:pt modelId="{FC134078-0C2A-4660-BA75-B4EE495D6A5C}" type="pres">
      <dgm:prSet presAssocID="{37C8FF35-88BD-4018-8585-0B6177211D10}" presName="firstChild" presStyleLbl="bgAccFollowNode1" presStyleIdx="0" presStyleCnt="4"/>
      <dgm:spPr/>
      <dgm:t>
        <a:bodyPr/>
        <a:lstStyle/>
        <a:p>
          <a:endParaRPr lang="es-MX"/>
        </a:p>
      </dgm:t>
    </dgm:pt>
    <dgm:pt modelId="{90D6829E-181E-476F-8427-BDCF4B05E2A9}" type="pres">
      <dgm:prSet presAssocID="{37C8FF35-88BD-4018-8585-0B6177211D10}" presName="firstChildTx" presStyleLbl="bgAccFollowNode1" presStyleIdx="0" presStyleCnt="4">
        <dgm:presLayoutVars>
          <dgm:bulletEnabled val="1"/>
        </dgm:presLayoutVars>
      </dgm:prSet>
      <dgm:spPr/>
      <dgm:t>
        <a:bodyPr/>
        <a:lstStyle/>
        <a:p>
          <a:endParaRPr lang="es-MX"/>
        </a:p>
      </dgm:t>
    </dgm:pt>
    <dgm:pt modelId="{7FF0962E-893A-4613-B67C-C3F485F80083}" type="pres">
      <dgm:prSet presAssocID="{EA64A106-A352-4B0D-B138-56E7857C1DB8}" presName="comp" presStyleCnt="0"/>
      <dgm:spPr/>
    </dgm:pt>
    <dgm:pt modelId="{9E914B8A-F583-435E-8F7E-F069FE01A51F}" type="pres">
      <dgm:prSet presAssocID="{EA64A106-A352-4B0D-B138-56E7857C1DB8}" presName="child" presStyleLbl="bgAccFollowNode1" presStyleIdx="1" presStyleCnt="4" custLinFactNeighborX="7445" custLinFactNeighborY="3741"/>
      <dgm:spPr/>
      <dgm:t>
        <a:bodyPr/>
        <a:lstStyle/>
        <a:p>
          <a:endParaRPr lang="es-MX"/>
        </a:p>
      </dgm:t>
    </dgm:pt>
    <dgm:pt modelId="{1F1FB2DC-7746-4EED-A0B4-EC835E5E8E0C}" type="pres">
      <dgm:prSet presAssocID="{EA64A106-A352-4B0D-B138-56E7857C1DB8}" presName="childTx" presStyleLbl="bgAccFollowNode1" presStyleIdx="1" presStyleCnt="4">
        <dgm:presLayoutVars>
          <dgm:bulletEnabled val="1"/>
        </dgm:presLayoutVars>
      </dgm:prSet>
      <dgm:spPr/>
      <dgm:t>
        <a:bodyPr/>
        <a:lstStyle/>
        <a:p>
          <a:endParaRPr lang="es-MX"/>
        </a:p>
      </dgm:t>
    </dgm:pt>
    <dgm:pt modelId="{13F72A88-EE7A-457F-BF8B-4C2F2FEDDD9F}" type="pres">
      <dgm:prSet presAssocID="{37C8FF35-88BD-4018-8585-0B6177211D10}" presName="negSpace" presStyleCnt="0"/>
      <dgm:spPr/>
    </dgm:pt>
    <dgm:pt modelId="{4CEC9066-EF9A-42FE-9445-7330A95B9483}" type="pres">
      <dgm:prSet presAssocID="{37C8FF35-88BD-4018-8585-0B6177211D10}" presName="circle" presStyleLbl="node1" presStyleIdx="0" presStyleCnt="2"/>
      <dgm:spPr/>
      <dgm:t>
        <a:bodyPr/>
        <a:lstStyle/>
        <a:p>
          <a:endParaRPr lang="es-MX"/>
        </a:p>
      </dgm:t>
    </dgm:pt>
    <dgm:pt modelId="{225BB41C-37CB-490C-BE95-F13BF539BC91}" type="pres">
      <dgm:prSet presAssocID="{230CD5BE-09AF-49E6-8C8E-AF8AAACEC40E}" presName="transSpace" presStyleCnt="0"/>
      <dgm:spPr/>
    </dgm:pt>
    <dgm:pt modelId="{EAFD2DAF-F92D-4C5D-9B7C-04BAB5A244FD}" type="pres">
      <dgm:prSet presAssocID="{3952D2AA-63D0-4F22-B70D-A7A64C090C77}" presName="posSpace" presStyleCnt="0"/>
      <dgm:spPr/>
    </dgm:pt>
    <dgm:pt modelId="{D9F340FD-7495-48D9-9BB5-6EE4A15E6FC9}" type="pres">
      <dgm:prSet presAssocID="{3952D2AA-63D0-4F22-B70D-A7A64C090C77}" presName="vertFlow" presStyleCnt="0"/>
      <dgm:spPr/>
    </dgm:pt>
    <dgm:pt modelId="{84B1CBA5-9DF2-45B6-BE06-0110E7B4F0D1}" type="pres">
      <dgm:prSet presAssocID="{3952D2AA-63D0-4F22-B70D-A7A64C090C77}" presName="topSpace" presStyleCnt="0"/>
      <dgm:spPr/>
    </dgm:pt>
    <dgm:pt modelId="{B34C7C55-A754-40AB-B413-FEAE9D90DFF8}" type="pres">
      <dgm:prSet presAssocID="{3952D2AA-63D0-4F22-B70D-A7A64C090C77}" presName="firstComp" presStyleCnt="0"/>
      <dgm:spPr/>
    </dgm:pt>
    <dgm:pt modelId="{AC4078A1-170A-43AB-ABA0-DB13B47FACC2}" type="pres">
      <dgm:prSet presAssocID="{3952D2AA-63D0-4F22-B70D-A7A64C090C77}" presName="firstChild" presStyleLbl="bgAccFollowNode1" presStyleIdx="2" presStyleCnt="4"/>
      <dgm:spPr/>
      <dgm:t>
        <a:bodyPr/>
        <a:lstStyle/>
        <a:p>
          <a:endParaRPr lang="es-MX"/>
        </a:p>
      </dgm:t>
    </dgm:pt>
    <dgm:pt modelId="{44CAAE60-7DEB-4725-8C3F-28DE244A2061}" type="pres">
      <dgm:prSet presAssocID="{3952D2AA-63D0-4F22-B70D-A7A64C090C77}" presName="firstChildTx" presStyleLbl="bgAccFollowNode1" presStyleIdx="2" presStyleCnt="4">
        <dgm:presLayoutVars>
          <dgm:bulletEnabled val="1"/>
        </dgm:presLayoutVars>
      </dgm:prSet>
      <dgm:spPr/>
      <dgm:t>
        <a:bodyPr/>
        <a:lstStyle/>
        <a:p>
          <a:endParaRPr lang="es-MX"/>
        </a:p>
      </dgm:t>
    </dgm:pt>
    <dgm:pt modelId="{2F00C8C6-865C-4005-9DF1-001C36525CEB}" type="pres">
      <dgm:prSet presAssocID="{8FBD9C93-189D-4B82-AC3C-2961474608EA}" presName="comp" presStyleCnt="0"/>
      <dgm:spPr/>
    </dgm:pt>
    <dgm:pt modelId="{EF65B293-383B-42FD-A8FD-31D7E4047D48}" type="pres">
      <dgm:prSet presAssocID="{8FBD9C93-189D-4B82-AC3C-2961474608EA}" presName="child" presStyleLbl="bgAccFollowNode1" presStyleIdx="3" presStyleCnt="4"/>
      <dgm:spPr/>
      <dgm:t>
        <a:bodyPr/>
        <a:lstStyle/>
        <a:p>
          <a:endParaRPr lang="es-MX"/>
        </a:p>
      </dgm:t>
    </dgm:pt>
    <dgm:pt modelId="{B08E2736-D91D-48F9-A0C1-10A7226435D9}" type="pres">
      <dgm:prSet presAssocID="{8FBD9C93-189D-4B82-AC3C-2961474608EA}" presName="childTx" presStyleLbl="bgAccFollowNode1" presStyleIdx="3" presStyleCnt="4">
        <dgm:presLayoutVars>
          <dgm:bulletEnabled val="1"/>
        </dgm:presLayoutVars>
      </dgm:prSet>
      <dgm:spPr/>
      <dgm:t>
        <a:bodyPr/>
        <a:lstStyle/>
        <a:p>
          <a:endParaRPr lang="es-MX"/>
        </a:p>
      </dgm:t>
    </dgm:pt>
    <dgm:pt modelId="{E10B1144-B3FC-4F1D-9737-31D90BF448AA}" type="pres">
      <dgm:prSet presAssocID="{3952D2AA-63D0-4F22-B70D-A7A64C090C77}" presName="negSpace" presStyleCnt="0"/>
      <dgm:spPr/>
    </dgm:pt>
    <dgm:pt modelId="{E47320FC-96A4-42D2-8D26-81DD2DDFB9B3}" type="pres">
      <dgm:prSet presAssocID="{3952D2AA-63D0-4F22-B70D-A7A64C090C77}" presName="circle" presStyleLbl="node1" presStyleIdx="1" presStyleCnt="2"/>
      <dgm:spPr/>
      <dgm:t>
        <a:bodyPr/>
        <a:lstStyle/>
        <a:p>
          <a:endParaRPr lang="es-MX"/>
        </a:p>
      </dgm:t>
    </dgm:pt>
  </dgm:ptLst>
  <dgm:cxnLst>
    <dgm:cxn modelId="{8F7FE20E-5BD1-4885-837C-82D05346ACAB}" type="presOf" srcId="{D6EB10DF-B986-4F5B-BB1E-02C964EA043B}" destId="{AC4078A1-170A-43AB-ABA0-DB13B47FACC2}" srcOrd="0" destOrd="0" presId="urn:microsoft.com/office/officeart/2005/8/layout/hList9"/>
    <dgm:cxn modelId="{937F14FC-F877-4153-878C-BE875BEF3DAB}" type="presOf" srcId="{EA64A106-A352-4B0D-B138-56E7857C1DB8}" destId="{1F1FB2DC-7746-4EED-A0B4-EC835E5E8E0C}" srcOrd="1" destOrd="0" presId="urn:microsoft.com/office/officeart/2005/8/layout/hList9"/>
    <dgm:cxn modelId="{015B5B43-10A4-45F0-B7AF-8DFF171B6FDF}" srcId="{5653C0D6-76A4-4D02-90EE-D0C48E3FD36F}" destId="{37C8FF35-88BD-4018-8585-0B6177211D10}" srcOrd="0" destOrd="0" parTransId="{21B79626-2126-48EC-993A-F9D495A7CBF9}" sibTransId="{230CD5BE-09AF-49E6-8C8E-AF8AAACEC40E}"/>
    <dgm:cxn modelId="{D36F88CA-26C2-48BB-A5C9-EA0C323B2EE8}" srcId="{37C8FF35-88BD-4018-8585-0B6177211D10}" destId="{F0C5ABB3-7C37-415B-AB72-3640167280D1}" srcOrd="0" destOrd="0" parTransId="{ADE5DC8C-EAED-4888-8A53-074A9141F02F}" sibTransId="{2B63142D-38E0-4D86-8DDA-19BE23272A86}"/>
    <dgm:cxn modelId="{97470F3B-89CB-4C2A-A740-FE28D8B34DB8}" type="presOf" srcId="{37C8FF35-88BD-4018-8585-0B6177211D10}" destId="{4CEC9066-EF9A-42FE-9445-7330A95B9483}" srcOrd="0" destOrd="0" presId="urn:microsoft.com/office/officeart/2005/8/layout/hList9"/>
    <dgm:cxn modelId="{76339AFE-AC87-47E6-837B-D30E2A4D1CA7}" type="presOf" srcId="{8FBD9C93-189D-4B82-AC3C-2961474608EA}" destId="{B08E2736-D91D-48F9-A0C1-10A7226435D9}" srcOrd="1" destOrd="0" presId="urn:microsoft.com/office/officeart/2005/8/layout/hList9"/>
    <dgm:cxn modelId="{2664DFFE-FFCB-44FF-BFE2-9EC1EA2003B1}" type="presOf" srcId="{D6EB10DF-B986-4F5B-BB1E-02C964EA043B}" destId="{44CAAE60-7DEB-4725-8C3F-28DE244A2061}" srcOrd="1" destOrd="0" presId="urn:microsoft.com/office/officeart/2005/8/layout/hList9"/>
    <dgm:cxn modelId="{D999857D-B2F9-40FC-BBDD-FDA73354F024}" type="presOf" srcId="{F0C5ABB3-7C37-415B-AB72-3640167280D1}" destId="{FC134078-0C2A-4660-BA75-B4EE495D6A5C}" srcOrd="0" destOrd="0" presId="urn:microsoft.com/office/officeart/2005/8/layout/hList9"/>
    <dgm:cxn modelId="{5075319E-DF78-41F7-B7D0-5374DD3020D5}" type="presOf" srcId="{8FBD9C93-189D-4B82-AC3C-2961474608EA}" destId="{EF65B293-383B-42FD-A8FD-31D7E4047D48}" srcOrd="0" destOrd="0" presId="urn:microsoft.com/office/officeart/2005/8/layout/hList9"/>
    <dgm:cxn modelId="{5D188276-AD3B-45D7-939F-D6513388AE4A}" srcId="{37C8FF35-88BD-4018-8585-0B6177211D10}" destId="{EA64A106-A352-4B0D-B138-56E7857C1DB8}" srcOrd="1" destOrd="0" parTransId="{8C2324A3-76F2-4FF6-B4A1-4B1746520CB4}" sibTransId="{A5FBBDF9-7CC7-4082-9582-624537074803}"/>
    <dgm:cxn modelId="{4756D9F8-B5FC-492B-B481-61EA088F2694}" srcId="{5653C0D6-76A4-4D02-90EE-D0C48E3FD36F}" destId="{3952D2AA-63D0-4F22-B70D-A7A64C090C77}" srcOrd="1" destOrd="0" parTransId="{F5C99654-82FC-4E65-B397-2CED1177C8A1}" sibTransId="{5D3A1ED4-9AEE-4292-A156-8899758F20E0}"/>
    <dgm:cxn modelId="{4253D2F7-C70D-4FDF-8B84-99E0B824BC10}" type="presOf" srcId="{F0C5ABB3-7C37-415B-AB72-3640167280D1}" destId="{90D6829E-181E-476F-8427-BDCF4B05E2A9}" srcOrd="1" destOrd="0" presId="urn:microsoft.com/office/officeart/2005/8/layout/hList9"/>
    <dgm:cxn modelId="{A9023B39-1193-46C7-BD48-EECF2EEF9625}" srcId="{3952D2AA-63D0-4F22-B70D-A7A64C090C77}" destId="{8FBD9C93-189D-4B82-AC3C-2961474608EA}" srcOrd="1" destOrd="0" parTransId="{DA8DEE80-7570-4C64-8ED6-01F29C450A6F}" sibTransId="{E92A312F-E677-484C-8FF8-822ECAE8114F}"/>
    <dgm:cxn modelId="{C4492BBC-6256-4085-92D1-11F77ECA3DE8}" type="presOf" srcId="{EA64A106-A352-4B0D-B138-56E7857C1DB8}" destId="{9E914B8A-F583-435E-8F7E-F069FE01A51F}" srcOrd="0" destOrd="0" presId="urn:microsoft.com/office/officeart/2005/8/layout/hList9"/>
    <dgm:cxn modelId="{3C0F4311-EC8E-4250-B6C0-22C0A5E0607C}" srcId="{3952D2AA-63D0-4F22-B70D-A7A64C090C77}" destId="{D6EB10DF-B986-4F5B-BB1E-02C964EA043B}" srcOrd="0" destOrd="0" parTransId="{D727A2DF-2500-4E4F-8674-79D21B6BD7D8}" sibTransId="{031D37C2-955E-4B79-B6AA-ADCF14B16DA7}"/>
    <dgm:cxn modelId="{B05E2A6C-20BE-4FC8-8F61-A1F2F20465A3}" type="presOf" srcId="{3952D2AA-63D0-4F22-B70D-A7A64C090C77}" destId="{E47320FC-96A4-42D2-8D26-81DD2DDFB9B3}" srcOrd="0" destOrd="0" presId="urn:microsoft.com/office/officeart/2005/8/layout/hList9"/>
    <dgm:cxn modelId="{7977E473-DAEA-40EC-A5B2-5CB83EC45307}" type="presOf" srcId="{5653C0D6-76A4-4D02-90EE-D0C48E3FD36F}" destId="{71B441E8-5C35-4B94-B8C1-8E2412394609}" srcOrd="0" destOrd="0" presId="urn:microsoft.com/office/officeart/2005/8/layout/hList9"/>
    <dgm:cxn modelId="{8969F440-A99F-4B17-A658-2F16055D26D9}" type="presParOf" srcId="{71B441E8-5C35-4B94-B8C1-8E2412394609}" destId="{77FC61DD-C3D0-4D41-B34B-D297170CEE4F}" srcOrd="0" destOrd="0" presId="urn:microsoft.com/office/officeart/2005/8/layout/hList9"/>
    <dgm:cxn modelId="{F5B46FD9-E05F-4D10-9EC9-FE0F4103FD92}" type="presParOf" srcId="{71B441E8-5C35-4B94-B8C1-8E2412394609}" destId="{7F45E980-2ACA-4985-AD2E-069DE493CDAE}" srcOrd="1" destOrd="0" presId="urn:microsoft.com/office/officeart/2005/8/layout/hList9"/>
    <dgm:cxn modelId="{3C50C5A3-ACB3-4D12-BA1E-F8F7F35E1367}" type="presParOf" srcId="{7F45E980-2ACA-4985-AD2E-069DE493CDAE}" destId="{6D9F52E1-BF0F-4CF9-931A-05EE373602FD}" srcOrd="0" destOrd="0" presId="urn:microsoft.com/office/officeart/2005/8/layout/hList9"/>
    <dgm:cxn modelId="{384F910E-595F-4D51-82CF-9859E2614AF7}" type="presParOf" srcId="{7F45E980-2ACA-4985-AD2E-069DE493CDAE}" destId="{1CDF33B4-EEF5-4A62-AEFE-D2C21AA3B366}" srcOrd="1" destOrd="0" presId="urn:microsoft.com/office/officeart/2005/8/layout/hList9"/>
    <dgm:cxn modelId="{9CE14C51-AD65-46D1-9238-ED5CF81E6BB1}" type="presParOf" srcId="{1CDF33B4-EEF5-4A62-AEFE-D2C21AA3B366}" destId="{FC134078-0C2A-4660-BA75-B4EE495D6A5C}" srcOrd="0" destOrd="0" presId="urn:microsoft.com/office/officeart/2005/8/layout/hList9"/>
    <dgm:cxn modelId="{56D6857F-9898-45FA-9EE3-26F4090E9821}" type="presParOf" srcId="{1CDF33B4-EEF5-4A62-AEFE-D2C21AA3B366}" destId="{90D6829E-181E-476F-8427-BDCF4B05E2A9}" srcOrd="1" destOrd="0" presId="urn:microsoft.com/office/officeart/2005/8/layout/hList9"/>
    <dgm:cxn modelId="{7E51E258-44FF-4AEA-8233-A6B7A1ED8858}" type="presParOf" srcId="{7F45E980-2ACA-4985-AD2E-069DE493CDAE}" destId="{7FF0962E-893A-4613-B67C-C3F485F80083}" srcOrd="2" destOrd="0" presId="urn:microsoft.com/office/officeart/2005/8/layout/hList9"/>
    <dgm:cxn modelId="{78F3ABAC-A683-4286-B632-555FC4200B7E}" type="presParOf" srcId="{7FF0962E-893A-4613-B67C-C3F485F80083}" destId="{9E914B8A-F583-435E-8F7E-F069FE01A51F}" srcOrd="0" destOrd="0" presId="urn:microsoft.com/office/officeart/2005/8/layout/hList9"/>
    <dgm:cxn modelId="{47163F9C-06C4-4AB3-905F-31BF43B86D06}" type="presParOf" srcId="{7FF0962E-893A-4613-B67C-C3F485F80083}" destId="{1F1FB2DC-7746-4EED-A0B4-EC835E5E8E0C}" srcOrd="1" destOrd="0" presId="urn:microsoft.com/office/officeart/2005/8/layout/hList9"/>
    <dgm:cxn modelId="{D0DEF2A7-7040-43A4-9378-491AB81D9955}" type="presParOf" srcId="{71B441E8-5C35-4B94-B8C1-8E2412394609}" destId="{13F72A88-EE7A-457F-BF8B-4C2F2FEDDD9F}" srcOrd="2" destOrd="0" presId="urn:microsoft.com/office/officeart/2005/8/layout/hList9"/>
    <dgm:cxn modelId="{3E678DE2-C0C0-4FE7-809E-DEB7ABE49F5C}" type="presParOf" srcId="{71B441E8-5C35-4B94-B8C1-8E2412394609}" destId="{4CEC9066-EF9A-42FE-9445-7330A95B9483}" srcOrd="3" destOrd="0" presId="urn:microsoft.com/office/officeart/2005/8/layout/hList9"/>
    <dgm:cxn modelId="{9A13492B-CB90-4FCC-BAD8-50C79304481C}" type="presParOf" srcId="{71B441E8-5C35-4B94-B8C1-8E2412394609}" destId="{225BB41C-37CB-490C-BE95-F13BF539BC91}" srcOrd="4" destOrd="0" presId="urn:microsoft.com/office/officeart/2005/8/layout/hList9"/>
    <dgm:cxn modelId="{E62BC530-0319-462B-ACA3-FD9992F725B6}" type="presParOf" srcId="{71B441E8-5C35-4B94-B8C1-8E2412394609}" destId="{EAFD2DAF-F92D-4C5D-9B7C-04BAB5A244FD}" srcOrd="5" destOrd="0" presId="urn:microsoft.com/office/officeart/2005/8/layout/hList9"/>
    <dgm:cxn modelId="{6B5B3A34-11C5-4F07-8E0B-F1A67F8A923D}" type="presParOf" srcId="{71B441E8-5C35-4B94-B8C1-8E2412394609}" destId="{D9F340FD-7495-48D9-9BB5-6EE4A15E6FC9}" srcOrd="6" destOrd="0" presId="urn:microsoft.com/office/officeart/2005/8/layout/hList9"/>
    <dgm:cxn modelId="{FF2E6FB0-1BA2-463F-9989-3FFDC95C22E0}" type="presParOf" srcId="{D9F340FD-7495-48D9-9BB5-6EE4A15E6FC9}" destId="{84B1CBA5-9DF2-45B6-BE06-0110E7B4F0D1}" srcOrd="0" destOrd="0" presId="urn:microsoft.com/office/officeart/2005/8/layout/hList9"/>
    <dgm:cxn modelId="{AF35449F-8316-4234-B2F9-85B83DE56BAB}" type="presParOf" srcId="{D9F340FD-7495-48D9-9BB5-6EE4A15E6FC9}" destId="{B34C7C55-A754-40AB-B413-FEAE9D90DFF8}" srcOrd="1" destOrd="0" presId="urn:microsoft.com/office/officeart/2005/8/layout/hList9"/>
    <dgm:cxn modelId="{C6AE6DBF-9D3A-4778-B5AA-7ED0ED572022}" type="presParOf" srcId="{B34C7C55-A754-40AB-B413-FEAE9D90DFF8}" destId="{AC4078A1-170A-43AB-ABA0-DB13B47FACC2}" srcOrd="0" destOrd="0" presId="urn:microsoft.com/office/officeart/2005/8/layout/hList9"/>
    <dgm:cxn modelId="{013B7C95-F397-411B-8EA6-B9050A60D081}" type="presParOf" srcId="{B34C7C55-A754-40AB-B413-FEAE9D90DFF8}" destId="{44CAAE60-7DEB-4725-8C3F-28DE244A2061}" srcOrd="1" destOrd="0" presId="urn:microsoft.com/office/officeart/2005/8/layout/hList9"/>
    <dgm:cxn modelId="{A8D7E708-9230-4298-A9FE-34AEB3DF74A8}" type="presParOf" srcId="{D9F340FD-7495-48D9-9BB5-6EE4A15E6FC9}" destId="{2F00C8C6-865C-4005-9DF1-001C36525CEB}" srcOrd="2" destOrd="0" presId="urn:microsoft.com/office/officeart/2005/8/layout/hList9"/>
    <dgm:cxn modelId="{752F6BD5-231B-4819-A922-673F8F7D13FF}" type="presParOf" srcId="{2F00C8C6-865C-4005-9DF1-001C36525CEB}" destId="{EF65B293-383B-42FD-A8FD-31D7E4047D48}" srcOrd="0" destOrd="0" presId="urn:microsoft.com/office/officeart/2005/8/layout/hList9"/>
    <dgm:cxn modelId="{E894312F-5EDB-400B-AD76-0ADA07D72044}" type="presParOf" srcId="{2F00C8C6-865C-4005-9DF1-001C36525CEB}" destId="{B08E2736-D91D-48F9-A0C1-10A7226435D9}" srcOrd="1" destOrd="0" presId="urn:microsoft.com/office/officeart/2005/8/layout/hList9"/>
    <dgm:cxn modelId="{B157B668-2210-4734-AAC1-CBFBC829B30B}" type="presParOf" srcId="{71B441E8-5C35-4B94-B8C1-8E2412394609}" destId="{E10B1144-B3FC-4F1D-9737-31D90BF448AA}" srcOrd="7" destOrd="0" presId="urn:microsoft.com/office/officeart/2005/8/layout/hList9"/>
    <dgm:cxn modelId="{52B6E56F-32EA-470D-8035-285AEE7E0852}" type="presParOf" srcId="{71B441E8-5C35-4B94-B8C1-8E2412394609}" destId="{E47320FC-96A4-42D2-8D26-81DD2DDFB9B3}"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653C0D6-76A4-4D02-90EE-D0C48E3FD36F}"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37C8FF35-88BD-4018-8585-0B6177211D10}">
      <dgm:prSet phldrT="[Texto]"/>
      <dgm:spPr>
        <a:solidFill>
          <a:srgbClr val="0070C0"/>
        </a:solidFill>
      </dgm:spPr>
      <dgm:t>
        <a:bodyPr/>
        <a:lstStyle/>
        <a:p>
          <a:r>
            <a:rPr lang="es-MX" dirty="0" smtClean="0"/>
            <a:t>AMPARO</a:t>
          </a:r>
        </a:p>
        <a:p>
          <a:r>
            <a:rPr lang="es-MX" dirty="0" smtClean="0"/>
            <a:t>INDIRECTO</a:t>
          </a:r>
          <a:endParaRPr lang="es-MX" dirty="0"/>
        </a:p>
      </dgm:t>
    </dgm:pt>
    <dgm:pt modelId="{21B79626-2126-48EC-993A-F9D495A7CBF9}" type="parTrans" cxnId="{015B5B43-10A4-45F0-B7AF-8DFF171B6FDF}">
      <dgm:prSet/>
      <dgm:spPr/>
      <dgm:t>
        <a:bodyPr/>
        <a:lstStyle/>
        <a:p>
          <a:endParaRPr lang="es-MX"/>
        </a:p>
      </dgm:t>
    </dgm:pt>
    <dgm:pt modelId="{230CD5BE-09AF-49E6-8C8E-AF8AAACEC40E}" type="sibTrans" cxnId="{015B5B43-10A4-45F0-B7AF-8DFF171B6FDF}">
      <dgm:prSet/>
      <dgm:spPr/>
      <dgm:t>
        <a:bodyPr/>
        <a:lstStyle/>
        <a:p>
          <a:endParaRPr lang="es-MX"/>
        </a:p>
      </dgm:t>
    </dgm:pt>
    <dgm:pt modelId="{DDC36A03-F7CE-4178-A075-1B354B50D6D2}">
      <dgm:prSet phldrT="[Texto]"/>
      <dgm:spPr/>
      <dgm:t>
        <a:bodyPr/>
        <a:lstStyle/>
        <a:p>
          <a:r>
            <a:rPr lang="es-MX" b="0" i="0" dirty="0" smtClean="0"/>
            <a:t>Leyes, tratados internacionales, reglamentos, decretos, o acuerdos de observancia general, que originen perjuicios al quejoso –es decir, que afecten o violen sus derechos humanos–. </a:t>
          </a:r>
          <a:endParaRPr lang="es-MX" dirty="0"/>
        </a:p>
      </dgm:t>
    </dgm:pt>
    <dgm:pt modelId="{2D335C97-6A75-4640-82AD-6DC94E2E0537}" type="parTrans" cxnId="{5C44BE30-CD9B-459F-B619-F2B908E52DD8}">
      <dgm:prSet/>
      <dgm:spPr/>
      <dgm:t>
        <a:bodyPr/>
        <a:lstStyle/>
        <a:p>
          <a:endParaRPr lang="es-MX"/>
        </a:p>
      </dgm:t>
    </dgm:pt>
    <dgm:pt modelId="{EF86D1F4-0886-47C6-AE47-F0DD5960811E}" type="sibTrans" cxnId="{5C44BE30-CD9B-459F-B619-F2B908E52DD8}">
      <dgm:prSet/>
      <dgm:spPr/>
      <dgm:t>
        <a:bodyPr/>
        <a:lstStyle/>
        <a:p>
          <a:endParaRPr lang="es-MX"/>
        </a:p>
      </dgm:t>
    </dgm:pt>
    <dgm:pt modelId="{3952D2AA-63D0-4F22-B70D-A7A64C090C77}">
      <dgm:prSet phldrT="[Texto]"/>
      <dgm:spPr>
        <a:solidFill>
          <a:schemeClr val="accent3">
            <a:lumMod val="75000"/>
          </a:schemeClr>
        </a:solidFill>
      </dgm:spPr>
      <dgm:t>
        <a:bodyPr/>
        <a:lstStyle/>
        <a:p>
          <a:r>
            <a:rPr lang="es-MX" dirty="0" smtClean="0"/>
            <a:t>AMPARO</a:t>
          </a:r>
        </a:p>
        <a:p>
          <a:r>
            <a:rPr lang="es-MX" dirty="0" smtClean="0"/>
            <a:t>DIRECTO</a:t>
          </a:r>
          <a:endParaRPr lang="es-MX" dirty="0"/>
        </a:p>
      </dgm:t>
    </dgm:pt>
    <dgm:pt modelId="{F5C99654-82FC-4E65-B397-2CED1177C8A1}" type="parTrans" cxnId="{4756D9F8-B5FC-492B-B481-61EA088F2694}">
      <dgm:prSet/>
      <dgm:spPr/>
      <dgm:t>
        <a:bodyPr/>
        <a:lstStyle/>
        <a:p>
          <a:endParaRPr lang="es-MX"/>
        </a:p>
      </dgm:t>
    </dgm:pt>
    <dgm:pt modelId="{5D3A1ED4-9AEE-4292-A156-8899758F20E0}" type="sibTrans" cxnId="{4756D9F8-B5FC-492B-B481-61EA088F2694}">
      <dgm:prSet/>
      <dgm:spPr/>
      <dgm:t>
        <a:bodyPr/>
        <a:lstStyle/>
        <a:p>
          <a:endParaRPr lang="es-MX"/>
        </a:p>
      </dgm:t>
    </dgm:pt>
    <dgm:pt modelId="{D6EB10DF-B986-4F5B-BB1E-02C964EA043B}">
      <dgm:prSet phldrT="[Texto]"/>
      <dgm:spPr/>
      <dgm:t>
        <a:bodyPr/>
        <a:lstStyle/>
        <a:p>
          <a:r>
            <a:rPr lang="es-MX" b="0" i="0" dirty="0" smtClean="0"/>
            <a:t>Contra de sentencias definitivas, laudos –determinaciones en materia laboral– y otras resoluciones que pongan fin al juicio, </a:t>
          </a:r>
          <a:endParaRPr lang="es-MX" dirty="0"/>
        </a:p>
      </dgm:t>
    </dgm:pt>
    <dgm:pt modelId="{D727A2DF-2500-4E4F-8674-79D21B6BD7D8}" type="parTrans" cxnId="{3C0F4311-EC8E-4250-B6C0-22C0A5E0607C}">
      <dgm:prSet/>
      <dgm:spPr/>
      <dgm:t>
        <a:bodyPr/>
        <a:lstStyle/>
        <a:p>
          <a:endParaRPr lang="es-MX"/>
        </a:p>
      </dgm:t>
    </dgm:pt>
    <dgm:pt modelId="{031D37C2-955E-4B79-B6AA-ADCF14B16DA7}" type="sibTrans" cxnId="{3C0F4311-EC8E-4250-B6C0-22C0A5E0607C}">
      <dgm:prSet/>
      <dgm:spPr/>
      <dgm:t>
        <a:bodyPr/>
        <a:lstStyle/>
        <a:p>
          <a:endParaRPr lang="es-MX"/>
        </a:p>
      </dgm:t>
    </dgm:pt>
    <dgm:pt modelId="{8FBD9C93-189D-4B82-AC3C-2961474608EA}">
      <dgm:prSet/>
      <dgm:spPr/>
      <dgm:t>
        <a:bodyPr/>
        <a:lstStyle/>
        <a:p>
          <a:r>
            <a:rPr lang="es-MX" b="0" i="0" dirty="0" smtClean="0"/>
            <a:t>Dictados por tribunales judiciales, administrativos o del trabajo, </a:t>
          </a:r>
          <a:endParaRPr lang="es-MX" dirty="0"/>
        </a:p>
      </dgm:t>
    </dgm:pt>
    <dgm:pt modelId="{DA8DEE80-7570-4C64-8ED6-01F29C450A6F}" type="parTrans" cxnId="{A9023B39-1193-46C7-BD48-EECF2EEF9625}">
      <dgm:prSet/>
      <dgm:spPr/>
      <dgm:t>
        <a:bodyPr/>
        <a:lstStyle/>
        <a:p>
          <a:endParaRPr lang="es-MX"/>
        </a:p>
      </dgm:t>
    </dgm:pt>
    <dgm:pt modelId="{E92A312F-E677-484C-8FF8-822ECAE8114F}" type="sibTrans" cxnId="{A9023B39-1193-46C7-BD48-EECF2EEF9625}">
      <dgm:prSet/>
      <dgm:spPr/>
      <dgm:t>
        <a:bodyPr/>
        <a:lstStyle/>
        <a:p>
          <a:endParaRPr lang="es-MX"/>
        </a:p>
      </dgm:t>
    </dgm:pt>
    <dgm:pt modelId="{8923F8CA-60C8-4BA5-BAC2-E1FD60E7700A}">
      <dgm:prSet/>
      <dgm:spPr/>
      <dgm:t>
        <a:bodyPr/>
        <a:lstStyle/>
        <a:p>
          <a:r>
            <a:rPr lang="es-MX" b="0" i="0" dirty="0" smtClean="0"/>
            <a:t>Actos de autoridades que no sean tribunales judiciales, laborales o administrativos, –por ejemplo, una Secretaría de Estado, un gobernador o un agente del Ministerio Público– que resulten violatorios de derechos humanos.</a:t>
          </a:r>
          <a:endParaRPr lang="es-MX" b="0" i="0" dirty="0"/>
        </a:p>
      </dgm:t>
    </dgm:pt>
    <dgm:pt modelId="{75EBE241-BCF9-41E8-BC2F-C36D711D5C35}" type="parTrans" cxnId="{44C73515-599A-46B2-82A1-40DB298C4E06}">
      <dgm:prSet/>
      <dgm:spPr/>
      <dgm:t>
        <a:bodyPr/>
        <a:lstStyle/>
        <a:p>
          <a:endParaRPr lang="es-MX"/>
        </a:p>
      </dgm:t>
    </dgm:pt>
    <dgm:pt modelId="{E02FABF8-D6C8-4601-8367-5D77A9376013}" type="sibTrans" cxnId="{44C73515-599A-46B2-82A1-40DB298C4E06}">
      <dgm:prSet/>
      <dgm:spPr/>
      <dgm:t>
        <a:bodyPr/>
        <a:lstStyle/>
        <a:p>
          <a:endParaRPr lang="es-MX"/>
        </a:p>
      </dgm:t>
    </dgm:pt>
    <dgm:pt modelId="{71B441E8-5C35-4B94-B8C1-8E2412394609}" type="pres">
      <dgm:prSet presAssocID="{5653C0D6-76A4-4D02-90EE-D0C48E3FD36F}" presName="list" presStyleCnt="0">
        <dgm:presLayoutVars>
          <dgm:dir/>
          <dgm:animLvl val="lvl"/>
        </dgm:presLayoutVars>
      </dgm:prSet>
      <dgm:spPr/>
      <dgm:t>
        <a:bodyPr/>
        <a:lstStyle/>
        <a:p>
          <a:endParaRPr lang="es-MX"/>
        </a:p>
      </dgm:t>
    </dgm:pt>
    <dgm:pt modelId="{77FC61DD-C3D0-4D41-B34B-D297170CEE4F}" type="pres">
      <dgm:prSet presAssocID="{37C8FF35-88BD-4018-8585-0B6177211D10}" presName="posSpace" presStyleCnt="0"/>
      <dgm:spPr/>
    </dgm:pt>
    <dgm:pt modelId="{7F45E980-2ACA-4985-AD2E-069DE493CDAE}" type="pres">
      <dgm:prSet presAssocID="{37C8FF35-88BD-4018-8585-0B6177211D10}" presName="vertFlow" presStyleCnt="0"/>
      <dgm:spPr/>
    </dgm:pt>
    <dgm:pt modelId="{6D9F52E1-BF0F-4CF9-931A-05EE373602FD}" type="pres">
      <dgm:prSet presAssocID="{37C8FF35-88BD-4018-8585-0B6177211D10}" presName="topSpace" presStyleCnt="0"/>
      <dgm:spPr/>
    </dgm:pt>
    <dgm:pt modelId="{1CDF33B4-EEF5-4A62-AEFE-D2C21AA3B366}" type="pres">
      <dgm:prSet presAssocID="{37C8FF35-88BD-4018-8585-0B6177211D10}" presName="firstComp" presStyleCnt="0"/>
      <dgm:spPr/>
    </dgm:pt>
    <dgm:pt modelId="{FC134078-0C2A-4660-BA75-B4EE495D6A5C}" type="pres">
      <dgm:prSet presAssocID="{37C8FF35-88BD-4018-8585-0B6177211D10}" presName="firstChild" presStyleLbl="bgAccFollowNode1" presStyleIdx="0" presStyleCnt="4"/>
      <dgm:spPr/>
      <dgm:t>
        <a:bodyPr/>
        <a:lstStyle/>
        <a:p>
          <a:endParaRPr lang="es-MX"/>
        </a:p>
      </dgm:t>
    </dgm:pt>
    <dgm:pt modelId="{90D6829E-181E-476F-8427-BDCF4B05E2A9}" type="pres">
      <dgm:prSet presAssocID="{37C8FF35-88BD-4018-8585-0B6177211D10}" presName="firstChildTx" presStyleLbl="bgAccFollowNode1" presStyleIdx="0" presStyleCnt="4">
        <dgm:presLayoutVars>
          <dgm:bulletEnabled val="1"/>
        </dgm:presLayoutVars>
      </dgm:prSet>
      <dgm:spPr/>
      <dgm:t>
        <a:bodyPr/>
        <a:lstStyle/>
        <a:p>
          <a:endParaRPr lang="es-MX"/>
        </a:p>
      </dgm:t>
    </dgm:pt>
    <dgm:pt modelId="{06BD8829-C5F1-41A1-843C-038E5008B069}" type="pres">
      <dgm:prSet presAssocID="{8923F8CA-60C8-4BA5-BAC2-E1FD60E7700A}" presName="comp" presStyleCnt="0"/>
      <dgm:spPr/>
    </dgm:pt>
    <dgm:pt modelId="{2E3D08D1-A0A9-4F42-B907-5CD9C28874EF}" type="pres">
      <dgm:prSet presAssocID="{8923F8CA-60C8-4BA5-BAC2-E1FD60E7700A}" presName="child" presStyleLbl="bgAccFollowNode1" presStyleIdx="1" presStyleCnt="4"/>
      <dgm:spPr/>
      <dgm:t>
        <a:bodyPr/>
        <a:lstStyle/>
        <a:p>
          <a:endParaRPr lang="es-MX"/>
        </a:p>
      </dgm:t>
    </dgm:pt>
    <dgm:pt modelId="{478354E2-E2C9-4BE2-818A-F5B9E4D87641}" type="pres">
      <dgm:prSet presAssocID="{8923F8CA-60C8-4BA5-BAC2-E1FD60E7700A}" presName="childTx" presStyleLbl="bgAccFollowNode1" presStyleIdx="1" presStyleCnt="4">
        <dgm:presLayoutVars>
          <dgm:bulletEnabled val="1"/>
        </dgm:presLayoutVars>
      </dgm:prSet>
      <dgm:spPr/>
      <dgm:t>
        <a:bodyPr/>
        <a:lstStyle/>
        <a:p>
          <a:endParaRPr lang="es-MX"/>
        </a:p>
      </dgm:t>
    </dgm:pt>
    <dgm:pt modelId="{13F72A88-EE7A-457F-BF8B-4C2F2FEDDD9F}" type="pres">
      <dgm:prSet presAssocID="{37C8FF35-88BD-4018-8585-0B6177211D10}" presName="negSpace" presStyleCnt="0"/>
      <dgm:spPr/>
    </dgm:pt>
    <dgm:pt modelId="{4CEC9066-EF9A-42FE-9445-7330A95B9483}" type="pres">
      <dgm:prSet presAssocID="{37C8FF35-88BD-4018-8585-0B6177211D10}" presName="circle" presStyleLbl="node1" presStyleIdx="0" presStyleCnt="2"/>
      <dgm:spPr/>
      <dgm:t>
        <a:bodyPr/>
        <a:lstStyle/>
        <a:p>
          <a:endParaRPr lang="es-MX"/>
        </a:p>
      </dgm:t>
    </dgm:pt>
    <dgm:pt modelId="{225BB41C-37CB-490C-BE95-F13BF539BC91}" type="pres">
      <dgm:prSet presAssocID="{230CD5BE-09AF-49E6-8C8E-AF8AAACEC40E}" presName="transSpace" presStyleCnt="0"/>
      <dgm:spPr/>
    </dgm:pt>
    <dgm:pt modelId="{EAFD2DAF-F92D-4C5D-9B7C-04BAB5A244FD}" type="pres">
      <dgm:prSet presAssocID="{3952D2AA-63D0-4F22-B70D-A7A64C090C77}" presName="posSpace" presStyleCnt="0"/>
      <dgm:spPr/>
    </dgm:pt>
    <dgm:pt modelId="{D9F340FD-7495-48D9-9BB5-6EE4A15E6FC9}" type="pres">
      <dgm:prSet presAssocID="{3952D2AA-63D0-4F22-B70D-A7A64C090C77}" presName="vertFlow" presStyleCnt="0"/>
      <dgm:spPr/>
    </dgm:pt>
    <dgm:pt modelId="{84B1CBA5-9DF2-45B6-BE06-0110E7B4F0D1}" type="pres">
      <dgm:prSet presAssocID="{3952D2AA-63D0-4F22-B70D-A7A64C090C77}" presName="topSpace" presStyleCnt="0"/>
      <dgm:spPr/>
    </dgm:pt>
    <dgm:pt modelId="{B34C7C55-A754-40AB-B413-FEAE9D90DFF8}" type="pres">
      <dgm:prSet presAssocID="{3952D2AA-63D0-4F22-B70D-A7A64C090C77}" presName="firstComp" presStyleCnt="0"/>
      <dgm:spPr/>
    </dgm:pt>
    <dgm:pt modelId="{AC4078A1-170A-43AB-ABA0-DB13B47FACC2}" type="pres">
      <dgm:prSet presAssocID="{3952D2AA-63D0-4F22-B70D-A7A64C090C77}" presName="firstChild" presStyleLbl="bgAccFollowNode1" presStyleIdx="2" presStyleCnt="4"/>
      <dgm:spPr/>
      <dgm:t>
        <a:bodyPr/>
        <a:lstStyle/>
        <a:p>
          <a:endParaRPr lang="es-MX"/>
        </a:p>
      </dgm:t>
    </dgm:pt>
    <dgm:pt modelId="{44CAAE60-7DEB-4725-8C3F-28DE244A2061}" type="pres">
      <dgm:prSet presAssocID="{3952D2AA-63D0-4F22-B70D-A7A64C090C77}" presName="firstChildTx" presStyleLbl="bgAccFollowNode1" presStyleIdx="2" presStyleCnt="4">
        <dgm:presLayoutVars>
          <dgm:bulletEnabled val="1"/>
        </dgm:presLayoutVars>
      </dgm:prSet>
      <dgm:spPr/>
      <dgm:t>
        <a:bodyPr/>
        <a:lstStyle/>
        <a:p>
          <a:endParaRPr lang="es-MX"/>
        </a:p>
      </dgm:t>
    </dgm:pt>
    <dgm:pt modelId="{2F00C8C6-865C-4005-9DF1-001C36525CEB}" type="pres">
      <dgm:prSet presAssocID="{8FBD9C93-189D-4B82-AC3C-2961474608EA}" presName="comp" presStyleCnt="0"/>
      <dgm:spPr/>
    </dgm:pt>
    <dgm:pt modelId="{EF65B293-383B-42FD-A8FD-31D7E4047D48}" type="pres">
      <dgm:prSet presAssocID="{8FBD9C93-189D-4B82-AC3C-2961474608EA}" presName="child" presStyleLbl="bgAccFollowNode1" presStyleIdx="3" presStyleCnt="4"/>
      <dgm:spPr/>
      <dgm:t>
        <a:bodyPr/>
        <a:lstStyle/>
        <a:p>
          <a:endParaRPr lang="es-MX"/>
        </a:p>
      </dgm:t>
    </dgm:pt>
    <dgm:pt modelId="{B08E2736-D91D-48F9-A0C1-10A7226435D9}" type="pres">
      <dgm:prSet presAssocID="{8FBD9C93-189D-4B82-AC3C-2961474608EA}" presName="childTx" presStyleLbl="bgAccFollowNode1" presStyleIdx="3" presStyleCnt="4">
        <dgm:presLayoutVars>
          <dgm:bulletEnabled val="1"/>
        </dgm:presLayoutVars>
      </dgm:prSet>
      <dgm:spPr/>
      <dgm:t>
        <a:bodyPr/>
        <a:lstStyle/>
        <a:p>
          <a:endParaRPr lang="es-MX"/>
        </a:p>
      </dgm:t>
    </dgm:pt>
    <dgm:pt modelId="{E10B1144-B3FC-4F1D-9737-31D90BF448AA}" type="pres">
      <dgm:prSet presAssocID="{3952D2AA-63D0-4F22-B70D-A7A64C090C77}" presName="negSpace" presStyleCnt="0"/>
      <dgm:spPr/>
    </dgm:pt>
    <dgm:pt modelId="{E47320FC-96A4-42D2-8D26-81DD2DDFB9B3}" type="pres">
      <dgm:prSet presAssocID="{3952D2AA-63D0-4F22-B70D-A7A64C090C77}" presName="circle" presStyleLbl="node1" presStyleIdx="1" presStyleCnt="2"/>
      <dgm:spPr/>
      <dgm:t>
        <a:bodyPr/>
        <a:lstStyle/>
        <a:p>
          <a:endParaRPr lang="es-MX"/>
        </a:p>
      </dgm:t>
    </dgm:pt>
  </dgm:ptLst>
  <dgm:cxnLst>
    <dgm:cxn modelId="{2DE3D6E6-7DDF-4E47-9296-9027A8CDC440}" type="presOf" srcId="{D6EB10DF-B986-4F5B-BB1E-02C964EA043B}" destId="{44CAAE60-7DEB-4725-8C3F-28DE244A2061}" srcOrd="1" destOrd="0" presId="urn:microsoft.com/office/officeart/2005/8/layout/hList9"/>
    <dgm:cxn modelId="{FD584003-D8FB-4D45-949C-B4E3774E5E75}" type="presOf" srcId="{8923F8CA-60C8-4BA5-BAC2-E1FD60E7700A}" destId="{478354E2-E2C9-4BE2-818A-F5B9E4D87641}" srcOrd="1" destOrd="0" presId="urn:microsoft.com/office/officeart/2005/8/layout/hList9"/>
    <dgm:cxn modelId="{015B5B43-10A4-45F0-B7AF-8DFF171B6FDF}" srcId="{5653C0D6-76A4-4D02-90EE-D0C48E3FD36F}" destId="{37C8FF35-88BD-4018-8585-0B6177211D10}" srcOrd="0" destOrd="0" parTransId="{21B79626-2126-48EC-993A-F9D495A7CBF9}" sibTransId="{230CD5BE-09AF-49E6-8C8E-AF8AAACEC40E}"/>
    <dgm:cxn modelId="{5C44BE30-CD9B-459F-B619-F2B908E52DD8}" srcId="{37C8FF35-88BD-4018-8585-0B6177211D10}" destId="{DDC36A03-F7CE-4178-A075-1B354B50D6D2}" srcOrd="0" destOrd="0" parTransId="{2D335C97-6A75-4640-82AD-6DC94E2E0537}" sibTransId="{EF86D1F4-0886-47C6-AE47-F0DD5960811E}"/>
    <dgm:cxn modelId="{A740F867-462A-497C-B438-20C71E28701A}" type="presOf" srcId="{D6EB10DF-B986-4F5B-BB1E-02C964EA043B}" destId="{AC4078A1-170A-43AB-ABA0-DB13B47FACC2}" srcOrd="0" destOrd="0" presId="urn:microsoft.com/office/officeart/2005/8/layout/hList9"/>
    <dgm:cxn modelId="{ACC78BA0-9703-4D48-84E7-F8133418E7D8}" type="presOf" srcId="{DDC36A03-F7CE-4178-A075-1B354B50D6D2}" destId="{90D6829E-181E-476F-8427-BDCF4B05E2A9}" srcOrd="1" destOrd="0" presId="urn:microsoft.com/office/officeart/2005/8/layout/hList9"/>
    <dgm:cxn modelId="{44C73515-599A-46B2-82A1-40DB298C4E06}" srcId="{37C8FF35-88BD-4018-8585-0B6177211D10}" destId="{8923F8CA-60C8-4BA5-BAC2-E1FD60E7700A}" srcOrd="1" destOrd="0" parTransId="{75EBE241-BCF9-41E8-BC2F-C36D711D5C35}" sibTransId="{E02FABF8-D6C8-4601-8367-5D77A9376013}"/>
    <dgm:cxn modelId="{74E9116C-1277-4212-8D4F-58FF0EDC68B8}" type="presOf" srcId="{8FBD9C93-189D-4B82-AC3C-2961474608EA}" destId="{B08E2736-D91D-48F9-A0C1-10A7226435D9}" srcOrd="1" destOrd="0" presId="urn:microsoft.com/office/officeart/2005/8/layout/hList9"/>
    <dgm:cxn modelId="{4756D9F8-B5FC-492B-B481-61EA088F2694}" srcId="{5653C0D6-76A4-4D02-90EE-D0C48E3FD36F}" destId="{3952D2AA-63D0-4F22-B70D-A7A64C090C77}" srcOrd="1" destOrd="0" parTransId="{F5C99654-82FC-4E65-B397-2CED1177C8A1}" sibTransId="{5D3A1ED4-9AEE-4292-A156-8899758F20E0}"/>
    <dgm:cxn modelId="{74350946-826D-44D0-8A3F-610F99673A76}" type="presOf" srcId="{37C8FF35-88BD-4018-8585-0B6177211D10}" destId="{4CEC9066-EF9A-42FE-9445-7330A95B9483}" srcOrd="0" destOrd="0" presId="urn:microsoft.com/office/officeart/2005/8/layout/hList9"/>
    <dgm:cxn modelId="{DF66F78C-BF8A-4A5A-909E-376027F6CD75}" type="presOf" srcId="{8923F8CA-60C8-4BA5-BAC2-E1FD60E7700A}" destId="{2E3D08D1-A0A9-4F42-B907-5CD9C28874EF}" srcOrd="0" destOrd="0" presId="urn:microsoft.com/office/officeart/2005/8/layout/hList9"/>
    <dgm:cxn modelId="{1F1686FB-65DE-4109-A9CD-1BBC4AEE041C}" type="presOf" srcId="{DDC36A03-F7CE-4178-A075-1B354B50D6D2}" destId="{FC134078-0C2A-4660-BA75-B4EE495D6A5C}" srcOrd="0" destOrd="0" presId="urn:microsoft.com/office/officeart/2005/8/layout/hList9"/>
    <dgm:cxn modelId="{813DD5E1-4CBD-437E-9225-71867EEB0A55}" type="presOf" srcId="{3952D2AA-63D0-4F22-B70D-A7A64C090C77}" destId="{E47320FC-96A4-42D2-8D26-81DD2DDFB9B3}" srcOrd="0" destOrd="0" presId="urn:microsoft.com/office/officeart/2005/8/layout/hList9"/>
    <dgm:cxn modelId="{A9023B39-1193-46C7-BD48-EECF2EEF9625}" srcId="{3952D2AA-63D0-4F22-B70D-A7A64C090C77}" destId="{8FBD9C93-189D-4B82-AC3C-2961474608EA}" srcOrd="1" destOrd="0" parTransId="{DA8DEE80-7570-4C64-8ED6-01F29C450A6F}" sibTransId="{E92A312F-E677-484C-8FF8-822ECAE8114F}"/>
    <dgm:cxn modelId="{3C0F4311-EC8E-4250-B6C0-22C0A5E0607C}" srcId="{3952D2AA-63D0-4F22-B70D-A7A64C090C77}" destId="{D6EB10DF-B986-4F5B-BB1E-02C964EA043B}" srcOrd="0" destOrd="0" parTransId="{D727A2DF-2500-4E4F-8674-79D21B6BD7D8}" sibTransId="{031D37C2-955E-4B79-B6AA-ADCF14B16DA7}"/>
    <dgm:cxn modelId="{E8B9EEF8-C9F5-40AA-ACA9-091A739935D4}" type="presOf" srcId="{8FBD9C93-189D-4B82-AC3C-2961474608EA}" destId="{EF65B293-383B-42FD-A8FD-31D7E4047D48}" srcOrd="0" destOrd="0" presId="urn:microsoft.com/office/officeart/2005/8/layout/hList9"/>
    <dgm:cxn modelId="{F45F18D4-087F-4F42-91FC-D2F645C3557B}" type="presOf" srcId="{5653C0D6-76A4-4D02-90EE-D0C48E3FD36F}" destId="{71B441E8-5C35-4B94-B8C1-8E2412394609}" srcOrd="0" destOrd="0" presId="urn:microsoft.com/office/officeart/2005/8/layout/hList9"/>
    <dgm:cxn modelId="{EE05C96F-0E8A-418A-840E-4DA814C6614A}" type="presParOf" srcId="{71B441E8-5C35-4B94-B8C1-8E2412394609}" destId="{77FC61DD-C3D0-4D41-B34B-D297170CEE4F}" srcOrd="0" destOrd="0" presId="urn:microsoft.com/office/officeart/2005/8/layout/hList9"/>
    <dgm:cxn modelId="{F44B9608-3351-43C9-BFDB-607B8A6435E8}" type="presParOf" srcId="{71B441E8-5C35-4B94-B8C1-8E2412394609}" destId="{7F45E980-2ACA-4985-AD2E-069DE493CDAE}" srcOrd="1" destOrd="0" presId="urn:microsoft.com/office/officeart/2005/8/layout/hList9"/>
    <dgm:cxn modelId="{F585F4B7-459A-4D8A-BA41-F9DC72DD29B2}" type="presParOf" srcId="{7F45E980-2ACA-4985-AD2E-069DE493CDAE}" destId="{6D9F52E1-BF0F-4CF9-931A-05EE373602FD}" srcOrd="0" destOrd="0" presId="urn:microsoft.com/office/officeart/2005/8/layout/hList9"/>
    <dgm:cxn modelId="{6995A709-E148-469A-93B9-0051CF2CD672}" type="presParOf" srcId="{7F45E980-2ACA-4985-AD2E-069DE493CDAE}" destId="{1CDF33B4-EEF5-4A62-AEFE-D2C21AA3B366}" srcOrd="1" destOrd="0" presId="urn:microsoft.com/office/officeart/2005/8/layout/hList9"/>
    <dgm:cxn modelId="{96DD05A2-2F26-4962-BD32-76A6E98AA409}" type="presParOf" srcId="{1CDF33B4-EEF5-4A62-AEFE-D2C21AA3B366}" destId="{FC134078-0C2A-4660-BA75-B4EE495D6A5C}" srcOrd="0" destOrd="0" presId="urn:microsoft.com/office/officeart/2005/8/layout/hList9"/>
    <dgm:cxn modelId="{647E6AE5-DAF9-412C-A95C-27782216FD28}" type="presParOf" srcId="{1CDF33B4-EEF5-4A62-AEFE-D2C21AA3B366}" destId="{90D6829E-181E-476F-8427-BDCF4B05E2A9}" srcOrd="1" destOrd="0" presId="urn:microsoft.com/office/officeart/2005/8/layout/hList9"/>
    <dgm:cxn modelId="{09C5F3B9-3499-4FA7-B118-84F8514F7ADC}" type="presParOf" srcId="{7F45E980-2ACA-4985-AD2E-069DE493CDAE}" destId="{06BD8829-C5F1-41A1-843C-038E5008B069}" srcOrd="2" destOrd="0" presId="urn:microsoft.com/office/officeart/2005/8/layout/hList9"/>
    <dgm:cxn modelId="{17F7CE37-BA1D-42A4-B8B3-8044CC2062E2}" type="presParOf" srcId="{06BD8829-C5F1-41A1-843C-038E5008B069}" destId="{2E3D08D1-A0A9-4F42-B907-5CD9C28874EF}" srcOrd="0" destOrd="0" presId="urn:microsoft.com/office/officeart/2005/8/layout/hList9"/>
    <dgm:cxn modelId="{FD885F05-5640-480E-AD9C-8A179E29704F}" type="presParOf" srcId="{06BD8829-C5F1-41A1-843C-038E5008B069}" destId="{478354E2-E2C9-4BE2-818A-F5B9E4D87641}" srcOrd="1" destOrd="0" presId="urn:microsoft.com/office/officeart/2005/8/layout/hList9"/>
    <dgm:cxn modelId="{52A0F9B3-00CC-4B86-984A-B20C395E3C5D}" type="presParOf" srcId="{71B441E8-5C35-4B94-B8C1-8E2412394609}" destId="{13F72A88-EE7A-457F-BF8B-4C2F2FEDDD9F}" srcOrd="2" destOrd="0" presId="urn:microsoft.com/office/officeart/2005/8/layout/hList9"/>
    <dgm:cxn modelId="{8F4FB9EF-ED9D-4713-B52D-45981ADE894A}" type="presParOf" srcId="{71B441E8-5C35-4B94-B8C1-8E2412394609}" destId="{4CEC9066-EF9A-42FE-9445-7330A95B9483}" srcOrd="3" destOrd="0" presId="urn:microsoft.com/office/officeart/2005/8/layout/hList9"/>
    <dgm:cxn modelId="{16827287-8352-4754-933E-8C8B6C3998B9}" type="presParOf" srcId="{71B441E8-5C35-4B94-B8C1-8E2412394609}" destId="{225BB41C-37CB-490C-BE95-F13BF539BC91}" srcOrd="4" destOrd="0" presId="urn:microsoft.com/office/officeart/2005/8/layout/hList9"/>
    <dgm:cxn modelId="{8D1C7682-4B7D-4BD6-ADD3-0355E22B871D}" type="presParOf" srcId="{71B441E8-5C35-4B94-B8C1-8E2412394609}" destId="{EAFD2DAF-F92D-4C5D-9B7C-04BAB5A244FD}" srcOrd="5" destOrd="0" presId="urn:microsoft.com/office/officeart/2005/8/layout/hList9"/>
    <dgm:cxn modelId="{09E29B65-3242-4012-9460-0CDDA1F40472}" type="presParOf" srcId="{71B441E8-5C35-4B94-B8C1-8E2412394609}" destId="{D9F340FD-7495-48D9-9BB5-6EE4A15E6FC9}" srcOrd="6" destOrd="0" presId="urn:microsoft.com/office/officeart/2005/8/layout/hList9"/>
    <dgm:cxn modelId="{5C987345-0CD3-4943-92B0-8D5481E86D19}" type="presParOf" srcId="{D9F340FD-7495-48D9-9BB5-6EE4A15E6FC9}" destId="{84B1CBA5-9DF2-45B6-BE06-0110E7B4F0D1}" srcOrd="0" destOrd="0" presId="urn:microsoft.com/office/officeart/2005/8/layout/hList9"/>
    <dgm:cxn modelId="{AD23F2C6-C54C-450E-9800-CD51C4C3E514}" type="presParOf" srcId="{D9F340FD-7495-48D9-9BB5-6EE4A15E6FC9}" destId="{B34C7C55-A754-40AB-B413-FEAE9D90DFF8}" srcOrd="1" destOrd="0" presId="urn:microsoft.com/office/officeart/2005/8/layout/hList9"/>
    <dgm:cxn modelId="{BA624A99-F2BE-40B7-89D4-EACFB138F33B}" type="presParOf" srcId="{B34C7C55-A754-40AB-B413-FEAE9D90DFF8}" destId="{AC4078A1-170A-43AB-ABA0-DB13B47FACC2}" srcOrd="0" destOrd="0" presId="urn:microsoft.com/office/officeart/2005/8/layout/hList9"/>
    <dgm:cxn modelId="{2601EA9B-F589-41D4-92E7-2DF583B30886}" type="presParOf" srcId="{B34C7C55-A754-40AB-B413-FEAE9D90DFF8}" destId="{44CAAE60-7DEB-4725-8C3F-28DE244A2061}" srcOrd="1" destOrd="0" presId="urn:microsoft.com/office/officeart/2005/8/layout/hList9"/>
    <dgm:cxn modelId="{B64D236D-8ACB-44DD-B752-88DB36AA003B}" type="presParOf" srcId="{D9F340FD-7495-48D9-9BB5-6EE4A15E6FC9}" destId="{2F00C8C6-865C-4005-9DF1-001C36525CEB}" srcOrd="2" destOrd="0" presId="urn:microsoft.com/office/officeart/2005/8/layout/hList9"/>
    <dgm:cxn modelId="{B695F4C2-644A-4A43-85D4-3795D9A1761F}" type="presParOf" srcId="{2F00C8C6-865C-4005-9DF1-001C36525CEB}" destId="{EF65B293-383B-42FD-A8FD-31D7E4047D48}" srcOrd="0" destOrd="0" presId="urn:microsoft.com/office/officeart/2005/8/layout/hList9"/>
    <dgm:cxn modelId="{09F75026-603F-4CD1-964D-D2C354A7F6B7}" type="presParOf" srcId="{2F00C8C6-865C-4005-9DF1-001C36525CEB}" destId="{B08E2736-D91D-48F9-A0C1-10A7226435D9}" srcOrd="1" destOrd="0" presId="urn:microsoft.com/office/officeart/2005/8/layout/hList9"/>
    <dgm:cxn modelId="{BF431972-0FE0-46B3-A6B9-EB8F2CCA3F61}" type="presParOf" srcId="{71B441E8-5C35-4B94-B8C1-8E2412394609}" destId="{E10B1144-B3FC-4F1D-9737-31D90BF448AA}" srcOrd="7" destOrd="0" presId="urn:microsoft.com/office/officeart/2005/8/layout/hList9"/>
    <dgm:cxn modelId="{890D126C-7726-4FDA-B6E9-466CAB6E466F}" type="presParOf" srcId="{71B441E8-5C35-4B94-B8C1-8E2412394609}" destId="{E47320FC-96A4-42D2-8D26-81DD2DDFB9B3}"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C0F2B7-6319-4162-837A-3A997CF1161E}">
      <dsp:nvSpPr>
        <dsp:cNvPr id="0" name=""/>
        <dsp:cNvSpPr/>
      </dsp:nvSpPr>
      <dsp:spPr>
        <a:xfrm>
          <a:off x="2743503" y="9"/>
          <a:ext cx="4075654" cy="2981131"/>
        </a:xfrm>
        <a:prstGeom prst="ellipse">
          <a:avLst/>
        </a:prstGeom>
        <a:solidFill>
          <a:srgbClr val="3366FF"/>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s-ES" sz="2300" kern="1200" dirty="0" smtClean="0"/>
            <a:t>SISTEMA CONCENTRADO</a:t>
          </a:r>
        </a:p>
        <a:p>
          <a:pPr lvl="0" algn="ctr" defTabSz="1022350">
            <a:lnSpc>
              <a:spcPct val="90000"/>
            </a:lnSpc>
            <a:spcBef>
              <a:spcPct val="0"/>
            </a:spcBef>
            <a:spcAft>
              <a:spcPct val="35000"/>
            </a:spcAft>
          </a:pPr>
          <a:endParaRPr lang="es-MX" sz="2300" kern="1200" dirty="0"/>
        </a:p>
      </dsp:txBody>
      <dsp:txXfrm>
        <a:off x="3286923" y="521708"/>
        <a:ext cx="2988813" cy="1341509"/>
      </dsp:txXfrm>
    </dsp:sp>
    <dsp:sp modelId="{2C974055-46B3-4F35-B39A-420F1A914995}">
      <dsp:nvSpPr>
        <dsp:cNvPr id="0" name=""/>
        <dsp:cNvSpPr/>
      </dsp:nvSpPr>
      <dsp:spPr>
        <a:xfrm>
          <a:off x="2611344" y="1970925"/>
          <a:ext cx="4219672" cy="2981131"/>
        </a:xfrm>
        <a:prstGeom prst="ellipse">
          <a:avLst/>
        </a:prstGeom>
        <a:solidFill>
          <a:srgbClr val="B628AC">
            <a:alpha val="49804"/>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dirty="0" smtClean="0"/>
        </a:p>
        <a:p>
          <a:pPr lvl="0" algn="ctr" defTabSz="1022350">
            <a:lnSpc>
              <a:spcPct val="90000"/>
            </a:lnSpc>
            <a:spcBef>
              <a:spcPct val="0"/>
            </a:spcBef>
            <a:spcAft>
              <a:spcPct val="35000"/>
            </a:spcAft>
          </a:pPr>
          <a:r>
            <a:rPr lang="es-MX" sz="2300" kern="1200" dirty="0" smtClean="0"/>
            <a:t>SISTEMA DIFUSO</a:t>
          </a:r>
          <a:endParaRPr lang="es-MX" sz="2300" kern="1200" dirty="0"/>
        </a:p>
      </dsp:txBody>
      <dsp:txXfrm>
        <a:off x="3901861" y="2741051"/>
        <a:ext cx="2531803" cy="1639622"/>
      </dsp:txXfrm>
    </dsp:sp>
    <dsp:sp modelId="{E4586815-3CA2-4553-BA44-CC0358866F7F}">
      <dsp:nvSpPr>
        <dsp:cNvPr id="0" name=""/>
        <dsp:cNvSpPr/>
      </dsp:nvSpPr>
      <dsp:spPr>
        <a:xfrm>
          <a:off x="50398" y="864090"/>
          <a:ext cx="4133249" cy="2981131"/>
        </a:xfrm>
        <a:prstGeom prst="ellipse">
          <a:avLst/>
        </a:prstGeom>
        <a:solidFill>
          <a:srgbClr val="FFC000">
            <a:alpha val="50000"/>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MX" sz="2200" b="1" u="sng" kern="1200" dirty="0" smtClean="0"/>
            <a:t>SISTEMAS  DE CONTROL CONSTITUCIONAL</a:t>
          </a:r>
          <a:endParaRPr lang="es-MX" sz="2200" b="1" u="sng" kern="1200" dirty="0"/>
        </a:p>
      </dsp:txBody>
      <dsp:txXfrm>
        <a:off x="439612" y="1634216"/>
        <a:ext cx="2479949" cy="1639622"/>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C0F2B7-6319-4162-837A-3A997CF1161E}">
      <dsp:nvSpPr>
        <dsp:cNvPr id="0" name=""/>
        <dsp:cNvSpPr/>
      </dsp:nvSpPr>
      <dsp:spPr>
        <a:xfrm>
          <a:off x="2743503" y="9"/>
          <a:ext cx="4075654" cy="2981131"/>
        </a:xfrm>
        <a:prstGeom prst="ellipse">
          <a:avLst/>
        </a:prstGeom>
        <a:solidFill>
          <a:srgbClr val="3366FF"/>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S" sz="2200" kern="1200" dirty="0" smtClean="0"/>
            <a:t>RESUELTOS POR ÓRGANO POLÍTICO</a:t>
          </a:r>
        </a:p>
        <a:p>
          <a:pPr lvl="0" algn="ctr" defTabSz="977900">
            <a:lnSpc>
              <a:spcPct val="90000"/>
            </a:lnSpc>
            <a:spcBef>
              <a:spcPct val="0"/>
            </a:spcBef>
            <a:spcAft>
              <a:spcPct val="35000"/>
            </a:spcAft>
          </a:pPr>
          <a:endParaRPr lang="es-MX" sz="2200" kern="1200" dirty="0"/>
        </a:p>
      </dsp:txBody>
      <dsp:txXfrm>
        <a:off x="3286923" y="521708"/>
        <a:ext cx="2988813" cy="1341509"/>
      </dsp:txXfrm>
    </dsp:sp>
    <dsp:sp modelId="{2C974055-46B3-4F35-B39A-420F1A914995}">
      <dsp:nvSpPr>
        <dsp:cNvPr id="0" name=""/>
        <dsp:cNvSpPr/>
      </dsp:nvSpPr>
      <dsp:spPr>
        <a:xfrm>
          <a:off x="2611344" y="1970925"/>
          <a:ext cx="4219672" cy="2981131"/>
        </a:xfrm>
        <a:prstGeom prst="ellipse">
          <a:avLst/>
        </a:prstGeom>
        <a:solidFill>
          <a:srgbClr val="B628AC">
            <a:alpha val="49804"/>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dirty="0" smtClean="0"/>
        </a:p>
        <a:p>
          <a:pPr lvl="0" algn="ctr" defTabSz="977900">
            <a:lnSpc>
              <a:spcPct val="90000"/>
            </a:lnSpc>
            <a:spcBef>
              <a:spcPct val="0"/>
            </a:spcBef>
            <a:spcAft>
              <a:spcPct val="35000"/>
            </a:spcAft>
          </a:pPr>
          <a:r>
            <a:rPr lang="es-ES" sz="2200" kern="1200" dirty="0" smtClean="0"/>
            <a:t>RESUELTOS POR ÓRGANO  JURISDICCIONAL</a:t>
          </a:r>
          <a:endParaRPr lang="es-MX" sz="2200" kern="1200" dirty="0"/>
        </a:p>
      </dsp:txBody>
      <dsp:txXfrm>
        <a:off x="3901861" y="2741051"/>
        <a:ext cx="2531803" cy="1639622"/>
      </dsp:txXfrm>
    </dsp:sp>
    <dsp:sp modelId="{E4586815-3CA2-4553-BA44-CC0358866F7F}">
      <dsp:nvSpPr>
        <dsp:cNvPr id="0" name=""/>
        <dsp:cNvSpPr/>
      </dsp:nvSpPr>
      <dsp:spPr>
        <a:xfrm>
          <a:off x="50398" y="852226"/>
          <a:ext cx="4133249" cy="2981131"/>
        </a:xfrm>
        <a:prstGeom prst="ellipse">
          <a:avLst/>
        </a:prstGeom>
        <a:solidFill>
          <a:srgbClr val="FFC000">
            <a:alpha val="50000"/>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MX" sz="2100" b="1" u="sng" kern="1200" dirty="0" smtClean="0"/>
            <a:t>MEDIOS  DE CONTROL CONSTITUCIONAL</a:t>
          </a:r>
          <a:endParaRPr lang="es-MX" sz="2100" b="1" u="sng" kern="1200" dirty="0"/>
        </a:p>
      </dsp:txBody>
      <dsp:txXfrm>
        <a:off x="439612" y="1622351"/>
        <a:ext cx="2479949" cy="163962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93D6F5-C72A-4A0E-9835-F59F6A74547E}">
      <dsp:nvSpPr>
        <dsp:cNvPr id="0" name=""/>
        <dsp:cNvSpPr/>
      </dsp:nvSpPr>
      <dsp:spPr>
        <a:xfrm rot="16200000">
          <a:off x="931553" y="-907799"/>
          <a:ext cx="2032000" cy="3895106"/>
        </a:xfrm>
        <a:prstGeom prst="round1Rect">
          <a:avLst/>
        </a:prstGeom>
        <a:solidFill>
          <a:schemeClr val="bg1">
            <a:lumMod val="6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0" i="0" kern="1200" dirty="0" smtClean="0"/>
            <a:t>Contra actos de las autoridades que violen derechos humanos.</a:t>
          </a:r>
          <a:endParaRPr lang="es-MX" sz="1500" kern="1200" dirty="0"/>
        </a:p>
      </dsp:txBody>
      <dsp:txXfrm rot="16200000">
        <a:off x="1185553" y="-1161799"/>
        <a:ext cx="1524000" cy="3895106"/>
      </dsp:txXfrm>
    </dsp:sp>
    <dsp:sp modelId="{B2BD9F88-4ACA-46E2-846B-B9C3AC63DAED}">
      <dsp:nvSpPr>
        <dsp:cNvPr id="0" name=""/>
        <dsp:cNvSpPr/>
      </dsp:nvSpPr>
      <dsp:spPr>
        <a:xfrm>
          <a:off x="3895106" y="0"/>
          <a:ext cx="3895106" cy="2032000"/>
        </a:xfrm>
        <a:prstGeom prst="round1Rect">
          <a:avLst/>
        </a:prstGeom>
        <a:solidFill>
          <a:srgbClr val="00B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0" i="0" kern="1200" dirty="0" smtClean="0"/>
            <a:t>Contra leyes o actos de las autoridades federales que vulneren o restrinjan la soberanía de los Estados o la esfera de competencia del Distrito Federal.</a:t>
          </a:r>
          <a:endParaRPr lang="es-MX" sz="1500" kern="1200" dirty="0"/>
        </a:p>
      </dsp:txBody>
      <dsp:txXfrm>
        <a:off x="3895106" y="0"/>
        <a:ext cx="3895106" cy="1524000"/>
      </dsp:txXfrm>
    </dsp:sp>
    <dsp:sp modelId="{4A3C287E-B9D9-4CB0-8162-2D31264665E1}">
      <dsp:nvSpPr>
        <dsp:cNvPr id="0" name=""/>
        <dsp:cNvSpPr/>
      </dsp:nvSpPr>
      <dsp:spPr>
        <a:xfrm rot="10800000">
          <a:off x="0" y="2032000"/>
          <a:ext cx="3895106" cy="2032000"/>
        </a:xfrm>
        <a:prstGeom prst="round1Rect">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0" i="0" kern="1200" dirty="0" smtClean="0"/>
            <a:t>Contra leyes o actos de los Estados o del Distrito Federal que invadan la esfera de la autoridad federal.</a:t>
          </a:r>
          <a:endParaRPr lang="es-MX" sz="1500" kern="1200" dirty="0"/>
        </a:p>
      </dsp:txBody>
      <dsp:txXfrm rot="10800000">
        <a:off x="0" y="2539999"/>
        <a:ext cx="3895106" cy="1524000"/>
      </dsp:txXfrm>
    </dsp:sp>
    <dsp:sp modelId="{5B57BBB2-1944-4FB4-AC79-0904BB2F6737}">
      <dsp:nvSpPr>
        <dsp:cNvPr id="0" name=""/>
        <dsp:cNvSpPr/>
      </dsp:nvSpPr>
      <dsp:spPr>
        <a:xfrm rot="5400000">
          <a:off x="4826659" y="1100446"/>
          <a:ext cx="2032000" cy="3895106"/>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0" i="0" kern="1200" dirty="0" smtClean="0"/>
            <a:t>En los dos últimos casos, la perturbación de esa soberanía o la invasión de competencias deben tener por consecuencia violaciones a los derechos humanos de uno o varios individuos</a:t>
          </a:r>
          <a:endParaRPr lang="es-MX" sz="1500" kern="1200" dirty="0"/>
        </a:p>
      </dsp:txBody>
      <dsp:txXfrm rot="5400000">
        <a:off x="5080659" y="1354446"/>
        <a:ext cx="1524000" cy="3895106"/>
      </dsp:txXfrm>
    </dsp:sp>
    <dsp:sp modelId="{9B76CAAC-FD74-4AB4-8855-F0BDFF934AEA}">
      <dsp:nvSpPr>
        <dsp:cNvPr id="0" name=""/>
        <dsp:cNvSpPr/>
      </dsp:nvSpPr>
      <dsp:spPr>
        <a:xfrm>
          <a:off x="2726574" y="1523999"/>
          <a:ext cx="2337063" cy="1016000"/>
        </a:xfrm>
        <a:prstGeom prst="roundRect">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Supuestos de Procedencia</a:t>
          </a:r>
          <a:endParaRPr lang="es-MX" sz="1500" kern="1200" dirty="0"/>
        </a:p>
      </dsp:txBody>
      <dsp:txXfrm>
        <a:off x="2726574" y="1523999"/>
        <a:ext cx="2337063" cy="10160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93D6F5-C72A-4A0E-9835-F59F6A74547E}">
      <dsp:nvSpPr>
        <dsp:cNvPr id="0" name=""/>
        <dsp:cNvSpPr/>
      </dsp:nvSpPr>
      <dsp:spPr>
        <a:xfrm rot="16200000">
          <a:off x="1246579" y="-1246579"/>
          <a:ext cx="1401948" cy="3895106"/>
        </a:xfrm>
        <a:prstGeom prst="round1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b="0" i="0" kern="1200" dirty="0" smtClean="0"/>
            <a:t>Menores de edad, aun sin la intervención de sus legítimos representantes, cuando éstos se hallen ausentes o impedidos.</a:t>
          </a:r>
          <a:endParaRPr lang="es-MX" sz="1100" kern="1200" dirty="0"/>
        </a:p>
      </dsp:txBody>
      <dsp:txXfrm rot="16200000">
        <a:off x="1421822" y="-1421822"/>
        <a:ext cx="1051461" cy="3895106"/>
      </dsp:txXfrm>
    </dsp:sp>
    <dsp:sp modelId="{B2BD9F88-4ACA-46E2-846B-B9C3AC63DAED}">
      <dsp:nvSpPr>
        <dsp:cNvPr id="0" name=""/>
        <dsp:cNvSpPr/>
      </dsp:nvSpPr>
      <dsp:spPr>
        <a:xfrm>
          <a:off x="3882486" y="0"/>
          <a:ext cx="3895106" cy="1401948"/>
        </a:xfrm>
        <a:prstGeom prst="round1Rect">
          <a:avLst/>
        </a:prstGeom>
        <a:solidFill>
          <a:schemeClr val="accent3">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b="0" i="0" kern="1200" dirty="0" smtClean="0"/>
            <a:t>Personas morales privadas, las que podrán pedir amparo por medio de sus legítimos representantes.</a:t>
          </a:r>
          <a:endParaRPr lang="es-MX" sz="1100" kern="1200" dirty="0"/>
        </a:p>
      </dsp:txBody>
      <dsp:txXfrm>
        <a:off x="3882486" y="0"/>
        <a:ext cx="3895106" cy="1051461"/>
      </dsp:txXfrm>
    </dsp:sp>
    <dsp:sp modelId="{4A3C287E-B9D9-4CB0-8162-2D31264665E1}">
      <dsp:nvSpPr>
        <dsp:cNvPr id="0" name=""/>
        <dsp:cNvSpPr/>
      </dsp:nvSpPr>
      <dsp:spPr>
        <a:xfrm rot="10800000">
          <a:off x="0" y="1401948"/>
          <a:ext cx="3895106" cy="1401948"/>
        </a:xfrm>
        <a:prstGeom prst="round1Rect">
          <a:avLst/>
        </a:prstGeom>
        <a:solidFill>
          <a:schemeClr val="bg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b="0" i="0" kern="1200" dirty="0" smtClean="0"/>
            <a:t>Personas morales oficiales, las que podrán ocurrir en demanda de amparo, por conducto de los funcionarios o representantes que designen las leyes, cuando el acto o la ley que se reclame afecte los intereses patrimoniales de aquéllas.</a:t>
          </a:r>
          <a:endParaRPr lang="es-MX" sz="1100" kern="1200" dirty="0"/>
        </a:p>
      </dsp:txBody>
      <dsp:txXfrm rot="10800000">
        <a:off x="0" y="1752434"/>
        <a:ext cx="3895106" cy="1051461"/>
      </dsp:txXfrm>
    </dsp:sp>
    <dsp:sp modelId="{5B57BBB2-1944-4FB4-AC79-0904BB2F6737}">
      <dsp:nvSpPr>
        <dsp:cNvPr id="0" name=""/>
        <dsp:cNvSpPr/>
      </dsp:nvSpPr>
      <dsp:spPr>
        <a:xfrm rot="5400000">
          <a:off x="5141685" y="155368"/>
          <a:ext cx="1401948" cy="3895106"/>
        </a:xfrm>
        <a:prstGeom prst="round1Rect">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b="0" i="0" kern="1200" dirty="0" smtClean="0"/>
            <a:t>Extranjeros que por mero tránsito o por tener residencia en nuestro país, se encuentran sujetos a las leyes mexicanas y se ven afectados en sus derechos humanos por un acto de autoridad nacional, aun cuando éstos se vean limitados en algunos aspectos</a:t>
          </a:r>
          <a:endParaRPr lang="es-MX" sz="1100" kern="1200" dirty="0"/>
        </a:p>
      </dsp:txBody>
      <dsp:txXfrm rot="5400000">
        <a:off x="5316929" y="330612"/>
        <a:ext cx="1051461" cy="3895106"/>
      </dsp:txXfrm>
    </dsp:sp>
    <dsp:sp modelId="{9B76CAAC-FD74-4AB4-8855-F0BDFF934AEA}">
      <dsp:nvSpPr>
        <dsp:cNvPr id="0" name=""/>
        <dsp:cNvSpPr/>
      </dsp:nvSpPr>
      <dsp:spPr>
        <a:xfrm>
          <a:off x="2726574" y="1051461"/>
          <a:ext cx="2337063" cy="700974"/>
        </a:xfrm>
        <a:prstGeom prst="roundRect">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INCLUSO POR:</a:t>
          </a:r>
          <a:endParaRPr lang="es-MX" sz="1100" kern="1200" dirty="0"/>
        </a:p>
      </dsp:txBody>
      <dsp:txXfrm>
        <a:off x="2726574" y="1051461"/>
        <a:ext cx="2337063" cy="70097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BB7D1DE-B34C-40C0-B758-022036441F00}">
      <dsp:nvSpPr>
        <dsp:cNvPr id="0" name=""/>
        <dsp:cNvSpPr/>
      </dsp:nvSpPr>
      <dsp:spPr>
        <a:xfrm rot="728319">
          <a:off x="1880231" y="2736689"/>
          <a:ext cx="1695681" cy="68115"/>
        </a:xfrm>
        <a:custGeom>
          <a:avLst/>
          <a:gdLst/>
          <a:ahLst/>
          <a:cxnLst/>
          <a:rect l="0" t="0" r="0" b="0"/>
          <a:pathLst>
            <a:path>
              <a:moveTo>
                <a:pt x="0" y="34057"/>
              </a:moveTo>
              <a:lnTo>
                <a:pt x="1695681" y="34057"/>
              </a:lnTo>
            </a:path>
          </a:pathLst>
        </a:custGeom>
        <a:noFill/>
        <a:ln w="15875" cap="flat" cmpd="sng" algn="ctr">
          <a:solidFill>
            <a:schemeClr val="accent6">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5C741D5-97D5-4FC0-898B-975BBC9E8000}">
      <dsp:nvSpPr>
        <dsp:cNvPr id="0" name=""/>
        <dsp:cNvSpPr/>
      </dsp:nvSpPr>
      <dsp:spPr>
        <a:xfrm rot="20656743">
          <a:off x="1861039" y="1717403"/>
          <a:ext cx="2039643" cy="68115"/>
        </a:xfrm>
        <a:custGeom>
          <a:avLst/>
          <a:gdLst/>
          <a:ahLst/>
          <a:cxnLst/>
          <a:rect l="0" t="0" r="0" b="0"/>
          <a:pathLst>
            <a:path>
              <a:moveTo>
                <a:pt x="0" y="34057"/>
              </a:moveTo>
              <a:lnTo>
                <a:pt x="2039643" y="34057"/>
              </a:lnTo>
            </a:path>
          </a:pathLst>
        </a:custGeom>
        <a:noFill/>
        <a:ln w="15875" cap="flat" cmpd="sng" algn="ctr">
          <a:solidFill>
            <a:schemeClr val="accent6">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1E39597-FED7-45AD-BA7C-73D828F163AF}">
      <dsp:nvSpPr>
        <dsp:cNvPr id="0" name=""/>
        <dsp:cNvSpPr/>
      </dsp:nvSpPr>
      <dsp:spPr>
        <a:xfrm>
          <a:off x="144460" y="757598"/>
          <a:ext cx="3138153" cy="3603514"/>
        </a:xfrm>
        <a:prstGeom prst="ellipse">
          <a:avLst/>
        </a:prstGeom>
        <a:blipFill rotWithShape="1">
          <a:blip xmlns:r="http://schemas.openxmlformats.org/officeDocument/2006/relationships" r:embed="rId1"/>
          <a:stretch>
            <a:fillRect/>
          </a:stretch>
        </a:blip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8851BF1-2C67-4A4F-9AB4-54AA55C0BADD}">
      <dsp:nvSpPr>
        <dsp:cNvPr id="0" name=""/>
        <dsp:cNvSpPr/>
      </dsp:nvSpPr>
      <dsp:spPr>
        <a:xfrm>
          <a:off x="3536245" y="-76868"/>
          <a:ext cx="4435256" cy="2039255"/>
        </a:xfrm>
        <a:prstGeom prst="ellipse">
          <a:avLst/>
        </a:prstGeom>
        <a:gradFill rotWithShape="0">
          <a:gsLst>
            <a:gs pos="0">
              <a:schemeClr val="accent6">
                <a:alpha val="90000"/>
                <a:hueOff val="0"/>
                <a:satOff val="0"/>
                <a:lumOff val="0"/>
                <a:alphaOff val="-20000"/>
              </a:schemeClr>
            </a:gs>
            <a:gs pos="100000">
              <a:schemeClr val="accent6">
                <a:alpha val="90000"/>
                <a:hueOff val="0"/>
                <a:satOff val="0"/>
                <a:lumOff val="0"/>
                <a:alphaOff val="-2000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S" sz="2100" kern="1200" dirty="0" smtClean="0"/>
            <a:t>*</a:t>
          </a:r>
          <a:r>
            <a:rPr lang="es-ES" sz="2100" kern="1200" dirty="0" smtClean="0">
              <a:solidFill>
                <a:schemeClr val="tx1"/>
              </a:solidFill>
            </a:rPr>
            <a:t>CONSTITUCIÓN POLÍTICA DE LOS ESTADOS UNIDOS MEXICANOS</a:t>
          </a:r>
        </a:p>
        <a:p>
          <a:pPr lvl="0" algn="ctr" defTabSz="933450">
            <a:lnSpc>
              <a:spcPct val="90000"/>
            </a:lnSpc>
            <a:spcBef>
              <a:spcPct val="0"/>
            </a:spcBef>
            <a:spcAft>
              <a:spcPct val="35000"/>
            </a:spcAft>
          </a:pPr>
          <a:r>
            <a:rPr lang="es-ES" sz="2100" kern="1200" dirty="0" smtClean="0">
              <a:solidFill>
                <a:schemeClr val="tx1"/>
              </a:solidFill>
            </a:rPr>
            <a:t>(ARTÍCULO 103 y 107)</a:t>
          </a:r>
          <a:endParaRPr lang="es-MX" sz="2100" kern="1200" dirty="0">
            <a:solidFill>
              <a:schemeClr val="tx1"/>
            </a:solidFill>
          </a:endParaRPr>
        </a:p>
      </dsp:txBody>
      <dsp:txXfrm>
        <a:off x="3536245" y="-76868"/>
        <a:ext cx="4435256" cy="2039255"/>
      </dsp:txXfrm>
    </dsp:sp>
    <dsp:sp modelId="{CF606EAB-B1AF-4F2C-8A1C-29BBBBD3663C}">
      <dsp:nvSpPr>
        <dsp:cNvPr id="0" name=""/>
        <dsp:cNvSpPr/>
      </dsp:nvSpPr>
      <dsp:spPr>
        <a:xfrm>
          <a:off x="3453212" y="1821314"/>
          <a:ext cx="4621914" cy="3204915"/>
        </a:xfrm>
        <a:prstGeom prst="ellipse">
          <a:avLst/>
        </a:prstGeom>
        <a:gradFill rotWithShape="0">
          <a:gsLst>
            <a:gs pos="0">
              <a:schemeClr val="accent6">
                <a:alpha val="90000"/>
                <a:hueOff val="0"/>
                <a:satOff val="0"/>
                <a:lumOff val="0"/>
                <a:alphaOff val="-40000"/>
              </a:schemeClr>
            </a:gs>
            <a:gs pos="100000">
              <a:schemeClr val="accent6">
                <a:alpha val="90000"/>
                <a:hueOff val="0"/>
                <a:satOff val="0"/>
                <a:lumOff val="0"/>
                <a:alphaOff val="-4000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tx1"/>
              </a:solidFill>
            </a:rPr>
            <a:t>*Ley Reglamentaria de los artículos 103 y 107 de la </a:t>
          </a:r>
          <a:r>
            <a:rPr lang="es-ES" sz="2000" kern="1200" dirty="0" err="1" smtClean="0">
              <a:solidFill>
                <a:schemeClr val="tx1"/>
              </a:solidFill>
            </a:rPr>
            <a:t>CPEUM</a:t>
          </a:r>
          <a:r>
            <a:rPr lang="es-ES" sz="2000" kern="1200" dirty="0" smtClean="0">
              <a:solidFill>
                <a:schemeClr val="tx1"/>
              </a:solidFill>
            </a:rPr>
            <a:t> LEY DE AMPARO</a:t>
          </a:r>
        </a:p>
        <a:p>
          <a:pPr lvl="0" algn="ctr" defTabSz="889000">
            <a:lnSpc>
              <a:spcPct val="90000"/>
            </a:lnSpc>
            <a:spcBef>
              <a:spcPct val="0"/>
            </a:spcBef>
            <a:spcAft>
              <a:spcPct val="35000"/>
            </a:spcAft>
          </a:pPr>
          <a:r>
            <a:rPr lang="es-ES" sz="2000" kern="1200" dirty="0" smtClean="0">
              <a:solidFill>
                <a:schemeClr val="tx1"/>
              </a:solidFill>
            </a:rPr>
            <a:t>*Ley Orgánica del </a:t>
          </a:r>
          <a:r>
            <a:rPr lang="es-ES" sz="2000" kern="1200" dirty="0" err="1" smtClean="0">
              <a:solidFill>
                <a:schemeClr val="tx1"/>
              </a:solidFill>
            </a:rPr>
            <a:t>PJF</a:t>
          </a:r>
          <a:r>
            <a:rPr lang="es-ES" sz="2000" kern="1200" dirty="0" smtClean="0">
              <a:solidFill>
                <a:schemeClr val="tx1"/>
              </a:solidFill>
            </a:rPr>
            <a:t>)</a:t>
          </a:r>
        </a:p>
        <a:p>
          <a:pPr lvl="0" algn="ctr" defTabSz="889000">
            <a:lnSpc>
              <a:spcPct val="90000"/>
            </a:lnSpc>
            <a:spcBef>
              <a:spcPct val="0"/>
            </a:spcBef>
            <a:spcAft>
              <a:spcPct val="35000"/>
            </a:spcAft>
          </a:pPr>
          <a:r>
            <a:rPr lang="es-ES" sz="2000" kern="1200" dirty="0" smtClean="0">
              <a:solidFill>
                <a:schemeClr val="tx1"/>
              </a:solidFill>
            </a:rPr>
            <a:t>*Código Federal de Procedimientos Civiles</a:t>
          </a:r>
          <a:endParaRPr lang="es-MX" sz="2000" kern="1200" dirty="0">
            <a:solidFill>
              <a:schemeClr val="tx1"/>
            </a:solidFill>
          </a:endParaRPr>
        </a:p>
      </dsp:txBody>
      <dsp:txXfrm>
        <a:off x="3453212" y="1821314"/>
        <a:ext cx="4621914" cy="320491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134078-0C2A-4660-BA75-B4EE495D6A5C}">
      <dsp:nvSpPr>
        <dsp:cNvPr id="0" name=""/>
        <dsp:cNvSpPr/>
      </dsp:nvSpPr>
      <dsp:spPr>
        <a:xfrm>
          <a:off x="1374652" y="1865681"/>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49352" rIns="149352" bIns="149352" numCol="1" spcCol="1270" anchor="ctr" anchorCtr="0">
          <a:noAutofit/>
        </a:bodyPr>
        <a:lstStyle/>
        <a:p>
          <a:pPr lvl="0" algn="l" defTabSz="933450">
            <a:lnSpc>
              <a:spcPct val="90000"/>
            </a:lnSpc>
            <a:spcBef>
              <a:spcPct val="0"/>
            </a:spcBef>
            <a:spcAft>
              <a:spcPct val="35000"/>
            </a:spcAft>
          </a:pPr>
          <a:r>
            <a:rPr lang="es-MX" sz="2100" b="0" i="0" kern="1200" dirty="0" smtClean="0"/>
            <a:t>Se tramita ante los Juzgados de Distrito </a:t>
          </a:r>
          <a:endParaRPr lang="es-MX" sz="2100" kern="1200" dirty="0"/>
        </a:p>
      </dsp:txBody>
      <dsp:txXfrm>
        <a:off x="1786565" y="1865681"/>
        <a:ext cx="2162542" cy="1717161"/>
      </dsp:txXfrm>
    </dsp:sp>
    <dsp:sp modelId="{4CEC9066-EF9A-42FE-9445-7330A95B9483}">
      <dsp:nvSpPr>
        <dsp:cNvPr id="0" name=""/>
        <dsp:cNvSpPr/>
      </dsp:nvSpPr>
      <dsp:spPr>
        <a:xfrm>
          <a:off x="1609" y="1179160"/>
          <a:ext cx="1716303" cy="1716303"/>
        </a:xfrm>
        <a:prstGeom prst="ellipse">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AMPARO</a:t>
          </a:r>
        </a:p>
        <a:p>
          <a:pPr lvl="0" algn="ctr" defTabSz="800100">
            <a:lnSpc>
              <a:spcPct val="90000"/>
            </a:lnSpc>
            <a:spcBef>
              <a:spcPct val="0"/>
            </a:spcBef>
            <a:spcAft>
              <a:spcPct val="35000"/>
            </a:spcAft>
          </a:pPr>
          <a:r>
            <a:rPr lang="es-MX" sz="1800" kern="1200" dirty="0" smtClean="0"/>
            <a:t>INDIRECTO</a:t>
          </a:r>
          <a:endParaRPr lang="es-MX" sz="1800" kern="1200" dirty="0"/>
        </a:p>
      </dsp:txBody>
      <dsp:txXfrm>
        <a:off x="1609" y="1179160"/>
        <a:ext cx="1716303" cy="1716303"/>
      </dsp:txXfrm>
    </dsp:sp>
    <dsp:sp modelId="{AC4078A1-170A-43AB-ABA0-DB13B47FACC2}">
      <dsp:nvSpPr>
        <dsp:cNvPr id="0" name=""/>
        <dsp:cNvSpPr/>
      </dsp:nvSpPr>
      <dsp:spPr>
        <a:xfrm>
          <a:off x="5665411" y="1865681"/>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49352" rIns="149352" bIns="149352" numCol="1" spcCol="1270" anchor="ctr" anchorCtr="0">
          <a:noAutofit/>
        </a:bodyPr>
        <a:lstStyle/>
        <a:p>
          <a:pPr lvl="0" algn="l" defTabSz="933450">
            <a:lnSpc>
              <a:spcPct val="90000"/>
            </a:lnSpc>
            <a:spcBef>
              <a:spcPct val="0"/>
            </a:spcBef>
            <a:spcAft>
              <a:spcPct val="35000"/>
            </a:spcAft>
          </a:pPr>
          <a:r>
            <a:rPr lang="es-MX" sz="2100" b="0" i="0" kern="1200" dirty="0" smtClean="0"/>
            <a:t>Se tramita ante los Tribunales Colegiados de Circuito </a:t>
          </a:r>
          <a:endParaRPr lang="es-MX" sz="2100" kern="1200" dirty="0"/>
        </a:p>
      </dsp:txBody>
      <dsp:txXfrm>
        <a:off x="6077323" y="1865681"/>
        <a:ext cx="2162542" cy="1717161"/>
      </dsp:txXfrm>
    </dsp:sp>
    <dsp:sp modelId="{E47320FC-96A4-42D2-8D26-81DD2DDFB9B3}">
      <dsp:nvSpPr>
        <dsp:cNvPr id="0" name=""/>
        <dsp:cNvSpPr/>
      </dsp:nvSpPr>
      <dsp:spPr>
        <a:xfrm>
          <a:off x="4292368" y="1179160"/>
          <a:ext cx="1716303" cy="1716303"/>
        </a:xfrm>
        <a:prstGeom prst="ellipse">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AMPARO</a:t>
          </a:r>
        </a:p>
        <a:p>
          <a:pPr lvl="0" algn="ctr" defTabSz="800100">
            <a:lnSpc>
              <a:spcPct val="90000"/>
            </a:lnSpc>
            <a:spcBef>
              <a:spcPct val="0"/>
            </a:spcBef>
            <a:spcAft>
              <a:spcPct val="35000"/>
            </a:spcAft>
          </a:pPr>
          <a:r>
            <a:rPr lang="es-MX" sz="1800" kern="1200" dirty="0" smtClean="0"/>
            <a:t>DIRECTO</a:t>
          </a:r>
          <a:endParaRPr lang="es-MX" sz="1800" kern="1200" dirty="0"/>
        </a:p>
      </dsp:txBody>
      <dsp:txXfrm>
        <a:off x="4292368" y="1179160"/>
        <a:ext cx="1716303" cy="1716303"/>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134078-0C2A-4660-BA75-B4EE495D6A5C}">
      <dsp:nvSpPr>
        <dsp:cNvPr id="0" name=""/>
        <dsp:cNvSpPr/>
      </dsp:nvSpPr>
      <dsp:spPr>
        <a:xfrm>
          <a:off x="1703023" y="605481"/>
          <a:ext cx="2266607" cy="151182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lvl="0" algn="l" defTabSz="444500">
            <a:lnSpc>
              <a:spcPct val="90000"/>
            </a:lnSpc>
            <a:spcBef>
              <a:spcPct val="0"/>
            </a:spcBef>
            <a:spcAft>
              <a:spcPct val="35000"/>
            </a:spcAft>
          </a:pPr>
          <a:r>
            <a:rPr lang="es-MX" sz="1000" b="0" i="0" kern="1200" dirty="0" smtClean="0"/>
            <a:t>Leyes, tratados internacionales, reglamentos, decretos, o acuerdos de observancia general, que originen perjuicios al quejoso –es decir, que afecten o violen sus derechos humanos–. </a:t>
          </a:r>
          <a:endParaRPr lang="es-MX" sz="1000" kern="1200" dirty="0"/>
        </a:p>
      </dsp:txBody>
      <dsp:txXfrm>
        <a:off x="2065680" y="605481"/>
        <a:ext cx="1903949" cy="1511826"/>
      </dsp:txXfrm>
    </dsp:sp>
    <dsp:sp modelId="{2E3D08D1-A0A9-4F42-B907-5CD9C28874EF}">
      <dsp:nvSpPr>
        <dsp:cNvPr id="0" name=""/>
        <dsp:cNvSpPr/>
      </dsp:nvSpPr>
      <dsp:spPr>
        <a:xfrm>
          <a:off x="1703023" y="2117308"/>
          <a:ext cx="2266607" cy="151182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lvl="0" algn="l" defTabSz="444500">
            <a:lnSpc>
              <a:spcPct val="90000"/>
            </a:lnSpc>
            <a:spcBef>
              <a:spcPct val="0"/>
            </a:spcBef>
            <a:spcAft>
              <a:spcPct val="35000"/>
            </a:spcAft>
          </a:pPr>
          <a:r>
            <a:rPr lang="es-MX" sz="1000" b="0" i="0" kern="1200" dirty="0" smtClean="0"/>
            <a:t>Actos de autoridades que no sean tribunales judiciales, laborales o administrativos, –por ejemplo, una Secretaría de Estado, un gobernador o un agente del Ministerio Público– que resulten violatorios de derechos humanos.</a:t>
          </a:r>
          <a:endParaRPr lang="es-MX" sz="1000" b="0" i="0" kern="1200" dirty="0"/>
        </a:p>
      </dsp:txBody>
      <dsp:txXfrm>
        <a:off x="2065680" y="2117308"/>
        <a:ext cx="1903949" cy="1511826"/>
      </dsp:txXfrm>
    </dsp:sp>
    <dsp:sp modelId="{3A79D278-097F-4924-BE3E-A7F2EF4CDBE4}">
      <dsp:nvSpPr>
        <dsp:cNvPr id="0" name=""/>
        <dsp:cNvSpPr/>
      </dsp:nvSpPr>
      <dsp:spPr>
        <a:xfrm>
          <a:off x="1699873" y="3630189"/>
          <a:ext cx="2266607" cy="151182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lvl="0" algn="l" defTabSz="444500">
            <a:lnSpc>
              <a:spcPct val="90000"/>
            </a:lnSpc>
            <a:spcBef>
              <a:spcPct val="0"/>
            </a:spcBef>
            <a:spcAft>
              <a:spcPct val="35000"/>
            </a:spcAft>
          </a:pPr>
          <a:r>
            <a:rPr lang="es-MX" sz="1000" b="0" i="0" kern="1200" smtClean="0"/>
            <a:t>Actos de tribunales judiciales, laborales o administrativos ejecutados fuera de juicio o después de concluido</a:t>
          </a:r>
          <a:endParaRPr lang="es-MX" sz="1000" kern="1200"/>
        </a:p>
      </dsp:txBody>
      <dsp:txXfrm>
        <a:off x="2062530" y="3630189"/>
        <a:ext cx="1903949" cy="1511826"/>
      </dsp:txXfrm>
    </dsp:sp>
    <dsp:sp modelId="{4CEC9066-EF9A-42FE-9445-7330A95B9483}">
      <dsp:nvSpPr>
        <dsp:cNvPr id="0" name=""/>
        <dsp:cNvSpPr/>
      </dsp:nvSpPr>
      <dsp:spPr>
        <a:xfrm>
          <a:off x="494166" y="1053"/>
          <a:ext cx="1511071" cy="1511071"/>
        </a:xfrm>
        <a:prstGeom prst="ellipse">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kern="1200" dirty="0" smtClean="0"/>
            <a:t>AMPARO</a:t>
          </a:r>
        </a:p>
        <a:p>
          <a:pPr lvl="0" algn="ctr" defTabSz="711200">
            <a:lnSpc>
              <a:spcPct val="90000"/>
            </a:lnSpc>
            <a:spcBef>
              <a:spcPct val="0"/>
            </a:spcBef>
            <a:spcAft>
              <a:spcPct val="35000"/>
            </a:spcAft>
          </a:pPr>
          <a:r>
            <a:rPr lang="es-MX" sz="1600" kern="1200" dirty="0" smtClean="0"/>
            <a:t>INDIRECTO</a:t>
          </a:r>
          <a:endParaRPr lang="es-MX" sz="1600" kern="1200" dirty="0"/>
        </a:p>
      </dsp:txBody>
      <dsp:txXfrm>
        <a:off x="494166" y="1053"/>
        <a:ext cx="1511071" cy="1511071"/>
      </dsp:txXfrm>
    </dsp:sp>
    <dsp:sp modelId="{AC4078A1-170A-43AB-ABA0-DB13B47FACC2}">
      <dsp:nvSpPr>
        <dsp:cNvPr id="0" name=""/>
        <dsp:cNvSpPr/>
      </dsp:nvSpPr>
      <dsp:spPr>
        <a:xfrm>
          <a:off x="5480702" y="605481"/>
          <a:ext cx="2266607" cy="151182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lvl="0" algn="l" defTabSz="444500">
            <a:lnSpc>
              <a:spcPct val="90000"/>
            </a:lnSpc>
            <a:spcBef>
              <a:spcPct val="0"/>
            </a:spcBef>
            <a:spcAft>
              <a:spcPct val="35000"/>
            </a:spcAft>
          </a:pPr>
          <a:r>
            <a:rPr lang="es-MX" sz="1000" b="0" i="0" kern="1200" dirty="0" smtClean="0"/>
            <a:t>Contra de sentencias definitivas, laudos –determinaciones en materia laboral– y otras resoluciones que pongan fin al juicio, </a:t>
          </a:r>
          <a:endParaRPr lang="es-MX" sz="1000" kern="1200" dirty="0"/>
        </a:p>
      </dsp:txBody>
      <dsp:txXfrm>
        <a:off x="5843359" y="605481"/>
        <a:ext cx="1903949" cy="1511826"/>
      </dsp:txXfrm>
    </dsp:sp>
    <dsp:sp modelId="{EF65B293-383B-42FD-A8FD-31D7E4047D48}">
      <dsp:nvSpPr>
        <dsp:cNvPr id="0" name=""/>
        <dsp:cNvSpPr/>
      </dsp:nvSpPr>
      <dsp:spPr>
        <a:xfrm>
          <a:off x="5480702" y="2117308"/>
          <a:ext cx="2266607" cy="151182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lvl="0" algn="l" defTabSz="444500">
            <a:lnSpc>
              <a:spcPct val="90000"/>
            </a:lnSpc>
            <a:spcBef>
              <a:spcPct val="0"/>
            </a:spcBef>
            <a:spcAft>
              <a:spcPct val="35000"/>
            </a:spcAft>
          </a:pPr>
          <a:r>
            <a:rPr lang="es-MX" sz="1000" b="0" i="0" kern="1200" dirty="0" smtClean="0"/>
            <a:t>Dictados por tribunales judiciales, administrativos o del trabajo, </a:t>
          </a:r>
          <a:endParaRPr lang="es-MX" sz="1000" kern="1200" dirty="0"/>
        </a:p>
      </dsp:txBody>
      <dsp:txXfrm>
        <a:off x="5843359" y="2117308"/>
        <a:ext cx="1903949" cy="1511826"/>
      </dsp:txXfrm>
    </dsp:sp>
    <dsp:sp modelId="{E5EF6332-F8AC-4FA6-A8E1-A6B3A71DD7CF}">
      <dsp:nvSpPr>
        <dsp:cNvPr id="0" name=""/>
        <dsp:cNvSpPr/>
      </dsp:nvSpPr>
      <dsp:spPr>
        <a:xfrm>
          <a:off x="5480702" y="3629135"/>
          <a:ext cx="2266607" cy="151182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lvl="0" algn="l" defTabSz="444500">
            <a:lnSpc>
              <a:spcPct val="90000"/>
            </a:lnSpc>
            <a:spcBef>
              <a:spcPct val="0"/>
            </a:spcBef>
            <a:spcAft>
              <a:spcPct val="35000"/>
            </a:spcAft>
          </a:pPr>
          <a:r>
            <a:rPr lang="es-MX" sz="1000" b="0" i="0" kern="1200" dirty="0" smtClean="0"/>
            <a:t>Que afecten la defensa del quejoso, y en contra de las cuales no exista algún otro medio de defensa por medio del cual puedan ser modificados o dejados sin efecto.</a:t>
          </a:r>
          <a:endParaRPr lang="es-MX" sz="1000" kern="1200" dirty="0"/>
        </a:p>
      </dsp:txBody>
      <dsp:txXfrm>
        <a:off x="5843359" y="3629135"/>
        <a:ext cx="1903949" cy="1511826"/>
      </dsp:txXfrm>
    </dsp:sp>
    <dsp:sp modelId="{E47320FC-96A4-42D2-8D26-81DD2DDFB9B3}">
      <dsp:nvSpPr>
        <dsp:cNvPr id="0" name=""/>
        <dsp:cNvSpPr/>
      </dsp:nvSpPr>
      <dsp:spPr>
        <a:xfrm>
          <a:off x="4271845" y="1053"/>
          <a:ext cx="1511071" cy="1511071"/>
        </a:xfrm>
        <a:prstGeom prst="ellipse">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kern="1200" dirty="0" smtClean="0"/>
            <a:t>AMPARO</a:t>
          </a:r>
        </a:p>
        <a:p>
          <a:pPr lvl="0" algn="ctr" defTabSz="711200">
            <a:lnSpc>
              <a:spcPct val="90000"/>
            </a:lnSpc>
            <a:spcBef>
              <a:spcPct val="0"/>
            </a:spcBef>
            <a:spcAft>
              <a:spcPct val="35000"/>
            </a:spcAft>
          </a:pPr>
          <a:r>
            <a:rPr lang="es-MX" sz="1600" kern="1200" dirty="0" smtClean="0"/>
            <a:t>DIRECTO</a:t>
          </a:r>
          <a:endParaRPr lang="es-MX" sz="1600" kern="1200" dirty="0"/>
        </a:p>
      </dsp:txBody>
      <dsp:txXfrm>
        <a:off x="4271845" y="1053"/>
        <a:ext cx="1511071" cy="1511071"/>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134078-0C2A-4660-BA75-B4EE495D6A5C}">
      <dsp:nvSpPr>
        <dsp:cNvPr id="0" name=""/>
        <dsp:cNvSpPr/>
      </dsp:nvSpPr>
      <dsp:spPr>
        <a:xfrm>
          <a:off x="1374652" y="1197107"/>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lvl="0" algn="l" defTabSz="533400">
            <a:lnSpc>
              <a:spcPct val="90000"/>
            </a:lnSpc>
            <a:spcBef>
              <a:spcPct val="0"/>
            </a:spcBef>
            <a:spcAft>
              <a:spcPct val="35000"/>
            </a:spcAft>
          </a:pPr>
          <a:r>
            <a:rPr lang="es-MX" sz="1200" b="0" i="0" kern="1200" dirty="0" smtClean="0"/>
            <a:t>Actos pronunciados en un juicio que, de ejecutarse, no puedan ser reparados.</a:t>
          </a:r>
          <a:endParaRPr lang="es-MX" sz="1200" b="0" i="0" kern="1200" dirty="0"/>
        </a:p>
      </dsp:txBody>
      <dsp:txXfrm>
        <a:off x="1786565" y="1197107"/>
        <a:ext cx="2162542" cy="1717161"/>
      </dsp:txXfrm>
    </dsp:sp>
    <dsp:sp modelId="{9E914B8A-F583-435E-8F7E-F069FE01A51F}">
      <dsp:nvSpPr>
        <dsp:cNvPr id="0" name=""/>
        <dsp:cNvSpPr/>
      </dsp:nvSpPr>
      <dsp:spPr>
        <a:xfrm>
          <a:off x="1566320" y="2978507"/>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lvl="0" algn="l" defTabSz="533400">
            <a:lnSpc>
              <a:spcPct val="90000"/>
            </a:lnSpc>
            <a:spcBef>
              <a:spcPct val="0"/>
            </a:spcBef>
            <a:spcAft>
              <a:spcPct val="35000"/>
            </a:spcAft>
          </a:pPr>
          <a:r>
            <a:rPr lang="es-MX" sz="1200" b="0" i="0" kern="1200" dirty="0" smtClean="0"/>
            <a:t>Actos ejecutados dentro o fuera de juicio, cuando afecten a personas que no hayan intervenido en él.</a:t>
          </a:r>
          <a:endParaRPr lang="es-MX" sz="1200" b="0" i="0" kern="1200" dirty="0"/>
        </a:p>
      </dsp:txBody>
      <dsp:txXfrm>
        <a:off x="1978233" y="2978507"/>
        <a:ext cx="2162542" cy="1717161"/>
      </dsp:txXfrm>
    </dsp:sp>
    <dsp:sp modelId="{4CEC9066-EF9A-42FE-9445-7330A95B9483}">
      <dsp:nvSpPr>
        <dsp:cNvPr id="0" name=""/>
        <dsp:cNvSpPr/>
      </dsp:nvSpPr>
      <dsp:spPr>
        <a:xfrm>
          <a:off x="1609" y="510585"/>
          <a:ext cx="1716303" cy="1716303"/>
        </a:xfrm>
        <a:prstGeom prst="ellipse">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AMPARO</a:t>
          </a:r>
        </a:p>
        <a:p>
          <a:pPr lvl="0" algn="ctr" defTabSz="800100">
            <a:lnSpc>
              <a:spcPct val="90000"/>
            </a:lnSpc>
            <a:spcBef>
              <a:spcPct val="0"/>
            </a:spcBef>
            <a:spcAft>
              <a:spcPct val="35000"/>
            </a:spcAft>
          </a:pPr>
          <a:r>
            <a:rPr lang="es-MX" sz="1800" kern="1200" dirty="0" smtClean="0"/>
            <a:t>INDIRECTO</a:t>
          </a:r>
          <a:endParaRPr lang="es-MX" sz="1800" kern="1200" dirty="0"/>
        </a:p>
      </dsp:txBody>
      <dsp:txXfrm>
        <a:off x="1609" y="510585"/>
        <a:ext cx="1716303" cy="1716303"/>
      </dsp:txXfrm>
    </dsp:sp>
    <dsp:sp modelId="{AC4078A1-170A-43AB-ABA0-DB13B47FACC2}">
      <dsp:nvSpPr>
        <dsp:cNvPr id="0" name=""/>
        <dsp:cNvSpPr/>
      </dsp:nvSpPr>
      <dsp:spPr>
        <a:xfrm>
          <a:off x="5665411" y="1197107"/>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lvl="0" algn="l" defTabSz="533400">
            <a:lnSpc>
              <a:spcPct val="90000"/>
            </a:lnSpc>
            <a:spcBef>
              <a:spcPct val="0"/>
            </a:spcBef>
            <a:spcAft>
              <a:spcPct val="35000"/>
            </a:spcAft>
          </a:pPr>
          <a:r>
            <a:rPr lang="es-MX" sz="1200" b="0" i="0" kern="1200" dirty="0" smtClean="0"/>
            <a:t>Leyes o actos de la autoridad federal que afecten la soberanía de los Estados o la esfera de competencia del Distrito Federal; o por leyes o actos de estos últimos que afecten el ámbito de competencia federal.</a:t>
          </a:r>
          <a:endParaRPr lang="es-MX" sz="1200" kern="1200" dirty="0"/>
        </a:p>
      </dsp:txBody>
      <dsp:txXfrm>
        <a:off x="6077323" y="1197107"/>
        <a:ext cx="2162542" cy="1717161"/>
      </dsp:txXfrm>
    </dsp:sp>
    <dsp:sp modelId="{EF65B293-383B-42FD-A8FD-31D7E4047D48}">
      <dsp:nvSpPr>
        <dsp:cNvPr id="0" name=""/>
        <dsp:cNvSpPr/>
      </dsp:nvSpPr>
      <dsp:spPr>
        <a:xfrm>
          <a:off x="5665411" y="2914268"/>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lvl="0" algn="l" defTabSz="533400">
            <a:lnSpc>
              <a:spcPct val="90000"/>
            </a:lnSpc>
            <a:spcBef>
              <a:spcPct val="0"/>
            </a:spcBef>
            <a:spcAft>
              <a:spcPct val="35000"/>
            </a:spcAft>
          </a:pPr>
          <a:r>
            <a:rPr lang="es-MX" sz="1200" b="0" i="0" kern="1200" dirty="0" smtClean="0"/>
            <a:t>Resoluciones del Ministerio Público sobre el no ejercicio o desistimiento de la acción penal,</a:t>
          </a:r>
          <a:endParaRPr lang="es-MX" sz="1200" kern="1200" dirty="0"/>
        </a:p>
      </dsp:txBody>
      <dsp:txXfrm>
        <a:off x="6077323" y="2914268"/>
        <a:ext cx="2162542" cy="1717161"/>
      </dsp:txXfrm>
    </dsp:sp>
    <dsp:sp modelId="{E47320FC-96A4-42D2-8D26-81DD2DDFB9B3}">
      <dsp:nvSpPr>
        <dsp:cNvPr id="0" name=""/>
        <dsp:cNvSpPr/>
      </dsp:nvSpPr>
      <dsp:spPr>
        <a:xfrm>
          <a:off x="4292368" y="510585"/>
          <a:ext cx="1716303" cy="1716303"/>
        </a:xfrm>
        <a:prstGeom prst="ellipse">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AMPARO</a:t>
          </a:r>
        </a:p>
        <a:p>
          <a:pPr lvl="0" algn="ctr" defTabSz="800100">
            <a:lnSpc>
              <a:spcPct val="90000"/>
            </a:lnSpc>
            <a:spcBef>
              <a:spcPct val="0"/>
            </a:spcBef>
            <a:spcAft>
              <a:spcPct val="35000"/>
            </a:spcAft>
          </a:pPr>
          <a:r>
            <a:rPr lang="es-MX" sz="1800" kern="1200" dirty="0" smtClean="0"/>
            <a:t>INDIRECTO</a:t>
          </a:r>
          <a:endParaRPr lang="es-MX" sz="1800" kern="1200" dirty="0"/>
        </a:p>
      </dsp:txBody>
      <dsp:txXfrm>
        <a:off x="4292368" y="510585"/>
        <a:ext cx="1716303" cy="1716303"/>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134078-0C2A-4660-BA75-B4EE495D6A5C}">
      <dsp:nvSpPr>
        <dsp:cNvPr id="0" name=""/>
        <dsp:cNvSpPr/>
      </dsp:nvSpPr>
      <dsp:spPr>
        <a:xfrm>
          <a:off x="1374652" y="1018977"/>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lvl="0" algn="l" defTabSz="488950">
            <a:lnSpc>
              <a:spcPct val="90000"/>
            </a:lnSpc>
            <a:spcBef>
              <a:spcPct val="0"/>
            </a:spcBef>
            <a:spcAft>
              <a:spcPct val="35000"/>
            </a:spcAft>
          </a:pPr>
          <a:r>
            <a:rPr lang="es-MX" sz="1100" b="0" i="0" kern="1200" dirty="0" smtClean="0"/>
            <a:t>Leyes, tratados internacionales, reglamentos, decretos, o acuerdos de observancia general, que originen perjuicios al quejoso –es decir, que afecten o violen sus derechos humanos–. </a:t>
          </a:r>
          <a:endParaRPr lang="es-MX" sz="1100" kern="1200" dirty="0"/>
        </a:p>
      </dsp:txBody>
      <dsp:txXfrm>
        <a:off x="1786565" y="1018977"/>
        <a:ext cx="2162542" cy="1717161"/>
      </dsp:txXfrm>
    </dsp:sp>
    <dsp:sp modelId="{2E3D08D1-A0A9-4F42-B907-5CD9C28874EF}">
      <dsp:nvSpPr>
        <dsp:cNvPr id="0" name=""/>
        <dsp:cNvSpPr/>
      </dsp:nvSpPr>
      <dsp:spPr>
        <a:xfrm>
          <a:off x="1374652" y="2736138"/>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lvl="0" algn="l" defTabSz="488950">
            <a:lnSpc>
              <a:spcPct val="90000"/>
            </a:lnSpc>
            <a:spcBef>
              <a:spcPct val="0"/>
            </a:spcBef>
            <a:spcAft>
              <a:spcPct val="35000"/>
            </a:spcAft>
          </a:pPr>
          <a:r>
            <a:rPr lang="es-MX" sz="1100" b="0" i="0" kern="1200" dirty="0" smtClean="0"/>
            <a:t>Actos de autoridades que no sean tribunales judiciales, laborales o administrativos, –por ejemplo, una Secretaría de Estado, un gobernador o un agente del Ministerio Público– que resulten violatorios de derechos humanos.</a:t>
          </a:r>
          <a:endParaRPr lang="es-MX" sz="1100" b="0" i="0" kern="1200" dirty="0"/>
        </a:p>
      </dsp:txBody>
      <dsp:txXfrm>
        <a:off x="1786565" y="2736138"/>
        <a:ext cx="2162542" cy="1717161"/>
      </dsp:txXfrm>
    </dsp:sp>
    <dsp:sp modelId="{4CEC9066-EF9A-42FE-9445-7330A95B9483}">
      <dsp:nvSpPr>
        <dsp:cNvPr id="0" name=""/>
        <dsp:cNvSpPr/>
      </dsp:nvSpPr>
      <dsp:spPr>
        <a:xfrm>
          <a:off x="1609" y="332455"/>
          <a:ext cx="1716303" cy="1716303"/>
        </a:xfrm>
        <a:prstGeom prst="ellipse">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AMPARO</a:t>
          </a:r>
        </a:p>
        <a:p>
          <a:pPr lvl="0" algn="ctr" defTabSz="800100">
            <a:lnSpc>
              <a:spcPct val="90000"/>
            </a:lnSpc>
            <a:spcBef>
              <a:spcPct val="0"/>
            </a:spcBef>
            <a:spcAft>
              <a:spcPct val="35000"/>
            </a:spcAft>
          </a:pPr>
          <a:r>
            <a:rPr lang="es-MX" sz="1800" kern="1200" dirty="0" smtClean="0"/>
            <a:t>INDIRECTO</a:t>
          </a:r>
          <a:endParaRPr lang="es-MX" sz="1800" kern="1200" dirty="0"/>
        </a:p>
      </dsp:txBody>
      <dsp:txXfrm>
        <a:off x="1609" y="332455"/>
        <a:ext cx="1716303" cy="1716303"/>
      </dsp:txXfrm>
    </dsp:sp>
    <dsp:sp modelId="{AC4078A1-170A-43AB-ABA0-DB13B47FACC2}">
      <dsp:nvSpPr>
        <dsp:cNvPr id="0" name=""/>
        <dsp:cNvSpPr/>
      </dsp:nvSpPr>
      <dsp:spPr>
        <a:xfrm>
          <a:off x="5665411" y="1018977"/>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lvl="0" algn="l" defTabSz="488950">
            <a:lnSpc>
              <a:spcPct val="90000"/>
            </a:lnSpc>
            <a:spcBef>
              <a:spcPct val="0"/>
            </a:spcBef>
            <a:spcAft>
              <a:spcPct val="35000"/>
            </a:spcAft>
          </a:pPr>
          <a:r>
            <a:rPr lang="es-MX" sz="1100" b="0" i="0" kern="1200" dirty="0" smtClean="0"/>
            <a:t>Contra de sentencias definitivas, laudos –determinaciones en materia laboral– y otras resoluciones que pongan fin al juicio, </a:t>
          </a:r>
          <a:endParaRPr lang="es-MX" sz="1100" kern="1200" dirty="0"/>
        </a:p>
      </dsp:txBody>
      <dsp:txXfrm>
        <a:off x="6077323" y="1018977"/>
        <a:ext cx="2162542" cy="1717161"/>
      </dsp:txXfrm>
    </dsp:sp>
    <dsp:sp modelId="{EF65B293-383B-42FD-A8FD-31D7E4047D48}">
      <dsp:nvSpPr>
        <dsp:cNvPr id="0" name=""/>
        <dsp:cNvSpPr/>
      </dsp:nvSpPr>
      <dsp:spPr>
        <a:xfrm>
          <a:off x="5665411" y="2736138"/>
          <a:ext cx="2574455" cy="171716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lvl="0" algn="l" defTabSz="488950">
            <a:lnSpc>
              <a:spcPct val="90000"/>
            </a:lnSpc>
            <a:spcBef>
              <a:spcPct val="0"/>
            </a:spcBef>
            <a:spcAft>
              <a:spcPct val="35000"/>
            </a:spcAft>
          </a:pPr>
          <a:r>
            <a:rPr lang="es-MX" sz="1100" b="0" i="0" kern="1200" dirty="0" smtClean="0"/>
            <a:t>Dictados por tribunales judiciales, administrativos o del trabajo, </a:t>
          </a:r>
          <a:endParaRPr lang="es-MX" sz="1100" kern="1200" dirty="0"/>
        </a:p>
      </dsp:txBody>
      <dsp:txXfrm>
        <a:off x="6077323" y="2736138"/>
        <a:ext cx="2162542" cy="1717161"/>
      </dsp:txXfrm>
    </dsp:sp>
    <dsp:sp modelId="{E47320FC-96A4-42D2-8D26-81DD2DDFB9B3}">
      <dsp:nvSpPr>
        <dsp:cNvPr id="0" name=""/>
        <dsp:cNvSpPr/>
      </dsp:nvSpPr>
      <dsp:spPr>
        <a:xfrm>
          <a:off x="4292368" y="332455"/>
          <a:ext cx="1716303" cy="1716303"/>
        </a:xfrm>
        <a:prstGeom prst="ellipse">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AMPARO</a:t>
          </a:r>
        </a:p>
        <a:p>
          <a:pPr lvl="0" algn="ctr" defTabSz="800100">
            <a:lnSpc>
              <a:spcPct val="90000"/>
            </a:lnSpc>
            <a:spcBef>
              <a:spcPct val="0"/>
            </a:spcBef>
            <a:spcAft>
              <a:spcPct val="35000"/>
            </a:spcAft>
          </a:pPr>
          <a:r>
            <a:rPr lang="es-MX" sz="1800" kern="1200" dirty="0" smtClean="0"/>
            <a:t>DIRECTO</a:t>
          </a:r>
          <a:endParaRPr lang="es-MX" sz="1800" kern="1200" dirty="0"/>
        </a:p>
      </dsp:txBody>
      <dsp:txXfrm>
        <a:off x="4292368" y="332455"/>
        <a:ext cx="1716303" cy="171630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October 16, 2017</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‹Nº›</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October 16,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October 16,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October 16,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October 16,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October 16,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October 16, 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October 16, 2017</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October 16, 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October 16, 2017</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October 16, 2017</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October 16, 2017</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7.jpeg"/><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7.jpeg"/><Relationship Id="rId2" Type="http://schemas.openxmlformats.org/officeDocument/2006/relationships/diagramData" Target="../diagrams/data15.xml"/><Relationship Id="rId1" Type="http://schemas.openxmlformats.org/officeDocument/2006/relationships/slideLayout" Target="../slideLayouts/slideLayout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7.jpeg"/><Relationship Id="rId2" Type="http://schemas.openxmlformats.org/officeDocument/2006/relationships/diagramData" Target="../diagrams/data16.xml"/><Relationship Id="rId1" Type="http://schemas.openxmlformats.org/officeDocument/2006/relationships/slideLayout" Target="../slideLayouts/slideLayout6.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7.jpeg"/><Relationship Id="rId2" Type="http://schemas.openxmlformats.org/officeDocument/2006/relationships/diagramData" Target="../diagrams/data17.xml"/><Relationship Id="rId1" Type="http://schemas.openxmlformats.org/officeDocument/2006/relationships/slideLayout" Target="../slideLayouts/slideLayout6.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MX" sz="2400" b="1" dirty="0" smtClean="0"/>
              <a:t>Unidad 4. Los Medios de defensa y el control constitucional 	</a:t>
            </a:r>
            <a:br>
              <a:rPr lang="es-MX" sz="2400" b="1" dirty="0" smtClean="0"/>
            </a:br>
            <a:endParaRPr lang="en-US" sz="2400" dirty="0"/>
          </a:p>
        </p:txBody>
      </p:sp>
      <p:sp>
        <p:nvSpPr>
          <p:cNvPr id="3" name="Subtitle 2"/>
          <p:cNvSpPr>
            <a:spLocks noGrp="1"/>
          </p:cNvSpPr>
          <p:nvPr>
            <p:ph type="subTitle" idx="1"/>
          </p:nvPr>
        </p:nvSpPr>
        <p:spPr>
          <a:xfrm>
            <a:off x="4733365" y="4421081"/>
            <a:ext cx="3309803" cy="677392"/>
          </a:xfrm>
        </p:spPr>
        <p:txBody>
          <a:bodyPr>
            <a:normAutofit fontScale="55000" lnSpcReduction="20000"/>
          </a:bodyPr>
          <a:lstStyle/>
          <a:p>
            <a:endParaRPr lang="es-MX" dirty="0" smtClean="0"/>
          </a:p>
          <a:p>
            <a:r>
              <a:rPr lang="es-MX" b="1" dirty="0" smtClean="0"/>
              <a:t>LICENCIATURA EN DERECHO</a:t>
            </a:r>
          </a:p>
          <a:p>
            <a:r>
              <a:rPr lang="es-MX" b="1" dirty="0" smtClean="0"/>
              <a:t>5 PERIODO</a:t>
            </a:r>
          </a:p>
          <a:p>
            <a:r>
              <a:rPr lang="es-MX" dirty="0" smtClean="0"/>
              <a:t>	</a:t>
            </a:r>
          </a:p>
          <a:p>
            <a:endParaRPr lang="en-US" dirty="0"/>
          </a:p>
        </p:txBody>
      </p:sp>
      <p:sp>
        <p:nvSpPr>
          <p:cNvPr id="4" name="Date Placeholder 3"/>
          <p:cNvSpPr>
            <a:spLocks noGrp="1"/>
          </p:cNvSpPr>
          <p:nvPr>
            <p:ph type="dt" sz="half" idx="10"/>
          </p:nvPr>
        </p:nvSpPr>
        <p:spPr>
          <a:xfrm>
            <a:off x="4738744" y="1516828"/>
            <a:ext cx="3449292" cy="750981"/>
          </a:xfrm>
        </p:spPr>
        <p:txBody>
          <a:bodyPr/>
          <a:lstStyle/>
          <a:p>
            <a:r>
              <a:rPr lang="en-US" dirty="0" err="1" smtClean="0"/>
              <a:t>DERECHO</a:t>
            </a:r>
            <a:r>
              <a:rPr lang="en-US" dirty="0" smtClean="0"/>
              <a:t> </a:t>
            </a:r>
            <a:r>
              <a:rPr lang="en-US" dirty="0" err="1" smtClean="0"/>
              <a:t>CONSTITUCIONAL</a:t>
            </a:r>
            <a:endParaRPr lang="en-US" dirty="0"/>
          </a:p>
        </p:txBody>
      </p:sp>
      <p:sp>
        <p:nvSpPr>
          <p:cNvPr id="5" name="Footer Placeholder 4"/>
          <p:cNvSpPr>
            <a:spLocks noGrp="1"/>
          </p:cNvSpPr>
          <p:nvPr>
            <p:ph type="ftr" sz="quarter" idx="11"/>
          </p:nvPr>
        </p:nvSpPr>
        <p:spPr>
          <a:xfrm>
            <a:off x="4544291" y="5719966"/>
            <a:ext cx="3590821" cy="365125"/>
          </a:xfrm>
        </p:spPr>
        <p:txBody>
          <a:bodyPr/>
          <a:lstStyle/>
          <a:p>
            <a:r>
              <a:rPr lang="en-US" dirty="0" smtClean="0"/>
              <a:t>M. EN D. EMILIA </a:t>
            </a:r>
            <a:r>
              <a:rPr lang="en-US" dirty="0" err="1" smtClean="0"/>
              <a:t>DURÁN</a:t>
            </a:r>
            <a:r>
              <a:rPr lang="en-US" dirty="0" smtClean="0"/>
              <a:t>  </a:t>
            </a:r>
            <a:r>
              <a:rPr lang="en-US" dirty="0" err="1" smtClean="0"/>
              <a:t>RAMÍREZ</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1</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28" name="Picture 4"/>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 name="Picture 2" descr="Universidad Autónoma del Estado de México"/>
          <p:cNvPicPr>
            <a:picLocks noChangeAspect="1" noChangeArrowheads="1"/>
          </p:cNvPicPr>
          <p:nvPr/>
        </p:nvPicPr>
        <p:blipFill>
          <a:blip r:embed="rId3" cstate="print"/>
          <a:srcRect/>
          <a:stretch>
            <a:fillRect/>
          </a:stretch>
        </p:blipFill>
        <p:spPr bwMode="auto">
          <a:xfrm>
            <a:off x="0" y="641267"/>
            <a:ext cx="4278882" cy="961902"/>
          </a:xfrm>
          <a:prstGeom prst="rect">
            <a:avLst/>
          </a:prstGeom>
          <a:noFill/>
        </p:spPr>
      </p:pic>
      <p:sp>
        <p:nvSpPr>
          <p:cNvPr id="12" name="11 CuadroTexto"/>
          <p:cNvSpPr txBox="1"/>
          <p:nvPr/>
        </p:nvSpPr>
        <p:spPr>
          <a:xfrm>
            <a:off x="237506" y="2113808"/>
            <a:ext cx="4334494" cy="276999"/>
          </a:xfrm>
          <a:prstGeom prst="rect">
            <a:avLst/>
          </a:prstGeom>
          <a:noFill/>
        </p:spPr>
        <p:txBody>
          <a:bodyPr wrap="square" rtlCol="0">
            <a:spAutoFit/>
          </a:bodyPr>
          <a:lstStyle/>
          <a:p>
            <a:pPr algn="ctr"/>
            <a:r>
              <a:rPr lang="es-MX" sz="1200" dirty="0" smtClean="0"/>
              <a:t>Centro Universitario </a:t>
            </a:r>
            <a:r>
              <a:rPr lang="es-MX" sz="1200" dirty="0" err="1" smtClean="0"/>
              <a:t>UAEM</a:t>
            </a:r>
            <a:r>
              <a:rPr lang="es-MX" sz="1200" dirty="0" smtClean="0"/>
              <a:t> Texcoco</a:t>
            </a:r>
            <a:endParaRPr lang="es-MX" sz="1200" dirty="0"/>
          </a:p>
        </p:txBody>
      </p:sp>
    </p:spTree>
    <p:extLst>
      <p:ext uri="{BB962C8B-B14F-4D97-AF65-F5344CB8AC3E}">
        <p14:creationId xmlns="" xmlns:p14="http://schemas.microsoft.com/office/powerpoint/2010/main" val="21940979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4" name="3 Marcador de fecha"/>
          <p:cNvSpPr>
            <a:spLocks noGrp="1"/>
          </p:cNvSpPr>
          <p:nvPr>
            <p:ph type="dt" sz="half" idx="10"/>
          </p:nvPr>
        </p:nvSpPr>
        <p:spPr/>
        <p:txBody>
          <a:bodyPr/>
          <a:lstStyle/>
          <a:p>
            <a:endParaRPr lang="en-US" dirty="0"/>
          </a:p>
        </p:txBody>
      </p:sp>
      <p:sp>
        <p:nvSpPr>
          <p:cNvPr id="5" name="4 Marcador de pie de página"/>
          <p:cNvSpPr>
            <a:spLocks noGrp="1"/>
          </p:cNvSpPr>
          <p:nvPr>
            <p:ph type="ftr" sz="quarter" idx="11"/>
          </p:nvPr>
        </p:nvSpPr>
        <p:spPr>
          <a:xfrm>
            <a:off x="3360717" y="5864035"/>
            <a:ext cx="5320145" cy="679269"/>
          </a:xfrm>
        </p:spPr>
        <p:txBody>
          <a:bodyPr/>
          <a:lstStyle/>
          <a:p>
            <a:r>
              <a:rPr lang="es-ES" dirty="0" smtClean="0"/>
              <a:t>4.2 Clasificación de los medios de control y defensa de la Constitución</a:t>
            </a:r>
            <a:endParaRPr lang="es-MX" dirty="0" smtClean="0"/>
          </a:p>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10</a:t>
            </a:fld>
            <a:endParaRPr lang="en-US"/>
          </a:p>
        </p:txBody>
      </p:sp>
      <p:graphicFrame>
        <p:nvGraphicFramePr>
          <p:cNvPr id="7" name="3 Marcador de contenido"/>
          <p:cNvGraphicFramePr>
            <a:graphicFrameLocks/>
          </p:cNvGraphicFramePr>
          <p:nvPr/>
        </p:nvGraphicFramePr>
        <p:xfrm>
          <a:off x="852116" y="897223"/>
          <a:ext cx="8075240" cy="49685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2" descr="Universidad Autónoma del Estado de México"/>
          <p:cNvPicPr>
            <a:picLocks noChangeAspect="1" noChangeArrowheads="1"/>
          </p:cNvPicPr>
          <p:nvPr/>
        </p:nvPicPr>
        <p:blipFill>
          <a:blip r:embed="rId7" cstate="print"/>
          <a:srcRect/>
          <a:stretch>
            <a:fillRect/>
          </a:stretch>
        </p:blipFill>
        <p:spPr bwMode="auto">
          <a:xfrm>
            <a:off x="4800600" y="1"/>
            <a:ext cx="1352550" cy="5524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a:xfrm>
            <a:off x="4649095" y="224491"/>
            <a:ext cx="3533003" cy="365125"/>
          </a:xfrm>
        </p:spPr>
        <p:txBody>
          <a:bodyPr/>
          <a:lstStyle/>
          <a:p>
            <a:fld id="{8B37D5FE-740C-46F5-801A-FA5477D9711F}" type="slidenum">
              <a:rPr lang="en-US" smtClean="0"/>
              <a:pPr/>
              <a:t>11</a:t>
            </a:fld>
            <a:endParaRPr lang="en-US" dirty="0"/>
          </a:p>
        </p:txBody>
      </p:sp>
      <p:graphicFrame>
        <p:nvGraphicFramePr>
          <p:cNvPr id="24" name="23 Marcador de posición de imagen"/>
          <p:cNvGraphicFramePr>
            <a:graphicFrameLocks noGrp="1"/>
          </p:cNvGraphicFramePr>
          <p:nvPr>
            <p:ph type="pic" idx="4294967295"/>
          </p:nvPr>
        </p:nvGraphicFramePr>
        <p:xfrm>
          <a:off x="3705101" y="807521"/>
          <a:ext cx="4738254" cy="5943600"/>
        </p:xfrm>
        <a:graphic>
          <a:graphicData uri="http://schemas.openxmlformats.org/drawingml/2006/table">
            <a:tbl>
              <a:tblPr/>
              <a:tblGrid>
                <a:gridCol w="4738254"/>
              </a:tblGrid>
              <a:tr h="360255">
                <a:tc>
                  <a:txBody>
                    <a:bodyPr/>
                    <a:lstStyle/>
                    <a:p>
                      <a:pPr marL="449580" algn="ctr">
                        <a:lnSpc>
                          <a:spcPct val="150000"/>
                        </a:lnSpc>
                        <a:spcAft>
                          <a:spcPts val="0"/>
                        </a:spcAft>
                        <a:tabLst>
                          <a:tab pos="450215" algn="l"/>
                        </a:tabLst>
                      </a:pPr>
                      <a:r>
                        <a:rPr lang="es-ES" sz="2000" dirty="0">
                          <a:latin typeface="Times New Roman"/>
                          <a:ea typeface="Times New Roman"/>
                        </a:rPr>
                        <a:t>Sistema Difuso</a:t>
                      </a:r>
                      <a:endParaRPr lang="es-MX" sz="2000" dirty="0">
                        <a:latin typeface="Times New Roman"/>
                        <a:ea typeface="Times New Roman"/>
                      </a:endParaRPr>
                    </a:p>
                  </a:txBody>
                  <a:tcPr marL="36366" marR="36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360255">
                <a:tc>
                  <a:txBody>
                    <a:bodyPr/>
                    <a:lstStyle/>
                    <a:p>
                      <a:pPr marL="449580" algn="just">
                        <a:lnSpc>
                          <a:spcPct val="150000"/>
                        </a:lnSpc>
                        <a:spcAft>
                          <a:spcPts val="0"/>
                        </a:spcAft>
                        <a:tabLst>
                          <a:tab pos="450215" algn="l"/>
                        </a:tabLst>
                      </a:pPr>
                      <a:r>
                        <a:rPr lang="es-ES" sz="1600" b="1" dirty="0" smtClean="0">
                          <a:latin typeface="Times New Roman"/>
                          <a:ea typeface="Times New Roman"/>
                        </a:rPr>
                        <a:t>Norteamericano</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255">
                <a:tc>
                  <a:txBody>
                    <a:bodyPr/>
                    <a:lstStyle/>
                    <a:p>
                      <a:pPr marL="449580" algn="just">
                        <a:lnSpc>
                          <a:spcPct val="150000"/>
                        </a:lnSpc>
                        <a:spcAft>
                          <a:spcPts val="0"/>
                        </a:spcAft>
                        <a:tabLst>
                          <a:tab pos="450215" algn="l"/>
                        </a:tabLst>
                      </a:pPr>
                      <a:r>
                        <a:rPr lang="es-ES" sz="1600" b="1" dirty="0">
                          <a:latin typeface="Times New Roman"/>
                          <a:ea typeface="Times New Roman"/>
                        </a:rPr>
                        <a:t>1803 (s. XIX</a:t>
                      </a:r>
                      <a:r>
                        <a:rPr lang="es-ES" sz="1600" b="1" dirty="0" smtClean="0">
                          <a:latin typeface="Times New Roman"/>
                          <a:ea typeface="Times New Roman"/>
                        </a:rPr>
                        <a:t>)</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255">
                <a:tc>
                  <a:txBody>
                    <a:bodyPr/>
                    <a:lstStyle/>
                    <a:p>
                      <a:pPr marL="449580" algn="just">
                        <a:lnSpc>
                          <a:spcPct val="150000"/>
                        </a:lnSpc>
                        <a:spcAft>
                          <a:spcPts val="0"/>
                        </a:spcAft>
                        <a:tabLst>
                          <a:tab pos="450215" algn="l"/>
                        </a:tabLst>
                      </a:pPr>
                      <a:r>
                        <a:rPr lang="es-ES" sz="1600" b="1" dirty="0">
                          <a:latin typeface="Times New Roman"/>
                          <a:ea typeface="Times New Roman"/>
                        </a:rPr>
                        <a:t>Juez </a:t>
                      </a:r>
                      <a:r>
                        <a:rPr lang="es-ES" sz="1600" b="1" dirty="0" smtClean="0">
                          <a:latin typeface="Times New Roman"/>
                          <a:ea typeface="Times New Roman"/>
                        </a:rPr>
                        <a:t>Marshall</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255">
                <a:tc>
                  <a:txBody>
                    <a:bodyPr/>
                    <a:lstStyle/>
                    <a:p>
                      <a:pPr marL="449580" algn="just">
                        <a:lnSpc>
                          <a:spcPct val="150000"/>
                        </a:lnSpc>
                        <a:spcAft>
                          <a:spcPts val="0"/>
                        </a:spcAft>
                        <a:tabLst>
                          <a:tab pos="450215" algn="l"/>
                        </a:tabLst>
                      </a:pPr>
                      <a:r>
                        <a:rPr lang="es-ES" sz="1600" b="1" dirty="0">
                          <a:latin typeface="Times New Roman"/>
                          <a:ea typeface="Times New Roman"/>
                        </a:rPr>
                        <a:t>Judicial </a:t>
                      </a:r>
                      <a:r>
                        <a:rPr lang="es-ES" sz="1600" b="1" dirty="0" err="1">
                          <a:latin typeface="Times New Roman"/>
                          <a:ea typeface="Times New Roman"/>
                        </a:rPr>
                        <a:t>Review</a:t>
                      </a:r>
                      <a:r>
                        <a:rPr lang="es-ES" sz="1600" b="1" dirty="0">
                          <a:latin typeface="Times New Roman"/>
                          <a:ea typeface="Times New Roman"/>
                        </a:rPr>
                        <a:t> of </a:t>
                      </a:r>
                      <a:r>
                        <a:rPr lang="es-ES" sz="1600" b="1" dirty="0" err="1">
                          <a:latin typeface="Times New Roman"/>
                          <a:ea typeface="Times New Roman"/>
                        </a:rPr>
                        <a:t>Legislation</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510">
                <a:tc>
                  <a:txBody>
                    <a:bodyPr/>
                    <a:lstStyle/>
                    <a:p>
                      <a:pPr marL="449580" algn="just">
                        <a:lnSpc>
                          <a:spcPct val="150000"/>
                        </a:lnSpc>
                        <a:spcAft>
                          <a:spcPts val="0"/>
                        </a:spcAft>
                        <a:tabLst>
                          <a:tab pos="450215" algn="l"/>
                        </a:tabLst>
                      </a:pPr>
                      <a:r>
                        <a:rPr lang="es-ES" sz="1600" b="1" dirty="0">
                          <a:latin typeface="Times New Roman"/>
                          <a:ea typeface="Times New Roman"/>
                        </a:rPr>
                        <a:t>Liberalismo basada en la Teoría de la Constitución</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255">
                <a:tc>
                  <a:txBody>
                    <a:bodyPr/>
                    <a:lstStyle/>
                    <a:p>
                      <a:pPr marL="449580" algn="just">
                        <a:lnSpc>
                          <a:spcPct val="150000"/>
                        </a:lnSpc>
                        <a:spcAft>
                          <a:spcPts val="0"/>
                        </a:spcAft>
                        <a:tabLst>
                          <a:tab pos="450215" algn="l"/>
                        </a:tabLst>
                      </a:pPr>
                      <a:r>
                        <a:rPr lang="es-ES" sz="1600" b="1" dirty="0">
                          <a:latin typeface="Times New Roman"/>
                          <a:ea typeface="Times New Roman"/>
                        </a:rPr>
                        <a:t>Cualquier </a:t>
                      </a:r>
                      <a:r>
                        <a:rPr lang="es-ES" sz="1600" b="1" dirty="0" smtClean="0">
                          <a:latin typeface="Times New Roman"/>
                          <a:ea typeface="Times New Roman"/>
                        </a:rPr>
                        <a:t>juez</a:t>
                      </a:r>
                    </a:p>
                    <a:p>
                      <a:pPr marL="449580" algn="just">
                        <a:lnSpc>
                          <a:spcPct val="150000"/>
                        </a:lnSpc>
                        <a:spcAft>
                          <a:spcPts val="0"/>
                        </a:spcAft>
                        <a:tabLst>
                          <a:tab pos="450215" algn="l"/>
                        </a:tabLst>
                      </a:pP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255">
                <a:tc>
                  <a:txBody>
                    <a:bodyPr/>
                    <a:lstStyle/>
                    <a:p>
                      <a:pPr marL="449580" algn="just">
                        <a:lnSpc>
                          <a:spcPct val="150000"/>
                        </a:lnSpc>
                        <a:spcAft>
                          <a:spcPts val="0"/>
                        </a:spcAft>
                        <a:tabLst>
                          <a:tab pos="450215" algn="l"/>
                        </a:tabLst>
                      </a:pPr>
                      <a:r>
                        <a:rPr lang="es-ES" sz="1600" b="1" dirty="0">
                          <a:latin typeface="Times New Roman"/>
                          <a:ea typeface="Times New Roman"/>
                        </a:rPr>
                        <a:t>Supremacía y rigidez constitucional</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255">
                <a:tc>
                  <a:txBody>
                    <a:bodyPr/>
                    <a:lstStyle/>
                    <a:p>
                      <a:pPr marL="449580" algn="just">
                        <a:lnSpc>
                          <a:spcPct val="150000"/>
                        </a:lnSpc>
                        <a:spcAft>
                          <a:spcPts val="0"/>
                        </a:spcAft>
                        <a:tabLst>
                          <a:tab pos="25400" algn="l"/>
                          <a:tab pos="450215" algn="l"/>
                        </a:tabLst>
                      </a:pPr>
                      <a:r>
                        <a:rPr lang="es-ES" sz="1600" b="1" dirty="0">
                          <a:latin typeface="Times New Roman"/>
                          <a:ea typeface="Times New Roman"/>
                        </a:rPr>
                        <a:t>La persona con un interés concreto vulnerado.</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510">
                <a:tc>
                  <a:txBody>
                    <a:bodyPr/>
                    <a:lstStyle/>
                    <a:p>
                      <a:pPr marL="449580" algn="just">
                        <a:lnSpc>
                          <a:spcPct val="150000"/>
                        </a:lnSpc>
                        <a:spcAft>
                          <a:spcPts val="0"/>
                        </a:spcAft>
                        <a:tabLst>
                          <a:tab pos="450215" algn="l"/>
                        </a:tabLst>
                      </a:pPr>
                      <a:r>
                        <a:rPr lang="es-ES" sz="1600" b="1" dirty="0" smtClean="0">
                          <a:latin typeface="Times New Roman"/>
                          <a:ea typeface="Times New Roman"/>
                        </a:rPr>
                        <a:t>Sentencia </a:t>
                      </a:r>
                      <a:r>
                        <a:rPr lang="es-ES" sz="1600" b="1" dirty="0">
                          <a:latin typeface="Times New Roman"/>
                          <a:ea typeface="Times New Roman"/>
                        </a:rPr>
                        <a:t>que resuelve una controversia (concreto)</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255">
                <a:tc>
                  <a:txBody>
                    <a:bodyPr/>
                    <a:lstStyle/>
                    <a:p>
                      <a:pPr marL="449580" algn="just">
                        <a:lnSpc>
                          <a:spcPct val="150000"/>
                        </a:lnSpc>
                        <a:spcAft>
                          <a:spcPts val="0"/>
                        </a:spcAft>
                        <a:tabLst>
                          <a:tab pos="450215" algn="l"/>
                        </a:tabLst>
                      </a:pPr>
                      <a:r>
                        <a:rPr lang="es-ES" sz="1600" b="1" dirty="0">
                          <a:latin typeface="Times New Roman"/>
                          <a:ea typeface="Times New Roman"/>
                        </a:rPr>
                        <a:t>Concreto </a:t>
                      </a:r>
                      <a:endParaRPr lang="es-MX" sz="1600" b="1"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510">
                <a:tc>
                  <a:txBody>
                    <a:bodyPr/>
                    <a:lstStyle/>
                    <a:p>
                      <a:pPr marL="449580" algn="just">
                        <a:lnSpc>
                          <a:spcPct val="150000"/>
                        </a:lnSpc>
                        <a:spcAft>
                          <a:spcPts val="0"/>
                        </a:spcAft>
                        <a:tabLst>
                          <a:tab pos="450215" algn="l"/>
                        </a:tabLst>
                      </a:pPr>
                      <a:r>
                        <a:rPr lang="es-ES" sz="1600" b="1" spc="0" dirty="0">
                          <a:latin typeface="Times New Roman"/>
                          <a:ea typeface="Times New Roman"/>
                        </a:rPr>
                        <a:t>Inter partes (inaplicabilidad de una ley, vía incidental)</a:t>
                      </a:r>
                      <a:endParaRPr lang="es-MX" sz="1600" b="1" spc="0" dirty="0">
                        <a:latin typeface="Times New Roman"/>
                        <a:ea typeface="Times New Roman"/>
                      </a:endParaRPr>
                    </a:p>
                  </a:txBody>
                  <a:tcPr marL="36366" marR="36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 name="29 CuadroTexto"/>
          <p:cNvSpPr txBox="1"/>
          <p:nvPr/>
        </p:nvSpPr>
        <p:spPr>
          <a:xfrm>
            <a:off x="356258" y="320635"/>
            <a:ext cx="3408220" cy="6047508"/>
          </a:xfrm>
          <a:prstGeom prst="rect">
            <a:avLst/>
          </a:prstGeom>
          <a:noFill/>
        </p:spPr>
        <p:txBody>
          <a:bodyPr wrap="square" rtlCol="0" anchor="ctr">
            <a:normAutofit fontScale="92500" lnSpcReduction="10000"/>
          </a:bodyPr>
          <a:lstStyle/>
          <a:p>
            <a:endParaRPr lang="es-ES" sz="1700" b="1" dirty="0" smtClean="0">
              <a:latin typeface="Times New Roman" pitchFamily="18" charset="0"/>
              <a:cs typeface="Times New Roman" pitchFamily="18" charset="0"/>
            </a:endParaRPr>
          </a:p>
          <a:p>
            <a:endParaRPr lang="es-ES"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Característica</a:t>
            </a:r>
          </a:p>
          <a:p>
            <a:endParaRPr lang="es-ES"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Origen</a:t>
            </a:r>
          </a:p>
          <a:p>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Fecha</a:t>
            </a:r>
          </a:p>
          <a:p>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Creador</a:t>
            </a:r>
          </a:p>
          <a:p>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Figura/institución jurídica</a:t>
            </a:r>
          </a:p>
          <a:p>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Corriente doctrinal</a:t>
            </a:r>
          </a:p>
          <a:p>
            <a:endParaRPr lang="es-ES" sz="1700" b="1" dirty="0" smtClean="0">
              <a:latin typeface="Times New Roman" pitchFamily="18" charset="0"/>
              <a:cs typeface="Times New Roman" pitchFamily="18" charset="0"/>
            </a:endParaRPr>
          </a:p>
          <a:p>
            <a:pPr defTabSz="648000"/>
            <a:r>
              <a:rPr lang="es-ES" sz="1700" b="1" dirty="0" smtClean="0">
                <a:latin typeface="Times New Roman" pitchFamily="18" charset="0"/>
                <a:cs typeface="Times New Roman" pitchFamily="18" charset="0"/>
              </a:rPr>
              <a:t>Autoridad facultada para el control constitucional</a:t>
            </a:r>
          </a:p>
          <a:p>
            <a:pPr defTabSz="648000"/>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Principios de argumentación</a:t>
            </a:r>
          </a:p>
          <a:p>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Persona legitimada para solicitar el control</a:t>
            </a:r>
          </a:p>
          <a:p>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Acto/Momento del control</a:t>
            </a:r>
          </a:p>
          <a:p>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Tipo de control</a:t>
            </a:r>
          </a:p>
          <a:p>
            <a:endParaRPr lang="es-MX" sz="1700" b="1" dirty="0" smtClean="0">
              <a:latin typeface="Times New Roman" pitchFamily="18" charset="0"/>
              <a:cs typeface="Times New Roman" pitchFamily="18" charset="0"/>
            </a:endParaRPr>
          </a:p>
          <a:p>
            <a:r>
              <a:rPr lang="es-ES" sz="1700" b="1" dirty="0" smtClean="0">
                <a:latin typeface="Times New Roman" pitchFamily="18" charset="0"/>
                <a:cs typeface="Times New Roman" pitchFamily="18" charset="0"/>
              </a:rPr>
              <a:t>Efectos de la resolución</a:t>
            </a:r>
            <a:endParaRPr lang="es-MX" sz="1700" b="1" dirty="0" smtClean="0">
              <a:latin typeface="Times New Roman" pitchFamily="18" charset="0"/>
              <a:cs typeface="Times New Roman" pitchFamily="18" charset="0"/>
            </a:endParaRPr>
          </a:p>
          <a:p>
            <a:endParaRPr lang="es-MX" sz="1400" dirty="0"/>
          </a:p>
        </p:txBody>
      </p:sp>
      <p:sp>
        <p:nvSpPr>
          <p:cNvPr id="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4.2 Clasificación de los medios de control y defensa de la Constitución</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12</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194959" y="0"/>
            <a:ext cx="1352550" cy="552450"/>
          </a:xfrm>
          <a:prstGeom prst="rect">
            <a:avLst/>
          </a:prstGeom>
          <a:noFill/>
        </p:spPr>
      </p:pic>
      <p:sp>
        <p:nvSpPr>
          <p:cNvPr id="30" name="29 CuadroTexto"/>
          <p:cNvSpPr txBox="1"/>
          <p:nvPr/>
        </p:nvSpPr>
        <p:spPr>
          <a:xfrm>
            <a:off x="475013" y="727908"/>
            <a:ext cx="3111335" cy="5924699"/>
          </a:xfrm>
          <a:prstGeom prst="rect">
            <a:avLst/>
          </a:prstGeom>
          <a:noFill/>
        </p:spPr>
        <p:txBody>
          <a:bodyPr wrap="square" rtlCol="0" anchor="ctr">
            <a:spAutoFit/>
          </a:bodyPr>
          <a:lstStyle/>
          <a:p>
            <a:r>
              <a:rPr lang="es-ES" sz="1400" b="1" dirty="0" smtClean="0">
                <a:latin typeface="Times New Roman" pitchFamily="18" charset="0"/>
                <a:cs typeface="Times New Roman" pitchFamily="18" charset="0"/>
              </a:rPr>
              <a:t>Característica</a:t>
            </a: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Origen</a:t>
            </a:r>
            <a:endParaRPr lang="es-MX"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Fecha</a:t>
            </a:r>
            <a:endParaRPr lang="es-MX"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Creador</a:t>
            </a:r>
            <a:endParaRPr lang="es-MX" sz="1400" b="1" dirty="0" smtClean="0">
              <a:latin typeface="Times New Roman" pitchFamily="18" charset="0"/>
              <a:cs typeface="Times New Roman" pitchFamily="18" charset="0"/>
            </a:endParaRPr>
          </a:p>
          <a:p>
            <a:pPr defTabSz="360000"/>
            <a:endParaRPr lang="es-ES" sz="1400" b="1" dirty="0" smtClean="0">
              <a:latin typeface="Times New Roman" pitchFamily="18" charset="0"/>
              <a:cs typeface="Times New Roman" pitchFamily="18" charset="0"/>
            </a:endParaRPr>
          </a:p>
          <a:p>
            <a:pPr defTabSz="360000"/>
            <a:r>
              <a:rPr lang="es-ES" sz="1400" b="1" dirty="0" smtClean="0">
                <a:latin typeface="Times New Roman" pitchFamily="18" charset="0"/>
                <a:cs typeface="Times New Roman" pitchFamily="18" charset="0"/>
              </a:rPr>
              <a:t>Figura/institución jurídica</a:t>
            </a:r>
            <a:endParaRPr lang="es-MX"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Corriente doctrinal</a:t>
            </a:r>
          </a:p>
          <a:p>
            <a:pPr defTabSz="648000"/>
            <a:endParaRPr lang="es-ES" sz="1400" b="1" dirty="0" smtClean="0">
              <a:latin typeface="Times New Roman" pitchFamily="18" charset="0"/>
              <a:cs typeface="Times New Roman" pitchFamily="18" charset="0"/>
            </a:endParaRPr>
          </a:p>
          <a:p>
            <a:pPr defTabSz="648000"/>
            <a:r>
              <a:rPr lang="es-ES" sz="1400" b="1" dirty="0" smtClean="0">
                <a:latin typeface="Times New Roman" pitchFamily="18" charset="0"/>
                <a:cs typeface="Times New Roman" pitchFamily="18" charset="0"/>
              </a:rPr>
              <a:t>Autoridad facultada para el control </a:t>
            </a: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Principios de argumentación</a:t>
            </a:r>
            <a:endParaRPr lang="es-MX"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Persona legitimada para solicitar el control</a:t>
            </a:r>
            <a:endParaRPr lang="es-MX"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Acto/Momento del control</a:t>
            </a:r>
            <a:endParaRPr lang="es-MX"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Tipo de control</a:t>
            </a:r>
            <a:endParaRPr lang="es-MX"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endParaRPr lang="es-ES" sz="1400" b="1" dirty="0" smtClean="0">
              <a:latin typeface="Times New Roman" pitchFamily="18" charset="0"/>
              <a:cs typeface="Times New Roman" pitchFamily="18" charset="0"/>
            </a:endParaRPr>
          </a:p>
          <a:p>
            <a:r>
              <a:rPr lang="es-ES" sz="1400" b="1" dirty="0" smtClean="0">
                <a:latin typeface="Times New Roman" pitchFamily="18" charset="0"/>
                <a:cs typeface="Times New Roman" pitchFamily="18" charset="0"/>
              </a:rPr>
              <a:t>Efectos de la resolución</a:t>
            </a:r>
            <a:endParaRPr lang="es-MX" sz="1400" b="1" dirty="0" smtClean="0">
              <a:latin typeface="Times New Roman" pitchFamily="18" charset="0"/>
              <a:cs typeface="Times New Roman" pitchFamily="18" charset="0"/>
            </a:endParaRPr>
          </a:p>
          <a:p>
            <a:endParaRPr lang="es-MX" sz="1500" dirty="0"/>
          </a:p>
        </p:txBody>
      </p:sp>
      <p:graphicFrame>
        <p:nvGraphicFramePr>
          <p:cNvPr id="8" name="7 Tabla"/>
          <p:cNvGraphicFramePr>
            <a:graphicFrameLocks noGrp="1"/>
          </p:cNvGraphicFramePr>
          <p:nvPr/>
        </p:nvGraphicFramePr>
        <p:xfrm>
          <a:off x="3550721" y="724396"/>
          <a:ext cx="5118265" cy="5930534"/>
        </p:xfrm>
        <a:graphic>
          <a:graphicData uri="http://schemas.openxmlformats.org/drawingml/2006/table">
            <a:tbl>
              <a:tblPr/>
              <a:tblGrid>
                <a:gridCol w="5118265"/>
              </a:tblGrid>
              <a:tr h="397823">
                <a:tc>
                  <a:txBody>
                    <a:bodyPr/>
                    <a:lstStyle/>
                    <a:p>
                      <a:pPr marL="449580" algn="ctr">
                        <a:lnSpc>
                          <a:spcPct val="150000"/>
                        </a:lnSpc>
                        <a:spcAft>
                          <a:spcPts val="0"/>
                        </a:spcAft>
                        <a:tabLst>
                          <a:tab pos="450215" algn="l"/>
                        </a:tabLst>
                      </a:pPr>
                      <a:r>
                        <a:rPr lang="es-ES" sz="2000" b="1" dirty="0">
                          <a:latin typeface="Times New Roman"/>
                          <a:ea typeface="Times New Roman"/>
                        </a:rPr>
                        <a:t>Sistema Concentrado/Abstracto</a:t>
                      </a:r>
                      <a:endParaRPr lang="es-MX" sz="2000" b="1" dirty="0">
                        <a:latin typeface="Times New Roman"/>
                        <a:ea typeface="Times New Roman"/>
                      </a:endParaRPr>
                    </a:p>
                  </a:txBody>
                  <a:tcPr marL="61130" marR="61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397823">
                <a:tc>
                  <a:txBody>
                    <a:bodyPr/>
                    <a:lstStyle/>
                    <a:p>
                      <a:pPr marL="449580" algn="just">
                        <a:lnSpc>
                          <a:spcPct val="150000"/>
                        </a:lnSpc>
                        <a:spcAft>
                          <a:spcPts val="0"/>
                        </a:spcAft>
                        <a:tabLst>
                          <a:tab pos="450215" algn="l"/>
                        </a:tabLst>
                      </a:pPr>
                      <a:r>
                        <a:rPr lang="es-ES" sz="1200" b="1" dirty="0">
                          <a:latin typeface="Times New Roman"/>
                          <a:ea typeface="Times New Roman"/>
                        </a:rPr>
                        <a:t>Austriaco</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gn="just">
                        <a:lnSpc>
                          <a:spcPct val="150000"/>
                        </a:lnSpc>
                        <a:spcAft>
                          <a:spcPts val="0"/>
                        </a:spcAft>
                        <a:tabLst>
                          <a:tab pos="450215" algn="l"/>
                        </a:tabLst>
                      </a:pPr>
                      <a:r>
                        <a:rPr lang="es-ES" sz="1200" b="1" dirty="0">
                          <a:latin typeface="Times New Roman"/>
                          <a:ea typeface="Times New Roman"/>
                        </a:rPr>
                        <a:t>1920 (s. XX)</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gn="just">
                        <a:lnSpc>
                          <a:spcPct val="150000"/>
                        </a:lnSpc>
                        <a:spcAft>
                          <a:spcPts val="0"/>
                        </a:spcAft>
                        <a:tabLst>
                          <a:tab pos="450215" algn="l"/>
                        </a:tabLst>
                      </a:pPr>
                      <a:r>
                        <a:rPr lang="es-ES" sz="1200" b="1" dirty="0">
                          <a:latin typeface="Times New Roman"/>
                          <a:ea typeface="Times New Roman"/>
                        </a:rPr>
                        <a:t>Jurista Hans </a:t>
                      </a:r>
                      <a:r>
                        <a:rPr lang="es-ES" sz="1200" b="1" dirty="0" err="1">
                          <a:latin typeface="Times New Roman"/>
                          <a:ea typeface="Times New Roman"/>
                        </a:rPr>
                        <a:t>Kelsen</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gn="just">
                        <a:lnSpc>
                          <a:spcPct val="150000"/>
                        </a:lnSpc>
                        <a:spcAft>
                          <a:spcPts val="0"/>
                        </a:spcAft>
                        <a:tabLst>
                          <a:tab pos="450215" algn="l"/>
                        </a:tabLst>
                      </a:pPr>
                      <a:r>
                        <a:rPr lang="es-ES" sz="1200" b="1" dirty="0" err="1">
                          <a:latin typeface="Times New Roman"/>
                          <a:ea typeface="Times New Roman"/>
                        </a:rPr>
                        <a:t>Verfassungerichtsbarkeit</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gn="just">
                        <a:lnSpc>
                          <a:spcPct val="150000"/>
                        </a:lnSpc>
                        <a:spcAft>
                          <a:spcPts val="0"/>
                        </a:spcAft>
                        <a:tabLst>
                          <a:tab pos="450215" algn="l"/>
                        </a:tabLst>
                      </a:pPr>
                      <a:r>
                        <a:rPr lang="es-ES" sz="1200" b="1" dirty="0" err="1">
                          <a:latin typeface="Times New Roman"/>
                          <a:ea typeface="Times New Roman"/>
                        </a:rPr>
                        <a:t>Neoposivismo</a:t>
                      </a:r>
                      <a:r>
                        <a:rPr lang="es-ES" sz="1200" b="1" dirty="0">
                          <a:latin typeface="Times New Roman"/>
                          <a:ea typeface="Times New Roman"/>
                        </a:rPr>
                        <a:t> basado en la Teoría del Estado y Teoría del Derecho </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nSpc>
                          <a:spcPct val="150000"/>
                        </a:lnSpc>
                        <a:spcAft>
                          <a:spcPts val="0"/>
                        </a:spcAft>
                        <a:tabLst>
                          <a:tab pos="450215" algn="l"/>
                        </a:tabLst>
                      </a:pPr>
                      <a:r>
                        <a:rPr lang="es-ES" sz="1200" b="1" dirty="0">
                          <a:latin typeface="Times New Roman"/>
                          <a:ea typeface="Times New Roman"/>
                        </a:rPr>
                        <a:t>Juez constitucional del Tribunal Constitucional</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nSpc>
                          <a:spcPct val="150000"/>
                        </a:lnSpc>
                        <a:spcAft>
                          <a:spcPts val="0"/>
                        </a:spcAft>
                        <a:tabLst>
                          <a:tab pos="450215" algn="l"/>
                        </a:tabLst>
                      </a:pPr>
                      <a:r>
                        <a:rPr lang="es-ES" sz="1200" b="1" dirty="0">
                          <a:latin typeface="Times New Roman"/>
                          <a:ea typeface="Times New Roman"/>
                        </a:rPr>
                        <a:t>Elemento de validez</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gn="just">
                        <a:lnSpc>
                          <a:spcPct val="150000"/>
                        </a:lnSpc>
                        <a:spcAft>
                          <a:spcPts val="0"/>
                        </a:spcAft>
                        <a:tabLst>
                          <a:tab pos="450215" algn="l"/>
                        </a:tabLst>
                      </a:pPr>
                      <a:r>
                        <a:rPr lang="es-ES" sz="1200" b="1" dirty="0">
                          <a:latin typeface="Times New Roman"/>
                          <a:ea typeface="Times New Roman"/>
                        </a:rPr>
                        <a:t>Cualquier persona ya que no requerían tener un interés concreto vulnerado.</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gn="just">
                        <a:lnSpc>
                          <a:spcPct val="150000"/>
                        </a:lnSpc>
                        <a:spcAft>
                          <a:spcPts val="0"/>
                        </a:spcAft>
                        <a:tabLst>
                          <a:tab pos="450215" algn="l"/>
                        </a:tabLst>
                      </a:pPr>
                      <a:r>
                        <a:rPr lang="es-ES" sz="1200" b="1" dirty="0">
                          <a:latin typeface="Times New Roman"/>
                          <a:ea typeface="Times New Roman"/>
                        </a:rPr>
                        <a:t>Sentencia valorativa independientemente de un contencioso judicial (Abstracto)</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3470">
                <a:tc>
                  <a:txBody>
                    <a:bodyPr/>
                    <a:lstStyle/>
                    <a:p>
                      <a:pPr marL="342900" lvl="0" indent="-342900" algn="just">
                        <a:lnSpc>
                          <a:spcPct val="150000"/>
                        </a:lnSpc>
                        <a:spcAft>
                          <a:spcPts val="0"/>
                        </a:spcAft>
                        <a:buFont typeface="Symbol"/>
                        <a:buChar char=""/>
                        <a:tabLst>
                          <a:tab pos="111760" algn="l"/>
                        </a:tabLst>
                      </a:pPr>
                      <a:r>
                        <a:rPr lang="es-ES" sz="1200" b="1" dirty="0">
                          <a:latin typeface="Times New Roman"/>
                          <a:ea typeface="Times New Roman"/>
                        </a:rPr>
                        <a:t>Abstracto</a:t>
                      </a:r>
                      <a:endParaRPr lang="es-MX" sz="1200" b="1" dirty="0">
                        <a:latin typeface="Times New Roman"/>
                        <a:ea typeface="Times New Roman"/>
                      </a:endParaRPr>
                    </a:p>
                    <a:p>
                      <a:pPr marL="342900" lvl="0" indent="-342900" algn="just">
                        <a:lnSpc>
                          <a:spcPct val="150000"/>
                        </a:lnSpc>
                        <a:spcAft>
                          <a:spcPts val="0"/>
                        </a:spcAft>
                        <a:buFont typeface="Symbol"/>
                        <a:buChar char=""/>
                        <a:tabLst>
                          <a:tab pos="111760" algn="l"/>
                        </a:tabLst>
                      </a:pPr>
                      <a:r>
                        <a:rPr lang="es-ES" sz="1200" b="1" dirty="0">
                          <a:latin typeface="Times New Roman"/>
                          <a:ea typeface="Times New Roman"/>
                        </a:rPr>
                        <a:t>Sucesivo (Respecto de normas ya ejecutivas y aplicables) </a:t>
                      </a:r>
                      <a:endParaRPr lang="es-MX" sz="1200" b="1" dirty="0">
                        <a:latin typeface="Times New Roman"/>
                        <a:ea typeface="Times New Roman"/>
                      </a:endParaRPr>
                    </a:p>
                    <a:p>
                      <a:pPr marL="342900" lvl="0" indent="-342900" algn="just">
                        <a:lnSpc>
                          <a:spcPct val="150000"/>
                        </a:lnSpc>
                        <a:spcAft>
                          <a:spcPts val="0"/>
                        </a:spcAft>
                        <a:buFont typeface="Symbol"/>
                        <a:buChar char=""/>
                        <a:tabLst>
                          <a:tab pos="111760" algn="l"/>
                        </a:tabLst>
                      </a:pPr>
                      <a:r>
                        <a:rPr lang="es-ES" sz="1200" b="1" dirty="0">
                          <a:latin typeface="Times New Roman"/>
                          <a:ea typeface="Times New Roman"/>
                        </a:rPr>
                        <a:t>Preventivo (Antes de la promulgación o vigencia de la ley)</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23">
                <a:tc>
                  <a:txBody>
                    <a:bodyPr/>
                    <a:lstStyle/>
                    <a:p>
                      <a:pPr marL="449580" algn="just">
                        <a:lnSpc>
                          <a:spcPct val="150000"/>
                        </a:lnSpc>
                        <a:spcAft>
                          <a:spcPts val="0"/>
                        </a:spcAft>
                        <a:tabLst>
                          <a:tab pos="450215" algn="l"/>
                        </a:tabLst>
                      </a:pPr>
                      <a:r>
                        <a:rPr lang="es-ES" sz="1200" b="1" dirty="0" err="1">
                          <a:latin typeface="Times New Roman"/>
                          <a:ea typeface="Times New Roman"/>
                        </a:rPr>
                        <a:t>Erga</a:t>
                      </a:r>
                      <a:r>
                        <a:rPr lang="es-ES" sz="1200" b="1" dirty="0">
                          <a:latin typeface="Times New Roman"/>
                          <a:ea typeface="Times New Roman"/>
                        </a:rPr>
                        <a:t> </a:t>
                      </a:r>
                      <a:r>
                        <a:rPr lang="es-ES" sz="1200" b="1" dirty="0" err="1">
                          <a:latin typeface="Times New Roman"/>
                          <a:ea typeface="Times New Roman"/>
                        </a:rPr>
                        <a:t>omnes</a:t>
                      </a:r>
                      <a:r>
                        <a:rPr lang="es-ES" sz="1200" b="1" dirty="0">
                          <a:latin typeface="Times New Roman"/>
                          <a:ea typeface="Times New Roman"/>
                        </a:rPr>
                        <a:t> (exclusión de una ley del ordenamiento jurídico)</a:t>
                      </a:r>
                      <a:endParaRPr lang="es-MX" sz="1200" b="1" dirty="0">
                        <a:latin typeface="Times New Roman"/>
                        <a:ea typeface="Times New Roman"/>
                      </a:endParaRPr>
                    </a:p>
                  </a:txBody>
                  <a:tcPr marL="61130" marR="61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4" name="3 Marcador de fecha"/>
          <p:cNvSpPr>
            <a:spLocks noGrp="1"/>
          </p:cNvSpPr>
          <p:nvPr>
            <p:ph type="dt" sz="half" idx="10"/>
          </p:nvPr>
        </p:nvSpPr>
        <p:spPr>
          <a:xfrm>
            <a:off x="5640779" y="224492"/>
            <a:ext cx="2490209" cy="365125"/>
          </a:xfrm>
        </p:spPr>
        <p:txBody>
          <a:bodyPr/>
          <a:lstStyle/>
          <a:p>
            <a:r>
              <a:rPr lang="en-US" dirty="0" smtClean="0"/>
              <a:t>4.2 </a:t>
            </a:r>
            <a:r>
              <a:rPr lang="en-US" dirty="0" err="1" smtClean="0"/>
              <a:t>Clasificación</a:t>
            </a:r>
            <a:r>
              <a:rPr lang="en-US" dirty="0" smtClean="0"/>
              <a:t> de los </a:t>
            </a:r>
            <a:r>
              <a:rPr lang="en-US" dirty="0" err="1" smtClean="0"/>
              <a:t>Medios</a:t>
            </a:r>
            <a:r>
              <a:rPr lang="en-US" dirty="0" smtClean="0"/>
              <a:t> de Control </a:t>
            </a:r>
            <a:r>
              <a:rPr lang="en-US" dirty="0" err="1" smtClean="0"/>
              <a:t>Constitucional</a:t>
            </a:r>
            <a:endParaRPr lang="en-US" dirty="0"/>
          </a:p>
        </p:txBody>
      </p:sp>
      <p:sp>
        <p:nvSpPr>
          <p:cNvPr id="5" name="4 Marcador de pie de página"/>
          <p:cNvSpPr>
            <a:spLocks noGrp="1"/>
          </p:cNvSpPr>
          <p:nvPr>
            <p:ph type="ftr" sz="quarter" idx="11"/>
          </p:nvPr>
        </p:nvSpPr>
        <p:spPr>
          <a:xfrm>
            <a:off x="3360717" y="5864035"/>
            <a:ext cx="5320145" cy="679269"/>
          </a:xfrm>
        </p:spPr>
        <p:txBody>
          <a:bodyPr/>
          <a:lstStyle/>
          <a:p>
            <a:r>
              <a:rPr lang="es-ES" dirty="0" smtClean="0"/>
              <a:t>4.2 Clasificación de los medios de control y defensa de la Constitución</a:t>
            </a:r>
            <a:endParaRPr lang="es-MX" dirty="0" smtClean="0"/>
          </a:p>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13</a:t>
            </a:fld>
            <a:endParaRPr lang="en-US"/>
          </a:p>
        </p:txBody>
      </p:sp>
      <p:graphicFrame>
        <p:nvGraphicFramePr>
          <p:cNvPr id="7" name="3 Marcador de contenido"/>
          <p:cNvGraphicFramePr>
            <a:graphicFrameLocks/>
          </p:cNvGraphicFramePr>
          <p:nvPr/>
        </p:nvGraphicFramePr>
        <p:xfrm>
          <a:off x="852116" y="897223"/>
          <a:ext cx="8075240" cy="49685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2" descr="Universidad Autónoma del Estado de México"/>
          <p:cNvPicPr>
            <a:picLocks noChangeAspect="1" noChangeArrowheads="1"/>
          </p:cNvPicPr>
          <p:nvPr/>
        </p:nvPicPr>
        <p:blipFill>
          <a:blip r:embed="rId7" cstate="print"/>
          <a:srcRect/>
          <a:stretch>
            <a:fillRect/>
          </a:stretch>
        </p:blipFill>
        <p:spPr bwMode="auto">
          <a:xfrm>
            <a:off x="4800600" y="1"/>
            <a:ext cx="1352550" cy="5524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676894"/>
            <a:ext cx="7024744" cy="1056903"/>
          </a:xfrm>
        </p:spPr>
        <p:txBody>
          <a:bodyPr>
            <a:normAutofit/>
          </a:bodyPr>
          <a:lstStyle/>
          <a:p>
            <a:r>
              <a:rPr lang="es-MX" dirty="0" smtClean="0"/>
              <a:t>¿Qué es el Amparo?</a:t>
            </a:r>
            <a:endParaRPr lang="es-MX" dirty="0"/>
          </a:p>
        </p:txBody>
      </p:sp>
      <p:sp>
        <p:nvSpPr>
          <p:cNvPr id="3" name="2 Marcador de fecha"/>
          <p:cNvSpPr>
            <a:spLocks noGrp="1"/>
          </p:cNvSpPr>
          <p:nvPr>
            <p:ph type="dt" sz="half" idx="10"/>
          </p:nvPr>
        </p:nvSpPr>
        <p:spPr/>
        <p:txBody>
          <a:bodyPr/>
          <a:lstStyle/>
          <a:p>
            <a:r>
              <a:rPr lang="es-ES" dirty="0" smtClean="0"/>
              <a:t>4.2.1 Juicio de amparo</a:t>
            </a:r>
            <a:endParaRPr lang="es-MX" dirty="0" smtClean="0"/>
          </a:p>
          <a:p>
            <a:endParaRPr lang="en-US" dirty="0"/>
          </a:p>
        </p:txBody>
      </p:sp>
      <p:sp>
        <p:nvSpPr>
          <p:cNvPr id="4" name="3 Marcador de pie de página"/>
          <p:cNvSpPr>
            <a:spLocks noGrp="1"/>
          </p:cNvSpPr>
          <p:nvPr>
            <p:ph type="ftr" sz="quarter" idx="11"/>
          </p:nvPr>
        </p:nvSpPr>
        <p:spPr/>
        <p:txBody>
          <a:bodyPr/>
          <a:lstStyle/>
          <a:p>
            <a:r>
              <a:rPr lang="en-US" dirty="0" smtClean="0"/>
              <a:t>Manuel  </a:t>
            </a:r>
            <a:r>
              <a:rPr lang="en-US" dirty="0" err="1" smtClean="0"/>
              <a:t>BernandoEspinoza</a:t>
            </a:r>
            <a:r>
              <a:rPr lang="en-US" dirty="0" smtClean="0"/>
              <a:t>  </a:t>
            </a:r>
            <a:r>
              <a:rPr lang="en-US" dirty="0" err="1" smtClean="0"/>
              <a:t>Barragán</a:t>
            </a:r>
            <a:r>
              <a:rPr lang="en-US" dirty="0" smtClean="0"/>
              <a:t>, </a:t>
            </a:r>
            <a:r>
              <a:rPr lang="en-US" dirty="0" err="1" smtClean="0"/>
              <a:t>Juicio</a:t>
            </a:r>
            <a:r>
              <a:rPr lang="en-US" dirty="0" smtClean="0"/>
              <a:t> de </a:t>
            </a:r>
            <a:r>
              <a:rPr lang="en-US" dirty="0" err="1" smtClean="0"/>
              <a:t>Amparo</a:t>
            </a:r>
            <a:r>
              <a:rPr lang="en-US" dirty="0" smtClean="0"/>
              <a:t> </a:t>
            </a:r>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14</a:t>
            </a:fld>
            <a:endParaRPr lang="en-US"/>
          </a:p>
        </p:txBody>
      </p:sp>
      <p:sp>
        <p:nvSpPr>
          <p:cNvPr id="6" name="5 CuadroTexto"/>
          <p:cNvSpPr txBox="1"/>
          <p:nvPr/>
        </p:nvSpPr>
        <p:spPr>
          <a:xfrm>
            <a:off x="463138" y="1805049"/>
            <a:ext cx="8015844" cy="4524315"/>
          </a:xfrm>
          <a:prstGeom prst="rect">
            <a:avLst/>
          </a:prstGeom>
          <a:noFill/>
        </p:spPr>
        <p:txBody>
          <a:bodyPr wrap="square" rtlCol="0">
            <a:spAutoFit/>
          </a:bodyPr>
          <a:lstStyle/>
          <a:p>
            <a:r>
              <a:rPr lang="es-MX" dirty="0" smtClean="0"/>
              <a:t>Es un medio jurisdiccional protector de los derechos humanos establecidos en la Constitución Política de los Estados Unidos Mexicanos y en los tratados internacionales de los que México sea parte.</a:t>
            </a:r>
          </a:p>
          <a:p>
            <a:r>
              <a:rPr lang="es-MX" dirty="0" smtClean="0"/>
              <a:t/>
            </a:r>
            <a:br>
              <a:rPr lang="es-MX" dirty="0" smtClean="0"/>
            </a:br>
            <a:r>
              <a:rPr lang="es-MX" dirty="0" smtClean="0"/>
              <a:t>Es una institución jurídica que se tramita y resuelve por los órganos del Poder Judicial de la Federación, y excepcionalmente por los órganos jurisdiccionales locales, a instancia del gobernado que considera que un acto de autoridad afecta su esfera jurídica por ser contrario a las garantías que en su favor otorga la Constitución después de haber agotado los medios de defensa ordinarios, con el objeto de que el mismo se deje insubsistente y sin efecto en el caso especial sobre el que versa la demanda, y se le mantenga o restituya  en el goce de la garantía que estima infringida.</a:t>
            </a:r>
          </a:p>
          <a:p>
            <a:endParaRPr lang="es-MX" dirty="0" smtClean="0"/>
          </a:p>
          <a:p>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En qué supuestos procede el Juicio de Amparo?</a:t>
            </a:r>
            <a:endParaRPr lang="es-MX" dirty="0"/>
          </a:p>
        </p:txBody>
      </p:sp>
      <p:sp>
        <p:nvSpPr>
          <p:cNvPr id="3" name="2 Marcador de fecha"/>
          <p:cNvSpPr>
            <a:spLocks noGrp="1"/>
          </p:cNvSpPr>
          <p:nvPr>
            <p:ph type="dt" sz="half" idx="10"/>
          </p:nvPr>
        </p:nvSpPr>
        <p:spPr/>
        <p:txBody>
          <a:bodyPr/>
          <a:lstStyle/>
          <a:p>
            <a:r>
              <a:rPr lang="es-ES" dirty="0" smtClean="0"/>
              <a:t>4.2.1 Juicio de amparo</a:t>
            </a:r>
            <a:endParaRPr lang="es-MX"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15</a:t>
            </a:fld>
            <a:endParaRPr lang="en-US"/>
          </a:p>
        </p:txBody>
      </p:sp>
      <p:graphicFrame>
        <p:nvGraphicFramePr>
          <p:cNvPr id="12" name="11 Diagrama"/>
          <p:cNvGraphicFramePr/>
          <p:nvPr/>
        </p:nvGraphicFramePr>
        <p:xfrm>
          <a:off x="700644" y="2168896"/>
          <a:ext cx="7790213"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2131172"/>
          </a:xfrm>
        </p:spPr>
        <p:txBody>
          <a:bodyPr>
            <a:normAutofit fontScale="90000"/>
          </a:bodyPr>
          <a:lstStyle/>
          <a:p>
            <a:r>
              <a:rPr lang="es-MX" dirty="0" smtClean="0"/>
              <a:t>¿ Quién puede promover  el Juicio de Amparo?</a:t>
            </a:r>
            <a:br>
              <a:rPr lang="es-MX" dirty="0" smtClean="0"/>
            </a:br>
            <a:r>
              <a:rPr lang="es-MX" dirty="0" smtClean="0"/>
              <a:t>R= Cualquier persona que se encuentre en México</a:t>
            </a:r>
            <a:endParaRPr lang="es-MX" dirty="0"/>
          </a:p>
        </p:txBody>
      </p:sp>
      <p:sp>
        <p:nvSpPr>
          <p:cNvPr id="3" name="2 Marcador de fecha"/>
          <p:cNvSpPr>
            <a:spLocks noGrp="1"/>
          </p:cNvSpPr>
          <p:nvPr>
            <p:ph type="dt" sz="half" idx="10"/>
          </p:nvPr>
        </p:nvSpPr>
        <p:spPr/>
        <p:txBody>
          <a:bodyPr/>
          <a:lstStyle/>
          <a:p>
            <a:r>
              <a:rPr lang="es-ES" dirty="0" smtClean="0"/>
              <a:t>4.2.1 Juicio de amparo</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16</a:t>
            </a:fld>
            <a:endParaRPr lang="en-US"/>
          </a:p>
        </p:txBody>
      </p:sp>
      <p:graphicFrame>
        <p:nvGraphicFramePr>
          <p:cNvPr id="12" name="11 Diagrama"/>
          <p:cNvGraphicFramePr/>
          <p:nvPr/>
        </p:nvGraphicFramePr>
        <p:xfrm>
          <a:off x="700644" y="3429000"/>
          <a:ext cx="7790213" cy="2803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2700" dirty="0" smtClean="0"/>
              <a:t>MARCO JURÍDICO DEL JUICIO DE AMPARO</a:t>
            </a:r>
            <a:r>
              <a:rPr lang="es-MX" dirty="0" smtClean="0"/>
              <a:t/>
            </a:r>
            <a:br>
              <a:rPr lang="es-MX" dirty="0" smtClean="0"/>
            </a:br>
            <a:endParaRPr lang="es-MX" dirty="0"/>
          </a:p>
        </p:txBody>
      </p:sp>
      <p:sp>
        <p:nvSpPr>
          <p:cNvPr id="3" name="2 Marcador de fecha"/>
          <p:cNvSpPr>
            <a:spLocks noGrp="1"/>
          </p:cNvSpPr>
          <p:nvPr>
            <p:ph type="dt" sz="half" idx="10"/>
          </p:nvPr>
        </p:nvSpPr>
        <p:spPr/>
        <p:txBody>
          <a:bodyPr/>
          <a:lstStyle/>
          <a:p>
            <a:r>
              <a:rPr lang="es-ES" dirty="0" smtClean="0"/>
              <a:t>4.2.1 Juicio de amparo</a:t>
            </a:r>
            <a:endParaRPr lang="es-MX" dirty="0"/>
          </a:p>
        </p:txBody>
      </p:sp>
      <p:sp>
        <p:nvSpPr>
          <p:cNvPr id="4" name="3 Marcador de pie de página"/>
          <p:cNvSpPr>
            <a:spLocks noGrp="1"/>
          </p:cNvSpPr>
          <p:nvPr>
            <p:ph type="ftr" sz="quarter" idx="11"/>
          </p:nvPr>
        </p:nvSpPr>
        <p:spPr/>
        <p:txBody>
          <a:bodyPr/>
          <a:lstStyle/>
          <a:p>
            <a:r>
              <a:rPr lang="en-US" dirty="0" smtClean="0"/>
              <a:t>Manuel  </a:t>
            </a:r>
            <a:r>
              <a:rPr lang="en-US" dirty="0" err="1" smtClean="0"/>
              <a:t>BernandoEspinoza</a:t>
            </a:r>
            <a:r>
              <a:rPr lang="en-US" dirty="0" smtClean="0"/>
              <a:t>  </a:t>
            </a:r>
            <a:r>
              <a:rPr lang="en-US" dirty="0" err="1" smtClean="0"/>
              <a:t>Barragán</a:t>
            </a:r>
            <a:r>
              <a:rPr lang="en-US" dirty="0" smtClean="0"/>
              <a:t>, </a:t>
            </a:r>
            <a:r>
              <a:rPr lang="en-US" dirty="0" err="1" smtClean="0"/>
              <a:t>Juicio</a:t>
            </a:r>
            <a:r>
              <a:rPr lang="en-US" dirty="0" smtClean="0"/>
              <a:t> de </a:t>
            </a:r>
            <a:r>
              <a:rPr lang="en-US" dirty="0" err="1" smtClean="0"/>
              <a:t>Amparo</a:t>
            </a:r>
            <a:r>
              <a:rPr lang="en-US" dirty="0" smtClean="0"/>
              <a:t> </a:t>
            </a:r>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17</a:t>
            </a:fld>
            <a:endParaRPr lang="en-US"/>
          </a:p>
        </p:txBody>
      </p:sp>
      <p:graphicFrame>
        <p:nvGraphicFramePr>
          <p:cNvPr id="7" name="6 Diagrama"/>
          <p:cNvGraphicFramePr/>
          <p:nvPr>
            <p:extLst>
              <p:ext uri="{D42A27DB-BD31-4B8C-83A1-F6EECF244321}">
                <p14:modId xmlns:p14="http://schemas.microsoft.com/office/powerpoint/2010/main" xmlns="" val="2019526723"/>
              </p:ext>
            </p:extLst>
          </p:nvPr>
        </p:nvGraphicFramePr>
        <p:xfrm>
          <a:off x="558140" y="1579418"/>
          <a:ext cx="8585860" cy="5278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¿Cuál es plazo para interponer un juicio de amparo?</a:t>
            </a:r>
            <a:endParaRPr lang="es-MX" dirty="0"/>
          </a:p>
        </p:txBody>
      </p:sp>
      <p:sp>
        <p:nvSpPr>
          <p:cNvPr id="3" name="2 Marcador de fecha"/>
          <p:cNvSpPr>
            <a:spLocks noGrp="1"/>
          </p:cNvSpPr>
          <p:nvPr>
            <p:ph type="dt" sz="half" idx="10"/>
          </p:nvPr>
        </p:nvSpPr>
        <p:spPr/>
        <p:txBody>
          <a:bodyPr/>
          <a:lstStyle/>
          <a:p>
            <a:r>
              <a:rPr lang="es-ES" dirty="0" smtClean="0"/>
              <a:t>4.2.1 Juicio de amparo</a:t>
            </a:r>
            <a:endParaRPr lang="es-MX" dirty="0" smtClean="0"/>
          </a:p>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18</a:t>
            </a:fld>
            <a:endParaRPr lang="en-US"/>
          </a:p>
        </p:txBody>
      </p:sp>
      <p:grpSp>
        <p:nvGrpSpPr>
          <p:cNvPr id="6" name="5 Grupo"/>
          <p:cNvGrpSpPr/>
          <p:nvPr/>
        </p:nvGrpSpPr>
        <p:grpSpPr>
          <a:xfrm>
            <a:off x="3253840" y="2387027"/>
            <a:ext cx="3182587" cy="2434356"/>
            <a:chOff x="716096" y="1519011"/>
            <a:chExt cx="4573550" cy="2962719"/>
          </a:xfrm>
          <a:solidFill>
            <a:schemeClr val="accent2"/>
          </a:solidFill>
          <a:scene3d>
            <a:camera prst="orthographicFront"/>
            <a:lightRig rig="flat" dir="t"/>
          </a:scene3d>
        </p:grpSpPr>
        <p:sp>
          <p:nvSpPr>
            <p:cNvPr id="7" name="6 Elipse"/>
            <p:cNvSpPr/>
            <p:nvPr/>
          </p:nvSpPr>
          <p:spPr>
            <a:xfrm>
              <a:off x="716096" y="1519011"/>
              <a:ext cx="4573550" cy="2962719"/>
            </a:xfrm>
            <a:prstGeom prst="ellipse">
              <a:avLst/>
            </a:prstGeom>
            <a:grpFill/>
            <a:sp3d prstMaterial="plastic">
              <a:bevelT w="120900" h="88900"/>
              <a:bevelB w="88900" h="31750" prst="angle"/>
            </a:sp3d>
          </p:spPr>
          <p:style>
            <a:lnRef idx="0">
              <a:schemeClr val="lt1">
                <a:hueOff val="0"/>
                <a:satOff val="0"/>
                <a:lumOff val="0"/>
                <a:alphaOff val="0"/>
              </a:schemeClr>
            </a:lnRef>
            <a:fillRef idx="1">
              <a:schemeClr val="accent1">
                <a:alpha val="50000"/>
                <a:hueOff val="0"/>
                <a:satOff val="0"/>
                <a:lumOff val="0"/>
                <a:alphaOff val="0"/>
              </a:schemeClr>
            </a:fillRef>
            <a:effectRef idx="1">
              <a:schemeClr val="accent1">
                <a:alpha val="50000"/>
                <a:hueOff val="0"/>
                <a:satOff val="0"/>
                <a:lumOff val="0"/>
                <a:alphaOff val="0"/>
              </a:schemeClr>
            </a:effectRef>
            <a:fontRef idx="minor">
              <a:schemeClr val="tx1"/>
            </a:fontRef>
          </p:style>
        </p:sp>
        <p:sp>
          <p:nvSpPr>
            <p:cNvPr id="8" name="Elipse 4"/>
            <p:cNvSpPr/>
            <p:nvPr/>
          </p:nvSpPr>
          <p:spPr>
            <a:xfrm>
              <a:off x="2101822" y="1860863"/>
              <a:ext cx="1759057" cy="2279015"/>
            </a:xfrm>
            <a:prstGeom prst="rect">
              <a:avLst/>
            </a:prstGeom>
            <a:grpFill/>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2800" b="1" kern="1200" dirty="0" smtClean="0"/>
                <a:t>PLAZO</a:t>
              </a:r>
              <a:endParaRPr lang="es-MX" sz="2800" b="1" kern="1200" dirty="0"/>
            </a:p>
          </p:txBody>
        </p:sp>
      </p:grpSp>
      <p:grpSp>
        <p:nvGrpSpPr>
          <p:cNvPr id="9" name="8 Grupo"/>
          <p:cNvGrpSpPr/>
          <p:nvPr/>
        </p:nvGrpSpPr>
        <p:grpSpPr>
          <a:xfrm>
            <a:off x="6353300" y="1947640"/>
            <a:ext cx="2790701" cy="2962719"/>
            <a:chOff x="6562756" y="1388906"/>
            <a:chExt cx="3081411" cy="2962719"/>
          </a:xfrm>
          <a:scene3d>
            <a:camera prst="orthographicFront"/>
            <a:lightRig rig="flat" dir="t"/>
          </a:scene3d>
        </p:grpSpPr>
        <p:sp>
          <p:nvSpPr>
            <p:cNvPr id="10" name="9 Elipse"/>
            <p:cNvSpPr/>
            <p:nvPr/>
          </p:nvSpPr>
          <p:spPr>
            <a:xfrm>
              <a:off x="6562756" y="1388906"/>
              <a:ext cx="2871614" cy="2962719"/>
            </a:xfrm>
            <a:prstGeom prst="ellipse">
              <a:avLst/>
            </a:prstGeom>
            <a:sp3d prstMaterial="plastic">
              <a:bevelT w="120900" h="88900"/>
              <a:bevelB w="88900" h="31750" prst="angle"/>
            </a:sp3d>
          </p:spPr>
          <p:style>
            <a:lnRef idx="0">
              <a:schemeClr val="lt1">
                <a:hueOff val="0"/>
                <a:satOff val="0"/>
                <a:lumOff val="0"/>
                <a:alphaOff val="0"/>
              </a:schemeClr>
            </a:lnRef>
            <a:fillRef idx="1">
              <a:schemeClr val="accent1">
                <a:alpha val="50000"/>
                <a:hueOff val="0"/>
                <a:satOff val="0"/>
                <a:lumOff val="0"/>
                <a:alphaOff val="0"/>
              </a:schemeClr>
            </a:fillRef>
            <a:effectRef idx="1">
              <a:schemeClr val="accent1">
                <a:alpha val="50000"/>
                <a:hueOff val="0"/>
                <a:satOff val="0"/>
                <a:lumOff val="0"/>
                <a:alphaOff val="0"/>
              </a:schemeClr>
            </a:effectRef>
            <a:fontRef idx="minor">
              <a:schemeClr val="tx1"/>
            </a:fontRef>
          </p:style>
        </p:sp>
        <p:sp>
          <p:nvSpPr>
            <p:cNvPr id="11" name="Elipse 4"/>
            <p:cNvSpPr/>
            <p:nvPr/>
          </p:nvSpPr>
          <p:spPr>
            <a:xfrm>
              <a:off x="6712741" y="1730758"/>
              <a:ext cx="2931426" cy="2279015"/>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b="1" dirty="0" smtClean="0"/>
            </a:p>
            <a:p>
              <a:pPr lvl="0" algn="ctr" defTabSz="711200">
                <a:lnSpc>
                  <a:spcPct val="90000"/>
                </a:lnSpc>
                <a:spcBef>
                  <a:spcPct val="0"/>
                </a:spcBef>
                <a:spcAft>
                  <a:spcPct val="35000"/>
                </a:spcAft>
              </a:pPr>
              <a:endParaRPr lang="es-ES" sz="1600" b="1" dirty="0" smtClean="0"/>
            </a:p>
            <a:p>
              <a:pPr lvl="0" algn="ctr" defTabSz="711200">
                <a:lnSpc>
                  <a:spcPct val="90000"/>
                </a:lnSpc>
                <a:spcBef>
                  <a:spcPct val="0"/>
                </a:spcBef>
                <a:spcAft>
                  <a:spcPct val="35000"/>
                </a:spcAft>
              </a:pPr>
              <a:r>
                <a:rPr lang="es-ES" sz="2400" b="1" dirty="0" smtClean="0"/>
                <a:t>3</a:t>
              </a:r>
              <a:r>
                <a:rPr lang="es-ES" sz="2400" b="1" i="0" kern="1200" dirty="0" smtClean="0"/>
                <a:t>0 DIAS</a:t>
              </a:r>
            </a:p>
            <a:p>
              <a:pPr lvl="0" algn="ctr" defTabSz="711200">
                <a:lnSpc>
                  <a:spcPct val="90000"/>
                </a:lnSpc>
                <a:spcBef>
                  <a:spcPct val="0"/>
                </a:spcBef>
                <a:spcAft>
                  <a:spcPct val="35000"/>
                </a:spcAft>
              </a:pPr>
              <a:r>
                <a:rPr lang="es-MX" sz="2400" dirty="0" smtClean="0"/>
                <a:t>norma </a:t>
              </a:r>
              <a:r>
                <a:rPr lang="es-MX" sz="2400" dirty="0" err="1" smtClean="0"/>
                <a:t>gral</a:t>
              </a:r>
              <a:r>
                <a:rPr lang="es-MX" sz="2400" dirty="0" smtClean="0"/>
                <a:t> </a:t>
              </a:r>
              <a:r>
                <a:rPr lang="es-MX" sz="2400" dirty="0" err="1" smtClean="0"/>
                <a:t>autoaplicativa</a:t>
              </a:r>
              <a:r>
                <a:rPr lang="es-MX" sz="2400" dirty="0" smtClean="0"/>
                <a:t>, o el </a:t>
              </a:r>
              <a:r>
                <a:rPr lang="es-MX" sz="2400" dirty="0" err="1" smtClean="0"/>
                <a:t>proc</a:t>
              </a:r>
              <a:r>
                <a:rPr lang="es-MX" sz="2400" dirty="0" smtClean="0"/>
                <a:t>. de extradición</a:t>
              </a:r>
              <a:endParaRPr lang="es-MX" sz="2400" kern="1200" dirty="0"/>
            </a:p>
          </p:txBody>
        </p:sp>
      </p:grpSp>
      <p:sp>
        <p:nvSpPr>
          <p:cNvPr id="12" name="11 Elipse"/>
          <p:cNvSpPr/>
          <p:nvPr/>
        </p:nvSpPr>
        <p:spPr>
          <a:xfrm>
            <a:off x="3241506" y="1494400"/>
            <a:ext cx="3096405" cy="1934600"/>
          </a:xfrm>
          <a:prstGeom prst="ellipse">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1">
            <a:schemeClr val="accent1">
              <a:alpha val="50000"/>
              <a:hueOff val="0"/>
              <a:satOff val="0"/>
              <a:lumOff val="0"/>
              <a:alphaOff val="0"/>
            </a:schemeClr>
          </a:fillRef>
          <a:effectRef idx="1">
            <a:schemeClr val="accent1">
              <a:alpha val="50000"/>
              <a:hueOff val="0"/>
              <a:satOff val="0"/>
              <a:lumOff val="0"/>
              <a:alphaOff val="0"/>
            </a:schemeClr>
          </a:effectRef>
          <a:fontRef idx="minor">
            <a:schemeClr val="tx1"/>
          </a:fontRef>
        </p:style>
      </p:sp>
      <p:sp>
        <p:nvSpPr>
          <p:cNvPr id="15" name="14 CuadroTexto"/>
          <p:cNvSpPr txBox="1"/>
          <p:nvPr/>
        </p:nvSpPr>
        <p:spPr>
          <a:xfrm>
            <a:off x="3454958" y="1971304"/>
            <a:ext cx="2684586" cy="886397"/>
          </a:xfrm>
          <a:prstGeom prst="rect">
            <a:avLst/>
          </a:prstGeom>
          <a:noFill/>
        </p:spPr>
        <p:txBody>
          <a:bodyPr wrap="square" rtlCol="0">
            <a:spAutoFit/>
          </a:bodyPr>
          <a:lstStyle/>
          <a:p>
            <a:pPr lvl="0" algn="ctr" defTabSz="711200">
              <a:lnSpc>
                <a:spcPct val="90000"/>
              </a:lnSpc>
              <a:spcBef>
                <a:spcPct val="0"/>
              </a:spcBef>
              <a:spcAft>
                <a:spcPct val="35000"/>
              </a:spcAft>
            </a:pPr>
            <a:r>
              <a:rPr lang="es-ES" sz="2400" b="1" dirty="0" smtClean="0"/>
              <a:t>15 </a:t>
            </a:r>
            <a:r>
              <a:rPr lang="es-ES" sz="2400" b="1" dirty="0" err="1" smtClean="0"/>
              <a:t>DIAS</a:t>
            </a:r>
            <a:endParaRPr lang="es-ES" sz="2400" b="1" dirty="0" smtClean="0"/>
          </a:p>
          <a:p>
            <a:pPr lvl="0" algn="ctr" defTabSz="711200">
              <a:lnSpc>
                <a:spcPct val="90000"/>
              </a:lnSpc>
              <a:spcBef>
                <a:spcPct val="0"/>
              </a:spcBef>
              <a:spcAft>
                <a:spcPct val="35000"/>
              </a:spcAft>
            </a:pPr>
            <a:r>
              <a:rPr lang="es-MX" sz="2400" dirty="0" smtClean="0"/>
              <a:t>GENÉRICO</a:t>
            </a:r>
            <a:endParaRPr lang="es-MX" sz="2400" dirty="0"/>
          </a:p>
        </p:txBody>
      </p:sp>
      <p:sp>
        <p:nvSpPr>
          <p:cNvPr id="13" name="12 Elipse"/>
          <p:cNvSpPr/>
          <p:nvPr/>
        </p:nvSpPr>
        <p:spPr>
          <a:xfrm>
            <a:off x="4369663" y="4083221"/>
            <a:ext cx="3096405" cy="1934600"/>
          </a:xfrm>
          <a:prstGeom prst="ellipse">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1">
            <a:schemeClr val="accent1">
              <a:alpha val="50000"/>
              <a:hueOff val="0"/>
              <a:satOff val="0"/>
              <a:lumOff val="0"/>
              <a:alphaOff val="0"/>
            </a:schemeClr>
          </a:fillRef>
          <a:effectRef idx="1">
            <a:schemeClr val="accent1">
              <a:alpha val="50000"/>
              <a:hueOff val="0"/>
              <a:satOff val="0"/>
              <a:lumOff val="0"/>
              <a:alphaOff val="0"/>
            </a:schemeClr>
          </a:effectRef>
          <a:fontRef idx="minor">
            <a:schemeClr val="tx1"/>
          </a:fontRef>
        </p:style>
        <p:txBody>
          <a:bodyPr/>
          <a:lstStyle/>
          <a:p>
            <a:r>
              <a:rPr lang="es-MX" b="1" dirty="0" smtClean="0"/>
              <a:t>8 AÑOS</a:t>
            </a:r>
          </a:p>
          <a:p>
            <a:r>
              <a:rPr lang="es-MX" b="1" dirty="0" smtClean="0"/>
              <a:t>Sentencia </a:t>
            </a:r>
            <a:r>
              <a:rPr lang="es-MX" b="1" dirty="0" err="1" smtClean="0"/>
              <a:t>def</a:t>
            </a:r>
            <a:r>
              <a:rPr lang="es-MX" b="1" dirty="0" smtClean="0"/>
              <a:t>. de </a:t>
            </a:r>
            <a:r>
              <a:rPr lang="es-MX" b="1" dirty="0" err="1" smtClean="0"/>
              <a:t>proc</a:t>
            </a:r>
            <a:r>
              <a:rPr lang="es-MX" b="1" dirty="0" smtClean="0"/>
              <a:t>. Penal con pena de prisión</a:t>
            </a:r>
            <a:endParaRPr lang="es-MX" b="1" dirty="0"/>
          </a:p>
        </p:txBody>
      </p:sp>
      <p:sp>
        <p:nvSpPr>
          <p:cNvPr id="17409"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111111"/>
                </a:solidFill>
                <a:effectLst/>
                <a:latin typeface="Lucida Grande"/>
                <a:cs typeface="Arial" pitchFamily="34" charset="0"/>
              </a:rPr>
              <a:t>Cuando se reclame una norma general autoaplicativa, o el procedimiento de extradición</a:t>
            </a:r>
            <a:r>
              <a:rPr kumimoji="0" lang="es-MX" sz="800" b="0" i="0" u="none" strike="noStrike" cap="none" normalizeH="0" baseline="0" smtClean="0">
                <a:ln>
                  <a:noFill/>
                </a:ln>
                <a:solidFill>
                  <a:schemeClr val="tx1"/>
                </a:solidFill>
                <a:effectLst/>
                <a:latin typeface="Arial" pitchFamily="34" charset="0"/>
                <a:cs typeface="Arial" pitchFamily="34" charset="0"/>
              </a:rPr>
              <a:t> </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16 Elipse"/>
          <p:cNvSpPr/>
          <p:nvPr/>
        </p:nvSpPr>
        <p:spPr>
          <a:xfrm>
            <a:off x="356260" y="4045615"/>
            <a:ext cx="4226853" cy="1934600"/>
          </a:xfrm>
          <a:prstGeom prst="ellipse">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1">
            <a:schemeClr val="accent1">
              <a:alpha val="50000"/>
              <a:hueOff val="0"/>
              <a:satOff val="0"/>
              <a:lumOff val="0"/>
              <a:alphaOff val="0"/>
            </a:schemeClr>
          </a:fillRef>
          <a:effectRef idx="1">
            <a:schemeClr val="accent1">
              <a:alpha val="50000"/>
              <a:hueOff val="0"/>
              <a:satOff val="0"/>
              <a:lumOff val="0"/>
              <a:alphaOff val="0"/>
            </a:schemeClr>
          </a:effectRef>
          <a:fontRef idx="minor">
            <a:schemeClr val="tx1"/>
          </a:fontRef>
        </p:style>
      </p:sp>
      <p:sp>
        <p:nvSpPr>
          <p:cNvPr id="18" name="17 CuadroTexto"/>
          <p:cNvSpPr txBox="1"/>
          <p:nvPr/>
        </p:nvSpPr>
        <p:spPr>
          <a:xfrm>
            <a:off x="498765" y="4536374"/>
            <a:ext cx="4464262" cy="1477328"/>
          </a:xfrm>
          <a:prstGeom prst="rect">
            <a:avLst/>
          </a:prstGeom>
          <a:noFill/>
        </p:spPr>
        <p:txBody>
          <a:bodyPr wrap="square" rtlCol="0">
            <a:spAutoFit/>
          </a:bodyPr>
          <a:lstStyle/>
          <a:p>
            <a:r>
              <a:rPr lang="es-MX" b="1" dirty="0" smtClean="0"/>
              <a:t>7 AÑOS</a:t>
            </a:r>
          </a:p>
          <a:p>
            <a:r>
              <a:rPr lang="es-MX" b="1" dirty="0" smtClean="0"/>
              <a:t>Privar total o parcial, temporal o </a:t>
            </a:r>
            <a:r>
              <a:rPr lang="es-MX" b="1" dirty="0" err="1" smtClean="0"/>
              <a:t>def</a:t>
            </a:r>
            <a:r>
              <a:rPr lang="es-MX" b="1" dirty="0" smtClean="0"/>
              <a:t>, propiedad, posesión o disfrute de </a:t>
            </a:r>
            <a:r>
              <a:rPr lang="es-MX" b="1" dirty="0" err="1" smtClean="0"/>
              <a:t>dchos</a:t>
            </a:r>
            <a:r>
              <a:rPr lang="es-MX" b="1" dirty="0" smtClean="0"/>
              <a:t> agrarios a núcleos de población ejidal</a:t>
            </a:r>
          </a:p>
        </p:txBody>
      </p:sp>
      <p:sp>
        <p:nvSpPr>
          <p:cNvPr id="19" name="18 Elipse"/>
          <p:cNvSpPr/>
          <p:nvPr/>
        </p:nvSpPr>
        <p:spPr>
          <a:xfrm>
            <a:off x="380010" y="2157439"/>
            <a:ext cx="3616483" cy="1934600"/>
          </a:xfrm>
          <a:prstGeom prst="ellipse">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1">
            <a:schemeClr val="accent1">
              <a:alpha val="50000"/>
              <a:hueOff val="0"/>
              <a:satOff val="0"/>
              <a:lumOff val="0"/>
              <a:alphaOff val="0"/>
            </a:schemeClr>
          </a:fillRef>
          <a:effectRef idx="1">
            <a:schemeClr val="accent1">
              <a:alpha val="50000"/>
              <a:hueOff val="0"/>
              <a:satOff val="0"/>
              <a:lumOff val="0"/>
              <a:alphaOff val="0"/>
            </a:schemeClr>
          </a:effectRef>
          <a:fontRef idx="minor">
            <a:schemeClr val="tx1"/>
          </a:fontRef>
        </p:style>
      </p:sp>
      <p:sp>
        <p:nvSpPr>
          <p:cNvPr id="20" name="19 CuadroTexto"/>
          <p:cNvSpPr txBox="1"/>
          <p:nvPr/>
        </p:nvSpPr>
        <p:spPr>
          <a:xfrm>
            <a:off x="261257" y="2185060"/>
            <a:ext cx="4001985" cy="1754326"/>
          </a:xfrm>
          <a:prstGeom prst="rect">
            <a:avLst/>
          </a:prstGeom>
          <a:noFill/>
        </p:spPr>
        <p:txBody>
          <a:bodyPr wrap="square" rtlCol="0">
            <a:spAutoFit/>
          </a:bodyPr>
          <a:lstStyle/>
          <a:p>
            <a:r>
              <a:rPr lang="es-MX" b="1" dirty="0" smtClean="0"/>
              <a:t>CUALQUIER TIEMPO</a:t>
            </a:r>
          </a:p>
          <a:p>
            <a:r>
              <a:rPr lang="es-MX" b="1" dirty="0" smtClean="0"/>
              <a:t>Por peligro de priv. de vida, ataques a la  libertad personal fuera de </a:t>
            </a:r>
            <a:r>
              <a:rPr lang="es-MX" b="1" dirty="0" err="1" smtClean="0"/>
              <a:t>proc</a:t>
            </a:r>
            <a:r>
              <a:rPr lang="es-MX" b="1" dirty="0" smtClean="0"/>
              <a:t>, incomunicación, deportación, desaparición forzada o del art 22 </a:t>
            </a:r>
            <a:r>
              <a:rPr lang="es-MX" b="1" dirty="0" err="1" smtClean="0"/>
              <a:t>const</a:t>
            </a:r>
            <a:endParaRPr lang="es-MX"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63630"/>
          </a:xfrm>
        </p:spPr>
        <p:txBody>
          <a:bodyPr>
            <a:normAutofit fontScale="90000"/>
          </a:bodyPr>
          <a:lstStyle/>
          <a:p>
            <a:r>
              <a:rPr lang="es-MX" dirty="0" smtClean="0"/>
              <a:t>¿Existen tipos de Amparo?</a:t>
            </a:r>
            <a:endParaRPr lang="es-MX" dirty="0"/>
          </a:p>
        </p:txBody>
      </p:sp>
      <p:sp>
        <p:nvSpPr>
          <p:cNvPr id="3" name="2 Marcador de fecha"/>
          <p:cNvSpPr>
            <a:spLocks noGrp="1"/>
          </p:cNvSpPr>
          <p:nvPr>
            <p:ph type="dt" sz="half" idx="10"/>
          </p:nvPr>
        </p:nvSpPr>
        <p:spPr/>
        <p:txBody>
          <a:bodyPr/>
          <a:lstStyle/>
          <a:p>
            <a:r>
              <a:rPr lang="es-ES" dirty="0" smtClean="0"/>
              <a:t>4.2.1 Juicio de amparo</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19</a:t>
            </a:fld>
            <a:endParaRPr lang="en-US"/>
          </a:p>
        </p:txBody>
      </p:sp>
      <p:graphicFrame>
        <p:nvGraphicFramePr>
          <p:cNvPr id="12" name="11 Diagrama"/>
          <p:cNvGraphicFramePr/>
          <p:nvPr/>
        </p:nvGraphicFramePr>
        <p:xfrm>
          <a:off x="451262" y="1520043"/>
          <a:ext cx="8241476" cy="47620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Unidad 4. Los Medios de defensa y el control constitucional 	</a:t>
            </a:r>
            <a:br>
              <a:rPr lang="es-MX" sz="2400" b="1" dirty="0" smtClean="0"/>
            </a:br>
            <a:endParaRPr lang="en-US" sz="2400" dirty="0"/>
          </a:p>
        </p:txBody>
      </p:sp>
      <p:sp>
        <p:nvSpPr>
          <p:cNvPr id="3" name="Subtitle 2"/>
          <p:cNvSpPr>
            <a:spLocks noGrp="1"/>
          </p:cNvSpPr>
          <p:nvPr>
            <p:ph type="body" sz="half" idx="2"/>
          </p:nvPr>
        </p:nvSpPr>
        <p:spPr/>
        <p:txBody>
          <a:bodyPr>
            <a:normAutofit/>
          </a:bodyPr>
          <a:lstStyle/>
          <a:p>
            <a:endParaRPr lang="es-MX" dirty="0" smtClean="0"/>
          </a:p>
          <a:p>
            <a:r>
              <a:rPr lang="es-MX" dirty="0" smtClean="0"/>
              <a:t>	</a:t>
            </a:r>
          </a:p>
          <a:p>
            <a:endParaRPr lang="en-US" dirty="0"/>
          </a:p>
        </p:txBody>
      </p:sp>
      <p:sp>
        <p:nvSpPr>
          <p:cNvPr id="4" name="Date Placeholder 3"/>
          <p:cNvSpPr>
            <a:spLocks noGrp="1"/>
          </p:cNvSpPr>
          <p:nvPr>
            <p:ph type="dt" sz="half" idx="10"/>
          </p:nvPr>
        </p:nvSpPr>
        <p:spPr/>
        <p:txBody>
          <a:bodyPr/>
          <a:lstStyle/>
          <a:p>
            <a:r>
              <a:rPr lang="en-US" dirty="0" err="1" smtClean="0"/>
              <a:t>DERECHO</a:t>
            </a:r>
            <a:r>
              <a:rPr lang="en-US" dirty="0" smtClean="0"/>
              <a:t> </a:t>
            </a:r>
            <a:r>
              <a:rPr lang="en-US" dirty="0" err="1" smtClean="0"/>
              <a:t>CONSTITUCIONAL</a:t>
            </a:r>
            <a:endParaRPr lang="en-US" dirty="0"/>
          </a:p>
        </p:txBody>
      </p:sp>
      <p:sp>
        <p:nvSpPr>
          <p:cNvPr id="5" name="Footer Placeholder 4"/>
          <p:cNvSpPr>
            <a:spLocks noGrp="1"/>
          </p:cNvSpPr>
          <p:nvPr>
            <p:ph type="ftr" sz="quarter" idx="11"/>
          </p:nvPr>
        </p:nvSpPr>
        <p:spPr/>
        <p:txBody>
          <a:bodyPr/>
          <a:lstStyle/>
          <a:p>
            <a:r>
              <a:rPr lang="en-US" dirty="0" smtClean="0"/>
              <a:t>M. EN D. EMILIA </a:t>
            </a:r>
            <a:r>
              <a:rPr lang="en-US" dirty="0" err="1" smtClean="0"/>
              <a:t>DURÁN</a:t>
            </a:r>
            <a:r>
              <a:rPr lang="en-US" dirty="0" smtClean="0"/>
              <a:t>  </a:t>
            </a:r>
            <a:r>
              <a:rPr lang="en-US" dirty="0" err="1" smtClean="0"/>
              <a:t>RAMÍREZ</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2</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28" name="Picture 4"/>
          <p:cNvPicPr>
            <a:picLocks noChangeAspect="1" noChangeArrowheads="1"/>
          </p:cNvPicPr>
          <p:nvPr/>
        </p:nvPicPr>
        <p:blipFill>
          <a:blip r:embed="rId2" cstate="print"/>
          <a:srcRect/>
          <a:stretch>
            <a:fillRect/>
          </a:stretch>
        </p:blipFill>
        <p:spPr bwMode="auto">
          <a:xfrm>
            <a:off x="3474522" y="3429000"/>
            <a:ext cx="152400" cy="152400"/>
          </a:xfrm>
          <a:prstGeom prst="rect">
            <a:avLst/>
          </a:prstGeom>
          <a:noFill/>
          <a:ln w="9525">
            <a:noFill/>
            <a:miter lim="800000"/>
            <a:headEnd/>
            <a:tailEnd/>
          </a:ln>
        </p:spPr>
      </p:pic>
      <p:pic>
        <p:nvPicPr>
          <p:cNvPr id="10" name="Picture 2" descr="Universidad Autónoma del Estado de México"/>
          <p:cNvPicPr>
            <a:picLocks noChangeAspect="1" noChangeArrowheads="1"/>
          </p:cNvPicPr>
          <p:nvPr/>
        </p:nvPicPr>
        <p:blipFill>
          <a:blip r:embed="rId3" cstate="print"/>
          <a:srcRect/>
          <a:stretch>
            <a:fillRect/>
          </a:stretch>
        </p:blipFill>
        <p:spPr bwMode="auto">
          <a:xfrm>
            <a:off x="997528" y="593765"/>
            <a:ext cx="3396343" cy="961902"/>
          </a:xfrm>
          <a:prstGeom prst="rect">
            <a:avLst/>
          </a:prstGeom>
          <a:solidFill>
            <a:schemeClr val="bg2">
              <a:lumMod val="50000"/>
            </a:schemeClr>
          </a:solidFill>
        </p:spPr>
      </p:pic>
      <p:sp>
        <p:nvSpPr>
          <p:cNvPr id="12" name="11 CuadroTexto"/>
          <p:cNvSpPr txBox="1"/>
          <p:nvPr/>
        </p:nvSpPr>
        <p:spPr>
          <a:xfrm>
            <a:off x="1246909" y="1674421"/>
            <a:ext cx="3099460" cy="276999"/>
          </a:xfrm>
          <a:prstGeom prst="rect">
            <a:avLst/>
          </a:prstGeom>
          <a:noFill/>
        </p:spPr>
        <p:txBody>
          <a:bodyPr wrap="square" rtlCol="0">
            <a:spAutoFit/>
          </a:bodyPr>
          <a:lstStyle/>
          <a:p>
            <a:pPr algn="ctr"/>
            <a:r>
              <a:rPr lang="es-MX" sz="1200" dirty="0" smtClean="0"/>
              <a:t>Centro Universitario </a:t>
            </a:r>
            <a:r>
              <a:rPr lang="es-MX" sz="1200" dirty="0" err="1" smtClean="0"/>
              <a:t>UAEM</a:t>
            </a:r>
            <a:r>
              <a:rPr lang="es-MX" sz="1200" dirty="0" smtClean="0"/>
              <a:t> Texcoco</a:t>
            </a:r>
            <a:endParaRPr lang="es-MX" sz="1200" dirty="0"/>
          </a:p>
        </p:txBody>
      </p:sp>
      <p:sp>
        <p:nvSpPr>
          <p:cNvPr id="15" name="12 Marcador de posición de imagen"/>
          <p:cNvSpPr txBox="1">
            <a:spLocks/>
          </p:cNvSpPr>
          <p:nvPr/>
        </p:nvSpPr>
        <p:spPr>
          <a:xfrm>
            <a:off x="1005208" y="694944"/>
            <a:ext cx="3359623" cy="5468112"/>
          </a:xfrm>
          <a:prstGeom prst="rect">
            <a:avLst/>
          </a:prstGeom>
        </p:spPr>
      </p:sp>
      <p:sp>
        <p:nvSpPr>
          <p:cNvPr id="16" name="12 Marcador de posición de imagen"/>
          <p:cNvSpPr txBox="1">
            <a:spLocks/>
          </p:cNvSpPr>
          <p:nvPr/>
        </p:nvSpPr>
        <p:spPr>
          <a:xfrm>
            <a:off x="1005208" y="694944"/>
            <a:ext cx="3359623" cy="5468112"/>
          </a:xfrm>
          <a:prstGeom prst="rect">
            <a:avLst/>
          </a:prstGeom>
        </p:spPr>
      </p:sp>
      <p:sp>
        <p:nvSpPr>
          <p:cNvPr id="17" name="12 Marcador de posición de imagen"/>
          <p:cNvSpPr txBox="1">
            <a:spLocks/>
          </p:cNvSpPr>
          <p:nvPr/>
        </p:nvSpPr>
        <p:spPr>
          <a:xfrm>
            <a:off x="1005208" y="694944"/>
            <a:ext cx="3359623" cy="5468112"/>
          </a:xfrm>
          <a:prstGeom prst="rect">
            <a:avLst/>
          </a:prstGeom>
        </p:spPr>
      </p:sp>
      <p:sp>
        <p:nvSpPr>
          <p:cNvPr id="19" name="12 Marcador de posición de imagen"/>
          <p:cNvSpPr txBox="1">
            <a:spLocks/>
          </p:cNvSpPr>
          <p:nvPr/>
        </p:nvSpPr>
        <p:spPr>
          <a:xfrm>
            <a:off x="1005208" y="694944"/>
            <a:ext cx="3359623" cy="5468112"/>
          </a:xfrm>
          <a:prstGeom prst="rect">
            <a:avLst/>
          </a:prstGeom>
        </p:spPr>
      </p:sp>
      <p:sp>
        <p:nvSpPr>
          <p:cNvPr id="20" name="12 Marcador de posición de imagen"/>
          <p:cNvSpPr txBox="1">
            <a:spLocks/>
          </p:cNvSpPr>
          <p:nvPr/>
        </p:nvSpPr>
        <p:spPr>
          <a:xfrm>
            <a:off x="1005208" y="694944"/>
            <a:ext cx="3359623" cy="5468112"/>
          </a:xfrm>
          <a:prstGeom prst="rect">
            <a:avLst/>
          </a:prstGeom>
        </p:spPr>
      </p:sp>
      <p:sp>
        <p:nvSpPr>
          <p:cNvPr id="21" name="12 Marcador de posición de imagen"/>
          <p:cNvSpPr txBox="1">
            <a:spLocks/>
          </p:cNvSpPr>
          <p:nvPr/>
        </p:nvSpPr>
        <p:spPr>
          <a:xfrm>
            <a:off x="1005208" y="694944"/>
            <a:ext cx="3359623" cy="5468112"/>
          </a:xfrm>
          <a:prstGeom prst="rect">
            <a:avLst/>
          </a:prstGeom>
        </p:spPr>
      </p:sp>
      <p:sp>
        <p:nvSpPr>
          <p:cNvPr id="25" name="24 Marcador de posición de imagen"/>
          <p:cNvSpPr>
            <a:spLocks noGrp="1"/>
          </p:cNvSpPr>
          <p:nvPr>
            <p:ph type="pic" idx="1"/>
          </p:nvPr>
        </p:nvSpPr>
        <p:spPr/>
      </p:sp>
      <p:pic>
        <p:nvPicPr>
          <p:cNvPr id="1030" name="Picture 6" descr="C:\Users\emiduran\Desktop\marz-SCJN-740767.jpg"/>
          <p:cNvPicPr>
            <a:picLocks noChangeAspect="1" noChangeArrowheads="1"/>
          </p:cNvPicPr>
          <p:nvPr/>
        </p:nvPicPr>
        <p:blipFill>
          <a:blip r:embed="rId4" cstate="print"/>
          <a:srcRect/>
          <a:stretch>
            <a:fillRect/>
          </a:stretch>
        </p:blipFill>
        <p:spPr bwMode="auto">
          <a:xfrm>
            <a:off x="878774" y="2268184"/>
            <a:ext cx="3538847" cy="4073236"/>
          </a:xfrm>
          <a:prstGeom prst="rect">
            <a:avLst/>
          </a:prstGeom>
          <a:noFill/>
        </p:spPr>
      </p:pic>
      <p:sp>
        <p:nvSpPr>
          <p:cNvPr id="27" name="26 CuadroTexto"/>
          <p:cNvSpPr txBox="1"/>
          <p:nvPr/>
        </p:nvSpPr>
        <p:spPr>
          <a:xfrm>
            <a:off x="4583113" y="581892"/>
            <a:ext cx="3634612" cy="1754326"/>
          </a:xfrm>
          <a:prstGeom prst="rect">
            <a:avLst/>
          </a:prstGeom>
          <a:noFill/>
        </p:spPr>
        <p:txBody>
          <a:bodyPr wrap="square" rtlCol="0">
            <a:spAutoFit/>
          </a:bodyPr>
          <a:lstStyle/>
          <a:p>
            <a:r>
              <a:rPr lang="es-MX" dirty="0" smtClean="0"/>
              <a:t>*GUÍA DE USO</a:t>
            </a:r>
          </a:p>
          <a:p>
            <a:endParaRPr lang="es-MX" dirty="0" smtClean="0"/>
          </a:p>
          <a:p>
            <a:r>
              <a:rPr lang="es-MX" dirty="0" smtClean="0"/>
              <a:t>*OBJETIVOS DE LA UNIDAD DE APRENDIZAJE</a:t>
            </a:r>
          </a:p>
          <a:p>
            <a:endParaRPr lang="es-MX" dirty="0" smtClean="0"/>
          </a:p>
          <a:p>
            <a:r>
              <a:rPr lang="es-MX" dirty="0" smtClean="0"/>
              <a:t>*REFERENCIAS BIBLIOGRÁFICAS</a:t>
            </a:r>
            <a:endParaRPr lang="es-MX" dirty="0"/>
          </a:p>
        </p:txBody>
      </p:sp>
    </p:spTree>
    <p:extLst>
      <p:ext uri="{BB962C8B-B14F-4D97-AF65-F5344CB8AC3E}">
        <p14:creationId xmlns="" xmlns:p14="http://schemas.microsoft.com/office/powerpoint/2010/main" val="21940979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001" y="837659"/>
            <a:ext cx="8170224" cy="326123"/>
          </a:xfrm>
        </p:spPr>
        <p:txBody>
          <a:bodyPr>
            <a:normAutofit fontScale="90000"/>
          </a:bodyPr>
          <a:lstStyle/>
          <a:p>
            <a:r>
              <a:rPr lang="es-MX" dirty="0" smtClean="0"/>
              <a:t>¿</a:t>
            </a:r>
            <a:r>
              <a:rPr lang="es-MX" sz="2200" dirty="0" smtClean="0"/>
              <a:t>En qué casos proceden los tipos de Amparo?</a:t>
            </a:r>
            <a:endParaRPr lang="es-MX" sz="2200" dirty="0"/>
          </a:p>
        </p:txBody>
      </p:sp>
      <p:sp>
        <p:nvSpPr>
          <p:cNvPr id="3" name="2 Marcador de fecha"/>
          <p:cNvSpPr>
            <a:spLocks noGrp="1"/>
          </p:cNvSpPr>
          <p:nvPr>
            <p:ph type="dt" sz="half" idx="10"/>
          </p:nvPr>
        </p:nvSpPr>
        <p:spPr/>
        <p:txBody>
          <a:bodyPr/>
          <a:lstStyle/>
          <a:p>
            <a:r>
              <a:rPr lang="es-ES" dirty="0" smtClean="0"/>
              <a:t>4.2.1 Juicio de amparo</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20</a:t>
            </a:fld>
            <a:endParaRPr lang="en-US"/>
          </a:p>
        </p:txBody>
      </p:sp>
      <p:graphicFrame>
        <p:nvGraphicFramePr>
          <p:cNvPr id="12" name="11 Diagrama"/>
          <p:cNvGraphicFramePr/>
          <p:nvPr/>
        </p:nvGraphicFramePr>
        <p:xfrm>
          <a:off x="451262" y="1140031"/>
          <a:ext cx="8241476" cy="5142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001" y="837659"/>
            <a:ext cx="8170224" cy="326123"/>
          </a:xfrm>
        </p:spPr>
        <p:txBody>
          <a:bodyPr>
            <a:noAutofit/>
          </a:bodyPr>
          <a:lstStyle/>
          <a:p>
            <a:r>
              <a:rPr lang="es-MX" sz="2400" dirty="0" smtClean="0"/>
              <a:t>¿En qué casos proceden los tipos de Amparo?</a:t>
            </a:r>
            <a:endParaRPr lang="es-MX" sz="2400" dirty="0"/>
          </a:p>
        </p:txBody>
      </p:sp>
      <p:sp>
        <p:nvSpPr>
          <p:cNvPr id="3" name="2 Marcador de fecha"/>
          <p:cNvSpPr>
            <a:spLocks noGrp="1"/>
          </p:cNvSpPr>
          <p:nvPr>
            <p:ph type="dt" sz="half" idx="10"/>
          </p:nvPr>
        </p:nvSpPr>
        <p:spPr/>
        <p:txBody>
          <a:bodyPr/>
          <a:lstStyle/>
          <a:p>
            <a:r>
              <a:rPr lang="es-ES" dirty="0" smtClean="0"/>
              <a:t>4.2.1 Juicio de amparo</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21</a:t>
            </a:fld>
            <a:endParaRPr lang="en-US"/>
          </a:p>
        </p:txBody>
      </p:sp>
      <p:graphicFrame>
        <p:nvGraphicFramePr>
          <p:cNvPr id="12" name="11 Diagrama"/>
          <p:cNvGraphicFramePr/>
          <p:nvPr/>
        </p:nvGraphicFramePr>
        <p:xfrm>
          <a:off x="451262" y="1140031"/>
          <a:ext cx="8241476" cy="5142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001" y="837659"/>
            <a:ext cx="8170224" cy="326123"/>
          </a:xfrm>
        </p:spPr>
        <p:txBody>
          <a:bodyPr>
            <a:noAutofit/>
          </a:bodyPr>
          <a:lstStyle/>
          <a:p>
            <a:r>
              <a:rPr lang="es-MX" sz="2400" dirty="0" smtClean="0"/>
              <a:t>¿En qué casos proceden los tipos de Amparo?</a:t>
            </a:r>
            <a:endParaRPr lang="es-MX" sz="2400" dirty="0"/>
          </a:p>
        </p:txBody>
      </p:sp>
      <p:sp>
        <p:nvSpPr>
          <p:cNvPr id="3" name="2 Marcador de fecha"/>
          <p:cNvSpPr>
            <a:spLocks noGrp="1"/>
          </p:cNvSpPr>
          <p:nvPr>
            <p:ph type="dt" sz="half" idx="10"/>
          </p:nvPr>
        </p:nvSpPr>
        <p:spPr/>
        <p:txBody>
          <a:bodyPr/>
          <a:lstStyle/>
          <a:p>
            <a:r>
              <a:rPr lang="es-ES" dirty="0" smtClean="0"/>
              <a:t>4.2.1 Juicio de amparo</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22</a:t>
            </a:fld>
            <a:endParaRPr lang="en-US"/>
          </a:p>
        </p:txBody>
      </p:sp>
      <p:graphicFrame>
        <p:nvGraphicFramePr>
          <p:cNvPr id="12" name="11 Diagrama"/>
          <p:cNvGraphicFramePr/>
          <p:nvPr/>
        </p:nvGraphicFramePr>
        <p:xfrm>
          <a:off x="451262" y="1496291"/>
          <a:ext cx="8241476" cy="47857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533627" y="641267"/>
            <a:ext cx="8098972" cy="653143"/>
          </a:xfrm>
        </p:spPr>
        <p:txBody>
          <a:bodyPr>
            <a:normAutofit fontScale="90000"/>
          </a:bodyPr>
          <a:lstStyle/>
          <a:p>
            <a:r>
              <a:rPr lang="es-MX" dirty="0" smtClean="0"/>
              <a:t>¿</a:t>
            </a:r>
            <a:r>
              <a:rPr lang="es-MX" sz="2700" dirty="0" smtClean="0"/>
              <a:t>Existen otros tipos de juicio de amparo?</a:t>
            </a:r>
            <a:endParaRPr lang="es-MX" sz="2700" dirty="0"/>
          </a:p>
        </p:txBody>
      </p:sp>
      <p:graphicFrame>
        <p:nvGraphicFramePr>
          <p:cNvPr id="8" name="7 Marcador de contenido"/>
          <p:cNvGraphicFramePr>
            <a:graphicFrameLocks noGrp="1"/>
          </p:cNvGraphicFramePr>
          <p:nvPr>
            <p:ph idx="1"/>
          </p:nvPr>
        </p:nvGraphicFramePr>
        <p:xfrm>
          <a:off x="522514" y="1330036"/>
          <a:ext cx="8110847" cy="4999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fecha"/>
          <p:cNvSpPr>
            <a:spLocks noGrp="1"/>
          </p:cNvSpPr>
          <p:nvPr>
            <p:ph type="dt" sz="half" idx="10"/>
          </p:nvPr>
        </p:nvSpPr>
        <p:spPr/>
        <p:txBody>
          <a:bodyPr/>
          <a:lstStyle/>
          <a:p>
            <a:r>
              <a:rPr lang="es-ES" dirty="0" smtClean="0"/>
              <a:t>4.2.1 Juicio de amparo</a:t>
            </a:r>
            <a:endParaRPr lang="es-MX" dirty="0" smtClean="0"/>
          </a:p>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¿Qué es una controversia constitucional?</a:t>
            </a:r>
            <a:br>
              <a:rPr lang="es-MX" dirty="0" smtClean="0"/>
            </a:br>
            <a:endParaRPr lang="es-MX" dirty="0"/>
          </a:p>
        </p:txBody>
      </p:sp>
      <p:sp>
        <p:nvSpPr>
          <p:cNvPr id="3" name="2 Marcador de fecha"/>
          <p:cNvSpPr>
            <a:spLocks noGrp="1"/>
          </p:cNvSpPr>
          <p:nvPr>
            <p:ph type="dt" sz="half" idx="10"/>
          </p:nvPr>
        </p:nvSpPr>
        <p:spPr/>
        <p:txBody>
          <a:bodyPr/>
          <a:lstStyle/>
          <a:p>
            <a:r>
              <a:rPr lang="es-ES" dirty="0" smtClean="0"/>
              <a:t>4.2.2 Las controversias constitucionales</a:t>
            </a:r>
            <a:endParaRPr lang="es-MX" dirty="0" smtClean="0"/>
          </a:p>
          <a:p>
            <a:endParaRPr lang="en-US" dirty="0"/>
          </a:p>
        </p:txBody>
      </p:sp>
      <p:sp>
        <p:nvSpPr>
          <p:cNvPr id="4" name="3 Marcador de pie de página"/>
          <p:cNvSpPr>
            <a:spLocks noGrp="1"/>
          </p:cNvSpPr>
          <p:nvPr>
            <p:ph type="ftr" sz="quarter" idx="11"/>
          </p:nvPr>
        </p:nvSpPr>
        <p:spPr/>
        <p:txBody>
          <a:bodyPr/>
          <a:lstStyle/>
          <a:p>
            <a:r>
              <a:rPr lang="en-US" dirty="0" smtClean="0"/>
              <a:t> </a:t>
            </a:r>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24</a:t>
            </a:fld>
            <a:endParaRPr lang="en-US"/>
          </a:p>
        </p:txBody>
      </p:sp>
      <p:sp>
        <p:nvSpPr>
          <p:cNvPr id="6" name="5 CuadroTexto"/>
          <p:cNvSpPr txBox="1"/>
          <p:nvPr/>
        </p:nvSpPr>
        <p:spPr>
          <a:xfrm>
            <a:off x="463138" y="1698171"/>
            <a:ext cx="8063346" cy="6093976"/>
          </a:xfrm>
          <a:prstGeom prst="rect">
            <a:avLst/>
          </a:prstGeom>
          <a:noFill/>
        </p:spPr>
        <p:txBody>
          <a:bodyPr wrap="square" rtlCol="0">
            <a:spAutoFit/>
          </a:bodyPr>
          <a:lstStyle/>
          <a:p>
            <a:r>
              <a:rPr lang="es-MX" sz="2400" dirty="0" smtClean="0"/>
              <a:t>Las controversias constitucionales son procesos me­diante los cuales, se resuelven los conflictos que surjan entre dos de los Poderes Federales –Legislativo y Ejecutivo–, los Poderes de los Estados –Legislativo, Ejecutivo y Judicial–, los Órganos de Gobierno del Distrito Federal –Legislativo, Ejecutivo y Judicial–, o bien, entre los órdenes de gobierno –federal, estatal, municipal o del Distrito Federal–, por invasión de competencias o bien, por cualquier tipo de violación a la Constitución Federal, por parte de los órganos señalados. </a:t>
            </a:r>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1467050"/>
            <a:ext cx="7024744" cy="1143000"/>
          </a:xfrm>
        </p:spPr>
        <p:txBody>
          <a:bodyPr>
            <a:normAutofit fontScale="90000"/>
          </a:bodyPr>
          <a:lstStyle/>
          <a:p>
            <a:r>
              <a:rPr lang="es-MX" sz="2800" dirty="0" smtClean="0"/>
              <a:t>¿Quién conoce y resuelve una controversia constitucional (</a:t>
            </a:r>
            <a:r>
              <a:rPr lang="es-MX" sz="2800" dirty="0" err="1" smtClean="0"/>
              <a:t>CC</a:t>
            </a:r>
            <a:r>
              <a:rPr lang="es-MX" sz="2800" dirty="0" smtClean="0"/>
              <a:t>)?</a:t>
            </a:r>
            <a:br>
              <a:rPr lang="es-MX" sz="2800" dirty="0" smtClean="0"/>
            </a:br>
            <a:r>
              <a:rPr lang="es-MX" sz="2800" dirty="0" smtClean="0"/>
              <a:t/>
            </a:r>
            <a:br>
              <a:rPr lang="es-MX" sz="2800" dirty="0" smtClean="0"/>
            </a:br>
            <a:r>
              <a:rPr lang="es-MX" sz="2800" dirty="0" smtClean="0"/>
              <a:t>R= La Suprema Corte de Justicia de la Nación en Pleno</a:t>
            </a:r>
            <a:endParaRPr lang="es-MX" sz="2800" dirty="0"/>
          </a:p>
        </p:txBody>
      </p:sp>
      <p:sp>
        <p:nvSpPr>
          <p:cNvPr id="3" name="2 Marcador de fecha"/>
          <p:cNvSpPr>
            <a:spLocks noGrp="1"/>
          </p:cNvSpPr>
          <p:nvPr>
            <p:ph type="dt" sz="half" idx="10"/>
          </p:nvPr>
        </p:nvSpPr>
        <p:spPr/>
        <p:txBody>
          <a:bodyPr/>
          <a:lstStyle/>
          <a:p>
            <a:r>
              <a:rPr lang="es-ES" dirty="0" smtClean="0"/>
              <a:t>4.2.2 Las controversias constitucionales</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25</a:t>
            </a:fld>
            <a:endParaRPr lang="en-US"/>
          </a:p>
        </p:txBody>
      </p:sp>
      <p:sp>
        <p:nvSpPr>
          <p:cNvPr id="9" name="Elipse 4"/>
          <p:cNvSpPr/>
          <p:nvPr/>
        </p:nvSpPr>
        <p:spPr>
          <a:xfrm>
            <a:off x="2637036" y="2289492"/>
            <a:ext cx="1759057" cy="2279015"/>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b="1" u="sng" kern="1200" dirty="0"/>
          </a:p>
        </p:txBody>
      </p:sp>
      <p:pic>
        <p:nvPicPr>
          <p:cNvPr id="2050" name="Picture 2" descr="réplica"/>
          <p:cNvPicPr>
            <a:picLocks noChangeAspect="1" noChangeArrowheads="1"/>
          </p:cNvPicPr>
          <p:nvPr/>
        </p:nvPicPr>
        <p:blipFill>
          <a:blip r:embed="rId2" cstate="print"/>
          <a:srcRect/>
          <a:stretch>
            <a:fillRect/>
          </a:stretch>
        </p:blipFill>
        <p:spPr bwMode="auto">
          <a:xfrm>
            <a:off x="819397" y="2719449"/>
            <a:ext cx="7588333" cy="345027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2700" dirty="0" smtClean="0"/>
              <a:t>MARCO JURÍDICO DE LAS CONTROVERSIAS CONSTITUCIONALES</a:t>
            </a:r>
            <a:r>
              <a:rPr lang="es-MX" dirty="0" smtClean="0"/>
              <a:t/>
            </a:r>
            <a:br>
              <a:rPr lang="es-MX" dirty="0" smtClean="0"/>
            </a:br>
            <a:endParaRPr lang="es-MX" dirty="0"/>
          </a:p>
        </p:txBody>
      </p:sp>
      <p:sp>
        <p:nvSpPr>
          <p:cNvPr id="3" name="2 Marcador de fecha"/>
          <p:cNvSpPr>
            <a:spLocks noGrp="1"/>
          </p:cNvSpPr>
          <p:nvPr>
            <p:ph type="dt" sz="half" idx="10"/>
          </p:nvPr>
        </p:nvSpPr>
        <p:spPr/>
        <p:txBody>
          <a:bodyPr/>
          <a:lstStyle/>
          <a:p>
            <a:r>
              <a:rPr lang="es-ES" dirty="0" smtClean="0"/>
              <a:t>4.2.2 Las controversias constitucionales</a:t>
            </a:r>
            <a:endParaRPr lang="es-MX" dirty="0" smtClean="0"/>
          </a:p>
          <a:p>
            <a:endParaRPr lang="en-US" dirty="0"/>
          </a:p>
        </p:txBody>
      </p:sp>
      <p:sp>
        <p:nvSpPr>
          <p:cNvPr id="4" name="3 Marcador de pie de página"/>
          <p:cNvSpPr>
            <a:spLocks noGrp="1"/>
          </p:cNvSpPr>
          <p:nvPr>
            <p:ph type="ftr" sz="quarter" idx="11"/>
          </p:nvPr>
        </p:nvSpPr>
        <p:spPr/>
        <p:txBody>
          <a:bodyPr/>
          <a:lstStyle/>
          <a:p>
            <a:r>
              <a:rPr lang="en-US" dirty="0" smtClean="0"/>
              <a:t>Manuel  </a:t>
            </a:r>
            <a:r>
              <a:rPr lang="en-US" dirty="0" err="1" smtClean="0"/>
              <a:t>BernandoEspinoza</a:t>
            </a:r>
            <a:r>
              <a:rPr lang="en-US" dirty="0" smtClean="0"/>
              <a:t>  </a:t>
            </a:r>
            <a:r>
              <a:rPr lang="en-US" dirty="0" err="1" smtClean="0"/>
              <a:t>Barragán</a:t>
            </a:r>
            <a:r>
              <a:rPr lang="en-US" dirty="0" smtClean="0"/>
              <a:t>, </a:t>
            </a:r>
            <a:r>
              <a:rPr lang="en-US" dirty="0" err="1" smtClean="0"/>
              <a:t>Juicio</a:t>
            </a:r>
            <a:r>
              <a:rPr lang="en-US" dirty="0" smtClean="0"/>
              <a:t> de </a:t>
            </a:r>
            <a:r>
              <a:rPr lang="en-US" dirty="0" err="1" smtClean="0"/>
              <a:t>Amparo</a:t>
            </a:r>
            <a:r>
              <a:rPr lang="en-US" dirty="0" smtClean="0"/>
              <a:t> </a:t>
            </a:r>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26</a:t>
            </a:fld>
            <a:endParaRPr lang="en-US"/>
          </a:p>
        </p:txBody>
      </p:sp>
      <p:graphicFrame>
        <p:nvGraphicFramePr>
          <p:cNvPr id="7" name="6 Diagrama"/>
          <p:cNvGraphicFramePr/>
          <p:nvPr>
            <p:extLst>
              <p:ext uri="{D42A27DB-BD31-4B8C-83A1-F6EECF244321}">
                <p14:modId xmlns:p14="http://schemas.microsoft.com/office/powerpoint/2010/main" xmlns="" val="2019526723"/>
              </p:ext>
            </p:extLst>
          </p:nvPr>
        </p:nvGraphicFramePr>
        <p:xfrm>
          <a:off x="558140" y="1579418"/>
          <a:ext cx="8585860" cy="5278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¿Qué son las acciones de Inconstitucionalidad?</a:t>
            </a:r>
            <a:br>
              <a:rPr lang="es-MX" dirty="0" smtClean="0"/>
            </a:br>
            <a:endParaRPr lang="es-MX" dirty="0"/>
          </a:p>
        </p:txBody>
      </p:sp>
      <p:sp>
        <p:nvSpPr>
          <p:cNvPr id="3" name="2 Marcador de fecha"/>
          <p:cNvSpPr>
            <a:spLocks noGrp="1"/>
          </p:cNvSpPr>
          <p:nvPr>
            <p:ph type="dt" sz="half" idx="10"/>
          </p:nvPr>
        </p:nvSpPr>
        <p:spPr/>
        <p:txBody>
          <a:bodyPr/>
          <a:lstStyle/>
          <a:p>
            <a:r>
              <a:rPr lang="es-ES" dirty="0" smtClean="0"/>
              <a:t>4.2.3 Las acciones de inconstitucionalidad</a:t>
            </a:r>
            <a:endParaRPr lang="es-MX" dirty="0"/>
          </a:p>
        </p:txBody>
      </p:sp>
      <p:sp>
        <p:nvSpPr>
          <p:cNvPr id="4" name="3 Marcador de pie de página"/>
          <p:cNvSpPr>
            <a:spLocks noGrp="1"/>
          </p:cNvSpPr>
          <p:nvPr>
            <p:ph type="ftr" sz="quarter" idx="11"/>
          </p:nvPr>
        </p:nvSpPr>
        <p:spPr/>
        <p:txBody>
          <a:bodyPr/>
          <a:lstStyle/>
          <a:p>
            <a:r>
              <a:rPr lang="en-US" dirty="0" smtClean="0"/>
              <a:t>Manuel  </a:t>
            </a:r>
            <a:r>
              <a:rPr lang="en-US" dirty="0" err="1" smtClean="0"/>
              <a:t>BernandoEspinoza</a:t>
            </a:r>
            <a:r>
              <a:rPr lang="en-US" dirty="0" smtClean="0"/>
              <a:t>  </a:t>
            </a:r>
            <a:r>
              <a:rPr lang="en-US" dirty="0" err="1" smtClean="0"/>
              <a:t>Barragán</a:t>
            </a:r>
            <a:r>
              <a:rPr lang="en-US" dirty="0" smtClean="0"/>
              <a:t>, </a:t>
            </a:r>
            <a:r>
              <a:rPr lang="en-US" dirty="0" err="1" smtClean="0"/>
              <a:t>Juicio</a:t>
            </a:r>
            <a:r>
              <a:rPr lang="en-US" dirty="0" smtClean="0"/>
              <a:t> de </a:t>
            </a:r>
            <a:r>
              <a:rPr lang="en-US" dirty="0" err="1" smtClean="0"/>
              <a:t>Amparo</a:t>
            </a:r>
            <a:r>
              <a:rPr lang="en-US" dirty="0" smtClean="0"/>
              <a:t> </a:t>
            </a:r>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27</a:t>
            </a:fld>
            <a:endParaRPr lang="en-US"/>
          </a:p>
        </p:txBody>
      </p:sp>
      <p:sp>
        <p:nvSpPr>
          <p:cNvPr id="6" name="5 CuadroTexto"/>
          <p:cNvSpPr txBox="1"/>
          <p:nvPr/>
        </p:nvSpPr>
        <p:spPr>
          <a:xfrm>
            <a:off x="510639" y="1698171"/>
            <a:ext cx="8098971" cy="4524315"/>
          </a:xfrm>
          <a:prstGeom prst="rect">
            <a:avLst/>
          </a:prstGeom>
          <a:noFill/>
        </p:spPr>
        <p:txBody>
          <a:bodyPr wrap="square" rtlCol="0">
            <a:spAutoFit/>
          </a:bodyPr>
          <a:lstStyle/>
          <a:p>
            <a:r>
              <a:rPr lang="es-ES" dirty="0" smtClean="0"/>
              <a:t>Es un procedimiento que permite el análisis en abstracto de una norma general  con el carácter de ley o un tratado internacional, para concluir si es o no conforme a lo establecido en  la ley suprema.</a:t>
            </a:r>
            <a:endParaRPr lang="es-MX" dirty="0" smtClean="0"/>
          </a:p>
          <a:p>
            <a:r>
              <a:rPr lang="es-ES" dirty="0" smtClean="0"/>
              <a:t> </a:t>
            </a:r>
            <a:endParaRPr lang="es-MX" dirty="0" smtClean="0"/>
          </a:p>
          <a:p>
            <a:r>
              <a:rPr lang="es-ES" dirty="0" smtClean="0"/>
              <a:t>La relevancia de este medio de control constitucional radica en que permite salvaguardar los apartados dogmático y orgánico de la Constitución y asegura la regularidad constitucional y la certeza del orden jurídico.</a:t>
            </a:r>
            <a:endParaRPr lang="es-MX" dirty="0" smtClean="0"/>
          </a:p>
          <a:p>
            <a:r>
              <a:rPr lang="es-ES" dirty="0" smtClean="0"/>
              <a:t> </a:t>
            </a:r>
            <a:endParaRPr lang="es-MX" dirty="0" smtClean="0"/>
          </a:p>
          <a:p>
            <a:r>
              <a:rPr lang="es-ES" dirty="0" smtClean="0"/>
              <a:t>Es un mecanismo o instrumento de control constitucional que se promueve para alegar la contradicción entre la norma impugnada y una ley fundamental; supone una solicitud para que la Suprema Corte de justicia de la nación analice en abstracto la constitucionalidad de la una norma; y puede interponerse para combatir cualquier tipo de normas generales por lo que la resolución al respecto tendrá efectos generales siempre que sea aprobada por lo menos por ocho ministros</a:t>
            </a:r>
            <a:endParaRPr lang="es-MX"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2700" dirty="0" smtClean="0"/>
              <a:t>MARCO JURÍDICO DE LAS ACCIONES DE INCONSTITUCIONALIDAD</a:t>
            </a:r>
            <a:r>
              <a:rPr lang="es-MX" dirty="0" smtClean="0"/>
              <a:t/>
            </a:r>
            <a:br>
              <a:rPr lang="es-MX" dirty="0" smtClean="0"/>
            </a:br>
            <a:endParaRPr lang="es-MX" dirty="0"/>
          </a:p>
        </p:txBody>
      </p:sp>
      <p:sp>
        <p:nvSpPr>
          <p:cNvPr id="3" name="2 Marcador de fecha"/>
          <p:cNvSpPr>
            <a:spLocks noGrp="1"/>
          </p:cNvSpPr>
          <p:nvPr>
            <p:ph type="dt" sz="half" idx="10"/>
          </p:nvPr>
        </p:nvSpPr>
        <p:spPr/>
        <p:txBody>
          <a:bodyPr/>
          <a:lstStyle/>
          <a:p>
            <a:r>
              <a:rPr lang="es-ES" dirty="0" smtClean="0"/>
              <a:t>4.2.3 Las acciones de inconstitucionalidad</a:t>
            </a:r>
            <a:endParaRPr lang="es-MX" dirty="0"/>
          </a:p>
        </p:txBody>
      </p:sp>
      <p:sp>
        <p:nvSpPr>
          <p:cNvPr id="4" name="3 Marcador de pie de página"/>
          <p:cNvSpPr>
            <a:spLocks noGrp="1"/>
          </p:cNvSpPr>
          <p:nvPr>
            <p:ph type="ftr" sz="quarter" idx="11"/>
          </p:nvPr>
        </p:nvSpPr>
        <p:spPr/>
        <p:txBody>
          <a:bodyPr/>
          <a:lstStyle/>
          <a:p>
            <a:r>
              <a:rPr lang="en-US" dirty="0" smtClean="0"/>
              <a:t>Manuel  </a:t>
            </a:r>
            <a:r>
              <a:rPr lang="en-US" dirty="0" err="1" smtClean="0"/>
              <a:t>BernandoEspinoza</a:t>
            </a:r>
            <a:r>
              <a:rPr lang="en-US" dirty="0" smtClean="0"/>
              <a:t>  </a:t>
            </a:r>
            <a:r>
              <a:rPr lang="en-US" dirty="0" err="1" smtClean="0"/>
              <a:t>Barragán</a:t>
            </a:r>
            <a:r>
              <a:rPr lang="en-US" dirty="0" smtClean="0"/>
              <a:t>, </a:t>
            </a:r>
            <a:r>
              <a:rPr lang="en-US" dirty="0" err="1" smtClean="0"/>
              <a:t>Juicio</a:t>
            </a:r>
            <a:r>
              <a:rPr lang="en-US" dirty="0" smtClean="0"/>
              <a:t> de </a:t>
            </a:r>
            <a:r>
              <a:rPr lang="en-US" dirty="0" err="1" smtClean="0"/>
              <a:t>Amparo</a:t>
            </a:r>
            <a:r>
              <a:rPr lang="en-US" dirty="0" smtClean="0"/>
              <a:t> </a:t>
            </a:r>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28</a:t>
            </a:fld>
            <a:endParaRPr lang="en-US"/>
          </a:p>
        </p:txBody>
      </p:sp>
      <p:graphicFrame>
        <p:nvGraphicFramePr>
          <p:cNvPr id="7" name="6 Diagrama"/>
          <p:cNvGraphicFramePr/>
          <p:nvPr>
            <p:extLst>
              <p:ext uri="{D42A27DB-BD31-4B8C-83A1-F6EECF244321}">
                <p14:modId xmlns:p14="http://schemas.microsoft.com/office/powerpoint/2010/main" xmlns="" val="2019526723"/>
              </p:ext>
            </p:extLst>
          </p:nvPr>
        </p:nvGraphicFramePr>
        <p:xfrm>
          <a:off x="558140" y="1579418"/>
          <a:ext cx="8585860" cy="5278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1467050"/>
            <a:ext cx="7024744" cy="1143000"/>
          </a:xfrm>
        </p:spPr>
        <p:txBody>
          <a:bodyPr>
            <a:normAutofit fontScale="90000"/>
          </a:bodyPr>
          <a:lstStyle/>
          <a:p>
            <a:r>
              <a:rPr lang="es-MX" sz="2800" dirty="0" smtClean="0"/>
              <a:t>¿Quién conoce y resuelve una acción de inconstitucionalidad (</a:t>
            </a:r>
            <a:r>
              <a:rPr lang="es-MX" sz="2800" dirty="0" err="1" smtClean="0"/>
              <a:t>AI</a:t>
            </a:r>
            <a:r>
              <a:rPr lang="es-MX" sz="2800" dirty="0" smtClean="0"/>
              <a:t>)?</a:t>
            </a:r>
            <a:br>
              <a:rPr lang="es-MX" sz="2800" dirty="0" smtClean="0"/>
            </a:br>
            <a:r>
              <a:rPr lang="es-MX" sz="2800" dirty="0" smtClean="0"/>
              <a:t/>
            </a:r>
            <a:br>
              <a:rPr lang="es-MX" sz="2800" dirty="0" smtClean="0"/>
            </a:br>
            <a:r>
              <a:rPr lang="es-MX" sz="2800" dirty="0" smtClean="0"/>
              <a:t>R= La Suprema Corte de Justicia de la Nación en Pleno</a:t>
            </a:r>
            <a:endParaRPr lang="es-MX" sz="2800" dirty="0"/>
          </a:p>
        </p:txBody>
      </p:sp>
      <p:sp>
        <p:nvSpPr>
          <p:cNvPr id="3" name="2 Marcador de fecha"/>
          <p:cNvSpPr>
            <a:spLocks noGrp="1"/>
          </p:cNvSpPr>
          <p:nvPr>
            <p:ph type="dt" sz="half" idx="10"/>
          </p:nvPr>
        </p:nvSpPr>
        <p:spPr/>
        <p:txBody>
          <a:bodyPr/>
          <a:lstStyle/>
          <a:p>
            <a:r>
              <a:rPr lang="es-ES" dirty="0" smtClean="0"/>
              <a:t>4.2.3 Las acciones de inconstitucionalidad</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29</a:t>
            </a:fld>
            <a:endParaRPr lang="en-US"/>
          </a:p>
        </p:txBody>
      </p:sp>
      <p:sp>
        <p:nvSpPr>
          <p:cNvPr id="9" name="Elipse 4"/>
          <p:cNvSpPr/>
          <p:nvPr/>
        </p:nvSpPr>
        <p:spPr>
          <a:xfrm>
            <a:off x="2637036" y="2289492"/>
            <a:ext cx="1759057" cy="2279015"/>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b="1" u="sng" kern="1200" dirty="0"/>
          </a:p>
        </p:txBody>
      </p:sp>
      <p:pic>
        <p:nvPicPr>
          <p:cNvPr id="2050" name="Picture 2" descr="réplica"/>
          <p:cNvPicPr>
            <a:picLocks noChangeAspect="1" noChangeArrowheads="1"/>
          </p:cNvPicPr>
          <p:nvPr/>
        </p:nvPicPr>
        <p:blipFill>
          <a:blip r:embed="rId2" cstate="print"/>
          <a:srcRect/>
          <a:stretch>
            <a:fillRect/>
          </a:stretch>
        </p:blipFill>
        <p:spPr bwMode="auto">
          <a:xfrm>
            <a:off x="819397" y="2719449"/>
            <a:ext cx="7588333" cy="345027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GUIÓN DE USO</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92500" lnSpcReduction="10000"/>
          </a:bodyPr>
          <a:lstStyle/>
          <a:p>
            <a:pPr>
              <a:buNone/>
            </a:pPr>
            <a:r>
              <a:rPr lang="es-ES" dirty="0" smtClean="0"/>
              <a:t>Este material está formado por 40 diapositivas para abarcar los tres puntos y siete </a:t>
            </a:r>
            <a:r>
              <a:rPr lang="es-ES" dirty="0" err="1" smtClean="0"/>
              <a:t>subpuntos</a:t>
            </a:r>
            <a:r>
              <a:rPr lang="es-ES" dirty="0" smtClean="0"/>
              <a:t> de la unidad </a:t>
            </a:r>
            <a:r>
              <a:rPr lang="es-ES" dirty="0" smtClean="0"/>
              <a:t>4</a:t>
            </a:r>
            <a:r>
              <a:rPr lang="es-ES" dirty="0" smtClean="0"/>
              <a:t> </a:t>
            </a:r>
            <a:r>
              <a:rPr lang="es-ES" dirty="0" smtClean="0"/>
              <a:t>de competencia que el plan de estudios específica  para la Unidad de Aprendizaje  Derecho constitucional:</a:t>
            </a:r>
          </a:p>
          <a:p>
            <a:pPr>
              <a:buNone/>
            </a:pPr>
            <a:endParaRPr lang="es-ES" dirty="0" smtClean="0"/>
          </a:p>
          <a:p>
            <a:r>
              <a:rPr lang="es-ES" u="sng" dirty="0" smtClean="0">
                <a:solidFill>
                  <a:srgbClr val="0070C0"/>
                </a:solidFill>
              </a:rPr>
              <a:t>Unidad </a:t>
            </a:r>
            <a:r>
              <a:rPr lang="es-ES" u="sng" dirty="0" smtClean="0">
                <a:solidFill>
                  <a:srgbClr val="0070C0"/>
                </a:solidFill>
              </a:rPr>
              <a:t>4</a:t>
            </a:r>
            <a:r>
              <a:rPr lang="es-ES" u="sng" dirty="0" smtClean="0">
                <a:solidFill>
                  <a:srgbClr val="0070C0"/>
                </a:solidFill>
              </a:rPr>
              <a:t>. </a:t>
            </a:r>
            <a:r>
              <a:rPr lang="es-ES" dirty="0" smtClean="0"/>
              <a:t>Los Medios </a:t>
            </a:r>
            <a:r>
              <a:rPr lang="es-ES" dirty="0" smtClean="0"/>
              <a:t>de Defensa </a:t>
            </a:r>
            <a:r>
              <a:rPr lang="es-ES" dirty="0" smtClean="0"/>
              <a:t>y el Control </a:t>
            </a:r>
            <a:r>
              <a:rPr lang="es-ES" dirty="0" smtClean="0"/>
              <a:t>Constitucional</a:t>
            </a:r>
            <a:endParaRPr lang="es-ES" dirty="0" smtClean="0"/>
          </a:p>
          <a:p>
            <a:pPr>
              <a:buNone/>
            </a:pPr>
            <a:r>
              <a:rPr lang="es-ES" dirty="0" smtClean="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p>
          <a:p>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3</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825783"/>
            <a:ext cx="7024744" cy="1143000"/>
          </a:xfrm>
        </p:spPr>
        <p:txBody>
          <a:bodyPr>
            <a:normAutofit/>
          </a:bodyPr>
          <a:lstStyle/>
          <a:p>
            <a:r>
              <a:rPr lang="es-MX" sz="2800" dirty="0" smtClean="0"/>
              <a:t>¿Quién puede interponer una acción de inconstitucionalidad (</a:t>
            </a:r>
            <a:r>
              <a:rPr lang="es-MX" sz="2800" dirty="0" err="1" smtClean="0"/>
              <a:t>AI</a:t>
            </a:r>
            <a:r>
              <a:rPr lang="es-MX" sz="2800" dirty="0" smtClean="0"/>
              <a:t>)?</a:t>
            </a:r>
            <a:endParaRPr lang="es-MX" sz="2800" dirty="0"/>
          </a:p>
        </p:txBody>
      </p:sp>
      <p:sp>
        <p:nvSpPr>
          <p:cNvPr id="3" name="2 Marcador de fecha"/>
          <p:cNvSpPr>
            <a:spLocks noGrp="1"/>
          </p:cNvSpPr>
          <p:nvPr>
            <p:ph type="dt" sz="half" idx="10"/>
          </p:nvPr>
        </p:nvSpPr>
        <p:spPr/>
        <p:txBody>
          <a:bodyPr/>
          <a:lstStyle/>
          <a:p>
            <a:r>
              <a:rPr lang="es-ES" dirty="0" smtClean="0"/>
              <a:t>4.2.3 Las acciones de inconstitucionalidad</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30</a:t>
            </a:fld>
            <a:endParaRPr lang="en-US"/>
          </a:p>
        </p:txBody>
      </p:sp>
      <p:graphicFrame>
        <p:nvGraphicFramePr>
          <p:cNvPr id="6" name="3 Marcador de contenido"/>
          <p:cNvGraphicFramePr>
            <a:graphicFrameLocks/>
          </p:cNvGraphicFramePr>
          <p:nvPr>
            <p:extLst>
              <p:ext uri="{D42A27DB-BD31-4B8C-83A1-F6EECF244321}">
                <p14:modId xmlns:p14="http://schemas.microsoft.com/office/powerpoint/2010/main" xmlns="" val="1137492023"/>
              </p:ext>
            </p:extLst>
          </p:nvPr>
        </p:nvGraphicFramePr>
        <p:xfrm>
          <a:off x="522514" y="2223655"/>
          <a:ext cx="7944592" cy="39411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¿Cuál es plazo para interponer una acción de inconstitucionalidad?</a:t>
            </a:r>
            <a:endParaRPr lang="es-MX" dirty="0"/>
          </a:p>
        </p:txBody>
      </p:sp>
      <p:sp>
        <p:nvSpPr>
          <p:cNvPr id="3" name="2 Marcador de fecha"/>
          <p:cNvSpPr>
            <a:spLocks noGrp="1"/>
          </p:cNvSpPr>
          <p:nvPr>
            <p:ph type="dt" sz="half" idx="10"/>
          </p:nvPr>
        </p:nvSpPr>
        <p:spPr/>
        <p:txBody>
          <a:bodyPr/>
          <a:lstStyle/>
          <a:p>
            <a:r>
              <a:rPr lang="es-ES" dirty="0" smtClean="0"/>
              <a:t>4.2.3 Las acciones de inconstitucionalidad</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31</a:t>
            </a:fld>
            <a:endParaRPr lang="en-US"/>
          </a:p>
        </p:txBody>
      </p:sp>
      <p:grpSp>
        <p:nvGrpSpPr>
          <p:cNvPr id="6" name="5 Grupo"/>
          <p:cNvGrpSpPr/>
          <p:nvPr/>
        </p:nvGrpSpPr>
        <p:grpSpPr>
          <a:xfrm>
            <a:off x="1096930" y="2280149"/>
            <a:ext cx="4573550" cy="2962719"/>
            <a:chOff x="716096" y="1519011"/>
            <a:chExt cx="4573550" cy="2962719"/>
          </a:xfrm>
          <a:solidFill>
            <a:schemeClr val="accent2"/>
          </a:solidFill>
          <a:scene3d>
            <a:camera prst="orthographicFront"/>
            <a:lightRig rig="flat" dir="t"/>
          </a:scene3d>
        </p:grpSpPr>
        <p:sp>
          <p:nvSpPr>
            <p:cNvPr id="7" name="6 Elipse"/>
            <p:cNvSpPr/>
            <p:nvPr/>
          </p:nvSpPr>
          <p:spPr>
            <a:xfrm>
              <a:off x="716096" y="1519011"/>
              <a:ext cx="4573550" cy="2962719"/>
            </a:xfrm>
            <a:prstGeom prst="ellipse">
              <a:avLst/>
            </a:prstGeom>
            <a:grpFill/>
            <a:sp3d prstMaterial="plastic">
              <a:bevelT w="120900" h="88900"/>
              <a:bevelB w="88900" h="31750" prst="angle"/>
            </a:sp3d>
          </p:spPr>
          <p:style>
            <a:lnRef idx="0">
              <a:schemeClr val="lt1">
                <a:hueOff val="0"/>
                <a:satOff val="0"/>
                <a:lumOff val="0"/>
                <a:alphaOff val="0"/>
              </a:schemeClr>
            </a:lnRef>
            <a:fillRef idx="1">
              <a:schemeClr val="accent1">
                <a:alpha val="50000"/>
                <a:hueOff val="0"/>
                <a:satOff val="0"/>
                <a:lumOff val="0"/>
                <a:alphaOff val="0"/>
              </a:schemeClr>
            </a:fillRef>
            <a:effectRef idx="1">
              <a:schemeClr val="accent1">
                <a:alpha val="50000"/>
                <a:hueOff val="0"/>
                <a:satOff val="0"/>
                <a:lumOff val="0"/>
                <a:alphaOff val="0"/>
              </a:schemeClr>
            </a:effectRef>
            <a:fontRef idx="minor">
              <a:schemeClr val="tx1"/>
            </a:fontRef>
          </p:style>
        </p:sp>
        <p:sp>
          <p:nvSpPr>
            <p:cNvPr id="8" name="Elipse 4"/>
            <p:cNvSpPr/>
            <p:nvPr/>
          </p:nvSpPr>
          <p:spPr>
            <a:xfrm>
              <a:off x="2101822" y="1860863"/>
              <a:ext cx="1759057" cy="2279015"/>
            </a:xfrm>
            <a:prstGeom prst="rect">
              <a:avLst/>
            </a:prstGeom>
            <a:grpFill/>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4400" b="1" kern="1200" dirty="0" smtClean="0"/>
                <a:t>PLAZO</a:t>
              </a:r>
              <a:endParaRPr lang="es-MX" sz="4400" b="1" kern="1200" dirty="0"/>
            </a:p>
          </p:txBody>
        </p:sp>
      </p:grpSp>
      <p:grpSp>
        <p:nvGrpSpPr>
          <p:cNvPr id="9" name="8 Grupo"/>
          <p:cNvGrpSpPr/>
          <p:nvPr/>
        </p:nvGrpSpPr>
        <p:grpSpPr>
          <a:xfrm>
            <a:off x="4857007" y="2289492"/>
            <a:ext cx="3096405" cy="3131507"/>
            <a:chOff x="4608167" y="1860863"/>
            <a:chExt cx="4065683" cy="3131507"/>
          </a:xfrm>
          <a:scene3d>
            <a:camera prst="orthographicFront"/>
            <a:lightRig rig="flat" dir="t"/>
          </a:scene3d>
        </p:grpSpPr>
        <p:sp>
          <p:nvSpPr>
            <p:cNvPr id="10" name="9 Elipse"/>
            <p:cNvSpPr/>
            <p:nvPr/>
          </p:nvSpPr>
          <p:spPr>
            <a:xfrm>
              <a:off x="4608167" y="2029651"/>
              <a:ext cx="4065683" cy="2962719"/>
            </a:xfrm>
            <a:prstGeom prst="ellipse">
              <a:avLst/>
            </a:prstGeom>
            <a:sp3d prstMaterial="plastic">
              <a:bevelT w="120900" h="88900"/>
              <a:bevelB w="88900" h="31750" prst="angle"/>
            </a:sp3d>
          </p:spPr>
          <p:style>
            <a:lnRef idx="0">
              <a:schemeClr val="lt1">
                <a:hueOff val="0"/>
                <a:satOff val="0"/>
                <a:lumOff val="0"/>
                <a:alphaOff val="0"/>
              </a:schemeClr>
            </a:lnRef>
            <a:fillRef idx="1">
              <a:schemeClr val="accent1">
                <a:alpha val="50000"/>
                <a:hueOff val="0"/>
                <a:satOff val="0"/>
                <a:lumOff val="0"/>
                <a:alphaOff val="0"/>
              </a:schemeClr>
            </a:fillRef>
            <a:effectRef idx="1">
              <a:schemeClr val="accent1">
                <a:alpha val="50000"/>
                <a:hueOff val="0"/>
                <a:satOff val="0"/>
                <a:lumOff val="0"/>
                <a:alphaOff val="0"/>
              </a:schemeClr>
            </a:effectRef>
            <a:fontRef idx="minor">
              <a:schemeClr val="tx1"/>
            </a:fontRef>
          </p:style>
        </p:sp>
        <p:sp>
          <p:nvSpPr>
            <p:cNvPr id="11" name="Elipse 4"/>
            <p:cNvSpPr/>
            <p:nvPr/>
          </p:nvSpPr>
          <p:spPr>
            <a:xfrm>
              <a:off x="5247468" y="1860863"/>
              <a:ext cx="2931427" cy="2279015"/>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b="1" dirty="0" smtClean="0"/>
            </a:p>
            <a:p>
              <a:pPr lvl="0" algn="ctr" defTabSz="711200">
                <a:lnSpc>
                  <a:spcPct val="90000"/>
                </a:lnSpc>
                <a:spcBef>
                  <a:spcPct val="0"/>
                </a:spcBef>
                <a:spcAft>
                  <a:spcPct val="35000"/>
                </a:spcAft>
              </a:pPr>
              <a:endParaRPr lang="es-ES" sz="1600" b="1" dirty="0" smtClean="0"/>
            </a:p>
            <a:p>
              <a:pPr lvl="0" algn="ctr" defTabSz="711200">
                <a:lnSpc>
                  <a:spcPct val="90000"/>
                </a:lnSpc>
                <a:spcBef>
                  <a:spcPct val="0"/>
                </a:spcBef>
                <a:spcAft>
                  <a:spcPct val="35000"/>
                </a:spcAft>
              </a:pPr>
              <a:r>
                <a:rPr lang="es-ES" sz="2400" b="1" dirty="0" smtClean="0"/>
                <a:t>3</a:t>
              </a:r>
              <a:r>
                <a:rPr lang="es-ES" sz="2400" b="1" i="0" kern="1200" dirty="0" smtClean="0"/>
                <a:t>0 DIAS</a:t>
              </a:r>
            </a:p>
            <a:p>
              <a:pPr lvl="0" algn="ctr" defTabSz="711200">
                <a:lnSpc>
                  <a:spcPct val="90000"/>
                </a:lnSpc>
                <a:spcBef>
                  <a:spcPct val="0"/>
                </a:spcBef>
                <a:spcAft>
                  <a:spcPct val="35000"/>
                </a:spcAft>
              </a:pPr>
              <a:r>
                <a:rPr lang="es-ES" sz="2400" i="0" kern="1200" dirty="0" smtClean="0"/>
                <a:t>(Naturales  siguientes a la </a:t>
              </a:r>
              <a:r>
                <a:rPr lang="es-ES" sz="2400" dirty="0" smtClean="0"/>
                <a:t>fecha de la publicación de la norma)</a:t>
              </a:r>
              <a:endParaRPr lang="es-MX" sz="2400" kern="1200" dirty="0"/>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6894" y="718906"/>
            <a:ext cx="8039594" cy="670508"/>
          </a:xfrm>
        </p:spPr>
        <p:txBody>
          <a:bodyPr>
            <a:normAutofit/>
          </a:bodyPr>
          <a:lstStyle/>
          <a:p>
            <a:r>
              <a:rPr lang="es-MX" sz="3200" dirty="0" smtClean="0"/>
              <a:t>Facultades de investigación de la </a:t>
            </a:r>
            <a:r>
              <a:rPr lang="es-MX" sz="3200" dirty="0" err="1" smtClean="0"/>
              <a:t>SCJN</a:t>
            </a:r>
            <a:endParaRPr lang="es-MX" sz="3200" dirty="0"/>
          </a:p>
        </p:txBody>
      </p:sp>
      <p:sp>
        <p:nvSpPr>
          <p:cNvPr id="3" name="2 Marcador de fecha"/>
          <p:cNvSpPr>
            <a:spLocks noGrp="1"/>
          </p:cNvSpPr>
          <p:nvPr>
            <p:ph type="dt" sz="half" idx="10"/>
          </p:nvPr>
        </p:nvSpPr>
        <p:spPr/>
        <p:txBody>
          <a:bodyPr/>
          <a:lstStyle/>
          <a:p>
            <a:r>
              <a:rPr lang="es-ES" dirty="0" smtClean="0"/>
              <a:t>4.2.4 Facultades de investigación de la Suprema Corte de Justicia de la Nación </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32</a:t>
            </a:fld>
            <a:endParaRPr lang="en-US"/>
          </a:p>
        </p:txBody>
      </p:sp>
      <p:sp>
        <p:nvSpPr>
          <p:cNvPr id="6" name="5 CuadroTexto"/>
          <p:cNvSpPr txBox="1"/>
          <p:nvPr/>
        </p:nvSpPr>
        <p:spPr>
          <a:xfrm>
            <a:off x="486888" y="1484416"/>
            <a:ext cx="8300852" cy="4801314"/>
          </a:xfrm>
          <a:prstGeom prst="rect">
            <a:avLst/>
          </a:prstGeom>
          <a:noFill/>
        </p:spPr>
        <p:txBody>
          <a:bodyPr wrap="square" rtlCol="0">
            <a:spAutoFit/>
          </a:bodyPr>
          <a:lstStyle/>
          <a:p>
            <a:pPr algn="just"/>
            <a:r>
              <a:rPr lang="es-MX" dirty="0" smtClean="0"/>
              <a:t>Con motivo de la reforma constitucional de 1994 se otorgó a la Suprema Corte de Justicia de la Nación la facultad de investigación como un medio de control constitucional, establecido como defensa excepcional de las garantías individuales y la voluntad soberana de la ciudadanía, expresada a través del voto público. </a:t>
            </a:r>
          </a:p>
          <a:p>
            <a:pPr algn="just"/>
            <a:endParaRPr lang="es-MX" dirty="0" smtClean="0"/>
          </a:p>
          <a:p>
            <a:pPr algn="just"/>
            <a:r>
              <a:rPr lang="es-MX" dirty="0" smtClean="0"/>
              <a:t>La función investigadora no era jurisdiccional porque no suponía el agotamiento de diversas etapas procesales que culminan con sentencia.</a:t>
            </a:r>
          </a:p>
          <a:p>
            <a:pPr algn="just"/>
            <a:r>
              <a:rPr lang="es-MX" dirty="0" smtClean="0"/>
              <a:t/>
            </a:r>
            <a:br>
              <a:rPr lang="es-MX" dirty="0" smtClean="0"/>
            </a:br>
            <a:r>
              <a:rPr lang="es-MX" dirty="0" smtClean="0"/>
              <a:t>Se trataba de una mera investigación documental que, producía “una opinión autorizada con un peso moral especial”. Al realizarla la Corte no actuaba como tribunal pues no tenía facultades decisorias ni de coerción o ejecución. </a:t>
            </a:r>
            <a:br>
              <a:rPr lang="es-MX" dirty="0" smtClean="0"/>
            </a:br>
            <a:r>
              <a:rPr lang="es-MX" dirty="0" smtClean="0"/>
              <a:t>Además, tampoco procuraba ante otros tribunales la debida impartición de justicia ni realizaba una averiguación ministerial.</a:t>
            </a:r>
          </a:p>
          <a:p>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718905"/>
            <a:ext cx="7024744" cy="1143000"/>
          </a:xfrm>
        </p:spPr>
        <p:txBody>
          <a:bodyPr>
            <a:normAutofit fontScale="90000"/>
          </a:bodyPr>
          <a:lstStyle/>
          <a:p>
            <a:r>
              <a:rPr lang="es-MX" dirty="0" smtClean="0"/>
              <a:t>Facultades de investigación de la </a:t>
            </a:r>
            <a:r>
              <a:rPr lang="es-MX" dirty="0" err="1" smtClean="0"/>
              <a:t>SCJN</a:t>
            </a:r>
            <a:endParaRPr lang="es-MX" dirty="0"/>
          </a:p>
        </p:txBody>
      </p:sp>
      <p:sp>
        <p:nvSpPr>
          <p:cNvPr id="3" name="2 Marcador de fecha"/>
          <p:cNvSpPr>
            <a:spLocks noGrp="1"/>
          </p:cNvSpPr>
          <p:nvPr>
            <p:ph type="dt" sz="half" idx="10"/>
          </p:nvPr>
        </p:nvSpPr>
        <p:spPr/>
        <p:txBody>
          <a:bodyPr/>
          <a:lstStyle/>
          <a:p>
            <a:r>
              <a:rPr lang="es-ES" dirty="0" smtClean="0"/>
              <a:t>4.2.4 Facultades de investigación de la Suprema Corte de Justicia de la Nación </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33</a:t>
            </a:fld>
            <a:endParaRPr lang="en-US"/>
          </a:p>
        </p:txBody>
      </p:sp>
      <p:sp>
        <p:nvSpPr>
          <p:cNvPr id="6" name="5 CuadroTexto"/>
          <p:cNvSpPr txBox="1"/>
          <p:nvPr/>
        </p:nvSpPr>
        <p:spPr>
          <a:xfrm>
            <a:off x="558140" y="1805049"/>
            <a:ext cx="8087096" cy="5170646"/>
          </a:xfrm>
          <a:prstGeom prst="rect">
            <a:avLst/>
          </a:prstGeom>
          <a:noFill/>
        </p:spPr>
        <p:txBody>
          <a:bodyPr wrap="square" rtlCol="0">
            <a:spAutoFit/>
          </a:bodyPr>
          <a:lstStyle/>
          <a:p>
            <a:pPr algn="just"/>
            <a:r>
              <a:rPr lang="es-MX" sz="2400" dirty="0" smtClean="0"/>
              <a:t>El fundamento constitucional de esa facultad se encontraba establecida en el artículo 97 segundo párrafo; mismo que disponía lo siguiente:</a:t>
            </a:r>
          </a:p>
          <a:p>
            <a:pPr algn="just"/>
            <a:endParaRPr lang="es-MX" sz="2400" dirty="0" smtClean="0"/>
          </a:p>
          <a:p>
            <a:pPr algn="just"/>
            <a:r>
              <a:rPr lang="es-MX" sz="2400" dirty="0" smtClean="0"/>
              <a:t>La </a:t>
            </a:r>
            <a:r>
              <a:rPr lang="es-MX" sz="2400" dirty="0" err="1" smtClean="0"/>
              <a:t>SCJN</a:t>
            </a:r>
            <a:r>
              <a:rPr lang="es-MX" sz="2400" dirty="0" smtClean="0"/>
              <a:t> podrá nombrar alguno o algunos de sus miembros o algún juez de distrito o magistrado de circuito o designar a uno a varios comisionados especiales, cuando así lo juzgue conveniente o lo pidiere el Ejecutivo Federal o alguna de las Cámaras del Congreso de la Unión, o el Gobernador de algún Estado, únicamente para que averigüe algún hecho o hechos que constituyan una grave violación de alguna garantía individual... .</a:t>
            </a:r>
          </a:p>
          <a:p>
            <a:endParaRPr lang="es-MX"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718905"/>
            <a:ext cx="7024744" cy="1143000"/>
          </a:xfrm>
        </p:spPr>
        <p:txBody>
          <a:bodyPr>
            <a:normAutofit fontScale="90000"/>
          </a:bodyPr>
          <a:lstStyle/>
          <a:p>
            <a:r>
              <a:rPr lang="es-MX" dirty="0" smtClean="0"/>
              <a:t>Facultades de investigación de la </a:t>
            </a:r>
            <a:r>
              <a:rPr lang="es-MX" dirty="0" err="1" smtClean="0"/>
              <a:t>SCJN</a:t>
            </a:r>
            <a:endParaRPr lang="es-MX" dirty="0"/>
          </a:p>
        </p:txBody>
      </p:sp>
      <p:sp>
        <p:nvSpPr>
          <p:cNvPr id="3" name="2 Marcador de fecha"/>
          <p:cNvSpPr>
            <a:spLocks noGrp="1"/>
          </p:cNvSpPr>
          <p:nvPr>
            <p:ph type="dt" sz="half" idx="10"/>
          </p:nvPr>
        </p:nvSpPr>
        <p:spPr/>
        <p:txBody>
          <a:bodyPr/>
          <a:lstStyle/>
          <a:p>
            <a:r>
              <a:rPr lang="es-ES" dirty="0" smtClean="0"/>
              <a:t>4.2.4 Facultades de investigación de la Suprema Corte de Justicia de la Nación </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34</a:t>
            </a:fld>
            <a:endParaRPr lang="en-US"/>
          </a:p>
        </p:txBody>
      </p:sp>
      <p:sp>
        <p:nvSpPr>
          <p:cNvPr id="6" name="5 CuadroTexto"/>
          <p:cNvSpPr txBox="1"/>
          <p:nvPr/>
        </p:nvSpPr>
        <p:spPr>
          <a:xfrm>
            <a:off x="558140" y="1805049"/>
            <a:ext cx="8087096" cy="5539978"/>
          </a:xfrm>
          <a:prstGeom prst="rect">
            <a:avLst/>
          </a:prstGeom>
          <a:noFill/>
        </p:spPr>
        <p:txBody>
          <a:bodyPr wrap="square" rtlCol="0">
            <a:spAutoFit/>
          </a:bodyPr>
          <a:lstStyle/>
          <a:p>
            <a:pPr algn="just"/>
            <a:r>
              <a:rPr lang="es-MX" sz="2400" dirty="0" smtClean="0"/>
              <a:t>Sin embargo, con motivo de la reforma de junio de 2011 en materia de derechos humanos dicha facultad fue trasladada a la Comisión Nacional de Derechos Humanos (CNDH) y se encuentra establecida en el artículo 102 Apartado B último párrafo, el cual dice lo siguiente:</a:t>
            </a:r>
          </a:p>
          <a:p>
            <a:pPr algn="just"/>
            <a:endParaRPr lang="es-MX" sz="2400" dirty="0" smtClean="0"/>
          </a:p>
          <a:p>
            <a:pPr algn="just"/>
            <a:r>
              <a:rPr lang="es-MX" sz="2400" dirty="0" smtClean="0"/>
              <a:t>La CNDH podrá investigar hechos que constituyan violaciones graves de derechos humanos, cuando así lo juzgue conveniente o lo pidiere el Ejecutivo Federal, alguna de las Cámaras del Congreso de la Unión, los titulares de los poderes ejecutivos de las entidades federativas o las Legislaturas de éstas.</a:t>
            </a:r>
          </a:p>
          <a:p>
            <a:endParaRPr lang="es-MX" sz="2400" dirty="0" smtClean="0"/>
          </a:p>
          <a:p>
            <a:endParaRPr lang="es-MX"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4390" y="718905"/>
            <a:ext cx="8146472" cy="670508"/>
          </a:xfrm>
        </p:spPr>
        <p:txBody>
          <a:bodyPr>
            <a:normAutofit/>
          </a:bodyPr>
          <a:lstStyle/>
          <a:p>
            <a:r>
              <a:rPr lang="es-ES" sz="2400" dirty="0" smtClean="0"/>
              <a:t>4.2.5 Procesos jurisdiccionales en materia electoral</a:t>
            </a:r>
            <a:endParaRPr lang="es-MX" sz="2400" dirty="0"/>
          </a:p>
        </p:txBody>
      </p:sp>
      <p:sp>
        <p:nvSpPr>
          <p:cNvPr id="3" name="2 Marcador de fecha"/>
          <p:cNvSpPr>
            <a:spLocks noGrp="1"/>
          </p:cNvSpPr>
          <p:nvPr>
            <p:ph type="dt" sz="half" idx="10"/>
          </p:nvPr>
        </p:nvSpPr>
        <p:spPr>
          <a:xfrm>
            <a:off x="5427023" y="224492"/>
            <a:ext cx="2703965" cy="365125"/>
          </a:xfrm>
        </p:spPr>
        <p:txBody>
          <a:bodyPr/>
          <a:lstStyle/>
          <a:p>
            <a:r>
              <a:rPr lang="es-ES" dirty="0" smtClean="0"/>
              <a:t>4.2.5 Procesos jurisdiccionales en materia electoral</a:t>
            </a:r>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35</a:t>
            </a:fld>
            <a:endParaRPr lang="en-US" dirty="0"/>
          </a:p>
        </p:txBody>
      </p:sp>
      <p:graphicFrame>
        <p:nvGraphicFramePr>
          <p:cNvPr id="10" name="9 Diagrama"/>
          <p:cNvGraphicFramePr/>
          <p:nvPr/>
        </p:nvGraphicFramePr>
        <p:xfrm>
          <a:off x="-665018" y="1567543"/>
          <a:ext cx="9298379" cy="4025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8 Imagen" descr="http://encontacto.mx/wp-content/uploads/2016/07/trife-equidad-de-g%C3%A9nero.jpg"/>
          <p:cNvPicPr/>
          <p:nvPr/>
        </p:nvPicPr>
        <p:blipFill>
          <a:blip r:embed="rId7" cstate="print"/>
          <a:srcRect/>
          <a:stretch>
            <a:fillRect/>
          </a:stretch>
        </p:blipFill>
        <p:spPr bwMode="auto">
          <a:xfrm>
            <a:off x="6441695" y="4990420"/>
            <a:ext cx="2172999" cy="18675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4390" y="718905"/>
            <a:ext cx="8146472" cy="670508"/>
          </a:xfrm>
        </p:spPr>
        <p:txBody>
          <a:bodyPr>
            <a:normAutofit/>
          </a:bodyPr>
          <a:lstStyle/>
          <a:p>
            <a:r>
              <a:rPr lang="es-ES" sz="2400" dirty="0" smtClean="0"/>
              <a:t>4.2.5 Procesos jurisdiccionales en materia electoral</a:t>
            </a:r>
            <a:endParaRPr lang="es-MX" sz="2400" dirty="0"/>
          </a:p>
        </p:txBody>
      </p:sp>
      <p:sp>
        <p:nvSpPr>
          <p:cNvPr id="3" name="2 Marcador de fecha"/>
          <p:cNvSpPr>
            <a:spLocks noGrp="1"/>
          </p:cNvSpPr>
          <p:nvPr>
            <p:ph type="dt" sz="half" idx="10"/>
          </p:nvPr>
        </p:nvSpPr>
        <p:spPr>
          <a:xfrm>
            <a:off x="5427023" y="224492"/>
            <a:ext cx="2703965" cy="365125"/>
          </a:xfrm>
        </p:spPr>
        <p:txBody>
          <a:bodyPr/>
          <a:lstStyle/>
          <a:p>
            <a:r>
              <a:rPr lang="es-ES" dirty="0" smtClean="0"/>
              <a:t>4.2.5 Procesos jurisdiccionales en materia electoral</a:t>
            </a:r>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36</a:t>
            </a:fld>
            <a:endParaRPr lang="en-US" dirty="0"/>
          </a:p>
        </p:txBody>
      </p:sp>
      <p:graphicFrame>
        <p:nvGraphicFramePr>
          <p:cNvPr id="10" name="9 Diagrama"/>
          <p:cNvGraphicFramePr/>
          <p:nvPr/>
        </p:nvGraphicFramePr>
        <p:xfrm>
          <a:off x="-665018" y="1567543"/>
          <a:ext cx="9298379" cy="4025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8 Imagen" descr="http://encontacto.mx/wp-content/uploads/2016/07/trife-equidad-de-g%C3%A9nero.jpg"/>
          <p:cNvPicPr/>
          <p:nvPr/>
        </p:nvPicPr>
        <p:blipFill>
          <a:blip r:embed="rId7" cstate="print"/>
          <a:srcRect/>
          <a:stretch>
            <a:fillRect/>
          </a:stretch>
        </p:blipFill>
        <p:spPr bwMode="auto">
          <a:xfrm>
            <a:off x="6441695" y="4990420"/>
            <a:ext cx="2172999" cy="18675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9877" y="552650"/>
            <a:ext cx="8146472" cy="670508"/>
          </a:xfrm>
        </p:spPr>
        <p:txBody>
          <a:bodyPr>
            <a:normAutofit/>
          </a:bodyPr>
          <a:lstStyle/>
          <a:p>
            <a:r>
              <a:rPr lang="es-ES" sz="2400" dirty="0" smtClean="0"/>
              <a:t>4.2.6 Protección de los Derechos Humanos</a:t>
            </a:r>
            <a:endParaRPr lang="es-MX" sz="2400" dirty="0"/>
          </a:p>
        </p:txBody>
      </p:sp>
      <p:sp>
        <p:nvSpPr>
          <p:cNvPr id="3" name="2 Marcador de fecha"/>
          <p:cNvSpPr>
            <a:spLocks noGrp="1"/>
          </p:cNvSpPr>
          <p:nvPr>
            <p:ph type="dt" sz="half" idx="10"/>
          </p:nvPr>
        </p:nvSpPr>
        <p:spPr>
          <a:xfrm>
            <a:off x="5427023" y="224492"/>
            <a:ext cx="2703965" cy="365125"/>
          </a:xfrm>
        </p:spPr>
        <p:txBody>
          <a:bodyPr/>
          <a:lstStyle/>
          <a:p>
            <a:r>
              <a:rPr lang="es-ES" dirty="0" smtClean="0"/>
              <a:t>4.2.6 Protección de los  Derechos Humanos</a:t>
            </a:r>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endParaRPr lang="en-US" dirty="0"/>
          </a:p>
        </p:txBody>
      </p:sp>
      <p:graphicFrame>
        <p:nvGraphicFramePr>
          <p:cNvPr id="10" name="9 Diagrama"/>
          <p:cNvGraphicFramePr/>
          <p:nvPr/>
        </p:nvGraphicFramePr>
        <p:xfrm>
          <a:off x="-665018" y="1416132"/>
          <a:ext cx="9298379" cy="5245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8 Imagen" descr="http://encontacto.mx/wp-content/uploads/2016/07/trife-equidad-de-g%C3%A9nero.jpg"/>
          <p:cNvPicPr/>
          <p:nvPr/>
        </p:nvPicPr>
        <p:blipFill>
          <a:blip r:embed="rId7" cstate="print"/>
          <a:srcRect/>
          <a:stretch>
            <a:fillRect/>
          </a:stretch>
        </p:blipFill>
        <p:spPr bwMode="auto">
          <a:xfrm>
            <a:off x="6441695" y="4990420"/>
            <a:ext cx="2172999" cy="18675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9877" y="552650"/>
            <a:ext cx="8146472" cy="670508"/>
          </a:xfrm>
        </p:spPr>
        <p:txBody>
          <a:bodyPr>
            <a:normAutofit/>
          </a:bodyPr>
          <a:lstStyle/>
          <a:p>
            <a:r>
              <a:rPr lang="es-ES" sz="2400" dirty="0" smtClean="0"/>
              <a:t>4.2.7 Juicio Político</a:t>
            </a:r>
            <a:endParaRPr lang="es-MX" sz="2400" dirty="0"/>
          </a:p>
        </p:txBody>
      </p:sp>
      <p:sp>
        <p:nvSpPr>
          <p:cNvPr id="3" name="2 Marcador de fecha"/>
          <p:cNvSpPr>
            <a:spLocks noGrp="1"/>
          </p:cNvSpPr>
          <p:nvPr>
            <p:ph type="dt" sz="half" idx="10"/>
          </p:nvPr>
        </p:nvSpPr>
        <p:spPr>
          <a:xfrm>
            <a:off x="5427023" y="224492"/>
            <a:ext cx="2703965" cy="365125"/>
          </a:xfrm>
        </p:spPr>
        <p:txBody>
          <a:bodyPr/>
          <a:lstStyle/>
          <a:p>
            <a:r>
              <a:rPr lang="es-ES" dirty="0" smtClean="0"/>
              <a:t>4.2.7 Juicio Político</a:t>
            </a:r>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38</a:t>
            </a:fld>
            <a:endParaRPr lang="en-US" dirty="0"/>
          </a:p>
        </p:txBody>
      </p:sp>
      <p:graphicFrame>
        <p:nvGraphicFramePr>
          <p:cNvPr id="10" name="9 Diagrama"/>
          <p:cNvGraphicFramePr/>
          <p:nvPr/>
        </p:nvGraphicFramePr>
        <p:xfrm>
          <a:off x="-665018" y="1416132"/>
          <a:ext cx="9298379" cy="5245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8 Imagen" descr="http://encontacto.mx/wp-content/uploads/2016/07/trife-equidad-de-g%C3%A9nero.jpg"/>
          <p:cNvPicPr/>
          <p:nvPr/>
        </p:nvPicPr>
        <p:blipFill>
          <a:blip r:embed="rId7" cstate="print"/>
          <a:srcRect/>
          <a:stretch>
            <a:fillRect/>
          </a:stretch>
        </p:blipFill>
        <p:spPr bwMode="auto">
          <a:xfrm>
            <a:off x="6441695" y="4990420"/>
            <a:ext cx="2172999" cy="18675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t>
            </a:r>
            <a:r>
              <a:rPr lang="en-US" sz="3100" dirty="0" smtClean="0"/>
              <a:t>4.3 </a:t>
            </a:r>
            <a:r>
              <a:rPr lang="en-US" sz="3100" dirty="0" err="1" smtClean="0"/>
              <a:t>ESTUDIO</a:t>
            </a:r>
            <a:r>
              <a:rPr lang="en-US" sz="3100" dirty="0" smtClean="0"/>
              <a:t> DE </a:t>
            </a:r>
            <a:r>
              <a:rPr lang="en-US" sz="3100" dirty="0" err="1" smtClean="0"/>
              <a:t>CASO</a:t>
            </a:r>
            <a:r>
              <a:rPr lang="en-US" sz="3100" dirty="0" smtClean="0"/>
              <a:t> Y SU </a:t>
            </a:r>
            <a:r>
              <a:rPr lang="en-US" sz="3100" dirty="0" err="1" smtClean="0"/>
              <a:t>ARGUMENTACIÓN</a:t>
            </a:r>
            <a:endParaRPr lang="es-MX" sz="3100" dirty="0"/>
          </a:p>
        </p:txBody>
      </p:sp>
      <p:sp>
        <p:nvSpPr>
          <p:cNvPr id="6" name="5 Marcador de contenido"/>
          <p:cNvSpPr>
            <a:spLocks noGrp="1"/>
          </p:cNvSpPr>
          <p:nvPr>
            <p:ph idx="1"/>
          </p:nvPr>
        </p:nvSpPr>
        <p:spPr/>
        <p:txBody>
          <a:bodyPr>
            <a:normAutofit fontScale="77500" lnSpcReduction="20000"/>
          </a:bodyPr>
          <a:lstStyle/>
          <a:p>
            <a:r>
              <a:rPr lang="es-MX" dirty="0" smtClean="0"/>
              <a:t>1. Indique que medio de control constitucional ejercería. Argumente</a:t>
            </a:r>
          </a:p>
          <a:p>
            <a:r>
              <a:rPr lang="es-MX" dirty="0" smtClean="0"/>
              <a:t>A) Al C. Antonio López del partido político Rosa, que ganó la precampaña, no fue registrado como candidato y en su lugar registraron a Diana Pérez. Cómo pudo haberse defendido</a:t>
            </a:r>
          </a:p>
          <a:p>
            <a:r>
              <a:rPr lang="es-MX" dirty="0" smtClean="0"/>
              <a:t>B) Martha Ramos fue condenada a 10 años de prisión mediante sentencia definitiva en fecha 10 de marzo de 2015; sin embargo considera que se violaron sus derechos. Qué puede hacer </a:t>
            </a:r>
          </a:p>
          <a:p>
            <a:r>
              <a:rPr lang="es-MX" dirty="0" smtClean="0"/>
              <a:t>C)40 Senadores  no estuvieron a favor de las reformas a la Ley General de Salud que fueron aprobadas el 28 de octubre de 2017 y quieren impugnarlas.</a:t>
            </a:r>
            <a:endParaRPr lang="es-MX" dirty="0"/>
          </a:p>
        </p:txBody>
      </p:sp>
      <p:sp>
        <p:nvSpPr>
          <p:cNvPr id="3" name="2 Marcador de fecha"/>
          <p:cNvSpPr>
            <a:spLocks noGrp="1"/>
          </p:cNvSpPr>
          <p:nvPr>
            <p:ph type="dt" sz="half" idx="10"/>
          </p:nvPr>
        </p:nvSpPr>
        <p:spPr/>
        <p:txBody>
          <a:bodyPr/>
          <a:lstStyle/>
          <a:p>
            <a:r>
              <a:rPr lang="en-US" dirty="0" smtClean="0"/>
              <a:t>4.3 </a:t>
            </a:r>
            <a:r>
              <a:rPr lang="en-US" dirty="0" err="1" smtClean="0"/>
              <a:t>ESTUDIO</a:t>
            </a:r>
            <a:r>
              <a:rPr lang="en-US" dirty="0" smtClean="0"/>
              <a:t> DE </a:t>
            </a:r>
            <a:r>
              <a:rPr lang="en-US" dirty="0" err="1" smtClean="0"/>
              <a:t>CASO</a:t>
            </a:r>
            <a:r>
              <a:rPr lang="en-US" dirty="0" smtClean="0"/>
              <a:t> Y SU </a:t>
            </a:r>
            <a:r>
              <a:rPr lang="en-US" dirty="0" err="1" smtClean="0"/>
              <a:t>ARGUMENTACIÓN</a:t>
            </a:r>
            <a:endParaRPr lang="en-US" dirty="0" smtClean="0"/>
          </a:p>
          <a:p>
            <a:fld id="{E3127EC2-47FB-48A1-8644-C8A81DDAA119}" type="datetime4">
              <a:rPr lang="en-US" smtClean="0"/>
              <a:pPr/>
              <a:t>October 16, 2017</a:t>
            </a:fld>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OBJETIVOS DE LA UNIDAD DE APRENDIZAJE</a:t>
            </a:r>
            <a:endParaRPr lang="es-MX" sz="3100" b="1" dirty="0"/>
          </a:p>
        </p:txBody>
      </p:sp>
      <p:sp>
        <p:nvSpPr>
          <p:cNvPr id="3" name="2 Marcador de contenido"/>
          <p:cNvSpPr>
            <a:spLocks noGrp="1"/>
          </p:cNvSpPr>
          <p:nvPr>
            <p:ph idx="1"/>
          </p:nvPr>
        </p:nvSpPr>
        <p:spPr>
          <a:xfrm>
            <a:off x="463138" y="1757548"/>
            <a:ext cx="8205849" cy="4075081"/>
          </a:xfrm>
        </p:spPr>
        <p:txBody>
          <a:bodyPr>
            <a:normAutofit/>
          </a:bodyPr>
          <a:lstStyle/>
          <a:p>
            <a:pPr>
              <a:buNone/>
            </a:pPr>
            <a:endParaRPr lang="es-ES" dirty="0" smtClean="0"/>
          </a:p>
          <a:p>
            <a:pPr algn="ctr"/>
            <a:r>
              <a:rPr lang="es-ES" sz="4000" dirty="0" smtClean="0"/>
              <a:t>OBJETIVO: Analizar las diversas argumentaciones sobre los medios de defensa constitucionales.</a:t>
            </a:r>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4</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fontScale="90000"/>
          </a:bodyPr>
          <a:lstStyle/>
          <a:p>
            <a:r>
              <a:rPr lang="es-MX" dirty="0" smtClean="0"/>
              <a:t>GRACIAS POR SU ATENCIÓN</a:t>
            </a:r>
            <a:endParaRPr lang="es-MX" dirty="0"/>
          </a:p>
        </p:txBody>
      </p:sp>
      <p:sp>
        <p:nvSpPr>
          <p:cNvPr id="3" name="2 Marcador de fecha"/>
          <p:cNvSpPr>
            <a:spLocks noGrp="1"/>
          </p:cNvSpPr>
          <p:nvPr>
            <p:ph type="dt" sz="half" idx="10"/>
          </p:nvPr>
        </p:nvSpPr>
        <p:spPr/>
        <p:txBody>
          <a:bodyPr/>
          <a:lstStyle/>
          <a:p>
            <a:fld id="{E3127EC2-47FB-48A1-8644-C8A81DDAA119}" type="datetime4">
              <a:rPr lang="en-US" smtClean="0"/>
              <a:pPr/>
              <a:t>October 16, 2017</a:t>
            </a:fld>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40</a:t>
            </a:fld>
            <a:endParaRPr lang="en-US"/>
          </a:p>
        </p:txBody>
      </p:sp>
      <p:pic>
        <p:nvPicPr>
          <p:cNvPr id="46082" name="Picture 2" descr="Resultado de imagen para ESCUDO UAEMEX"/>
          <p:cNvPicPr>
            <a:picLocks noChangeAspect="1" noChangeArrowheads="1"/>
          </p:cNvPicPr>
          <p:nvPr/>
        </p:nvPicPr>
        <p:blipFill>
          <a:blip r:embed="rId2" cstate="print"/>
          <a:srcRect/>
          <a:stretch>
            <a:fillRect/>
          </a:stretch>
        </p:blipFill>
        <p:spPr bwMode="auto">
          <a:xfrm>
            <a:off x="2433679" y="2369127"/>
            <a:ext cx="4298868" cy="406729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REFERENCIAS BIBLIOGRÁFICAS</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47500" lnSpcReduction="20000"/>
          </a:bodyPr>
          <a:lstStyle/>
          <a:p>
            <a:pPr>
              <a:buNone/>
            </a:pPr>
            <a:endParaRPr lang="es-ES" dirty="0" smtClean="0"/>
          </a:p>
          <a:p>
            <a:r>
              <a:rPr lang="es-ES" sz="4000" b="1" dirty="0" err="1" smtClean="0"/>
              <a:t>Fix</a:t>
            </a:r>
            <a:r>
              <a:rPr lang="es-ES" sz="4000" b="1" dirty="0" smtClean="0"/>
              <a:t> </a:t>
            </a:r>
            <a:r>
              <a:rPr lang="es-ES" sz="4000" b="1" dirty="0" err="1" smtClean="0"/>
              <a:t>Zamudio</a:t>
            </a:r>
            <a:r>
              <a:rPr lang="es-ES" sz="4000" b="1" dirty="0" smtClean="0"/>
              <a:t>, </a:t>
            </a:r>
            <a:r>
              <a:rPr lang="es-ES" sz="4000" b="1" dirty="0" err="1" smtClean="0"/>
              <a:t>Hector</a:t>
            </a:r>
            <a:r>
              <a:rPr lang="es-ES" sz="4000" b="1" dirty="0" smtClean="0"/>
              <a:t> y otro</a:t>
            </a:r>
            <a:r>
              <a:rPr lang="es-ES" sz="4000" dirty="0" smtClean="0"/>
              <a:t>, Derecho Constitucional Mexicano y Comparado, México Porrúa, 2017</a:t>
            </a:r>
          </a:p>
          <a:p>
            <a:r>
              <a:rPr lang="es-ES" sz="4000" b="1" dirty="0" smtClean="0"/>
              <a:t>Arteaga Nava , </a:t>
            </a:r>
            <a:r>
              <a:rPr lang="es-ES" sz="4000" b="1" dirty="0" err="1" smtClean="0"/>
              <a:t>Elisur</a:t>
            </a:r>
            <a:r>
              <a:rPr lang="es-ES" sz="4000" b="1" dirty="0" smtClean="0"/>
              <a:t>, </a:t>
            </a:r>
            <a:r>
              <a:rPr lang="es-ES" sz="4000" dirty="0" smtClean="0"/>
              <a:t>Derecho Constitucional , México, Oxford, 2017</a:t>
            </a:r>
          </a:p>
          <a:p>
            <a:r>
              <a:rPr lang="es-ES" sz="4000" b="1" dirty="0" err="1" smtClean="0"/>
              <a:t>GUASTINI</a:t>
            </a:r>
            <a:r>
              <a:rPr lang="es-ES" sz="4000" b="1" dirty="0" smtClean="0"/>
              <a:t>, Ricardo</a:t>
            </a:r>
            <a:r>
              <a:rPr lang="es-ES" sz="4000" dirty="0" smtClean="0"/>
              <a:t>, Estudios de Derecho Constitucional, México, </a:t>
            </a:r>
            <a:r>
              <a:rPr lang="es-ES" sz="4000" dirty="0" err="1" smtClean="0"/>
              <a:t>Fontamara</a:t>
            </a:r>
            <a:r>
              <a:rPr lang="es-ES" sz="4000" dirty="0" smtClean="0"/>
              <a:t>, 2013, </a:t>
            </a:r>
            <a:endParaRPr lang="es-MX" sz="4000" dirty="0" smtClean="0"/>
          </a:p>
          <a:p>
            <a:r>
              <a:rPr lang="es-ES" sz="4000" b="1" dirty="0" smtClean="0"/>
              <a:t>QUIROZ ACOSTA, Enrique, </a:t>
            </a:r>
            <a:r>
              <a:rPr lang="es-ES" sz="4000" dirty="0" smtClean="0"/>
              <a:t>Lecciones de Constitucional , México, Porrúa, 2016.</a:t>
            </a:r>
          </a:p>
          <a:p>
            <a:r>
              <a:rPr lang="es-ES" sz="4000" b="1" dirty="0" smtClean="0"/>
              <a:t>BURGOA ORIHUELA, Ignacio</a:t>
            </a:r>
            <a:r>
              <a:rPr lang="es-ES" sz="4000" dirty="0" smtClean="0"/>
              <a:t>, Derecho Constitucional Mexicano. México, Porrúa, 2017</a:t>
            </a:r>
            <a:endParaRPr lang="es-MX" sz="4000" dirty="0" smtClean="0"/>
          </a:p>
          <a:p>
            <a:pPr>
              <a:buNone/>
            </a:pPr>
            <a:endParaRPr lang="es-MX" sz="4000" dirty="0" smtClean="0"/>
          </a:p>
          <a:p>
            <a:r>
              <a:rPr lang="es-ES" sz="4000" b="1" dirty="0" smtClean="0"/>
              <a:t>TENA </a:t>
            </a:r>
            <a:r>
              <a:rPr lang="es-ES" sz="4000" b="1" dirty="0" err="1" smtClean="0"/>
              <a:t>RAMIREZ</a:t>
            </a:r>
            <a:r>
              <a:rPr lang="es-ES" sz="4000" b="1" dirty="0" smtClean="0"/>
              <a:t>, Felipe</a:t>
            </a:r>
            <a:r>
              <a:rPr lang="es-ES" sz="4000" dirty="0" smtClean="0"/>
              <a:t>, Derecho Constitucional Mexicano, México, Porrúa, 2016.</a:t>
            </a:r>
            <a:endParaRPr lang="es-MX" sz="4000" dirty="0" smtClean="0"/>
          </a:p>
          <a:p>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5</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REFERENCIAS BIBLIOGRÁFICAS</a:t>
            </a:r>
            <a:endParaRPr lang="es-MX" sz="3100" b="1" dirty="0"/>
          </a:p>
        </p:txBody>
      </p:sp>
      <p:sp>
        <p:nvSpPr>
          <p:cNvPr id="3" name="2 Marcador de contenido"/>
          <p:cNvSpPr>
            <a:spLocks noGrp="1"/>
          </p:cNvSpPr>
          <p:nvPr>
            <p:ph idx="1"/>
          </p:nvPr>
        </p:nvSpPr>
        <p:spPr>
          <a:xfrm>
            <a:off x="463138" y="1757548"/>
            <a:ext cx="8205849" cy="4075081"/>
          </a:xfrm>
        </p:spPr>
        <p:txBody>
          <a:bodyPr>
            <a:normAutofit/>
          </a:bodyPr>
          <a:lstStyle/>
          <a:p>
            <a:pPr>
              <a:buNone/>
            </a:pPr>
            <a:endParaRPr lang="es-ES" dirty="0" smtClean="0"/>
          </a:p>
          <a:p>
            <a:r>
              <a:rPr lang="es-ES" sz="4000" dirty="0" smtClean="0"/>
              <a:t>OBJETIVO: Analizar las diversas argumentaciones sobre los medios de defensa constitucionales.</a:t>
            </a:r>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6</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ESTRUCTURA DE UNIDAD DE APRENDIZAJE UNIDAD 4 LOS MEDIOS DE DEFENSA Y CONTROL </a:t>
            </a:r>
            <a:r>
              <a:rPr lang="es-MX" sz="3100" b="1" dirty="0" err="1" smtClean="0"/>
              <a:t>CONTITUCIONAL</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32500" lnSpcReduction="20000"/>
          </a:bodyPr>
          <a:lstStyle/>
          <a:p>
            <a:pPr>
              <a:buNone/>
            </a:pPr>
            <a:endParaRPr lang="es-ES" dirty="0" smtClean="0"/>
          </a:p>
          <a:p>
            <a:r>
              <a:rPr lang="es-ES" sz="6200" dirty="0" smtClean="0"/>
              <a:t>4.1 Sistemas de control constitucional</a:t>
            </a:r>
            <a:endParaRPr lang="es-MX" sz="6200" dirty="0" smtClean="0"/>
          </a:p>
          <a:p>
            <a:r>
              <a:rPr lang="es-ES" sz="6200" dirty="0" smtClean="0"/>
              <a:t>4.2 Clasificación de los medios de control y defensa de la Constitución</a:t>
            </a:r>
            <a:endParaRPr lang="es-MX" sz="6200" dirty="0" smtClean="0"/>
          </a:p>
          <a:p>
            <a:r>
              <a:rPr lang="es-ES" sz="6200" dirty="0" smtClean="0"/>
              <a:t>4.2.1 Juicio de amparo</a:t>
            </a:r>
            <a:endParaRPr lang="es-MX" sz="6200" dirty="0" smtClean="0"/>
          </a:p>
          <a:p>
            <a:r>
              <a:rPr lang="es-ES" sz="6200" dirty="0" smtClean="0"/>
              <a:t>4.2.2 Las controversias constitucionales</a:t>
            </a:r>
            <a:endParaRPr lang="es-MX" sz="6200" dirty="0" smtClean="0"/>
          </a:p>
          <a:p>
            <a:r>
              <a:rPr lang="es-ES" sz="6200" dirty="0" smtClean="0"/>
              <a:t>4.2.3 Las acciones de inconstitucionalidad</a:t>
            </a:r>
            <a:endParaRPr lang="es-MX" sz="6200" dirty="0" smtClean="0"/>
          </a:p>
          <a:p>
            <a:r>
              <a:rPr lang="es-ES" sz="6200" dirty="0" smtClean="0"/>
              <a:t>4.2.4 Facultades de investigación de la Suprema Corte de Justicia de la Nación </a:t>
            </a:r>
            <a:endParaRPr lang="es-MX" sz="6200" dirty="0" smtClean="0"/>
          </a:p>
          <a:p>
            <a:r>
              <a:rPr lang="es-ES" sz="6200" dirty="0" smtClean="0"/>
              <a:t>4.2.5 Procesos jurisdiccionales en materia electoral</a:t>
            </a:r>
            <a:endParaRPr lang="es-MX" sz="6200" dirty="0" smtClean="0"/>
          </a:p>
          <a:p>
            <a:r>
              <a:rPr lang="es-ES" sz="6200" dirty="0" smtClean="0"/>
              <a:t>4.2.6 Protección de los derechos humanos</a:t>
            </a:r>
            <a:endParaRPr lang="es-MX" sz="6200" dirty="0" smtClean="0"/>
          </a:p>
          <a:p>
            <a:r>
              <a:rPr lang="es-ES" sz="6200" dirty="0" smtClean="0"/>
              <a:t>4.2.7 Juicio Político</a:t>
            </a:r>
            <a:endParaRPr lang="es-MX" sz="6200" dirty="0" smtClean="0"/>
          </a:p>
          <a:p>
            <a:r>
              <a:rPr lang="es-ES" sz="6200" dirty="0" smtClean="0"/>
              <a:t>4.3 Estudio de caso y su argumentación</a:t>
            </a:r>
            <a:endParaRPr lang="es-MX" sz="6200" dirty="0" smtClean="0"/>
          </a:p>
          <a:p>
            <a:pPr>
              <a:buNone/>
            </a:pPr>
            <a:endParaRPr lang="es-MX" sz="6200" dirty="0" smtClean="0"/>
          </a:p>
          <a:p>
            <a:pPr>
              <a:buNone/>
            </a:pPr>
            <a:endParaRPr lang="es-ES" sz="6200"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7</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4.1 Los Sistemas de control constitucional</a:t>
            </a:r>
            <a:endParaRPr lang="es-MX" sz="3100" dirty="0"/>
          </a:p>
        </p:txBody>
      </p:sp>
      <p:sp>
        <p:nvSpPr>
          <p:cNvPr id="3" name="2 Marcador de contenido"/>
          <p:cNvSpPr>
            <a:spLocks noGrp="1"/>
          </p:cNvSpPr>
          <p:nvPr>
            <p:ph idx="1"/>
          </p:nvPr>
        </p:nvSpPr>
        <p:spPr>
          <a:xfrm>
            <a:off x="463138" y="1757548"/>
            <a:ext cx="8205849" cy="4075081"/>
          </a:xfrm>
        </p:spPr>
        <p:txBody>
          <a:bodyPr>
            <a:normAutofit lnSpcReduction="10000"/>
          </a:bodyPr>
          <a:lstStyle/>
          <a:p>
            <a:r>
              <a:rPr lang="es-MX" dirty="0" smtClean="0"/>
              <a:t>E</a:t>
            </a:r>
            <a:r>
              <a:rPr lang="es-ES" dirty="0" smtClean="0"/>
              <a:t>s el conjunto de normas de derecho positivo propias de cada orden jurídico, mediante las cuales se lleva a cabo el control de regularidad constitucional en estricto sentido (Ministro José Ramón Cossío Díaz). </a:t>
            </a:r>
            <a:endParaRPr lang="es-MX" dirty="0" smtClean="0"/>
          </a:p>
          <a:p>
            <a:r>
              <a:rPr lang="es-MX" dirty="0" smtClean="0"/>
              <a:t>El control de constitucionalidad se realiza por un órgano externo al procedimiento legislativo, desarrollado por un órgano imparcial y profesional, sobre la base de un procedimiento con caracteres típicos de un proceso y cuya resolución final atiende a técnicas propias del método jurídico.</a:t>
            </a:r>
          </a:p>
          <a:p>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r>
              <a:rPr lang="es-ES" dirty="0" smtClean="0"/>
              <a:t>4.1 Sistemas de control constitucional</a:t>
            </a:r>
            <a:endParaRPr lang="es-MX" dirty="0" smtClean="0"/>
          </a:p>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8</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5013" y="1027664"/>
            <a:ext cx="8253351" cy="611131"/>
          </a:xfrm>
        </p:spPr>
        <p:txBody>
          <a:bodyPr>
            <a:normAutofit/>
          </a:bodyPr>
          <a:lstStyle/>
          <a:p>
            <a:r>
              <a:rPr lang="es-MX" sz="2800" dirty="0" smtClean="0"/>
              <a:t>4.1 Los Sistemas de control constitucional</a:t>
            </a:r>
            <a:endParaRPr lang="es-MX" sz="2800" dirty="0"/>
          </a:p>
        </p:txBody>
      </p:sp>
      <p:sp>
        <p:nvSpPr>
          <p:cNvPr id="3" name="2 Marcador de contenido"/>
          <p:cNvSpPr>
            <a:spLocks noGrp="1"/>
          </p:cNvSpPr>
          <p:nvPr>
            <p:ph idx="1"/>
          </p:nvPr>
        </p:nvSpPr>
        <p:spPr>
          <a:xfrm>
            <a:off x="439387" y="1781300"/>
            <a:ext cx="8217725" cy="4051330"/>
          </a:xfrm>
        </p:spPr>
        <p:txBody>
          <a:bodyPr>
            <a:normAutofit lnSpcReduction="10000"/>
          </a:bodyPr>
          <a:lstStyle/>
          <a:p>
            <a:r>
              <a:rPr lang="es-MX" dirty="0" smtClean="0"/>
              <a:t>El proceso de constitucionalidad está dirigido a afirmar la legalidad, que se desarrolla en el interés supremo y en nombre de la constitucionalidad de la ley, para favorecer la coherencia del sistema jurídico, no sólo eliminando las posibles antinomias internas del ordenamiento, sino también, asumiendo una función de interpretación auténtica del significado de las disposiciones constitucionales o de unificación de tesis jurisprudenciales  de acuerdo al significado de las normas primarias.</a:t>
            </a:r>
          </a:p>
          <a:p>
            <a:endParaRPr lang="es-MX" dirty="0"/>
          </a:p>
        </p:txBody>
      </p:sp>
      <p:sp>
        <p:nvSpPr>
          <p:cNvPr id="4" name="3 Marcador de fecha"/>
          <p:cNvSpPr>
            <a:spLocks noGrp="1"/>
          </p:cNvSpPr>
          <p:nvPr>
            <p:ph type="dt" sz="half" idx="10"/>
          </p:nvPr>
        </p:nvSpPr>
        <p:spPr/>
        <p:txBody>
          <a:bodyPr/>
          <a:lstStyle/>
          <a:p>
            <a:r>
              <a:rPr lang="es-MX" b="1" dirty="0" smtClean="0"/>
              <a:t>4.1 Sistemas de control constitucional.</a:t>
            </a:r>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9</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1630</TotalTime>
  <Words>2953</Words>
  <Application>Microsoft Office PowerPoint</Application>
  <PresentationFormat>Presentación en pantalla (4:3)</PresentationFormat>
  <Paragraphs>390</Paragraphs>
  <Slides>40</Slides>
  <Notes>0</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Austin</vt:lpstr>
      <vt:lpstr>Unidad 4. Los Medios de defensa y el control constitucional   </vt:lpstr>
      <vt:lpstr>                                        Unidad 4. Los Medios de defensa y el control constitucional   </vt:lpstr>
      <vt:lpstr>  GUIÓN DE USO</vt:lpstr>
      <vt:lpstr>  OBJETIVOS DE LA UNIDAD DE APRENDIZAJE</vt:lpstr>
      <vt:lpstr>  REFERENCIAS BIBLIOGRÁFICAS</vt:lpstr>
      <vt:lpstr>  REFERENCIAS BIBLIOGRÁFICAS</vt:lpstr>
      <vt:lpstr>  ESTRUCTURA DE UNIDAD DE APRENDIZAJE UNIDAD 4 LOS MEDIOS DE DEFENSA Y CONTROL CONTITUCIONAL</vt:lpstr>
      <vt:lpstr> 4.1 Los Sistemas de control constitucional</vt:lpstr>
      <vt:lpstr>4.1 Los Sistemas de control constitucional</vt:lpstr>
      <vt:lpstr>Diapositiva 10</vt:lpstr>
      <vt:lpstr>Diapositiva 11</vt:lpstr>
      <vt:lpstr>Diapositiva 12</vt:lpstr>
      <vt:lpstr>Diapositiva 13</vt:lpstr>
      <vt:lpstr>¿Qué es el Amparo?</vt:lpstr>
      <vt:lpstr>¿ En qué supuestos procede el Juicio de Amparo?</vt:lpstr>
      <vt:lpstr>¿ Quién puede promover  el Juicio de Amparo? R= Cualquier persona que se encuentre en México</vt:lpstr>
      <vt:lpstr>MARCO JURÍDICO DEL JUICIO DE AMPARO </vt:lpstr>
      <vt:lpstr>¿Cuál es plazo para interponer un juicio de amparo?</vt:lpstr>
      <vt:lpstr>¿Existen tipos de Amparo?</vt:lpstr>
      <vt:lpstr>¿En qué casos proceden los tipos de Amparo?</vt:lpstr>
      <vt:lpstr>¿En qué casos proceden los tipos de Amparo?</vt:lpstr>
      <vt:lpstr>¿En qué casos proceden los tipos de Amparo?</vt:lpstr>
      <vt:lpstr>¿Existen otros tipos de juicio de amparo?</vt:lpstr>
      <vt:lpstr>                ¿Qué es una controversia constitucional? </vt:lpstr>
      <vt:lpstr>¿Quién conoce y resuelve una controversia constitucional (CC)?  R= La Suprema Corte de Justicia de la Nación en Pleno</vt:lpstr>
      <vt:lpstr>MARCO JURÍDICO DE LAS CONTROVERSIAS CONSTITUCIONALES </vt:lpstr>
      <vt:lpstr>                ¿Qué son las acciones de Inconstitucionalidad? </vt:lpstr>
      <vt:lpstr>MARCO JURÍDICO DE LAS ACCIONES DE INCONSTITUCIONALIDAD </vt:lpstr>
      <vt:lpstr>¿Quién conoce y resuelve una acción de inconstitucionalidad (AI)?  R= La Suprema Corte de Justicia de la Nación en Pleno</vt:lpstr>
      <vt:lpstr>¿Quién puede interponer una acción de inconstitucionalidad (AI)?</vt:lpstr>
      <vt:lpstr>¿Cuál es plazo para interponer una acción de inconstitucionalidad?</vt:lpstr>
      <vt:lpstr>Facultades de investigación de la SCJN</vt:lpstr>
      <vt:lpstr>Facultades de investigación de la SCJN</vt:lpstr>
      <vt:lpstr>Facultades de investigación de la SCJN</vt:lpstr>
      <vt:lpstr>4.2.5 Procesos jurisdiccionales en materia electoral</vt:lpstr>
      <vt:lpstr>4.2.5 Procesos jurisdiccionales en materia electoral</vt:lpstr>
      <vt:lpstr>4.2.6 Protección de los Derechos Humanos</vt:lpstr>
      <vt:lpstr>4.2.7 Juicio Político</vt:lpstr>
      <vt:lpstr>      4.3 ESTUDIO DE CASO Y SU ARGUMENTACIÓN</vt:lpstr>
      <vt:lpstr>GRACIAS POR SU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emiduran</dc:creator>
  <cp:lastModifiedBy>Usuario</cp:lastModifiedBy>
  <cp:revision>66</cp:revision>
  <dcterms:created xsi:type="dcterms:W3CDTF">2014-09-16T21:29:24Z</dcterms:created>
  <dcterms:modified xsi:type="dcterms:W3CDTF">2017-10-17T03:07:04Z</dcterms:modified>
</cp:coreProperties>
</file>