
<file path=[Content_Types].xml><?xml version="1.0" encoding="utf-8"?>
<Types xmlns="http://schemas.openxmlformats.org/package/2006/content-types">
  <Override PartName="/ppt/notesSlides/notesSlide2.xml" ContentType="application/vnd.openxmlformats-officedocument.presentationml.notesSlide+xml"/>
  <Override PartName="/ppt/diagrams/colors22.xml" ContentType="application/vnd.openxmlformats-officedocument.drawingml.diagramColors+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Override PartName="/ppt/diagrams/drawing29.xml" ContentType="application/vnd.ms-office.drawingml.diagramDrawing+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quickStyle31.xml" ContentType="application/vnd.openxmlformats-officedocument.drawingml.diagramStyle+xml"/>
  <Override PartName="/ppt/diagrams/drawing32.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quickStyle20.xml" ContentType="application/vnd.openxmlformats-officedocument.drawingml.diagramStyle+xml"/>
  <Override PartName="/ppt/diagrams/drawing21.xml" ContentType="application/vnd.ms-office.drawingml.diagramDrawing+xml"/>
  <Override PartName="/ppt/notesSlides/notesSlide7.xml" ContentType="application/vnd.openxmlformats-officedocument.presentationml.notesSlide+xml"/>
  <Override PartName="/ppt/diagrams/colors27.xml" ContentType="application/vnd.openxmlformats-officedocument.drawingml.diagramColors+xml"/>
  <Override PartName="/ppt/diagrams/data29.xml" ContentType="application/vnd.openxmlformats-officedocument.drawingml.diagramData+xml"/>
  <Override PartName="/ppt/diagrams/colors4.xml" ContentType="application/vnd.openxmlformats-officedocument.drawingml.diagramColors+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layout20.xml" ContentType="application/vnd.openxmlformats-officedocument.drawingml.diagramLayout+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diagrams/colors30.xml" ContentType="application/vnd.openxmlformats-officedocument.drawingml.diagramColors+xml"/>
  <Override PartName="/ppt/diagrams/data32.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diagrams/drawing19.xml" ContentType="application/vnd.ms-office.drawingml.diagramDrawing+xml"/>
  <Override PartName="/ppt/diagrams/data21.xml" ContentType="application/vnd.openxmlformats-officedocument.drawingml.diagramData+xml"/>
  <Override PartName="/ppt/diagrams/quickStyle29.xml" ContentType="application/vnd.openxmlformats-officedocument.drawingml.diagramStyle+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ppt/diagrams/layout29.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diagrams/quickStyle25.xml" ContentType="application/vnd.openxmlformats-officedocument.drawingml.diagramStyle+xml"/>
  <Override PartName="/ppt/diagrams/drawing26.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8.xml" ContentType="application/vnd.ms-office.drawingml.diagramDrawing+xml"/>
  <Override PartName="/ppt/diagrams/layout25.xml" ContentType="application/vnd.openxmlformats-officedocument.drawingml.diagramLayout+xml"/>
  <Override PartName="/ppt/notesSlides/notesSlide8.xml" ContentType="application/vnd.openxmlformats-officedocument.presentationml.notesSlide+xml"/>
  <Override PartName="/ppt/diagrams/colors28.xml" ContentType="application/vnd.openxmlformats-officedocument.drawingml.diagramColors+xml"/>
  <Override PartName="/ppt/diagrams/quickStyle32.xml" ContentType="application/vnd.openxmlformats-officedocument.drawingml.diagramStyle+xml"/>
  <Override PartName="/ppt/diagrams/drawing33.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diagrams/layout32.xml" ContentType="application/vnd.openxmlformats-officedocument.drawingml.diagramLayout+xml"/>
  <Override PartName="/ppt/diagrams/drawing4.xml" ContentType="application/vnd.ms-office.drawingml.diagramDrawing+xml"/>
  <Override PartName="/ppt/notesSlides/notesSlide4.xml" ContentType="application/vnd.openxmlformats-officedocument.presentationml.notesSlide+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diagrams/colors3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diagrams/data33.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diagrams/drawing27.xml" ContentType="application/vnd.ms-office.drawingml.diagramDrawing+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quickStyle33.xml" ContentType="application/vnd.openxmlformats-officedocument.drawingml.diagramStyle+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quickStyle22.xml" ContentType="application/vnd.openxmlformats-officedocument.drawingml.diagramStyle+xml"/>
  <Override PartName="/ppt/diagrams/drawing23.xml" ContentType="application/vnd.ms-office.drawingml.diagramDrawing+xml"/>
  <Override PartName="/ppt/diagrams/layout26.xml" ContentType="application/vnd.openxmlformats-officedocument.drawingml.diagramLayout+xml"/>
  <Override PartName="/ppt/notesSlides/notesSlide9.xml" ContentType="application/vnd.openxmlformats-officedocument.presentationml.notesSlide+xml"/>
  <Override PartName="/ppt/diagrams/colors29.xml" ContentType="application/vnd.openxmlformats-officedocument.drawingml.diagramColors+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notesSlides/notesSlide10.xml" ContentType="application/vnd.openxmlformats-officedocument.presentationml.notesSlide+xml"/>
  <Override PartName="/ppt/diagrams/drawing30.xml" ContentType="application/vnd.ms-office.drawingml.diagramDrawing+xml"/>
  <Override PartName="/ppt/diagrams/layout33.xml" ContentType="application/vnd.openxmlformats-officedocument.drawingml.diagramLayout+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notesSlides/notesSlide5.xml" ContentType="application/vnd.openxmlformats-officedocument.presentationml.notesSlide+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diagrams/colors3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diagrams/quickStyle27.xml" ContentType="application/vnd.openxmlformats-officedocument.drawingml.diagramStyle+xml"/>
  <Override PartName="/ppt/diagrams/drawing28.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layout27.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drawing6.xml" ContentType="application/vnd.ms-office.drawingml.diagramDrawing+xml"/>
  <Override PartName="/ppt/diagrams/drawing20.xml" ContentType="application/vnd.ms-office.drawingml.diagramDrawing+xml"/>
  <Override PartName="/ppt/diagrams/layout23.xml" ContentType="application/vnd.openxmlformats-officedocument.drawingml.diagramLayout+xml"/>
  <Override PartName="/ppt/notesSlides/notesSlide6.xml" ContentType="application/vnd.openxmlformats-officedocument.presentationml.notesSlide+xml"/>
  <Override PartName="/ppt/diagrams/colors26.xml" ContentType="application/vnd.openxmlformats-officedocument.drawingml.diagramColors+xml"/>
  <Override PartName="/ppt/diagrams/quickStyle30.xml" ContentType="application/vnd.openxmlformats-officedocument.drawingml.diagramStyle+xml"/>
  <Override PartName="/ppt/diagrams/drawing3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diagrams/colors33.xml" ContentType="application/vnd.openxmlformats-officedocument.drawingml.diagramColors+xml"/>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slides/slide32.xml" ContentType="application/vnd.openxmlformats-officedocument.presentationml.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drawing25.xml" ContentType="application/vnd.ms-office.drawingml.diagramDrawing+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drawing7.xml" ContentType="application/vnd.ms-office.drawingml.diagramDrawing+xml"/>
  <Override PartName="/ppt/diagrams/layout13.xml" ContentType="application/vnd.openxmlformats-officedocument.drawingml.diagramLayout+xml"/>
  <Override PartName="/ppt/diagrams/layout24.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diagrams/colors12.xml" ContentType="application/vnd.openxmlformats-officedocument.drawingml.diagramColors+xml"/>
  <Override PartName="/ppt/notesSlides/notesSlide3.xml" ContentType="application/vnd.openxmlformats-officedocument.presentationml.notesSlide+xml"/>
  <Override PartName="/ppt/diagrams/colors23.xml" ContentType="application/vnd.openxmlformats-officedocument.drawingml.diagramColors+xml"/>
  <Override PartName="/ppt/diagrams/data25.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47"/>
  </p:notesMasterIdLst>
  <p:sldIdLst>
    <p:sldId id="256" r:id="rId2"/>
    <p:sldId id="263" r:id="rId3"/>
    <p:sldId id="257" r:id="rId4"/>
    <p:sldId id="265" r:id="rId5"/>
    <p:sldId id="266" r:id="rId6"/>
    <p:sldId id="267" r:id="rId7"/>
    <p:sldId id="291" r:id="rId8"/>
    <p:sldId id="316" r:id="rId9"/>
    <p:sldId id="303" r:id="rId10"/>
    <p:sldId id="322" r:id="rId11"/>
    <p:sldId id="317" r:id="rId12"/>
    <p:sldId id="261" r:id="rId13"/>
    <p:sldId id="320" r:id="rId14"/>
    <p:sldId id="328" r:id="rId15"/>
    <p:sldId id="329" r:id="rId16"/>
    <p:sldId id="330" r:id="rId17"/>
    <p:sldId id="323" r:id="rId18"/>
    <p:sldId id="324" r:id="rId19"/>
    <p:sldId id="325" r:id="rId20"/>
    <p:sldId id="326" r:id="rId21"/>
    <p:sldId id="327" r:id="rId22"/>
    <p:sldId id="321" r:id="rId23"/>
    <p:sldId id="347" r:id="rId24"/>
    <p:sldId id="348" r:id="rId25"/>
    <p:sldId id="333" r:id="rId26"/>
    <p:sldId id="345" r:id="rId27"/>
    <p:sldId id="344" r:id="rId28"/>
    <p:sldId id="346" r:id="rId29"/>
    <p:sldId id="335" r:id="rId30"/>
    <p:sldId id="332" r:id="rId31"/>
    <p:sldId id="340" r:id="rId32"/>
    <p:sldId id="341" r:id="rId33"/>
    <p:sldId id="342" r:id="rId34"/>
    <p:sldId id="334" r:id="rId35"/>
    <p:sldId id="336" r:id="rId36"/>
    <p:sldId id="337" r:id="rId37"/>
    <p:sldId id="339" r:id="rId38"/>
    <p:sldId id="313" r:id="rId39"/>
    <p:sldId id="306" r:id="rId40"/>
    <p:sldId id="304" r:id="rId41"/>
    <p:sldId id="305" r:id="rId42"/>
    <p:sldId id="307" r:id="rId43"/>
    <p:sldId id="314" r:id="rId44"/>
    <p:sldId id="315" r:id="rId45"/>
    <p:sldId id="297"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uario"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850C8"/>
    <a:srgbClr val="A7831F"/>
    <a:srgbClr val="0000FF"/>
    <a:srgbClr val="7C36CA"/>
    <a:srgbClr val="FFFF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9984" autoAdjust="0"/>
    <p:restoredTop sz="94660"/>
  </p:normalViewPr>
  <p:slideViewPr>
    <p:cSldViewPr snapToGrid="0">
      <p:cViewPr>
        <p:scale>
          <a:sx n="60" d="100"/>
          <a:sy n="60" d="100"/>
        </p:scale>
        <p:origin x="-1422" y="-372"/>
      </p:cViewPr>
      <p:guideLst>
        <p:guide orient="horz" pos="2160"/>
        <p:guide pos="2887"/>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7C36CA"/>
        </a:solidFill>
      </dgm:spPr>
      <dgm:t>
        <a:bodyPr/>
        <a:lstStyle/>
        <a:p>
          <a:pPr algn="ctr" rtl="0"/>
          <a:r>
            <a:rPr lang="es-MX" dirty="0" smtClean="0"/>
            <a:t>¿ Qué es el constitucionalismo?</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8260" custLinFactNeighborY="3587">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C16E2547-FCE9-4D37-85B8-4371E1449948}" type="presOf" srcId="{8B0F1836-1EAF-41C4-B0C0-446F58D4C46F}" destId="{2F350E29-DC83-4309-956B-6DE34027F2D2}" srcOrd="0" destOrd="0" presId="urn:microsoft.com/office/officeart/2005/8/layout/vList2"/>
    <dgm:cxn modelId="{C0F63988-DE08-4F1F-8157-69E6D05332B5}" type="presOf" srcId="{D570D13C-CAA4-49EE-9EB3-56D1F4319664}" destId="{54108079-3681-4ED9-8028-9E2F62605F57}" srcOrd="0" destOrd="0" presId="urn:microsoft.com/office/officeart/2005/8/layout/vList2"/>
    <dgm:cxn modelId="{A8DAB944-52A3-4C2C-9CA8-A11CE4E7FDA2}"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E539E4A-F04F-4E3B-AA29-D0248A056CD9}" type="doc">
      <dgm:prSet loTypeId="urn:microsoft.com/office/officeart/2005/8/layout/vList5" loCatId="list" qsTypeId="urn:microsoft.com/office/officeart/2005/8/quickstyle/3d5" qsCatId="3D" csTypeId="urn:microsoft.com/office/officeart/2005/8/colors/accent5_3" csCatId="accent5" phldr="1"/>
      <dgm:spPr/>
      <dgm:t>
        <a:bodyPr/>
        <a:lstStyle/>
        <a:p>
          <a:endParaRPr lang="es-ES"/>
        </a:p>
      </dgm:t>
    </dgm:pt>
    <dgm:pt modelId="{8CEC30C6-0F21-44B2-BAD4-EC30236E5417}">
      <dgm:prSet phldrT="[Texto]"/>
      <dgm:spPr>
        <a:solidFill>
          <a:srgbClr val="C850C8"/>
        </a:solidFill>
      </dgm:spPr>
      <dgm:t>
        <a:bodyPr/>
        <a:lstStyle/>
        <a:p>
          <a:r>
            <a:rPr lang="es-MX" dirty="0" smtClean="0"/>
            <a:t>DOGMÁTICA</a:t>
          </a:r>
          <a:endParaRPr lang="es-ES" dirty="0"/>
        </a:p>
      </dgm:t>
    </dgm:pt>
    <dgm:pt modelId="{70A34B03-E1DD-41B0-A0EF-3947911A9268}" type="parTrans" cxnId="{9C1351D5-C1F7-4EB1-848B-DA687277A3BC}">
      <dgm:prSet/>
      <dgm:spPr/>
      <dgm:t>
        <a:bodyPr/>
        <a:lstStyle/>
        <a:p>
          <a:endParaRPr lang="es-ES"/>
        </a:p>
      </dgm:t>
    </dgm:pt>
    <dgm:pt modelId="{DD33F63D-CA8E-4DA0-8E09-D5E80BD6CA5E}" type="sibTrans" cxnId="{9C1351D5-C1F7-4EB1-848B-DA687277A3BC}">
      <dgm:prSet/>
      <dgm:spPr/>
      <dgm:t>
        <a:bodyPr/>
        <a:lstStyle/>
        <a:p>
          <a:endParaRPr lang="es-ES"/>
        </a:p>
      </dgm:t>
    </dgm:pt>
    <dgm:pt modelId="{27C1DC5C-8377-4DB3-BBCF-42ED4049932A}">
      <dgm:prSet phldrT="[Texto]"/>
      <dgm:spPr/>
      <dgm:t>
        <a:bodyPr/>
        <a:lstStyle/>
        <a:p>
          <a:r>
            <a:rPr lang="es-MX" dirty="0" smtClean="0"/>
            <a:t>ORGÁNICA</a:t>
          </a:r>
          <a:endParaRPr lang="es-ES" dirty="0"/>
        </a:p>
      </dgm:t>
    </dgm:pt>
    <dgm:pt modelId="{E4F29309-8533-4FB5-8C98-7581353A6ACF}" type="parTrans" cxnId="{3BADDA30-32A5-4441-9DD4-9F1E57D42774}">
      <dgm:prSet/>
      <dgm:spPr/>
      <dgm:t>
        <a:bodyPr/>
        <a:lstStyle/>
        <a:p>
          <a:endParaRPr lang="es-MX"/>
        </a:p>
      </dgm:t>
    </dgm:pt>
    <dgm:pt modelId="{7C8D5A99-E0FF-4AC8-9054-41CEA3DC26BC}" type="sibTrans" cxnId="{3BADDA30-32A5-4441-9DD4-9F1E57D42774}">
      <dgm:prSet/>
      <dgm:spPr/>
      <dgm:t>
        <a:bodyPr/>
        <a:lstStyle/>
        <a:p>
          <a:endParaRPr lang="es-MX"/>
        </a:p>
      </dgm:t>
    </dgm:pt>
    <dgm:pt modelId="{93FC21FF-013C-45CD-8522-B47B0AD921C0}">
      <dgm:prSet phldrT="[Texto]"/>
      <dgm:spPr>
        <a:solidFill>
          <a:srgbClr val="00B0F0"/>
        </a:solidFill>
      </dgm:spPr>
      <dgm:t>
        <a:bodyPr/>
        <a:lstStyle/>
        <a:p>
          <a:r>
            <a:rPr lang="es-MX" dirty="0" smtClean="0"/>
            <a:t>PROGRAMÁTICA</a:t>
          </a:r>
          <a:endParaRPr lang="es-ES" dirty="0"/>
        </a:p>
      </dgm:t>
    </dgm:pt>
    <dgm:pt modelId="{AEB44703-35BC-472F-957A-4EF420B9A3AD}" type="parTrans" cxnId="{7DE97B10-B759-40A4-BE16-B8BB3173BAC0}">
      <dgm:prSet/>
      <dgm:spPr/>
      <dgm:t>
        <a:bodyPr/>
        <a:lstStyle/>
        <a:p>
          <a:endParaRPr lang="es-MX"/>
        </a:p>
      </dgm:t>
    </dgm:pt>
    <dgm:pt modelId="{5BA4398F-E3C1-411C-B8F1-08ADBBFA6A78}" type="sibTrans" cxnId="{7DE97B10-B759-40A4-BE16-B8BB3173BAC0}">
      <dgm:prSet/>
      <dgm:spPr/>
      <dgm:t>
        <a:bodyPr/>
        <a:lstStyle/>
        <a:p>
          <a:endParaRPr lang="es-MX"/>
        </a:p>
      </dgm:t>
    </dgm:pt>
    <dgm:pt modelId="{FF1DA70B-0F72-4858-94CB-CBACBC93528E}" type="pres">
      <dgm:prSet presAssocID="{9E539E4A-F04F-4E3B-AA29-D0248A056CD9}" presName="Name0" presStyleCnt="0">
        <dgm:presLayoutVars>
          <dgm:dir/>
          <dgm:animLvl val="lvl"/>
          <dgm:resizeHandles val="exact"/>
        </dgm:presLayoutVars>
      </dgm:prSet>
      <dgm:spPr/>
      <dgm:t>
        <a:bodyPr/>
        <a:lstStyle/>
        <a:p>
          <a:endParaRPr lang="es-MX"/>
        </a:p>
      </dgm:t>
    </dgm:pt>
    <dgm:pt modelId="{4F27788D-6C72-4360-92A0-B25DB5DB0535}" type="pres">
      <dgm:prSet presAssocID="{8CEC30C6-0F21-44B2-BAD4-EC30236E5417}" presName="linNode" presStyleCnt="0"/>
      <dgm:spPr/>
    </dgm:pt>
    <dgm:pt modelId="{3A50D178-5E88-4708-B6CF-41F3837331F4}" type="pres">
      <dgm:prSet presAssocID="{8CEC30C6-0F21-44B2-BAD4-EC30236E5417}" presName="parentText" presStyleLbl="node1" presStyleIdx="0" presStyleCnt="3">
        <dgm:presLayoutVars>
          <dgm:chMax val="1"/>
          <dgm:bulletEnabled val="1"/>
        </dgm:presLayoutVars>
      </dgm:prSet>
      <dgm:spPr/>
      <dgm:t>
        <a:bodyPr/>
        <a:lstStyle/>
        <a:p>
          <a:endParaRPr lang="es-MX"/>
        </a:p>
      </dgm:t>
    </dgm:pt>
    <dgm:pt modelId="{D02D9473-8D0C-43E3-98F8-3757DE0C97C4}" type="pres">
      <dgm:prSet presAssocID="{DD33F63D-CA8E-4DA0-8E09-D5E80BD6CA5E}" presName="sp" presStyleCnt="0"/>
      <dgm:spPr/>
    </dgm:pt>
    <dgm:pt modelId="{37A77291-A3AD-41D1-8F4D-9393E2F1F3D0}" type="pres">
      <dgm:prSet presAssocID="{27C1DC5C-8377-4DB3-BBCF-42ED4049932A}" presName="linNode" presStyleCnt="0"/>
      <dgm:spPr/>
    </dgm:pt>
    <dgm:pt modelId="{2DEDB7E8-A7D5-4A1C-A8FA-E4DC1049F30D}" type="pres">
      <dgm:prSet presAssocID="{27C1DC5C-8377-4DB3-BBCF-42ED4049932A}" presName="parentText" presStyleLbl="node1" presStyleIdx="1" presStyleCnt="3">
        <dgm:presLayoutVars>
          <dgm:chMax val="1"/>
          <dgm:bulletEnabled val="1"/>
        </dgm:presLayoutVars>
      </dgm:prSet>
      <dgm:spPr/>
      <dgm:t>
        <a:bodyPr/>
        <a:lstStyle/>
        <a:p>
          <a:endParaRPr lang="es-MX"/>
        </a:p>
      </dgm:t>
    </dgm:pt>
    <dgm:pt modelId="{2AEBA81E-F69B-4296-A3A9-5671C7AA23FE}" type="pres">
      <dgm:prSet presAssocID="{7C8D5A99-E0FF-4AC8-9054-41CEA3DC26BC}" presName="sp" presStyleCnt="0"/>
      <dgm:spPr/>
    </dgm:pt>
    <dgm:pt modelId="{94C46676-C27D-48CA-BF55-ADCC6A80A317}" type="pres">
      <dgm:prSet presAssocID="{93FC21FF-013C-45CD-8522-B47B0AD921C0}" presName="linNode" presStyleCnt="0"/>
      <dgm:spPr/>
    </dgm:pt>
    <dgm:pt modelId="{830A1279-D122-4715-AB25-D129FB58A445}" type="pres">
      <dgm:prSet presAssocID="{93FC21FF-013C-45CD-8522-B47B0AD921C0}" presName="parentText" presStyleLbl="node1" presStyleIdx="2" presStyleCnt="3">
        <dgm:presLayoutVars>
          <dgm:chMax val="1"/>
          <dgm:bulletEnabled val="1"/>
        </dgm:presLayoutVars>
      </dgm:prSet>
      <dgm:spPr/>
      <dgm:t>
        <a:bodyPr/>
        <a:lstStyle/>
        <a:p>
          <a:endParaRPr lang="es-MX"/>
        </a:p>
      </dgm:t>
    </dgm:pt>
  </dgm:ptLst>
  <dgm:cxnLst>
    <dgm:cxn modelId="{357716EE-F035-4283-A89D-7A22273C65BF}" type="presOf" srcId="{8CEC30C6-0F21-44B2-BAD4-EC30236E5417}" destId="{3A50D178-5E88-4708-B6CF-41F3837331F4}" srcOrd="0" destOrd="0" presId="urn:microsoft.com/office/officeart/2005/8/layout/vList5"/>
    <dgm:cxn modelId="{78B26CC3-E0B5-45BA-AC6F-0925C5B9BA9E}" type="presOf" srcId="{93FC21FF-013C-45CD-8522-B47B0AD921C0}" destId="{830A1279-D122-4715-AB25-D129FB58A445}" srcOrd="0" destOrd="0" presId="urn:microsoft.com/office/officeart/2005/8/layout/vList5"/>
    <dgm:cxn modelId="{881A367D-BAB7-4B6A-9510-01308000A47D}" type="presOf" srcId="{9E539E4A-F04F-4E3B-AA29-D0248A056CD9}" destId="{FF1DA70B-0F72-4858-94CB-CBACBC93528E}" srcOrd="0" destOrd="0" presId="urn:microsoft.com/office/officeart/2005/8/layout/vList5"/>
    <dgm:cxn modelId="{9C1351D5-C1F7-4EB1-848B-DA687277A3BC}" srcId="{9E539E4A-F04F-4E3B-AA29-D0248A056CD9}" destId="{8CEC30C6-0F21-44B2-BAD4-EC30236E5417}" srcOrd="0" destOrd="0" parTransId="{70A34B03-E1DD-41B0-A0EF-3947911A9268}" sibTransId="{DD33F63D-CA8E-4DA0-8E09-D5E80BD6CA5E}"/>
    <dgm:cxn modelId="{3BADDA30-32A5-4441-9DD4-9F1E57D42774}" srcId="{9E539E4A-F04F-4E3B-AA29-D0248A056CD9}" destId="{27C1DC5C-8377-4DB3-BBCF-42ED4049932A}" srcOrd="1" destOrd="0" parTransId="{E4F29309-8533-4FB5-8C98-7581353A6ACF}" sibTransId="{7C8D5A99-E0FF-4AC8-9054-41CEA3DC26BC}"/>
    <dgm:cxn modelId="{3DF41557-C392-4C8A-A35B-92DF882EA4C7}" type="presOf" srcId="{27C1DC5C-8377-4DB3-BBCF-42ED4049932A}" destId="{2DEDB7E8-A7D5-4A1C-A8FA-E4DC1049F30D}" srcOrd="0" destOrd="0" presId="urn:microsoft.com/office/officeart/2005/8/layout/vList5"/>
    <dgm:cxn modelId="{7DE97B10-B759-40A4-BE16-B8BB3173BAC0}" srcId="{9E539E4A-F04F-4E3B-AA29-D0248A056CD9}" destId="{93FC21FF-013C-45CD-8522-B47B0AD921C0}" srcOrd="2" destOrd="0" parTransId="{AEB44703-35BC-472F-957A-4EF420B9A3AD}" sibTransId="{5BA4398F-E3C1-411C-B8F1-08ADBBFA6A78}"/>
    <dgm:cxn modelId="{6ED5245F-DCDA-4CFD-B51A-03CF7D8F1299}" type="presParOf" srcId="{FF1DA70B-0F72-4858-94CB-CBACBC93528E}" destId="{4F27788D-6C72-4360-92A0-B25DB5DB0535}" srcOrd="0" destOrd="0" presId="urn:microsoft.com/office/officeart/2005/8/layout/vList5"/>
    <dgm:cxn modelId="{7CAF22A2-8E2A-4F63-AB99-31AC595E0B33}" type="presParOf" srcId="{4F27788D-6C72-4360-92A0-B25DB5DB0535}" destId="{3A50D178-5E88-4708-B6CF-41F3837331F4}" srcOrd="0" destOrd="0" presId="urn:microsoft.com/office/officeart/2005/8/layout/vList5"/>
    <dgm:cxn modelId="{79299A32-D9CA-4F7E-A99C-88A0AA9D6A01}" type="presParOf" srcId="{FF1DA70B-0F72-4858-94CB-CBACBC93528E}" destId="{D02D9473-8D0C-43E3-98F8-3757DE0C97C4}" srcOrd="1" destOrd="0" presId="urn:microsoft.com/office/officeart/2005/8/layout/vList5"/>
    <dgm:cxn modelId="{1764FD03-9797-417A-A56B-06ACD63ACB62}" type="presParOf" srcId="{FF1DA70B-0F72-4858-94CB-CBACBC93528E}" destId="{37A77291-A3AD-41D1-8F4D-9393E2F1F3D0}" srcOrd="2" destOrd="0" presId="urn:microsoft.com/office/officeart/2005/8/layout/vList5"/>
    <dgm:cxn modelId="{D10B1E92-2031-4D9A-8A24-DB05851C723F}" type="presParOf" srcId="{37A77291-A3AD-41D1-8F4D-9393E2F1F3D0}" destId="{2DEDB7E8-A7D5-4A1C-A8FA-E4DC1049F30D}" srcOrd="0" destOrd="0" presId="urn:microsoft.com/office/officeart/2005/8/layout/vList5"/>
    <dgm:cxn modelId="{6D9DC001-2B69-4C5C-8EC7-787256974F71}" type="presParOf" srcId="{FF1DA70B-0F72-4858-94CB-CBACBC93528E}" destId="{2AEBA81E-F69B-4296-A3A9-5671C7AA23FE}" srcOrd="3" destOrd="0" presId="urn:microsoft.com/office/officeart/2005/8/layout/vList5"/>
    <dgm:cxn modelId="{F2DDE2A9-0C50-4E62-8ECE-E52723957E0C}" type="presParOf" srcId="{FF1DA70B-0F72-4858-94CB-CBACBC93528E}" destId="{94C46676-C27D-48CA-BF55-ADCC6A80A317}" srcOrd="4" destOrd="0" presId="urn:microsoft.com/office/officeart/2005/8/layout/vList5"/>
    <dgm:cxn modelId="{E3E1E3BE-0BC5-4F64-AFDD-EAB496FA2B76}" type="presParOf" srcId="{94C46676-C27D-48CA-BF55-ADCC6A80A317}" destId="{830A1279-D122-4715-AB25-D129FB58A445}" srcOrd="0" destOrd="0" presId="urn:microsoft.com/office/officeart/2005/8/layout/vList5"/>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0367498-27F8-427A-ABB4-22E8FF2A16D3}" type="doc">
      <dgm:prSet loTypeId="urn:microsoft.com/office/officeart/2005/8/layout/equation1" loCatId="process" qsTypeId="urn:microsoft.com/office/officeart/2005/8/quickstyle/simple1" qsCatId="simple" csTypeId="urn:microsoft.com/office/officeart/2005/8/colors/accent1_2" csCatId="accent1" phldr="1"/>
      <dgm:spPr/>
    </dgm:pt>
    <dgm:pt modelId="{A455E200-593D-4B36-8456-FC33779BDB55}">
      <dgm:prSet phldrT="[Texto]"/>
      <dgm:spPr>
        <a:solidFill>
          <a:srgbClr val="FFC000"/>
        </a:solidFill>
      </dgm:spPr>
      <dgm:t>
        <a:bodyPr/>
        <a:lstStyle/>
        <a:p>
          <a:r>
            <a:rPr lang="es-MX" dirty="0" smtClean="0">
              <a:solidFill>
                <a:schemeClr val="tx1"/>
              </a:solidFill>
            </a:rPr>
            <a:t>SOCIEDAD</a:t>
          </a:r>
          <a:endParaRPr lang="es-MX" dirty="0">
            <a:solidFill>
              <a:schemeClr val="tx1"/>
            </a:solidFill>
          </a:endParaRPr>
        </a:p>
      </dgm:t>
    </dgm:pt>
    <dgm:pt modelId="{02F23CCC-05CD-44ED-9F1F-73958388082D}" type="parTrans" cxnId="{EAF30CD5-BCC5-4D97-B594-5C40557A4FD7}">
      <dgm:prSet/>
      <dgm:spPr/>
      <dgm:t>
        <a:bodyPr/>
        <a:lstStyle/>
        <a:p>
          <a:endParaRPr lang="es-MX"/>
        </a:p>
      </dgm:t>
    </dgm:pt>
    <dgm:pt modelId="{D6867B50-93C9-488A-987C-5BFD67990DCA}" type="sibTrans" cxnId="{EAF30CD5-BCC5-4D97-B594-5C40557A4FD7}">
      <dgm:prSet/>
      <dgm:spPr/>
      <dgm:t>
        <a:bodyPr/>
        <a:lstStyle/>
        <a:p>
          <a:endParaRPr lang="es-MX"/>
        </a:p>
      </dgm:t>
    </dgm:pt>
    <dgm:pt modelId="{7D738B47-C619-4C60-9868-169CB162342D}">
      <dgm:prSet phldrT="[Texto]"/>
      <dgm:spPr>
        <a:solidFill>
          <a:srgbClr val="00B050"/>
        </a:solidFill>
      </dgm:spPr>
      <dgm:t>
        <a:bodyPr/>
        <a:lstStyle/>
        <a:p>
          <a:r>
            <a:rPr lang="es-MX" dirty="0" smtClean="0">
              <a:solidFill>
                <a:schemeClr val="tx1"/>
              </a:solidFill>
            </a:rPr>
            <a:t>PODER</a:t>
          </a:r>
          <a:endParaRPr lang="es-MX" dirty="0">
            <a:solidFill>
              <a:schemeClr val="tx1"/>
            </a:solidFill>
          </a:endParaRPr>
        </a:p>
      </dgm:t>
    </dgm:pt>
    <dgm:pt modelId="{9B46CCF0-6BCA-4338-A212-18F5E4A11B74}" type="parTrans" cxnId="{9141C5E0-28DC-4E98-AC06-952A8589E586}">
      <dgm:prSet/>
      <dgm:spPr/>
      <dgm:t>
        <a:bodyPr/>
        <a:lstStyle/>
        <a:p>
          <a:endParaRPr lang="es-MX"/>
        </a:p>
      </dgm:t>
    </dgm:pt>
    <dgm:pt modelId="{EEE184F9-A9BA-43F4-A9FC-5E5953259592}" type="sibTrans" cxnId="{9141C5E0-28DC-4E98-AC06-952A8589E586}">
      <dgm:prSet/>
      <dgm:spPr/>
      <dgm:t>
        <a:bodyPr/>
        <a:lstStyle/>
        <a:p>
          <a:endParaRPr lang="es-MX"/>
        </a:p>
      </dgm:t>
    </dgm:pt>
    <dgm:pt modelId="{2AE5F490-E8C2-4286-B237-3B07202E9753}">
      <dgm:prSet phldrT="[Texto]"/>
      <dgm:spPr/>
      <dgm:t>
        <a:bodyPr/>
        <a:lstStyle/>
        <a:p>
          <a:r>
            <a:rPr lang="es-MX" dirty="0" err="1" smtClean="0">
              <a:solidFill>
                <a:schemeClr val="tx1"/>
              </a:solidFill>
            </a:rPr>
            <a:t>ZOON</a:t>
          </a:r>
          <a:r>
            <a:rPr lang="es-MX" dirty="0" smtClean="0">
              <a:solidFill>
                <a:schemeClr val="tx1"/>
              </a:solidFill>
            </a:rPr>
            <a:t> </a:t>
          </a:r>
          <a:r>
            <a:rPr lang="es-MX" dirty="0" err="1" smtClean="0">
              <a:solidFill>
                <a:schemeClr val="tx1"/>
              </a:solidFill>
            </a:rPr>
            <a:t>POLIKON</a:t>
          </a:r>
          <a:r>
            <a:rPr lang="es-MX" dirty="0" smtClean="0">
              <a:solidFill>
                <a:schemeClr val="tx1"/>
              </a:solidFill>
            </a:rPr>
            <a:t> (ARISTÓTELES)</a:t>
          </a:r>
          <a:endParaRPr lang="es-MX" dirty="0">
            <a:solidFill>
              <a:schemeClr val="tx1"/>
            </a:solidFill>
          </a:endParaRPr>
        </a:p>
      </dgm:t>
    </dgm:pt>
    <dgm:pt modelId="{BD5FE4FD-DB92-464E-B352-F508C57A4C41}" type="parTrans" cxnId="{8C7CC2CD-8D0C-4610-A69B-8A52072F5A7D}">
      <dgm:prSet/>
      <dgm:spPr/>
      <dgm:t>
        <a:bodyPr/>
        <a:lstStyle/>
        <a:p>
          <a:endParaRPr lang="es-MX"/>
        </a:p>
      </dgm:t>
    </dgm:pt>
    <dgm:pt modelId="{F4F92CB0-751D-42DF-BE93-0C75AE371016}" type="sibTrans" cxnId="{8C7CC2CD-8D0C-4610-A69B-8A52072F5A7D}">
      <dgm:prSet/>
      <dgm:spPr/>
      <dgm:t>
        <a:bodyPr/>
        <a:lstStyle/>
        <a:p>
          <a:endParaRPr lang="es-MX"/>
        </a:p>
      </dgm:t>
    </dgm:pt>
    <dgm:pt modelId="{5686948A-0859-45DA-8604-D5A2F5DF4469}" type="pres">
      <dgm:prSet presAssocID="{A0367498-27F8-427A-ABB4-22E8FF2A16D3}" presName="linearFlow" presStyleCnt="0">
        <dgm:presLayoutVars>
          <dgm:dir/>
          <dgm:resizeHandles val="exact"/>
        </dgm:presLayoutVars>
      </dgm:prSet>
      <dgm:spPr/>
    </dgm:pt>
    <dgm:pt modelId="{58A4539F-EC0D-48B3-B0E3-CE26BD3D8766}" type="pres">
      <dgm:prSet presAssocID="{A455E200-593D-4B36-8456-FC33779BDB55}" presName="node" presStyleLbl="node1" presStyleIdx="0" presStyleCnt="3" custLinFactNeighborX="-38559" custLinFactNeighborY="7018">
        <dgm:presLayoutVars>
          <dgm:bulletEnabled val="1"/>
        </dgm:presLayoutVars>
      </dgm:prSet>
      <dgm:spPr/>
      <dgm:t>
        <a:bodyPr/>
        <a:lstStyle/>
        <a:p>
          <a:endParaRPr lang="es-MX"/>
        </a:p>
      </dgm:t>
    </dgm:pt>
    <dgm:pt modelId="{9F5EDB28-F91C-4C65-B9F3-D87287F5232C}" type="pres">
      <dgm:prSet presAssocID="{D6867B50-93C9-488A-987C-5BFD67990DCA}" presName="spacerL" presStyleCnt="0"/>
      <dgm:spPr/>
    </dgm:pt>
    <dgm:pt modelId="{31F59719-634E-4160-AFBC-C1F48DB6608C}" type="pres">
      <dgm:prSet presAssocID="{D6867B50-93C9-488A-987C-5BFD67990DCA}" presName="sibTrans" presStyleLbl="sibTrans2D1" presStyleIdx="0" presStyleCnt="2" custLinFactNeighborY="-7747"/>
      <dgm:spPr/>
    </dgm:pt>
    <dgm:pt modelId="{CB911817-B7DD-4D3E-9343-4036F2EE43AB}" type="pres">
      <dgm:prSet presAssocID="{D6867B50-93C9-488A-987C-5BFD67990DCA}" presName="spacerR" presStyleCnt="0"/>
      <dgm:spPr/>
    </dgm:pt>
    <dgm:pt modelId="{2B5B3A16-6E35-4BD4-A532-613C81CA715C}" type="pres">
      <dgm:prSet presAssocID="{7D738B47-C619-4C60-9868-169CB162342D}" presName="node" presStyleLbl="node1" presStyleIdx="1" presStyleCnt="3">
        <dgm:presLayoutVars>
          <dgm:bulletEnabled val="1"/>
        </dgm:presLayoutVars>
      </dgm:prSet>
      <dgm:spPr/>
    </dgm:pt>
    <dgm:pt modelId="{847CB080-C00C-4CE4-BD65-961D8B3E2D0C}" type="pres">
      <dgm:prSet presAssocID="{EEE184F9-A9BA-43F4-A9FC-5E5953259592}" presName="spacerL" presStyleCnt="0"/>
      <dgm:spPr/>
    </dgm:pt>
    <dgm:pt modelId="{CEC36D29-6CD3-4D29-B5E3-BB263EF55970}" type="pres">
      <dgm:prSet presAssocID="{EEE184F9-A9BA-43F4-A9FC-5E5953259592}" presName="sibTrans" presStyleLbl="sibTrans2D1" presStyleIdx="1" presStyleCnt="2"/>
      <dgm:spPr/>
    </dgm:pt>
    <dgm:pt modelId="{598448ED-F526-48E6-B6F6-DEF239557452}" type="pres">
      <dgm:prSet presAssocID="{EEE184F9-A9BA-43F4-A9FC-5E5953259592}" presName="spacerR" presStyleCnt="0"/>
      <dgm:spPr/>
    </dgm:pt>
    <dgm:pt modelId="{BAE736EC-1ECF-498E-B8F7-E4BCB735EF86}" type="pres">
      <dgm:prSet presAssocID="{2AE5F490-E8C2-4286-B237-3B07202E9753}" presName="node" presStyleLbl="node1" presStyleIdx="2" presStyleCnt="3">
        <dgm:presLayoutVars>
          <dgm:bulletEnabled val="1"/>
        </dgm:presLayoutVars>
      </dgm:prSet>
      <dgm:spPr/>
      <dgm:t>
        <a:bodyPr/>
        <a:lstStyle/>
        <a:p>
          <a:endParaRPr lang="es-MX"/>
        </a:p>
      </dgm:t>
    </dgm:pt>
  </dgm:ptLst>
  <dgm:cxnLst>
    <dgm:cxn modelId="{99EB5B69-7ABB-4C96-B9DB-A7DD61A7DBFC}" type="presOf" srcId="{2AE5F490-E8C2-4286-B237-3B07202E9753}" destId="{BAE736EC-1ECF-498E-B8F7-E4BCB735EF86}" srcOrd="0" destOrd="0" presId="urn:microsoft.com/office/officeart/2005/8/layout/equation1"/>
    <dgm:cxn modelId="{8C7CC2CD-8D0C-4610-A69B-8A52072F5A7D}" srcId="{A0367498-27F8-427A-ABB4-22E8FF2A16D3}" destId="{2AE5F490-E8C2-4286-B237-3B07202E9753}" srcOrd="2" destOrd="0" parTransId="{BD5FE4FD-DB92-464E-B352-F508C57A4C41}" sibTransId="{F4F92CB0-751D-42DF-BE93-0C75AE371016}"/>
    <dgm:cxn modelId="{9141C5E0-28DC-4E98-AC06-952A8589E586}" srcId="{A0367498-27F8-427A-ABB4-22E8FF2A16D3}" destId="{7D738B47-C619-4C60-9868-169CB162342D}" srcOrd="1" destOrd="0" parTransId="{9B46CCF0-6BCA-4338-A212-18F5E4A11B74}" sibTransId="{EEE184F9-A9BA-43F4-A9FC-5E5953259592}"/>
    <dgm:cxn modelId="{F0538837-8938-4954-94A7-011443C77D6E}" type="presOf" srcId="{D6867B50-93C9-488A-987C-5BFD67990DCA}" destId="{31F59719-634E-4160-AFBC-C1F48DB6608C}" srcOrd="0" destOrd="0" presId="urn:microsoft.com/office/officeart/2005/8/layout/equation1"/>
    <dgm:cxn modelId="{01915DBF-6757-4C9E-9EB8-06B4E19F6B3E}" type="presOf" srcId="{EEE184F9-A9BA-43F4-A9FC-5E5953259592}" destId="{CEC36D29-6CD3-4D29-B5E3-BB263EF55970}" srcOrd="0" destOrd="0" presId="urn:microsoft.com/office/officeart/2005/8/layout/equation1"/>
    <dgm:cxn modelId="{8FA61F0C-1C38-4EE4-8E41-883F903CD9F9}" type="presOf" srcId="{A455E200-593D-4B36-8456-FC33779BDB55}" destId="{58A4539F-EC0D-48B3-B0E3-CE26BD3D8766}" srcOrd="0" destOrd="0" presId="urn:microsoft.com/office/officeart/2005/8/layout/equation1"/>
    <dgm:cxn modelId="{EAF30CD5-BCC5-4D97-B594-5C40557A4FD7}" srcId="{A0367498-27F8-427A-ABB4-22E8FF2A16D3}" destId="{A455E200-593D-4B36-8456-FC33779BDB55}" srcOrd="0" destOrd="0" parTransId="{02F23CCC-05CD-44ED-9F1F-73958388082D}" sibTransId="{D6867B50-93C9-488A-987C-5BFD67990DCA}"/>
    <dgm:cxn modelId="{9FAE8244-ABBD-4124-BF90-92346C8C560A}" type="presOf" srcId="{A0367498-27F8-427A-ABB4-22E8FF2A16D3}" destId="{5686948A-0859-45DA-8604-D5A2F5DF4469}" srcOrd="0" destOrd="0" presId="urn:microsoft.com/office/officeart/2005/8/layout/equation1"/>
    <dgm:cxn modelId="{1808AC71-FF73-4C11-86AD-62E3CD8BE54B}" type="presOf" srcId="{7D738B47-C619-4C60-9868-169CB162342D}" destId="{2B5B3A16-6E35-4BD4-A532-613C81CA715C}" srcOrd="0" destOrd="0" presId="urn:microsoft.com/office/officeart/2005/8/layout/equation1"/>
    <dgm:cxn modelId="{3D890BC5-A496-4B88-B551-2B6D9DD4FDD8}" type="presParOf" srcId="{5686948A-0859-45DA-8604-D5A2F5DF4469}" destId="{58A4539F-EC0D-48B3-B0E3-CE26BD3D8766}" srcOrd="0" destOrd="0" presId="urn:microsoft.com/office/officeart/2005/8/layout/equation1"/>
    <dgm:cxn modelId="{0AD3F61D-EAE9-46B2-9D23-605FC7C5C05C}" type="presParOf" srcId="{5686948A-0859-45DA-8604-D5A2F5DF4469}" destId="{9F5EDB28-F91C-4C65-B9F3-D87287F5232C}" srcOrd="1" destOrd="0" presId="urn:microsoft.com/office/officeart/2005/8/layout/equation1"/>
    <dgm:cxn modelId="{FF087BD6-1A72-4C66-AE72-2AE16BD9F3BB}" type="presParOf" srcId="{5686948A-0859-45DA-8604-D5A2F5DF4469}" destId="{31F59719-634E-4160-AFBC-C1F48DB6608C}" srcOrd="2" destOrd="0" presId="urn:microsoft.com/office/officeart/2005/8/layout/equation1"/>
    <dgm:cxn modelId="{9B1274AA-F6EC-4291-A9DC-B3D66C65032A}" type="presParOf" srcId="{5686948A-0859-45DA-8604-D5A2F5DF4469}" destId="{CB911817-B7DD-4D3E-9343-4036F2EE43AB}" srcOrd="3" destOrd="0" presId="urn:microsoft.com/office/officeart/2005/8/layout/equation1"/>
    <dgm:cxn modelId="{754430F0-3A37-4672-B5F3-57D1AC7BD779}" type="presParOf" srcId="{5686948A-0859-45DA-8604-D5A2F5DF4469}" destId="{2B5B3A16-6E35-4BD4-A532-613C81CA715C}" srcOrd="4" destOrd="0" presId="urn:microsoft.com/office/officeart/2005/8/layout/equation1"/>
    <dgm:cxn modelId="{D8437EA4-6503-45F3-97A1-84654C292DEC}" type="presParOf" srcId="{5686948A-0859-45DA-8604-D5A2F5DF4469}" destId="{847CB080-C00C-4CE4-BD65-961D8B3E2D0C}" srcOrd="5" destOrd="0" presId="urn:microsoft.com/office/officeart/2005/8/layout/equation1"/>
    <dgm:cxn modelId="{040900F8-728D-466E-9D01-B9A5971D45FF}" type="presParOf" srcId="{5686948A-0859-45DA-8604-D5A2F5DF4469}" destId="{CEC36D29-6CD3-4D29-B5E3-BB263EF55970}" srcOrd="6" destOrd="0" presId="urn:microsoft.com/office/officeart/2005/8/layout/equation1"/>
    <dgm:cxn modelId="{7CCD91C2-94C2-48EA-9AEA-82FFD423972E}" type="presParOf" srcId="{5686948A-0859-45DA-8604-D5A2F5DF4469}" destId="{598448ED-F526-48E6-B6F6-DEF239557452}" srcOrd="7" destOrd="0" presId="urn:microsoft.com/office/officeart/2005/8/layout/equation1"/>
    <dgm:cxn modelId="{6CC941F5-F560-4BDE-9AAE-DFA629D1B6E9}" type="presParOf" srcId="{5686948A-0859-45DA-8604-D5A2F5DF4469}" destId="{BAE736EC-1ECF-498E-B8F7-E4BCB735EF86}" srcOrd="8" destOrd="0" presId="urn:microsoft.com/office/officeart/2005/8/layout/equati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76D00EA-F698-42D2-8591-93243257BFCD}"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26E8E42A-3DB1-4AA1-812E-552F6CD2318E}">
      <dgm:prSet phldrT="[Texto]"/>
      <dgm:spPr>
        <a:solidFill>
          <a:schemeClr val="accent3">
            <a:lumMod val="75000"/>
          </a:schemeClr>
        </a:solidFill>
      </dgm:spPr>
      <dgm:t>
        <a:bodyPr/>
        <a:lstStyle/>
        <a:p>
          <a:r>
            <a:rPr lang="es-MX" dirty="0" smtClean="0"/>
            <a:t>Definición</a:t>
          </a:r>
          <a:endParaRPr lang="es-MX" dirty="0"/>
        </a:p>
      </dgm:t>
    </dgm:pt>
    <dgm:pt modelId="{3B3A5871-FF73-4895-8139-E58DC0D876DF}" type="parTrans" cxnId="{72AE7B47-4AB4-447E-B80D-918A03E807AA}">
      <dgm:prSet/>
      <dgm:spPr/>
      <dgm:t>
        <a:bodyPr/>
        <a:lstStyle/>
        <a:p>
          <a:endParaRPr lang="es-MX"/>
        </a:p>
      </dgm:t>
    </dgm:pt>
    <dgm:pt modelId="{B2DCA23B-D9FA-4676-9EB5-5623C1FD697C}" type="sibTrans" cxnId="{72AE7B47-4AB4-447E-B80D-918A03E807AA}">
      <dgm:prSet/>
      <dgm:spPr/>
      <dgm:t>
        <a:bodyPr/>
        <a:lstStyle/>
        <a:p>
          <a:endParaRPr lang="es-MX"/>
        </a:p>
      </dgm:t>
    </dgm:pt>
    <dgm:pt modelId="{C9CE8065-7037-4B0B-B977-42AAF8D74BAA}">
      <dgm:prSet phldrT="[Texto]" custT="1"/>
      <dgm:spPr/>
      <dgm:t>
        <a:bodyPr/>
        <a:lstStyle/>
        <a:p>
          <a:r>
            <a:rPr lang="es-MX" sz="1800" dirty="0" smtClean="0"/>
            <a:t>Es la relación  jurídico-política que subsiste entre una  y un Estado específico.</a:t>
          </a:r>
          <a:endParaRPr lang="es-MX" sz="1800" dirty="0"/>
        </a:p>
      </dgm:t>
    </dgm:pt>
    <dgm:pt modelId="{9CF332A2-C7A5-4A48-98EF-45BFDEE8D823}" type="parTrans" cxnId="{BEDB77A0-7DD1-4EB9-A89F-D57ADBC394F4}">
      <dgm:prSet/>
      <dgm:spPr/>
      <dgm:t>
        <a:bodyPr/>
        <a:lstStyle/>
        <a:p>
          <a:endParaRPr lang="es-MX"/>
        </a:p>
      </dgm:t>
    </dgm:pt>
    <dgm:pt modelId="{030EBD0A-94C8-4C4F-9058-1D2077A0FF6E}" type="sibTrans" cxnId="{BEDB77A0-7DD1-4EB9-A89F-D57ADBC394F4}">
      <dgm:prSet/>
      <dgm:spPr/>
      <dgm:t>
        <a:bodyPr/>
        <a:lstStyle/>
        <a:p>
          <a:endParaRPr lang="es-MX"/>
        </a:p>
      </dgm:t>
    </dgm:pt>
    <dgm:pt modelId="{9839280F-FB91-42AE-902E-B520BF61F313}">
      <dgm:prSet custT="1"/>
      <dgm:spPr/>
      <dgm:t>
        <a:bodyPr/>
        <a:lstStyle/>
        <a:p>
          <a:r>
            <a:rPr lang="es-ES" sz="1400" dirty="0" smtClean="0"/>
            <a:t>Goza de los Derechos Humanos y Garantías; así como también de obligaciones</a:t>
          </a:r>
          <a:endParaRPr lang="es-MX" sz="1400" dirty="0"/>
        </a:p>
      </dgm:t>
    </dgm:pt>
    <dgm:pt modelId="{C8F44B44-3B01-409E-8C68-5684959E0FC9}" type="parTrans" cxnId="{CCA7C4FF-7D5A-41D1-95D1-B5D452A01788}">
      <dgm:prSet/>
      <dgm:spPr/>
      <dgm:t>
        <a:bodyPr/>
        <a:lstStyle/>
        <a:p>
          <a:endParaRPr lang="es-MX"/>
        </a:p>
      </dgm:t>
    </dgm:pt>
    <dgm:pt modelId="{7A5C83AB-F8B7-498D-BC91-56CC27025178}" type="sibTrans" cxnId="{CCA7C4FF-7D5A-41D1-95D1-B5D452A01788}">
      <dgm:prSet/>
      <dgm:spPr/>
      <dgm:t>
        <a:bodyPr/>
        <a:lstStyle/>
        <a:p>
          <a:endParaRPr lang="es-MX"/>
        </a:p>
      </dgm:t>
    </dgm:pt>
    <dgm:pt modelId="{AA3A3024-2483-443E-964D-AF29B0EA34E9}">
      <dgm:prSet custT="1"/>
      <dgm:spPr/>
      <dgm:t>
        <a:bodyPr/>
        <a:lstStyle/>
        <a:p>
          <a:r>
            <a:rPr lang="es-MX" sz="1800" dirty="0" smtClean="0"/>
            <a:t>Artículo </a:t>
          </a:r>
          <a:r>
            <a:rPr lang="es-MX" sz="1800" dirty="0" smtClean="0"/>
            <a:t>30 al 32</a:t>
          </a:r>
          <a:endParaRPr lang="es-MX" sz="1800" dirty="0"/>
        </a:p>
      </dgm:t>
    </dgm:pt>
    <dgm:pt modelId="{D19AF6E4-6924-47CB-9D64-A96DE34166B3}" type="parTrans" cxnId="{40CF1804-C650-445E-94B7-4F7BDC5677EE}">
      <dgm:prSet/>
      <dgm:spPr/>
      <dgm:t>
        <a:bodyPr/>
        <a:lstStyle/>
        <a:p>
          <a:endParaRPr lang="es-MX"/>
        </a:p>
      </dgm:t>
    </dgm:pt>
    <dgm:pt modelId="{344D6F42-774F-47F9-A822-692B2394C24B}" type="sibTrans" cxnId="{40CF1804-C650-445E-94B7-4F7BDC5677EE}">
      <dgm:prSet/>
      <dgm:spPr/>
      <dgm:t>
        <a:bodyPr/>
        <a:lstStyle/>
        <a:p>
          <a:endParaRPr lang="es-MX"/>
        </a:p>
      </dgm:t>
    </dgm:pt>
    <dgm:pt modelId="{AAC357CD-F8C1-4FF1-BF85-9ED410663A41}">
      <dgm:prSet phldrT="[Texto]"/>
      <dgm:spPr/>
      <dgm:t>
        <a:bodyPr/>
        <a:lstStyle/>
        <a:p>
          <a:r>
            <a:rPr lang="es-MX" dirty="0" smtClean="0"/>
            <a:t>Características Jurídicas</a:t>
          </a:r>
          <a:endParaRPr lang="es-MX" dirty="0"/>
        </a:p>
      </dgm:t>
    </dgm:pt>
    <dgm:pt modelId="{2527468B-22DC-4D7D-8716-25851B2F58B8}" type="parTrans" cxnId="{21C9D4D9-40C9-47CA-9543-DB8457468662}">
      <dgm:prSet/>
      <dgm:spPr/>
      <dgm:t>
        <a:bodyPr/>
        <a:lstStyle/>
        <a:p>
          <a:endParaRPr lang="es-MX"/>
        </a:p>
      </dgm:t>
    </dgm:pt>
    <dgm:pt modelId="{8614E2ED-CDF4-4394-B44D-8A23E00E5CB3}" type="sibTrans" cxnId="{21C9D4D9-40C9-47CA-9543-DB8457468662}">
      <dgm:prSet/>
      <dgm:spPr/>
      <dgm:t>
        <a:bodyPr/>
        <a:lstStyle/>
        <a:p>
          <a:endParaRPr lang="es-MX"/>
        </a:p>
      </dgm:t>
    </dgm:pt>
    <dgm:pt modelId="{A7AC91A0-9232-410B-ACB9-415ECD958C2F}">
      <dgm:prSet custT="1"/>
      <dgm:spPr/>
      <dgm:t>
        <a:bodyPr/>
        <a:lstStyle/>
        <a:p>
          <a:r>
            <a:rPr lang="es-ES" sz="1400" dirty="0" smtClean="0"/>
            <a:t>Hay 2 tipos: por nacimiento y por naturalización</a:t>
          </a:r>
          <a:endParaRPr lang="es-MX" sz="1400" dirty="0"/>
        </a:p>
      </dgm:t>
    </dgm:pt>
    <dgm:pt modelId="{25B3B145-6FC8-4A1B-831B-22682A3BB6F1}" type="parTrans" cxnId="{2F8F20DE-6917-439A-808B-E584402C20F4}">
      <dgm:prSet/>
      <dgm:spPr/>
      <dgm:t>
        <a:bodyPr/>
        <a:lstStyle/>
        <a:p>
          <a:endParaRPr lang="es-MX"/>
        </a:p>
      </dgm:t>
    </dgm:pt>
    <dgm:pt modelId="{2BEA43D5-BC52-4059-8043-418103BCE36F}" type="sibTrans" cxnId="{2F8F20DE-6917-439A-808B-E584402C20F4}">
      <dgm:prSet/>
      <dgm:spPr/>
      <dgm:t>
        <a:bodyPr/>
        <a:lstStyle/>
        <a:p>
          <a:endParaRPr lang="es-MX"/>
        </a:p>
      </dgm:t>
    </dgm:pt>
    <dgm:pt modelId="{6D35834D-854E-447D-A623-1EE8F7201C11}">
      <dgm:prSet custT="1"/>
      <dgm:spPr>
        <a:solidFill>
          <a:schemeClr val="accent3">
            <a:lumMod val="75000"/>
          </a:schemeClr>
        </a:solidFill>
      </dgm:spPr>
      <dgm:t>
        <a:bodyPr/>
        <a:lstStyle/>
        <a:p>
          <a:r>
            <a:rPr lang="es-MX" b="1" dirty="0" smtClean="0">
              <a:solidFill>
                <a:schemeClr val="tx1"/>
              </a:solidFill>
            </a:rPr>
            <a:t>Fundamento Constitucional</a:t>
          </a:r>
          <a:endParaRPr lang="es-MX" sz="1400" dirty="0"/>
        </a:p>
      </dgm:t>
    </dgm:pt>
    <dgm:pt modelId="{2AC77CE2-8DFB-4D78-A103-BBEFD6BC226F}" type="parTrans" cxnId="{E1821851-6782-4D35-968E-94B3B43F0CC4}">
      <dgm:prSet/>
      <dgm:spPr/>
      <dgm:t>
        <a:bodyPr/>
        <a:lstStyle/>
        <a:p>
          <a:endParaRPr lang="es-MX"/>
        </a:p>
      </dgm:t>
    </dgm:pt>
    <dgm:pt modelId="{93AB317C-9887-4984-B972-C16AB50D0744}" type="sibTrans" cxnId="{E1821851-6782-4D35-968E-94B3B43F0CC4}">
      <dgm:prSet/>
      <dgm:spPr/>
      <dgm:t>
        <a:bodyPr/>
        <a:lstStyle/>
        <a:p>
          <a:endParaRPr lang="es-MX"/>
        </a:p>
      </dgm:t>
    </dgm:pt>
    <dgm:pt modelId="{D57431E7-5B21-4731-8D09-D13058519C1B}">
      <dgm:prSet custT="1"/>
      <dgm:spPr/>
      <dgm:t>
        <a:bodyPr/>
        <a:lstStyle/>
        <a:p>
          <a:r>
            <a:rPr lang="es-MX" sz="1400" dirty="0" smtClean="0"/>
            <a:t>La de nacimiento no puede suspenderse ni perderse en ningún caso . La de naturalización si puede perderse.</a:t>
          </a:r>
          <a:endParaRPr lang="es-MX" sz="1400" dirty="0"/>
        </a:p>
      </dgm:t>
    </dgm:pt>
    <dgm:pt modelId="{AF718E9F-48C2-4BB1-A8D4-1C22AC7B3CE8}" type="parTrans" cxnId="{1F44847B-26B7-4541-8F6F-13CC43EDF627}">
      <dgm:prSet/>
      <dgm:spPr/>
      <dgm:t>
        <a:bodyPr/>
        <a:lstStyle/>
        <a:p>
          <a:endParaRPr lang="es-MX"/>
        </a:p>
      </dgm:t>
    </dgm:pt>
    <dgm:pt modelId="{29F067FB-6B0D-42D6-A8C4-D6A7B69809F0}" type="sibTrans" cxnId="{1F44847B-26B7-4541-8F6F-13CC43EDF627}">
      <dgm:prSet/>
      <dgm:spPr/>
      <dgm:t>
        <a:bodyPr/>
        <a:lstStyle/>
        <a:p>
          <a:endParaRPr lang="es-MX"/>
        </a:p>
      </dgm:t>
    </dgm:pt>
    <dgm:pt modelId="{48AFD9B7-16DE-4E7C-808E-7A513ABF74BE}" type="pres">
      <dgm:prSet presAssocID="{476D00EA-F698-42D2-8591-93243257BFCD}" presName="Name0" presStyleCnt="0">
        <dgm:presLayoutVars>
          <dgm:dir/>
          <dgm:animLvl val="lvl"/>
          <dgm:resizeHandles/>
        </dgm:presLayoutVars>
      </dgm:prSet>
      <dgm:spPr/>
      <dgm:t>
        <a:bodyPr/>
        <a:lstStyle/>
        <a:p>
          <a:endParaRPr lang="es-MX"/>
        </a:p>
      </dgm:t>
    </dgm:pt>
    <dgm:pt modelId="{569D75E6-533D-4AD5-9DA6-B26D727A2B86}" type="pres">
      <dgm:prSet presAssocID="{26E8E42A-3DB1-4AA1-812E-552F6CD2318E}" presName="linNode" presStyleCnt="0"/>
      <dgm:spPr/>
    </dgm:pt>
    <dgm:pt modelId="{7F3B78A1-E21A-4FE1-A668-531B7D6F8ADA}" type="pres">
      <dgm:prSet presAssocID="{26E8E42A-3DB1-4AA1-812E-552F6CD2318E}" presName="parentShp" presStyleLbl="node1" presStyleIdx="0" presStyleCnt="3">
        <dgm:presLayoutVars>
          <dgm:bulletEnabled val="1"/>
        </dgm:presLayoutVars>
      </dgm:prSet>
      <dgm:spPr/>
      <dgm:t>
        <a:bodyPr/>
        <a:lstStyle/>
        <a:p>
          <a:endParaRPr lang="es-MX"/>
        </a:p>
      </dgm:t>
    </dgm:pt>
    <dgm:pt modelId="{526802C2-4049-471E-AE00-FC76C8A5B29F}" type="pres">
      <dgm:prSet presAssocID="{26E8E42A-3DB1-4AA1-812E-552F6CD2318E}" presName="childShp" presStyleLbl="bgAccFollowNode1" presStyleIdx="0" presStyleCnt="3">
        <dgm:presLayoutVars>
          <dgm:bulletEnabled val="1"/>
        </dgm:presLayoutVars>
      </dgm:prSet>
      <dgm:spPr/>
      <dgm:t>
        <a:bodyPr/>
        <a:lstStyle/>
        <a:p>
          <a:endParaRPr lang="es-MX"/>
        </a:p>
      </dgm:t>
    </dgm:pt>
    <dgm:pt modelId="{0125994C-F14D-4936-99A6-12FB93FB2E3E}" type="pres">
      <dgm:prSet presAssocID="{B2DCA23B-D9FA-4676-9EB5-5623C1FD697C}" presName="spacing" presStyleCnt="0"/>
      <dgm:spPr/>
    </dgm:pt>
    <dgm:pt modelId="{6E152FC5-C647-4FB3-841C-1A61EB19C74C}" type="pres">
      <dgm:prSet presAssocID="{AAC357CD-F8C1-4FF1-BF85-9ED410663A41}" presName="linNode" presStyleCnt="0"/>
      <dgm:spPr/>
    </dgm:pt>
    <dgm:pt modelId="{4331CBBB-C727-4110-B6C8-34CD40067681}" type="pres">
      <dgm:prSet presAssocID="{AAC357CD-F8C1-4FF1-BF85-9ED410663A41}" presName="parentShp" presStyleLbl="node1" presStyleIdx="1" presStyleCnt="3">
        <dgm:presLayoutVars>
          <dgm:bulletEnabled val="1"/>
        </dgm:presLayoutVars>
      </dgm:prSet>
      <dgm:spPr/>
      <dgm:t>
        <a:bodyPr/>
        <a:lstStyle/>
        <a:p>
          <a:endParaRPr lang="es-MX"/>
        </a:p>
      </dgm:t>
    </dgm:pt>
    <dgm:pt modelId="{380C1E08-FCEF-4CA7-BB20-5166D6E49CB8}" type="pres">
      <dgm:prSet presAssocID="{AAC357CD-F8C1-4FF1-BF85-9ED410663A41}" presName="childShp" presStyleLbl="bgAccFollowNode1" presStyleIdx="1" presStyleCnt="3" custScaleY="177557">
        <dgm:presLayoutVars>
          <dgm:bulletEnabled val="1"/>
        </dgm:presLayoutVars>
      </dgm:prSet>
      <dgm:spPr/>
      <dgm:t>
        <a:bodyPr/>
        <a:lstStyle/>
        <a:p>
          <a:endParaRPr lang="es-MX"/>
        </a:p>
      </dgm:t>
    </dgm:pt>
    <dgm:pt modelId="{2261897D-830D-468F-88BF-3B678779E42F}" type="pres">
      <dgm:prSet presAssocID="{8614E2ED-CDF4-4394-B44D-8A23E00E5CB3}" presName="spacing" presStyleCnt="0"/>
      <dgm:spPr/>
    </dgm:pt>
    <dgm:pt modelId="{95489227-7311-46ED-8F9A-1750BF2B2397}" type="pres">
      <dgm:prSet presAssocID="{6D35834D-854E-447D-A623-1EE8F7201C11}" presName="linNode" presStyleCnt="0"/>
      <dgm:spPr/>
    </dgm:pt>
    <dgm:pt modelId="{304195E3-A89C-4200-B29C-ACFBCD690E5C}" type="pres">
      <dgm:prSet presAssocID="{6D35834D-854E-447D-A623-1EE8F7201C11}" presName="parentShp" presStyleLbl="node1" presStyleIdx="2" presStyleCnt="3">
        <dgm:presLayoutVars>
          <dgm:bulletEnabled val="1"/>
        </dgm:presLayoutVars>
      </dgm:prSet>
      <dgm:spPr/>
      <dgm:t>
        <a:bodyPr/>
        <a:lstStyle/>
        <a:p>
          <a:endParaRPr lang="es-MX"/>
        </a:p>
      </dgm:t>
    </dgm:pt>
    <dgm:pt modelId="{BF82A39D-EC2E-48BD-B518-78EC4E317550}" type="pres">
      <dgm:prSet presAssocID="{6D35834D-854E-447D-A623-1EE8F7201C11}" presName="childShp" presStyleLbl="bgAccFollowNode1" presStyleIdx="2" presStyleCnt="3">
        <dgm:presLayoutVars>
          <dgm:bulletEnabled val="1"/>
        </dgm:presLayoutVars>
      </dgm:prSet>
      <dgm:spPr/>
      <dgm:t>
        <a:bodyPr/>
        <a:lstStyle/>
        <a:p>
          <a:endParaRPr lang="es-MX"/>
        </a:p>
      </dgm:t>
    </dgm:pt>
  </dgm:ptLst>
  <dgm:cxnLst>
    <dgm:cxn modelId="{4C90263A-1B55-443D-800F-A560FE23BF9E}" type="presOf" srcId="{6D35834D-854E-447D-A623-1EE8F7201C11}" destId="{304195E3-A89C-4200-B29C-ACFBCD690E5C}" srcOrd="0" destOrd="0" presId="urn:microsoft.com/office/officeart/2005/8/layout/vList6"/>
    <dgm:cxn modelId="{3CAEB091-260C-4592-BE77-4370DB335024}" type="presOf" srcId="{C9CE8065-7037-4B0B-B977-42AAF8D74BAA}" destId="{526802C2-4049-471E-AE00-FC76C8A5B29F}" srcOrd="0" destOrd="0" presId="urn:microsoft.com/office/officeart/2005/8/layout/vList6"/>
    <dgm:cxn modelId="{10855E2F-703F-46C7-9012-0F142919DA8C}" type="presOf" srcId="{AA3A3024-2483-443E-964D-AF29B0EA34E9}" destId="{BF82A39D-EC2E-48BD-B518-78EC4E317550}" srcOrd="0" destOrd="0" presId="urn:microsoft.com/office/officeart/2005/8/layout/vList6"/>
    <dgm:cxn modelId="{1F44847B-26B7-4541-8F6F-13CC43EDF627}" srcId="{AAC357CD-F8C1-4FF1-BF85-9ED410663A41}" destId="{D57431E7-5B21-4731-8D09-D13058519C1B}" srcOrd="2" destOrd="0" parTransId="{AF718E9F-48C2-4BB1-A8D4-1C22AC7B3CE8}" sibTransId="{29F067FB-6B0D-42D6-A8C4-D6A7B69809F0}"/>
    <dgm:cxn modelId="{7A29AB4A-C197-4D37-BFC5-D11430245240}" type="presOf" srcId="{A7AC91A0-9232-410B-ACB9-415ECD958C2F}" destId="{380C1E08-FCEF-4CA7-BB20-5166D6E49CB8}" srcOrd="0" destOrd="1" presId="urn:microsoft.com/office/officeart/2005/8/layout/vList6"/>
    <dgm:cxn modelId="{40CF1804-C650-445E-94B7-4F7BDC5677EE}" srcId="{6D35834D-854E-447D-A623-1EE8F7201C11}" destId="{AA3A3024-2483-443E-964D-AF29B0EA34E9}" srcOrd="0" destOrd="0" parTransId="{D19AF6E4-6924-47CB-9D64-A96DE34166B3}" sibTransId="{344D6F42-774F-47F9-A822-692B2394C24B}"/>
    <dgm:cxn modelId="{CF48F697-E28A-4E64-AFFE-2BEED05929A5}" type="presOf" srcId="{AAC357CD-F8C1-4FF1-BF85-9ED410663A41}" destId="{4331CBBB-C727-4110-B6C8-34CD40067681}" srcOrd="0" destOrd="0" presId="urn:microsoft.com/office/officeart/2005/8/layout/vList6"/>
    <dgm:cxn modelId="{CCA7C4FF-7D5A-41D1-95D1-B5D452A01788}" srcId="{AAC357CD-F8C1-4FF1-BF85-9ED410663A41}" destId="{9839280F-FB91-42AE-902E-B520BF61F313}" srcOrd="0" destOrd="0" parTransId="{C8F44B44-3B01-409E-8C68-5684959E0FC9}" sibTransId="{7A5C83AB-F8B7-498D-BC91-56CC27025178}"/>
    <dgm:cxn modelId="{0D884A9B-EB23-481C-9E81-F1F1D625101E}" type="presOf" srcId="{D57431E7-5B21-4731-8D09-D13058519C1B}" destId="{380C1E08-FCEF-4CA7-BB20-5166D6E49CB8}" srcOrd="0" destOrd="2" presId="urn:microsoft.com/office/officeart/2005/8/layout/vList6"/>
    <dgm:cxn modelId="{BEDB77A0-7DD1-4EB9-A89F-D57ADBC394F4}" srcId="{26E8E42A-3DB1-4AA1-812E-552F6CD2318E}" destId="{C9CE8065-7037-4B0B-B977-42AAF8D74BAA}" srcOrd="0" destOrd="0" parTransId="{9CF332A2-C7A5-4A48-98EF-45BFDEE8D823}" sibTransId="{030EBD0A-94C8-4C4F-9058-1D2077A0FF6E}"/>
    <dgm:cxn modelId="{2F8F20DE-6917-439A-808B-E584402C20F4}" srcId="{AAC357CD-F8C1-4FF1-BF85-9ED410663A41}" destId="{A7AC91A0-9232-410B-ACB9-415ECD958C2F}" srcOrd="1" destOrd="0" parTransId="{25B3B145-6FC8-4A1B-831B-22682A3BB6F1}" sibTransId="{2BEA43D5-BC52-4059-8043-418103BCE36F}"/>
    <dgm:cxn modelId="{8ABFCD9C-0AC1-41B9-BE82-849F1E04AB9E}" type="presOf" srcId="{26E8E42A-3DB1-4AA1-812E-552F6CD2318E}" destId="{7F3B78A1-E21A-4FE1-A668-531B7D6F8ADA}" srcOrd="0" destOrd="0" presId="urn:microsoft.com/office/officeart/2005/8/layout/vList6"/>
    <dgm:cxn modelId="{D140AE4A-FA7C-4C82-8ED7-241293E597BA}" type="presOf" srcId="{476D00EA-F698-42D2-8591-93243257BFCD}" destId="{48AFD9B7-16DE-4E7C-808E-7A513ABF74BE}" srcOrd="0" destOrd="0" presId="urn:microsoft.com/office/officeart/2005/8/layout/vList6"/>
    <dgm:cxn modelId="{72AE7B47-4AB4-447E-B80D-918A03E807AA}" srcId="{476D00EA-F698-42D2-8591-93243257BFCD}" destId="{26E8E42A-3DB1-4AA1-812E-552F6CD2318E}" srcOrd="0" destOrd="0" parTransId="{3B3A5871-FF73-4895-8139-E58DC0D876DF}" sibTransId="{B2DCA23B-D9FA-4676-9EB5-5623C1FD697C}"/>
    <dgm:cxn modelId="{5D3B34E4-7BE3-4F8B-9AB4-B2E77F6D519C}" type="presOf" srcId="{9839280F-FB91-42AE-902E-B520BF61F313}" destId="{380C1E08-FCEF-4CA7-BB20-5166D6E49CB8}" srcOrd="0" destOrd="0" presId="urn:microsoft.com/office/officeart/2005/8/layout/vList6"/>
    <dgm:cxn modelId="{E1821851-6782-4D35-968E-94B3B43F0CC4}" srcId="{476D00EA-F698-42D2-8591-93243257BFCD}" destId="{6D35834D-854E-447D-A623-1EE8F7201C11}" srcOrd="2" destOrd="0" parTransId="{2AC77CE2-8DFB-4D78-A103-BBEFD6BC226F}" sibTransId="{93AB317C-9887-4984-B972-C16AB50D0744}"/>
    <dgm:cxn modelId="{21C9D4D9-40C9-47CA-9543-DB8457468662}" srcId="{476D00EA-F698-42D2-8591-93243257BFCD}" destId="{AAC357CD-F8C1-4FF1-BF85-9ED410663A41}" srcOrd="1" destOrd="0" parTransId="{2527468B-22DC-4D7D-8716-25851B2F58B8}" sibTransId="{8614E2ED-CDF4-4394-B44D-8A23E00E5CB3}"/>
    <dgm:cxn modelId="{6E6DA868-1AF7-4C30-A4A5-7CBAB4F46DC9}" type="presParOf" srcId="{48AFD9B7-16DE-4E7C-808E-7A513ABF74BE}" destId="{569D75E6-533D-4AD5-9DA6-B26D727A2B86}" srcOrd="0" destOrd="0" presId="urn:microsoft.com/office/officeart/2005/8/layout/vList6"/>
    <dgm:cxn modelId="{BD917803-4071-4959-AD31-625C7A138499}" type="presParOf" srcId="{569D75E6-533D-4AD5-9DA6-B26D727A2B86}" destId="{7F3B78A1-E21A-4FE1-A668-531B7D6F8ADA}" srcOrd="0" destOrd="0" presId="urn:microsoft.com/office/officeart/2005/8/layout/vList6"/>
    <dgm:cxn modelId="{B5C8A579-996E-43D2-A109-C5169E461385}" type="presParOf" srcId="{569D75E6-533D-4AD5-9DA6-B26D727A2B86}" destId="{526802C2-4049-471E-AE00-FC76C8A5B29F}" srcOrd="1" destOrd="0" presId="urn:microsoft.com/office/officeart/2005/8/layout/vList6"/>
    <dgm:cxn modelId="{E71B880A-82DA-4D76-83A8-4AA60BD39EF6}" type="presParOf" srcId="{48AFD9B7-16DE-4E7C-808E-7A513ABF74BE}" destId="{0125994C-F14D-4936-99A6-12FB93FB2E3E}" srcOrd="1" destOrd="0" presId="urn:microsoft.com/office/officeart/2005/8/layout/vList6"/>
    <dgm:cxn modelId="{D0688424-15CC-4FE3-B059-D307B58060DB}" type="presParOf" srcId="{48AFD9B7-16DE-4E7C-808E-7A513ABF74BE}" destId="{6E152FC5-C647-4FB3-841C-1A61EB19C74C}" srcOrd="2" destOrd="0" presId="urn:microsoft.com/office/officeart/2005/8/layout/vList6"/>
    <dgm:cxn modelId="{1245FB5A-C22F-47D6-A13F-E63E7F40F3CC}" type="presParOf" srcId="{6E152FC5-C647-4FB3-841C-1A61EB19C74C}" destId="{4331CBBB-C727-4110-B6C8-34CD40067681}" srcOrd="0" destOrd="0" presId="urn:microsoft.com/office/officeart/2005/8/layout/vList6"/>
    <dgm:cxn modelId="{041854DE-7FA0-49DC-ABD8-BE6BB315414F}" type="presParOf" srcId="{6E152FC5-C647-4FB3-841C-1A61EB19C74C}" destId="{380C1E08-FCEF-4CA7-BB20-5166D6E49CB8}" srcOrd="1" destOrd="0" presId="urn:microsoft.com/office/officeart/2005/8/layout/vList6"/>
    <dgm:cxn modelId="{04EC7230-3E1A-4688-A9AD-0031F14CF92D}" type="presParOf" srcId="{48AFD9B7-16DE-4E7C-808E-7A513ABF74BE}" destId="{2261897D-830D-468F-88BF-3B678779E42F}" srcOrd="3" destOrd="0" presId="urn:microsoft.com/office/officeart/2005/8/layout/vList6"/>
    <dgm:cxn modelId="{D37246B6-2BDD-4F3C-8822-C638FFC88AC4}" type="presParOf" srcId="{48AFD9B7-16DE-4E7C-808E-7A513ABF74BE}" destId="{95489227-7311-46ED-8F9A-1750BF2B2397}" srcOrd="4" destOrd="0" presId="urn:microsoft.com/office/officeart/2005/8/layout/vList6"/>
    <dgm:cxn modelId="{2739271B-B921-48AC-9744-E6B5BD7A0F93}" type="presParOf" srcId="{95489227-7311-46ED-8F9A-1750BF2B2397}" destId="{304195E3-A89C-4200-B29C-ACFBCD690E5C}" srcOrd="0" destOrd="0" presId="urn:microsoft.com/office/officeart/2005/8/layout/vList6"/>
    <dgm:cxn modelId="{AE80F148-D938-4AD5-89DB-02F8AC67D4F1}" type="presParOf" srcId="{95489227-7311-46ED-8F9A-1750BF2B2397}" destId="{BF82A39D-EC2E-48BD-B518-78EC4E317550}"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76D00EA-F698-42D2-8591-93243257BFCD}"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26E8E42A-3DB1-4AA1-812E-552F6CD2318E}">
      <dgm:prSet phldrT="[Texto]"/>
      <dgm:spPr>
        <a:solidFill>
          <a:srgbClr val="C850C8"/>
        </a:solidFill>
      </dgm:spPr>
      <dgm:t>
        <a:bodyPr/>
        <a:lstStyle/>
        <a:p>
          <a:r>
            <a:rPr lang="es-MX" dirty="0" smtClean="0"/>
            <a:t>Definición</a:t>
          </a:r>
          <a:endParaRPr lang="es-MX" dirty="0"/>
        </a:p>
      </dgm:t>
    </dgm:pt>
    <dgm:pt modelId="{3B3A5871-FF73-4895-8139-E58DC0D876DF}" type="parTrans" cxnId="{72AE7B47-4AB4-447E-B80D-918A03E807AA}">
      <dgm:prSet/>
      <dgm:spPr/>
      <dgm:t>
        <a:bodyPr/>
        <a:lstStyle/>
        <a:p>
          <a:endParaRPr lang="es-MX"/>
        </a:p>
      </dgm:t>
    </dgm:pt>
    <dgm:pt modelId="{B2DCA23B-D9FA-4676-9EB5-5623C1FD697C}" type="sibTrans" cxnId="{72AE7B47-4AB4-447E-B80D-918A03E807AA}">
      <dgm:prSet/>
      <dgm:spPr/>
      <dgm:t>
        <a:bodyPr/>
        <a:lstStyle/>
        <a:p>
          <a:endParaRPr lang="es-MX"/>
        </a:p>
      </dgm:t>
    </dgm:pt>
    <dgm:pt modelId="{C9CE8065-7037-4B0B-B977-42AAF8D74BAA}">
      <dgm:prSet phldrT="[Texto]" custT="1"/>
      <dgm:spPr/>
      <dgm:t>
        <a:bodyPr/>
        <a:lstStyle/>
        <a:p>
          <a:r>
            <a:rPr lang="es-MX" sz="1800" dirty="0" smtClean="0"/>
            <a:t>Es la capacidad política –electoral  que otorga capacidad de goce y ejercicio  de derechos políticos que le permite participar activamente en los asuntos del gobierno de la nación.</a:t>
          </a:r>
          <a:endParaRPr lang="es-MX" sz="1800" dirty="0"/>
        </a:p>
      </dgm:t>
    </dgm:pt>
    <dgm:pt modelId="{9CF332A2-C7A5-4A48-98EF-45BFDEE8D823}" type="parTrans" cxnId="{BEDB77A0-7DD1-4EB9-A89F-D57ADBC394F4}">
      <dgm:prSet/>
      <dgm:spPr/>
      <dgm:t>
        <a:bodyPr/>
        <a:lstStyle/>
        <a:p>
          <a:endParaRPr lang="es-MX"/>
        </a:p>
      </dgm:t>
    </dgm:pt>
    <dgm:pt modelId="{030EBD0A-94C8-4C4F-9058-1D2077A0FF6E}" type="sibTrans" cxnId="{BEDB77A0-7DD1-4EB9-A89F-D57ADBC394F4}">
      <dgm:prSet/>
      <dgm:spPr/>
      <dgm:t>
        <a:bodyPr/>
        <a:lstStyle/>
        <a:p>
          <a:endParaRPr lang="es-MX"/>
        </a:p>
      </dgm:t>
    </dgm:pt>
    <dgm:pt modelId="{9839280F-FB91-42AE-902E-B520BF61F313}">
      <dgm:prSet custT="1"/>
      <dgm:spPr/>
      <dgm:t>
        <a:bodyPr/>
        <a:lstStyle/>
        <a:p>
          <a:r>
            <a:rPr lang="es-ES" sz="1800" dirty="0" smtClean="0"/>
            <a:t>Goza de los Derechos y obligaciones</a:t>
          </a:r>
          <a:endParaRPr lang="es-MX" sz="1800" dirty="0"/>
        </a:p>
      </dgm:t>
    </dgm:pt>
    <dgm:pt modelId="{C8F44B44-3B01-409E-8C68-5684959E0FC9}" type="parTrans" cxnId="{CCA7C4FF-7D5A-41D1-95D1-B5D452A01788}">
      <dgm:prSet/>
      <dgm:spPr/>
      <dgm:t>
        <a:bodyPr/>
        <a:lstStyle/>
        <a:p>
          <a:endParaRPr lang="es-MX"/>
        </a:p>
      </dgm:t>
    </dgm:pt>
    <dgm:pt modelId="{7A5C83AB-F8B7-498D-BC91-56CC27025178}" type="sibTrans" cxnId="{CCA7C4FF-7D5A-41D1-95D1-B5D452A01788}">
      <dgm:prSet/>
      <dgm:spPr/>
      <dgm:t>
        <a:bodyPr/>
        <a:lstStyle/>
        <a:p>
          <a:endParaRPr lang="es-MX"/>
        </a:p>
      </dgm:t>
    </dgm:pt>
    <dgm:pt modelId="{AA3A3024-2483-443E-964D-AF29B0EA34E9}">
      <dgm:prSet custT="1"/>
      <dgm:spPr/>
      <dgm:t>
        <a:bodyPr/>
        <a:lstStyle/>
        <a:p>
          <a:r>
            <a:rPr lang="es-MX" sz="1800" dirty="0" smtClean="0"/>
            <a:t>Artículo </a:t>
          </a:r>
          <a:r>
            <a:rPr lang="es-MX" sz="1800" dirty="0" smtClean="0"/>
            <a:t>34 al 38</a:t>
          </a:r>
          <a:endParaRPr lang="es-MX" sz="1800" dirty="0"/>
        </a:p>
      </dgm:t>
    </dgm:pt>
    <dgm:pt modelId="{D19AF6E4-6924-47CB-9D64-A96DE34166B3}" type="parTrans" cxnId="{40CF1804-C650-445E-94B7-4F7BDC5677EE}">
      <dgm:prSet/>
      <dgm:spPr/>
      <dgm:t>
        <a:bodyPr/>
        <a:lstStyle/>
        <a:p>
          <a:endParaRPr lang="es-MX"/>
        </a:p>
      </dgm:t>
    </dgm:pt>
    <dgm:pt modelId="{344D6F42-774F-47F9-A822-692B2394C24B}" type="sibTrans" cxnId="{40CF1804-C650-445E-94B7-4F7BDC5677EE}">
      <dgm:prSet/>
      <dgm:spPr/>
      <dgm:t>
        <a:bodyPr/>
        <a:lstStyle/>
        <a:p>
          <a:endParaRPr lang="es-MX"/>
        </a:p>
      </dgm:t>
    </dgm:pt>
    <dgm:pt modelId="{AAC357CD-F8C1-4FF1-BF85-9ED410663A41}">
      <dgm:prSet phldrT="[Texto]"/>
      <dgm:spPr/>
      <dgm:t>
        <a:bodyPr/>
        <a:lstStyle/>
        <a:p>
          <a:r>
            <a:rPr lang="es-MX" dirty="0" smtClean="0"/>
            <a:t>Características Jurídicas</a:t>
          </a:r>
          <a:endParaRPr lang="es-MX" dirty="0"/>
        </a:p>
      </dgm:t>
    </dgm:pt>
    <dgm:pt modelId="{2527468B-22DC-4D7D-8716-25851B2F58B8}" type="parTrans" cxnId="{21C9D4D9-40C9-47CA-9543-DB8457468662}">
      <dgm:prSet/>
      <dgm:spPr/>
      <dgm:t>
        <a:bodyPr/>
        <a:lstStyle/>
        <a:p>
          <a:endParaRPr lang="es-MX"/>
        </a:p>
      </dgm:t>
    </dgm:pt>
    <dgm:pt modelId="{8614E2ED-CDF4-4394-B44D-8A23E00E5CB3}" type="sibTrans" cxnId="{21C9D4D9-40C9-47CA-9543-DB8457468662}">
      <dgm:prSet/>
      <dgm:spPr/>
      <dgm:t>
        <a:bodyPr/>
        <a:lstStyle/>
        <a:p>
          <a:endParaRPr lang="es-MX"/>
        </a:p>
      </dgm:t>
    </dgm:pt>
    <dgm:pt modelId="{A7AC91A0-9232-410B-ACB9-415ECD958C2F}">
      <dgm:prSet custT="1"/>
      <dgm:spPr/>
      <dgm:t>
        <a:bodyPr/>
        <a:lstStyle/>
        <a:p>
          <a:r>
            <a:rPr lang="es-ES" sz="1800" dirty="0" smtClean="0"/>
            <a:t>Hay 2 tipos: por nacimiento y por naturalización</a:t>
          </a:r>
          <a:endParaRPr lang="es-MX" sz="1800" dirty="0"/>
        </a:p>
      </dgm:t>
    </dgm:pt>
    <dgm:pt modelId="{25B3B145-6FC8-4A1B-831B-22682A3BB6F1}" type="parTrans" cxnId="{2F8F20DE-6917-439A-808B-E584402C20F4}">
      <dgm:prSet/>
      <dgm:spPr/>
      <dgm:t>
        <a:bodyPr/>
        <a:lstStyle/>
        <a:p>
          <a:endParaRPr lang="es-MX"/>
        </a:p>
      </dgm:t>
    </dgm:pt>
    <dgm:pt modelId="{2BEA43D5-BC52-4059-8043-418103BCE36F}" type="sibTrans" cxnId="{2F8F20DE-6917-439A-808B-E584402C20F4}">
      <dgm:prSet/>
      <dgm:spPr/>
      <dgm:t>
        <a:bodyPr/>
        <a:lstStyle/>
        <a:p>
          <a:endParaRPr lang="es-MX"/>
        </a:p>
      </dgm:t>
    </dgm:pt>
    <dgm:pt modelId="{6D35834D-854E-447D-A623-1EE8F7201C11}">
      <dgm:prSet custT="1"/>
      <dgm:spPr>
        <a:solidFill>
          <a:srgbClr val="C850C8"/>
        </a:solidFill>
      </dgm:spPr>
      <dgm:t>
        <a:bodyPr/>
        <a:lstStyle/>
        <a:p>
          <a:r>
            <a:rPr lang="es-MX" b="1" dirty="0" smtClean="0">
              <a:solidFill>
                <a:schemeClr val="tx1"/>
              </a:solidFill>
            </a:rPr>
            <a:t>Fundamento Constitucional</a:t>
          </a:r>
          <a:endParaRPr lang="es-MX" sz="1400" dirty="0"/>
        </a:p>
      </dgm:t>
    </dgm:pt>
    <dgm:pt modelId="{2AC77CE2-8DFB-4D78-A103-BBEFD6BC226F}" type="parTrans" cxnId="{E1821851-6782-4D35-968E-94B3B43F0CC4}">
      <dgm:prSet/>
      <dgm:spPr/>
      <dgm:t>
        <a:bodyPr/>
        <a:lstStyle/>
        <a:p>
          <a:endParaRPr lang="es-MX"/>
        </a:p>
      </dgm:t>
    </dgm:pt>
    <dgm:pt modelId="{93AB317C-9887-4984-B972-C16AB50D0744}" type="sibTrans" cxnId="{E1821851-6782-4D35-968E-94B3B43F0CC4}">
      <dgm:prSet/>
      <dgm:spPr/>
      <dgm:t>
        <a:bodyPr/>
        <a:lstStyle/>
        <a:p>
          <a:endParaRPr lang="es-MX"/>
        </a:p>
      </dgm:t>
    </dgm:pt>
    <dgm:pt modelId="{D57431E7-5B21-4731-8D09-D13058519C1B}">
      <dgm:prSet custT="1"/>
      <dgm:spPr/>
      <dgm:t>
        <a:bodyPr/>
        <a:lstStyle/>
        <a:p>
          <a:r>
            <a:rPr lang="es-MX" sz="1800" dirty="0" smtClean="0"/>
            <a:t>Se puede suspender o incluso perder</a:t>
          </a:r>
          <a:endParaRPr lang="es-MX" sz="1800" dirty="0"/>
        </a:p>
      </dgm:t>
    </dgm:pt>
    <dgm:pt modelId="{AF718E9F-48C2-4BB1-A8D4-1C22AC7B3CE8}" type="parTrans" cxnId="{1F44847B-26B7-4541-8F6F-13CC43EDF627}">
      <dgm:prSet/>
      <dgm:spPr/>
      <dgm:t>
        <a:bodyPr/>
        <a:lstStyle/>
        <a:p>
          <a:endParaRPr lang="es-MX"/>
        </a:p>
      </dgm:t>
    </dgm:pt>
    <dgm:pt modelId="{29F067FB-6B0D-42D6-A8C4-D6A7B69809F0}" type="sibTrans" cxnId="{1F44847B-26B7-4541-8F6F-13CC43EDF627}">
      <dgm:prSet/>
      <dgm:spPr/>
      <dgm:t>
        <a:bodyPr/>
        <a:lstStyle/>
        <a:p>
          <a:endParaRPr lang="es-MX"/>
        </a:p>
      </dgm:t>
    </dgm:pt>
    <dgm:pt modelId="{48AFD9B7-16DE-4E7C-808E-7A513ABF74BE}" type="pres">
      <dgm:prSet presAssocID="{476D00EA-F698-42D2-8591-93243257BFCD}" presName="Name0" presStyleCnt="0">
        <dgm:presLayoutVars>
          <dgm:dir/>
          <dgm:animLvl val="lvl"/>
          <dgm:resizeHandles/>
        </dgm:presLayoutVars>
      </dgm:prSet>
      <dgm:spPr/>
      <dgm:t>
        <a:bodyPr/>
        <a:lstStyle/>
        <a:p>
          <a:endParaRPr lang="es-MX"/>
        </a:p>
      </dgm:t>
    </dgm:pt>
    <dgm:pt modelId="{569D75E6-533D-4AD5-9DA6-B26D727A2B86}" type="pres">
      <dgm:prSet presAssocID="{26E8E42A-3DB1-4AA1-812E-552F6CD2318E}" presName="linNode" presStyleCnt="0"/>
      <dgm:spPr/>
    </dgm:pt>
    <dgm:pt modelId="{7F3B78A1-E21A-4FE1-A668-531B7D6F8ADA}" type="pres">
      <dgm:prSet presAssocID="{26E8E42A-3DB1-4AA1-812E-552F6CD2318E}" presName="parentShp" presStyleLbl="node1" presStyleIdx="0" presStyleCnt="3">
        <dgm:presLayoutVars>
          <dgm:bulletEnabled val="1"/>
        </dgm:presLayoutVars>
      </dgm:prSet>
      <dgm:spPr/>
      <dgm:t>
        <a:bodyPr/>
        <a:lstStyle/>
        <a:p>
          <a:endParaRPr lang="es-MX"/>
        </a:p>
      </dgm:t>
    </dgm:pt>
    <dgm:pt modelId="{526802C2-4049-471E-AE00-FC76C8A5B29F}" type="pres">
      <dgm:prSet presAssocID="{26E8E42A-3DB1-4AA1-812E-552F6CD2318E}" presName="childShp" presStyleLbl="bgAccFollowNode1" presStyleIdx="0" presStyleCnt="3" custScaleY="134293">
        <dgm:presLayoutVars>
          <dgm:bulletEnabled val="1"/>
        </dgm:presLayoutVars>
      </dgm:prSet>
      <dgm:spPr/>
      <dgm:t>
        <a:bodyPr/>
        <a:lstStyle/>
        <a:p>
          <a:endParaRPr lang="es-MX"/>
        </a:p>
      </dgm:t>
    </dgm:pt>
    <dgm:pt modelId="{0125994C-F14D-4936-99A6-12FB93FB2E3E}" type="pres">
      <dgm:prSet presAssocID="{B2DCA23B-D9FA-4676-9EB5-5623C1FD697C}" presName="spacing" presStyleCnt="0"/>
      <dgm:spPr/>
    </dgm:pt>
    <dgm:pt modelId="{6E152FC5-C647-4FB3-841C-1A61EB19C74C}" type="pres">
      <dgm:prSet presAssocID="{AAC357CD-F8C1-4FF1-BF85-9ED410663A41}" presName="linNode" presStyleCnt="0"/>
      <dgm:spPr/>
    </dgm:pt>
    <dgm:pt modelId="{4331CBBB-C727-4110-B6C8-34CD40067681}" type="pres">
      <dgm:prSet presAssocID="{AAC357CD-F8C1-4FF1-BF85-9ED410663A41}" presName="parentShp" presStyleLbl="node1" presStyleIdx="1" presStyleCnt="3">
        <dgm:presLayoutVars>
          <dgm:bulletEnabled val="1"/>
        </dgm:presLayoutVars>
      </dgm:prSet>
      <dgm:spPr/>
      <dgm:t>
        <a:bodyPr/>
        <a:lstStyle/>
        <a:p>
          <a:endParaRPr lang="es-MX"/>
        </a:p>
      </dgm:t>
    </dgm:pt>
    <dgm:pt modelId="{380C1E08-FCEF-4CA7-BB20-5166D6E49CB8}" type="pres">
      <dgm:prSet presAssocID="{AAC357CD-F8C1-4FF1-BF85-9ED410663A41}" presName="childShp" presStyleLbl="bgAccFollowNode1" presStyleIdx="1" presStyleCnt="3" custScaleY="110555">
        <dgm:presLayoutVars>
          <dgm:bulletEnabled val="1"/>
        </dgm:presLayoutVars>
      </dgm:prSet>
      <dgm:spPr/>
      <dgm:t>
        <a:bodyPr/>
        <a:lstStyle/>
        <a:p>
          <a:endParaRPr lang="es-MX"/>
        </a:p>
      </dgm:t>
    </dgm:pt>
    <dgm:pt modelId="{2261897D-830D-468F-88BF-3B678779E42F}" type="pres">
      <dgm:prSet presAssocID="{8614E2ED-CDF4-4394-B44D-8A23E00E5CB3}" presName="spacing" presStyleCnt="0"/>
      <dgm:spPr/>
    </dgm:pt>
    <dgm:pt modelId="{95489227-7311-46ED-8F9A-1750BF2B2397}" type="pres">
      <dgm:prSet presAssocID="{6D35834D-854E-447D-A623-1EE8F7201C11}" presName="linNode" presStyleCnt="0"/>
      <dgm:spPr/>
    </dgm:pt>
    <dgm:pt modelId="{304195E3-A89C-4200-B29C-ACFBCD690E5C}" type="pres">
      <dgm:prSet presAssocID="{6D35834D-854E-447D-A623-1EE8F7201C11}" presName="parentShp" presStyleLbl="node1" presStyleIdx="2" presStyleCnt="3">
        <dgm:presLayoutVars>
          <dgm:bulletEnabled val="1"/>
        </dgm:presLayoutVars>
      </dgm:prSet>
      <dgm:spPr/>
      <dgm:t>
        <a:bodyPr/>
        <a:lstStyle/>
        <a:p>
          <a:endParaRPr lang="es-MX"/>
        </a:p>
      </dgm:t>
    </dgm:pt>
    <dgm:pt modelId="{BF82A39D-EC2E-48BD-B518-78EC4E317550}" type="pres">
      <dgm:prSet presAssocID="{6D35834D-854E-447D-A623-1EE8F7201C11}" presName="childShp" presStyleLbl="bgAccFollowNode1" presStyleIdx="2" presStyleCnt="3">
        <dgm:presLayoutVars>
          <dgm:bulletEnabled val="1"/>
        </dgm:presLayoutVars>
      </dgm:prSet>
      <dgm:spPr/>
      <dgm:t>
        <a:bodyPr/>
        <a:lstStyle/>
        <a:p>
          <a:endParaRPr lang="es-MX"/>
        </a:p>
      </dgm:t>
    </dgm:pt>
  </dgm:ptLst>
  <dgm:cxnLst>
    <dgm:cxn modelId="{27FB30F7-CB69-4F9A-A71A-7FC887CE450F}" type="presOf" srcId="{9839280F-FB91-42AE-902E-B520BF61F313}" destId="{380C1E08-FCEF-4CA7-BB20-5166D6E49CB8}" srcOrd="0" destOrd="0" presId="urn:microsoft.com/office/officeart/2005/8/layout/vList6"/>
    <dgm:cxn modelId="{72AE7B47-4AB4-447E-B80D-918A03E807AA}" srcId="{476D00EA-F698-42D2-8591-93243257BFCD}" destId="{26E8E42A-3DB1-4AA1-812E-552F6CD2318E}" srcOrd="0" destOrd="0" parTransId="{3B3A5871-FF73-4895-8139-E58DC0D876DF}" sibTransId="{B2DCA23B-D9FA-4676-9EB5-5623C1FD697C}"/>
    <dgm:cxn modelId="{20BE887D-4AB2-4346-A43B-00E504C7243C}" type="presOf" srcId="{A7AC91A0-9232-410B-ACB9-415ECD958C2F}" destId="{380C1E08-FCEF-4CA7-BB20-5166D6E49CB8}" srcOrd="0" destOrd="1" presId="urn:microsoft.com/office/officeart/2005/8/layout/vList6"/>
    <dgm:cxn modelId="{BEDB77A0-7DD1-4EB9-A89F-D57ADBC394F4}" srcId="{26E8E42A-3DB1-4AA1-812E-552F6CD2318E}" destId="{C9CE8065-7037-4B0B-B977-42AAF8D74BAA}" srcOrd="0" destOrd="0" parTransId="{9CF332A2-C7A5-4A48-98EF-45BFDEE8D823}" sibTransId="{030EBD0A-94C8-4C4F-9058-1D2077A0FF6E}"/>
    <dgm:cxn modelId="{2D717CA1-9434-4E4A-A130-CB4E491FC2BC}" type="presOf" srcId="{D57431E7-5B21-4731-8D09-D13058519C1B}" destId="{380C1E08-FCEF-4CA7-BB20-5166D6E49CB8}" srcOrd="0" destOrd="2" presId="urn:microsoft.com/office/officeart/2005/8/layout/vList6"/>
    <dgm:cxn modelId="{40CF1804-C650-445E-94B7-4F7BDC5677EE}" srcId="{6D35834D-854E-447D-A623-1EE8F7201C11}" destId="{AA3A3024-2483-443E-964D-AF29B0EA34E9}" srcOrd="0" destOrd="0" parTransId="{D19AF6E4-6924-47CB-9D64-A96DE34166B3}" sibTransId="{344D6F42-774F-47F9-A822-692B2394C24B}"/>
    <dgm:cxn modelId="{CCA7C4FF-7D5A-41D1-95D1-B5D452A01788}" srcId="{AAC357CD-F8C1-4FF1-BF85-9ED410663A41}" destId="{9839280F-FB91-42AE-902E-B520BF61F313}" srcOrd="0" destOrd="0" parTransId="{C8F44B44-3B01-409E-8C68-5684959E0FC9}" sibTransId="{7A5C83AB-F8B7-498D-BC91-56CC27025178}"/>
    <dgm:cxn modelId="{21C9D4D9-40C9-47CA-9543-DB8457468662}" srcId="{476D00EA-F698-42D2-8591-93243257BFCD}" destId="{AAC357CD-F8C1-4FF1-BF85-9ED410663A41}" srcOrd="1" destOrd="0" parTransId="{2527468B-22DC-4D7D-8716-25851B2F58B8}" sibTransId="{8614E2ED-CDF4-4394-B44D-8A23E00E5CB3}"/>
    <dgm:cxn modelId="{14BE0D45-F35C-4874-82CA-4B1C9F3819BA}" type="presOf" srcId="{476D00EA-F698-42D2-8591-93243257BFCD}" destId="{48AFD9B7-16DE-4E7C-808E-7A513ABF74BE}" srcOrd="0" destOrd="0" presId="urn:microsoft.com/office/officeart/2005/8/layout/vList6"/>
    <dgm:cxn modelId="{1F44847B-26B7-4541-8F6F-13CC43EDF627}" srcId="{AAC357CD-F8C1-4FF1-BF85-9ED410663A41}" destId="{D57431E7-5B21-4731-8D09-D13058519C1B}" srcOrd="2" destOrd="0" parTransId="{AF718E9F-48C2-4BB1-A8D4-1C22AC7B3CE8}" sibTransId="{29F067FB-6B0D-42D6-A8C4-D6A7B69809F0}"/>
    <dgm:cxn modelId="{E1821851-6782-4D35-968E-94B3B43F0CC4}" srcId="{476D00EA-F698-42D2-8591-93243257BFCD}" destId="{6D35834D-854E-447D-A623-1EE8F7201C11}" srcOrd="2" destOrd="0" parTransId="{2AC77CE2-8DFB-4D78-A103-BBEFD6BC226F}" sibTransId="{93AB317C-9887-4984-B972-C16AB50D0744}"/>
    <dgm:cxn modelId="{2786F22C-1526-4680-B1DA-99BF0F6E921C}" type="presOf" srcId="{AA3A3024-2483-443E-964D-AF29B0EA34E9}" destId="{BF82A39D-EC2E-48BD-B518-78EC4E317550}" srcOrd="0" destOrd="0" presId="urn:microsoft.com/office/officeart/2005/8/layout/vList6"/>
    <dgm:cxn modelId="{C01A0BE1-74AC-4AAE-93EC-D98585CF6EE7}" type="presOf" srcId="{C9CE8065-7037-4B0B-B977-42AAF8D74BAA}" destId="{526802C2-4049-471E-AE00-FC76C8A5B29F}" srcOrd="0" destOrd="0" presId="urn:microsoft.com/office/officeart/2005/8/layout/vList6"/>
    <dgm:cxn modelId="{EB18E14A-C393-4E01-943F-D12C801E7286}" type="presOf" srcId="{26E8E42A-3DB1-4AA1-812E-552F6CD2318E}" destId="{7F3B78A1-E21A-4FE1-A668-531B7D6F8ADA}" srcOrd="0" destOrd="0" presId="urn:microsoft.com/office/officeart/2005/8/layout/vList6"/>
    <dgm:cxn modelId="{5B5E7169-85D6-4A63-A606-6FCB3B709D1D}" type="presOf" srcId="{6D35834D-854E-447D-A623-1EE8F7201C11}" destId="{304195E3-A89C-4200-B29C-ACFBCD690E5C}" srcOrd="0" destOrd="0" presId="urn:microsoft.com/office/officeart/2005/8/layout/vList6"/>
    <dgm:cxn modelId="{2F8F20DE-6917-439A-808B-E584402C20F4}" srcId="{AAC357CD-F8C1-4FF1-BF85-9ED410663A41}" destId="{A7AC91A0-9232-410B-ACB9-415ECD958C2F}" srcOrd="1" destOrd="0" parTransId="{25B3B145-6FC8-4A1B-831B-22682A3BB6F1}" sibTransId="{2BEA43D5-BC52-4059-8043-418103BCE36F}"/>
    <dgm:cxn modelId="{20C5F844-AF04-417A-B25C-81DD80BE7AF0}" type="presOf" srcId="{AAC357CD-F8C1-4FF1-BF85-9ED410663A41}" destId="{4331CBBB-C727-4110-B6C8-34CD40067681}" srcOrd="0" destOrd="0" presId="urn:microsoft.com/office/officeart/2005/8/layout/vList6"/>
    <dgm:cxn modelId="{45D376D3-9FDB-4C81-8BAE-BF2CFDB47963}" type="presParOf" srcId="{48AFD9B7-16DE-4E7C-808E-7A513ABF74BE}" destId="{569D75E6-533D-4AD5-9DA6-B26D727A2B86}" srcOrd="0" destOrd="0" presId="urn:microsoft.com/office/officeart/2005/8/layout/vList6"/>
    <dgm:cxn modelId="{23CE7BBB-A707-4892-86D9-326393DC504B}" type="presParOf" srcId="{569D75E6-533D-4AD5-9DA6-B26D727A2B86}" destId="{7F3B78A1-E21A-4FE1-A668-531B7D6F8ADA}" srcOrd="0" destOrd="0" presId="urn:microsoft.com/office/officeart/2005/8/layout/vList6"/>
    <dgm:cxn modelId="{95FE60C1-22DE-4AEB-95F0-DE26C61586B7}" type="presParOf" srcId="{569D75E6-533D-4AD5-9DA6-B26D727A2B86}" destId="{526802C2-4049-471E-AE00-FC76C8A5B29F}" srcOrd="1" destOrd="0" presId="urn:microsoft.com/office/officeart/2005/8/layout/vList6"/>
    <dgm:cxn modelId="{E3877800-5340-4138-9E2B-4DFED580869B}" type="presParOf" srcId="{48AFD9B7-16DE-4E7C-808E-7A513ABF74BE}" destId="{0125994C-F14D-4936-99A6-12FB93FB2E3E}" srcOrd="1" destOrd="0" presId="urn:microsoft.com/office/officeart/2005/8/layout/vList6"/>
    <dgm:cxn modelId="{F1EA1515-B0EA-40ED-9FF2-D8995B67FD06}" type="presParOf" srcId="{48AFD9B7-16DE-4E7C-808E-7A513ABF74BE}" destId="{6E152FC5-C647-4FB3-841C-1A61EB19C74C}" srcOrd="2" destOrd="0" presId="urn:microsoft.com/office/officeart/2005/8/layout/vList6"/>
    <dgm:cxn modelId="{2DF5B6FB-BB2A-47E7-B3AD-29DC32B6C5B2}" type="presParOf" srcId="{6E152FC5-C647-4FB3-841C-1A61EB19C74C}" destId="{4331CBBB-C727-4110-B6C8-34CD40067681}" srcOrd="0" destOrd="0" presId="urn:microsoft.com/office/officeart/2005/8/layout/vList6"/>
    <dgm:cxn modelId="{53713DCA-148D-4D52-A1F9-694C329CBB47}" type="presParOf" srcId="{6E152FC5-C647-4FB3-841C-1A61EB19C74C}" destId="{380C1E08-FCEF-4CA7-BB20-5166D6E49CB8}" srcOrd="1" destOrd="0" presId="urn:microsoft.com/office/officeart/2005/8/layout/vList6"/>
    <dgm:cxn modelId="{F5CAF22D-52FF-4195-B4EB-2247BCF0ABF7}" type="presParOf" srcId="{48AFD9B7-16DE-4E7C-808E-7A513ABF74BE}" destId="{2261897D-830D-468F-88BF-3B678779E42F}" srcOrd="3" destOrd="0" presId="urn:microsoft.com/office/officeart/2005/8/layout/vList6"/>
    <dgm:cxn modelId="{2802CAFA-5807-4FFB-B690-4EA9297E5F4E}" type="presParOf" srcId="{48AFD9B7-16DE-4E7C-808E-7A513ABF74BE}" destId="{95489227-7311-46ED-8F9A-1750BF2B2397}" srcOrd="4" destOrd="0" presId="urn:microsoft.com/office/officeart/2005/8/layout/vList6"/>
    <dgm:cxn modelId="{C274D5D2-2C97-4615-BD80-FBEEE5B1140C}" type="presParOf" srcId="{95489227-7311-46ED-8F9A-1750BF2B2397}" destId="{304195E3-A89C-4200-B29C-ACFBCD690E5C}" srcOrd="0" destOrd="0" presId="urn:microsoft.com/office/officeart/2005/8/layout/vList6"/>
    <dgm:cxn modelId="{44C7F242-13FB-42A3-9660-5243FCE5AE4D}" type="presParOf" srcId="{95489227-7311-46ED-8F9A-1750BF2B2397}" destId="{BF82A39D-EC2E-48BD-B518-78EC4E317550}"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76D00EA-F698-42D2-8591-93243257BFCD}"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26E8E42A-3DB1-4AA1-812E-552F6CD2318E}">
      <dgm:prSet phldrT="[Texto]"/>
      <dgm:spPr>
        <a:solidFill>
          <a:srgbClr val="00B0F0"/>
        </a:solidFill>
      </dgm:spPr>
      <dgm:t>
        <a:bodyPr/>
        <a:lstStyle/>
        <a:p>
          <a:r>
            <a:rPr lang="es-MX" dirty="0" smtClean="0"/>
            <a:t>Definición</a:t>
          </a:r>
          <a:endParaRPr lang="es-MX" dirty="0"/>
        </a:p>
      </dgm:t>
    </dgm:pt>
    <dgm:pt modelId="{3B3A5871-FF73-4895-8139-E58DC0D876DF}" type="parTrans" cxnId="{72AE7B47-4AB4-447E-B80D-918A03E807AA}">
      <dgm:prSet/>
      <dgm:spPr/>
      <dgm:t>
        <a:bodyPr/>
        <a:lstStyle/>
        <a:p>
          <a:endParaRPr lang="es-MX"/>
        </a:p>
      </dgm:t>
    </dgm:pt>
    <dgm:pt modelId="{B2DCA23B-D9FA-4676-9EB5-5623C1FD697C}" type="sibTrans" cxnId="{72AE7B47-4AB4-447E-B80D-918A03E807AA}">
      <dgm:prSet/>
      <dgm:spPr/>
      <dgm:t>
        <a:bodyPr/>
        <a:lstStyle/>
        <a:p>
          <a:endParaRPr lang="es-MX"/>
        </a:p>
      </dgm:t>
    </dgm:pt>
    <dgm:pt modelId="{C9CE8065-7037-4B0B-B977-42AAF8D74BAA}">
      <dgm:prSet phldrT="[Texto]" custT="1"/>
      <dgm:spPr/>
      <dgm:t>
        <a:bodyPr/>
        <a:lstStyle/>
        <a:p>
          <a:r>
            <a:rPr lang="es-MX" sz="1800" dirty="0" smtClean="0"/>
            <a:t>Es toda persona  que no posee la nacionalidad mexicana</a:t>
          </a:r>
          <a:endParaRPr lang="es-MX" sz="1800" dirty="0"/>
        </a:p>
      </dgm:t>
    </dgm:pt>
    <dgm:pt modelId="{9CF332A2-C7A5-4A48-98EF-45BFDEE8D823}" type="parTrans" cxnId="{BEDB77A0-7DD1-4EB9-A89F-D57ADBC394F4}">
      <dgm:prSet/>
      <dgm:spPr/>
      <dgm:t>
        <a:bodyPr/>
        <a:lstStyle/>
        <a:p>
          <a:endParaRPr lang="es-MX"/>
        </a:p>
      </dgm:t>
    </dgm:pt>
    <dgm:pt modelId="{030EBD0A-94C8-4C4F-9058-1D2077A0FF6E}" type="sibTrans" cxnId="{BEDB77A0-7DD1-4EB9-A89F-D57ADBC394F4}">
      <dgm:prSet/>
      <dgm:spPr/>
      <dgm:t>
        <a:bodyPr/>
        <a:lstStyle/>
        <a:p>
          <a:endParaRPr lang="es-MX"/>
        </a:p>
      </dgm:t>
    </dgm:pt>
    <dgm:pt modelId="{9839280F-FB91-42AE-902E-B520BF61F313}">
      <dgm:prSet custT="1"/>
      <dgm:spPr/>
      <dgm:t>
        <a:bodyPr/>
        <a:lstStyle/>
        <a:p>
          <a:r>
            <a:rPr lang="es-ES" sz="1400" dirty="0" smtClean="0"/>
            <a:t>Goza de los Derechos Humanos y Garantías</a:t>
          </a:r>
          <a:endParaRPr lang="es-MX" sz="1400" dirty="0"/>
        </a:p>
      </dgm:t>
    </dgm:pt>
    <dgm:pt modelId="{C8F44B44-3B01-409E-8C68-5684959E0FC9}" type="parTrans" cxnId="{CCA7C4FF-7D5A-41D1-95D1-B5D452A01788}">
      <dgm:prSet/>
      <dgm:spPr/>
      <dgm:t>
        <a:bodyPr/>
        <a:lstStyle/>
        <a:p>
          <a:endParaRPr lang="es-MX"/>
        </a:p>
      </dgm:t>
    </dgm:pt>
    <dgm:pt modelId="{7A5C83AB-F8B7-498D-BC91-56CC27025178}" type="sibTrans" cxnId="{CCA7C4FF-7D5A-41D1-95D1-B5D452A01788}">
      <dgm:prSet/>
      <dgm:spPr/>
      <dgm:t>
        <a:bodyPr/>
        <a:lstStyle/>
        <a:p>
          <a:endParaRPr lang="es-MX"/>
        </a:p>
      </dgm:t>
    </dgm:pt>
    <dgm:pt modelId="{D1AC5C07-4670-49E1-B842-0C79D0070045}">
      <dgm:prSet/>
      <dgm:spPr>
        <a:solidFill>
          <a:srgbClr val="00B0F0"/>
        </a:solidFill>
      </dgm:spPr>
      <dgm:t>
        <a:bodyPr/>
        <a:lstStyle/>
        <a:p>
          <a:r>
            <a:rPr lang="es-MX" b="1" dirty="0" smtClean="0">
              <a:solidFill>
                <a:schemeClr val="tx1"/>
              </a:solidFill>
            </a:rPr>
            <a:t>Fundamento Constitucional</a:t>
          </a:r>
          <a:endParaRPr lang="es-MX" b="1" dirty="0">
            <a:solidFill>
              <a:schemeClr val="tx1"/>
            </a:solidFill>
          </a:endParaRPr>
        </a:p>
      </dgm:t>
    </dgm:pt>
    <dgm:pt modelId="{1B3859CF-7CF9-4961-80B4-06D073D0792C}" type="parTrans" cxnId="{7CF87E88-8872-4CB4-AF51-DB91E07720AB}">
      <dgm:prSet/>
      <dgm:spPr/>
      <dgm:t>
        <a:bodyPr/>
        <a:lstStyle/>
        <a:p>
          <a:endParaRPr lang="es-MX"/>
        </a:p>
      </dgm:t>
    </dgm:pt>
    <dgm:pt modelId="{F5D696BF-7A8F-49EF-B104-2CB421E6B36C}" type="sibTrans" cxnId="{7CF87E88-8872-4CB4-AF51-DB91E07720AB}">
      <dgm:prSet/>
      <dgm:spPr/>
      <dgm:t>
        <a:bodyPr/>
        <a:lstStyle/>
        <a:p>
          <a:endParaRPr lang="es-MX"/>
        </a:p>
      </dgm:t>
    </dgm:pt>
    <dgm:pt modelId="{AA3A3024-2483-443E-964D-AF29B0EA34E9}">
      <dgm:prSet custT="1"/>
      <dgm:spPr/>
      <dgm:t>
        <a:bodyPr/>
        <a:lstStyle/>
        <a:p>
          <a:r>
            <a:rPr lang="es-MX" sz="1800" dirty="0" smtClean="0"/>
            <a:t>Artículo </a:t>
          </a:r>
          <a:r>
            <a:rPr lang="es-MX" sz="1800" dirty="0" smtClean="0"/>
            <a:t>33</a:t>
          </a:r>
          <a:endParaRPr lang="es-MX" sz="1800" dirty="0"/>
        </a:p>
      </dgm:t>
    </dgm:pt>
    <dgm:pt modelId="{D19AF6E4-6924-47CB-9D64-A96DE34166B3}" type="parTrans" cxnId="{40CF1804-C650-445E-94B7-4F7BDC5677EE}">
      <dgm:prSet/>
      <dgm:spPr/>
      <dgm:t>
        <a:bodyPr/>
        <a:lstStyle/>
        <a:p>
          <a:endParaRPr lang="es-MX"/>
        </a:p>
      </dgm:t>
    </dgm:pt>
    <dgm:pt modelId="{344D6F42-774F-47F9-A822-692B2394C24B}" type="sibTrans" cxnId="{40CF1804-C650-445E-94B7-4F7BDC5677EE}">
      <dgm:prSet/>
      <dgm:spPr/>
      <dgm:t>
        <a:bodyPr/>
        <a:lstStyle/>
        <a:p>
          <a:endParaRPr lang="es-MX"/>
        </a:p>
      </dgm:t>
    </dgm:pt>
    <dgm:pt modelId="{AAC357CD-F8C1-4FF1-BF85-9ED410663A41}">
      <dgm:prSet phldrT="[Texto]"/>
      <dgm:spPr/>
      <dgm:t>
        <a:bodyPr/>
        <a:lstStyle/>
        <a:p>
          <a:r>
            <a:rPr lang="es-MX" dirty="0" smtClean="0"/>
            <a:t>Características Jurídicas</a:t>
          </a:r>
          <a:endParaRPr lang="es-MX" dirty="0"/>
        </a:p>
      </dgm:t>
    </dgm:pt>
    <dgm:pt modelId="{2527468B-22DC-4D7D-8716-25851B2F58B8}" type="parTrans" cxnId="{21C9D4D9-40C9-47CA-9543-DB8457468662}">
      <dgm:prSet/>
      <dgm:spPr/>
      <dgm:t>
        <a:bodyPr/>
        <a:lstStyle/>
        <a:p>
          <a:endParaRPr lang="es-MX"/>
        </a:p>
      </dgm:t>
    </dgm:pt>
    <dgm:pt modelId="{8614E2ED-CDF4-4394-B44D-8A23E00E5CB3}" type="sibTrans" cxnId="{21C9D4D9-40C9-47CA-9543-DB8457468662}">
      <dgm:prSet/>
      <dgm:spPr/>
      <dgm:t>
        <a:bodyPr/>
        <a:lstStyle/>
        <a:p>
          <a:endParaRPr lang="es-MX"/>
        </a:p>
      </dgm:t>
    </dgm:pt>
    <dgm:pt modelId="{A7AC91A0-9232-410B-ACB9-415ECD958C2F}">
      <dgm:prSet custT="1"/>
      <dgm:spPr/>
      <dgm:t>
        <a:bodyPr/>
        <a:lstStyle/>
        <a:p>
          <a:r>
            <a:rPr lang="es-ES" sz="1400" dirty="0" smtClean="0"/>
            <a:t>Debe abstenerse de participar en asuntos de orden político electoral</a:t>
          </a:r>
          <a:endParaRPr lang="es-MX" sz="1400" dirty="0"/>
        </a:p>
      </dgm:t>
    </dgm:pt>
    <dgm:pt modelId="{25B3B145-6FC8-4A1B-831B-22682A3BB6F1}" type="parTrans" cxnId="{2F8F20DE-6917-439A-808B-E584402C20F4}">
      <dgm:prSet/>
      <dgm:spPr/>
      <dgm:t>
        <a:bodyPr/>
        <a:lstStyle/>
        <a:p>
          <a:endParaRPr lang="es-MX"/>
        </a:p>
      </dgm:t>
    </dgm:pt>
    <dgm:pt modelId="{2BEA43D5-BC52-4059-8043-418103BCE36F}" type="sibTrans" cxnId="{2F8F20DE-6917-439A-808B-E584402C20F4}">
      <dgm:prSet/>
      <dgm:spPr/>
      <dgm:t>
        <a:bodyPr/>
        <a:lstStyle/>
        <a:p>
          <a:endParaRPr lang="es-MX"/>
        </a:p>
      </dgm:t>
    </dgm:pt>
    <dgm:pt modelId="{B4C3F0F0-0283-4F8D-A105-31B2460186F5}">
      <dgm:prSet custT="1"/>
      <dgm:spPr/>
      <dgm:t>
        <a:bodyPr/>
        <a:lstStyle/>
        <a:p>
          <a:r>
            <a:rPr lang="es-MX" sz="1400" dirty="0" smtClean="0"/>
            <a:t>Puede ser expulsado por incumplimiento previa audiencia</a:t>
          </a:r>
          <a:endParaRPr lang="es-MX" sz="1400" dirty="0"/>
        </a:p>
      </dgm:t>
    </dgm:pt>
    <dgm:pt modelId="{B85C363D-AE21-4547-A24E-33045E9E021C}" type="parTrans" cxnId="{4FEE72E6-D2E2-4532-9D98-862A0CA16885}">
      <dgm:prSet/>
      <dgm:spPr/>
      <dgm:t>
        <a:bodyPr/>
        <a:lstStyle/>
        <a:p>
          <a:endParaRPr lang="es-MX"/>
        </a:p>
      </dgm:t>
    </dgm:pt>
    <dgm:pt modelId="{041BEB43-2341-4704-BA2A-323F55FC2285}" type="sibTrans" cxnId="{4FEE72E6-D2E2-4532-9D98-862A0CA16885}">
      <dgm:prSet/>
      <dgm:spPr/>
      <dgm:t>
        <a:bodyPr/>
        <a:lstStyle/>
        <a:p>
          <a:endParaRPr lang="es-MX"/>
        </a:p>
      </dgm:t>
    </dgm:pt>
    <dgm:pt modelId="{48AFD9B7-16DE-4E7C-808E-7A513ABF74BE}" type="pres">
      <dgm:prSet presAssocID="{476D00EA-F698-42D2-8591-93243257BFCD}" presName="Name0" presStyleCnt="0">
        <dgm:presLayoutVars>
          <dgm:dir/>
          <dgm:animLvl val="lvl"/>
          <dgm:resizeHandles/>
        </dgm:presLayoutVars>
      </dgm:prSet>
      <dgm:spPr/>
      <dgm:t>
        <a:bodyPr/>
        <a:lstStyle/>
        <a:p>
          <a:endParaRPr lang="es-MX"/>
        </a:p>
      </dgm:t>
    </dgm:pt>
    <dgm:pt modelId="{569D75E6-533D-4AD5-9DA6-B26D727A2B86}" type="pres">
      <dgm:prSet presAssocID="{26E8E42A-3DB1-4AA1-812E-552F6CD2318E}" presName="linNode" presStyleCnt="0"/>
      <dgm:spPr/>
    </dgm:pt>
    <dgm:pt modelId="{7F3B78A1-E21A-4FE1-A668-531B7D6F8ADA}" type="pres">
      <dgm:prSet presAssocID="{26E8E42A-3DB1-4AA1-812E-552F6CD2318E}" presName="parentShp" presStyleLbl="node1" presStyleIdx="0" presStyleCnt="3">
        <dgm:presLayoutVars>
          <dgm:bulletEnabled val="1"/>
        </dgm:presLayoutVars>
      </dgm:prSet>
      <dgm:spPr/>
      <dgm:t>
        <a:bodyPr/>
        <a:lstStyle/>
        <a:p>
          <a:endParaRPr lang="es-MX"/>
        </a:p>
      </dgm:t>
    </dgm:pt>
    <dgm:pt modelId="{526802C2-4049-471E-AE00-FC76C8A5B29F}" type="pres">
      <dgm:prSet presAssocID="{26E8E42A-3DB1-4AA1-812E-552F6CD2318E}" presName="childShp" presStyleLbl="bgAccFollowNode1" presStyleIdx="0" presStyleCnt="3">
        <dgm:presLayoutVars>
          <dgm:bulletEnabled val="1"/>
        </dgm:presLayoutVars>
      </dgm:prSet>
      <dgm:spPr/>
      <dgm:t>
        <a:bodyPr/>
        <a:lstStyle/>
        <a:p>
          <a:endParaRPr lang="es-MX"/>
        </a:p>
      </dgm:t>
    </dgm:pt>
    <dgm:pt modelId="{0125994C-F14D-4936-99A6-12FB93FB2E3E}" type="pres">
      <dgm:prSet presAssocID="{B2DCA23B-D9FA-4676-9EB5-5623C1FD697C}" presName="spacing" presStyleCnt="0"/>
      <dgm:spPr/>
    </dgm:pt>
    <dgm:pt modelId="{6E152FC5-C647-4FB3-841C-1A61EB19C74C}" type="pres">
      <dgm:prSet presAssocID="{AAC357CD-F8C1-4FF1-BF85-9ED410663A41}" presName="linNode" presStyleCnt="0"/>
      <dgm:spPr/>
    </dgm:pt>
    <dgm:pt modelId="{4331CBBB-C727-4110-B6C8-34CD40067681}" type="pres">
      <dgm:prSet presAssocID="{AAC357CD-F8C1-4FF1-BF85-9ED410663A41}" presName="parentShp" presStyleLbl="node1" presStyleIdx="1" presStyleCnt="3">
        <dgm:presLayoutVars>
          <dgm:bulletEnabled val="1"/>
        </dgm:presLayoutVars>
      </dgm:prSet>
      <dgm:spPr/>
      <dgm:t>
        <a:bodyPr/>
        <a:lstStyle/>
        <a:p>
          <a:endParaRPr lang="es-MX"/>
        </a:p>
      </dgm:t>
    </dgm:pt>
    <dgm:pt modelId="{380C1E08-FCEF-4CA7-BB20-5166D6E49CB8}" type="pres">
      <dgm:prSet presAssocID="{AAC357CD-F8C1-4FF1-BF85-9ED410663A41}" presName="childShp" presStyleLbl="bgAccFollowNode1" presStyleIdx="1" presStyleCnt="3">
        <dgm:presLayoutVars>
          <dgm:bulletEnabled val="1"/>
        </dgm:presLayoutVars>
      </dgm:prSet>
      <dgm:spPr/>
      <dgm:t>
        <a:bodyPr/>
        <a:lstStyle/>
        <a:p>
          <a:endParaRPr lang="es-MX"/>
        </a:p>
      </dgm:t>
    </dgm:pt>
    <dgm:pt modelId="{2261897D-830D-468F-88BF-3B678779E42F}" type="pres">
      <dgm:prSet presAssocID="{8614E2ED-CDF4-4394-B44D-8A23E00E5CB3}" presName="spacing" presStyleCnt="0"/>
      <dgm:spPr/>
    </dgm:pt>
    <dgm:pt modelId="{3C592E89-E6CC-4F7D-881D-1AB73CA2232B}" type="pres">
      <dgm:prSet presAssocID="{D1AC5C07-4670-49E1-B842-0C79D0070045}" presName="linNode" presStyleCnt="0"/>
      <dgm:spPr/>
    </dgm:pt>
    <dgm:pt modelId="{B9714431-2FAD-46E4-A604-C01D4045B552}" type="pres">
      <dgm:prSet presAssocID="{D1AC5C07-4670-49E1-B842-0C79D0070045}" presName="parentShp" presStyleLbl="node1" presStyleIdx="2" presStyleCnt="3">
        <dgm:presLayoutVars>
          <dgm:bulletEnabled val="1"/>
        </dgm:presLayoutVars>
      </dgm:prSet>
      <dgm:spPr/>
      <dgm:t>
        <a:bodyPr/>
        <a:lstStyle/>
        <a:p>
          <a:endParaRPr lang="es-MX"/>
        </a:p>
      </dgm:t>
    </dgm:pt>
    <dgm:pt modelId="{7E116A95-4A49-4C0A-83AD-D0E8F772A1D5}" type="pres">
      <dgm:prSet presAssocID="{D1AC5C07-4670-49E1-B842-0C79D0070045}" presName="childShp" presStyleLbl="bgAccFollowNode1" presStyleIdx="2" presStyleCnt="3">
        <dgm:presLayoutVars>
          <dgm:bulletEnabled val="1"/>
        </dgm:presLayoutVars>
      </dgm:prSet>
      <dgm:spPr/>
      <dgm:t>
        <a:bodyPr/>
        <a:lstStyle/>
        <a:p>
          <a:endParaRPr lang="es-MX"/>
        </a:p>
      </dgm:t>
    </dgm:pt>
  </dgm:ptLst>
  <dgm:cxnLst>
    <dgm:cxn modelId="{20B9CA54-CB70-4085-B795-C36C88E13EDC}" type="presOf" srcId="{D1AC5C07-4670-49E1-B842-0C79D0070045}" destId="{B9714431-2FAD-46E4-A604-C01D4045B552}" srcOrd="0" destOrd="0" presId="urn:microsoft.com/office/officeart/2005/8/layout/vList6"/>
    <dgm:cxn modelId="{A83F5959-5E98-4363-8FF2-335A0080CD1A}" type="presOf" srcId="{C9CE8065-7037-4B0B-B977-42AAF8D74BAA}" destId="{526802C2-4049-471E-AE00-FC76C8A5B29F}" srcOrd="0" destOrd="0" presId="urn:microsoft.com/office/officeart/2005/8/layout/vList6"/>
    <dgm:cxn modelId="{1AEFF133-37F4-4E60-B2CD-060268904B06}" type="presOf" srcId="{B4C3F0F0-0283-4F8D-A105-31B2460186F5}" destId="{380C1E08-FCEF-4CA7-BB20-5166D6E49CB8}" srcOrd="0" destOrd="2" presId="urn:microsoft.com/office/officeart/2005/8/layout/vList6"/>
    <dgm:cxn modelId="{21C9D4D9-40C9-47CA-9543-DB8457468662}" srcId="{476D00EA-F698-42D2-8591-93243257BFCD}" destId="{AAC357CD-F8C1-4FF1-BF85-9ED410663A41}" srcOrd="1" destOrd="0" parTransId="{2527468B-22DC-4D7D-8716-25851B2F58B8}" sibTransId="{8614E2ED-CDF4-4394-B44D-8A23E00E5CB3}"/>
    <dgm:cxn modelId="{79ADEECB-6FF5-4093-A5B0-06C69AEC54E8}" type="presOf" srcId="{AAC357CD-F8C1-4FF1-BF85-9ED410663A41}" destId="{4331CBBB-C727-4110-B6C8-34CD40067681}" srcOrd="0" destOrd="0" presId="urn:microsoft.com/office/officeart/2005/8/layout/vList6"/>
    <dgm:cxn modelId="{1A48D3F5-1E84-4AD8-88BA-50D8A3C2E25F}" type="presOf" srcId="{26E8E42A-3DB1-4AA1-812E-552F6CD2318E}" destId="{7F3B78A1-E21A-4FE1-A668-531B7D6F8ADA}" srcOrd="0" destOrd="0" presId="urn:microsoft.com/office/officeart/2005/8/layout/vList6"/>
    <dgm:cxn modelId="{BEDB77A0-7DD1-4EB9-A89F-D57ADBC394F4}" srcId="{26E8E42A-3DB1-4AA1-812E-552F6CD2318E}" destId="{C9CE8065-7037-4B0B-B977-42AAF8D74BAA}" srcOrd="0" destOrd="0" parTransId="{9CF332A2-C7A5-4A48-98EF-45BFDEE8D823}" sibTransId="{030EBD0A-94C8-4C4F-9058-1D2077A0FF6E}"/>
    <dgm:cxn modelId="{6C5ED339-C976-41D1-A0B4-64310ABD2B2D}" type="presOf" srcId="{A7AC91A0-9232-410B-ACB9-415ECD958C2F}" destId="{380C1E08-FCEF-4CA7-BB20-5166D6E49CB8}" srcOrd="0" destOrd="1" presId="urn:microsoft.com/office/officeart/2005/8/layout/vList6"/>
    <dgm:cxn modelId="{7CF87E88-8872-4CB4-AF51-DB91E07720AB}" srcId="{476D00EA-F698-42D2-8591-93243257BFCD}" destId="{D1AC5C07-4670-49E1-B842-0C79D0070045}" srcOrd="2" destOrd="0" parTransId="{1B3859CF-7CF9-4961-80B4-06D073D0792C}" sibTransId="{F5D696BF-7A8F-49EF-B104-2CB421E6B36C}"/>
    <dgm:cxn modelId="{2F8F20DE-6917-439A-808B-E584402C20F4}" srcId="{AAC357CD-F8C1-4FF1-BF85-9ED410663A41}" destId="{A7AC91A0-9232-410B-ACB9-415ECD958C2F}" srcOrd="1" destOrd="0" parTransId="{25B3B145-6FC8-4A1B-831B-22682A3BB6F1}" sibTransId="{2BEA43D5-BC52-4059-8043-418103BCE36F}"/>
    <dgm:cxn modelId="{4E92457B-C820-4F98-B668-66BC473B9864}" type="presOf" srcId="{476D00EA-F698-42D2-8591-93243257BFCD}" destId="{48AFD9B7-16DE-4E7C-808E-7A513ABF74BE}" srcOrd="0" destOrd="0" presId="urn:microsoft.com/office/officeart/2005/8/layout/vList6"/>
    <dgm:cxn modelId="{72530B4B-6720-4FD3-A337-AF7696B5B497}" type="presOf" srcId="{AA3A3024-2483-443E-964D-AF29B0EA34E9}" destId="{7E116A95-4A49-4C0A-83AD-D0E8F772A1D5}" srcOrd="0" destOrd="0" presId="urn:microsoft.com/office/officeart/2005/8/layout/vList6"/>
    <dgm:cxn modelId="{72AE7B47-4AB4-447E-B80D-918A03E807AA}" srcId="{476D00EA-F698-42D2-8591-93243257BFCD}" destId="{26E8E42A-3DB1-4AA1-812E-552F6CD2318E}" srcOrd="0" destOrd="0" parTransId="{3B3A5871-FF73-4895-8139-E58DC0D876DF}" sibTransId="{B2DCA23B-D9FA-4676-9EB5-5623C1FD697C}"/>
    <dgm:cxn modelId="{8406B5DF-A775-4045-A918-DF754D0AF5F8}" type="presOf" srcId="{9839280F-FB91-42AE-902E-B520BF61F313}" destId="{380C1E08-FCEF-4CA7-BB20-5166D6E49CB8}" srcOrd="0" destOrd="0" presId="urn:microsoft.com/office/officeart/2005/8/layout/vList6"/>
    <dgm:cxn modelId="{4FEE72E6-D2E2-4532-9D98-862A0CA16885}" srcId="{AAC357CD-F8C1-4FF1-BF85-9ED410663A41}" destId="{B4C3F0F0-0283-4F8D-A105-31B2460186F5}" srcOrd="2" destOrd="0" parTransId="{B85C363D-AE21-4547-A24E-33045E9E021C}" sibTransId="{041BEB43-2341-4704-BA2A-323F55FC2285}"/>
    <dgm:cxn modelId="{40CF1804-C650-445E-94B7-4F7BDC5677EE}" srcId="{D1AC5C07-4670-49E1-B842-0C79D0070045}" destId="{AA3A3024-2483-443E-964D-AF29B0EA34E9}" srcOrd="0" destOrd="0" parTransId="{D19AF6E4-6924-47CB-9D64-A96DE34166B3}" sibTransId="{344D6F42-774F-47F9-A822-692B2394C24B}"/>
    <dgm:cxn modelId="{CCA7C4FF-7D5A-41D1-95D1-B5D452A01788}" srcId="{AAC357CD-F8C1-4FF1-BF85-9ED410663A41}" destId="{9839280F-FB91-42AE-902E-B520BF61F313}" srcOrd="0" destOrd="0" parTransId="{C8F44B44-3B01-409E-8C68-5684959E0FC9}" sibTransId="{7A5C83AB-F8B7-498D-BC91-56CC27025178}"/>
    <dgm:cxn modelId="{0CA7A46D-0A3C-43DA-8131-7DE5A4BFA6F4}" type="presParOf" srcId="{48AFD9B7-16DE-4E7C-808E-7A513ABF74BE}" destId="{569D75E6-533D-4AD5-9DA6-B26D727A2B86}" srcOrd="0" destOrd="0" presId="urn:microsoft.com/office/officeart/2005/8/layout/vList6"/>
    <dgm:cxn modelId="{5A5CB469-88E7-4A73-87B5-4B6D19016F8F}" type="presParOf" srcId="{569D75E6-533D-4AD5-9DA6-B26D727A2B86}" destId="{7F3B78A1-E21A-4FE1-A668-531B7D6F8ADA}" srcOrd="0" destOrd="0" presId="urn:microsoft.com/office/officeart/2005/8/layout/vList6"/>
    <dgm:cxn modelId="{FE1E8026-9EC5-42E7-947D-32B7629F43C5}" type="presParOf" srcId="{569D75E6-533D-4AD5-9DA6-B26D727A2B86}" destId="{526802C2-4049-471E-AE00-FC76C8A5B29F}" srcOrd="1" destOrd="0" presId="urn:microsoft.com/office/officeart/2005/8/layout/vList6"/>
    <dgm:cxn modelId="{6A3E2465-0823-42FF-AD24-6837683BC433}" type="presParOf" srcId="{48AFD9B7-16DE-4E7C-808E-7A513ABF74BE}" destId="{0125994C-F14D-4936-99A6-12FB93FB2E3E}" srcOrd="1" destOrd="0" presId="urn:microsoft.com/office/officeart/2005/8/layout/vList6"/>
    <dgm:cxn modelId="{0D797CE5-4E34-4B42-9D1C-4BF1CAE69134}" type="presParOf" srcId="{48AFD9B7-16DE-4E7C-808E-7A513ABF74BE}" destId="{6E152FC5-C647-4FB3-841C-1A61EB19C74C}" srcOrd="2" destOrd="0" presId="urn:microsoft.com/office/officeart/2005/8/layout/vList6"/>
    <dgm:cxn modelId="{7ECDB70B-C3E1-4CA6-9A09-3B3859F1BE5D}" type="presParOf" srcId="{6E152FC5-C647-4FB3-841C-1A61EB19C74C}" destId="{4331CBBB-C727-4110-B6C8-34CD40067681}" srcOrd="0" destOrd="0" presId="urn:microsoft.com/office/officeart/2005/8/layout/vList6"/>
    <dgm:cxn modelId="{A8696A04-5B90-42CB-B758-A47F45AF18D3}" type="presParOf" srcId="{6E152FC5-C647-4FB3-841C-1A61EB19C74C}" destId="{380C1E08-FCEF-4CA7-BB20-5166D6E49CB8}" srcOrd="1" destOrd="0" presId="urn:microsoft.com/office/officeart/2005/8/layout/vList6"/>
    <dgm:cxn modelId="{84352B09-1BF4-4349-A246-C9918C780E67}" type="presParOf" srcId="{48AFD9B7-16DE-4E7C-808E-7A513ABF74BE}" destId="{2261897D-830D-468F-88BF-3B678779E42F}" srcOrd="3" destOrd="0" presId="urn:microsoft.com/office/officeart/2005/8/layout/vList6"/>
    <dgm:cxn modelId="{9E6D9F51-FE59-4F61-8CB6-C182DB91A18C}" type="presParOf" srcId="{48AFD9B7-16DE-4E7C-808E-7A513ABF74BE}" destId="{3C592E89-E6CC-4F7D-881D-1AB73CA2232B}" srcOrd="4" destOrd="0" presId="urn:microsoft.com/office/officeart/2005/8/layout/vList6"/>
    <dgm:cxn modelId="{2475DF42-5099-46C3-B1FE-11DA2D774F97}" type="presParOf" srcId="{3C592E89-E6CC-4F7D-881D-1AB73CA2232B}" destId="{B9714431-2FAD-46E4-A604-C01D4045B552}" srcOrd="0" destOrd="0" presId="urn:microsoft.com/office/officeart/2005/8/layout/vList6"/>
    <dgm:cxn modelId="{9404CF61-7019-4C49-88BB-5BF4640FEBB2}" type="presParOf" srcId="{3C592E89-E6CC-4F7D-881D-1AB73CA2232B}" destId="{7E116A95-4A49-4C0A-83AD-D0E8F772A1D5}"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72040CC-1513-405E-B997-2EE5688FBE35}"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67CB46FF-17FD-4ADD-A663-422B76B50BDE}">
      <dgm:prSet phldrT="[Texto]" custT="1"/>
      <dgm:spPr/>
      <dgm:t>
        <a:bodyPr/>
        <a:lstStyle/>
        <a:p>
          <a:r>
            <a:rPr lang="es-MX" sz="1800" dirty="0" smtClean="0"/>
            <a:t>POBLACIÓN</a:t>
          </a:r>
          <a:endParaRPr lang="es-MX" sz="1800" dirty="0"/>
        </a:p>
      </dgm:t>
    </dgm:pt>
    <dgm:pt modelId="{C0B46962-F6A0-4A47-A33B-456244AA354B}" type="parTrans" cxnId="{22938D38-B384-4163-B6CD-7277FA3A0F02}">
      <dgm:prSet/>
      <dgm:spPr/>
      <dgm:t>
        <a:bodyPr/>
        <a:lstStyle/>
        <a:p>
          <a:endParaRPr lang="es-MX"/>
        </a:p>
      </dgm:t>
    </dgm:pt>
    <dgm:pt modelId="{BBD89284-79B5-4777-9C01-0BBE9FEF0C70}" type="sibTrans" cxnId="{22938D38-B384-4163-B6CD-7277FA3A0F02}">
      <dgm:prSet/>
      <dgm:spPr/>
      <dgm:t>
        <a:bodyPr/>
        <a:lstStyle/>
        <a:p>
          <a:endParaRPr lang="es-MX"/>
        </a:p>
      </dgm:t>
    </dgm:pt>
    <dgm:pt modelId="{2D0AD841-B0DA-4E74-86F6-B06D59E2E0BD}">
      <dgm:prSet phldrT="[Texto]" custT="1"/>
      <dgm:spPr>
        <a:solidFill>
          <a:srgbClr val="00B050"/>
        </a:solidFill>
      </dgm:spPr>
      <dgm:t>
        <a:bodyPr/>
        <a:lstStyle/>
        <a:p>
          <a:r>
            <a:rPr lang="es-MX" sz="1800" dirty="0" smtClean="0"/>
            <a:t>TERRITORIO</a:t>
          </a:r>
          <a:endParaRPr lang="es-MX" sz="1800" dirty="0"/>
        </a:p>
      </dgm:t>
    </dgm:pt>
    <dgm:pt modelId="{ED92C85D-101D-4C1C-9A1F-FF665CB92F37}" type="parTrans" cxnId="{68101D51-EB49-47A5-A6D6-BE1BC4309E82}">
      <dgm:prSet/>
      <dgm:spPr/>
      <dgm:t>
        <a:bodyPr/>
        <a:lstStyle/>
        <a:p>
          <a:endParaRPr lang="es-MX"/>
        </a:p>
      </dgm:t>
    </dgm:pt>
    <dgm:pt modelId="{94D8A98B-B2E5-43AA-811C-E450799B2FAC}" type="sibTrans" cxnId="{68101D51-EB49-47A5-A6D6-BE1BC4309E82}">
      <dgm:prSet/>
      <dgm:spPr/>
      <dgm:t>
        <a:bodyPr/>
        <a:lstStyle/>
        <a:p>
          <a:endParaRPr lang="es-MX"/>
        </a:p>
      </dgm:t>
    </dgm:pt>
    <dgm:pt modelId="{8207053B-8576-488E-97E0-73FC88F231BC}">
      <dgm:prSet phldrT="[Texto]" custT="1"/>
      <dgm:spPr>
        <a:solidFill>
          <a:srgbClr val="00B050"/>
        </a:solidFill>
      </dgm:spPr>
      <dgm:t>
        <a:bodyPr/>
        <a:lstStyle/>
        <a:p>
          <a:r>
            <a:rPr lang="es-ES" sz="1800" dirty="0" smtClean="0"/>
            <a:t>Es el espacio aéreo, terrestre y marítimo en el que se ejerce en forma exclusiva soberanía y sirve de apoyo y unidad a nuestras instituciones.</a:t>
          </a:r>
          <a:endParaRPr lang="es-MX" sz="1800" dirty="0"/>
        </a:p>
      </dgm:t>
    </dgm:pt>
    <dgm:pt modelId="{188FAE4D-6441-4F0F-AC99-69934360CA18}" type="parTrans" cxnId="{06C5A116-B516-4537-B237-2FE28713C8C1}">
      <dgm:prSet/>
      <dgm:spPr/>
      <dgm:t>
        <a:bodyPr/>
        <a:lstStyle/>
        <a:p>
          <a:endParaRPr lang="es-MX"/>
        </a:p>
      </dgm:t>
    </dgm:pt>
    <dgm:pt modelId="{4F9CCECB-7312-4131-A37F-FBEF8EC5519C}" type="sibTrans" cxnId="{06C5A116-B516-4537-B237-2FE28713C8C1}">
      <dgm:prSet/>
      <dgm:spPr/>
      <dgm:t>
        <a:bodyPr/>
        <a:lstStyle/>
        <a:p>
          <a:endParaRPr lang="es-MX"/>
        </a:p>
      </dgm:t>
    </dgm:pt>
    <dgm:pt modelId="{0E2727D8-0E39-472F-8DF7-92BFDC34CC96}">
      <dgm:prSet phldrT="[Texto]" custT="1"/>
      <dgm:spPr/>
      <dgm:t>
        <a:bodyPr/>
        <a:lstStyle/>
        <a:p>
          <a:r>
            <a:rPr lang="es-MX" sz="1400" dirty="0" smtClean="0"/>
            <a:t>GOBIERNO</a:t>
          </a:r>
          <a:endParaRPr lang="es-MX" sz="1400" dirty="0"/>
        </a:p>
      </dgm:t>
    </dgm:pt>
    <dgm:pt modelId="{9841A116-1F2D-47C3-A759-3B12E7AB0803}" type="parTrans" cxnId="{8EC77C8A-588A-416A-862E-10952BF83B6A}">
      <dgm:prSet/>
      <dgm:spPr/>
      <dgm:t>
        <a:bodyPr/>
        <a:lstStyle/>
        <a:p>
          <a:endParaRPr lang="es-MX"/>
        </a:p>
      </dgm:t>
    </dgm:pt>
    <dgm:pt modelId="{EC787E79-81A5-483A-AC6E-B49E9C9F1492}" type="sibTrans" cxnId="{8EC77C8A-588A-416A-862E-10952BF83B6A}">
      <dgm:prSet/>
      <dgm:spPr/>
      <dgm:t>
        <a:bodyPr/>
        <a:lstStyle/>
        <a:p>
          <a:endParaRPr lang="es-MX"/>
        </a:p>
      </dgm:t>
    </dgm:pt>
    <dgm:pt modelId="{D225BA17-3DCF-4B86-B901-1832FDE779EF}">
      <dgm:prSet phldrT="[Texto]" custT="1"/>
      <dgm:spPr/>
      <dgm:t>
        <a:bodyPr/>
        <a:lstStyle/>
        <a:p>
          <a:r>
            <a:rPr lang="es-ES_tradnl" sz="1400" dirty="0" smtClean="0"/>
            <a:t>Es la expresión institucional de la autoridad del Estado. Su función consiste en la elaboración, ejecución y sanción de normas jurídicas a través de órganos legítimamente constituidos que, en un sentido amplio, cumplen todos aquellos sistemas de gobierno que organizan y estructuran el poder político bajo principios democráticos.</a:t>
          </a:r>
          <a:endParaRPr lang="es-MX" sz="1400" dirty="0"/>
        </a:p>
      </dgm:t>
    </dgm:pt>
    <dgm:pt modelId="{35A5B616-8A0D-4062-AF1F-18F7898ACDFD}" type="parTrans" cxnId="{85B38E12-CF6E-45A9-8009-0F7B1582F2DD}">
      <dgm:prSet/>
      <dgm:spPr/>
      <dgm:t>
        <a:bodyPr/>
        <a:lstStyle/>
        <a:p>
          <a:endParaRPr lang="es-MX"/>
        </a:p>
      </dgm:t>
    </dgm:pt>
    <dgm:pt modelId="{55286513-B23E-4A2B-8D52-BEBCB67520C7}" type="sibTrans" cxnId="{85B38E12-CF6E-45A9-8009-0F7B1582F2DD}">
      <dgm:prSet/>
      <dgm:spPr/>
      <dgm:t>
        <a:bodyPr/>
        <a:lstStyle/>
        <a:p>
          <a:endParaRPr lang="es-MX"/>
        </a:p>
      </dgm:t>
    </dgm:pt>
    <dgm:pt modelId="{CC8C1B6C-2935-49F2-83FB-FE5FE94BE11B}">
      <dgm:prSet phldrT="[Texto]" custT="1"/>
      <dgm:spPr/>
      <dgm:t>
        <a:bodyPr/>
        <a:lstStyle/>
        <a:p>
          <a:r>
            <a:rPr lang="es-MX" sz="1800" dirty="0" smtClean="0"/>
            <a:t>Es el elemento humano que esta constituido por todos los seres humanos sean nacionales o extranjeros que habitan en el territorio nacional.</a:t>
          </a:r>
          <a:endParaRPr lang="es-MX" sz="1800" dirty="0"/>
        </a:p>
      </dgm:t>
    </dgm:pt>
    <dgm:pt modelId="{EED8FA89-0452-4570-AEF5-CAC112F8E442}" type="parTrans" cxnId="{A93B6ACA-63B0-45EC-9923-116F1E65A2AD}">
      <dgm:prSet/>
      <dgm:spPr/>
      <dgm:t>
        <a:bodyPr/>
        <a:lstStyle/>
        <a:p>
          <a:endParaRPr lang="es-MX"/>
        </a:p>
      </dgm:t>
    </dgm:pt>
    <dgm:pt modelId="{5E386633-F37D-4D8E-AAFA-553FEEA10C99}" type="sibTrans" cxnId="{A93B6ACA-63B0-45EC-9923-116F1E65A2AD}">
      <dgm:prSet/>
      <dgm:spPr/>
      <dgm:t>
        <a:bodyPr/>
        <a:lstStyle/>
        <a:p>
          <a:endParaRPr lang="es-MX"/>
        </a:p>
      </dgm:t>
    </dgm:pt>
    <dgm:pt modelId="{9EC53E9C-139A-4C19-AB38-89847F04F33B}" type="pres">
      <dgm:prSet presAssocID="{172040CC-1513-405E-B997-2EE5688FBE35}" presName="linear" presStyleCnt="0">
        <dgm:presLayoutVars>
          <dgm:dir/>
          <dgm:resizeHandles val="exact"/>
        </dgm:presLayoutVars>
      </dgm:prSet>
      <dgm:spPr/>
    </dgm:pt>
    <dgm:pt modelId="{B5B02750-623A-4760-A83A-443A8FFD04FC}" type="pres">
      <dgm:prSet presAssocID="{67CB46FF-17FD-4ADD-A663-422B76B50BDE}" presName="comp" presStyleCnt="0"/>
      <dgm:spPr/>
    </dgm:pt>
    <dgm:pt modelId="{4476BD4B-777D-4BDF-9B3B-F3375899FC0D}" type="pres">
      <dgm:prSet presAssocID="{67CB46FF-17FD-4ADD-A663-422B76B50BDE}" presName="box" presStyleLbl="node1" presStyleIdx="0" presStyleCnt="3"/>
      <dgm:spPr/>
      <dgm:t>
        <a:bodyPr/>
        <a:lstStyle/>
        <a:p>
          <a:endParaRPr lang="es-MX"/>
        </a:p>
      </dgm:t>
    </dgm:pt>
    <dgm:pt modelId="{3672092E-F7B1-47F0-AEC7-F09AF0BF3DE1}" type="pres">
      <dgm:prSet presAssocID="{67CB46FF-17FD-4ADD-A663-422B76B50BDE}" presName="img" presStyleLbl="fgImgPlace1" presStyleIdx="0" presStyleCnt="3"/>
      <dgm:spPr/>
    </dgm:pt>
    <dgm:pt modelId="{653F0FB8-A376-4DDA-B4F3-FEF79D369B91}" type="pres">
      <dgm:prSet presAssocID="{67CB46FF-17FD-4ADD-A663-422B76B50BDE}" presName="text" presStyleLbl="node1" presStyleIdx="0" presStyleCnt="3">
        <dgm:presLayoutVars>
          <dgm:bulletEnabled val="1"/>
        </dgm:presLayoutVars>
      </dgm:prSet>
      <dgm:spPr/>
      <dgm:t>
        <a:bodyPr/>
        <a:lstStyle/>
        <a:p>
          <a:endParaRPr lang="es-MX"/>
        </a:p>
      </dgm:t>
    </dgm:pt>
    <dgm:pt modelId="{AFBBE361-C0FD-4DEF-8647-C9C8531BB929}" type="pres">
      <dgm:prSet presAssocID="{BBD89284-79B5-4777-9C01-0BBE9FEF0C70}" presName="spacer" presStyleCnt="0"/>
      <dgm:spPr/>
    </dgm:pt>
    <dgm:pt modelId="{4BBD0719-742D-4B29-8917-747888E95333}" type="pres">
      <dgm:prSet presAssocID="{2D0AD841-B0DA-4E74-86F6-B06D59E2E0BD}" presName="comp" presStyleCnt="0"/>
      <dgm:spPr/>
    </dgm:pt>
    <dgm:pt modelId="{E9149BB4-6A3F-4781-AED4-C0900981B358}" type="pres">
      <dgm:prSet presAssocID="{2D0AD841-B0DA-4E74-86F6-B06D59E2E0BD}" presName="box" presStyleLbl="node1" presStyleIdx="1" presStyleCnt="3" custLinFactNeighborX="-698" custLinFactNeighborY="-9222"/>
      <dgm:spPr/>
      <dgm:t>
        <a:bodyPr/>
        <a:lstStyle/>
        <a:p>
          <a:endParaRPr lang="es-MX"/>
        </a:p>
      </dgm:t>
    </dgm:pt>
    <dgm:pt modelId="{61632AB2-968F-4773-B5A5-1C89DDF2D8B8}" type="pres">
      <dgm:prSet presAssocID="{2D0AD841-B0DA-4E74-86F6-B06D59E2E0BD}" presName="img" presStyleLbl="fgImgPlace1" presStyleIdx="1" presStyleCnt="3"/>
      <dgm:spPr/>
    </dgm:pt>
    <dgm:pt modelId="{47A5300A-C529-424E-BD63-0F53AC831212}" type="pres">
      <dgm:prSet presAssocID="{2D0AD841-B0DA-4E74-86F6-B06D59E2E0BD}" presName="text" presStyleLbl="node1" presStyleIdx="1" presStyleCnt="3">
        <dgm:presLayoutVars>
          <dgm:bulletEnabled val="1"/>
        </dgm:presLayoutVars>
      </dgm:prSet>
      <dgm:spPr/>
      <dgm:t>
        <a:bodyPr/>
        <a:lstStyle/>
        <a:p>
          <a:endParaRPr lang="es-MX"/>
        </a:p>
      </dgm:t>
    </dgm:pt>
    <dgm:pt modelId="{88A5981C-AEFE-4C8D-8359-6055BAABC6BC}" type="pres">
      <dgm:prSet presAssocID="{94D8A98B-B2E5-43AA-811C-E450799B2FAC}" presName="spacer" presStyleCnt="0"/>
      <dgm:spPr/>
    </dgm:pt>
    <dgm:pt modelId="{C9C91DE1-1FFB-4DDE-B4F0-1ECB64F7E806}" type="pres">
      <dgm:prSet presAssocID="{0E2727D8-0E39-472F-8DF7-92BFDC34CC96}" presName="comp" presStyleCnt="0"/>
      <dgm:spPr/>
    </dgm:pt>
    <dgm:pt modelId="{E7998199-6E15-4969-873F-2771B0D92F01}" type="pres">
      <dgm:prSet presAssocID="{0E2727D8-0E39-472F-8DF7-92BFDC34CC96}" presName="box" presStyleLbl="node1" presStyleIdx="2" presStyleCnt="3"/>
      <dgm:spPr/>
      <dgm:t>
        <a:bodyPr/>
        <a:lstStyle/>
        <a:p>
          <a:endParaRPr lang="es-MX"/>
        </a:p>
      </dgm:t>
    </dgm:pt>
    <dgm:pt modelId="{734C5459-6109-4F01-A7E2-42A0AC154645}" type="pres">
      <dgm:prSet presAssocID="{0E2727D8-0E39-472F-8DF7-92BFDC34CC96}" presName="img" presStyleLbl="fgImgPlace1" presStyleIdx="2" presStyleCnt="3"/>
      <dgm:spPr/>
    </dgm:pt>
    <dgm:pt modelId="{963C6F36-54CC-4FF3-A499-170A3093EC04}" type="pres">
      <dgm:prSet presAssocID="{0E2727D8-0E39-472F-8DF7-92BFDC34CC96}" presName="text" presStyleLbl="node1" presStyleIdx="2" presStyleCnt="3">
        <dgm:presLayoutVars>
          <dgm:bulletEnabled val="1"/>
        </dgm:presLayoutVars>
      </dgm:prSet>
      <dgm:spPr/>
      <dgm:t>
        <a:bodyPr/>
        <a:lstStyle/>
        <a:p>
          <a:endParaRPr lang="es-MX"/>
        </a:p>
      </dgm:t>
    </dgm:pt>
  </dgm:ptLst>
  <dgm:cxnLst>
    <dgm:cxn modelId="{22938D38-B384-4163-B6CD-7277FA3A0F02}" srcId="{172040CC-1513-405E-B997-2EE5688FBE35}" destId="{67CB46FF-17FD-4ADD-A663-422B76B50BDE}" srcOrd="0" destOrd="0" parTransId="{C0B46962-F6A0-4A47-A33B-456244AA354B}" sibTransId="{BBD89284-79B5-4777-9C01-0BBE9FEF0C70}"/>
    <dgm:cxn modelId="{06C5A116-B516-4537-B237-2FE28713C8C1}" srcId="{2D0AD841-B0DA-4E74-86F6-B06D59E2E0BD}" destId="{8207053B-8576-488E-97E0-73FC88F231BC}" srcOrd="0" destOrd="0" parTransId="{188FAE4D-6441-4F0F-AC99-69934360CA18}" sibTransId="{4F9CCECB-7312-4131-A37F-FBEF8EC5519C}"/>
    <dgm:cxn modelId="{2DD582D3-BB3A-481B-AF57-075620724CDA}" type="presOf" srcId="{8207053B-8576-488E-97E0-73FC88F231BC}" destId="{E9149BB4-6A3F-4781-AED4-C0900981B358}" srcOrd="0" destOrd="1" presId="urn:microsoft.com/office/officeart/2005/8/layout/vList4"/>
    <dgm:cxn modelId="{0FD88FE3-E866-489C-818D-4F226FD89B21}" type="presOf" srcId="{D225BA17-3DCF-4B86-B901-1832FDE779EF}" destId="{E7998199-6E15-4969-873F-2771B0D92F01}" srcOrd="0" destOrd="1" presId="urn:microsoft.com/office/officeart/2005/8/layout/vList4"/>
    <dgm:cxn modelId="{74E76F1B-34CA-448C-A097-6EAA37C3A7F4}" type="presOf" srcId="{8207053B-8576-488E-97E0-73FC88F231BC}" destId="{47A5300A-C529-424E-BD63-0F53AC831212}" srcOrd="1" destOrd="1" presId="urn:microsoft.com/office/officeart/2005/8/layout/vList4"/>
    <dgm:cxn modelId="{BC73A899-C909-4AA4-B2D1-A009C51F79C0}" type="presOf" srcId="{2D0AD841-B0DA-4E74-86F6-B06D59E2E0BD}" destId="{E9149BB4-6A3F-4781-AED4-C0900981B358}" srcOrd="0" destOrd="0" presId="urn:microsoft.com/office/officeart/2005/8/layout/vList4"/>
    <dgm:cxn modelId="{F0E9D673-FD94-412D-95F9-054EF3404008}" type="presOf" srcId="{67CB46FF-17FD-4ADD-A663-422B76B50BDE}" destId="{4476BD4B-777D-4BDF-9B3B-F3375899FC0D}" srcOrd="0" destOrd="0" presId="urn:microsoft.com/office/officeart/2005/8/layout/vList4"/>
    <dgm:cxn modelId="{E205755D-9DB3-4567-AF3C-586ABADA0129}" type="presOf" srcId="{2D0AD841-B0DA-4E74-86F6-B06D59E2E0BD}" destId="{47A5300A-C529-424E-BD63-0F53AC831212}" srcOrd="1" destOrd="0" presId="urn:microsoft.com/office/officeart/2005/8/layout/vList4"/>
    <dgm:cxn modelId="{428FE5C4-0A9A-4799-8527-7151822E06E5}" type="presOf" srcId="{0E2727D8-0E39-472F-8DF7-92BFDC34CC96}" destId="{E7998199-6E15-4969-873F-2771B0D92F01}" srcOrd="0" destOrd="0" presId="urn:microsoft.com/office/officeart/2005/8/layout/vList4"/>
    <dgm:cxn modelId="{8EC77C8A-588A-416A-862E-10952BF83B6A}" srcId="{172040CC-1513-405E-B997-2EE5688FBE35}" destId="{0E2727D8-0E39-472F-8DF7-92BFDC34CC96}" srcOrd="2" destOrd="0" parTransId="{9841A116-1F2D-47C3-A759-3B12E7AB0803}" sibTransId="{EC787E79-81A5-483A-AC6E-B49E9C9F1492}"/>
    <dgm:cxn modelId="{85B38E12-CF6E-45A9-8009-0F7B1582F2DD}" srcId="{0E2727D8-0E39-472F-8DF7-92BFDC34CC96}" destId="{D225BA17-3DCF-4B86-B901-1832FDE779EF}" srcOrd="0" destOrd="0" parTransId="{35A5B616-8A0D-4062-AF1F-18F7898ACDFD}" sibTransId="{55286513-B23E-4A2B-8D52-BEBCB67520C7}"/>
    <dgm:cxn modelId="{EE4BADB9-622C-4E9E-A129-B90B7E9B13A5}" type="presOf" srcId="{CC8C1B6C-2935-49F2-83FB-FE5FE94BE11B}" destId="{653F0FB8-A376-4DDA-B4F3-FEF79D369B91}" srcOrd="1" destOrd="1" presId="urn:microsoft.com/office/officeart/2005/8/layout/vList4"/>
    <dgm:cxn modelId="{BA6AADD0-5FC5-4DAD-B424-CC44427AAE26}" type="presOf" srcId="{172040CC-1513-405E-B997-2EE5688FBE35}" destId="{9EC53E9C-139A-4C19-AB38-89847F04F33B}" srcOrd="0" destOrd="0" presId="urn:microsoft.com/office/officeart/2005/8/layout/vList4"/>
    <dgm:cxn modelId="{C7DF68E2-0254-43C3-A260-B8D997CC650D}" type="presOf" srcId="{D225BA17-3DCF-4B86-B901-1832FDE779EF}" destId="{963C6F36-54CC-4FF3-A499-170A3093EC04}" srcOrd="1" destOrd="1" presId="urn:microsoft.com/office/officeart/2005/8/layout/vList4"/>
    <dgm:cxn modelId="{C738FF95-3756-493C-A774-929434BEC24C}" type="presOf" srcId="{CC8C1B6C-2935-49F2-83FB-FE5FE94BE11B}" destId="{4476BD4B-777D-4BDF-9B3B-F3375899FC0D}" srcOrd="0" destOrd="1" presId="urn:microsoft.com/office/officeart/2005/8/layout/vList4"/>
    <dgm:cxn modelId="{A20BFCF9-B717-42C2-9AAE-E7A720ECEA12}" type="presOf" srcId="{67CB46FF-17FD-4ADD-A663-422B76B50BDE}" destId="{653F0FB8-A376-4DDA-B4F3-FEF79D369B91}" srcOrd="1" destOrd="0" presId="urn:microsoft.com/office/officeart/2005/8/layout/vList4"/>
    <dgm:cxn modelId="{FD04816C-ABA4-40E6-B218-46B47C370431}" type="presOf" srcId="{0E2727D8-0E39-472F-8DF7-92BFDC34CC96}" destId="{963C6F36-54CC-4FF3-A499-170A3093EC04}" srcOrd="1" destOrd="0" presId="urn:microsoft.com/office/officeart/2005/8/layout/vList4"/>
    <dgm:cxn modelId="{68101D51-EB49-47A5-A6D6-BE1BC4309E82}" srcId="{172040CC-1513-405E-B997-2EE5688FBE35}" destId="{2D0AD841-B0DA-4E74-86F6-B06D59E2E0BD}" srcOrd="1" destOrd="0" parTransId="{ED92C85D-101D-4C1C-9A1F-FF665CB92F37}" sibTransId="{94D8A98B-B2E5-43AA-811C-E450799B2FAC}"/>
    <dgm:cxn modelId="{A93B6ACA-63B0-45EC-9923-116F1E65A2AD}" srcId="{67CB46FF-17FD-4ADD-A663-422B76B50BDE}" destId="{CC8C1B6C-2935-49F2-83FB-FE5FE94BE11B}" srcOrd="0" destOrd="0" parTransId="{EED8FA89-0452-4570-AEF5-CAC112F8E442}" sibTransId="{5E386633-F37D-4D8E-AAFA-553FEEA10C99}"/>
    <dgm:cxn modelId="{70D03042-5D5D-4F51-A823-E7A0AC7C564B}" type="presParOf" srcId="{9EC53E9C-139A-4C19-AB38-89847F04F33B}" destId="{B5B02750-623A-4760-A83A-443A8FFD04FC}" srcOrd="0" destOrd="0" presId="urn:microsoft.com/office/officeart/2005/8/layout/vList4"/>
    <dgm:cxn modelId="{907E8D93-4CCF-4392-A99C-6A5355E44D9C}" type="presParOf" srcId="{B5B02750-623A-4760-A83A-443A8FFD04FC}" destId="{4476BD4B-777D-4BDF-9B3B-F3375899FC0D}" srcOrd="0" destOrd="0" presId="urn:microsoft.com/office/officeart/2005/8/layout/vList4"/>
    <dgm:cxn modelId="{785B5DD4-6114-4F7F-9F24-9F7F2B4C591A}" type="presParOf" srcId="{B5B02750-623A-4760-A83A-443A8FFD04FC}" destId="{3672092E-F7B1-47F0-AEC7-F09AF0BF3DE1}" srcOrd="1" destOrd="0" presId="urn:microsoft.com/office/officeart/2005/8/layout/vList4"/>
    <dgm:cxn modelId="{4282030A-C9DF-4B87-8CC6-20BEFD55DE4A}" type="presParOf" srcId="{B5B02750-623A-4760-A83A-443A8FFD04FC}" destId="{653F0FB8-A376-4DDA-B4F3-FEF79D369B91}" srcOrd="2" destOrd="0" presId="urn:microsoft.com/office/officeart/2005/8/layout/vList4"/>
    <dgm:cxn modelId="{82EF06E5-1091-4C37-810E-04A18DC91C84}" type="presParOf" srcId="{9EC53E9C-139A-4C19-AB38-89847F04F33B}" destId="{AFBBE361-C0FD-4DEF-8647-C9C8531BB929}" srcOrd="1" destOrd="0" presId="urn:microsoft.com/office/officeart/2005/8/layout/vList4"/>
    <dgm:cxn modelId="{82574247-A443-410A-A741-CD45C1F8E8AD}" type="presParOf" srcId="{9EC53E9C-139A-4C19-AB38-89847F04F33B}" destId="{4BBD0719-742D-4B29-8917-747888E95333}" srcOrd="2" destOrd="0" presId="urn:microsoft.com/office/officeart/2005/8/layout/vList4"/>
    <dgm:cxn modelId="{BF972BE8-41A0-4320-80EC-0D8996D6DB12}" type="presParOf" srcId="{4BBD0719-742D-4B29-8917-747888E95333}" destId="{E9149BB4-6A3F-4781-AED4-C0900981B358}" srcOrd="0" destOrd="0" presId="urn:microsoft.com/office/officeart/2005/8/layout/vList4"/>
    <dgm:cxn modelId="{94DAE8D2-D6E2-43EE-842F-DB835617A3D4}" type="presParOf" srcId="{4BBD0719-742D-4B29-8917-747888E95333}" destId="{61632AB2-968F-4773-B5A5-1C89DDF2D8B8}" srcOrd="1" destOrd="0" presId="urn:microsoft.com/office/officeart/2005/8/layout/vList4"/>
    <dgm:cxn modelId="{D304E205-AA56-4F51-B1A2-7BA59876AA39}" type="presParOf" srcId="{4BBD0719-742D-4B29-8917-747888E95333}" destId="{47A5300A-C529-424E-BD63-0F53AC831212}" srcOrd="2" destOrd="0" presId="urn:microsoft.com/office/officeart/2005/8/layout/vList4"/>
    <dgm:cxn modelId="{06029284-CBE9-4207-9A90-10AE0B943926}" type="presParOf" srcId="{9EC53E9C-139A-4C19-AB38-89847F04F33B}" destId="{88A5981C-AEFE-4C8D-8359-6055BAABC6BC}" srcOrd="3" destOrd="0" presId="urn:microsoft.com/office/officeart/2005/8/layout/vList4"/>
    <dgm:cxn modelId="{73FF3D76-A020-4693-B0A9-2E64106D6A5C}" type="presParOf" srcId="{9EC53E9C-139A-4C19-AB38-89847F04F33B}" destId="{C9C91DE1-1FFB-4DDE-B4F0-1ECB64F7E806}" srcOrd="4" destOrd="0" presId="urn:microsoft.com/office/officeart/2005/8/layout/vList4"/>
    <dgm:cxn modelId="{CE765CDD-CFC7-45D6-8B27-5E7F3F6B0FC1}" type="presParOf" srcId="{C9C91DE1-1FFB-4DDE-B4F0-1ECB64F7E806}" destId="{E7998199-6E15-4969-873F-2771B0D92F01}" srcOrd="0" destOrd="0" presId="urn:microsoft.com/office/officeart/2005/8/layout/vList4"/>
    <dgm:cxn modelId="{75E34CD0-46CD-4D37-AFF5-5087F8FDE23D}" type="presParOf" srcId="{C9C91DE1-1FFB-4DDE-B4F0-1ECB64F7E806}" destId="{734C5459-6109-4F01-A7E2-42A0AC154645}" srcOrd="1" destOrd="0" presId="urn:microsoft.com/office/officeart/2005/8/layout/vList4"/>
    <dgm:cxn modelId="{56E3A16B-D2BB-4ED0-BD82-DCF7897199B1}" type="presParOf" srcId="{C9C91DE1-1FFB-4DDE-B4F0-1ECB64F7E806}" destId="{963C6F36-54CC-4FF3-A499-170A3093EC04}" srcOrd="2" destOrd="0" presId="urn:microsoft.com/office/officeart/2005/8/layout/vLis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0F5BAC7-714E-4E57-832E-57BDBC4AD0AC}"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MX"/>
        </a:p>
      </dgm:t>
    </dgm:pt>
    <dgm:pt modelId="{12EB0A4A-5782-4AC9-A13F-81E27AA37F0D}">
      <dgm:prSet phldrT="[Texto]" custT="1"/>
      <dgm:spPr/>
      <dgm:t>
        <a:bodyPr/>
        <a:lstStyle/>
        <a:p>
          <a:r>
            <a:rPr lang="es-MX" sz="2000" dirty="0" smtClean="0">
              <a:latin typeface="Arial Black" pitchFamily="34" charset="0"/>
              <a:ea typeface="Times New Roman" panose="02020603050405020304" pitchFamily="18" charset="0"/>
              <a:cs typeface="Times New Roman" panose="02020603050405020304" pitchFamily="18" charset="0"/>
            </a:rPr>
            <a:t>SUPREMACÍA CONSTITUCIONAL</a:t>
          </a:r>
          <a:endParaRPr lang="es-MX" sz="2000" dirty="0"/>
        </a:p>
      </dgm:t>
    </dgm:pt>
    <dgm:pt modelId="{94969FD8-BC7F-42B2-960B-392F4E2C83ED}" type="parTrans" cxnId="{681AD2C1-2830-4E8E-8DDB-EE9B3F783A5A}">
      <dgm:prSet/>
      <dgm:spPr/>
      <dgm:t>
        <a:bodyPr/>
        <a:lstStyle/>
        <a:p>
          <a:endParaRPr lang="es-MX"/>
        </a:p>
      </dgm:t>
    </dgm:pt>
    <dgm:pt modelId="{0B481550-D38B-4F56-96AA-B1FBFA8FB6FA}" type="sibTrans" cxnId="{681AD2C1-2830-4E8E-8DDB-EE9B3F783A5A}">
      <dgm:prSet/>
      <dgm:spPr/>
      <dgm:t>
        <a:bodyPr/>
        <a:lstStyle/>
        <a:p>
          <a:endParaRPr lang="es-MX"/>
        </a:p>
      </dgm:t>
    </dgm:pt>
    <dgm:pt modelId="{CA713740-45B4-4419-9565-16A77EC65D8C}">
      <dgm:prSet phldrT="[Texto]" custT="1"/>
      <dgm:spPr/>
      <dgm:t>
        <a:bodyPr/>
        <a:lstStyle/>
        <a:p>
          <a:r>
            <a:rPr lang="es-MX" sz="1800" dirty="0" smtClean="0">
              <a:latin typeface="Arial Black" pitchFamily="34" charset="0"/>
              <a:ea typeface="Times New Roman" panose="02020603050405020304" pitchFamily="18" charset="0"/>
              <a:cs typeface="Times New Roman" panose="02020603050405020304" pitchFamily="18" charset="0"/>
            </a:rPr>
            <a:t>hace referencia a la cualidad de la Constitución de fungir como norma jurídica superior que da validez y unidad a un orden jurídico nacional.</a:t>
          </a:r>
          <a:endParaRPr lang="es-MX" sz="1800" dirty="0"/>
        </a:p>
      </dgm:t>
    </dgm:pt>
    <dgm:pt modelId="{C50615A9-E3BE-4AE9-B1B8-B49EB1AF200E}" type="parTrans" cxnId="{1B53FCD4-C8D0-4B2B-821F-5290F38B2165}">
      <dgm:prSet/>
      <dgm:spPr/>
      <dgm:t>
        <a:bodyPr/>
        <a:lstStyle/>
        <a:p>
          <a:endParaRPr lang="es-MX"/>
        </a:p>
      </dgm:t>
    </dgm:pt>
    <dgm:pt modelId="{76E8955C-E066-4B2E-B239-F7BF47C508CA}" type="sibTrans" cxnId="{1B53FCD4-C8D0-4B2B-821F-5290F38B2165}">
      <dgm:prSet/>
      <dgm:spPr/>
      <dgm:t>
        <a:bodyPr/>
        <a:lstStyle/>
        <a:p>
          <a:endParaRPr lang="es-MX"/>
        </a:p>
      </dgm:t>
    </dgm:pt>
    <dgm:pt modelId="{E415D8F7-430F-4AE5-807E-BECD83D19516}">
      <dgm:prSet phldrT="[Texto]" custT="1"/>
      <dgm:spPr>
        <a:solidFill>
          <a:srgbClr val="FF0000"/>
        </a:solidFill>
      </dgm:spPr>
      <dgm:t>
        <a:bodyPr/>
        <a:lstStyle/>
        <a:p>
          <a:r>
            <a:rPr lang="es-MX" sz="2000" dirty="0" smtClean="0">
              <a:latin typeface="Arial Black" pitchFamily="34" charset="0"/>
              <a:ea typeface="Times New Roman" panose="02020603050405020304" pitchFamily="18" charset="0"/>
              <a:cs typeface="Times New Roman" panose="02020603050405020304" pitchFamily="18" charset="0"/>
            </a:rPr>
            <a:t>La Constitución es la fuente última de validez de un orden jurídico.</a:t>
          </a:r>
          <a:endParaRPr lang="es-MX" sz="1200" dirty="0"/>
        </a:p>
      </dgm:t>
    </dgm:pt>
    <dgm:pt modelId="{6898CBF0-9EEC-4837-9422-90DDBE9A9976}" type="parTrans" cxnId="{F62ADED0-9626-4E66-A2FC-1C431378B142}">
      <dgm:prSet/>
      <dgm:spPr/>
      <dgm:t>
        <a:bodyPr/>
        <a:lstStyle/>
        <a:p>
          <a:endParaRPr lang="es-MX"/>
        </a:p>
      </dgm:t>
    </dgm:pt>
    <dgm:pt modelId="{5A17C5A0-E378-4184-B302-16DD9928FD80}" type="sibTrans" cxnId="{F62ADED0-9626-4E66-A2FC-1C431378B142}">
      <dgm:prSet/>
      <dgm:spPr/>
      <dgm:t>
        <a:bodyPr/>
        <a:lstStyle/>
        <a:p>
          <a:endParaRPr lang="es-MX"/>
        </a:p>
      </dgm:t>
    </dgm:pt>
    <dgm:pt modelId="{42409C32-F50D-423A-ABE0-92944701C705}">
      <dgm:prSet phldrT="[Texto]"/>
      <dgm:spPr>
        <a:solidFill>
          <a:srgbClr val="0070C0"/>
        </a:solidFill>
      </dgm:spPr>
    </dgm:pt>
    <dgm:pt modelId="{E6B688D7-4386-468D-A60B-545F65B31742}" type="parTrans" cxnId="{5EFE45AE-7E07-41D5-B6A7-225438AD3355}">
      <dgm:prSet/>
      <dgm:spPr/>
      <dgm:t>
        <a:bodyPr/>
        <a:lstStyle/>
        <a:p>
          <a:endParaRPr lang="es-MX"/>
        </a:p>
      </dgm:t>
    </dgm:pt>
    <dgm:pt modelId="{80DEB8EF-666F-4CA0-9980-6AA27A3A8622}" type="sibTrans" cxnId="{5EFE45AE-7E07-41D5-B6A7-225438AD3355}">
      <dgm:prSet/>
      <dgm:spPr/>
      <dgm:t>
        <a:bodyPr/>
        <a:lstStyle/>
        <a:p>
          <a:endParaRPr lang="es-MX"/>
        </a:p>
      </dgm:t>
    </dgm:pt>
    <dgm:pt modelId="{6AB84748-612C-454A-B7E0-F2589E8E2A7E}">
      <dgm:prSet custT="1"/>
      <dgm:spPr>
        <a:solidFill>
          <a:srgbClr val="C850C8"/>
        </a:solidFill>
      </dgm:spPr>
      <dgm:t>
        <a:bodyPr/>
        <a:lstStyle/>
        <a:p>
          <a:r>
            <a:rPr lang="es-MX" sz="2000" dirty="0" smtClean="0">
              <a:latin typeface="Arial Black" pitchFamily="34" charset="0"/>
              <a:ea typeface="Times New Roman" panose="02020603050405020304" pitchFamily="18" charset="0"/>
              <a:cs typeface="Times New Roman" panose="02020603050405020304" pitchFamily="18" charset="0"/>
            </a:rPr>
            <a:t>La conformidad puede referirse al procedimiento de elaboración de una norma jurídica, o al contenido de la misma.</a:t>
          </a:r>
          <a:endParaRPr lang="es-MX" sz="2000" dirty="0"/>
        </a:p>
      </dgm:t>
    </dgm:pt>
    <dgm:pt modelId="{AECC3E6A-DB2A-46CA-99D1-07A7CF63B445}" type="parTrans" cxnId="{07FB3FD0-1340-4A89-9C2C-57D8CA629501}">
      <dgm:prSet/>
      <dgm:spPr/>
      <dgm:t>
        <a:bodyPr/>
        <a:lstStyle/>
        <a:p>
          <a:endParaRPr lang="es-MX"/>
        </a:p>
      </dgm:t>
    </dgm:pt>
    <dgm:pt modelId="{182D3161-35AD-41E1-970F-F709CA8CE7A3}" type="sibTrans" cxnId="{07FB3FD0-1340-4A89-9C2C-57D8CA629501}">
      <dgm:prSet/>
      <dgm:spPr/>
      <dgm:t>
        <a:bodyPr/>
        <a:lstStyle/>
        <a:p>
          <a:endParaRPr lang="es-MX"/>
        </a:p>
      </dgm:t>
    </dgm:pt>
    <dgm:pt modelId="{5EEAF4CF-9FE4-48FF-96AA-74205FB6484A}">
      <dgm:prSet phldrT="[Texto]" custT="1"/>
      <dgm:spPr>
        <a:solidFill>
          <a:srgbClr val="FF0000"/>
        </a:solidFill>
      </dgm:spPr>
      <dgm:t>
        <a:bodyPr/>
        <a:lstStyle/>
        <a:p>
          <a:r>
            <a:rPr lang="es-MX" sz="1600" dirty="0" smtClean="0">
              <a:latin typeface="Arial Black" pitchFamily="34" charset="0"/>
              <a:ea typeface="Times New Roman" panose="02020603050405020304" pitchFamily="18" charset="0"/>
              <a:cs typeface="Times New Roman" panose="02020603050405020304" pitchFamily="18" charset="0"/>
            </a:rPr>
            <a:t>Para que una norma jurídica cualquiera sea válida requiere encontrar fundamento de validez en su conformidad con el conjunto de normas superiores y, en última instancia con la Constitución. </a:t>
          </a:r>
          <a:endParaRPr lang="es-MX" sz="1600" dirty="0"/>
        </a:p>
      </dgm:t>
    </dgm:pt>
    <dgm:pt modelId="{1DE5804D-30B2-4E1A-B815-C8E0DC2A711A}" type="parTrans" cxnId="{8F291BFE-8540-4DEC-BD54-C37C123BCAFE}">
      <dgm:prSet/>
      <dgm:spPr/>
    </dgm:pt>
    <dgm:pt modelId="{22E2936C-CCCB-411E-9C4E-BEB1AE0EAFBF}" type="sibTrans" cxnId="{8F291BFE-8540-4DEC-BD54-C37C123BCAFE}">
      <dgm:prSet/>
      <dgm:spPr/>
    </dgm:pt>
    <dgm:pt modelId="{F58BE481-9030-4EF8-A8ED-79D8A86E22A7}" type="pres">
      <dgm:prSet presAssocID="{60F5BAC7-714E-4E57-832E-57BDBC4AD0AC}" presName="diagram" presStyleCnt="0">
        <dgm:presLayoutVars>
          <dgm:chMax val="1"/>
          <dgm:dir/>
          <dgm:animLvl val="ctr"/>
          <dgm:resizeHandles val="exact"/>
        </dgm:presLayoutVars>
      </dgm:prSet>
      <dgm:spPr/>
      <dgm:t>
        <a:bodyPr/>
        <a:lstStyle/>
        <a:p>
          <a:endParaRPr lang="es-MX"/>
        </a:p>
      </dgm:t>
    </dgm:pt>
    <dgm:pt modelId="{AA1335CF-8B61-49F5-A2A1-2935B4D259D4}" type="pres">
      <dgm:prSet presAssocID="{60F5BAC7-714E-4E57-832E-57BDBC4AD0AC}" presName="matrix" presStyleCnt="0"/>
      <dgm:spPr/>
    </dgm:pt>
    <dgm:pt modelId="{A5546972-EC41-4A91-BC55-603B54CDCB30}" type="pres">
      <dgm:prSet presAssocID="{60F5BAC7-714E-4E57-832E-57BDBC4AD0AC}" presName="tile1" presStyleLbl="node1" presStyleIdx="0" presStyleCnt="4" custLinFactNeighborX="6198" custLinFactNeighborY="-3143"/>
      <dgm:spPr/>
      <dgm:t>
        <a:bodyPr/>
        <a:lstStyle/>
        <a:p>
          <a:endParaRPr lang="es-MX"/>
        </a:p>
      </dgm:t>
    </dgm:pt>
    <dgm:pt modelId="{27A8F402-1B0F-4BF3-A726-8E7AB1532660}" type="pres">
      <dgm:prSet presAssocID="{60F5BAC7-714E-4E57-832E-57BDBC4AD0AC}" presName="tile1text" presStyleLbl="node1" presStyleIdx="0" presStyleCnt="4">
        <dgm:presLayoutVars>
          <dgm:chMax val="0"/>
          <dgm:chPref val="0"/>
          <dgm:bulletEnabled val="1"/>
        </dgm:presLayoutVars>
      </dgm:prSet>
      <dgm:spPr/>
      <dgm:t>
        <a:bodyPr/>
        <a:lstStyle/>
        <a:p>
          <a:endParaRPr lang="es-MX"/>
        </a:p>
      </dgm:t>
    </dgm:pt>
    <dgm:pt modelId="{F7EA9DEA-23F5-46F3-9E96-A508FA516254}" type="pres">
      <dgm:prSet presAssocID="{60F5BAC7-714E-4E57-832E-57BDBC4AD0AC}" presName="tile2" presStyleLbl="node1" presStyleIdx="1" presStyleCnt="4"/>
      <dgm:spPr/>
      <dgm:t>
        <a:bodyPr/>
        <a:lstStyle/>
        <a:p>
          <a:endParaRPr lang="es-MX"/>
        </a:p>
      </dgm:t>
    </dgm:pt>
    <dgm:pt modelId="{72E3452D-5621-408E-824A-0EB49957796C}" type="pres">
      <dgm:prSet presAssocID="{60F5BAC7-714E-4E57-832E-57BDBC4AD0AC}" presName="tile2text" presStyleLbl="node1" presStyleIdx="1" presStyleCnt="4">
        <dgm:presLayoutVars>
          <dgm:chMax val="0"/>
          <dgm:chPref val="0"/>
          <dgm:bulletEnabled val="1"/>
        </dgm:presLayoutVars>
      </dgm:prSet>
      <dgm:spPr/>
      <dgm:t>
        <a:bodyPr/>
        <a:lstStyle/>
        <a:p>
          <a:endParaRPr lang="es-MX"/>
        </a:p>
      </dgm:t>
    </dgm:pt>
    <dgm:pt modelId="{DCEBAC5F-DBBD-4FA0-B298-931FA7DA12AE}" type="pres">
      <dgm:prSet presAssocID="{60F5BAC7-714E-4E57-832E-57BDBC4AD0AC}" presName="tile3" presStyleLbl="node1" presStyleIdx="2" presStyleCnt="4" custLinFactNeighborX="6198" custLinFactNeighborY="-3143"/>
      <dgm:spPr/>
      <dgm:t>
        <a:bodyPr/>
        <a:lstStyle/>
        <a:p>
          <a:endParaRPr lang="es-MX"/>
        </a:p>
      </dgm:t>
    </dgm:pt>
    <dgm:pt modelId="{3036BE62-08C6-4E42-9179-7A83478AB8EE}" type="pres">
      <dgm:prSet presAssocID="{60F5BAC7-714E-4E57-832E-57BDBC4AD0AC}" presName="tile3text" presStyleLbl="node1" presStyleIdx="2" presStyleCnt="4">
        <dgm:presLayoutVars>
          <dgm:chMax val="0"/>
          <dgm:chPref val="0"/>
          <dgm:bulletEnabled val="1"/>
        </dgm:presLayoutVars>
      </dgm:prSet>
      <dgm:spPr/>
      <dgm:t>
        <a:bodyPr/>
        <a:lstStyle/>
        <a:p>
          <a:endParaRPr lang="es-MX"/>
        </a:p>
      </dgm:t>
    </dgm:pt>
    <dgm:pt modelId="{3D025F4F-7844-4B9D-AD3D-89CD2025BECB}" type="pres">
      <dgm:prSet presAssocID="{60F5BAC7-714E-4E57-832E-57BDBC4AD0AC}" presName="tile4" presStyleLbl="node1" presStyleIdx="3" presStyleCnt="4" custLinFactNeighborY="-3143"/>
      <dgm:spPr/>
      <dgm:t>
        <a:bodyPr/>
        <a:lstStyle/>
        <a:p>
          <a:endParaRPr lang="es-MX"/>
        </a:p>
      </dgm:t>
    </dgm:pt>
    <dgm:pt modelId="{254F3258-344A-492F-AD63-937EE8EE6A26}" type="pres">
      <dgm:prSet presAssocID="{60F5BAC7-714E-4E57-832E-57BDBC4AD0AC}" presName="tile4text" presStyleLbl="node1" presStyleIdx="3" presStyleCnt="4">
        <dgm:presLayoutVars>
          <dgm:chMax val="0"/>
          <dgm:chPref val="0"/>
          <dgm:bulletEnabled val="1"/>
        </dgm:presLayoutVars>
      </dgm:prSet>
      <dgm:spPr/>
      <dgm:t>
        <a:bodyPr/>
        <a:lstStyle/>
        <a:p>
          <a:endParaRPr lang="es-MX"/>
        </a:p>
      </dgm:t>
    </dgm:pt>
    <dgm:pt modelId="{941E2477-8709-483B-99D5-C8574099E5CC}" type="pres">
      <dgm:prSet presAssocID="{60F5BAC7-714E-4E57-832E-57BDBC4AD0AC}" presName="centerTile" presStyleLbl="fgShp" presStyleIdx="0" presStyleCnt="1" custScaleX="138623" custLinFactNeighborX="10330" custLinFactNeighborY="-6286">
        <dgm:presLayoutVars>
          <dgm:chMax val="0"/>
          <dgm:chPref val="0"/>
        </dgm:presLayoutVars>
      </dgm:prSet>
      <dgm:spPr/>
      <dgm:t>
        <a:bodyPr/>
        <a:lstStyle/>
        <a:p>
          <a:endParaRPr lang="es-MX"/>
        </a:p>
      </dgm:t>
    </dgm:pt>
  </dgm:ptLst>
  <dgm:cxnLst>
    <dgm:cxn modelId="{8E7E31C8-BCC6-4DE2-A5F8-073552F9DF1D}" type="presOf" srcId="{6AB84748-612C-454A-B7E0-F2589E8E2A7E}" destId="{3D025F4F-7844-4B9D-AD3D-89CD2025BECB}" srcOrd="0" destOrd="0" presId="urn:microsoft.com/office/officeart/2005/8/layout/matrix1"/>
    <dgm:cxn modelId="{1B53FCD4-C8D0-4B2B-821F-5290F38B2165}" srcId="{12EB0A4A-5782-4AC9-A13F-81E27AA37F0D}" destId="{CA713740-45B4-4419-9565-16A77EC65D8C}" srcOrd="0" destOrd="0" parTransId="{C50615A9-E3BE-4AE9-B1B8-B49EB1AF200E}" sibTransId="{76E8955C-E066-4B2E-B239-F7BF47C508CA}"/>
    <dgm:cxn modelId="{8F291BFE-8540-4DEC-BD54-C37C123BCAFE}" srcId="{12EB0A4A-5782-4AC9-A13F-81E27AA37F0D}" destId="{5EEAF4CF-9FE4-48FF-96AA-74205FB6484A}" srcOrd="2" destOrd="0" parTransId="{1DE5804D-30B2-4E1A-B815-C8E0DC2A711A}" sibTransId="{22E2936C-CCCB-411E-9C4E-BEB1AE0EAFBF}"/>
    <dgm:cxn modelId="{9E4BC5F5-DCE3-4769-8E8D-066097A24788}" type="presOf" srcId="{6AB84748-612C-454A-B7E0-F2589E8E2A7E}" destId="{254F3258-344A-492F-AD63-937EE8EE6A26}" srcOrd="1" destOrd="0" presId="urn:microsoft.com/office/officeart/2005/8/layout/matrix1"/>
    <dgm:cxn modelId="{6FC56E4F-10E0-4343-835A-B2E42253ACC5}" type="presOf" srcId="{5EEAF4CF-9FE4-48FF-96AA-74205FB6484A}" destId="{3036BE62-08C6-4E42-9179-7A83478AB8EE}" srcOrd="1" destOrd="0" presId="urn:microsoft.com/office/officeart/2005/8/layout/matrix1"/>
    <dgm:cxn modelId="{76D852A8-8FEC-462B-93D6-FA46716FDEAC}" type="presOf" srcId="{CA713740-45B4-4419-9565-16A77EC65D8C}" destId="{27A8F402-1B0F-4BF3-A726-8E7AB1532660}" srcOrd="1" destOrd="0" presId="urn:microsoft.com/office/officeart/2005/8/layout/matrix1"/>
    <dgm:cxn modelId="{627A591C-CCA7-4A26-B9D8-01FA17DF4FAC}" type="presOf" srcId="{E415D8F7-430F-4AE5-807E-BECD83D19516}" destId="{72E3452D-5621-408E-824A-0EB49957796C}" srcOrd="1" destOrd="0" presId="urn:microsoft.com/office/officeart/2005/8/layout/matrix1"/>
    <dgm:cxn modelId="{5FFA215C-A406-44BD-88C5-63145DB6546A}" type="presOf" srcId="{CA713740-45B4-4419-9565-16A77EC65D8C}" destId="{A5546972-EC41-4A91-BC55-603B54CDCB30}" srcOrd="0" destOrd="0" presId="urn:microsoft.com/office/officeart/2005/8/layout/matrix1"/>
    <dgm:cxn modelId="{07FB3FD0-1340-4A89-9C2C-57D8CA629501}" srcId="{12EB0A4A-5782-4AC9-A13F-81E27AA37F0D}" destId="{6AB84748-612C-454A-B7E0-F2589E8E2A7E}" srcOrd="3" destOrd="0" parTransId="{AECC3E6A-DB2A-46CA-99D1-07A7CF63B445}" sibTransId="{182D3161-35AD-41E1-970F-F709CA8CE7A3}"/>
    <dgm:cxn modelId="{681AD2C1-2830-4E8E-8DDB-EE9B3F783A5A}" srcId="{60F5BAC7-714E-4E57-832E-57BDBC4AD0AC}" destId="{12EB0A4A-5782-4AC9-A13F-81E27AA37F0D}" srcOrd="0" destOrd="0" parTransId="{94969FD8-BC7F-42B2-960B-392F4E2C83ED}" sibTransId="{0B481550-D38B-4F56-96AA-B1FBFA8FB6FA}"/>
    <dgm:cxn modelId="{479ADB6A-9B0C-4907-B8E7-C7205C10CC08}" type="presOf" srcId="{5EEAF4CF-9FE4-48FF-96AA-74205FB6484A}" destId="{DCEBAC5F-DBBD-4FA0-B298-931FA7DA12AE}" srcOrd="0" destOrd="0" presId="urn:microsoft.com/office/officeart/2005/8/layout/matrix1"/>
    <dgm:cxn modelId="{F3A6BD85-3788-48B3-8742-F2D22BD5C954}" type="presOf" srcId="{12EB0A4A-5782-4AC9-A13F-81E27AA37F0D}" destId="{941E2477-8709-483B-99D5-C8574099E5CC}" srcOrd="0" destOrd="0" presId="urn:microsoft.com/office/officeart/2005/8/layout/matrix1"/>
    <dgm:cxn modelId="{854BCF59-6167-4382-83C5-A4BF4EF1A088}" type="presOf" srcId="{60F5BAC7-714E-4E57-832E-57BDBC4AD0AC}" destId="{F58BE481-9030-4EF8-A8ED-79D8A86E22A7}" srcOrd="0" destOrd="0" presId="urn:microsoft.com/office/officeart/2005/8/layout/matrix1"/>
    <dgm:cxn modelId="{F62ADED0-9626-4E66-A2FC-1C431378B142}" srcId="{12EB0A4A-5782-4AC9-A13F-81E27AA37F0D}" destId="{E415D8F7-430F-4AE5-807E-BECD83D19516}" srcOrd="1" destOrd="0" parTransId="{6898CBF0-9EEC-4837-9422-90DDBE9A9976}" sibTransId="{5A17C5A0-E378-4184-B302-16DD9928FD80}"/>
    <dgm:cxn modelId="{5EFE45AE-7E07-41D5-B6A7-225438AD3355}" srcId="{12EB0A4A-5782-4AC9-A13F-81E27AA37F0D}" destId="{42409C32-F50D-423A-ABE0-92944701C705}" srcOrd="4" destOrd="0" parTransId="{E6B688D7-4386-468D-A60B-545F65B31742}" sibTransId="{80DEB8EF-666F-4CA0-9980-6AA27A3A8622}"/>
    <dgm:cxn modelId="{634D5A18-0928-4A78-88F7-58453B8ADE6B}" type="presOf" srcId="{E415D8F7-430F-4AE5-807E-BECD83D19516}" destId="{F7EA9DEA-23F5-46F3-9E96-A508FA516254}" srcOrd="0" destOrd="0" presId="urn:microsoft.com/office/officeart/2005/8/layout/matrix1"/>
    <dgm:cxn modelId="{D7E227BB-2FF9-4E59-AC15-AEE286127880}" type="presParOf" srcId="{F58BE481-9030-4EF8-A8ED-79D8A86E22A7}" destId="{AA1335CF-8B61-49F5-A2A1-2935B4D259D4}" srcOrd="0" destOrd="0" presId="urn:microsoft.com/office/officeart/2005/8/layout/matrix1"/>
    <dgm:cxn modelId="{77AACA0C-0F72-4B09-AC2B-23F5C9A3419E}" type="presParOf" srcId="{AA1335CF-8B61-49F5-A2A1-2935B4D259D4}" destId="{A5546972-EC41-4A91-BC55-603B54CDCB30}" srcOrd="0" destOrd="0" presId="urn:microsoft.com/office/officeart/2005/8/layout/matrix1"/>
    <dgm:cxn modelId="{42C321D9-C84F-4B7C-B389-452A0E96B932}" type="presParOf" srcId="{AA1335CF-8B61-49F5-A2A1-2935B4D259D4}" destId="{27A8F402-1B0F-4BF3-A726-8E7AB1532660}" srcOrd="1" destOrd="0" presId="urn:microsoft.com/office/officeart/2005/8/layout/matrix1"/>
    <dgm:cxn modelId="{A03D6BAA-47B9-4E0E-A383-A7F0A80044BE}" type="presParOf" srcId="{AA1335CF-8B61-49F5-A2A1-2935B4D259D4}" destId="{F7EA9DEA-23F5-46F3-9E96-A508FA516254}" srcOrd="2" destOrd="0" presId="urn:microsoft.com/office/officeart/2005/8/layout/matrix1"/>
    <dgm:cxn modelId="{47553039-F823-465E-AB46-6342FC5E6E93}" type="presParOf" srcId="{AA1335CF-8B61-49F5-A2A1-2935B4D259D4}" destId="{72E3452D-5621-408E-824A-0EB49957796C}" srcOrd="3" destOrd="0" presId="urn:microsoft.com/office/officeart/2005/8/layout/matrix1"/>
    <dgm:cxn modelId="{48AD21E7-044A-4BF7-827E-647BB9A9D97F}" type="presParOf" srcId="{AA1335CF-8B61-49F5-A2A1-2935B4D259D4}" destId="{DCEBAC5F-DBBD-4FA0-B298-931FA7DA12AE}" srcOrd="4" destOrd="0" presId="urn:microsoft.com/office/officeart/2005/8/layout/matrix1"/>
    <dgm:cxn modelId="{973D1576-3346-49F7-B20B-52DDBC179253}" type="presParOf" srcId="{AA1335CF-8B61-49F5-A2A1-2935B4D259D4}" destId="{3036BE62-08C6-4E42-9179-7A83478AB8EE}" srcOrd="5" destOrd="0" presId="urn:microsoft.com/office/officeart/2005/8/layout/matrix1"/>
    <dgm:cxn modelId="{E5A43DF0-4907-4F8D-8C24-AE299709CABE}" type="presParOf" srcId="{AA1335CF-8B61-49F5-A2A1-2935B4D259D4}" destId="{3D025F4F-7844-4B9D-AD3D-89CD2025BECB}" srcOrd="6" destOrd="0" presId="urn:microsoft.com/office/officeart/2005/8/layout/matrix1"/>
    <dgm:cxn modelId="{9C7399EC-D3B4-4224-A4CA-A561EF14764A}" type="presParOf" srcId="{AA1335CF-8B61-49F5-A2A1-2935B4D259D4}" destId="{254F3258-344A-492F-AD63-937EE8EE6A26}" srcOrd="7" destOrd="0" presId="urn:microsoft.com/office/officeart/2005/8/layout/matrix1"/>
    <dgm:cxn modelId="{B2A4EB0B-E723-4FB6-9565-13531CABEB8E}" type="presParOf" srcId="{F58BE481-9030-4EF8-A8ED-79D8A86E22A7}" destId="{941E2477-8709-483B-99D5-C8574099E5CC}"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EFC0992E-BB10-4933-8B3C-2E8B9185DF4B}">
      <dgm:prSet/>
      <dgm:spPr/>
      <dgm:t>
        <a:bodyPr/>
        <a:lstStyle/>
        <a:p>
          <a:r>
            <a:rPr lang="es-MX" dirty="0" smtClean="0"/>
            <a:t>Principio de </a:t>
          </a:r>
          <a:r>
            <a:rPr lang="es-MX" dirty="0" err="1" smtClean="0"/>
            <a:t>Reformabilidad</a:t>
          </a:r>
          <a:r>
            <a:rPr lang="es-MX" dirty="0" smtClean="0"/>
            <a:t> Constitucional</a:t>
          </a:r>
          <a:endParaRPr lang="es-MX" dirty="0"/>
        </a:p>
      </dgm:t>
    </dgm:pt>
    <dgm:pt modelId="{457A0442-954B-4ECC-8101-8203D08FA62B}" type="parTrans" cxnId="{798ACEF8-3803-4EB5-BDF1-560958F88298}">
      <dgm:prSet/>
      <dgm:spPr/>
    </dgm:pt>
    <dgm:pt modelId="{5131D44B-F377-452F-A120-A1036ADAF9D0}" type="sibTrans" cxnId="{798ACEF8-3803-4EB5-BDF1-560958F88298}">
      <dgm:prSet/>
      <dgm:spPr/>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C843B43B-3412-4493-9795-AB44D7BBED1B}" type="pres">
      <dgm:prSet presAssocID="{EFC0992E-BB10-4933-8B3C-2E8B9185DF4B}" presName="parentText" presStyleLbl="node1" presStyleIdx="0" presStyleCnt="1">
        <dgm:presLayoutVars>
          <dgm:chMax val="0"/>
          <dgm:bulletEnabled val="1"/>
        </dgm:presLayoutVars>
      </dgm:prSet>
      <dgm:spPr/>
    </dgm:pt>
  </dgm:ptLst>
  <dgm:cxnLst>
    <dgm:cxn modelId="{E7C50D95-9CE8-4454-8DAE-8B0E19AA3FC0}" type="presOf" srcId="{D570D13C-CAA4-49EE-9EB3-56D1F4319664}" destId="{54108079-3681-4ED9-8028-9E2F62605F57}" srcOrd="0" destOrd="0" presId="urn:microsoft.com/office/officeart/2005/8/layout/vList2"/>
    <dgm:cxn modelId="{2412C114-6CA6-473B-909B-ECEC0D3060BE}" type="presOf" srcId="{EFC0992E-BB10-4933-8B3C-2E8B9185DF4B}" destId="{C843B43B-3412-4493-9795-AB44D7BBED1B}" srcOrd="0" destOrd="0" presId="urn:microsoft.com/office/officeart/2005/8/layout/vList2"/>
    <dgm:cxn modelId="{798ACEF8-3803-4EB5-BDF1-560958F88298}" srcId="{D570D13C-CAA4-49EE-9EB3-56D1F4319664}" destId="{EFC0992E-BB10-4933-8B3C-2E8B9185DF4B}" srcOrd="0" destOrd="0" parTransId="{457A0442-954B-4ECC-8101-8203D08FA62B}" sibTransId="{5131D44B-F377-452F-A120-A1036ADAF9D0}"/>
    <dgm:cxn modelId="{670AEA70-1686-46B2-B8C2-EB08E44BDC37}" type="presParOf" srcId="{54108079-3681-4ED9-8028-9E2F62605F57}" destId="{C843B43B-3412-4493-9795-AB44D7BBED1B}"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chemeClr val="accent3">
            <a:lumMod val="75000"/>
          </a:schemeClr>
        </a:solidFill>
      </dgm:spPr>
      <dgm:t>
        <a:bodyPr/>
        <a:lstStyle/>
        <a:p>
          <a:r>
            <a:rPr lang="es-ES" dirty="0" smtClean="0"/>
            <a:t>Por lo que respecta al procedimiento de reforma de la Constitución podemos, de manera complementaria a la supremacía, determinar otro principio denominado rigidez en oposición a flexibilidad, distinción elaborada originalmente por James Bryce, aunque la mayoría de Constituciones contemporáneas han optado por la rigidez, y más que hablar de rigidez o flexibilidad se hace el distingo de más o menos grados de rigidez o flexibilidad. </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29626" custLinFactY="-1843" custLinFactNeighborX="1664" custLinFactNeighborY="-100000">
        <dgm:presLayoutVars>
          <dgm:chMax val="0"/>
          <dgm:bulletEnabled val="1"/>
        </dgm:presLayoutVars>
      </dgm:prSet>
      <dgm:spPr/>
      <dgm:t>
        <a:bodyPr/>
        <a:lstStyle/>
        <a:p>
          <a:endParaRPr lang="es-MX"/>
        </a:p>
      </dgm:t>
    </dgm:pt>
  </dgm:ptLst>
  <dgm:cxnLst>
    <dgm:cxn modelId="{C41A6D17-42C9-48A8-9426-08E27CD7A409}" type="presOf" srcId="{22EBEE2E-00B1-417C-9C26-1F1A1DC48F9B}" destId="{E6E30030-3C09-4F54-8AE5-9C5095772DD1}" srcOrd="0" destOrd="0" presId="urn:microsoft.com/office/officeart/2005/8/layout/vList2"/>
    <dgm:cxn modelId="{BA42241E-E305-4B25-8E03-2EF58EA6EE93}" srcId="{22EBEE2E-00B1-417C-9C26-1F1A1DC48F9B}" destId="{A047E512-EB3F-47AB-8AA1-6E00883BE3D4}" srcOrd="0" destOrd="0" parTransId="{98F4A48C-994F-4363-ABBF-C025C5FE9CC4}" sibTransId="{990FDBB6-A84F-4F4D-BF85-A0701AB8B974}"/>
    <dgm:cxn modelId="{ECFA0A92-84E9-41FF-B163-CF9FE827042F}" type="presOf" srcId="{A047E512-EB3F-47AB-8AA1-6E00883BE3D4}" destId="{03957EB9-DB8D-40A4-9D15-158D4B4E4446}" srcOrd="0" destOrd="0" presId="urn:microsoft.com/office/officeart/2005/8/layout/vList2"/>
    <dgm:cxn modelId="{58CA9073-C8D4-49FA-A13E-13E9F86BB588}"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EFC0992E-BB10-4933-8B3C-2E8B9185DF4B}">
      <dgm:prSet/>
      <dgm:spPr/>
      <dgm:t>
        <a:bodyPr/>
        <a:lstStyle/>
        <a:p>
          <a:r>
            <a:rPr lang="es-MX" dirty="0" smtClean="0"/>
            <a:t>Principio de </a:t>
          </a:r>
          <a:r>
            <a:rPr lang="es-MX" dirty="0" err="1" smtClean="0"/>
            <a:t>Reformabilidad</a:t>
          </a:r>
          <a:r>
            <a:rPr lang="es-MX" dirty="0" smtClean="0"/>
            <a:t> Constitucional</a:t>
          </a:r>
          <a:endParaRPr lang="es-MX" dirty="0"/>
        </a:p>
      </dgm:t>
    </dgm:pt>
    <dgm:pt modelId="{457A0442-954B-4ECC-8101-8203D08FA62B}" type="parTrans" cxnId="{798ACEF8-3803-4EB5-BDF1-560958F88298}">
      <dgm:prSet/>
      <dgm:spPr/>
    </dgm:pt>
    <dgm:pt modelId="{5131D44B-F377-452F-A120-A1036ADAF9D0}" type="sibTrans" cxnId="{798ACEF8-3803-4EB5-BDF1-560958F88298}">
      <dgm:prSet/>
      <dgm:spPr/>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C843B43B-3412-4493-9795-AB44D7BBED1B}" type="pres">
      <dgm:prSet presAssocID="{EFC0992E-BB10-4933-8B3C-2E8B9185DF4B}" presName="parentText" presStyleLbl="node1" presStyleIdx="0" presStyleCnt="1">
        <dgm:presLayoutVars>
          <dgm:chMax val="0"/>
          <dgm:bulletEnabled val="1"/>
        </dgm:presLayoutVars>
      </dgm:prSet>
      <dgm:spPr/>
    </dgm:pt>
  </dgm:ptLst>
  <dgm:cxnLst>
    <dgm:cxn modelId="{E40EDFB7-ED11-46BE-A0FE-3065FC6791CE}" type="presOf" srcId="{D570D13C-CAA4-49EE-9EB3-56D1F4319664}" destId="{54108079-3681-4ED9-8028-9E2F62605F57}" srcOrd="0" destOrd="0" presId="urn:microsoft.com/office/officeart/2005/8/layout/vList2"/>
    <dgm:cxn modelId="{83846F58-2DBA-481B-BE65-9EE692B447D5}" type="presOf" srcId="{EFC0992E-BB10-4933-8B3C-2E8B9185DF4B}" destId="{C843B43B-3412-4493-9795-AB44D7BBED1B}" srcOrd="0" destOrd="0" presId="urn:microsoft.com/office/officeart/2005/8/layout/vList2"/>
    <dgm:cxn modelId="{798ACEF8-3803-4EB5-BDF1-560958F88298}" srcId="{D570D13C-CAA4-49EE-9EB3-56D1F4319664}" destId="{EFC0992E-BB10-4933-8B3C-2E8B9185DF4B}" srcOrd="0" destOrd="0" parTransId="{457A0442-954B-4ECC-8101-8203D08FA62B}" sibTransId="{5131D44B-F377-452F-A120-A1036ADAF9D0}"/>
    <dgm:cxn modelId="{7B622811-EB32-47C6-80E7-65626399AD2C}" type="presParOf" srcId="{54108079-3681-4ED9-8028-9E2F62605F57}" destId="{C843B43B-3412-4493-9795-AB44D7BBED1B}"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rgbClr val="00B050"/>
        </a:solidFill>
      </dgm:spPr>
      <dgm:t>
        <a:bodyPr/>
        <a:lstStyle/>
        <a:p>
          <a:r>
            <a:rPr lang="es-ES" dirty="0" smtClean="0"/>
            <a:t>Es el proceso a través del cual un Estado se dota de una norma magna o bien Constitución Política y como va evolucionando ésta conforme a los sucesos más importantes del país. O bien como aquella postura política que considera que la Constitución de un Estado debe estar legitimada y fundada en derecho, estructurada e inspirada en el principio de la soberanía inalienable del pueblo que ya señalaba J. J. Rousseau, y en la división de poderes por </a:t>
          </a:r>
          <a:r>
            <a:rPr lang="es-ES" dirty="0" err="1" smtClean="0"/>
            <a:t>Montesquieu</a:t>
          </a:r>
          <a:r>
            <a:rPr lang="es-ES" dirty="0" smtClean="0"/>
            <a:t>. </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29626" custLinFactY="-1843" custLinFactNeighborX="1664" custLinFactNeighborY="-100000">
        <dgm:presLayoutVars>
          <dgm:chMax val="0"/>
          <dgm:bulletEnabled val="1"/>
        </dgm:presLayoutVars>
      </dgm:prSet>
      <dgm:spPr/>
      <dgm:t>
        <a:bodyPr/>
        <a:lstStyle/>
        <a:p>
          <a:endParaRPr lang="es-MX"/>
        </a:p>
      </dgm:t>
    </dgm:pt>
  </dgm:ptLst>
  <dgm:cxnLst>
    <dgm:cxn modelId="{BA42241E-E305-4B25-8E03-2EF58EA6EE93}" srcId="{22EBEE2E-00B1-417C-9C26-1F1A1DC48F9B}" destId="{A047E512-EB3F-47AB-8AA1-6E00883BE3D4}" srcOrd="0" destOrd="0" parTransId="{98F4A48C-994F-4363-ABBF-C025C5FE9CC4}" sibTransId="{990FDBB6-A84F-4F4D-BF85-A0701AB8B974}"/>
    <dgm:cxn modelId="{D4153420-FA0D-412E-BC05-9099653D1475}" type="presOf" srcId="{22EBEE2E-00B1-417C-9C26-1F1A1DC48F9B}" destId="{E6E30030-3C09-4F54-8AE5-9C5095772DD1}" srcOrd="0" destOrd="0" presId="urn:microsoft.com/office/officeart/2005/8/layout/vList2"/>
    <dgm:cxn modelId="{A8F96D72-D4BB-4962-8D5C-3B0FA7320487}" type="presOf" srcId="{A047E512-EB3F-47AB-8AA1-6E00883BE3D4}" destId="{03957EB9-DB8D-40A4-9D15-158D4B4E4446}" srcOrd="0" destOrd="0" presId="urn:microsoft.com/office/officeart/2005/8/layout/vList2"/>
    <dgm:cxn modelId="{22D34FDA-A0E6-456F-BDF1-2BBE2D46E7D3}"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chemeClr val="accent3">
            <a:lumMod val="75000"/>
          </a:schemeClr>
        </a:solidFill>
      </dgm:spPr>
      <dgm:t>
        <a:bodyPr/>
        <a:lstStyle/>
        <a:p>
          <a:r>
            <a:rPr lang="es-ES" dirty="0" smtClean="0"/>
            <a:t>La rigidez significa, concretamente, que la Constitución no puede ser reformada por el mismo órgano que crea de manera ordinaria leyes distintas a la Constitución, y que tampoco puede seguir el mismo procedimiento que se utiliza para reformar la ley común, es decir, deben existir procedimientos y órganos diferenciados para las reformas constitucionales y las leyes comunes. La diferenciación no necesariamente debe ser radical que dé nacimiento a otros órganos, sino que existan cotos para que las reformas constitucionales no sean tan simples que se atente contra dicha norma suprema, los cuales pueden ser solicitando mayorías calificadas o </a:t>
          </a:r>
          <a:r>
            <a:rPr lang="es-ES" dirty="0" err="1" smtClean="0"/>
            <a:t>supercalificadas</a:t>
          </a:r>
          <a:r>
            <a:rPr lang="es-ES" dirty="0" smtClean="0"/>
            <a:t> para su aprobación o que el procedimiento requiera de un periodo de tiempo más largo y en caso de los sistemas parlamentarios, incluso, requerir que cuando se proponga una reforma constitucional se disuelva el poder legislativo y se convoque a nuevas elecciones de forma que sean los nuevos legisladores los que se encarguen de votar la iniciativa propuesta por la legislatura precedente. </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29626" custLinFactY="-1843" custLinFactNeighborX="1664" custLinFactNeighborY="-100000">
        <dgm:presLayoutVars>
          <dgm:chMax val="0"/>
          <dgm:bulletEnabled val="1"/>
        </dgm:presLayoutVars>
      </dgm:prSet>
      <dgm:spPr/>
      <dgm:t>
        <a:bodyPr/>
        <a:lstStyle/>
        <a:p>
          <a:endParaRPr lang="es-MX"/>
        </a:p>
      </dgm:t>
    </dgm:pt>
  </dgm:ptLst>
  <dgm:cxnLst>
    <dgm:cxn modelId="{19D284C5-771E-4C72-9229-74BC26093E72}" type="presOf" srcId="{22EBEE2E-00B1-417C-9C26-1F1A1DC48F9B}" destId="{E6E30030-3C09-4F54-8AE5-9C5095772DD1}" srcOrd="0" destOrd="0" presId="urn:microsoft.com/office/officeart/2005/8/layout/vList2"/>
    <dgm:cxn modelId="{BA42241E-E305-4B25-8E03-2EF58EA6EE93}" srcId="{22EBEE2E-00B1-417C-9C26-1F1A1DC48F9B}" destId="{A047E512-EB3F-47AB-8AA1-6E00883BE3D4}" srcOrd="0" destOrd="0" parTransId="{98F4A48C-994F-4363-ABBF-C025C5FE9CC4}" sibTransId="{990FDBB6-A84F-4F4D-BF85-A0701AB8B974}"/>
    <dgm:cxn modelId="{B0C2C572-DF96-4CBC-838F-BAA6CE9B52EC}" type="presOf" srcId="{A047E512-EB3F-47AB-8AA1-6E00883BE3D4}" destId="{03957EB9-DB8D-40A4-9D15-158D4B4E4446}" srcOrd="0" destOrd="0" presId="urn:microsoft.com/office/officeart/2005/8/layout/vList2"/>
    <dgm:cxn modelId="{A1E05796-83A5-4E08-880E-A9D0A46E046F}"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EFC0992E-BB10-4933-8B3C-2E8B9185DF4B}">
      <dgm:prSet/>
      <dgm:spPr/>
      <dgm:t>
        <a:bodyPr/>
        <a:lstStyle/>
        <a:p>
          <a:r>
            <a:rPr lang="es-MX" dirty="0" smtClean="0"/>
            <a:t>Principio de </a:t>
          </a:r>
          <a:r>
            <a:rPr lang="es-MX" dirty="0" err="1" smtClean="0"/>
            <a:t>Reformabilidad</a:t>
          </a:r>
          <a:r>
            <a:rPr lang="es-MX" dirty="0" smtClean="0"/>
            <a:t> Constitucional</a:t>
          </a:r>
          <a:endParaRPr lang="es-MX" dirty="0"/>
        </a:p>
      </dgm:t>
    </dgm:pt>
    <dgm:pt modelId="{457A0442-954B-4ECC-8101-8203D08FA62B}" type="parTrans" cxnId="{798ACEF8-3803-4EB5-BDF1-560958F88298}">
      <dgm:prSet/>
      <dgm:spPr/>
    </dgm:pt>
    <dgm:pt modelId="{5131D44B-F377-452F-A120-A1036ADAF9D0}" type="sibTrans" cxnId="{798ACEF8-3803-4EB5-BDF1-560958F88298}">
      <dgm:prSet/>
      <dgm:spPr/>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C843B43B-3412-4493-9795-AB44D7BBED1B}" type="pres">
      <dgm:prSet presAssocID="{EFC0992E-BB10-4933-8B3C-2E8B9185DF4B}" presName="parentText" presStyleLbl="node1" presStyleIdx="0" presStyleCnt="1">
        <dgm:presLayoutVars>
          <dgm:chMax val="0"/>
          <dgm:bulletEnabled val="1"/>
        </dgm:presLayoutVars>
      </dgm:prSet>
      <dgm:spPr/>
    </dgm:pt>
  </dgm:ptLst>
  <dgm:cxnLst>
    <dgm:cxn modelId="{C1BA5487-E66C-441F-B29B-CDA065C4ACD2}" type="presOf" srcId="{EFC0992E-BB10-4933-8B3C-2E8B9185DF4B}" destId="{C843B43B-3412-4493-9795-AB44D7BBED1B}" srcOrd="0" destOrd="0" presId="urn:microsoft.com/office/officeart/2005/8/layout/vList2"/>
    <dgm:cxn modelId="{62C58B8A-3505-491F-96F9-84936DFE0FCE}" type="presOf" srcId="{D570D13C-CAA4-49EE-9EB3-56D1F4319664}" destId="{54108079-3681-4ED9-8028-9E2F62605F57}" srcOrd="0" destOrd="0" presId="urn:microsoft.com/office/officeart/2005/8/layout/vList2"/>
    <dgm:cxn modelId="{798ACEF8-3803-4EB5-BDF1-560958F88298}" srcId="{D570D13C-CAA4-49EE-9EB3-56D1F4319664}" destId="{EFC0992E-BB10-4933-8B3C-2E8B9185DF4B}" srcOrd="0" destOrd="0" parTransId="{457A0442-954B-4ECC-8101-8203D08FA62B}" sibTransId="{5131D44B-F377-452F-A120-A1036ADAF9D0}"/>
    <dgm:cxn modelId="{B0646793-418F-4155-ADC3-60066829687E}" type="presParOf" srcId="{54108079-3681-4ED9-8028-9E2F62605F57}" destId="{C843B43B-3412-4493-9795-AB44D7BBED1B}"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chemeClr val="accent3">
            <a:lumMod val="75000"/>
          </a:schemeClr>
        </a:solidFill>
      </dgm:spPr>
      <dgm:t>
        <a:bodyPr/>
        <a:lstStyle/>
        <a:p>
          <a:r>
            <a:rPr lang="es-ES" dirty="0" smtClean="0"/>
            <a:t>En cambio las Constituciones flexibles son aquellas que para ser modificadas se observa el mismo procedimiento que se sigue para la aprobación o modificación de las leyes ordinarias</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29626" custLinFactY="-1843" custLinFactNeighborX="1664" custLinFactNeighborY="-100000">
        <dgm:presLayoutVars>
          <dgm:chMax val="0"/>
          <dgm:bulletEnabled val="1"/>
        </dgm:presLayoutVars>
      </dgm:prSet>
      <dgm:spPr/>
      <dgm:t>
        <a:bodyPr/>
        <a:lstStyle/>
        <a:p>
          <a:endParaRPr lang="es-MX"/>
        </a:p>
      </dgm:t>
    </dgm:pt>
  </dgm:ptLst>
  <dgm:cxnLst>
    <dgm:cxn modelId="{BA42241E-E305-4B25-8E03-2EF58EA6EE93}" srcId="{22EBEE2E-00B1-417C-9C26-1F1A1DC48F9B}" destId="{A047E512-EB3F-47AB-8AA1-6E00883BE3D4}" srcOrd="0" destOrd="0" parTransId="{98F4A48C-994F-4363-ABBF-C025C5FE9CC4}" sibTransId="{990FDBB6-A84F-4F4D-BF85-A0701AB8B974}"/>
    <dgm:cxn modelId="{3AB319D0-5E01-4981-A51A-75B93AE47791}" type="presOf" srcId="{22EBEE2E-00B1-417C-9C26-1F1A1DC48F9B}" destId="{E6E30030-3C09-4F54-8AE5-9C5095772DD1}" srcOrd="0" destOrd="0" presId="urn:microsoft.com/office/officeart/2005/8/layout/vList2"/>
    <dgm:cxn modelId="{D6940CF5-CEBB-46DD-84B1-20CCB84EFC21}" type="presOf" srcId="{A047E512-EB3F-47AB-8AA1-6E00883BE3D4}" destId="{03957EB9-DB8D-40A4-9D15-158D4B4E4446}" srcOrd="0" destOrd="0" presId="urn:microsoft.com/office/officeart/2005/8/layout/vList2"/>
    <dgm:cxn modelId="{A22BD90D-E5AB-43FB-90B4-45FABB0FF09A}"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476D00EA-F698-42D2-8591-93243257BFCD}"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26E8E42A-3DB1-4AA1-812E-552F6CD2318E}">
      <dgm:prSet phldrT="[Texto]"/>
      <dgm:spPr/>
      <dgm:t>
        <a:bodyPr/>
        <a:lstStyle/>
        <a:p>
          <a:r>
            <a:rPr lang="es-MX" dirty="0" smtClean="0"/>
            <a:t>Característica</a:t>
          </a:r>
          <a:endParaRPr lang="es-MX" dirty="0"/>
        </a:p>
      </dgm:t>
    </dgm:pt>
    <dgm:pt modelId="{3B3A5871-FF73-4895-8139-E58DC0D876DF}" type="parTrans" cxnId="{72AE7B47-4AB4-447E-B80D-918A03E807AA}">
      <dgm:prSet/>
      <dgm:spPr/>
      <dgm:t>
        <a:bodyPr/>
        <a:lstStyle/>
        <a:p>
          <a:endParaRPr lang="es-MX"/>
        </a:p>
      </dgm:t>
    </dgm:pt>
    <dgm:pt modelId="{B2DCA23B-D9FA-4676-9EB5-5623C1FD697C}" type="sibTrans" cxnId="{72AE7B47-4AB4-447E-B80D-918A03E807AA}">
      <dgm:prSet/>
      <dgm:spPr/>
      <dgm:t>
        <a:bodyPr/>
        <a:lstStyle/>
        <a:p>
          <a:endParaRPr lang="es-MX"/>
        </a:p>
      </dgm:t>
    </dgm:pt>
    <dgm:pt modelId="{26F1616B-FC8B-439D-A1D6-60C2D9B26CB4}">
      <dgm:prSet phldrT="[Texto]" custT="1"/>
      <dgm:spPr/>
      <dgm:t>
        <a:bodyPr/>
        <a:lstStyle/>
        <a:p>
          <a:r>
            <a:rPr lang="es-ES" sz="1800" dirty="0" smtClean="0"/>
            <a:t>Permanencia en el tiempo; las Constituciones aspiran a durar y adaptarse a los cambios de la realidad modificándose a través de las reformas, la interpretación y la costumbre. </a:t>
          </a:r>
          <a:endParaRPr lang="es-MX" sz="1800" dirty="0"/>
        </a:p>
      </dgm:t>
    </dgm:pt>
    <dgm:pt modelId="{6600B696-306C-4D6D-BA7D-A5E30215A199}" type="parTrans" cxnId="{472EF81A-4893-44F2-A71F-1BA52ECBA806}">
      <dgm:prSet/>
      <dgm:spPr/>
      <dgm:t>
        <a:bodyPr/>
        <a:lstStyle/>
        <a:p>
          <a:endParaRPr lang="es-MX"/>
        </a:p>
      </dgm:t>
    </dgm:pt>
    <dgm:pt modelId="{608FCFFE-A581-44C8-9338-908905BFA6D8}" type="sibTrans" cxnId="{472EF81A-4893-44F2-A71F-1BA52ECBA806}">
      <dgm:prSet/>
      <dgm:spPr/>
      <dgm:t>
        <a:bodyPr/>
        <a:lstStyle/>
        <a:p>
          <a:endParaRPr lang="es-MX"/>
        </a:p>
      </dgm:t>
    </dgm:pt>
    <dgm:pt modelId="{C9CE8065-7037-4B0B-B977-42AAF8D74BAA}">
      <dgm:prSet phldrT="[Texto]"/>
      <dgm:spPr>
        <a:solidFill>
          <a:srgbClr val="0070C0"/>
        </a:solidFill>
      </dgm:spPr>
      <dgm:t>
        <a:bodyPr/>
        <a:lstStyle/>
        <a:p>
          <a:r>
            <a:rPr lang="es-MX" dirty="0" smtClean="0"/>
            <a:t>Finalidad</a:t>
          </a:r>
          <a:endParaRPr lang="es-MX" dirty="0"/>
        </a:p>
      </dgm:t>
    </dgm:pt>
    <dgm:pt modelId="{9CF332A2-C7A5-4A48-98EF-45BFDEE8D823}" type="parTrans" cxnId="{BEDB77A0-7DD1-4EB9-A89F-D57ADBC394F4}">
      <dgm:prSet/>
      <dgm:spPr/>
      <dgm:t>
        <a:bodyPr/>
        <a:lstStyle/>
        <a:p>
          <a:endParaRPr lang="es-MX"/>
        </a:p>
      </dgm:t>
    </dgm:pt>
    <dgm:pt modelId="{030EBD0A-94C8-4C4F-9058-1D2077A0FF6E}" type="sibTrans" cxnId="{BEDB77A0-7DD1-4EB9-A89F-D57ADBC394F4}">
      <dgm:prSet/>
      <dgm:spPr/>
      <dgm:t>
        <a:bodyPr/>
        <a:lstStyle/>
        <a:p>
          <a:endParaRPr lang="es-MX"/>
        </a:p>
      </dgm:t>
    </dgm:pt>
    <dgm:pt modelId="{9839280F-FB91-42AE-902E-B520BF61F313}">
      <dgm:prSet/>
      <dgm:spPr/>
      <dgm:t>
        <a:bodyPr/>
        <a:lstStyle/>
        <a:p>
          <a:r>
            <a:rPr lang="es-ES" dirty="0" smtClean="0"/>
            <a:t>Todo orden jurídico persigue: la seguridad.</a:t>
          </a:r>
          <a:endParaRPr lang="es-MX" dirty="0"/>
        </a:p>
      </dgm:t>
    </dgm:pt>
    <dgm:pt modelId="{C8F44B44-3B01-409E-8C68-5684959E0FC9}" type="parTrans" cxnId="{CCA7C4FF-7D5A-41D1-95D1-B5D452A01788}">
      <dgm:prSet/>
      <dgm:spPr/>
      <dgm:t>
        <a:bodyPr/>
        <a:lstStyle/>
        <a:p>
          <a:endParaRPr lang="es-MX"/>
        </a:p>
      </dgm:t>
    </dgm:pt>
    <dgm:pt modelId="{7A5C83AB-F8B7-498D-BC91-56CC27025178}" type="sibTrans" cxnId="{CCA7C4FF-7D5A-41D1-95D1-B5D452A01788}">
      <dgm:prSet/>
      <dgm:spPr/>
      <dgm:t>
        <a:bodyPr/>
        <a:lstStyle/>
        <a:p>
          <a:endParaRPr lang="es-MX"/>
        </a:p>
      </dgm:t>
    </dgm:pt>
    <dgm:pt modelId="{D1AC5C07-4670-49E1-B842-0C79D0070045}">
      <dgm:prSet/>
      <dgm:spPr/>
      <dgm:t>
        <a:bodyPr/>
        <a:lstStyle/>
        <a:p>
          <a:r>
            <a:rPr lang="es-MX" dirty="0" smtClean="0"/>
            <a:t>Fundamento Constitucional</a:t>
          </a:r>
          <a:endParaRPr lang="es-MX" dirty="0"/>
        </a:p>
      </dgm:t>
    </dgm:pt>
    <dgm:pt modelId="{1B3859CF-7CF9-4961-80B4-06D073D0792C}" type="parTrans" cxnId="{7CF87E88-8872-4CB4-AF51-DB91E07720AB}">
      <dgm:prSet/>
      <dgm:spPr/>
    </dgm:pt>
    <dgm:pt modelId="{F5D696BF-7A8F-49EF-B104-2CB421E6B36C}" type="sibTrans" cxnId="{7CF87E88-8872-4CB4-AF51-DB91E07720AB}">
      <dgm:prSet/>
      <dgm:spPr/>
    </dgm:pt>
    <dgm:pt modelId="{AA3A3024-2483-443E-964D-AF29B0EA34E9}">
      <dgm:prSet/>
      <dgm:spPr/>
      <dgm:t>
        <a:bodyPr/>
        <a:lstStyle/>
        <a:p>
          <a:r>
            <a:rPr lang="es-MX" dirty="0" smtClean="0"/>
            <a:t>Artículo 136</a:t>
          </a:r>
          <a:endParaRPr lang="es-MX" dirty="0"/>
        </a:p>
      </dgm:t>
    </dgm:pt>
    <dgm:pt modelId="{D19AF6E4-6924-47CB-9D64-A96DE34166B3}" type="parTrans" cxnId="{40CF1804-C650-445E-94B7-4F7BDC5677EE}">
      <dgm:prSet/>
      <dgm:spPr/>
    </dgm:pt>
    <dgm:pt modelId="{344D6F42-774F-47F9-A822-692B2394C24B}" type="sibTrans" cxnId="{40CF1804-C650-445E-94B7-4F7BDC5677EE}">
      <dgm:prSet/>
      <dgm:spPr/>
    </dgm:pt>
    <dgm:pt modelId="{48AFD9B7-16DE-4E7C-808E-7A513ABF74BE}" type="pres">
      <dgm:prSet presAssocID="{476D00EA-F698-42D2-8591-93243257BFCD}" presName="Name0" presStyleCnt="0">
        <dgm:presLayoutVars>
          <dgm:dir/>
          <dgm:animLvl val="lvl"/>
          <dgm:resizeHandles/>
        </dgm:presLayoutVars>
      </dgm:prSet>
      <dgm:spPr/>
      <dgm:t>
        <a:bodyPr/>
        <a:lstStyle/>
        <a:p>
          <a:endParaRPr lang="es-MX"/>
        </a:p>
      </dgm:t>
    </dgm:pt>
    <dgm:pt modelId="{569D75E6-533D-4AD5-9DA6-B26D727A2B86}" type="pres">
      <dgm:prSet presAssocID="{26E8E42A-3DB1-4AA1-812E-552F6CD2318E}" presName="linNode" presStyleCnt="0"/>
      <dgm:spPr/>
    </dgm:pt>
    <dgm:pt modelId="{7F3B78A1-E21A-4FE1-A668-531B7D6F8ADA}" type="pres">
      <dgm:prSet presAssocID="{26E8E42A-3DB1-4AA1-812E-552F6CD2318E}" presName="parentShp" presStyleLbl="node1" presStyleIdx="0" presStyleCnt="3">
        <dgm:presLayoutVars>
          <dgm:bulletEnabled val="1"/>
        </dgm:presLayoutVars>
      </dgm:prSet>
      <dgm:spPr/>
      <dgm:t>
        <a:bodyPr/>
        <a:lstStyle/>
        <a:p>
          <a:endParaRPr lang="es-MX"/>
        </a:p>
      </dgm:t>
    </dgm:pt>
    <dgm:pt modelId="{526802C2-4049-471E-AE00-FC76C8A5B29F}" type="pres">
      <dgm:prSet presAssocID="{26E8E42A-3DB1-4AA1-812E-552F6CD2318E}" presName="childShp" presStyleLbl="bgAccFollowNode1" presStyleIdx="0" presStyleCnt="3">
        <dgm:presLayoutVars>
          <dgm:bulletEnabled val="1"/>
        </dgm:presLayoutVars>
      </dgm:prSet>
      <dgm:spPr/>
      <dgm:t>
        <a:bodyPr/>
        <a:lstStyle/>
        <a:p>
          <a:endParaRPr lang="es-MX"/>
        </a:p>
      </dgm:t>
    </dgm:pt>
    <dgm:pt modelId="{0125994C-F14D-4936-99A6-12FB93FB2E3E}" type="pres">
      <dgm:prSet presAssocID="{B2DCA23B-D9FA-4676-9EB5-5623C1FD697C}" presName="spacing" presStyleCnt="0"/>
      <dgm:spPr/>
    </dgm:pt>
    <dgm:pt modelId="{131C424C-03FC-469B-B15E-0DA246352C98}" type="pres">
      <dgm:prSet presAssocID="{C9CE8065-7037-4B0B-B977-42AAF8D74BAA}" presName="linNode" presStyleCnt="0"/>
      <dgm:spPr/>
    </dgm:pt>
    <dgm:pt modelId="{60FA810A-A55C-47E0-8A62-9379309CFAF3}" type="pres">
      <dgm:prSet presAssocID="{C9CE8065-7037-4B0B-B977-42AAF8D74BAA}" presName="parentShp" presStyleLbl="node1" presStyleIdx="1" presStyleCnt="3">
        <dgm:presLayoutVars>
          <dgm:bulletEnabled val="1"/>
        </dgm:presLayoutVars>
      </dgm:prSet>
      <dgm:spPr/>
      <dgm:t>
        <a:bodyPr/>
        <a:lstStyle/>
        <a:p>
          <a:endParaRPr lang="es-MX"/>
        </a:p>
      </dgm:t>
    </dgm:pt>
    <dgm:pt modelId="{F7690FC0-6433-43B7-A893-AB8C37179905}" type="pres">
      <dgm:prSet presAssocID="{C9CE8065-7037-4B0B-B977-42AAF8D74BAA}" presName="childShp" presStyleLbl="bgAccFollowNode1" presStyleIdx="1" presStyleCnt="3">
        <dgm:presLayoutVars>
          <dgm:bulletEnabled val="1"/>
        </dgm:presLayoutVars>
      </dgm:prSet>
      <dgm:spPr/>
      <dgm:t>
        <a:bodyPr/>
        <a:lstStyle/>
        <a:p>
          <a:endParaRPr lang="es-MX"/>
        </a:p>
      </dgm:t>
    </dgm:pt>
    <dgm:pt modelId="{1FC51328-6726-4C43-A8B5-2546DBF090CB}" type="pres">
      <dgm:prSet presAssocID="{030EBD0A-94C8-4C4F-9058-1D2077A0FF6E}" presName="spacing" presStyleCnt="0"/>
      <dgm:spPr/>
    </dgm:pt>
    <dgm:pt modelId="{3C592E89-E6CC-4F7D-881D-1AB73CA2232B}" type="pres">
      <dgm:prSet presAssocID="{D1AC5C07-4670-49E1-B842-0C79D0070045}" presName="linNode" presStyleCnt="0"/>
      <dgm:spPr/>
    </dgm:pt>
    <dgm:pt modelId="{B9714431-2FAD-46E4-A604-C01D4045B552}" type="pres">
      <dgm:prSet presAssocID="{D1AC5C07-4670-49E1-B842-0C79D0070045}" presName="parentShp" presStyleLbl="node1" presStyleIdx="2" presStyleCnt="3">
        <dgm:presLayoutVars>
          <dgm:bulletEnabled val="1"/>
        </dgm:presLayoutVars>
      </dgm:prSet>
      <dgm:spPr/>
      <dgm:t>
        <a:bodyPr/>
        <a:lstStyle/>
        <a:p>
          <a:endParaRPr lang="es-MX"/>
        </a:p>
      </dgm:t>
    </dgm:pt>
    <dgm:pt modelId="{7E116A95-4A49-4C0A-83AD-D0E8F772A1D5}" type="pres">
      <dgm:prSet presAssocID="{D1AC5C07-4670-49E1-B842-0C79D0070045}" presName="childShp" presStyleLbl="bgAccFollowNode1" presStyleIdx="2" presStyleCnt="3">
        <dgm:presLayoutVars>
          <dgm:bulletEnabled val="1"/>
        </dgm:presLayoutVars>
      </dgm:prSet>
      <dgm:spPr/>
      <dgm:t>
        <a:bodyPr/>
        <a:lstStyle/>
        <a:p>
          <a:endParaRPr lang="es-MX"/>
        </a:p>
      </dgm:t>
    </dgm:pt>
  </dgm:ptLst>
  <dgm:cxnLst>
    <dgm:cxn modelId="{72AE7B47-4AB4-447E-B80D-918A03E807AA}" srcId="{476D00EA-F698-42D2-8591-93243257BFCD}" destId="{26E8E42A-3DB1-4AA1-812E-552F6CD2318E}" srcOrd="0" destOrd="0" parTransId="{3B3A5871-FF73-4895-8139-E58DC0D876DF}" sibTransId="{B2DCA23B-D9FA-4676-9EB5-5623C1FD697C}"/>
    <dgm:cxn modelId="{BEDB77A0-7DD1-4EB9-A89F-D57ADBC394F4}" srcId="{476D00EA-F698-42D2-8591-93243257BFCD}" destId="{C9CE8065-7037-4B0B-B977-42AAF8D74BAA}" srcOrd="1" destOrd="0" parTransId="{9CF332A2-C7A5-4A48-98EF-45BFDEE8D823}" sibTransId="{030EBD0A-94C8-4C4F-9058-1D2077A0FF6E}"/>
    <dgm:cxn modelId="{9F7BA124-6333-4D8D-ABEC-B3418DD9DB19}" type="presOf" srcId="{476D00EA-F698-42D2-8591-93243257BFCD}" destId="{48AFD9B7-16DE-4E7C-808E-7A513ABF74BE}" srcOrd="0" destOrd="0" presId="urn:microsoft.com/office/officeart/2005/8/layout/vList6"/>
    <dgm:cxn modelId="{1B148551-1D93-4B8D-858A-8BAD24A7520F}" type="presOf" srcId="{9839280F-FB91-42AE-902E-B520BF61F313}" destId="{F7690FC0-6433-43B7-A893-AB8C37179905}" srcOrd="0" destOrd="0" presId="urn:microsoft.com/office/officeart/2005/8/layout/vList6"/>
    <dgm:cxn modelId="{40CF1804-C650-445E-94B7-4F7BDC5677EE}" srcId="{D1AC5C07-4670-49E1-B842-0C79D0070045}" destId="{AA3A3024-2483-443E-964D-AF29B0EA34E9}" srcOrd="0" destOrd="0" parTransId="{D19AF6E4-6924-47CB-9D64-A96DE34166B3}" sibTransId="{344D6F42-774F-47F9-A822-692B2394C24B}"/>
    <dgm:cxn modelId="{CCA7C4FF-7D5A-41D1-95D1-B5D452A01788}" srcId="{C9CE8065-7037-4B0B-B977-42AAF8D74BAA}" destId="{9839280F-FB91-42AE-902E-B520BF61F313}" srcOrd="0" destOrd="0" parTransId="{C8F44B44-3B01-409E-8C68-5684959E0FC9}" sibTransId="{7A5C83AB-F8B7-498D-BC91-56CC27025178}"/>
    <dgm:cxn modelId="{993A0AE6-B620-46C8-862C-0F4562239418}" type="presOf" srcId="{D1AC5C07-4670-49E1-B842-0C79D0070045}" destId="{B9714431-2FAD-46E4-A604-C01D4045B552}" srcOrd="0" destOrd="0" presId="urn:microsoft.com/office/officeart/2005/8/layout/vList6"/>
    <dgm:cxn modelId="{C920D6EE-9B2A-4B6E-A2A1-E1ADA0BA7129}" type="presOf" srcId="{C9CE8065-7037-4B0B-B977-42AAF8D74BAA}" destId="{60FA810A-A55C-47E0-8A62-9379309CFAF3}" srcOrd="0" destOrd="0" presId="urn:microsoft.com/office/officeart/2005/8/layout/vList6"/>
    <dgm:cxn modelId="{472EF81A-4893-44F2-A71F-1BA52ECBA806}" srcId="{26E8E42A-3DB1-4AA1-812E-552F6CD2318E}" destId="{26F1616B-FC8B-439D-A1D6-60C2D9B26CB4}" srcOrd="0" destOrd="0" parTransId="{6600B696-306C-4D6D-BA7D-A5E30215A199}" sibTransId="{608FCFFE-A581-44C8-9338-908905BFA6D8}"/>
    <dgm:cxn modelId="{6150EC9F-855E-4A97-BE8F-E9C9C2705339}" type="presOf" srcId="{AA3A3024-2483-443E-964D-AF29B0EA34E9}" destId="{7E116A95-4A49-4C0A-83AD-D0E8F772A1D5}" srcOrd="0" destOrd="0" presId="urn:microsoft.com/office/officeart/2005/8/layout/vList6"/>
    <dgm:cxn modelId="{2D1FFF3E-04A9-4B60-8222-3A5D2A32516E}" type="presOf" srcId="{26E8E42A-3DB1-4AA1-812E-552F6CD2318E}" destId="{7F3B78A1-E21A-4FE1-A668-531B7D6F8ADA}" srcOrd="0" destOrd="0" presId="urn:microsoft.com/office/officeart/2005/8/layout/vList6"/>
    <dgm:cxn modelId="{DA9A5343-13FB-422C-80A3-EB6A8FD5E02B}" type="presOf" srcId="{26F1616B-FC8B-439D-A1D6-60C2D9B26CB4}" destId="{526802C2-4049-471E-AE00-FC76C8A5B29F}" srcOrd="0" destOrd="0" presId="urn:microsoft.com/office/officeart/2005/8/layout/vList6"/>
    <dgm:cxn modelId="{7CF87E88-8872-4CB4-AF51-DB91E07720AB}" srcId="{476D00EA-F698-42D2-8591-93243257BFCD}" destId="{D1AC5C07-4670-49E1-B842-0C79D0070045}" srcOrd="2" destOrd="0" parTransId="{1B3859CF-7CF9-4961-80B4-06D073D0792C}" sibTransId="{F5D696BF-7A8F-49EF-B104-2CB421E6B36C}"/>
    <dgm:cxn modelId="{CCED8C22-34D4-4467-8A61-C2261DE5AD64}" type="presParOf" srcId="{48AFD9B7-16DE-4E7C-808E-7A513ABF74BE}" destId="{569D75E6-533D-4AD5-9DA6-B26D727A2B86}" srcOrd="0" destOrd="0" presId="urn:microsoft.com/office/officeart/2005/8/layout/vList6"/>
    <dgm:cxn modelId="{5AF9E4EE-1903-4BEE-8608-2D5EBE2E2095}" type="presParOf" srcId="{569D75E6-533D-4AD5-9DA6-B26D727A2B86}" destId="{7F3B78A1-E21A-4FE1-A668-531B7D6F8ADA}" srcOrd="0" destOrd="0" presId="urn:microsoft.com/office/officeart/2005/8/layout/vList6"/>
    <dgm:cxn modelId="{FF2CBF23-E576-4ECE-B249-5BAD0BD54893}" type="presParOf" srcId="{569D75E6-533D-4AD5-9DA6-B26D727A2B86}" destId="{526802C2-4049-471E-AE00-FC76C8A5B29F}" srcOrd="1" destOrd="0" presId="urn:microsoft.com/office/officeart/2005/8/layout/vList6"/>
    <dgm:cxn modelId="{602C1DF5-C32D-4D56-B1CD-F603DDE6B426}" type="presParOf" srcId="{48AFD9B7-16DE-4E7C-808E-7A513ABF74BE}" destId="{0125994C-F14D-4936-99A6-12FB93FB2E3E}" srcOrd="1" destOrd="0" presId="urn:microsoft.com/office/officeart/2005/8/layout/vList6"/>
    <dgm:cxn modelId="{B846F315-C8CB-4DF8-A716-36BF3D28F3EB}" type="presParOf" srcId="{48AFD9B7-16DE-4E7C-808E-7A513ABF74BE}" destId="{131C424C-03FC-469B-B15E-0DA246352C98}" srcOrd="2" destOrd="0" presId="urn:microsoft.com/office/officeart/2005/8/layout/vList6"/>
    <dgm:cxn modelId="{4B8DDE4D-B37C-4152-BF90-689DDA1C8EC1}" type="presParOf" srcId="{131C424C-03FC-469B-B15E-0DA246352C98}" destId="{60FA810A-A55C-47E0-8A62-9379309CFAF3}" srcOrd="0" destOrd="0" presId="urn:microsoft.com/office/officeart/2005/8/layout/vList6"/>
    <dgm:cxn modelId="{CEE3139A-5004-42D4-9616-5C239EEC917F}" type="presParOf" srcId="{131C424C-03FC-469B-B15E-0DA246352C98}" destId="{F7690FC0-6433-43B7-A893-AB8C37179905}" srcOrd="1" destOrd="0" presId="urn:microsoft.com/office/officeart/2005/8/layout/vList6"/>
    <dgm:cxn modelId="{4335A465-D3C5-451B-B01F-74567E7AD1BA}" type="presParOf" srcId="{48AFD9B7-16DE-4E7C-808E-7A513ABF74BE}" destId="{1FC51328-6726-4C43-A8B5-2546DBF090CB}" srcOrd="3" destOrd="0" presId="urn:microsoft.com/office/officeart/2005/8/layout/vList6"/>
    <dgm:cxn modelId="{9BE9833C-71F3-47DA-80BA-E2E8CFF832F3}" type="presParOf" srcId="{48AFD9B7-16DE-4E7C-808E-7A513ABF74BE}" destId="{3C592E89-E6CC-4F7D-881D-1AB73CA2232B}" srcOrd="4" destOrd="0" presId="urn:microsoft.com/office/officeart/2005/8/layout/vList6"/>
    <dgm:cxn modelId="{590762DF-C064-4D0F-BED4-61758190770D}" type="presParOf" srcId="{3C592E89-E6CC-4F7D-881D-1AB73CA2232B}" destId="{B9714431-2FAD-46E4-A604-C01D4045B552}" srcOrd="0" destOrd="0" presId="urn:microsoft.com/office/officeart/2005/8/layout/vList6"/>
    <dgm:cxn modelId="{C3DE6E86-74C8-466C-BAC1-C1B7F2283FA7}" type="presParOf" srcId="{3C592E89-E6CC-4F7D-881D-1AB73CA2232B}" destId="{7E116A95-4A49-4C0A-83AD-D0E8F772A1D5}"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669900"/>
        </a:solidFill>
      </dgm:spPr>
      <dgm:t>
        <a:bodyPr/>
        <a:lstStyle/>
        <a:p>
          <a:pPr algn="ctr" rtl="0"/>
          <a:r>
            <a:rPr lang="es-MX" dirty="0" smtClean="0"/>
            <a:t>¿ Qué son los Derechos Humanos?</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332" custLinFactNeighborY="-398">
        <dgm:presLayoutVars>
          <dgm:chMax val="0"/>
          <dgm:bulletEnabled val="1"/>
        </dgm:presLayoutVars>
      </dgm:prSet>
      <dgm:spPr/>
      <dgm:t>
        <a:bodyPr/>
        <a:lstStyle/>
        <a:p>
          <a:endParaRPr lang="es-MX"/>
        </a:p>
      </dgm:t>
    </dgm:pt>
  </dgm:ptLst>
  <dgm:cxnLst>
    <dgm:cxn modelId="{E9A9C235-AE63-4BB4-BEAC-2167FCFB48F8}" type="presOf" srcId="{D570D13C-CAA4-49EE-9EB3-56D1F4319664}" destId="{54108079-3681-4ED9-8028-9E2F62605F57}" srcOrd="0" destOrd="0" presId="urn:microsoft.com/office/officeart/2005/8/layout/vList2"/>
    <dgm:cxn modelId="{5AA1463A-77F7-41FA-9707-EAA3747DCE51}" type="presOf" srcId="{8B0F1836-1EAF-41C4-B0C0-446F58D4C46F}" destId="{2F350E29-DC83-4309-956B-6DE34027F2D2}"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8BAB6A1F-8D69-4BFA-8894-5DEBCC1762B8}"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chemeClr val="accent3">
            <a:lumMod val="75000"/>
          </a:schemeClr>
        </a:solidFill>
      </dgm:spPr>
      <dgm:t>
        <a:bodyPr/>
        <a:lstStyle/>
        <a:p>
          <a:r>
            <a:rPr lang="es-MX" dirty="0" smtClean="0"/>
            <a:t>Son el reconocimiento de la dignidad humana  de cada uno de nosotros, son la expresión de procesos civilizatorios, la pauta para la convivencia pacífica. Para tener una vida plenamente realizada, es decir, vivir con igualdad, libertad, seguridad jurídica, ya que son el parámetro de la vida civilizada y representan la dignidad de las personas</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29626" custLinFactY="-1843" custLinFactNeighborX="1664" custLinFactNeighborY="-100000">
        <dgm:presLayoutVars>
          <dgm:chMax val="0"/>
          <dgm:bulletEnabled val="1"/>
        </dgm:presLayoutVars>
      </dgm:prSet>
      <dgm:spPr/>
      <dgm:t>
        <a:bodyPr/>
        <a:lstStyle/>
        <a:p>
          <a:endParaRPr lang="es-MX"/>
        </a:p>
      </dgm:t>
    </dgm:pt>
  </dgm:ptLst>
  <dgm:cxnLst>
    <dgm:cxn modelId="{BA42241E-E305-4B25-8E03-2EF58EA6EE93}" srcId="{22EBEE2E-00B1-417C-9C26-1F1A1DC48F9B}" destId="{A047E512-EB3F-47AB-8AA1-6E00883BE3D4}" srcOrd="0" destOrd="0" parTransId="{98F4A48C-994F-4363-ABBF-C025C5FE9CC4}" sibTransId="{990FDBB6-A84F-4F4D-BF85-A0701AB8B974}"/>
    <dgm:cxn modelId="{0D730927-026D-4FDB-9491-728AD7128526}" type="presOf" srcId="{A047E512-EB3F-47AB-8AA1-6E00883BE3D4}" destId="{03957EB9-DB8D-40A4-9D15-158D4B4E4446}" srcOrd="0" destOrd="0" presId="urn:microsoft.com/office/officeart/2005/8/layout/vList2"/>
    <dgm:cxn modelId="{76E4BF10-E9FD-42C4-A297-363742C27534}" type="presOf" srcId="{22EBEE2E-00B1-417C-9C26-1F1A1DC48F9B}" destId="{E6E30030-3C09-4F54-8AE5-9C5095772DD1}" srcOrd="0" destOrd="0" presId="urn:microsoft.com/office/officeart/2005/8/layout/vList2"/>
    <dgm:cxn modelId="{4ED7A6A3-98A9-4CAF-A263-15EFDA9F6D2F}"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3">
            <a:lumMod val="60000"/>
            <a:lumOff val="40000"/>
          </a:schemeClr>
        </a:solidFill>
      </dgm:spPr>
      <dgm:t>
        <a:bodyPr/>
        <a:lstStyle/>
        <a:p>
          <a:pPr algn="ctr" rtl="0"/>
          <a:r>
            <a:rPr lang="es-MX" dirty="0" smtClean="0"/>
            <a:t>¿ Qué son los Derechos Humanos?</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332" custLinFactNeighborY="-398">
        <dgm:presLayoutVars>
          <dgm:chMax val="0"/>
          <dgm:bulletEnabled val="1"/>
        </dgm:presLayoutVars>
      </dgm:prSet>
      <dgm:spPr/>
      <dgm:t>
        <a:bodyPr/>
        <a:lstStyle/>
        <a:p>
          <a:endParaRPr lang="es-MX"/>
        </a:p>
      </dgm:t>
    </dgm:pt>
  </dgm:ptLst>
  <dgm:cxnLst>
    <dgm:cxn modelId="{9CD9E9F9-B212-41A2-A309-9F2A82A48C41}" type="presOf" srcId="{8B0F1836-1EAF-41C4-B0C0-446F58D4C46F}" destId="{2F350E29-DC83-4309-956B-6DE34027F2D2}" srcOrd="0" destOrd="0" presId="urn:microsoft.com/office/officeart/2005/8/layout/vList2"/>
    <dgm:cxn modelId="{7F48BE83-3063-403E-9523-2CE859249DCA}" type="presOf" srcId="{D570D13C-CAA4-49EE-9EB3-56D1F4319664}" destId="{54108079-3681-4ED9-8028-9E2F62605F57}"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6C3CCCCE-B2D2-42D2-B50A-A1EBF98EFECE}"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chemeClr val="bg2">
            <a:lumMod val="75000"/>
          </a:schemeClr>
        </a:solidFill>
      </dgm:spPr>
      <dgm:t>
        <a:bodyPr/>
        <a:lstStyle/>
        <a:p>
          <a:r>
            <a:rPr lang="es-MX" dirty="0" smtClean="0"/>
            <a:t>*</a:t>
          </a:r>
          <a:r>
            <a:rPr lang="es-MX" dirty="0" err="1" smtClean="0"/>
            <a:t>Luigui</a:t>
          </a:r>
          <a:r>
            <a:rPr lang="es-MX" dirty="0" smtClean="0"/>
            <a:t> Ferrajoli</a:t>
          </a:r>
        </a:p>
        <a:p>
          <a:r>
            <a:rPr lang="es-ES_tradnl" dirty="0" smtClean="0"/>
            <a:t>Son los derechos primarios de las personas y conciernen indistintamente a todos los seres humanos, por ejemplo: el derecho a la vida y a la integridad de la persona, la libertad personal, la libertad de conciencia y de manifestación de pensamiento, el derecho a la salud y a la educación y las garantías penales y procesales</a:t>
          </a:r>
          <a:r>
            <a:rPr lang="es-MX" dirty="0" smtClean="0"/>
            <a:t>civil.   </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29626" custLinFactY="-1843" custLinFactNeighborX="1664" custLinFactNeighborY="-100000">
        <dgm:presLayoutVars>
          <dgm:chMax val="0"/>
          <dgm:bulletEnabled val="1"/>
        </dgm:presLayoutVars>
      </dgm:prSet>
      <dgm:spPr/>
      <dgm:t>
        <a:bodyPr/>
        <a:lstStyle/>
        <a:p>
          <a:endParaRPr lang="es-MX"/>
        </a:p>
      </dgm:t>
    </dgm:pt>
  </dgm:ptLst>
  <dgm:cxnLst>
    <dgm:cxn modelId="{BA42241E-E305-4B25-8E03-2EF58EA6EE93}" srcId="{22EBEE2E-00B1-417C-9C26-1F1A1DC48F9B}" destId="{A047E512-EB3F-47AB-8AA1-6E00883BE3D4}" srcOrd="0" destOrd="0" parTransId="{98F4A48C-994F-4363-ABBF-C025C5FE9CC4}" sibTransId="{990FDBB6-A84F-4F4D-BF85-A0701AB8B974}"/>
    <dgm:cxn modelId="{FC049A01-C10A-480F-A808-8F44AA99EF15}" type="presOf" srcId="{A047E512-EB3F-47AB-8AA1-6E00883BE3D4}" destId="{03957EB9-DB8D-40A4-9D15-158D4B4E4446}" srcOrd="0" destOrd="0" presId="urn:microsoft.com/office/officeart/2005/8/layout/vList2"/>
    <dgm:cxn modelId="{1B1C80E2-B928-4709-9A0A-208D1C7372DC}" type="presOf" srcId="{22EBEE2E-00B1-417C-9C26-1F1A1DC48F9B}" destId="{E6E30030-3C09-4F54-8AE5-9C5095772DD1}" srcOrd="0" destOrd="0" presId="urn:microsoft.com/office/officeart/2005/8/layout/vList2"/>
    <dgm:cxn modelId="{33A8BD3A-CE1A-4454-9B8A-0FD77F41CB5D}"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0000FF"/>
        </a:solidFill>
      </dgm:spPr>
      <dgm:t>
        <a:bodyPr/>
        <a:lstStyle/>
        <a:p>
          <a:pPr algn="ctr" rtl="0"/>
          <a:r>
            <a:rPr lang="es-MX" dirty="0" smtClean="0"/>
            <a:t>¿ Qué son los Derechos Humanos?</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332" custLinFactNeighborY="-398">
        <dgm:presLayoutVars>
          <dgm:chMax val="0"/>
          <dgm:bulletEnabled val="1"/>
        </dgm:presLayoutVars>
      </dgm:prSet>
      <dgm:spPr/>
      <dgm:t>
        <a:bodyPr/>
        <a:lstStyle/>
        <a:p>
          <a:endParaRPr lang="es-MX"/>
        </a:p>
      </dgm:t>
    </dgm:pt>
  </dgm:ptLst>
  <dgm:cxnLst>
    <dgm:cxn modelId="{86895715-CDD8-4565-8C00-1303BD657F3B}" type="presOf" srcId="{8B0F1836-1EAF-41C4-B0C0-446F58D4C46F}" destId="{2F350E29-DC83-4309-956B-6DE34027F2D2}" srcOrd="0" destOrd="0" presId="urn:microsoft.com/office/officeart/2005/8/layout/vList2"/>
    <dgm:cxn modelId="{D1AAF544-3181-4A8C-A1C9-861E5F04BD91}" type="presOf" srcId="{D570D13C-CAA4-49EE-9EB3-56D1F4319664}" destId="{54108079-3681-4ED9-8028-9E2F62605F57}"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40767EFE-3DD4-4D4C-872F-2588A0DF4C7F}"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rgbClr val="C850C8"/>
        </a:solidFill>
      </dgm:spPr>
      <dgm:t>
        <a:bodyPr/>
        <a:lstStyle/>
        <a:p>
          <a:r>
            <a:rPr lang="es-MX" dirty="0" smtClean="0"/>
            <a:t>*Miguel Carbonell</a:t>
          </a:r>
        </a:p>
        <a:p>
          <a:r>
            <a:rPr lang="es-ES_tradnl" dirty="0" smtClean="0"/>
            <a:t>Son aquellos derechos que protegen los bienes básicos de las personas, entendiendo como tales aquellos que son necesarios e indispensables para llevar a cabo cualquier plan de vida. Los derechos humanos nos permiten ser agentes moralmente autónomos, es decir, capaces de tomar decisiones propias. Asimismo, los derechos humanos preservan las libertades e igualdades más importantes para no ser discriminados, por ello, es que tienen la máxima jerarquía; son el reflejo de las protecciones más importantes del ser humano que nos permiten llevar a cabo nuestro modelo de vida, ser mejores personas y en consecuencia tener una mejor sociedad. </a:t>
          </a:r>
          <a:r>
            <a:rPr lang="es-MX" dirty="0" smtClean="0"/>
            <a:t>   </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29626" custLinFactY="-1843" custLinFactNeighborX="1664" custLinFactNeighborY="-100000">
        <dgm:presLayoutVars>
          <dgm:chMax val="0"/>
          <dgm:bulletEnabled val="1"/>
        </dgm:presLayoutVars>
      </dgm:prSet>
      <dgm:spPr/>
      <dgm:t>
        <a:bodyPr/>
        <a:lstStyle/>
        <a:p>
          <a:endParaRPr lang="es-MX"/>
        </a:p>
      </dgm:t>
    </dgm:pt>
  </dgm:ptLst>
  <dgm:cxnLst>
    <dgm:cxn modelId="{05929CC8-2E48-4074-B64B-13D359FC08F2}" type="presOf" srcId="{22EBEE2E-00B1-417C-9C26-1F1A1DC48F9B}" destId="{E6E30030-3C09-4F54-8AE5-9C5095772DD1}" srcOrd="0" destOrd="0" presId="urn:microsoft.com/office/officeart/2005/8/layout/vList2"/>
    <dgm:cxn modelId="{BA42241E-E305-4B25-8E03-2EF58EA6EE93}" srcId="{22EBEE2E-00B1-417C-9C26-1F1A1DC48F9B}" destId="{A047E512-EB3F-47AB-8AA1-6E00883BE3D4}" srcOrd="0" destOrd="0" parTransId="{98F4A48C-994F-4363-ABBF-C025C5FE9CC4}" sibTransId="{990FDBB6-A84F-4F4D-BF85-A0701AB8B974}"/>
    <dgm:cxn modelId="{44D17ED5-024A-4D77-99E9-BBFB4AC130D2}" type="presOf" srcId="{A047E512-EB3F-47AB-8AA1-6E00883BE3D4}" destId="{03957EB9-DB8D-40A4-9D15-158D4B4E4446}" srcOrd="0" destOrd="0" presId="urn:microsoft.com/office/officeart/2005/8/layout/vList2"/>
    <dgm:cxn modelId="{168E105A-2DFE-46C8-B5C9-95852FBEC608}"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7C36CA"/>
        </a:solidFill>
      </dgm:spPr>
      <dgm:t>
        <a:bodyPr/>
        <a:lstStyle/>
        <a:p>
          <a:pPr algn="ctr" rtl="0"/>
          <a:r>
            <a:rPr lang="es-MX" dirty="0" smtClean="0"/>
            <a:t>¿ Qué es el constitucionalismo?</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8260" custLinFactNeighborY="3587">
        <dgm:presLayoutVars>
          <dgm:chMax val="0"/>
          <dgm:bulletEnabled val="1"/>
        </dgm:presLayoutVars>
      </dgm:prSet>
      <dgm:spPr/>
      <dgm:t>
        <a:bodyPr/>
        <a:lstStyle/>
        <a:p>
          <a:endParaRPr lang="es-MX"/>
        </a:p>
      </dgm:t>
    </dgm:pt>
  </dgm:ptLst>
  <dgm:cxnLst>
    <dgm:cxn modelId="{403D1CDC-428D-41E3-B6EE-99EC94FEC30F}" type="presOf" srcId="{D570D13C-CAA4-49EE-9EB3-56D1F4319664}" destId="{54108079-3681-4ED9-8028-9E2F62605F57}"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C079AEA1-3A1F-4540-B697-A679B5FD4113}" type="presOf" srcId="{8B0F1836-1EAF-41C4-B0C0-446F58D4C46F}" destId="{2F350E29-DC83-4309-956B-6DE34027F2D2}" srcOrd="0" destOrd="0" presId="urn:microsoft.com/office/officeart/2005/8/layout/vList2"/>
    <dgm:cxn modelId="{42FDDBA8-A2AE-41EF-B8AF-F7102676FC8F}"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31008932-3877-491B-8BCC-AF5EABA163EA}" type="doc">
      <dgm:prSet loTypeId="urn:microsoft.com/office/officeart/2005/8/layout/vList2" loCatId="list" qsTypeId="urn:microsoft.com/office/officeart/2005/8/quickstyle/3d3" qsCatId="3D" csTypeId="urn:microsoft.com/office/officeart/2005/8/colors/accent3_4" csCatId="accent3" phldr="1"/>
      <dgm:spPr/>
      <dgm:t>
        <a:bodyPr/>
        <a:lstStyle/>
        <a:p>
          <a:endParaRPr lang="es-ES"/>
        </a:p>
      </dgm:t>
    </dgm:pt>
    <dgm:pt modelId="{5693968B-49FC-4603-AFEC-8367C013F12D}">
      <dgm:prSet custT="1"/>
      <dgm:spPr/>
      <dgm:t>
        <a:bodyPr/>
        <a:lstStyle/>
        <a:p>
          <a:pPr algn="ctr" rtl="0"/>
          <a:r>
            <a:rPr lang="es-ES" sz="3200" dirty="0" smtClean="0"/>
            <a:t>Fuentes de los Derechos Humanos </a:t>
          </a:r>
        </a:p>
        <a:p>
          <a:pPr algn="ctr" rtl="0"/>
          <a:r>
            <a:rPr lang="es-ES" sz="1600" dirty="0" smtClean="0"/>
            <a:t>  </a:t>
          </a:r>
        </a:p>
      </dgm:t>
    </dgm:pt>
    <dgm:pt modelId="{44B79498-376C-482A-A75E-2F36E795E844}" type="parTrans" cxnId="{7B99A59D-6D1B-4B32-81FE-6429D86ECD14}">
      <dgm:prSet/>
      <dgm:spPr/>
      <dgm:t>
        <a:bodyPr/>
        <a:lstStyle/>
        <a:p>
          <a:endParaRPr lang="es-ES"/>
        </a:p>
      </dgm:t>
    </dgm:pt>
    <dgm:pt modelId="{3B22EE2B-3820-4147-82E7-9EF7909759C1}" type="sibTrans" cxnId="{7B99A59D-6D1B-4B32-81FE-6429D86ECD14}">
      <dgm:prSet/>
      <dgm:spPr/>
      <dgm:t>
        <a:bodyPr/>
        <a:lstStyle/>
        <a:p>
          <a:endParaRPr lang="es-ES"/>
        </a:p>
      </dgm:t>
    </dgm:pt>
    <dgm:pt modelId="{323BFCE2-96ED-414C-8797-F6EFD8199A2F}" type="pres">
      <dgm:prSet presAssocID="{31008932-3877-491B-8BCC-AF5EABA163EA}" presName="linear" presStyleCnt="0">
        <dgm:presLayoutVars>
          <dgm:animLvl val="lvl"/>
          <dgm:resizeHandles val="exact"/>
        </dgm:presLayoutVars>
      </dgm:prSet>
      <dgm:spPr/>
      <dgm:t>
        <a:bodyPr/>
        <a:lstStyle/>
        <a:p>
          <a:endParaRPr lang="es-MX"/>
        </a:p>
      </dgm:t>
    </dgm:pt>
    <dgm:pt modelId="{DEB400D1-CD68-4DEF-BB64-DA33C735054E}" type="pres">
      <dgm:prSet presAssocID="{5693968B-49FC-4603-AFEC-8367C013F12D}" presName="parentText" presStyleLbl="node1" presStyleIdx="0" presStyleCnt="1" custLinFactNeighborX="-1354" custLinFactNeighborY="-1325">
        <dgm:presLayoutVars>
          <dgm:chMax val="0"/>
          <dgm:bulletEnabled val="1"/>
        </dgm:presLayoutVars>
      </dgm:prSet>
      <dgm:spPr/>
      <dgm:t>
        <a:bodyPr/>
        <a:lstStyle/>
        <a:p>
          <a:endParaRPr lang="es-MX"/>
        </a:p>
      </dgm:t>
    </dgm:pt>
  </dgm:ptLst>
  <dgm:cxnLst>
    <dgm:cxn modelId="{7B99A59D-6D1B-4B32-81FE-6429D86ECD14}" srcId="{31008932-3877-491B-8BCC-AF5EABA163EA}" destId="{5693968B-49FC-4603-AFEC-8367C013F12D}" srcOrd="0" destOrd="0" parTransId="{44B79498-376C-482A-A75E-2F36E795E844}" sibTransId="{3B22EE2B-3820-4147-82E7-9EF7909759C1}"/>
    <dgm:cxn modelId="{AC8FA251-266A-4EBE-BD4A-55E22EFD742A}" type="presOf" srcId="{5693968B-49FC-4603-AFEC-8367C013F12D}" destId="{DEB400D1-CD68-4DEF-BB64-DA33C735054E}" srcOrd="0" destOrd="0" presId="urn:microsoft.com/office/officeart/2005/8/layout/vList2"/>
    <dgm:cxn modelId="{56C9A4A3-ECAB-4F08-A7A0-8D4494BE3F8C}" type="presOf" srcId="{31008932-3877-491B-8BCC-AF5EABA163EA}" destId="{323BFCE2-96ED-414C-8797-F6EFD8199A2F}" srcOrd="0" destOrd="0" presId="urn:microsoft.com/office/officeart/2005/8/layout/vList2"/>
    <dgm:cxn modelId="{F2E08309-A9AC-4EC1-90DA-5108C3942E78}" type="presParOf" srcId="{323BFCE2-96ED-414C-8797-F6EFD8199A2F}" destId="{DEB400D1-CD68-4DEF-BB64-DA33C735054E}"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EAFC502C-8876-4411-8529-D52536F694C5}" type="doc">
      <dgm:prSet loTypeId="urn:microsoft.com/office/officeart/2005/8/layout/cycle2" loCatId="cycle" qsTypeId="urn:microsoft.com/office/officeart/2005/8/quickstyle/3d1" qsCatId="3D" csTypeId="urn:microsoft.com/office/officeart/2005/8/colors/colorful4" csCatId="colorful" phldr="1"/>
      <dgm:spPr/>
      <dgm:t>
        <a:bodyPr/>
        <a:lstStyle/>
        <a:p>
          <a:endParaRPr lang="es-ES"/>
        </a:p>
      </dgm:t>
    </dgm:pt>
    <dgm:pt modelId="{10586DD3-F40C-4BF3-8EDD-2817E4C0C3D0}">
      <dgm:prSet/>
      <dgm:spPr/>
      <dgm:t>
        <a:bodyPr/>
        <a:lstStyle/>
        <a:p>
          <a:pPr rtl="0"/>
          <a:r>
            <a:rPr lang="es-MX" dirty="0" smtClean="0"/>
            <a:t>Constitución Política de los Estados Unidos Mexicanos</a:t>
          </a:r>
          <a:endParaRPr lang="es-ES" dirty="0"/>
        </a:p>
      </dgm:t>
    </dgm:pt>
    <dgm:pt modelId="{D96FF063-F021-458E-A0C9-A4A2E441A464}" type="parTrans" cxnId="{97E389E9-C3B3-4187-AEF6-9AB7B5C00D25}">
      <dgm:prSet/>
      <dgm:spPr/>
      <dgm:t>
        <a:bodyPr/>
        <a:lstStyle/>
        <a:p>
          <a:endParaRPr lang="es-ES"/>
        </a:p>
      </dgm:t>
    </dgm:pt>
    <dgm:pt modelId="{7299E1B2-D499-42A7-AC1B-F988FB5A3ED1}" type="sibTrans" cxnId="{97E389E9-C3B3-4187-AEF6-9AB7B5C00D25}">
      <dgm:prSet/>
      <dgm:spPr/>
      <dgm:t>
        <a:bodyPr/>
        <a:lstStyle/>
        <a:p>
          <a:endParaRPr lang="es-ES"/>
        </a:p>
      </dgm:t>
    </dgm:pt>
    <dgm:pt modelId="{7F432C05-EC58-4F65-B66D-6BA04FA33779}">
      <dgm:prSet custT="1"/>
      <dgm:spPr/>
      <dgm:t>
        <a:bodyPr/>
        <a:lstStyle/>
        <a:p>
          <a:pPr rtl="0"/>
          <a:r>
            <a:rPr lang="es-ES" sz="3200" dirty="0" smtClean="0"/>
            <a:t>Tratados Internacionales</a:t>
          </a:r>
          <a:endParaRPr lang="es-ES" sz="3200" dirty="0"/>
        </a:p>
      </dgm:t>
    </dgm:pt>
    <dgm:pt modelId="{AC89ECE9-6925-40F3-96D1-863C67575BCD}" type="parTrans" cxnId="{0F6B8169-88FB-4CD6-98CE-5DB42C47F00A}">
      <dgm:prSet/>
      <dgm:spPr/>
      <dgm:t>
        <a:bodyPr/>
        <a:lstStyle/>
        <a:p>
          <a:endParaRPr lang="es-ES"/>
        </a:p>
      </dgm:t>
    </dgm:pt>
    <dgm:pt modelId="{1FCB2DF8-7C77-4998-9EEA-F930F1ED78CF}" type="sibTrans" cxnId="{0F6B8169-88FB-4CD6-98CE-5DB42C47F00A}">
      <dgm:prSet/>
      <dgm:spPr/>
      <dgm:t>
        <a:bodyPr/>
        <a:lstStyle/>
        <a:p>
          <a:endParaRPr lang="es-ES"/>
        </a:p>
      </dgm:t>
    </dgm:pt>
    <dgm:pt modelId="{2CA88053-85D8-4EEC-9242-79B192CF552B}" type="pres">
      <dgm:prSet presAssocID="{EAFC502C-8876-4411-8529-D52536F694C5}" presName="cycle" presStyleCnt="0">
        <dgm:presLayoutVars>
          <dgm:dir/>
          <dgm:resizeHandles val="exact"/>
        </dgm:presLayoutVars>
      </dgm:prSet>
      <dgm:spPr/>
      <dgm:t>
        <a:bodyPr/>
        <a:lstStyle/>
        <a:p>
          <a:endParaRPr lang="es-MX"/>
        </a:p>
      </dgm:t>
    </dgm:pt>
    <dgm:pt modelId="{6FFF381B-DDA5-4F60-A802-4261F36B81EE}" type="pres">
      <dgm:prSet presAssocID="{10586DD3-F40C-4BF3-8EDD-2817E4C0C3D0}" presName="node" presStyleLbl="node1" presStyleIdx="0" presStyleCnt="2" custScaleX="120757" custRadScaleRad="97893" custRadScaleInc="-1958">
        <dgm:presLayoutVars>
          <dgm:bulletEnabled val="1"/>
        </dgm:presLayoutVars>
      </dgm:prSet>
      <dgm:spPr/>
      <dgm:t>
        <a:bodyPr/>
        <a:lstStyle/>
        <a:p>
          <a:endParaRPr lang="es-MX"/>
        </a:p>
      </dgm:t>
    </dgm:pt>
    <dgm:pt modelId="{F506122E-5B4D-45B4-AC91-2543E1D6B815}" type="pres">
      <dgm:prSet presAssocID="{7299E1B2-D499-42A7-AC1B-F988FB5A3ED1}" presName="sibTrans" presStyleLbl="sibTrans2D1" presStyleIdx="0" presStyleCnt="2"/>
      <dgm:spPr/>
      <dgm:t>
        <a:bodyPr/>
        <a:lstStyle/>
        <a:p>
          <a:endParaRPr lang="es-MX"/>
        </a:p>
      </dgm:t>
    </dgm:pt>
    <dgm:pt modelId="{14AF6F03-3D98-43BB-8270-787C299D3776}" type="pres">
      <dgm:prSet presAssocID="{7299E1B2-D499-42A7-AC1B-F988FB5A3ED1}" presName="connectorText" presStyleLbl="sibTrans2D1" presStyleIdx="0" presStyleCnt="2"/>
      <dgm:spPr/>
      <dgm:t>
        <a:bodyPr/>
        <a:lstStyle/>
        <a:p>
          <a:endParaRPr lang="es-MX"/>
        </a:p>
      </dgm:t>
    </dgm:pt>
    <dgm:pt modelId="{57A6A375-93F9-41B8-9AE9-F271CF463CE7}" type="pres">
      <dgm:prSet presAssocID="{7F432C05-EC58-4F65-B66D-6BA04FA33779}" presName="node" presStyleLbl="node1" presStyleIdx="1" presStyleCnt="2" custScaleX="147518" custRadScaleRad="86138" custRadScaleInc="4037">
        <dgm:presLayoutVars>
          <dgm:bulletEnabled val="1"/>
        </dgm:presLayoutVars>
      </dgm:prSet>
      <dgm:spPr/>
      <dgm:t>
        <a:bodyPr/>
        <a:lstStyle/>
        <a:p>
          <a:endParaRPr lang="es-MX"/>
        </a:p>
      </dgm:t>
    </dgm:pt>
    <dgm:pt modelId="{8E93256E-1E4D-46A0-B270-8FE716FD68F3}" type="pres">
      <dgm:prSet presAssocID="{1FCB2DF8-7C77-4998-9EEA-F930F1ED78CF}" presName="sibTrans" presStyleLbl="sibTrans2D1" presStyleIdx="1" presStyleCnt="2"/>
      <dgm:spPr/>
      <dgm:t>
        <a:bodyPr/>
        <a:lstStyle/>
        <a:p>
          <a:endParaRPr lang="es-MX"/>
        </a:p>
      </dgm:t>
    </dgm:pt>
    <dgm:pt modelId="{ACBE89E6-4644-4EDE-9798-15929CF2D055}" type="pres">
      <dgm:prSet presAssocID="{1FCB2DF8-7C77-4998-9EEA-F930F1ED78CF}" presName="connectorText" presStyleLbl="sibTrans2D1" presStyleIdx="1" presStyleCnt="2"/>
      <dgm:spPr/>
      <dgm:t>
        <a:bodyPr/>
        <a:lstStyle/>
        <a:p>
          <a:endParaRPr lang="es-MX"/>
        </a:p>
      </dgm:t>
    </dgm:pt>
  </dgm:ptLst>
  <dgm:cxnLst>
    <dgm:cxn modelId="{97E389E9-C3B3-4187-AEF6-9AB7B5C00D25}" srcId="{EAFC502C-8876-4411-8529-D52536F694C5}" destId="{10586DD3-F40C-4BF3-8EDD-2817E4C0C3D0}" srcOrd="0" destOrd="0" parTransId="{D96FF063-F021-458E-A0C9-A4A2E441A464}" sibTransId="{7299E1B2-D499-42A7-AC1B-F988FB5A3ED1}"/>
    <dgm:cxn modelId="{B8B6C0E4-4CCF-482E-B14A-01E25693C675}" type="presOf" srcId="{7F432C05-EC58-4F65-B66D-6BA04FA33779}" destId="{57A6A375-93F9-41B8-9AE9-F271CF463CE7}" srcOrd="0" destOrd="0" presId="urn:microsoft.com/office/officeart/2005/8/layout/cycle2"/>
    <dgm:cxn modelId="{43B421CC-8ADE-4173-8462-7C914393D29B}" type="presOf" srcId="{7299E1B2-D499-42A7-AC1B-F988FB5A3ED1}" destId="{14AF6F03-3D98-43BB-8270-787C299D3776}" srcOrd="1" destOrd="0" presId="urn:microsoft.com/office/officeart/2005/8/layout/cycle2"/>
    <dgm:cxn modelId="{1648DFEA-3257-470A-8C43-9179A7C3BE96}" type="presOf" srcId="{7299E1B2-D499-42A7-AC1B-F988FB5A3ED1}" destId="{F506122E-5B4D-45B4-AC91-2543E1D6B815}" srcOrd="0" destOrd="0" presId="urn:microsoft.com/office/officeart/2005/8/layout/cycle2"/>
    <dgm:cxn modelId="{E083A1A5-8DE3-4359-99A2-9BBB3F8FDDC0}" type="presOf" srcId="{1FCB2DF8-7C77-4998-9EEA-F930F1ED78CF}" destId="{ACBE89E6-4644-4EDE-9798-15929CF2D055}" srcOrd="1" destOrd="0" presId="urn:microsoft.com/office/officeart/2005/8/layout/cycle2"/>
    <dgm:cxn modelId="{2596F19F-7384-4EA7-83F0-68A15D48C432}" type="presOf" srcId="{1FCB2DF8-7C77-4998-9EEA-F930F1ED78CF}" destId="{8E93256E-1E4D-46A0-B270-8FE716FD68F3}" srcOrd="0" destOrd="0" presId="urn:microsoft.com/office/officeart/2005/8/layout/cycle2"/>
    <dgm:cxn modelId="{0E6436BD-AE49-4634-B0FC-EB35B386E035}" type="presOf" srcId="{EAFC502C-8876-4411-8529-D52536F694C5}" destId="{2CA88053-85D8-4EEC-9242-79B192CF552B}" srcOrd="0" destOrd="0" presId="urn:microsoft.com/office/officeart/2005/8/layout/cycle2"/>
    <dgm:cxn modelId="{0F6B8169-88FB-4CD6-98CE-5DB42C47F00A}" srcId="{EAFC502C-8876-4411-8529-D52536F694C5}" destId="{7F432C05-EC58-4F65-B66D-6BA04FA33779}" srcOrd="1" destOrd="0" parTransId="{AC89ECE9-6925-40F3-96D1-863C67575BCD}" sibTransId="{1FCB2DF8-7C77-4998-9EEA-F930F1ED78CF}"/>
    <dgm:cxn modelId="{98EB76A4-310B-4340-85EB-AE669722B3CB}" type="presOf" srcId="{10586DD3-F40C-4BF3-8EDD-2817E4C0C3D0}" destId="{6FFF381B-DDA5-4F60-A802-4261F36B81EE}" srcOrd="0" destOrd="0" presId="urn:microsoft.com/office/officeart/2005/8/layout/cycle2"/>
    <dgm:cxn modelId="{EFE04C60-692F-4AB8-A783-C90ADF9764D9}" type="presParOf" srcId="{2CA88053-85D8-4EEC-9242-79B192CF552B}" destId="{6FFF381B-DDA5-4F60-A802-4261F36B81EE}" srcOrd="0" destOrd="0" presId="urn:microsoft.com/office/officeart/2005/8/layout/cycle2"/>
    <dgm:cxn modelId="{5FA48694-DCF7-466C-A82B-C643DFB12A7B}" type="presParOf" srcId="{2CA88053-85D8-4EEC-9242-79B192CF552B}" destId="{F506122E-5B4D-45B4-AC91-2543E1D6B815}" srcOrd="1" destOrd="0" presId="urn:microsoft.com/office/officeart/2005/8/layout/cycle2"/>
    <dgm:cxn modelId="{6779E169-E72F-42C2-B518-D2AACB08AE4D}" type="presParOf" srcId="{F506122E-5B4D-45B4-AC91-2543E1D6B815}" destId="{14AF6F03-3D98-43BB-8270-787C299D3776}" srcOrd="0" destOrd="0" presId="urn:microsoft.com/office/officeart/2005/8/layout/cycle2"/>
    <dgm:cxn modelId="{ABE93D2E-27A1-4A55-BF89-0B65AE92DBD1}" type="presParOf" srcId="{2CA88053-85D8-4EEC-9242-79B192CF552B}" destId="{57A6A375-93F9-41B8-9AE9-F271CF463CE7}" srcOrd="2" destOrd="0" presId="urn:microsoft.com/office/officeart/2005/8/layout/cycle2"/>
    <dgm:cxn modelId="{C7AF0BDA-7AC3-4D8D-A56B-64039EC11BF2}" type="presParOf" srcId="{2CA88053-85D8-4EEC-9242-79B192CF552B}" destId="{8E93256E-1E4D-46A0-B270-8FE716FD68F3}" srcOrd="3" destOrd="0" presId="urn:microsoft.com/office/officeart/2005/8/layout/cycle2"/>
    <dgm:cxn modelId="{D66A77C8-29A0-4F70-9702-051F430EE8D6}" type="presParOf" srcId="{8E93256E-1E4D-46A0-B270-8FE716FD68F3}" destId="{ACBE89E6-4644-4EDE-9798-15929CF2D055}" srcOrd="0" destOrd="0" presId="urn:microsoft.com/office/officeart/2005/8/layout/cycle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4F57E9E0-1EB5-441C-B7FD-E97D006204F4}"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s-MX"/>
        </a:p>
      </dgm:t>
    </dgm:pt>
    <dgm:pt modelId="{5A436EB9-38CA-44DB-83C9-7E16B5AC073D}">
      <dgm:prSet custT="1"/>
      <dgm:spPr/>
      <dgm:t>
        <a:bodyPr/>
        <a:lstStyle/>
        <a:p>
          <a:pPr rtl="0"/>
          <a:r>
            <a:rPr lang="es-MX" sz="2000" dirty="0" smtClean="0"/>
            <a:t>UNIVERSALIDAD</a:t>
          </a:r>
          <a:endParaRPr lang="es-MX" sz="2000" dirty="0"/>
        </a:p>
      </dgm:t>
    </dgm:pt>
    <dgm:pt modelId="{3E2BDF43-F934-4996-914F-679BB889F9D8}" type="parTrans" cxnId="{8C51BB59-14FC-4C19-BC70-86653D0BBC03}">
      <dgm:prSet/>
      <dgm:spPr/>
      <dgm:t>
        <a:bodyPr/>
        <a:lstStyle/>
        <a:p>
          <a:endParaRPr lang="es-MX" sz="900"/>
        </a:p>
      </dgm:t>
    </dgm:pt>
    <dgm:pt modelId="{AA8BD68A-DC85-47CB-8E4B-B1FD369C5001}" type="sibTrans" cxnId="{8C51BB59-14FC-4C19-BC70-86653D0BBC03}">
      <dgm:prSet/>
      <dgm:spPr/>
      <dgm:t>
        <a:bodyPr/>
        <a:lstStyle/>
        <a:p>
          <a:endParaRPr lang="es-MX" sz="900"/>
        </a:p>
      </dgm:t>
    </dgm:pt>
    <dgm:pt modelId="{06501858-0E7D-4087-A52C-678E28C6F45B}">
      <dgm:prSet custT="1"/>
      <dgm:spPr>
        <a:solidFill>
          <a:srgbClr val="FF0000"/>
        </a:solidFill>
      </dgm:spPr>
      <dgm:t>
        <a:bodyPr/>
        <a:lstStyle/>
        <a:p>
          <a:pPr rtl="0"/>
          <a:r>
            <a:rPr lang="es-MX" sz="2000" dirty="0" smtClean="0"/>
            <a:t>INTERDEPENDENCIA</a:t>
          </a:r>
          <a:endParaRPr lang="es-MX" sz="2000" dirty="0"/>
        </a:p>
      </dgm:t>
    </dgm:pt>
    <dgm:pt modelId="{D84C9187-2930-4212-9D98-7EBDD127D6B8}" type="parTrans" cxnId="{B3169BB4-B503-4F59-AF68-544159CAA7BA}">
      <dgm:prSet/>
      <dgm:spPr/>
      <dgm:t>
        <a:bodyPr/>
        <a:lstStyle/>
        <a:p>
          <a:endParaRPr lang="es-MX" sz="900"/>
        </a:p>
      </dgm:t>
    </dgm:pt>
    <dgm:pt modelId="{42A9196B-BAC1-49A7-BE13-356E134C6EEF}" type="sibTrans" cxnId="{B3169BB4-B503-4F59-AF68-544159CAA7BA}">
      <dgm:prSet/>
      <dgm:spPr/>
      <dgm:t>
        <a:bodyPr/>
        <a:lstStyle/>
        <a:p>
          <a:endParaRPr lang="es-MX" sz="900"/>
        </a:p>
      </dgm:t>
    </dgm:pt>
    <dgm:pt modelId="{EE6FA849-478D-4C33-9843-9D14882E0A3C}">
      <dgm:prSet custT="1"/>
      <dgm:spPr>
        <a:solidFill>
          <a:srgbClr val="C850C8"/>
        </a:solidFill>
      </dgm:spPr>
      <dgm:t>
        <a:bodyPr/>
        <a:lstStyle/>
        <a:p>
          <a:pPr rtl="0"/>
          <a:r>
            <a:rPr lang="es-MX" sz="2000" dirty="0" smtClean="0"/>
            <a:t>INDIVISIBILIDAD</a:t>
          </a:r>
          <a:endParaRPr lang="es-MX" sz="2000" dirty="0"/>
        </a:p>
      </dgm:t>
    </dgm:pt>
    <dgm:pt modelId="{C396372A-660D-4EA5-88D1-4316478C790F}" type="parTrans" cxnId="{59D8190D-D964-44B7-8CAF-73B43B1C855A}">
      <dgm:prSet/>
      <dgm:spPr/>
      <dgm:t>
        <a:bodyPr/>
        <a:lstStyle/>
        <a:p>
          <a:endParaRPr lang="es-MX" sz="900"/>
        </a:p>
      </dgm:t>
    </dgm:pt>
    <dgm:pt modelId="{12AAF53C-30B2-4338-8086-F28DACF4541C}" type="sibTrans" cxnId="{59D8190D-D964-44B7-8CAF-73B43B1C855A}">
      <dgm:prSet/>
      <dgm:spPr/>
      <dgm:t>
        <a:bodyPr/>
        <a:lstStyle/>
        <a:p>
          <a:endParaRPr lang="es-MX" sz="900"/>
        </a:p>
      </dgm:t>
    </dgm:pt>
    <dgm:pt modelId="{EE2AB21F-41F4-46AC-AF20-D02FAA46915E}">
      <dgm:prSet custT="1"/>
      <dgm:spPr>
        <a:solidFill>
          <a:srgbClr val="0000FF"/>
        </a:solidFill>
      </dgm:spPr>
      <dgm:t>
        <a:bodyPr/>
        <a:lstStyle/>
        <a:p>
          <a:pPr rtl="0"/>
          <a:r>
            <a:rPr lang="es-MX" sz="2000" dirty="0" smtClean="0"/>
            <a:t>PROGRESIVIDAD</a:t>
          </a:r>
          <a:endParaRPr lang="es-MX" sz="2000" dirty="0"/>
        </a:p>
      </dgm:t>
    </dgm:pt>
    <dgm:pt modelId="{BA4F58FF-C7BE-4B47-8F41-965FDBAAC201}" type="parTrans" cxnId="{CC826CE5-D129-45C8-8FD6-E01ADB6C1BA5}">
      <dgm:prSet/>
      <dgm:spPr/>
      <dgm:t>
        <a:bodyPr/>
        <a:lstStyle/>
        <a:p>
          <a:endParaRPr lang="es-MX" sz="900"/>
        </a:p>
      </dgm:t>
    </dgm:pt>
    <dgm:pt modelId="{643BE875-C890-448C-A3C0-BF2F696E1BA9}" type="sibTrans" cxnId="{CC826CE5-D129-45C8-8FD6-E01ADB6C1BA5}">
      <dgm:prSet/>
      <dgm:spPr/>
      <dgm:t>
        <a:bodyPr/>
        <a:lstStyle/>
        <a:p>
          <a:endParaRPr lang="es-MX" sz="900"/>
        </a:p>
      </dgm:t>
    </dgm:pt>
    <dgm:pt modelId="{EFC04362-63DC-4261-83EA-805137A4C292}" type="pres">
      <dgm:prSet presAssocID="{4F57E9E0-1EB5-441C-B7FD-E97D006204F4}" presName="cycle" presStyleCnt="0">
        <dgm:presLayoutVars>
          <dgm:dir/>
          <dgm:resizeHandles val="exact"/>
        </dgm:presLayoutVars>
      </dgm:prSet>
      <dgm:spPr/>
      <dgm:t>
        <a:bodyPr/>
        <a:lstStyle/>
        <a:p>
          <a:endParaRPr lang="es-MX"/>
        </a:p>
      </dgm:t>
    </dgm:pt>
    <dgm:pt modelId="{46F29147-76FC-4548-A226-1BAFB3B1C1E3}" type="pres">
      <dgm:prSet presAssocID="{5A436EB9-38CA-44DB-83C9-7E16B5AC073D}" presName="node" presStyleLbl="node1" presStyleIdx="0" presStyleCnt="4" custScaleX="172509">
        <dgm:presLayoutVars>
          <dgm:bulletEnabled val="1"/>
        </dgm:presLayoutVars>
      </dgm:prSet>
      <dgm:spPr/>
      <dgm:t>
        <a:bodyPr/>
        <a:lstStyle/>
        <a:p>
          <a:endParaRPr lang="es-MX"/>
        </a:p>
      </dgm:t>
    </dgm:pt>
    <dgm:pt modelId="{B845B259-A588-4C8D-BB57-A29A78C66EE0}" type="pres">
      <dgm:prSet presAssocID="{5A436EB9-38CA-44DB-83C9-7E16B5AC073D}" presName="spNode" presStyleCnt="0"/>
      <dgm:spPr/>
    </dgm:pt>
    <dgm:pt modelId="{37C417B4-3D7A-4689-83B3-64E727BABE97}" type="pres">
      <dgm:prSet presAssocID="{AA8BD68A-DC85-47CB-8E4B-B1FD369C5001}" presName="sibTrans" presStyleLbl="sibTrans1D1" presStyleIdx="0" presStyleCnt="4"/>
      <dgm:spPr/>
      <dgm:t>
        <a:bodyPr/>
        <a:lstStyle/>
        <a:p>
          <a:endParaRPr lang="es-MX"/>
        </a:p>
      </dgm:t>
    </dgm:pt>
    <dgm:pt modelId="{6D95918F-D4B7-40E4-BC35-98DB9391F25A}" type="pres">
      <dgm:prSet presAssocID="{06501858-0E7D-4087-A52C-678E28C6F45B}" presName="node" presStyleLbl="node1" presStyleIdx="1" presStyleCnt="4" custScaleX="172509">
        <dgm:presLayoutVars>
          <dgm:bulletEnabled val="1"/>
        </dgm:presLayoutVars>
      </dgm:prSet>
      <dgm:spPr/>
      <dgm:t>
        <a:bodyPr/>
        <a:lstStyle/>
        <a:p>
          <a:endParaRPr lang="es-MX"/>
        </a:p>
      </dgm:t>
    </dgm:pt>
    <dgm:pt modelId="{CADD2D2A-C13F-4E26-A87A-04235D086CB4}" type="pres">
      <dgm:prSet presAssocID="{06501858-0E7D-4087-A52C-678E28C6F45B}" presName="spNode" presStyleCnt="0"/>
      <dgm:spPr/>
    </dgm:pt>
    <dgm:pt modelId="{6D2E5D06-058D-4742-B75E-08A70E47049F}" type="pres">
      <dgm:prSet presAssocID="{42A9196B-BAC1-49A7-BE13-356E134C6EEF}" presName="sibTrans" presStyleLbl="sibTrans1D1" presStyleIdx="1" presStyleCnt="4"/>
      <dgm:spPr/>
      <dgm:t>
        <a:bodyPr/>
        <a:lstStyle/>
        <a:p>
          <a:endParaRPr lang="es-MX"/>
        </a:p>
      </dgm:t>
    </dgm:pt>
    <dgm:pt modelId="{932AF20F-187A-43E1-A5EF-7E4329A44EBF}" type="pres">
      <dgm:prSet presAssocID="{EE6FA849-478D-4C33-9843-9D14882E0A3C}" presName="node" presStyleLbl="node1" presStyleIdx="2" presStyleCnt="4" custScaleX="172509">
        <dgm:presLayoutVars>
          <dgm:bulletEnabled val="1"/>
        </dgm:presLayoutVars>
      </dgm:prSet>
      <dgm:spPr/>
      <dgm:t>
        <a:bodyPr/>
        <a:lstStyle/>
        <a:p>
          <a:endParaRPr lang="es-MX"/>
        </a:p>
      </dgm:t>
    </dgm:pt>
    <dgm:pt modelId="{4EC0A5B7-08C1-405E-AA7D-515D9F2479DF}" type="pres">
      <dgm:prSet presAssocID="{EE6FA849-478D-4C33-9843-9D14882E0A3C}" presName="spNode" presStyleCnt="0"/>
      <dgm:spPr/>
    </dgm:pt>
    <dgm:pt modelId="{BA456C3B-103F-40A4-A1FF-90D9E2F5E13D}" type="pres">
      <dgm:prSet presAssocID="{12AAF53C-30B2-4338-8086-F28DACF4541C}" presName="sibTrans" presStyleLbl="sibTrans1D1" presStyleIdx="2" presStyleCnt="4"/>
      <dgm:spPr/>
      <dgm:t>
        <a:bodyPr/>
        <a:lstStyle/>
        <a:p>
          <a:endParaRPr lang="es-MX"/>
        </a:p>
      </dgm:t>
    </dgm:pt>
    <dgm:pt modelId="{F174E413-D649-4A1D-9EE1-11941FB2BC62}" type="pres">
      <dgm:prSet presAssocID="{EE2AB21F-41F4-46AC-AF20-D02FAA46915E}" presName="node" presStyleLbl="node1" presStyleIdx="3" presStyleCnt="4" custScaleX="172509">
        <dgm:presLayoutVars>
          <dgm:bulletEnabled val="1"/>
        </dgm:presLayoutVars>
      </dgm:prSet>
      <dgm:spPr/>
      <dgm:t>
        <a:bodyPr/>
        <a:lstStyle/>
        <a:p>
          <a:endParaRPr lang="es-MX"/>
        </a:p>
      </dgm:t>
    </dgm:pt>
    <dgm:pt modelId="{205DA0F7-B444-4695-9F78-5CAD920C74AC}" type="pres">
      <dgm:prSet presAssocID="{EE2AB21F-41F4-46AC-AF20-D02FAA46915E}" presName="spNode" presStyleCnt="0"/>
      <dgm:spPr/>
    </dgm:pt>
    <dgm:pt modelId="{57CAF622-AD3E-45DD-8CE1-7C41F0F7E3A1}" type="pres">
      <dgm:prSet presAssocID="{643BE875-C890-448C-A3C0-BF2F696E1BA9}" presName="sibTrans" presStyleLbl="sibTrans1D1" presStyleIdx="3" presStyleCnt="4"/>
      <dgm:spPr/>
      <dgm:t>
        <a:bodyPr/>
        <a:lstStyle/>
        <a:p>
          <a:endParaRPr lang="es-MX"/>
        </a:p>
      </dgm:t>
    </dgm:pt>
  </dgm:ptLst>
  <dgm:cxnLst>
    <dgm:cxn modelId="{A971758F-1FB1-472A-9CD4-4D78099E9DC0}" type="presOf" srcId="{EE6FA849-478D-4C33-9843-9D14882E0A3C}" destId="{932AF20F-187A-43E1-A5EF-7E4329A44EBF}" srcOrd="0" destOrd="0" presId="urn:microsoft.com/office/officeart/2005/8/layout/cycle6"/>
    <dgm:cxn modelId="{28D402A0-DFEA-4455-9C52-5E9A1E2DFC23}" type="presOf" srcId="{06501858-0E7D-4087-A52C-678E28C6F45B}" destId="{6D95918F-D4B7-40E4-BC35-98DB9391F25A}" srcOrd="0" destOrd="0" presId="urn:microsoft.com/office/officeart/2005/8/layout/cycle6"/>
    <dgm:cxn modelId="{C52ACC42-2AB8-4042-B463-AEE02FA6A01A}" type="presOf" srcId="{AA8BD68A-DC85-47CB-8E4B-B1FD369C5001}" destId="{37C417B4-3D7A-4689-83B3-64E727BABE97}" srcOrd="0" destOrd="0" presId="urn:microsoft.com/office/officeart/2005/8/layout/cycle6"/>
    <dgm:cxn modelId="{0809FAC8-5D3C-4A01-BCB6-147B4ED3453A}" type="presOf" srcId="{5A436EB9-38CA-44DB-83C9-7E16B5AC073D}" destId="{46F29147-76FC-4548-A226-1BAFB3B1C1E3}" srcOrd="0" destOrd="0" presId="urn:microsoft.com/office/officeart/2005/8/layout/cycle6"/>
    <dgm:cxn modelId="{8C51BB59-14FC-4C19-BC70-86653D0BBC03}" srcId="{4F57E9E0-1EB5-441C-B7FD-E97D006204F4}" destId="{5A436EB9-38CA-44DB-83C9-7E16B5AC073D}" srcOrd="0" destOrd="0" parTransId="{3E2BDF43-F934-4996-914F-679BB889F9D8}" sibTransId="{AA8BD68A-DC85-47CB-8E4B-B1FD369C5001}"/>
    <dgm:cxn modelId="{CC826CE5-D129-45C8-8FD6-E01ADB6C1BA5}" srcId="{4F57E9E0-1EB5-441C-B7FD-E97D006204F4}" destId="{EE2AB21F-41F4-46AC-AF20-D02FAA46915E}" srcOrd="3" destOrd="0" parTransId="{BA4F58FF-C7BE-4B47-8F41-965FDBAAC201}" sibTransId="{643BE875-C890-448C-A3C0-BF2F696E1BA9}"/>
    <dgm:cxn modelId="{D325D39E-1FBE-4C18-86C9-02D856936E78}" type="presOf" srcId="{EE2AB21F-41F4-46AC-AF20-D02FAA46915E}" destId="{F174E413-D649-4A1D-9EE1-11941FB2BC62}" srcOrd="0" destOrd="0" presId="urn:microsoft.com/office/officeart/2005/8/layout/cycle6"/>
    <dgm:cxn modelId="{C414604A-6F32-4DCB-AC6B-73F2E58C4837}" type="presOf" srcId="{4F57E9E0-1EB5-441C-B7FD-E97D006204F4}" destId="{EFC04362-63DC-4261-83EA-805137A4C292}" srcOrd="0" destOrd="0" presId="urn:microsoft.com/office/officeart/2005/8/layout/cycle6"/>
    <dgm:cxn modelId="{767CA19A-470C-42E1-8192-4895B11B4789}" type="presOf" srcId="{42A9196B-BAC1-49A7-BE13-356E134C6EEF}" destId="{6D2E5D06-058D-4742-B75E-08A70E47049F}" srcOrd="0" destOrd="0" presId="urn:microsoft.com/office/officeart/2005/8/layout/cycle6"/>
    <dgm:cxn modelId="{B3169BB4-B503-4F59-AF68-544159CAA7BA}" srcId="{4F57E9E0-1EB5-441C-B7FD-E97D006204F4}" destId="{06501858-0E7D-4087-A52C-678E28C6F45B}" srcOrd="1" destOrd="0" parTransId="{D84C9187-2930-4212-9D98-7EBDD127D6B8}" sibTransId="{42A9196B-BAC1-49A7-BE13-356E134C6EEF}"/>
    <dgm:cxn modelId="{86952C39-BD1A-4690-8BED-1209510AB385}" type="presOf" srcId="{12AAF53C-30B2-4338-8086-F28DACF4541C}" destId="{BA456C3B-103F-40A4-A1FF-90D9E2F5E13D}" srcOrd="0" destOrd="0" presId="urn:microsoft.com/office/officeart/2005/8/layout/cycle6"/>
    <dgm:cxn modelId="{59D8190D-D964-44B7-8CAF-73B43B1C855A}" srcId="{4F57E9E0-1EB5-441C-B7FD-E97D006204F4}" destId="{EE6FA849-478D-4C33-9843-9D14882E0A3C}" srcOrd="2" destOrd="0" parTransId="{C396372A-660D-4EA5-88D1-4316478C790F}" sibTransId="{12AAF53C-30B2-4338-8086-F28DACF4541C}"/>
    <dgm:cxn modelId="{D72BBDBA-021F-44E1-968C-59A786C41EAC}" type="presOf" srcId="{643BE875-C890-448C-A3C0-BF2F696E1BA9}" destId="{57CAF622-AD3E-45DD-8CE1-7C41F0F7E3A1}" srcOrd="0" destOrd="0" presId="urn:microsoft.com/office/officeart/2005/8/layout/cycle6"/>
    <dgm:cxn modelId="{0C862D00-14C3-4719-A6D0-A912D70C15CC}" type="presParOf" srcId="{EFC04362-63DC-4261-83EA-805137A4C292}" destId="{46F29147-76FC-4548-A226-1BAFB3B1C1E3}" srcOrd="0" destOrd="0" presId="urn:microsoft.com/office/officeart/2005/8/layout/cycle6"/>
    <dgm:cxn modelId="{56487CF6-8F2D-41C1-BDEC-1D2D2A18FDA5}" type="presParOf" srcId="{EFC04362-63DC-4261-83EA-805137A4C292}" destId="{B845B259-A588-4C8D-BB57-A29A78C66EE0}" srcOrd="1" destOrd="0" presId="urn:microsoft.com/office/officeart/2005/8/layout/cycle6"/>
    <dgm:cxn modelId="{AFC36A54-6096-4E32-98D4-C87DDFD85CEC}" type="presParOf" srcId="{EFC04362-63DC-4261-83EA-805137A4C292}" destId="{37C417B4-3D7A-4689-83B3-64E727BABE97}" srcOrd="2" destOrd="0" presId="urn:microsoft.com/office/officeart/2005/8/layout/cycle6"/>
    <dgm:cxn modelId="{C2B75087-EA69-47AF-90CF-56942E84FB13}" type="presParOf" srcId="{EFC04362-63DC-4261-83EA-805137A4C292}" destId="{6D95918F-D4B7-40E4-BC35-98DB9391F25A}" srcOrd="3" destOrd="0" presId="urn:microsoft.com/office/officeart/2005/8/layout/cycle6"/>
    <dgm:cxn modelId="{621E66D0-57E1-4002-9B44-4D8E0ECA0F59}" type="presParOf" srcId="{EFC04362-63DC-4261-83EA-805137A4C292}" destId="{CADD2D2A-C13F-4E26-A87A-04235D086CB4}" srcOrd="4" destOrd="0" presId="urn:microsoft.com/office/officeart/2005/8/layout/cycle6"/>
    <dgm:cxn modelId="{9EFD22B2-230E-4334-9E97-6017EF916CC4}" type="presParOf" srcId="{EFC04362-63DC-4261-83EA-805137A4C292}" destId="{6D2E5D06-058D-4742-B75E-08A70E47049F}" srcOrd="5" destOrd="0" presId="urn:microsoft.com/office/officeart/2005/8/layout/cycle6"/>
    <dgm:cxn modelId="{E04D2EFE-2615-4DEE-9C7E-94AE5C165CDB}" type="presParOf" srcId="{EFC04362-63DC-4261-83EA-805137A4C292}" destId="{932AF20F-187A-43E1-A5EF-7E4329A44EBF}" srcOrd="6" destOrd="0" presId="urn:microsoft.com/office/officeart/2005/8/layout/cycle6"/>
    <dgm:cxn modelId="{425F97BC-FD8F-4EA8-A66F-43932F8594A4}" type="presParOf" srcId="{EFC04362-63DC-4261-83EA-805137A4C292}" destId="{4EC0A5B7-08C1-405E-AA7D-515D9F2479DF}" srcOrd="7" destOrd="0" presId="urn:microsoft.com/office/officeart/2005/8/layout/cycle6"/>
    <dgm:cxn modelId="{6ECB207B-1AD8-4210-8639-581198D4EE00}" type="presParOf" srcId="{EFC04362-63DC-4261-83EA-805137A4C292}" destId="{BA456C3B-103F-40A4-A1FF-90D9E2F5E13D}" srcOrd="8" destOrd="0" presId="urn:microsoft.com/office/officeart/2005/8/layout/cycle6"/>
    <dgm:cxn modelId="{8B5D9D1B-AB47-4EF9-A898-C4424A981DBF}" type="presParOf" srcId="{EFC04362-63DC-4261-83EA-805137A4C292}" destId="{F174E413-D649-4A1D-9EE1-11941FB2BC62}" srcOrd="9" destOrd="0" presId="urn:microsoft.com/office/officeart/2005/8/layout/cycle6"/>
    <dgm:cxn modelId="{F9C6CB9C-AD29-4566-AA5A-5D6DEF5EE9AC}" type="presParOf" srcId="{EFC04362-63DC-4261-83EA-805137A4C292}" destId="{205DA0F7-B444-4695-9F78-5CAD920C74AC}" srcOrd="10" destOrd="0" presId="urn:microsoft.com/office/officeart/2005/8/layout/cycle6"/>
    <dgm:cxn modelId="{570CD4C4-1A49-483A-8DBB-00D8B1BA7F4F}" type="presParOf" srcId="{EFC04362-63DC-4261-83EA-805137A4C292}" destId="{57CAF622-AD3E-45DD-8CE1-7C41F0F7E3A1}" srcOrd="11" destOrd="0" presId="urn:microsoft.com/office/officeart/2005/8/layout/cycle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60F5BAC7-714E-4E57-832E-57BDBC4AD0AC}"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MX"/>
        </a:p>
      </dgm:t>
    </dgm:pt>
    <dgm:pt modelId="{12EB0A4A-5782-4AC9-A13F-81E27AA37F0D}">
      <dgm:prSet phldrT="[Texto]" custT="1"/>
      <dgm:spPr/>
      <dgm:t>
        <a:bodyPr/>
        <a:lstStyle/>
        <a:p>
          <a:r>
            <a:rPr lang="es-MX" sz="2000" dirty="0" smtClean="0"/>
            <a:t>CARACTERÍSTICAS DE LOS </a:t>
          </a:r>
          <a:r>
            <a:rPr lang="es-MX" sz="2000" dirty="0" err="1" smtClean="0"/>
            <a:t>DCHOS</a:t>
          </a:r>
          <a:r>
            <a:rPr lang="es-MX" sz="2000" dirty="0" smtClean="0"/>
            <a:t> HUMANOS.</a:t>
          </a:r>
          <a:endParaRPr lang="es-MX" sz="2000" dirty="0"/>
        </a:p>
      </dgm:t>
    </dgm:pt>
    <dgm:pt modelId="{94969FD8-BC7F-42B2-960B-392F4E2C83ED}" type="parTrans" cxnId="{681AD2C1-2830-4E8E-8DDB-EE9B3F783A5A}">
      <dgm:prSet/>
      <dgm:spPr/>
      <dgm:t>
        <a:bodyPr/>
        <a:lstStyle/>
        <a:p>
          <a:endParaRPr lang="es-MX"/>
        </a:p>
      </dgm:t>
    </dgm:pt>
    <dgm:pt modelId="{0B481550-D38B-4F56-96AA-B1FBFA8FB6FA}" type="sibTrans" cxnId="{681AD2C1-2830-4E8E-8DDB-EE9B3F783A5A}">
      <dgm:prSet/>
      <dgm:spPr/>
      <dgm:t>
        <a:bodyPr/>
        <a:lstStyle/>
        <a:p>
          <a:endParaRPr lang="es-MX"/>
        </a:p>
      </dgm:t>
    </dgm:pt>
    <dgm:pt modelId="{CA713740-45B4-4419-9565-16A77EC65D8C}">
      <dgm:prSet phldrT="[Texto]" custT="1"/>
      <dgm:spPr/>
      <dgm:t>
        <a:bodyPr/>
        <a:lstStyle/>
        <a:p>
          <a:r>
            <a:rPr lang="es-MX" sz="1800" dirty="0" smtClean="0"/>
            <a:t>UNIVERSALIDAD. Todos los derechos para todas las personas sin importar su sexo, edad, posición social, partido político, creencia religiosa, origen familiar o condición económica.</a:t>
          </a:r>
          <a:endParaRPr lang="es-MX" sz="1800" dirty="0"/>
        </a:p>
      </dgm:t>
    </dgm:pt>
    <dgm:pt modelId="{C50615A9-E3BE-4AE9-B1B8-B49EB1AF200E}" type="parTrans" cxnId="{1B53FCD4-C8D0-4B2B-821F-5290F38B2165}">
      <dgm:prSet/>
      <dgm:spPr/>
      <dgm:t>
        <a:bodyPr/>
        <a:lstStyle/>
        <a:p>
          <a:endParaRPr lang="es-MX"/>
        </a:p>
      </dgm:t>
    </dgm:pt>
    <dgm:pt modelId="{76E8955C-E066-4B2E-B239-F7BF47C508CA}" type="sibTrans" cxnId="{1B53FCD4-C8D0-4B2B-821F-5290F38B2165}">
      <dgm:prSet/>
      <dgm:spPr/>
      <dgm:t>
        <a:bodyPr/>
        <a:lstStyle/>
        <a:p>
          <a:endParaRPr lang="es-MX"/>
        </a:p>
      </dgm:t>
    </dgm:pt>
    <dgm:pt modelId="{E415D8F7-430F-4AE5-807E-BECD83D19516}">
      <dgm:prSet phldrT="[Texto]" custT="1"/>
      <dgm:spPr>
        <a:solidFill>
          <a:srgbClr val="FF0000"/>
        </a:solidFill>
      </dgm:spPr>
      <dgm:t>
        <a:bodyPr/>
        <a:lstStyle/>
        <a:p>
          <a:r>
            <a:rPr lang="es-MX" sz="2000" dirty="0" smtClean="0"/>
            <a:t>INDIVISIBILIDAD. Que unos se apoyan en los otros para integrar la unidad o bloque</a:t>
          </a:r>
          <a:r>
            <a:rPr lang="es-MX" sz="1200" dirty="0" smtClean="0"/>
            <a:t>. </a:t>
          </a:r>
          <a:endParaRPr lang="es-MX" sz="1200" dirty="0"/>
        </a:p>
      </dgm:t>
    </dgm:pt>
    <dgm:pt modelId="{6898CBF0-9EEC-4837-9422-90DDBE9A9976}" type="parTrans" cxnId="{F62ADED0-9626-4E66-A2FC-1C431378B142}">
      <dgm:prSet/>
      <dgm:spPr/>
      <dgm:t>
        <a:bodyPr/>
        <a:lstStyle/>
        <a:p>
          <a:endParaRPr lang="es-MX"/>
        </a:p>
      </dgm:t>
    </dgm:pt>
    <dgm:pt modelId="{5A17C5A0-E378-4184-B302-16DD9928FD80}" type="sibTrans" cxnId="{F62ADED0-9626-4E66-A2FC-1C431378B142}">
      <dgm:prSet/>
      <dgm:spPr/>
      <dgm:t>
        <a:bodyPr/>
        <a:lstStyle/>
        <a:p>
          <a:endParaRPr lang="es-MX"/>
        </a:p>
      </dgm:t>
    </dgm:pt>
    <dgm:pt modelId="{42409C32-F50D-423A-ABE0-92944701C705}">
      <dgm:prSet phldrT="[Texto]"/>
      <dgm:spPr>
        <a:solidFill>
          <a:srgbClr val="0070C0"/>
        </a:solidFill>
      </dgm:spPr>
      <dgm:t>
        <a:bodyPr/>
        <a:lstStyle/>
        <a:p>
          <a:r>
            <a:rPr lang="es-MX" dirty="0" smtClean="0"/>
            <a:t>PROGRESIVIDAD. Su concepción y protección nacional, regional e internacional se va ampliando irreversiblemente, tanto en lo que refiere al número y contenido de ellos como a la eficacia de su control. Permite incorporar que se incorporen nuevos derechos a la Constitución, que se precisen y amplíen los ya reconocidos, que se eliminen o atemperen limitaciones, que se establezcan nuevas prohibiciones o limites al legislador, etc.</a:t>
          </a:r>
          <a:endParaRPr lang="es-MX" dirty="0"/>
        </a:p>
      </dgm:t>
    </dgm:pt>
    <dgm:pt modelId="{E6B688D7-4386-468D-A60B-545F65B31742}" type="parTrans" cxnId="{5EFE45AE-7E07-41D5-B6A7-225438AD3355}">
      <dgm:prSet/>
      <dgm:spPr/>
      <dgm:t>
        <a:bodyPr/>
        <a:lstStyle/>
        <a:p>
          <a:endParaRPr lang="es-MX"/>
        </a:p>
      </dgm:t>
    </dgm:pt>
    <dgm:pt modelId="{80DEB8EF-666F-4CA0-9980-6AA27A3A8622}" type="sibTrans" cxnId="{5EFE45AE-7E07-41D5-B6A7-225438AD3355}">
      <dgm:prSet/>
      <dgm:spPr/>
      <dgm:t>
        <a:bodyPr/>
        <a:lstStyle/>
        <a:p>
          <a:endParaRPr lang="es-MX"/>
        </a:p>
      </dgm:t>
    </dgm:pt>
    <dgm:pt modelId="{6AB84748-612C-454A-B7E0-F2589E8E2A7E}">
      <dgm:prSet custT="1"/>
      <dgm:spPr>
        <a:solidFill>
          <a:srgbClr val="C850C8"/>
        </a:solidFill>
      </dgm:spPr>
      <dgm:t>
        <a:bodyPr/>
        <a:lstStyle/>
        <a:p>
          <a:r>
            <a:rPr lang="es-MX" sz="2000" dirty="0" smtClean="0"/>
            <a:t>INTERDEPENDENCIA. Que unos se apoyan en los otros para integrar la unidad o bloque</a:t>
          </a:r>
          <a:endParaRPr lang="es-MX" sz="2000" dirty="0"/>
        </a:p>
      </dgm:t>
    </dgm:pt>
    <dgm:pt modelId="{AECC3E6A-DB2A-46CA-99D1-07A7CF63B445}" type="parTrans" cxnId="{07FB3FD0-1340-4A89-9C2C-57D8CA629501}">
      <dgm:prSet/>
      <dgm:spPr/>
      <dgm:t>
        <a:bodyPr/>
        <a:lstStyle/>
        <a:p>
          <a:endParaRPr lang="es-MX"/>
        </a:p>
      </dgm:t>
    </dgm:pt>
    <dgm:pt modelId="{182D3161-35AD-41E1-970F-F709CA8CE7A3}" type="sibTrans" cxnId="{07FB3FD0-1340-4A89-9C2C-57D8CA629501}">
      <dgm:prSet/>
      <dgm:spPr/>
      <dgm:t>
        <a:bodyPr/>
        <a:lstStyle/>
        <a:p>
          <a:endParaRPr lang="es-MX"/>
        </a:p>
      </dgm:t>
    </dgm:pt>
    <dgm:pt modelId="{F58BE481-9030-4EF8-A8ED-79D8A86E22A7}" type="pres">
      <dgm:prSet presAssocID="{60F5BAC7-714E-4E57-832E-57BDBC4AD0AC}" presName="diagram" presStyleCnt="0">
        <dgm:presLayoutVars>
          <dgm:chMax val="1"/>
          <dgm:dir/>
          <dgm:animLvl val="ctr"/>
          <dgm:resizeHandles val="exact"/>
        </dgm:presLayoutVars>
      </dgm:prSet>
      <dgm:spPr/>
      <dgm:t>
        <a:bodyPr/>
        <a:lstStyle/>
        <a:p>
          <a:endParaRPr lang="es-MX"/>
        </a:p>
      </dgm:t>
    </dgm:pt>
    <dgm:pt modelId="{AA1335CF-8B61-49F5-A2A1-2935B4D259D4}" type="pres">
      <dgm:prSet presAssocID="{60F5BAC7-714E-4E57-832E-57BDBC4AD0AC}" presName="matrix" presStyleCnt="0"/>
      <dgm:spPr/>
    </dgm:pt>
    <dgm:pt modelId="{A5546972-EC41-4A91-BC55-603B54CDCB30}" type="pres">
      <dgm:prSet presAssocID="{60F5BAC7-714E-4E57-832E-57BDBC4AD0AC}" presName="tile1" presStyleLbl="node1" presStyleIdx="0" presStyleCnt="4" custLinFactNeighborX="6198" custLinFactNeighborY="-3143"/>
      <dgm:spPr/>
      <dgm:t>
        <a:bodyPr/>
        <a:lstStyle/>
        <a:p>
          <a:endParaRPr lang="es-MX"/>
        </a:p>
      </dgm:t>
    </dgm:pt>
    <dgm:pt modelId="{27A8F402-1B0F-4BF3-A726-8E7AB1532660}" type="pres">
      <dgm:prSet presAssocID="{60F5BAC7-714E-4E57-832E-57BDBC4AD0AC}" presName="tile1text" presStyleLbl="node1" presStyleIdx="0" presStyleCnt="4">
        <dgm:presLayoutVars>
          <dgm:chMax val="0"/>
          <dgm:chPref val="0"/>
          <dgm:bulletEnabled val="1"/>
        </dgm:presLayoutVars>
      </dgm:prSet>
      <dgm:spPr/>
      <dgm:t>
        <a:bodyPr/>
        <a:lstStyle/>
        <a:p>
          <a:endParaRPr lang="es-MX"/>
        </a:p>
      </dgm:t>
    </dgm:pt>
    <dgm:pt modelId="{F7EA9DEA-23F5-46F3-9E96-A508FA516254}" type="pres">
      <dgm:prSet presAssocID="{60F5BAC7-714E-4E57-832E-57BDBC4AD0AC}" presName="tile2" presStyleLbl="node1" presStyleIdx="1" presStyleCnt="4"/>
      <dgm:spPr/>
      <dgm:t>
        <a:bodyPr/>
        <a:lstStyle/>
        <a:p>
          <a:endParaRPr lang="es-MX"/>
        </a:p>
      </dgm:t>
    </dgm:pt>
    <dgm:pt modelId="{72E3452D-5621-408E-824A-0EB49957796C}" type="pres">
      <dgm:prSet presAssocID="{60F5BAC7-714E-4E57-832E-57BDBC4AD0AC}" presName="tile2text" presStyleLbl="node1" presStyleIdx="1" presStyleCnt="4">
        <dgm:presLayoutVars>
          <dgm:chMax val="0"/>
          <dgm:chPref val="0"/>
          <dgm:bulletEnabled val="1"/>
        </dgm:presLayoutVars>
      </dgm:prSet>
      <dgm:spPr/>
      <dgm:t>
        <a:bodyPr/>
        <a:lstStyle/>
        <a:p>
          <a:endParaRPr lang="es-MX"/>
        </a:p>
      </dgm:t>
    </dgm:pt>
    <dgm:pt modelId="{DCEBAC5F-DBBD-4FA0-B298-931FA7DA12AE}" type="pres">
      <dgm:prSet presAssocID="{60F5BAC7-714E-4E57-832E-57BDBC4AD0AC}" presName="tile3" presStyleLbl="node1" presStyleIdx="2" presStyleCnt="4" custLinFactNeighborX="6198" custLinFactNeighborY="-3143"/>
      <dgm:spPr/>
      <dgm:t>
        <a:bodyPr/>
        <a:lstStyle/>
        <a:p>
          <a:endParaRPr lang="es-MX"/>
        </a:p>
      </dgm:t>
    </dgm:pt>
    <dgm:pt modelId="{3036BE62-08C6-4E42-9179-7A83478AB8EE}" type="pres">
      <dgm:prSet presAssocID="{60F5BAC7-714E-4E57-832E-57BDBC4AD0AC}" presName="tile3text" presStyleLbl="node1" presStyleIdx="2" presStyleCnt="4">
        <dgm:presLayoutVars>
          <dgm:chMax val="0"/>
          <dgm:chPref val="0"/>
          <dgm:bulletEnabled val="1"/>
        </dgm:presLayoutVars>
      </dgm:prSet>
      <dgm:spPr/>
      <dgm:t>
        <a:bodyPr/>
        <a:lstStyle/>
        <a:p>
          <a:endParaRPr lang="es-MX"/>
        </a:p>
      </dgm:t>
    </dgm:pt>
    <dgm:pt modelId="{3D025F4F-7844-4B9D-AD3D-89CD2025BECB}" type="pres">
      <dgm:prSet presAssocID="{60F5BAC7-714E-4E57-832E-57BDBC4AD0AC}" presName="tile4" presStyleLbl="node1" presStyleIdx="3" presStyleCnt="4" custLinFactNeighborY="-3143"/>
      <dgm:spPr/>
      <dgm:t>
        <a:bodyPr/>
        <a:lstStyle/>
        <a:p>
          <a:endParaRPr lang="es-MX"/>
        </a:p>
      </dgm:t>
    </dgm:pt>
    <dgm:pt modelId="{254F3258-344A-492F-AD63-937EE8EE6A26}" type="pres">
      <dgm:prSet presAssocID="{60F5BAC7-714E-4E57-832E-57BDBC4AD0AC}" presName="tile4text" presStyleLbl="node1" presStyleIdx="3" presStyleCnt="4">
        <dgm:presLayoutVars>
          <dgm:chMax val="0"/>
          <dgm:chPref val="0"/>
          <dgm:bulletEnabled val="1"/>
        </dgm:presLayoutVars>
      </dgm:prSet>
      <dgm:spPr/>
      <dgm:t>
        <a:bodyPr/>
        <a:lstStyle/>
        <a:p>
          <a:endParaRPr lang="es-MX"/>
        </a:p>
      </dgm:t>
    </dgm:pt>
    <dgm:pt modelId="{941E2477-8709-483B-99D5-C8574099E5CC}" type="pres">
      <dgm:prSet presAssocID="{60F5BAC7-714E-4E57-832E-57BDBC4AD0AC}" presName="centerTile" presStyleLbl="fgShp" presStyleIdx="0" presStyleCnt="1" custScaleX="138623" custLinFactNeighborX="10330" custLinFactNeighborY="-6286">
        <dgm:presLayoutVars>
          <dgm:chMax val="0"/>
          <dgm:chPref val="0"/>
        </dgm:presLayoutVars>
      </dgm:prSet>
      <dgm:spPr/>
      <dgm:t>
        <a:bodyPr/>
        <a:lstStyle/>
        <a:p>
          <a:endParaRPr lang="es-MX"/>
        </a:p>
      </dgm:t>
    </dgm:pt>
  </dgm:ptLst>
  <dgm:cxnLst>
    <dgm:cxn modelId="{681AD2C1-2830-4E8E-8DDB-EE9B3F783A5A}" srcId="{60F5BAC7-714E-4E57-832E-57BDBC4AD0AC}" destId="{12EB0A4A-5782-4AC9-A13F-81E27AA37F0D}" srcOrd="0" destOrd="0" parTransId="{94969FD8-BC7F-42B2-960B-392F4E2C83ED}" sibTransId="{0B481550-D38B-4F56-96AA-B1FBFA8FB6FA}"/>
    <dgm:cxn modelId="{2F4D2B1C-4DC2-4B27-8DE2-B677CBA0C4F2}" type="presOf" srcId="{6AB84748-612C-454A-B7E0-F2589E8E2A7E}" destId="{DCEBAC5F-DBBD-4FA0-B298-931FA7DA12AE}" srcOrd="0" destOrd="0" presId="urn:microsoft.com/office/officeart/2005/8/layout/matrix1"/>
    <dgm:cxn modelId="{7741FC31-4395-425B-855C-B2A9ABF9DBD2}" type="presOf" srcId="{E415D8F7-430F-4AE5-807E-BECD83D19516}" destId="{72E3452D-5621-408E-824A-0EB49957796C}" srcOrd="1" destOrd="0" presId="urn:microsoft.com/office/officeart/2005/8/layout/matrix1"/>
    <dgm:cxn modelId="{F938C843-A99A-4E4B-BDCB-0AE9C8050A20}" type="presOf" srcId="{42409C32-F50D-423A-ABE0-92944701C705}" destId="{3D025F4F-7844-4B9D-AD3D-89CD2025BECB}" srcOrd="0" destOrd="0" presId="urn:microsoft.com/office/officeart/2005/8/layout/matrix1"/>
    <dgm:cxn modelId="{F62ADED0-9626-4E66-A2FC-1C431378B142}" srcId="{12EB0A4A-5782-4AC9-A13F-81E27AA37F0D}" destId="{E415D8F7-430F-4AE5-807E-BECD83D19516}" srcOrd="1" destOrd="0" parTransId="{6898CBF0-9EEC-4837-9422-90DDBE9A9976}" sibTransId="{5A17C5A0-E378-4184-B302-16DD9928FD80}"/>
    <dgm:cxn modelId="{7159A1F8-5BBE-4816-B258-A72EAC9359CC}" type="presOf" srcId="{CA713740-45B4-4419-9565-16A77EC65D8C}" destId="{27A8F402-1B0F-4BF3-A726-8E7AB1532660}" srcOrd="1" destOrd="0" presId="urn:microsoft.com/office/officeart/2005/8/layout/matrix1"/>
    <dgm:cxn modelId="{1B53FCD4-C8D0-4B2B-821F-5290F38B2165}" srcId="{12EB0A4A-5782-4AC9-A13F-81E27AA37F0D}" destId="{CA713740-45B4-4419-9565-16A77EC65D8C}" srcOrd="0" destOrd="0" parTransId="{C50615A9-E3BE-4AE9-B1B8-B49EB1AF200E}" sibTransId="{76E8955C-E066-4B2E-B239-F7BF47C508CA}"/>
    <dgm:cxn modelId="{5EFE45AE-7E07-41D5-B6A7-225438AD3355}" srcId="{12EB0A4A-5782-4AC9-A13F-81E27AA37F0D}" destId="{42409C32-F50D-423A-ABE0-92944701C705}" srcOrd="3" destOrd="0" parTransId="{E6B688D7-4386-468D-A60B-545F65B31742}" sibTransId="{80DEB8EF-666F-4CA0-9980-6AA27A3A8622}"/>
    <dgm:cxn modelId="{B46DCC56-226C-49A3-910F-98825DE4DAB0}" type="presOf" srcId="{CA713740-45B4-4419-9565-16A77EC65D8C}" destId="{A5546972-EC41-4A91-BC55-603B54CDCB30}" srcOrd="0" destOrd="0" presId="urn:microsoft.com/office/officeart/2005/8/layout/matrix1"/>
    <dgm:cxn modelId="{76187D1E-4068-45FA-8780-71240952644C}" type="presOf" srcId="{60F5BAC7-714E-4E57-832E-57BDBC4AD0AC}" destId="{F58BE481-9030-4EF8-A8ED-79D8A86E22A7}" srcOrd="0" destOrd="0" presId="urn:microsoft.com/office/officeart/2005/8/layout/matrix1"/>
    <dgm:cxn modelId="{859AF75C-642B-492A-8E35-C950415C18E9}" type="presOf" srcId="{6AB84748-612C-454A-B7E0-F2589E8E2A7E}" destId="{3036BE62-08C6-4E42-9179-7A83478AB8EE}" srcOrd="1" destOrd="0" presId="urn:microsoft.com/office/officeart/2005/8/layout/matrix1"/>
    <dgm:cxn modelId="{07FB3FD0-1340-4A89-9C2C-57D8CA629501}" srcId="{12EB0A4A-5782-4AC9-A13F-81E27AA37F0D}" destId="{6AB84748-612C-454A-B7E0-F2589E8E2A7E}" srcOrd="2" destOrd="0" parTransId="{AECC3E6A-DB2A-46CA-99D1-07A7CF63B445}" sibTransId="{182D3161-35AD-41E1-970F-F709CA8CE7A3}"/>
    <dgm:cxn modelId="{131B470E-752B-432B-B937-DB7410E3CDA9}" type="presOf" srcId="{42409C32-F50D-423A-ABE0-92944701C705}" destId="{254F3258-344A-492F-AD63-937EE8EE6A26}" srcOrd="1" destOrd="0" presId="urn:microsoft.com/office/officeart/2005/8/layout/matrix1"/>
    <dgm:cxn modelId="{437776BB-80FE-4639-9834-CB7A2B5A903D}" type="presOf" srcId="{E415D8F7-430F-4AE5-807E-BECD83D19516}" destId="{F7EA9DEA-23F5-46F3-9E96-A508FA516254}" srcOrd="0" destOrd="0" presId="urn:microsoft.com/office/officeart/2005/8/layout/matrix1"/>
    <dgm:cxn modelId="{913B747D-73CA-41ED-9169-FCE5181B77BF}" type="presOf" srcId="{12EB0A4A-5782-4AC9-A13F-81E27AA37F0D}" destId="{941E2477-8709-483B-99D5-C8574099E5CC}" srcOrd="0" destOrd="0" presId="urn:microsoft.com/office/officeart/2005/8/layout/matrix1"/>
    <dgm:cxn modelId="{7D000D60-CAD8-4F60-918E-8B3448731C0B}" type="presParOf" srcId="{F58BE481-9030-4EF8-A8ED-79D8A86E22A7}" destId="{AA1335CF-8B61-49F5-A2A1-2935B4D259D4}" srcOrd="0" destOrd="0" presId="urn:microsoft.com/office/officeart/2005/8/layout/matrix1"/>
    <dgm:cxn modelId="{D316C515-8420-4075-8051-EFA79EF2C431}" type="presParOf" srcId="{AA1335CF-8B61-49F5-A2A1-2935B4D259D4}" destId="{A5546972-EC41-4A91-BC55-603B54CDCB30}" srcOrd="0" destOrd="0" presId="urn:microsoft.com/office/officeart/2005/8/layout/matrix1"/>
    <dgm:cxn modelId="{E3F662F1-2752-4131-8B0D-7A70E629AA3A}" type="presParOf" srcId="{AA1335CF-8B61-49F5-A2A1-2935B4D259D4}" destId="{27A8F402-1B0F-4BF3-A726-8E7AB1532660}" srcOrd="1" destOrd="0" presId="urn:microsoft.com/office/officeart/2005/8/layout/matrix1"/>
    <dgm:cxn modelId="{1938876E-512E-45A5-920D-8ED26D06AB8A}" type="presParOf" srcId="{AA1335CF-8B61-49F5-A2A1-2935B4D259D4}" destId="{F7EA9DEA-23F5-46F3-9E96-A508FA516254}" srcOrd="2" destOrd="0" presId="urn:microsoft.com/office/officeart/2005/8/layout/matrix1"/>
    <dgm:cxn modelId="{45469341-5156-4DE3-96DB-12C5E268FD3E}" type="presParOf" srcId="{AA1335CF-8B61-49F5-A2A1-2935B4D259D4}" destId="{72E3452D-5621-408E-824A-0EB49957796C}" srcOrd="3" destOrd="0" presId="urn:microsoft.com/office/officeart/2005/8/layout/matrix1"/>
    <dgm:cxn modelId="{95171438-A70A-4663-A11A-BDB7809C0758}" type="presParOf" srcId="{AA1335CF-8B61-49F5-A2A1-2935B4D259D4}" destId="{DCEBAC5F-DBBD-4FA0-B298-931FA7DA12AE}" srcOrd="4" destOrd="0" presId="urn:microsoft.com/office/officeart/2005/8/layout/matrix1"/>
    <dgm:cxn modelId="{63A3BC02-C1B0-4660-BF70-04588EBEB652}" type="presParOf" srcId="{AA1335CF-8B61-49F5-A2A1-2935B4D259D4}" destId="{3036BE62-08C6-4E42-9179-7A83478AB8EE}" srcOrd="5" destOrd="0" presId="urn:microsoft.com/office/officeart/2005/8/layout/matrix1"/>
    <dgm:cxn modelId="{2C8D9A69-8CE2-4785-854D-A0C64A89FE03}" type="presParOf" srcId="{AA1335CF-8B61-49F5-A2A1-2935B4D259D4}" destId="{3D025F4F-7844-4B9D-AD3D-89CD2025BECB}" srcOrd="6" destOrd="0" presId="urn:microsoft.com/office/officeart/2005/8/layout/matrix1"/>
    <dgm:cxn modelId="{B87831E2-82F4-49D9-A7D5-10D0272C00B9}" type="presParOf" srcId="{AA1335CF-8B61-49F5-A2A1-2935B4D259D4}" destId="{254F3258-344A-492F-AD63-937EE8EE6A26}" srcOrd="7" destOrd="0" presId="urn:microsoft.com/office/officeart/2005/8/layout/matrix1"/>
    <dgm:cxn modelId="{0ABE0980-98D4-4740-BCB8-D1DE8CE3E15C}" type="presParOf" srcId="{F58BE481-9030-4EF8-A8ED-79D8A86E22A7}" destId="{941E2477-8709-483B-99D5-C8574099E5CC}"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chemeClr val="accent3">
            <a:lumMod val="75000"/>
          </a:schemeClr>
        </a:solidFill>
      </dgm:spPr>
      <dgm:t>
        <a:bodyPr/>
        <a:lstStyle/>
        <a:p>
          <a:r>
            <a:rPr lang="es-ES" dirty="0" smtClean="0"/>
            <a:t>Para el constitucionalismo, sólo es válida una Constitución escrita en el sentido restringido de la palabra. Porque para el Constitucionalismo sólo la voluntad general explica el poder político, y sólo la división de poderes garantiza contra los abusos del poder o absolutismo del Estado. Aunado al reconocimiento efectivo de los Derechos fundamentales del hombre y la garantía de plena independencia del Poder judicial. </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29626" custLinFactY="-1843" custLinFactNeighborX="1664" custLinFactNeighborY="-100000">
        <dgm:presLayoutVars>
          <dgm:chMax val="0"/>
          <dgm:bulletEnabled val="1"/>
        </dgm:presLayoutVars>
      </dgm:prSet>
      <dgm:spPr/>
      <dgm:t>
        <a:bodyPr/>
        <a:lstStyle/>
        <a:p>
          <a:endParaRPr lang="es-MX"/>
        </a:p>
      </dgm:t>
    </dgm:pt>
  </dgm:ptLst>
  <dgm:cxnLst>
    <dgm:cxn modelId="{BA42241E-E305-4B25-8E03-2EF58EA6EE93}" srcId="{22EBEE2E-00B1-417C-9C26-1F1A1DC48F9B}" destId="{A047E512-EB3F-47AB-8AA1-6E00883BE3D4}" srcOrd="0" destOrd="0" parTransId="{98F4A48C-994F-4363-ABBF-C025C5FE9CC4}" sibTransId="{990FDBB6-A84F-4F4D-BF85-A0701AB8B974}"/>
    <dgm:cxn modelId="{425C84F6-5E55-4C60-8A18-C4A7E237ACD4}" type="presOf" srcId="{A047E512-EB3F-47AB-8AA1-6E00883BE3D4}" destId="{03957EB9-DB8D-40A4-9D15-158D4B4E4446}" srcOrd="0" destOrd="0" presId="urn:microsoft.com/office/officeart/2005/8/layout/vList2"/>
    <dgm:cxn modelId="{89C762FE-FCBC-4A0E-B7AF-A59EE0A9A1F3}" type="presOf" srcId="{22EBEE2E-00B1-417C-9C26-1F1A1DC48F9B}" destId="{E6E30030-3C09-4F54-8AE5-9C5095772DD1}" srcOrd="0" destOrd="0" presId="urn:microsoft.com/office/officeart/2005/8/layout/vList2"/>
    <dgm:cxn modelId="{CE365585-DE22-4E95-AB7A-2C86AA217CD0}"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F57E9E0-1EB5-441C-B7FD-E97D006204F4}"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s-MX"/>
        </a:p>
      </dgm:t>
    </dgm:pt>
    <dgm:pt modelId="{5A436EB9-38CA-44DB-83C9-7E16B5AC073D}">
      <dgm:prSet custT="1"/>
      <dgm:spPr/>
      <dgm:t>
        <a:bodyPr/>
        <a:lstStyle/>
        <a:p>
          <a:pPr rtl="0"/>
          <a:r>
            <a:rPr lang="es-MX" sz="2000" dirty="0" smtClean="0"/>
            <a:t>LIBERAL</a:t>
          </a:r>
          <a:endParaRPr lang="es-MX" sz="2000" dirty="0"/>
        </a:p>
      </dgm:t>
    </dgm:pt>
    <dgm:pt modelId="{3E2BDF43-F934-4996-914F-679BB889F9D8}" type="parTrans" cxnId="{8C51BB59-14FC-4C19-BC70-86653D0BBC03}">
      <dgm:prSet/>
      <dgm:spPr/>
      <dgm:t>
        <a:bodyPr/>
        <a:lstStyle/>
        <a:p>
          <a:endParaRPr lang="es-MX" sz="900"/>
        </a:p>
      </dgm:t>
    </dgm:pt>
    <dgm:pt modelId="{AA8BD68A-DC85-47CB-8E4B-B1FD369C5001}" type="sibTrans" cxnId="{8C51BB59-14FC-4C19-BC70-86653D0BBC03}">
      <dgm:prSet/>
      <dgm:spPr/>
      <dgm:t>
        <a:bodyPr/>
        <a:lstStyle/>
        <a:p>
          <a:endParaRPr lang="es-MX" sz="900"/>
        </a:p>
      </dgm:t>
    </dgm:pt>
    <dgm:pt modelId="{06501858-0E7D-4087-A52C-678E28C6F45B}">
      <dgm:prSet custT="1"/>
      <dgm:spPr>
        <a:solidFill>
          <a:srgbClr val="FF0000"/>
        </a:solidFill>
      </dgm:spPr>
      <dgm:t>
        <a:bodyPr/>
        <a:lstStyle/>
        <a:p>
          <a:pPr rtl="0"/>
          <a:r>
            <a:rPr lang="es-MX" sz="2000" dirty="0" smtClean="0"/>
            <a:t>SOCIAL</a:t>
          </a:r>
          <a:endParaRPr lang="es-MX" sz="2000" dirty="0"/>
        </a:p>
      </dgm:t>
    </dgm:pt>
    <dgm:pt modelId="{D84C9187-2930-4212-9D98-7EBDD127D6B8}" type="parTrans" cxnId="{B3169BB4-B503-4F59-AF68-544159CAA7BA}">
      <dgm:prSet/>
      <dgm:spPr/>
      <dgm:t>
        <a:bodyPr/>
        <a:lstStyle/>
        <a:p>
          <a:endParaRPr lang="es-MX" sz="900"/>
        </a:p>
      </dgm:t>
    </dgm:pt>
    <dgm:pt modelId="{42A9196B-BAC1-49A7-BE13-356E134C6EEF}" type="sibTrans" cxnId="{B3169BB4-B503-4F59-AF68-544159CAA7BA}">
      <dgm:prSet/>
      <dgm:spPr/>
      <dgm:t>
        <a:bodyPr/>
        <a:lstStyle/>
        <a:p>
          <a:endParaRPr lang="es-MX" sz="900"/>
        </a:p>
      </dgm:t>
    </dgm:pt>
    <dgm:pt modelId="{EE6FA849-478D-4C33-9843-9D14882E0A3C}">
      <dgm:prSet custT="1"/>
      <dgm:spPr>
        <a:solidFill>
          <a:srgbClr val="C850C8"/>
        </a:solidFill>
      </dgm:spPr>
      <dgm:t>
        <a:bodyPr/>
        <a:lstStyle/>
        <a:p>
          <a:pPr rtl="0"/>
          <a:r>
            <a:rPr lang="es-MX" sz="2000" dirty="0" smtClean="0"/>
            <a:t>DEMOCRÁTICO</a:t>
          </a:r>
          <a:endParaRPr lang="es-MX" sz="2000" dirty="0"/>
        </a:p>
      </dgm:t>
    </dgm:pt>
    <dgm:pt modelId="{C396372A-660D-4EA5-88D1-4316478C790F}" type="parTrans" cxnId="{59D8190D-D964-44B7-8CAF-73B43B1C855A}">
      <dgm:prSet/>
      <dgm:spPr/>
      <dgm:t>
        <a:bodyPr/>
        <a:lstStyle/>
        <a:p>
          <a:endParaRPr lang="es-MX" sz="900"/>
        </a:p>
      </dgm:t>
    </dgm:pt>
    <dgm:pt modelId="{12AAF53C-30B2-4338-8086-F28DACF4541C}" type="sibTrans" cxnId="{59D8190D-D964-44B7-8CAF-73B43B1C855A}">
      <dgm:prSet/>
      <dgm:spPr/>
      <dgm:t>
        <a:bodyPr/>
        <a:lstStyle/>
        <a:p>
          <a:endParaRPr lang="es-MX" sz="900"/>
        </a:p>
      </dgm:t>
    </dgm:pt>
    <dgm:pt modelId="{EE2AB21F-41F4-46AC-AF20-D02FAA46915E}">
      <dgm:prSet custT="1"/>
      <dgm:spPr>
        <a:solidFill>
          <a:srgbClr val="0000FF"/>
        </a:solidFill>
      </dgm:spPr>
      <dgm:t>
        <a:bodyPr/>
        <a:lstStyle/>
        <a:p>
          <a:pPr rtl="0"/>
          <a:r>
            <a:rPr lang="es-MX" sz="2000" dirty="0" smtClean="0"/>
            <a:t>CULTURAL</a:t>
          </a:r>
          <a:endParaRPr lang="es-MX" sz="2000" dirty="0"/>
        </a:p>
      </dgm:t>
    </dgm:pt>
    <dgm:pt modelId="{BA4F58FF-C7BE-4B47-8F41-965FDBAAC201}" type="parTrans" cxnId="{CC826CE5-D129-45C8-8FD6-E01ADB6C1BA5}">
      <dgm:prSet/>
      <dgm:spPr/>
      <dgm:t>
        <a:bodyPr/>
        <a:lstStyle/>
        <a:p>
          <a:endParaRPr lang="es-MX" sz="900"/>
        </a:p>
      </dgm:t>
    </dgm:pt>
    <dgm:pt modelId="{643BE875-C890-448C-A3C0-BF2F696E1BA9}" type="sibTrans" cxnId="{CC826CE5-D129-45C8-8FD6-E01ADB6C1BA5}">
      <dgm:prSet/>
      <dgm:spPr/>
      <dgm:t>
        <a:bodyPr/>
        <a:lstStyle/>
        <a:p>
          <a:endParaRPr lang="es-MX" sz="900"/>
        </a:p>
      </dgm:t>
    </dgm:pt>
    <dgm:pt modelId="{94D05809-EF43-4F58-A200-6A7D89EA9269}">
      <dgm:prSet custT="1"/>
      <dgm:spPr>
        <a:solidFill>
          <a:srgbClr val="0000FF"/>
        </a:solidFill>
      </dgm:spPr>
      <dgm:t>
        <a:bodyPr/>
        <a:lstStyle/>
        <a:p>
          <a:pPr rtl="0"/>
          <a:r>
            <a:rPr lang="es-MX" sz="2000" dirty="0" err="1" smtClean="0"/>
            <a:t>NEOCONSTITUCIONALISMO</a:t>
          </a:r>
          <a:endParaRPr lang="es-MX" sz="2000" dirty="0"/>
        </a:p>
      </dgm:t>
    </dgm:pt>
    <dgm:pt modelId="{9187586A-B7F5-4A80-984B-A1AD8489BF04}" type="parTrans" cxnId="{406FAEEC-8FBF-42B5-AEB7-F6C49E9A7A96}">
      <dgm:prSet/>
      <dgm:spPr/>
    </dgm:pt>
    <dgm:pt modelId="{AD3AFAD4-2385-4692-B0B1-373F0A555956}" type="sibTrans" cxnId="{406FAEEC-8FBF-42B5-AEB7-F6C49E9A7A96}">
      <dgm:prSet/>
      <dgm:spPr/>
    </dgm:pt>
    <dgm:pt modelId="{EFC04362-63DC-4261-83EA-805137A4C292}" type="pres">
      <dgm:prSet presAssocID="{4F57E9E0-1EB5-441C-B7FD-E97D006204F4}" presName="cycle" presStyleCnt="0">
        <dgm:presLayoutVars>
          <dgm:dir/>
          <dgm:resizeHandles val="exact"/>
        </dgm:presLayoutVars>
      </dgm:prSet>
      <dgm:spPr/>
      <dgm:t>
        <a:bodyPr/>
        <a:lstStyle/>
        <a:p>
          <a:endParaRPr lang="es-MX"/>
        </a:p>
      </dgm:t>
    </dgm:pt>
    <dgm:pt modelId="{46F29147-76FC-4548-A226-1BAFB3B1C1E3}" type="pres">
      <dgm:prSet presAssocID="{5A436EB9-38CA-44DB-83C9-7E16B5AC073D}" presName="node" presStyleLbl="node1" presStyleIdx="0" presStyleCnt="5" custScaleX="172509">
        <dgm:presLayoutVars>
          <dgm:bulletEnabled val="1"/>
        </dgm:presLayoutVars>
      </dgm:prSet>
      <dgm:spPr/>
      <dgm:t>
        <a:bodyPr/>
        <a:lstStyle/>
        <a:p>
          <a:endParaRPr lang="es-MX"/>
        </a:p>
      </dgm:t>
    </dgm:pt>
    <dgm:pt modelId="{B845B259-A588-4C8D-BB57-A29A78C66EE0}" type="pres">
      <dgm:prSet presAssocID="{5A436EB9-38CA-44DB-83C9-7E16B5AC073D}" presName="spNode" presStyleCnt="0"/>
      <dgm:spPr/>
    </dgm:pt>
    <dgm:pt modelId="{37C417B4-3D7A-4689-83B3-64E727BABE97}" type="pres">
      <dgm:prSet presAssocID="{AA8BD68A-DC85-47CB-8E4B-B1FD369C5001}" presName="sibTrans" presStyleLbl="sibTrans1D1" presStyleIdx="0" presStyleCnt="5"/>
      <dgm:spPr/>
      <dgm:t>
        <a:bodyPr/>
        <a:lstStyle/>
        <a:p>
          <a:endParaRPr lang="es-MX"/>
        </a:p>
      </dgm:t>
    </dgm:pt>
    <dgm:pt modelId="{6D95918F-D4B7-40E4-BC35-98DB9391F25A}" type="pres">
      <dgm:prSet presAssocID="{06501858-0E7D-4087-A52C-678E28C6F45B}" presName="node" presStyleLbl="node1" presStyleIdx="1" presStyleCnt="5" custScaleX="172509">
        <dgm:presLayoutVars>
          <dgm:bulletEnabled val="1"/>
        </dgm:presLayoutVars>
      </dgm:prSet>
      <dgm:spPr/>
      <dgm:t>
        <a:bodyPr/>
        <a:lstStyle/>
        <a:p>
          <a:endParaRPr lang="es-MX"/>
        </a:p>
      </dgm:t>
    </dgm:pt>
    <dgm:pt modelId="{CADD2D2A-C13F-4E26-A87A-04235D086CB4}" type="pres">
      <dgm:prSet presAssocID="{06501858-0E7D-4087-A52C-678E28C6F45B}" presName="spNode" presStyleCnt="0"/>
      <dgm:spPr/>
    </dgm:pt>
    <dgm:pt modelId="{6D2E5D06-058D-4742-B75E-08A70E47049F}" type="pres">
      <dgm:prSet presAssocID="{42A9196B-BAC1-49A7-BE13-356E134C6EEF}" presName="sibTrans" presStyleLbl="sibTrans1D1" presStyleIdx="1" presStyleCnt="5"/>
      <dgm:spPr/>
      <dgm:t>
        <a:bodyPr/>
        <a:lstStyle/>
        <a:p>
          <a:endParaRPr lang="es-MX"/>
        </a:p>
      </dgm:t>
    </dgm:pt>
    <dgm:pt modelId="{932AF20F-187A-43E1-A5EF-7E4329A44EBF}" type="pres">
      <dgm:prSet presAssocID="{EE6FA849-478D-4C33-9843-9D14882E0A3C}" presName="node" presStyleLbl="node1" presStyleIdx="2" presStyleCnt="5" custScaleX="172509" custRadScaleRad="121238" custRadScaleInc="-84178">
        <dgm:presLayoutVars>
          <dgm:bulletEnabled val="1"/>
        </dgm:presLayoutVars>
      </dgm:prSet>
      <dgm:spPr/>
      <dgm:t>
        <a:bodyPr/>
        <a:lstStyle/>
        <a:p>
          <a:endParaRPr lang="es-MX"/>
        </a:p>
      </dgm:t>
    </dgm:pt>
    <dgm:pt modelId="{4EC0A5B7-08C1-405E-AA7D-515D9F2479DF}" type="pres">
      <dgm:prSet presAssocID="{EE6FA849-478D-4C33-9843-9D14882E0A3C}" presName="spNode" presStyleCnt="0"/>
      <dgm:spPr/>
    </dgm:pt>
    <dgm:pt modelId="{BA456C3B-103F-40A4-A1FF-90D9E2F5E13D}" type="pres">
      <dgm:prSet presAssocID="{12AAF53C-30B2-4338-8086-F28DACF4541C}" presName="sibTrans" presStyleLbl="sibTrans1D1" presStyleIdx="2" presStyleCnt="5"/>
      <dgm:spPr/>
      <dgm:t>
        <a:bodyPr/>
        <a:lstStyle/>
        <a:p>
          <a:endParaRPr lang="es-MX"/>
        </a:p>
      </dgm:t>
    </dgm:pt>
    <dgm:pt modelId="{F174E413-D649-4A1D-9EE1-11941FB2BC62}" type="pres">
      <dgm:prSet presAssocID="{EE2AB21F-41F4-46AC-AF20-D02FAA46915E}" presName="node" presStyleLbl="node1" presStyleIdx="3" presStyleCnt="5" custScaleX="172509" custRadScaleRad="126735" custRadScaleInc="82129">
        <dgm:presLayoutVars>
          <dgm:bulletEnabled val="1"/>
        </dgm:presLayoutVars>
      </dgm:prSet>
      <dgm:spPr/>
      <dgm:t>
        <a:bodyPr/>
        <a:lstStyle/>
        <a:p>
          <a:endParaRPr lang="es-MX"/>
        </a:p>
      </dgm:t>
    </dgm:pt>
    <dgm:pt modelId="{205DA0F7-B444-4695-9F78-5CAD920C74AC}" type="pres">
      <dgm:prSet presAssocID="{EE2AB21F-41F4-46AC-AF20-D02FAA46915E}" presName="spNode" presStyleCnt="0"/>
      <dgm:spPr/>
    </dgm:pt>
    <dgm:pt modelId="{57CAF622-AD3E-45DD-8CE1-7C41F0F7E3A1}" type="pres">
      <dgm:prSet presAssocID="{643BE875-C890-448C-A3C0-BF2F696E1BA9}" presName="sibTrans" presStyleLbl="sibTrans1D1" presStyleIdx="3" presStyleCnt="5"/>
      <dgm:spPr/>
      <dgm:t>
        <a:bodyPr/>
        <a:lstStyle/>
        <a:p>
          <a:endParaRPr lang="es-MX"/>
        </a:p>
      </dgm:t>
    </dgm:pt>
    <dgm:pt modelId="{63FD0C02-F1B3-4364-8227-D928809E707B}" type="pres">
      <dgm:prSet presAssocID="{94D05809-EF43-4F58-A200-6A7D89EA9269}" presName="node" presStyleLbl="node1" presStyleIdx="4" presStyleCnt="5" custScaleX="249320">
        <dgm:presLayoutVars>
          <dgm:bulletEnabled val="1"/>
        </dgm:presLayoutVars>
      </dgm:prSet>
      <dgm:spPr/>
      <dgm:t>
        <a:bodyPr/>
        <a:lstStyle/>
        <a:p>
          <a:endParaRPr lang="es-MX"/>
        </a:p>
      </dgm:t>
    </dgm:pt>
    <dgm:pt modelId="{18039AE3-672F-4DBA-AE86-45009DE3BD16}" type="pres">
      <dgm:prSet presAssocID="{94D05809-EF43-4F58-A200-6A7D89EA9269}" presName="spNode" presStyleCnt="0"/>
      <dgm:spPr/>
    </dgm:pt>
    <dgm:pt modelId="{AA756B47-DF38-4086-92A5-F9C09C73BD28}" type="pres">
      <dgm:prSet presAssocID="{AD3AFAD4-2385-4692-B0B1-373F0A555956}" presName="sibTrans" presStyleLbl="sibTrans1D1" presStyleIdx="4" presStyleCnt="5"/>
      <dgm:spPr/>
    </dgm:pt>
  </dgm:ptLst>
  <dgm:cxnLst>
    <dgm:cxn modelId="{7A379005-C333-42AB-B282-5ACFBADAA2A8}" type="presOf" srcId="{4F57E9E0-1EB5-441C-B7FD-E97D006204F4}" destId="{EFC04362-63DC-4261-83EA-805137A4C292}" srcOrd="0" destOrd="0" presId="urn:microsoft.com/office/officeart/2005/8/layout/cycle6"/>
    <dgm:cxn modelId="{BC58CCAF-83DA-45C4-B189-AF26F8564D6D}" type="presOf" srcId="{EE2AB21F-41F4-46AC-AF20-D02FAA46915E}" destId="{F174E413-D649-4A1D-9EE1-11941FB2BC62}" srcOrd="0" destOrd="0" presId="urn:microsoft.com/office/officeart/2005/8/layout/cycle6"/>
    <dgm:cxn modelId="{2978F9E6-FE06-47A5-874E-D7C36079C64D}" type="presOf" srcId="{AD3AFAD4-2385-4692-B0B1-373F0A555956}" destId="{AA756B47-DF38-4086-92A5-F9C09C73BD28}" srcOrd="0" destOrd="0" presId="urn:microsoft.com/office/officeart/2005/8/layout/cycle6"/>
    <dgm:cxn modelId="{3A446F1D-F983-4F48-83E3-D52E768022F6}" type="presOf" srcId="{643BE875-C890-448C-A3C0-BF2F696E1BA9}" destId="{57CAF622-AD3E-45DD-8CE1-7C41F0F7E3A1}" srcOrd="0" destOrd="0" presId="urn:microsoft.com/office/officeart/2005/8/layout/cycle6"/>
    <dgm:cxn modelId="{3D8B89A8-E2E4-48BA-9A69-8791E992660A}" type="presOf" srcId="{12AAF53C-30B2-4338-8086-F28DACF4541C}" destId="{BA456C3B-103F-40A4-A1FF-90D9E2F5E13D}" srcOrd="0" destOrd="0" presId="urn:microsoft.com/office/officeart/2005/8/layout/cycle6"/>
    <dgm:cxn modelId="{DB06B6A0-7BB8-4197-ABD5-82BDE19ED098}" type="presOf" srcId="{AA8BD68A-DC85-47CB-8E4B-B1FD369C5001}" destId="{37C417B4-3D7A-4689-83B3-64E727BABE97}" srcOrd="0" destOrd="0" presId="urn:microsoft.com/office/officeart/2005/8/layout/cycle6"/>
    <dgm:cxn modelId="{C42CECA6-777E-41A4-B70B-6D8F88B185D9}" type="presOf" srcId="{EE6FA849-478D-4C33-9843-9D14882E0A3C}" destId="{932AF20F-187A-43E1-A5EF-7E4329A44EBF}" srcOrd="0" destOrd="0" presId="urn:microsoft.com/office/officeart/2005/8/layout/cycle6"/>
    <dgm:cxn modelId="{0CE06B12-722B-416C-969C-C7ED8DF376C6}" type="presOf" srcId="{42A9196B-BAC1-49A7-BE13-356E134C6EEF}" destId="{6D2E5D06-058D-4742-B75E-08A70E47049F}" srcOrd="0" destOrd="0" presId="urn:microsoft.com/office/officeart/2005/8/layout/cycle6"/>
    <dgm:cxn modelId="{EF80A54D-5D0A-4406-9D7A-E4DE31C3AD74}" type="presOf" srcId="{5A436EB9-38CA-44DB-83C9-7E16B5AC073D}" destId="{46F29147-76FC-4548-A226-1BAFB3B1C1E3}" srcOrd="0" destOrd="0" presId="urn:microsoft.com/office/officeart/2005/8/layout/cycle6"/>
    <dgm:cxn modelId="{CC826CE5-D129-45C8-8FD6-E01ADB6C1BA5}" srcId="{4F57E9E0-1EB5-441C-B7FD-E97D006204F4}" destId="{EE2AB21F-41F4-46AC-AF20-D02FAA46915E}" srcOrd="3" destOrd="0" parTransId="{BA4F58FF-C7BE-4B47-8F41-965FDBAAC201}" sibTransId="{643BE875-C890-448C-A3C0-BF2F696E1BA9}"/>
    <dgm:cxn modelId="{D4B4FC8C-908D-405C-B1D3-77F80C972066}" type="presOf" srcId="{94D05809-EF43-4F58-A200-6A7D89EA9269}" destId="{63FD0C02-F1B3-4364-8227-D928809E707B}" srcOrd="0" destOrd="0" presId="urn:microsoft.com/office/officeart/2005/8/layout/cycle6"/>
    <dgm:cxn modelId="{B3169BB4-B503-4F59-AF68-544159CAA7BA}" srcId="{4F57E9E0-1EB5-441C-B7FD-E97D006204F4}" destId="{06501858-0E7D-4087-A52C-678E28C6F45B}" srcOrd="1" destOrd="0" parTransId="{D84C9187-2930-4212-9D98-7EBDD127D6B8}" sibTransId="{42A9196B-BAC1-49A7-BE13-356E134C6EEF}"/>
    <dgm:cxn modelId="{DB96BA7F-210D-41FE-9408-51F462B46B1F}" type="presOf" srcId="{06501858-0E7D-4087-A52C-678E28C6F45B}" destId="{6D95918F-D4B7-40E4-BC35-98DB9391F25A}" srcOrd="0" destOrd="0" presId="urn:microsoft.com/office/officeart/2005/8/layout/cycle6"/>
    <dgm:cxn modelId="{406FAEEC-8FBF-42B5-AEB7-F6C49E9A7A96}" srcId="{4F57E9E0-1EB5-441C-B7FD-E97D006204F4}" destId="{94D05809-EF43-4F58-A200-6A7D89EA9269}" srcOrd="4" destOrd="0" parTransId="{9187586A-B7F5-4A80-984B-A1AD8489BF04}" sibTransId="{AD3AFAD4-2385-4692-B0B1-373F0A555956}"/>
    <dgm:cxn modelId="{8C51BB59-14FC-4C19-BC70-86653D0BBC03}" srcId="{4F57E9E0-1EB5-441C-B7FD-E97D006204F4}" destId="{5A436EB9-38CA-44DB-83C9-7E16B5AC073D}" srcOrd="0" destOrd="0" parTransId="{3E2BDF43-F934-4996-914F-679BB889F9D8}" sibTransId="{AA8BD68A-DC85-47CB-8E4B-B1FD369C5001}"/>
    <dgm:cxn modelId="{59D8190D-D964-44B7-8CAF-73B43B1C855A}" srcId="{4F57E9E0-1EB5-441C-B7FD-E97D006204F4}" destId="{EE6FA849-478D-4C33-9843-9D14882E0A3C}" srcOrd="2" destOrd="0" parTransId="{C396372A-660D-4EA5-88D1-4316478C790F}" sibTransId="{12AAF53C-30B2-4338-8086-F28DACF4541C}"/>
    <dgm:cxn modelId="{90A939B3-98BC-473B-A7CA-FAFB2EF8ECA5}" type="presParOf" srcId="{EFC04362-63DC-4261-83EA-805137A4C292}" destId="{46F29147-76FC-4548-A226-1BAFB3B1C1E3}" srcOrd="0" destOrd="0" presId="urn:microsoft.com/office/officeart/2005/8/layout/cycle6"/>
    <dgm:cxn modelId="{56A2EA37-B744-443F-AC02-CBCF9E17C8A9}" type="presParOf" srcId="{EFC04362-63DC-4261-83EA-805137A4C292}" destId="{B845B259-A588-4C8D-BB57-A29A78C66EE0}" srcOrd="1" destOrd="0" presId="urn:microsoft.com/office/officeart/2005/8/layout/cycle6"/>
    <dgm:cxn modelId="{833E5BDB-C3E9-4A51-922A-60A697B6FBA6}" type="presParOf" srcId="{EFC04362-63DC-4261-83EA-805137A4C292}" destId="{37C417B4-3D7A-4689-83B3-64E727BABE97}" srcOrd="2" destOrd="0" presId="urn:microsoft.com/office/officeart/2005/8/layout/cycle6"/>
    <dgm:cxn modelId="{BC368326-F256-42B6-A3EB-83DB1F13D125}" type="presParOf" srcId="{EFC04362-63DC-4261-83EA-805137A4C292}" destId="{6D95918F-D4B7-40E4-BC35-98DB9391F25A}" srcOrd="3" destOrd="0" presId="urn:microsoft.com/office/officeart/2005/8/layout/cycle6"/>
    <dgm:cxn modelId="{91BEEE20-C5AE-43FF-8E0E-920906055D9D}" type="presParOf" srcId="{EFC04362-63DC-4261-83EA-805137A4C292}" destId="{CADD2D2A-C13F-4E26-A87A-04235D086CB4}" srcOrd="4" destOrd="0" presId="urn:microsoft.com/office/officeart/2005/8/layout/cycle6"/>
    <dgm:cxn modelId="{8A6234A8-5AA2-477A-B9B4-5CED109B6E68}" type="presParOf" srcId="{EFC04362-63DC-4261-83EA-805137A4C292}" destId="{6D2E5D06-058D-4742-B75E-08A70E47049F}" srcOrd="5" destOrd="0" presId="urn:microsoft.com/office/officeart/2005/8/layout/cycle6"/>
    <dgm:cxn modelId="{97BCA1D3-2DD1-4D61-ADE7-F83A47F2FE4B}" type="presParOf" srcId="{EFC04362-63DC-4261-83EA-805137A4C292}" destId="{932AF20F-187A-43E1-A5EF-7E4329A44EBF}" srcOrd="6" destOrd="0" presId="urn:microsoft.com/office/officeart/2005/8/layout/cycle6"/>
    <dgm:cxn modelId="{8BF85C0E-FA54-44B1-B5E1-AB5CE624A1B7}" type="presParOf" srcId="{EFC04362-63DC-4261-83EA-805137A4C292}" destId="{4EC0A5B7-08C1-405E-AA7D-515D9F2479DF}" srcOrd="7" destOrd="0" presId="urn:microsoft.com/office/officeart/2005/8/layout/cycle6"/>
    <dgm:cxn modelId="{744558F8-0C80-4919-A6F1-268238FC94FA}" type="presParOf" srcId="{EFC04362-63DC-4261-83EA-805137A4C292}" destId="{BA456C3B-103F-40A4-A1FF-90D9E2F5E13D}" srcOrd="8" destOrd="0" presId="urn:microsoft.com/office/officeart/2005/8/layout/cycle6"/>
    <dgm:cxn modelId="{2813762D-24F6-4732-AA64-BFED7CA0DC8B}" type="presParOf" srcId="{EFC04362-63DC-4261-83EA-805137A4C292}" destId="{F174E413-D649-4A1D-9EE1-11941FB2BC62}" srcOrd="9" destOrd="0" presId="urn:microsoft.com/office/officeart/2005/8/layout/cycle6"/>
    <dgm:cxn modelId="{5622B56B-7A33-48C7-A84E-B3D42E4439D0}" type="presParOf" srcId="{EFC04362-63DC-4261-83EA-805137A4C292}" destId="{205DA0F7-B444-4695-9F78-5CAD920C74AC}" srcOrd="10" destOrd="0" presId="urn:microsoft.com/office/officeart/2005/8/layout/cycle6"/>
    <dgm:cxn modelId="{D79A5D82-5F34-42CC-98BC-EA59B2AAFD9D}" type="presParOf" srcId="{EFC04362-63DC-4261-83EA-805137A4C292}" destId="{57CAF622-AD3E-45DD-8CE1-7C41F0F7E3A1}" srcOrd="11" destOrd="0" presId="urn:microsoft.com/office/officeart/2005/8/layout/cycle6"/>
    <dgm:cxn modelId="{6D483E0C-B9DD-472D-9713-E2A5F8B80D8D}" type="presParOf" srcId="{EFC04362-63DC-4261-83EA-805137A4C292}" destId="{63FD0C02-F1B3-4364-8227-D928809E707B}" srcOrd="12" destOrd="0" presId="urn:microsoft.com/office/officeart/2005/8/layout/cycle6"/>
    <dgm:cxn modelId="{358C547A-6D44-45AD-A18A-99560048043E}" type="presParOf" srcId="{EFC04362-63DC-4261-83EA-805137A4C292}" destId="{18039AE3-672F-4DBA-AE86-45009DE3BD16}" srcOrd="13" destOrd="0" presId="urn:microsoft.com/office/officeart/2005/8/layout/cycle6"/>
    <dgm:cxn modelId="{9214353A-D63D-44FB-9AAB-5EF7D7035F6D}" type="presParOf" srcId="{EFC04362-63DC-4261-83EA-805137A4C292}" destId="{AA756B47-DF38-4086-92A5-F9C09C73BD28}" srcOrd="14" destOrd="0" presId="urn:microsoft.com/office/officeart/2005/8/layout/cycle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D6A2632-8E6D-467C-A37C-ADFA91417D0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3106E28C-2C25-400A-A3D6-714C123C40F6}">
      <dgm:prSet phldrT="[Texto]"/>
      <dgm:spPr/>
      <dgm:t>
        <a:bodyPr/>
        <a:lstStyle/>
        <a:p>
          <a:r>
            <a:rPr lang="es-MX" dirty="0" smtClean="0"/>
            <a:t>Título Primero (Del artículo 1 al </a:t>
          </a:r>
          <a:r>
            <a:rPr lang="es-MX" dirty="0" smtClean="0"/>
            <a:t>38)</a:t>
          </a:r>
          <a:endParaRPr lang="es-MX" dirty="0"/>
        </a:p>
      </dgm:t>
    </dgm:pt>
    <dgm:pt modelId="{F037776B-6ECE-44E3-81ED-416091269C8A}" type="parTrans" cxnId="{FFD6BE7C-15D3-483E-97B1-EC7F144DD910}">
      <dgm:prSet/>
      <dgm:spPr/>
      <dgm:t>
        <a:bodyPr/>
        <a:lstStyle/>
        <a:p>
          <a:endParaRPr lang="es-MX"/>
        </a:p>
      </dgm:t>
    </dgm:pt>
    <dgm:pt modelId="{4CA0BF76-09C2-4B14-8105-C00B369DD5F9}" type="sibTrans" cxnId="{FFD6BE7C-15D3-483E-97B1-EC7F144DD910}">
      <dgm:prSet/>
      <dgm:spPr/>
      <dgm:t>
        <a:bodyPr/>
        <a:lstStyle/>
        <a:p>
          <a:endParaRPr lang="es-MX"/>
        </a:p>
      </dgm:t>
    </dgm:pt>
    <dgm:pt modelId="{F4C34E48-8E85-4A21-9E3E-439BE623B15B}">
      <dgm:prSet phldrT="[Texto]"/>
      <dgm:spPr/>
      <dgm:t>
        <a:bodyPr/>
        <a:lstStyle/>
        <a:p>
          <a:r>
            <a:rPr lang="es-MX" dirty="0" smtClean="0"/>
            <a:t>CAPÍTULO 1. Derechos </a:t>
          </a:r>
          <a:r>
            <a:rPr lang="es-MX" dirty="0" smtClean="0"/>
            <a:t>Humanos y sus </a:t>
          </a:r>
          <a:r>
            <a:rPr lang="es-MX" dirty="0" smtClean="0"/>
            <a:t>Garantías </a:t>
          </a:r>
          <a:endParaRPr lang="es-MX" dirty="0"/>
        </a:p>
      </dgm:t>
    </dgm:pt>
    <dgm:pt modelId="{0D54CCB5-7ABC-44C7-A237-536D0D34DFAF}" type="parTrans" cxnId="{E7387362-D6AC-4B3C-AF27-2D1833A8936F}">
      <dgm:prSet/>
      <dgm:spPr/>
      <dgm:t>
        <a:bodyPr/>
        <a:lstStyle/>
        <a:p>
          <a:endParaRPr lang="es-MX"/>
        </a:p>
      </dgm:t>
    </dgm:pt>
    <dgm:pt modelId="{4DE1525E-4BEC-4173-A0F3-2DE3D4FAA77A}" type="sibTrans" cxnId="{E7387362-D6AC-4B3C-AF27-2D1833A8936F}">
      <dgm:prSet/>
      <dgm:spPr/>
      <dgm:t>
        <a:bodyPr/>
        <a:lstStyle/>
        <a:p>
          <a:endParaRPr lang="es-MX"/>
        </a:p>
      </dgm:t>
    </dgm:pt>
    <dgm:pt modelId="{87298804-471E-48C4-85DC-448FC808D566}">
      <dgm:prSet phldrT="[Texto]"/>
      <dgm:spPr/>
      <dgm:t>
        <a:bodyPr/>
        <a:lstStyle/>
        <a:p>
          <a:r>
            <a:rPr lang="es-MX" dirty="0" smtClean="0"/>
            <a:t>CAPÍTULO 2. Mexicanos (Del artículo 30 al 32)</a:t>
          </a:r>
          <a:endParaRPr lang="es-MX" dirty="0"/>
        </a:p>
      </dgm:t>
    </dgm:pt>
    <dgm:pt modelId="{38293623-7704-4E6E-AC2C-B3313B0050F1}" type="parTrans" cxnId="{E3804EBE-EAA5-44A5-98C2-C31C7DCDB029}">
      <dgm:prSet/>
      <dgm:spPr/>
      <dgm:t>
        <a:bodyPr/>
        <a:lstStyle/>
        <a:p>
          <a:endParaRPr lang="es-MX"/>
        </a:p>
      </dgm:t>
    </dgm:pt>
    <dgm:pt modelId="{1E7B4A4E-5AD2-4581-8DA5-F27935254AC7}" type="sibTrans" cxnId="{E3804EBE-EAA5-44A5-98C2-C31C7DCDB029}">
      <dgm:prSet/>
      <dgm:spPr/>
      <dgm:t>
        <a:bodyPr/>
        <a:lstStyle/>
        <a:p>
          <a:endParaRPr lang="es-MX"/>
        </a:p>
      </dgm:t>
    </dgm:pt>
    <dgm:pt modelId="{F86B3420-BDA7-465C-91BB-CD223898A0D5}">
      <dgm:prSet phldrT="[Texto]"/>
      <dgm:spPr/>
      <dgm:t>
        <a:bodyPr/>
        <a:lstStyle/>
        <a:p>
          <a:r>
            <a:rPr lang="es-MX" dirty="0" smtClean="0"/>
            <a:t>CAPÍTULO 1. Soberanía Nacional y Forma de Gobierno (Del artículo 39 al 41)</a:t>
          </a:r>
          <a:endParaRPr lang="es-MX" b="0" dirty="0"/>
        </a:p>
      </dgm:t>
    </dgm:pt>
    <dgm:pt modelId="{6C468198-A45D-4F50-992A-480D4280FDBA}" type="parTrans" cxnId="{E631DBD3-10AC-4D84-9348-73C89DCAD989}">
      <dgm:prSet/>
      <dgm:spPr/>
      <dgm:t>
        <a:bodyPr/>
        <a:lstStyle/>
        <a:p>
          <a:endParaRPr lang="es-MX"/>
        </a:p>
      </dgm:t>
    </dgm:pt>
    <dgm:pt modelId="{42164C30-F494-4A03-9588-212C9DB7CE89}" type="sibTrans" cxnId="{E631DBD3-10AC-4D84-9348-73C89DCAD989}">
      <dgm:prSet/>
      <dgm:spPr/>
      <dgm:t>
        <a:bodyPr/>
        <a:lstStyle/>
        <a:p>
          <a:endParaRPr lang="es-MX"/>
        </a:p>
      </dgm:t>
    </dgm:pt>
    <dgm:pt modelId="{1184BA9D-B947-480E-BCDF-340BE7CB4E89}">
      <dgm:prSet phldrT="[Texto]"/>
      <dgm:spPr/>
      <dgm:t>
        <a:bodyPr/>
        <a:lstStyle/>
        <a:p>
          <a:r>
            <a:rPr lang="es-MX" dirty="0" smtClean="0"/>
            <a:t>CAPÍTULO 2. Partes Integrantes de la Federación y Territorio Nacional (Del artículo 42 al 48)</a:t>
          </a:r>
          <a:endParaRPr lang="es-MX" dirty="0"/>
        </a:p>
      </dgm:t>
    </dgm:pt>
    <dgm:pt modelId="{4C63BBC4-DAFE-4C85-A945-31374E47853D}" type="parTrans" cxnId="{9CE7F4B7-B17B-4AA1-9C05-6EF91A57CDCF}">
      <dgm:prSet/>
      <dgm:spPr/>
      <dgm:t>
        <a:bodyPr/>
        <a:lstStyle/>
        <a:p>
          <a:endParaRPr lang="es-MX"/>
        </a:p>
      </dgm:t>
    </dgm:pt>
    <dgm:pt modelId="{BCB6DCCA-1819-4E58-A3B9-31B63B3F7A27}" type="sibTrans" cxnId="{9CE7F4B7-B17B-4AA1-9C05-6EF91A57CDCF}">
      <dgm:prSet/>
      <dgm:spPr/>
      <dgm:t>
        <a:bodyPr/>
        <a:lstStyle/>
        <a:p>
          <a:endParaRPr lang="es-MX"/>
        </a:p>
      </dgm:t>
    </dgm:pt>
    <dgm:pt modelId="{6959FC5B-F7D6-4489-A08F-8400798224B0}">
      <dgm:prSet phldrT="[Texto]"/>
      <dgm:spPr/>
      <dgm:t>
        <a:bodyPr/>
        <a:lstStyle/>
        <a:p>
          <a:r>
            <a:rPr lang="es-MX" dirty="0" smtClean="0"/>
            <a:t>CAPÍTULO 3. Extranjeros (Artículo 33)</a:t>
          </a:r>
          <a:endParaRPr lang="es-MX" dirty="0"/>
        </a:p>
      </dgm:t>
    </dgm:pt>
    <dgm:pt modelId="{FB169C69-1748-4140-82C6-2FFE8D057FED}" type="parTrans" cxnId="{9C56532F-1A11-4670-A03C-23D13AEEDC19}">
      <dgm:prSet/>
      <dgm:spPr/>
    </dgm:pt>
    <dgm:pt modelId="{F95A5CEC-B4EA-4D20-AE44-A0623157A295}" type="sibTrans" cxnId="{9C56532F-1A11-4670-A03C-23D13AEEDC19}">
      <dgm:prSet/>
      <dgm:spPr/>
    </dgm:pt>
    <dgm:pt modelId="{405DD70C-2F5E-45DD-A514-2B3A4B1EAB9D}">
      <dgm:prSet phldrT="[Texto]"/>
      <dgm:spPr>
        <a:solidFill>
          <a:srgbClr val="FFC000"/>
        </a:solidFill>
      </dgm:spPr>
      <dgm:t>
        <a:bodyPr/>
        <a:lstStyle/>
        <a:p>
          <a:r>
            <a:rPr lang="es-MX" dirty="0" smtClean="0"/>
            <a:t>Título Segundo (Del artículo 39 al 48)</a:t>
          </a:r>
          <a:endParaRPr lang="es-MX" dirty="0"/>
        </a:p>
      </dgm:t>
    </dgm:pt>
    <dgm:pt modelId="{F231CB30-5CC7-44F0-9DFD-A0F19468183A}" type="parTrans" cxnId="{3AF38FCB-57A7-4A0C-BFC4-B3FEB4A39DB1}">
      <dgm:prSet/>
      <dgm:spPr/>
    </dgm:pt>
    <dgm:pt modelId="{BB01EF35-9029-4A6E-AACC-E6BD1B0603EF}" type="sibTrans" cxnId="{3AF38FCB-57A7-4A0C-BFC4-B3FEB4A39DB1}">
      <dgm:prSet/>
      <dgm:spPr/>
    </dgm:pt>
    <dgm:pt modelId="{5AEF3A5B-3871-49CE-9B32-0FCFBF43F59C}">
      <dgm:prSet phldrT="[Texto]"/>
      <dgm:spPr/>
      <dgm:t>
        <a:bodyPr/>
        <a:lstStyle/>
        <a:p>
          <a:r>
            <a:rPr lang="es-MX" dirty="0" smtClean="0"/>
            <a:t>CAPÍTULO 4. Ciudadanos (Del artículo  34 al 38)</a:t>
          </a:r>
          <a:endParaRPr lang="es-MX" dirty="0"/>
        </a:p>
      </dgm:t>
    </dgm:pt>
    <dgm:pt modelId="{11863284-8C3D-4930-AFF9-E8A97C3A4DEF}" type="parTrans" cxnId="{DD4A615F-AAF6-4E20-80AF-673575132B84}">
      <dgm:prSet/>
      <dgm:spPr/>
    </dgm:pt>
    <dgm:pt modelId="{4880F075-9F0C-48EB-BA72-A90381CBB469}" type="sibTrans" cxnId="{DD4A615F-AAF6-4E20-80AF-673575132B84}">
      <dgm:prSet/>
      <dgm:spPr/>
    </dgm:pt>
    <dgm:pt modelId="{EE0A7DDE-B34A-43AC-B72E-8F3D0CC66A5F}" type="pres">
      <dgm:prSet presAssocID="{7D6A2632-8E6D-467C-A37C-ADFA91417D06}" presName="Name0" presStyleCnt="0">
        <dgm:presLayoutVars>
          <dgm:dir/>
          <dgm:animLvl val="lvl"/>
          <dgm:resizeHandles val="exact"/>
        </dgm:presLayoutVars>
      </dgm:prSet>
      <dgm:spPr/>
      <dgm:t>
        <a:bodyPr/>
        <a:lstStyle/>
        <a:p>
          <a:endParaRPr lang="es-MX"/>
        </a:p>
      </dgm:t>
    </dgm:pt>
    <dgm:pt modelId="{286C92DE-549A-4BE1-8117-E3801D65D5DB}" type="pres">
      <dgm:prSet presAssocID="{3106E28C-2C25-400A-A3D6-714C123C40F6}" presName="linNode" presStyleCnt="0"/>
      <dgm:spPr/>
    </dgm:pt>
    <dgm:pt modelId="{47983FE8-E080-4805-8A45-38FB2598E17F}" type="pres">
      <dgm:prSet presAssocID="{3106E28C-2C25-400A-A3D6-714C123C40F6}" presName="parentText" presStyleLbl="node1" presStyleIdx="0" presStyleCnt="2">
        <dgm:presLayoutVars>
          <dgm:chMax val="1"/>
          <dgm:bulletEnabled val="1"/>
        </dgm:presLayoutVars>
      </dgm:prSet>
      <dgm:spPr/>
      <dgm:t>
        <a:bodyPr/>
        <a:lstStyle/>
        <a:p>
          <a:endParaRPr lang="es-MX"/>
        </a:p>
      </dgm:t>
    </dgm:pt>
    <dgm:pt modelId="{1C1E7377-A364-4AFE-B050-5EA0634730DC}" type="pres">
      <dgm:prSet presAssocID="{3106E28C-2C25-400A-A3D6-714C123C40F6}" presName="descendantText" presStyleLbl="alignAccFollowNode1" presStyleIdx="0" presStyleCnt="2">
        <dgm:presLayoutVars>
          <dgm:bulletEnabled val="1"/>
        </dgm:presLayoutVars>
      </dgm:prSet>
      <dgm:spPr/>
      <dgm:t>
        <a:bodyPr/>
        <a:lstStyle/>
        <a:p>
          <a:endParaRPr lang="es-MX"/>
        </a:p>
      </dgm:t>
    </dgm:pt>
    <dgm:pt modelId="{79DDF3E3-8F99-4BD9-884B-CEF6A7F6C000}" type="pres">
      <dgm:prSet presAssocID="{4CA0BF76-09C2-4B14-8105-C00B369DD5F9}" presName="sp" presStyleCnt="0"/>
      <dgm:spPr/>
    </dgm:pt>
    <dgm:pt modelId="{032D20CF-5069-413B-A1B4-3E9A31771338}" type="pres">
      <dgm:prSet presAssocID="{405DD70C-2F5E-45DD-A514-2B3A4B1EAB9D}" presName="linNode" presStyleCnt="0"/>
      <dgm:spPr/>
    </dgm:pt>
    <dgm:pt modelId="{4AFB0F7F-FAFE-4926-B57F-7C1AFDA5844A}" type="pres">
      <dgm:prSet presAssocID="{405DD70C-2F5E-45DD-A514-2B3A4B1EAB9D}" presName="parentText" presStyleLbl="node1" presStyleIdx="1" presStyleCnt="2">
        <dgm:presLayoutVars>
          <dgm:chMax val="1"/>
          <dgm:bulletEnabled val="1"/>
        </dgm:presLayoutVars>
      </dgm:prSet>
      <dgm:spPr/>
      <dgm:t>
        <a:bodyPr/>
        <a:lstStyle/>
        <a:p>
          <a:endParaRPr lang="es-MX"/>
        </a:p>
      </dgm:t>
    </dgm:pt>
    <dgm:pt modelId="{81444AFD-5E9A-4F30-A305-EC73E6752AA6}" type="pres">
      <dgm:prSet presAssocID="{405DD70C-2F5E-45DD-A514-2B3A4B1EAB9D}" presName="descendantText" presStyleLbl="alignAccFollowNode1" presStyleIdx="1" presStyleCnt="2">
        <dgm:presLayoutVars>
          <dgm:bulletEnabled val="1"/>
        </dgm:presLayoutVars>
      </dgm:prSet>
      <dgm:spPr/>
      <dgm:t>
        <a:bodyPr/>
        <a:lstStyle/>
        <a:p>
          <a:endParaRPr lang="es-MX"/>
        </a:p>
      </dgm:t>
    </dgm:pt>
  </dgm:ptLst>
  <dgm:cxnLst>
    <dgm:cxn modelId="{E3804EBE-EAA5-44A5-98C2-C31C7DCDB029}" srcId="{3106E28C-2C25-400A-A3D6-714C123C40F6}" destId="{87298804-471E-48C4-85DC-448FC808D566}" srcOrd="1" destOrd="0" parTransId="{38293623-7704-4E6E-AC2C-B3313B0050F1}" sibTransId="{1E7B4A4E-5AD2-4581-8DA5-F27935254AC7}"/>
    <dgm:cxn modelId="{9C56532F-1A11-4670-A03C-23D13AEEDC19}" srcId="{3106E28C-2C25-400A-A3D6-714C123C40F6}" destId="{6959FC5B-F7D6-4489-A08F-8400798224B0}" srcOrd="2" destOrd="0" parTransId="{FB169C69-1748-4140-82C6-2FFE8D057FED}" sibTransId="{F95A5CEC-B4EA-4D20-AE44-A0623157A295}"/>
    <dgm:cxn modelId="{7111DEE0-8002-40E7-8021-363620D50172}" type="presOf" srcId="{87298804-471E-48C4-85DC-448FC808D566}" destId="{1C1E7377-A364-4AFE-B050-5EA0634730DC}" srcOrd="0" destOrd="1" presId="urn:microsoft.com/office/officeart/2005/8/layout/vList5"/>
    <dgm:cxn modelId="{E7387362-D6AC-4B3C-AF27-2D1833A8936F}" srcId="{3106E28C-2C25-400A-A3D6-714C123C40F6}" destId="{F4C34E48-8E85-4A21-9E3E-439BE623B15B}" srcOrd="0" destOrd="0" parTransId="{0D54CCB5-7ABC-44C7-A237-536D0D34DFAF}" sibTransId="{4DE1525E-4BEC-4173-A0F3-2DE3D4FAA77A}"/>
    <dgm:cxn modelId="{E513F98C-3DB1-4F63-AFB3-A025466DD100}" type="presOf" srcId="{405DD70C-2F5E-45DD-A514-2B3A4B1EAB9D}" destId="{4AFB0F7F-FAFE-4926-B57F-7C1AFDA5844A}" srcOrd="0" destOrd="0" presId="urn:microsoft.com/office/officeart/2005/8/layout/vList5"/>
    <dgm:cxn modelId="{1C4B84CC-3EE1-4EC1-8F66-F356DFD9C971}" type="presOf" srcId="{3106E28C-2C25-400A-A3D6-714C123C40F6}" destId="{47983FE8-E080-4805-8A45-38FB2598E17F}" srcOrd="0" destOrd="0" presId="urn:microsoft.com/office/officeart/2005/8/layout/vList5"/>
    <dgm:cxn modelId="{E631DBD3-10AC-4D84-9348-73C89DCAD989}" srcId="{405DD70C-2F5E-45DD-A514-2B3A4B1EAB9D}" destId="{F86B3420-BDA7-465C-91BB-CD223898A0D5}" srcOrd="0" destOrd="0" parTransId="{6C468198-A45D-4F50-992A-480D4280FDBA}" sibTransId="{42164C30-F494-4A03-9588-212C9DB7CE89}"/>
    <dgm:cxn modelId="{235EDE48-CE49-4597-9853-55BC5E11A0F1}" type="presOf" srcId="{F86B3420-BDA7-465C-91BB-CD223898A0D5}" destId="{81444AFD-5E9A-4F30-A305-EC73E6752AA6}" srcOrd="0" destOrd="0" presId="urn:microsoft.com/office/officeart/2005/8/layout/vList5"/>
    <dgm:cxn modelId="{5AA0AE0D-9707-4505-8FA7-2DC1A76E74D3}" type="presOf" srcId="{1184BA9D-B947-480E-BCDF-340BE7CB4E89}" destId="{81444AFD-5E9A-4F30-A305-EC73E6752AA6}" srcOrd="0" destOrd="1" presId="urn:microsoft.com/office/officeart/2005/8/layout/vList5"/>
    <dgm:cxn modelId="{94D9B072-6F95-4115-A878-CFDD692A3690}" type="presOf" srcId="{F4C34E48-8E85-4A21-9E3E-439BE623B15B}" destId="{1C1E7377-A364-4AFE-B050-5EA0634730DC}" srcOrd="0" destOrd="0" presId="urn:microsoft.com/office/officeart/2005/8/layout/vList5"/>
    <dgm:cxn modelId="{DD4A615F-AAF6-4E20-80AF-673575132B84}" srcId="{3106E28C-2C25-400A-A3D6-714C123C40F6}" destId="{5AEF3A5B-3871-49CE-9B32-0FCFBF43F59C}" srcOrd="3" destOrd="0" parTransId="{11863284-8C3D-4930-AFF9-E8A97C3A4DEF}" sibTransId="{4880F075-9F0C-48EB-BA72-A90381CBB469}"/>
    <dgm:cxn modelId="{3AF38FCB-57A7-4A0C-BFC4-B3FEB4A39DB1}" srcId="{7D6A2632-8E6D-467C-A37C-ADFA91417D06}" destId="{405DD70C-2F5E-45DD-A514-2B3A4B1EAB9D}" srcOrd="1" destOrd="0" parTransId="{F231CB30-5CC7-44F0-9DFD-A0F19468183A}" sibTransId="{BB01EF35-9029-4A6E-AACC-E6BD1B0603EF}"/>
    <dgm:cxn modelId="{199F7D76-D019-4C41-B6C2-D654C6E53733}" type="presOf" srcId="{6959FC5B-F7D6-4489-A08F-8400798224B0}" destId="{1C1E7377-A364-4AFE-B050-5EA0634730DC}" srcOrd="0" destOrd="2" presId="urn:microsoft.com/office/officeart/2005/8/layout/vList5"/>
    <dgm:cxn modelId="{FFD6BE7C-15D3-483E-97B1-EC7F144DD910}" srcId="{7D6A2632-8E6D-467C-A37C-ADFA91417D06}" destId="{3106E28C-2C25-400A-A3D6-714C123C40F6}" srcOrd="0" destOrd="0" parTransId="{F037776B-6ECE-44E3-81ED-416091269C8A}" sibTransId="{4CA0BF76-09C2-4B14-8105-C00B369DD5F9}"/>
    <dgm:cxn modelId="{958BD5CC-DB86-4E20-986B-D3B00CA294E9}" type="presOf" srcId="{5AEF3A5B-3871-49CE-9B32-0FCFBF43F59C}" destId="{1C1E7377-A364-4AFE-B050-5EA0634730DC}" srcOrd="0" destOrd="3" presId="urn:microsoft.com/office/officeart/2005/8/layout/vList5"/>
    <dgm:cxn modelId="{9E790F23-5E3E-47B7-9F72-781E15C41F4A}" type="presOf" srcId="{7D6A2632-8E6D-467C-A37C-ADFA91417D06}" destId="{EE0A7DDE-B34A-43AC-B72E-8F3D0CC66A5F}" srcOrd="0" destOrd="0" presId="urn:microsoft.com/office/officeart/2005/8/layout/vList5"/>
    <dgm:cxn modelId="{9CE7F4B7-B17B-4AA1-9C05-6EF91A57CDCF}" srcId="{405DD70C-2F5E-45DD-A514-2B3A4B1EAB9D}" destId="{1184BA9D-B947-480E-BCDF-340BE7CB4E89}" srcOrd="1" destOrd="0" parTransId="{4C63BBC4-DAFE-4C85-A945-31374E47853D}" sibTransId="{BCB6DCCA-1819-4E58-A3B9-31B63B3F7A27}"/>
    <dgm:cxn modelId="{0FE53777-924F-4B81-AD5D-4D43E507BBEC}" type="presParOf" srcId="{EE0A7DDE-B34A-43AC-B72E-8F3D0CC66A5F}" destId="{286C92DE-549A-4BE1-8117-E3801D65D5DB}" srcOrd="0" destOrd="0" presId="urn:microsoft.com/office/officeart/2005/8/layout/vList5"/>
    <dgm:cxn modelId="{8956FD8B-26F3-4E0D-B9D8-52C57B4DDAA8}" type="presParOf" srcId="{286C92DE-549A-4BE1-8117-E3801D65D5DB}" destId="{47983FE8-E080-4805-8A45-38FB2598E17F}" srcOrd="0" destOrd="0" presId="urn:microsoft.com/office/officeart/2005/8/layout/vList5"/>
    <dgm:cxn modelId="{A11830AA-4B53-471D-87AD-DD94CE52028E}" type="presParOf" srcId="{286C92DE-549A-4BE1-8117-E3801D65D5DB}" destId="{1C1E7377-A364-4AFE-B050-5EA0634730DC}" srcOrd="1" destOrd="0" presId="urn:microsoft.com/office/officeart/2005/8/layout/vList5"/>
    <dgm:cxn modelId="{76EFF746-57A9-4545-8FAA-940938AC2322}" type="presParOf" srcId="{EE0A7DDE-B34A-43AC-B72E-8F3D0CC66A5F}" destId="{79DDF3E3-8F99-4BD9-884B-CEF6A7F6C000}" srcOrd="1" destOrd="0" presId="urn:microsoft.com/office/officeart/2005/8/layout/vList5"/>
    <dgm:cxn modelId="{127D4040-08C7-4111-977E-0DE86162A87C}" type="presParOf" srcId="{EE0A7DDE-B34A-43AC-B72E-8F3D0CC66A5F}" destId="{032D20CF-5069-413B-A1B4-3E9A31771338}" srcOrd="2" destOrd="0" presId="urn:microsoft.com/office/officeart/2005/8/layout/vList5"/>
    <dgm:cxn modelId="{7E6F40F1-A164-4A25-9641-8E1193D39B75}" type="presParOf" srcId="{032D20CF-5069-413B-A1B4-3E9A31771338}" destId="{4AFB0F7F-FAFE-4926-B57F-7C1AFDA5844A}" srcOrd="0" destOrd="0" presId="urn:microsoft.com/office/officeart/2005/8/layout/vList5"/>
    <dgm:cxn modelId="{75A83254-94F8-4A59-A0F4-A7AAC14CD19E}" type="presParOf" srcId="{032D20CF-5069-413B-A1B4-3E9A31771338}" destId="{81444AFD-5E9A-4F30-A305-EC73E6752AA6}"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D6A2632-8E6D-467C-A37C-ADFA91417D0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3106E28C-2C25-400A-A3D6-714C123C40F6}">
      <dgm:prSet phldrT="[Texto]"/>
      <dgm:spPr>
        <a:solidFill>
          <a:srgbClr val="C850C8"/>
        </a:solidFill>
      </dgm:spPr>
      <dgm:t>
        <a:bodyPr/>
        <a:lstStyle/>
        <a:p>
          <a:r>
            <a:rPr lang="es-MX" dirty="0" smtClean="0"/>
            <a:t>Título </a:t>
          </a:r>
          <a:r>
            <a:rPr lang="es-MX" dirty="0" smtClean="0"/>
            <a:t>Tercero </a:t>
          </a:r>
          <a:r>
            <a:rPr lang="es-MX" dirty="0" smtClean="0"/>
            <a:t>(Del artículo </a:t>
          </a:r>
          <a:r>
            <a:rPr lang="es-MX" dirty="0" smtClean="0"/>
            <a:t>49 al 107)</a:t>
          </a:r>
          <a:endParaRPr lang="es-MX" dirty="0"/>
        </a:p>
      </dgm:t>
    </dgm:pt>
    <dgm:pt modelId="{F037776B-6ECE-44E3-81ED-416091269C8A}" type="parTrans" cxnId="{FFD6BE7C-15D3-483E-97B1-EC7F144DD910}">
      <dgm:prSet/>
      <dgm:spPr/>
      <dgm:t>
        <a:bodyPr/>
        <a:lstStyle/>
        <a:p>
          <a:endParaRPr lang="es-MX"/>
        </a:p>
      </dgm:t>
    </dgm:pt>
    <dgm:pt modelId="{4CA0BF76-09C2-4B14-8105-C00B369DD5F9}" type="sibTrans" cxnId="{FFD6BE7C-15D3-483E-97B1-EC7F144DD910}">
      <dgm:prSet/>
      <dgm:spPr/>
      <dgm:t>
        <a:bodyPr/>
        <a:lstStyle/>
        <a:p>
          <a:endParaRPr lang="es-MX"/>
        </a:p>
      </dgm:t>
    </dgm:pt>
    <dgm:pt modelId="{F4C34E48-8E85-4A21-9E3E-439BE623B15B}">
      <dgm:prSet phldrT="[Texto]"/>
      <dgm:spPr/>
      <dgm:t>
        <a:bodyPr/>
        <a:lstStyle/>
        <a:p>
          <a:r>
            <a:rPr lang="es-MX" dirty="0" smtClean="0"/>
            <a:t>CAPÍTULO 1. División de Poderes (artículo 49) </a:t>
          </a:r>
          <a:endParaRPr lang="es-MX" dirty="0"/>
        </a:p>
      </dgm:t>
    </dgm:pt>
    <dgm:pt modelId="{0D54CCB5-7ABC-44C7-A237-536D0D34DFAF}" type="parTrans" cxnId="{E7387362-D6AC-4B3C-AF27-2D1833A8936F}">
      <dgm:prSet/>
      <dgm:spPr/>
      <dgm:t>
        <a:bodyPr/>
        <a:lstStyle/>
        <a:p>
          <a:endParaRPr lang="es-MX"/>
        </a:p>
      </dgm:t>
    </dgm:pt>
    <dgm:pt modelId="{4DE1525E-4BEC-4173-A0F3-2DE3D4FAA77A}" type="sibTrans" cxnId="{E7387362-D6AC-4B3C-AF27-2D1833A8936F}">
      <dgm:prSet/>
      <dgm:spPr/>
      <dgm:t>
        <a:bodyPr/>
        <a:lstStyle/>
        <a:p>
          <a:endParaRPr lang="es-MX"/>
        </a:p>
      </dgm:t>
    </dgm:pt>
    <dgm:pt modelId="{87298804-471E-48C4-85DC-448FC808D566}">
      <dgm:prSet phldrT="[Texto]"/>
      <dgm:spPr/>
      <dgm:t>
        <a:bodyPr/>
        <a:lstStyle/>
        <a:p>
          <a:r>
            <a:rPr lang="es-MX" dirty="0" smtClean="0"/>
            <a:t>CAPÍTULO 2. Poder Legislativo (Del artículo 50 al 79)</a:t>
          </a:r>
          <a:endParaRPr lang="es-MX" dirty="0"/>
        </a:p>
      </dgm:t>
    </dgm:pt>
    <dgm:pt modelId="{38293623-7704-4E6E-AC2C-B3313B0050F1}" type="parTrans" cxnId="{E3804EBE-EAA5-44A5-98C2-C31C7DCDB029}">
      <dgm:prSet/>
      <dgm:spPr/>
      <dgm:t>
        <a:bodyPr/>
        <a:lstStyle/>
        <a:p>
          <a:endParaRPr lang="es-MX"/>
        </a:p>
      </dgm:t>
    </dgm:pt>
    <dgm:pt modelId="{1E7B4A4E-5AD2-4581-8DA5-F27935254AC7}" type="sibTrans" cxnId="{E3804EBE-EAA5-44A5-98C2-C31C7DCDB029}">
      <dgm:prSet/>
      <dgm:spPr/>
      <dgm:t>
        <a:bodyPr/>
        <a:lstStyle/>
        <a:p>
          <a:endParaRPr lang="es-MX"/>
        </a:p>
      </dgm:t>
    </dgm:pt>
    <dgm:pt modelId="{F86B3420-BDA7-465C-91BB-CD223898A0D5}">
      <dgm:prSet phldrT="[Texto]"/>
      <dgm:spPr/>
      <dgm:t>
        <a:bodyPr/>
        <a:lstStyle/>
        <a:p>
          <a:r>
            <a:rPr lang="es-MX" dirty="0" smtClean="0"/>
            <a:t>Responsabilidad de los Servidores Públicos, Particulares Vinculados con Faltas Administrativas  Graves o Hechos de Corrupción, y Patrimonial del Estado</a:t>
          </a:r>
          <a:endParaRPr lang="es-MX" b="0" dirty="0"/>
        </a:p>
      </dgm:t>
    </dgm:pt>
    <dgm:pt modelId="{6C468198-A45D-4F50-992A-480D4280FDBA}" type="parTrans" cxnId="{E631DBD3-10AC-4D84-9348-73C89DCAD989}">
      <dgm:prSet/>
      <dgm:spPr/>
      <dgm:t>
        <a:bodyPr/>
        <a:lstStyle/>
        <a:p>
          <a:endParaRPr lang="es-MX"/>
        </a:p>
      </dgm:t>
    </dgm:pt>
    <dgm:pt modelId="{42164C30-F494-4A03-9588-212C9DB7CE89}" type="sibTrans" cxnId="{E631DBD3-10AC-4D84-9348-73C89DCAD989}">
      <dgm:prSet/>
      <dgm:spPr/>
      <dgm:t>
        <a:bodyPr/>
        <a:lstStyle/>
        <a:p>
          <a:endParaRPr lang="es-MX"/>
        </a:p>
      </dgm:t>
    </dgm:pt>
    <dgm:pt modelId="{405DD70C-2F5E-45DD-A514-2B3A4B1EAB9D}">
      <dgm:prSet phldrT="[Texto]"/>
      <dgm:spPr>
        <a:solidFill>
          <a:srgbClr val="A7831F"/>
        </a:solidFill>
      </dgm:spPr>
      <dgm:t>
        <a:bodyPr/>
        <a:lstStyle/>
        <a:p>
          <a:r>
            <a:rPr lang="es-MX" dirty="0" smtClean="0"/>
            <a:t>Título Cuarto (Del artículo 108 al 114)</a:t>
          </a:r>
          <a:endParaRPr lang="es-MX" dirty="0"/>
        </a:p>
      </dgm:t>
    </dgm:pt>
    <dgm:pt modelId="{F231CB30-5CC7-44F0-9DFD-A0F19468183A}" type="parTrans" cxnId="{3AF38FCB-57A7-4A0C-BFC4-B3FEB4A39DB1}">
      <dgm:prSet/>
      <dgm:spPr/>
      <dgm:t>
        <a:bodyPr/>
        <a:lstStyle/>
        <a:p>
          <a:endParaRPr lang="es-MX"/>
        </a:p>
      </dgm:t>
    </dgm:pt>
    <dgm:pt modelId="{BB01EF35-9029-4A6E-AACC-E6BD1B0603EF}" type="sibTrans" cxnId="{3AF38FCB-57A7-4A0C-BFC4-B3FEB4A39DB1}">
      <dgm:prSet/>
      <dgm:spPr/>
      <dgm:t>
        <a:bodyPr/>
        <a:lstStyle/>
        <a:p>
          <a:endParaRPr lang="es-MX"/>
        </a:p>
      </dgm:t>
    </dgm:pt>
    <dgm:pt modelId="{319C9A4A-4D80-4118-8398-474479663E25}">
      <dgm:prSet phldrT="[Texto]"/>
      <dgm:spPr/>
      <dgm:t>
        <a:bodyPr/>
        <a:lstStyle/>
        <a:p>
          <a:r>
            <a:rPr lang="es-MX" dirty="0" smtClean="0"/>
            <a:t>CAPÍTULO 3. Poder Ejecutivo (Del artículo 80 al 93)</a:t>
          </a:r>
          <a:endParaRPr lang="es-MX" dirty="0"/>
        </a:p>
      </dgm:t>
    </dgm:pt>
    <dgm:pt modelId="{DEB00A49-5232-4987-BBD6-118B3E6FEA30}" type="parTrans" cxnId="{D87CC6B6-815F-455E-B1D2-96B7D6F33AD3}">
      <dgm:prSet/>
      <dgm:spPr/>
      <dgm:t>
        <a:bodyPr/>
        <a:lstStyle/>
        <a:p>
          <a:endParaRPr lang="es-MX"/>
        </a:p>
      </dgm:t>
    </dgm:pt>
    <dgm:pt modelId="{5E6DCB08-C6E6-4E8A-9469-44BE2EE1590A}" type="sibTrans" cxnId="{D87CC6B6-815F-455E-B1D2-96B7D6F33AD3}">
      <dgm:prSet/>
      <dgm:spPr/>
      <dgm:t>
        <a:bodyPr/>
        <a:lstStyle/>
        <a:p>
          <a:endParaRPr lang="es-MX"/>
        </a:p>
      </dgm:t>
    </dgm:pt>
    <dgm:pt modelId="{B6202587-E5C6-401F-B051-DB26F4E30BF1}">
      <dgm:prSet phldrT="[Texto]"/>
      <dgm:spPr/>
      <dgm:t>
        <a:bodyPr/>
        <a:lstStyle/>
        <a:p>
          <a:r>
            <a:rPr lang="es-MX" dirty="0" smtClean="0"/>
            <a:t>Capítulo 4. Poder Judicial (Del artículo 94 al 107)</a:t>
          </a:r>
          <a:endParaRPr lang="es-MX" dirty="0"/>
        </a:p>
      </dgm:t>
    </dgm:pt>
    <dgm:pt modelId="{4632CEBB-3BB4-4882-BFAD-D2E0DC271EDE}" type="parTrans" cxnId="{F4A36DC2-AFFB-4E96-B318-E22A81B6368C}">
      <dgm:prSet/>
      <dgm:spPr/>
      <dgm:t>
        <a:bodyPr/>
        <a:lstStyle/>
        <a:p>
          <a:endParaRPr lang="es-MX"/>
        </a:p>
      </dgm:t>
    </dgm:pt>
    <dgm:pt modelId="{3B2B0D6F-29EA-4DCE-99EF-64F49252ECD1}" type="sibTrans" cxnId="{F4A36DC2-AFFB-4E96-B318-E22A81B6368C}">
      <dgm:prSet/>
      <dgm:spPr/>
      <dgm:t>
        <a:bodyPr/>
        <a:lstStyle/>
        <a:p>
          <a:endParaRPr lang="es-MX"/>
        </a:p>
      </dgm:t>
    </dgm:pt>
    <dgm:pt modelId="{EE0A7DDE-B34A-43AC-B72E-8F3D0CC66A5F}" type="pres">
      <dgm:prSet presAssocID="{7D6A2632-8E6D-467C-A37C-ADFA91417D06}" presName="Name0" presStyleCnt="0">
        <dgm:presLayoutVars>
          <dgm:dir/>
          <dgm:animLvl val="lvl"/>
          <dgm:resizeHandles val="exact"/>
        </dgm:presLayoutVars>
      </dgm:prSet>
      <dgm:spPr/>
      <dgm:t>
        <a:bodyPr/>
        <a:lstStyle/>
        <a:p>
          <a:endParaRPr lang="es-MX"/>
        </a:p>
      </dgm:t>
    </dgm:pt>
    <dgm:pt modelId="{286C92DE-549A-4BE1-8117-E3801D65D5DB}" type="pres">
      <dgm:prSet presAssocID="{3106E28C-2C25-400A-A3D6-714C123C40F6}" presName="linNode" presStyleCnt="0"/>
      <dgm:spPr/>
    </dgm:pt>
    <dgm:pt modelId="{47983FE8-E080-4805-8A45-38FB2598E17F}" type="pres">
      <dgm:prSet presAssocID="{3106E28C-2C25-400A-A3D6-714C123C40F6}" presName="parentText" presStyleLbl="node1" presStyleIdx="0" presStyleCnt="2">
        <dgm:presLayoutVars>
          <dgm:chMax val="1"/>
          <dgm:bulletEnabled val="1"/>
        </dgm:presLayoutVars>
      </dgm:prSet>
      <dgm:spPr/>
      <dgm:t>
        <a:bodyPr/>
        <a:lstStyle/>
        <a:p>
          <a:endParaRPr lang="es-MX"/>
        </a:p>
      </dgm:t>
    </dgm:pt>
    <dgm:pt modelId="{1C1E7377-A364-4AFE-B050-5EA0634730DC}" type="pres">
      <dgm:prSet presAssocID="{3106E28C-2C25-400A-A3D6-714C123C40F6}" presName="descendantText" presStyleLbl="alignAccFollowNode1" presStyleIdx="0" presStyleCnt="2">
        <dgm:presLayoutVars>
          <dgm:bulletEnabled val="1"/>
        </dgm:presLayoutVars>
      </dgm:prSet>
      <dgm:spPr/>
      <dgm:t>
        <a:bodyPr/>
        <a:lstStyle/>
        <a:p>
          <a:endParaRPr lang="es-MX"/>
        </a:p>
      </dgm:t>
    </dgm:pt>
    <dgm:pt modelId="{79DDF3E3-8F99-4BD9-884B-CEF6A7F6C000}" type="pres">
      <dgm:prSet presAssocID="{4CA0BF76-09C2-4B14-8105-C00B369DD5F9}" presName="sp" presStyleCnt="0"/>
      <dgm:spPr/>
    </dgm:pt>
    <dgm:pt modelId="{032D20CF-5069-413B-A1B4-3E9A31771338}" type="pres">
      <dgm:prSet presAssocID="{405DD70C-2F5E-45DD-A514-2B3A4B1EAB9D}" presName="linNode" presStyleCnt="0"/>
      <dgm:spPr/>
    </dgm:pt>
    <dgm:pt modelId="{4AFB0F7F-FAFE-4926-B57F-7C1AFDA5844A}" type="pres">
      <dgm:prSet presAssocID="{405DD70C-2F5E-45DD-A514-2B3A4B1EAB9D}" presName="parentText" presStyleLbl="node1" presStyleIdx="1" presStyleCnt="2">
        <dgm:presLayoutVars>
          <dgm:chMax val="1"/>
          <dgm:bulletEnabled val="1"/>
        </dgm:presLayoutVars>
      </dgm:prSet>
      <dgm:spPr/>
      <dgm:t>
        <a:bodyPr/>
        <a:lstStyle/>
        <a:p>
          <a:endParaRPr lang="es-MX"/>
        </a:p>
      </dgm:t>
    </dgm:pt>
    <dgm:pt modelId="{81444AFD-5E9A-4F30-A305-EC73E6752AA6}" type="pres">
      <dgm:prSet presAssocID="{405DD70C-2F5E-45DD-A514-2B3A4B1EAB9D}" presName="descendantText" presStyleLbl="alignAccFollowNode1" presStyleIdx="1" presStyleCnt="2">
        <dgm:presLayoutVars>
          <dgm:bulletEnabled val="1"/>
        </dgm:presLayoutVars>
      </dgm:prSet>
      <dgm:spPr/>
      <dgm:t>
        <a:bodyPr/>
        <a:lstStyle/>
        <a:p>
          <a:endParaRPr lang="es-MX"/>
        </a:p>
      </dgm:t>
    </dgm:pt>
  </dgm:ptLst>
  <dgm:cxnLst>
    <dgm:cxn modelId="{E3804EBE-EAA5-44A5-98C2-C31C7DCDB029}" srcId="{3106E28C-2C25-400A-A3D6-714C123C40F6}" destId="{87298804-471E-48C4-85DC-448FC808D566}" srcOrd="1" destOrd="0" parTransId="{38293623-7704-4E6E-AC2C-B3313B0050F1}" sibTransId="{1E7B4A4E-5AD2-4581-8DA5-F27935254AC7}"/>
    <dgm:cxn modelId="{01851714-E573-4E7F-9217-4FCCC677C929}" type="presOf" srcId="{7D6A2632-8E6D-467C-A37C-ADFA91417D06}" destId="{EE0A7DDE-B34A-43AC-B72E-8F3D0CC66A5F}" srcOrd="0" destOrd="0" presId="urn:microsoft.com/office/officeart/2005/8/layout/vList5"/>
    <dgm:cxn modelId="{FFD6BE7C-15D3-483E-97B1-EC7F144DD910}" srcId="{7D6A2632-8E6D-467C-A37C-ADFA91417D06}" destId="{3106E28C-2C25-400A-A3D6-714C123C40F6}" srcOrd="0" destOrd="0" parTransId="{F037776B-6ECE-44E3-81ED-416091269C8A}" sibTransId="{4CA0BF76-09C2-4B14-8105-C00B369DD5F9}"/>
    <dgm:cxn modelId="{443E510F-962C-4864-B759-B05CA5B501F2}" type="presOf" srcId="{F86B3420-BDA7-465C-91BB-CD223898A0D5}" destId="{81444AFD-5E9A-4F30-A305-EC73E6752AA6}" srcOrd="0" destOrd="0" presId="urn:microsoft.com/office/officeart/2005/8/layout/vList5"/>
    <dgm:cxn modelId="{E7387362-D6AC-4B3C-AF27-2D1833A8936F}" srcId="{3106E28C-2C25-400A-A3D6-714C123C40F6}" destId="{F4C34E48-8E85-4A21-9E3E-439BE623B15B}" srcOrd="0" destOrd="0" parTransId="{0D54CCB5-7ABC-44C7-A237-536D0D34DFAF}" sibTransId="{4DE1525E-4BEC-4173-A0F3-2DE3D4FAA77A}"/>
    <dgm:cxn modelId="{9EEAAC70-0F13-487E-8B79-F357C015C745}" type="presOf" srcId="{B6202587-E5C6-401F-B051-DB26F4E30BF1}" destId="{1C1E7377-A364-4AFE-B050-5EA0634730DC}" srcOrd="0" destOrd="3" presId="urn:microsoft.com/office/officeart/2005/8/layout/vList5"/>
    <dgm:cxn modelId="{26A13FAE-23EE-4510-9F18-46764496A843}" type="presOf" srcId="{3106E28C-2C25-400A-A3D6-714C123C40F6}" destId="{47983FE8-E080-4805-8A45-38FB2598E17F}" srcOrd="0" destOrd="0" presId="urn:microsoft.com/office/officeart/2005/8/layout/vList5"/>
    <dgm:cxn modelId="{7CB71B9B-F850-4EBD-B5DA-64F83865C999}" type="presOf" srcId="{87298804-471E-48C4-85DC-448FC808D566}" destId="{1C1E7377-A364-4AFE-B050-5EA0634730DC}" srcOrd="0" destOrd="1" presId="urn:microsoft.com/office/officeart/2005/8/layout/vList5"/>
    <dgm:cxn modelId="{CAEC8CB2-1EB1-4816-BDF7-648CF503D774}" type="presOf" srcId="{319C9A4A-4D80-4118-8398-474479663E25}" destId="{1C1E7377-A364-4AFE-B050-5EA0634730DC}" srcOrd="0" destOrd="2" presId="urn:microsoft.com/office/officeart/2005/8/layout/vList5"/>
    <dgm:cxn modelId="{3AF38FCB-57A7-4A0C-BFC4-B3FEB4A39DB1}" srcId="{7D6A2632-8E6D-467C-A37C-ADFA91417D06}" destId="{405DD70C-2F5E-45DD-A514-2B3A4B1EAB9D}" srcOrd="1" destOrd="0" parTransId="{F231CB30-5CC7-44F0-9DFD-A0F19468183A}" sibTransId="{BB01EF35-9029-4A6E-AACC-E6BD1B0603EF}"/>
    <dgm:cxn modelId="{EC102D0C-23DC-411F-812D-D83219CF2629}" type="presOf" srcId="{405DD70C-2F5E-45DD-A514-2B3A4B1EAB9D}" destId="{4AFB0F7F-FAFE-4926-B57F-7C1AFDA5844A}" srcOrd="0" destOrd="0" presId="urn:microsoft.com/office/officeart/2005/8/layout/vList5"/>
    <dgm:cxn modelId="{9AC03EE1-33A4-4511-9887-A216514ED3A2}" type="presOf" srcId="{F4C34E48-8E85-4A21-9E3E-439BE623B15B}" destId="{1C1E7377-A364-4AFE-B050-5EA0634730DC}" srcOrd="0" destOrd="0" presId="urn:microsoft.com/office/officeart/2005/8/layout/vList5"/>
    <dgm:cxn modelId="{D87CC6B6-815F-455E-B1D2-96B7D6F33AD3}" srcId="{3106E28C-2C25-400A-A3D6-714C123C40F6}" destId="{319C9A4A-4D80-4118-8398-474479663E25}" srcOrd="2" destOrd="0" parTransId="{DEB00A49-5232-4987-BBD6-118B3E6FEA30}" sibTransId="{5E6DCB08-C6E6-4E8A-9469-44BE2EE1590A}"/>
    <dgm:cxn modelId="{F4A36DC2-AFFB-4E96-B318-E22A81B6368C}" srcId="{3106E28C-2C25-400A-A3D6-714C123C40F6}" destId="{B6202587-E5C6-401F-B051-DB26F4E30BF1}" srcOrd="3" destOrd="0" parTransId="{4632CEBB-3BB4-4882-BFAD-D2E0DC271EDE}" sibTransId="{3B2B0D6F-29EA-4DCE-99EF-64F49252ECD1}"/>
    <dgm:cxn modelId="{E631DBD3-10AC-4D84-9348-73C89DCAD989}" srcId="{405DD70C-2F5E-45DD-A514-2B3A4B1EAB9D}" destId="{F86B3420-BDA7-465C-91BB-CD223898A0D5}" srcOrd="0" destOrd="0" parTransId="{6C468198-A45D-4F50-992A-480D4280FDBA}" sibTransId="{42164C30-F494-4A03-9588-212C9DB7CE89}"/>
    <dgm:cxn modelId="{B48EE3E6-1B02-4368-8A19-6083903D1FE1}" type="presParOf" srcId="{EE0A7DDE-B34A-43AC-B72E-8F3D0CC66A5F}" destId="{286C92DE-549A-4BE1-8117-E3801D65D5DB}" srcOrd="0" destOrd="0" presId="urn:microsoft.com/office/officeart/2005/8/layout/vList5"/>
    <dgm:cxn modelId="{5EF4EC88-90C0-4693-9DB1-D1CD3B6ADD63}" type="presParOf" srcId="{286C92DE-549A-4BE1-8117-E3801D65D5DB}" destId="{47983FE8-E080-4805-8A45-38FB2598E17F}" srcOrd="0" destOrd="0" presId="urn:microsoft.com/office/officeart/2005/8/layout/vList5"/>
    <dgm:cxn modelId="{735740C3-8E33-4FD0-815F-63DE7C5861EF}" type="presParOf" srcId="{286C92DE-549A-4BE1-8117-E3801D65D5DB}" destId="{1C1E7377-A364-4AFE-B050-5EA0634730DC}" srcOrd="1" destOrd="0" presId="urn:microsoft.com/office/officeart/2005/8/layout/vList5"/>
    <dgm:cxn modelId="{BB149CC4-6E6A-4C9D-BE70-A91E48F0D790}" type="presParOf" srcId="{EE0A7DDE-B34A-43AC-B72E-8F3D0CC66A5F}" destId="{79DDF3E3-8F99-4BD9-884B-CEF6A7F6C000}" srcOrd="1" destOrd="0" presId="urn:microsoft.com/office/officeart/2005/8/layout/vList5"/>
    <dgm:cxn modelId="{4B7F1CCA-9FD7-4338-B210-BE7D82A1530C}" type="presParOf" srcId="{EE0A7DDE-B34A-43AC-B72E-8F3D0CC66A5F}" destId="{032D20CF-5069-413B-A1B4-3E9A31771338}" srcOrd="2" destOrd="0" presId="urn:microsoft.com/office/officeart/2005/8/layout/vList5"/>
    <dgm:cxn modelId="{A9224F6F-C0C4-45F9-B86E-D67B2DE71F4E}" type="presParOf" srcId="{032D20CF-5069-413B-A1B4-3E9A31771338}" destId="{4AFB0F7F-FAFE-4926-B57F-7C1AFDA5844A}" srcOrd="0" destOrd="0" presId="urn:microsoft.com/office/officeart/2005/8/layout/vList5"/>
    <dgm:cxn modelId="{4D449A29-9D72-4AC4-A50B-0D66ACD072F0}" type="presParOf" srcId="{032D20CF-5069-413B-A1B4-3E9A31771338}" destId="{81444AFD-5E9A-4F30-A305-EC73E6752AA6}"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D6A2632-8E6D-467C-A37C-ADFA91417D0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3106E28C-2C25-400A-A3D6-714C123C40F6}">
      <dgm:prSet phldrT="[Texto]"/>
      <dgm:spPr>
        <a:solidFill>
          <a:schemeClr val="accent3">
            <a:lumMod val="75000"/>
          </a:schemeClr>
        </a:solidFill>
      </dgm:spPr>
      <dgm:t>
        <a:bodyPr/>
        <a:lstStyle/>
        <a:p>
          <a:r>
            <a:rPr lang="es-MX" dirty="0" smtClean="0"/>
            <a:t>Título </a:t>
          </a:r>
          <a:r>
            <a:rPr lang="es-MX" dirty="0" smtClean="0"/>
            <a:t>Quinto </a:t>
          </a:r>
          <a:r>
            <a:rPr lang="es-MX" dirty="0" smtClean="0"/>
            <a:t>(Del artículo </a:t>
          </a:r>
          <a:r>
            <a:rPr lang="es-MX" dirty="0" smtClean="0"/>
            <a:t>115 al 122)</a:t>
          </a:r>
          <a:endParaRPr lang="es-MX" dirty="0"/>
        </a:p>
      </dgm:t>
    </dgm:pt>
    <dgm:pt modelId="{F037776B-6ECE-44E3-81ED-416091269C8A}" type="parTrans" cxnId="{FFD6BE7C-15D3-483E-97B1-EC7F144DD910}">
      <dgm:prSet/>
      <dgm:spPr/>
      <dgm:t>
        <a:bodyPr/>
        <a:lstStyle/>
        <a:p>
          <a:endParaRPr lang="es-MX"/>
        </a:p>
      </dgm:t>
    </dgm:pt>
    <dgm:pt modelId="{4CA0BF76-09C2-4B14-8105-C00B369DD5F9}" type="sibTrans" cxnId="{FFD6BE7C-15D3-483E-97B1-EC7F144DD910}">
      <dgm:prSet/>
      <dgm:spPr/>
      <dgm:t>
        <a:bodyPr/>
        <a:lstStyle/>
        <a:p>
          <a:endParaRPr lang="es-MX"/>
        </a:p>
      </dgm:t>
    </dgm:pt>
    <dgm:pt modelId="{F86B3420-BDA7-465C-91BB-CD223898A0D5}">
      <dgm:prSet phldrT="[Texto]"/>
      <dgm:spPr/>
      <dgm:t>
        <a:bodyPr/>
        <a:lstStyle/>
        <a:p>
          <a:r>
            <a:rPr lang="es-MX" dirty="0" smtClean="0"/>
            <a:t>Trabajo y Previsión Social</a:t>
          </a:r>
          <a:endParaRPr lang="es-MX" b="0" dirty="0"/>
        </a:p>
      </dgm:t>
    </dgm:pt>
    <dgm:pt modelId="{6C468198-A45D-4F50-992A-480D4280FDBA}" type="parTrans" cxnId="{E631DBD3-10AC-4D84-9348-73C89DCAD989}">
      <dgm:prSet/>
      <dgm:spPr/>
      <dgm:t>
        <a:bodyPr/>
        <a:lstStyle/>
        <a:p>
          <a:endParaRPr lang="es-MX"/>
        </a:p>
      </dgm:t>
    </dgm:pt>
    <dgm:pt modelId="{42164C30-F494-4A03-9588-212C9DB7CE89}" type="sibTrans" cxnId="{E631DBD3-10AC-4D84-9348-73C89DCAD989}">
      <dgm:prSet/>
      <dgm:spPr/>
      <dgm:t>
        <a:bodyPr/>
        <a:lstStyle/>
        <a:p>
          <a:endParaRPr lang="es-MX"/>
        </a:p>
      </dgm:t>
    </dgm:pt>
    <dgm:pt modelId="{405DD70C-2F5E-45DD-A514-2B3A4B1EAB9D}">
      <dgm:prSet phldrT="[Texto]"/>
      <dgm:spPr/>
      <dgm:t>
        <a:bodyPr/>
        <a:lstStyle/>
        <a:p>
          <a:r>
            <a:rPr lang="es-MX" dirty="0" smtClean="0"/>
            <a:t>Título Sexto (Artículo 123)</a:t>
          </a:r>
          <a:endParaRPr lang="es-MX" dirty="0"/>
        </a:p>
      </dgm:t>
    </dgm:pt>
    <dgm:pt modelId="{F231CB30-5CC7-44F0-9DFD-A0F19468183A}" type="parTrans" cxnId="{3AF38FCB-57A7-4A0C-BFC4-B3FEB4A39DB1}">
      <dgm:prSet/>
      <dgm:spPr/>
      <dgm:t>
        <a:bodyPr/>
        <a:lstStyle/>
        <a:p>
          <a:endParaRPr lang="es-MX"/>
        </a:p>
      </dgm:t>
    </dgm:pt>
    <dgm:pt modelId="{BB01EF35-9029-4A6E-AACC-E6BD1B0603EF}" type="sibTrans" cxnId="{3AF38FCB-57A7-4A0C-BFC4-B3FEB4A39DB1}">
      <dgm:prSet/>
      <dgm:spPr/>
      <dgm:t>
        <a:bodyPr/>
        <a:lstStyle/>
        <a:p>
          <a:endParaRPr lang="es-MX"/>
        </a:p>
      </dgm:t>
    </dgm:pt>
    <dgm:pt modelId="{4EACFDE4-9F9D-4556-8A31-4EC33728A2DE}">
      <dgm:prSet phldrT="[Texto]"/>
      <dgm:spPr/>
      <dgm:t>
        <a:bodyPr/>
        <a:lstStyle/>
        <a:p>
          <a:r>
            <a:rPr lang="es-MX" dirty="0" smtClean="0"/>
            <a:t>Estados de la Federación y la Ciudad de México</a:t>
          </a:r>
          <a:endParaRPr lang="es-MX" dirty="0"/>
        </a:p>
      </dgm:t>
    </dgm:pt>
    <dgm:pt modelId="{E2F7CA4A-434F-4900-999D-92FFC0E6F1E8}" type="parTrans" cxnId="{674FE652-E9AB-413C-AA2A-A7534B387AD8}">
      <dgm:prSet/>
      <dgm:spPr/>
      <dgm:t>
        <a:bodyPr/>
        <a:lstStyle/>
        <a:p>
          <a:endParaRPr lang="es-MX"/>
        </a:p>
      </dgm:t>
    </dgm:pt>
    <dgm:pt modelId="{16B58AB8-AA88-4E6C-8752-75670BE25E51}" type="sibTrans" cxnId="{674FE652-E9AB-413C-AA2A-A7534B387AD8}">
      <dgm:prSet/>
      <dgm:spPr/>
      <dgm:t>
        <a:bodyPr/>
        <a:lstStyle/>
        <a:p>
          <a:endParaRPr lang="es-MX"/>
        </a:p>
      </dgm:t>
    </dgm:pt>
    <dgm:pt modelId="{709375F1-54ED-4F5F-BDB9-48D64E45D3F0}">
      <dgm:prSet phldrT="[Texto]"/>
      <dgm:spPr>
        <a:solidFill>
          <a:schemeClr val="accent4">
            <a:lumMod val="75000"/>
          </a:schemeClr>
        </a:solidFill>
      </dgm:spPr>
      <dgm:t>
        <a:bodyPr/>
        <a:lstStyle/>
        <a:p>
          <a:r>
            <a:rPr lang="es-MX" b="0" dirty="0" smtClean="0"/>
            <a:t>Título Séptimo (Del artículo 124 al 134)</a:t>
          </a:r>
          <a:endParaRPr lang="es-MX" b="0" dirty="0"/>
        </a:p>
      </dgm:t>
    </dgm:pt>
    <dgm:pt modelId="{650C9D2D-2E6D-4367-8A3E-3EE75C6DFD15}" type="parTrans" cxnId="{844D2E57-9F9C-400A-97F9-B13ACAAC6037}">
      <dgm:prSet/>
      <dgm:spPr/>
      <dgm:t>
        <a:bodyPr/>
        <a:lstStyle/>
        <a:p>
          <a:endParaRPr lang="es-MX"/>
        </a:p>
      </dgm:t>
    </dgm:pt>
    <dgm:pt modelId="{B5608683-1882-4451-9FEF-8005DC8E1B43}" type="sibTrans" cxnId="{844D2E57-9F9C-400A-97F9-B13ACAAC6037}">
      <dgm:prSet/>
      <dgm:spPr/>
      <dgm:t>
        <a:bodyPr/>
        <a:lstStyle/>
        <a:p>
          <a:endParaRPr lang="es-MX"/>
        </a:p>
      </dgm:t>
    </dgm:pt>
    <dgm:pt modelId="{1B6D6A14-6006-4C93-9CFA-6D7DCFAF5C50}">
      <dgm:prSet phldrT="[Texto]"/>
      <dgm:spPr/>
      <dgm:t>
        <a:bodyPr/>
        <a:lstStyle/>
        <a:p>
          <a:r>
            <a:rPr lang="es-MX" b="0" dirty="0" smtClean="0"/>
            <a:t>Prevenciones  Generales</a:t>
          </a:r>
          <a:endParaRPr lang="es-MX" b="0" dirty="0"/>
        </a:p>
      </dgm:t>
    </dgm:pt>
    <dgm:pt modelId="{0DBA1FFB-A154-4D71-A165-58CC332C0C4B}" type="parTrans" cxnId="{36C8CBF7-904D-4669-A2C4-EA34E896390B}">
      <dgm:prSet/>
      <dgm:spPr/>
      <dgm:t>
        <a:bodyPr/>
        <a:lstStyle/>
        <a:p>
          <a:endParaRPr lang="es-MX"/>
        </a:p>
      </dgm:t>
    </dgm:pt>
    <dgm:pt modelId="{D01A9E2D-DF34-4266-9B3D-FEED3A6F7357}" type="sibTrans" cxnId="{36C8CBF7-904D-4669-A2C4-EA34E896390B}">
      <dgm:prSet/>
      <dgm:spPr/>
      <dgm:t>
        <a:bodyPr/>
        <a:lstStyle/>
        <a:p>
          <a:endParaRPr lang="es-MX"/>
        </a:p>
      </dgm:t>
    </dgm:pt>
    <dgm:pt modelId="{94DABFFB-A102-48D6-B870-2AE41260D888}">
      <dgm:prSet phldrT="[Texto]"/>
      <dgm:spPr/>
      <dgm:t>
        <a:bodyPr/>
        <a:lstStyle/>
        <a:p>
          <a:r>
            <a:rPr lang="es-MX" b="0" dirty="0" smtClean="0"/>
            <a:t>Título Octavo </a:t>
          </a:r>
          <a:r>
            <a:rPr lang="es-MX" dirty="0" smtClean="0"/>
            <a:t>(Artículo 135)</a:t>
          </a:r>
          <a:endParaRPr lang="es-MX" b="0" dirty="0"/>
        </a:p>
      </dgm:t>
    </dgm:pt>
    <dgm:pt modelId="{D2E5D572-076E-47D7-9021-A6C53FFD5E09}" type="parTrans" cxnId="{7A8F72A9-836A-4C68-A179-3A9967B3BD6F}">
      <dgm:prSet/>
      <dgm:spPr/>
      <dgm:t>
        <a:bodyPr/>
        <a:lstStyle/>
        <a:p>
          <a:endParaRPr lang="es-MX"/>
        </a:p>
      </dgm:t>
    </dgm:pt>
    <dgm:pt modelId="{2C3CECEC-E520-41AE-967B-D91C0EE16B89}" type="sibTrans" cxnId="{7A8F72A9-836A-4C68-A179-3A9967B3BD6F}">
      <dgm:prSet/>
      <dgm:spPr/>
      <dgm:t>
        <a:bodyPr/>
        <a:lstStyle/>
        <a:p>
          <a:endParaRPr lang="es-MX"/>
        </a:p>
      </dgm:t>
    </dgm:pt>
    <dgm:pt modelId="{D796F53F-125C-4EE6-8F20-8FB053A0A683}">
      <dgm:prSet phldrT="[Texto]"/>
      <dgm:spPr/>
      <dgm:t>
        <a:bodyPr/>
        <a:lstStyle/>
        <a:p>
          <a:r>
            <a:rPr lang="es-MX" b="0" dirty="0" smtClean="0"/>
            <a:t>Inviolabilidad de la Constitución</a:t>
          </a:r>
          <a:endParaRPr lang="es-MX" b="0" dirty="0"/>
        </a:p>
      </dgm:t>
    </dgm:pt>
    <dgm:pt modelId="{51FC8B8E-F557-40F4-A0C4-71DDD01B4C66}" type="parTrans" cxnId="{0EEAED45-BCB8-419D-9E64-D943F7B66CEC}">
      <dgm:prSet/>
      <dgm:spPr/>
      <dgm:t>
        <a:bodyPr/>
        <a:lstStyle/>
        <a:p>
          <a:endParaRPr lang="es-MX"/>
        </a:p>
      </dgm:t>
    </dgm:pt>
    <dgm:pt modelId="{21274CDF-0426-4EF9-851D-96CC5FEFDFED}" type="sibTrans" cxnId="{0EEAED45-BCB8-419D-9E64-D943F7B66CEC}">
      <dgm:prSet/>
      <dgm:spPr/>
      <dgm:t>
        <a:bodyPr/>
        <a:lstStyle/>
        <a:p>
          <a:endParaRPr lang="es-MX"/>
        </a:p>
      </dgm:t>
    </dgm:pt>
    <dgm:pt modelId="{5353D458-EBDA-49AB-BA7F-A08E7C5CCC6D}">
      <dgm:prSet phldrT="[Texto]"/>
      <dgm:spPr/>
      <dgm:t>
        <a:bodyPr/>
        <a:lstStyle/>
        <a:p>
          <a:r>
            <a:rPr lang="es-MX" b="0" dirty="0" smtClean="0"/>
            <a:t>Reformas a la Constitución</a:t>
          </a:r>
          <a:endParaRPr lang="es-MX" b="0" dirty="0"/>
        </a:p>
      </dgm:t>
    </dgm:pt>
    <dgm:pt modelId="{CA278265-CC41-4B78-9C8D-2C60389BB98C}" type="parTrans" cxnId="{A8627DC5-8036-458C-9A70-C3D44B619F73}">
      <dgm:prSet/>
      <dgm:spPr/>
      <dgm:t>
        <a:bodyPr/>
        <a:lstStyle/>
        <a:p>
          <a:endParaRPr lang="es-MX"/>
        </a:p>
      </dgm:t>
    </dgm:pt>
    <dgm:pt modelId="{A82AF5F4-F705-4DED-A2B9-093ECA791028}" type="sibTrans" cxnId="{A8627DC5-8036-458C-9A70-C3D44B619F73}">
      <dgm:prSet/>
      <dgm:spPr/>
      <dgm:t>
        <a:bodyPr/>
        <a:lstStyle/>
        <a:p>
          <a:endParaRPr lang="es-MX"/>
        </a:p>
      </dgm:t>
    </dgm:pt>
    <dgm:pt modelId="{84D5B317-B81E-4DF8-8A31-122F13EF767A}">
      <dgm:prSet phldrT="[Texto]"/>
      <dgm:spPr>
        <a:solidFill>
          <a:schemeClr val="accent5">
            <a:lumMod val="60000"/>
            <a:lumOff val="40000"/>
          </a:schemeClr>
        </a:solidFill>
      </dgm:spPr>
      <dgm:t>
        <a:bodyPr/>
        <a:lstStyle/>
        <a:p>
          <a:r>
            <a:rPr lang="es-MX" b="0" dirty="0" smtClean="0"/>
            <a:t>Título Noveno </a:t>
          </a:r>
          <a:r>
            <a:rPr lang="es-MX" dirty="0" smtClean="0"/>
            <a:t>(Artículo 136)</a:t>
          </a:r>
          <a:endParaRPr lang="es-MX" b="0" dirty="0"/>
        </a:p>
      </dgm:t>
    </dgm:pt>
    <dgm:pt modelId="{73B11EFF-4D43-403B-897B-B697880AC05B}" type="parTrans" cxnId="{F2530921-A1FC-4BF6-BD2D-6F381B20D0C7}">
      <dgm:prSet/>
      <dgm:spPr/>
      <dgm:t>
        <a:bodyPr/>
        <a:lstStyle/>
        <a:p>
          <a:endParaRPr lang="es-MX"/>
        </a:p>
      </dgm:t>
    </dgm:pt>
    <dgm:pt modelId="{ADEC366B-7348-4B6B-86A4-FACCD7CF27BB}" type="sibTrans" cxnId="{F2530921-A1FC-4BF6-BD2D-6F381B20D0C7}">
      <dgm:prSet/>
      <dgm:spPr/>
      <dgm:t>
        <a:bodyPr/>
        <a:lstStyle/>
        <a:p>
          <a:endParaRPr lang="es-MX"/>
        </a:p>
      </dgm:t>
    </dgm:pt>
    <dgm:pt modelId="{EE0A7DDE-B34A-43AC-B72E-8F3D0CC66A5F}" type="pres">
      <dgm:prSet presAssocID="{7D6A2632-8E6D-467C-A37C-ADFA91417D06}" presName="Name0" presStyleCnt="0">
        <dgm:presLayoutVars>
          <dgm:dir/>
          <dgm:animLvl val="lvl"/>
          <dgm:resizeHandles val="exact"/>
        </dgm:presLayoutVars>
      </dgm:prSet>
      <dgm:spPr/>
      <dgm:t>
        <a:bodyPr/>
        <a:lstStyle/>
        <a:p>
          <a:endParaRPr lang="es-MX"/>
        </a:p>
      </dgm:t>
    </dgm:pt>
    <dgm:pt modelId="{286C92DE-549A-4BE1-8117-E3801D65D5DB}" type="pres">
      <dgm:prSet presAssocID="{3106E28C-2C25-400A-A3D6-714C123C40F6}" presName="linNode" presStyleCnt="0"/>
      <dgm:spPr/>
    </dgm:pt>
    <dgm:pt modelId="{47983FE8-E080-4805-8A45-38FB2598E17F}" type="pres">
      <dgm:prSet presAssocID="{3106E28C-2C25-400A-A3D6-714C123C40F6}" presName="parentText" presStyleLbl="node1" presStyleIdx="0" presStyleCnt="5">
        <dgm:presLayoutVars>
          <dgm:chMax val="1"/>
          <dgm:bulletEnabled val="1"/>
        </dgm:presLayoutVars>
      </dgm:prSet>
      <dgm:spPr/>
      <dgm:t>
        <a:bodyPr/>
        <a:lstStyle/>
        <a:p>
          <a:endParaRPr lang="es-MX"/>
        </a:p>
      </dgm:t>
    </dgm:pt>
    <dgm:pt modelId="{1C1E7377-A364-4AFE-B050-5EA0634730DC}" type="pres">
      <dgm:prSet presAssocID="{3106E28C-2C25-400A-A3D6-714C123C40F6}" presName="descendantText" presStyleLbl="alignAccFollowNode1" presStyleIdx="0" presStyleCnt="5">
        <dgm:presLayoutVars>
          <dgm:bulletEnabled val="1"/>
        </dgm:presLayoutVars>
      </dgm:prSet>
      <dgm:spPr/>
      <dgm:t>
        <a:bodyPr/>
        <a:lstStyle/>
        <a:p>
          <a:endParaRPr lang="es-MX"/>
        </a:p>
      </dgm:t>
    </dgm:pt>
    <dgm:pt modelId="{79DDF3E3-8F99-4BD9-884B-CEF6A7F6C000}" type="pres">
      <dgm:prSet presAssocID="{4CA0BF76-09C2-4B14-8105-C00B369DD5F9}" presName="sp" presStyleCnt="0"/>
      <dgm:spPr/>
    </dgm:pt>
    <dgm:pt modelId="{032D20CF-5069-413B-A1B4-3E9A31771338}" type="pres">
      <dgm:prSet presAssocID="{405DD70C-2F5E-45DD-A514-2B3A4B1EAB9D}" presName="linNode" presStyleCnt="0"/>
      <dgm:spPr/>
    </dgm:pt>
    <dgm:pt modelId="{4AFB0F7F-FAFE-4926-B57F-7C1AFDA5844A}" type="pres">
      <dgm:prSet presAssocID="{405DD70C-2F5E-45DD-A514-2B3A4B1EAB9D}" presName="parentText" presStyleLbl="node1" presStyleIdx="1" presStyleCnt="5">
        <dgm:presLayoutVars>
          <dgm:chMax val="1"/>
          <dgm:bulletEnabled val="1"/>
        </dgm:presLayoutVars>
      </dgm:prSet>
      <dgm:spPr/>
      <dgm:t>
        <a:bodyPr/>
        <a:lstStyle/>
        <a:p>
          <a:endParaRPr lang="es-MX"/>
        </a:p>
      </dgm:t>
    </dgm:pt>
    <dgm:pt modelId="{81444AFD-5E9A-4F30-A305-EC73E6752AA6}" type="pres">
      <dgm:prSet presAssocID="{405DD70C-2F5E-45DD-A514-2B3A4B1EAB9D}" presName="descendantText" presStyleLbl="alignAccFollowNode1" presStyleIdx="1" presStyleCnt="5">
        <dgm:presLayoutVars>
          <dgm:bulletEnabled val="1"/>
        </dgm:presLayoutVars>
      </dgm:prSet>
      <dgm:spPr/>
      <dgm:t>
        <a:bodyPr/>
        <a:lstStyle/>
        <a:p>
          <a:endParaRPr lang="es-MX"/>
        </a:p>
      </dgm:t>
    </dgm:pt>
    <dgm:pt modelId="{AB302634-1E15-403B-9099-9CB6BF6BF623}" type="pres">
      <dgm:prSet presAssocID="{BB01EF35-9029-4A6E-AACC-E6BD1B0603EF}" presName="sp" presStyleCnt="0"/>
      <dgm:spPr/>
    </dgm:pt>
    <dgm:pt modelId="{3DA4390C-478B-4E5A-A66F-7443C3FAF39E}" type="pres">
      <dgm:prSet presAssocID="{709375F1-54ED-4F5F-BDB9-48D64E45D3F0}" presName="linNode" presStyleCnt="0"/>
      <dgm:spPr/>
    </dgm:pt>
    <dgm:pt modelId="{466E0DF5-7995-4CD7-A17D-E1D44703ECF3}" type="pres">
      <dgm:prSet presAssocID="{709375F1-54ED-4F5F-BDB9-48D64E45D3F0}" presName="parentText" presStyleLbl="node1" presStyleIdx="2" presStyleCnt="5">
        <dgm:presLayoutVars>
          <dgm:chMax val="1"/>
          <dgm:bulletEnabled val="1"/>
        </dgm:presLayoutVars>
      </dgm:prSet>
      <dgm:spPr/>
      <dgm:t>
        <a:bodyPr/>
        <a:lstStyle/>
        <a:p>
          <a:endParaRPr lang="es-MX"/>
        </a:p>
      </dgm:t>
    </dgm:pt>
    <dgm:pt modelId="{77EFB960-3D52-470C-AA14-64158B65AB99}" type="pres">
      <dgm:prSet presAssocID="{709375F1-54ED-4F5F-BDB9-48D64E45D3F0}" presName="descendantText" presStyleLbl="alignAccFollowNode1" presStyleIdx="2" presStyleCnt="5">
        <dgm:presLayoutVars>
          <dgm:bulletEnabled val="1"/>
        </dgm:presLayoutVars>
      </dgm:prSet>
      <dgm:spPr/>
      <dgm:t>
        <a:bodyPr/>
        <a:lstStyle/>
        <a:p>
          <a:endParaRPr lang="es-MX"/>
        </a:p>
      </dgm:t>
    </dgm:pt>
    <dgm:pt modelId="{EA8046A1-43D2-482F-B709-5916FBC348B4}" type="pres">
      <dgm:prSet presAssocID="{B5608683-1882-4451-9FEF-8005DC8E1B43}" presName="sp" presStyleCnt="0"/>
      <dgm:spPr/>
    </dgm:pt>
    <dgm:pt modelId="{E2776BBA-15E9-4A7C-8FCC-F56A9EEDF089}" type="pres">
      <dgm:prSet presAssocID="{94DABFFB-A102-48D6-B870-2AE41260D888}" presName="linNode" presStyleCnt="0"/>
      <dgm:spPr/>
    </dgm:pt>
    <dgm:pt modelId="{902DB087-1E62-4B6F-9F26-A571641477F8}" type="pres">
      <dgm:prSet presAssocID="{94DABFFB-A102-48D6-B870-2AE41260D888}" presName="parentText" presStyleLbl="node1" presStyleIdx="3" presStyleCnt="5">
        <dgm:presLayoutVars>
          <dgm:chMax val="1"/>
          <dgm:bulletEnabled val="1"/>
        </dgm:presLayoutVars>
      </dgm:prSet>
      <dgm:spPr/>
      <dgm:t>
        <a:bodyPr/>
        <a:lstStyle/>
        <a:p>
          <a:endParaRPr lang="es-MX"/>
        </a:p>
      </dgm:t>
    </dgm:pt>
    <dgm:pt modelId="{D9421937-5E3C-4804-BD9C-A59ABB5B501F}" type="pres">
      <dgm:prSet presAssocID="{94DABFFB-A102-48D6-B870-2AE41260D888}" presName="descendantText" presStyleLbl="alignAccFollowNode1" presStyleIdx="3" presStyleCnt="5">
        <dgm:presLayoutVars>
          <dgm:bulletEnabled val="1"/>
        </dgm:presLayoutVars>
      </dgm:prSet>
      <dgm:spPr/>
      <dgm:t>
        <a:bodyPr/>
        <a:lstStyle/>
        <a:p>
          <a:endParaRPr lang="es-MX"/>
        </a:p>
      </dgm:t>
    </dgm:pt>
    <dgm:pt modelId="{BF02D347-316A-4EAC-8EF0-4C83EA84FE60}" type="pres">
      <dgm:prSet presAssocID="{2C3CECEC-E520-41AE-967B-D91C0EE16B89}" presName="sp" presStyleCnt="0"/>
      <dgm:spPr/>
    </dgm:pt>
    <dgm:pt modelId="{833BF63F-7A1D-4EAC-821A-C8B403A5BFD5}" type="pres">
      <dgm:prSet presAssocID="{84D5B317-B81E-4DF8-8A31-122F13EF767A}" presName="linNode" presStyleCnt="0"/>
      <dgm:spPr/>
    </dgm:pt>
    <dgm:pt modelId="{9D9C8DF8-D3A5-4787-83FC-A1E6E5302F2C}" type="pres">
      <dgm:prSet presAssocID="{84D5B317-B81E-4DF8-8A31-122F13EF767A}" presName="parentText" presStyleLbl="node1" presStyleIdx="4" presStyleCnt="5">
        <dgm:presLayoutVars>
          <dgm:chMax val="1"/>
          <dgm:bulletEnabled val="1"/>
        </dgm:presLayoutVars>
      </dgm:prSet>
      <dgm:spPr/>
      <dgm:t>
        <a:bodyPr/>
        <a:lstStyle/>
        <a:p>
          <a:endParaRPr lang="es-MX"/>
        </a:p>
      </dgm:t>
    </dgm:pt>
    <dgm:pt modelId="{50FE28D3-1E02-416C-9F06-7DEC6DEF875F}" type="pres">
      <dgm:prSet presAssocID="{84D5B317-B81E-4DF8-8A31-122F13EF767A}" presName="descendantText" presStyleLbl="alignAccFollowNode1" presStyleIdx="4" presStyleCnt="5">
        <dgm:presLayoutVars>
          <dgm:bulletEnabled val="1"/>
        </dgm:presLayoutVars>
      </dgm:prSet>
      <dgm:spPr/>
      <dgm:t>
        <a:bodyPr/>
        <a:lstStyle/>
        <a:p>
          <a:endParaRPr lang="es-MX"/>
        </a:p>
      </dgm:t>
    </dgm:pt>
  </dgm:ptLst>
  <dgm:cxnLst>
    <dgm:cxn modelId="{674FE652-E9AB-413C-AA2A-A7534B387AD8}" srcId="{3106E28C-2C25-400A-A3D6-714C123C40F6}" destId="{4EACFDE4-9F9D-4556-8A31-4EC33728A2DE}" srcOrd="0" destOrd="0" parTransId="{E2F7CA4A-434F-4900-999D-92FFC0E6F1E8}" sibTransId="{16B58AB8-AA88-4E6C-8752-75670BE25E51}"/>
    <dgm:cxn modelId="{A5DE9B2B-188F-41DC-8F1D-746E6F96E45A}" type="presOf" srcId="{84D5B317-B81E-4DF8-8A31-122F13EF767A}" destId="{9D9C8DF8-D3A5-4787-83FC-A1E6E5302F2C}" srcOrd="0" destOrd="0" presId="urn:microsoft.com/office/officeart/2005/8/layout/vList5"/>
    <dgm:cxn modelId="{6B51FFB0-8C7A-4353-A765-F393FCF514C7}" type="presOf" srcId="{405DD70C-2F5E-45DD-A514-2B3A4B1EAB9D}" destId="{4AFB0F7F-FAFE-4926-B57F-7C1AFDA5844A}" srcOrd="0" destOrd="0" presId="urn:microsoft.com/office/officeart/2005/8/layout/vList5"/>
    <dgm:cxn modelId="{FFD6BE7C-15D3-483E-97B1-EC7F144DD910}" srcId="{7D6A2632-8E6D-467C-A37C-ADFA91417D06}" destId="{3106E28C-2C25-400A-A3D6-714C123C40F6}" srcOrd="0" destOrd="0" parTransId="{F037776B-6ECE-44E3-81ED-416091269C8A}" sibTransId="{4CA0BF76-09C2-4B14-8105-C00B369DD5F9}"/>
    <dgm:cxn modelId="{199E75A8-4017-4D46-A9D2-BADA1FDD1B7E}" type="presOf" srcId="{1B6D6A14-6006-4C93-9CFA-6D7DCFAF5C50}" destId="{77EFB960-3D52-470C-AA14-64158B65AB99}" srcOrd="0" destOrd="0" presId="urn:microsoft.com/office/officeart/2005/8/layout/vList5"/>
    <dgm:cxn modelId="{7A8F72A9-836A-4C68-A179-3A9967B3BD6F}" srcId="{7D6A2632-8E6D-467C-A37C-ADFA91417D06}" destId="{94DABFFB-A102-48D6-B870-2AE41260D888}" srcOrd="3" destOrd="0" parTransId="{D2E5D572-076E-47D7-9021-A6C53FFD5E09}" sibTransId="{2C3CECEC-E520-41AE-967B-D91C0EE16B89}"/>
    <dgm:cxn modelId="{844D2E57-9F9C-400A-97F9-B13ACAAC6037}" srcId="{7D6A2632-8E6D-467C-A37C-ADFA91417D06}" destId="{709375F1-54ED-4F5F-BDB9-48D64E45D3F0}" srcOrd="2" destOrd="0" parTransId="{650C9D2D-2E6D-4367-8A3E-3EE75C6DFD15}" sibTransId="{B5608683-1882-4451-9FEF-8005DC8E1B43}"/>
    <dgm:cxn modelId="{FA330620-FA5B-4FC0-89B5-BD9963F4B47C}" type="presOf" srcId="{7D6A2632-8E6D-467C-A37C-ADFA91417D06}" destId="{EE0A7DDE-B34A-43AC-B72E-8F3D0CC66A5F}" srcOrd="0" destOrd="0" presId="urn:microsoft.com/office/officeart/2005/8/layout/vList5"/>
    <dgm:cxn modelId="{0EEAED45-BCB8-419D-9E64-D943F7B66CEC}" srcId="{84D5B317-B81E-4DF8-8A31-122F13EF767A}" destId="{D796F53F-125C-4EE6-8F20-8FB053A0A683}" srcOrd="0" destOrd="0" parTransId="{51FC8B8E-F557-40F4-A0C4-71DDD01B4C66}" sibTransId="{21274CDF-0426-4EF9-851D-96CC5FEFDFED}"/>
    <dgm:cxn modelId="{3F122430-B662-4945-9FB9-E2393D6122D2}" type="presOf" srcId="{4EACFDE4-9F9D-4556-8A31-4EC33728A2DE}" destId="{1C1E7377-A364-4AFE-B050-5EA0634730DC}" srcOrd="0" destOrd="0" presId="urn:microsoft.com/office/officeart/2005/8/layout/vList5"/>
    <dgm:cxn modelId="{BF4B5D6D-06CC-4166-B855-83A3C903143F}" type="presOf" srcId="{709375F1-54ED-4F5F-BDB9-48D64E45D3F0}" destId="{466E0DF5-7995-4CD7-A17D-E1D44703ECF3}" srcOrd="0" destOrd="0" presId="urn:microsoft.com/office/officeart/2005/8/layout/vList5"/>
    <dgm:cxn modelId="{A8627DC5-8036-458C-9A70-C3D44B619F73}" srcId="{94DABFFB-A102-48D6-B870-2AE41260D888}" destId="{5353D458-EBDA-49AB-BA7F-A08E7C5CCC6D}" srcOrd="0" destOrd="0" parTransId="{CA278265-CC41-4B78-9C8D-2C60389BB98C}" sibTransId="{A82AF5F4-F705-4DED-A2B9-093ECA791028}"/>
    <dgm:cxn modelId="{DDF9DB35-B416-4CCF-837E-1D6F1E59F9DB}" type="presOf" srcId="{F86B3420-BDA7-465C-91BB-CD223898A0D5}" destId="{81444AFD-5E9A-4F30-A305-EC73E6752AA6}" srcOrd="0" destOrd="0" presId="urn:microsoft.com/office/officeart/2005/8/layout/vList5"/>
    <dgm:cxn modelId="{3AF38FCB-57A7-4A0C-BFC4-B3FEB4A39DB1}" srcId="{7D6A2632-8E6D-467C-A37C-ADFA91417D06}" destId="{405DD70C-2F5E-45DD-A514-2B3A4B1EAB9D}" srcOrd="1" destOrd="0" parTransId="{F231CB30-5CC7-44F0-9DFD-A0F19468183A}" sibTransId="{BB01EF35-9029-4A6E-AACC-E6BD1B0603EF}"/>
    <dgm:cxn modelId="{F2530921-A1FC-4BF6-BD2D-6F381B20D0C7}" srcId="{7D6A2632-8E6D-467C-A37C-ADFA91417D06}" destId="{84D5B317-B81E-4DF8-8A31-122F13EF767A}" srcOrd="4" destOrd="0" parTransId="{73B11EFF-4D43-403B-897B-B697880AC05B}" sibTransId="{ADEC366B-7348-4B6B-86A4-FACCD7CF27BB}"/>
    <dgm:cxn modelId="{5C6B6EB2-BEF8-4BB3-8BA7-5A6CD3F4D5E3}" type="presOf" srcId="{D796F53F-125C-4EE6-8F20-8FB053A0A683}" destId="{50FE28D3-1E02-416C-9F06-7DEC6DEF875F}" srcOrd="0" destOrd="0" presId="urn:microsoft.com/office/officeart/2005/8/layout/vList5"/>
    <dgm:cxn modelId="{36C8CBF7-904D-4669-A2C4-EA34E896390B}" srcId="{709375F1-54ED-4F5F-BDB9-48D64E45D3F0}" destId="{1B6D6A14-6006-4C93-9CFA-6D7DCFAF5C50}" srcOrd="0" destOrd="0" parTransId="{0DBA1FFB-A154-4D71-A165-58CC332C0C4B}" sibTransId="{D01A9E2D-DF34-4266-9B3D-FEED3A6F7357}"/>
    <dgm:cxn modelId="{E631DBD3-10AC-4D84-9348-73C89DCAD989}" srcId="{405DD70C-2F5E-45DD-A514-2B3A4B1EAB9D}" destId="{F86B3420-BDA7-465C-91BB-CD223898A0D5}" srcOrd="0" destOrd="0" parTransId="{6C468198-A45D-4F50-992A-480D4280FDBA}" sibTransId="{42164C30-F494-4A03-9588-212C9DB7CE89}"/>
    <dgm:cxn modelId="{3F49A5D8-A7F5-4B37-9520-4FA376D3F23A}" type="presOf" srcId="{3106E28C-2C25-400A-A3D6-714C123C40F6}" destId="{47983FE8-E080-4805-8A45-38FB2598E17F}" srcOrd="0" destOrd="0" presId="urn:microsoft.com/office/officeart/2005/8/layout/vList5"/>
    <dgm:cxn modelId="{1CEA9A40-9F7B-4443-A4A1-3CF9A2967715}" type="presOf" srcId="{94DABFFB-A102-48D6-B870-2AE41260D888}" destId="{902DB087-1E62-4B6F-9F26-A571641477F8}" srcOrd="0" destOrd="0" presId="urn:microsoft.com/office/officeart/2005/8/layout/vList5"/>
    <dgm:cxn modelId="{407B8176-320D-482B-B3F7-3889192CE322}" type="presOf" srcId="{5353D458-EBDA-49AB-BA7F-A08E7C5CCC6D}" destId="{D9421937-5E3C-4804-BD9C-A59ABB5B501F}" srcOrd="0" destOrd="0" presId="urn:microsoft.com/office/officeart/2005/8/layout/vList5"/>
    <dgm:cxn modelId="{172B7E17-A5CF-47C6-AA89-589739482780}" type="presParOf" srcId="{EE0A7DDE-B34A-43AC-B72E-8F3D0CC66A5F}" destId="{286C92DE-549A-4BE1-8117-E3801D65D5DB}" srcOrd="0" destOrd="0" presId="urn:microsoft.com/office/officeart/2005/8/layout/vList5"/>
    <dgm:cxn modelId="{7B817300-12B6-4887-8186-8A60CF63FE04}" type="presParOf" srcId="{286C92DE-549A-4BE1-8117-E3801D65D5DB}" destId="{47983FE8-E080-4805-8A45-38FB2598E17F}" srcOrd="0" destOrd="0" presId="urn:microsoft.com/office/officeart/2005/8/layout/vList5"/>
    <dgm:cxn modelId="{6EB4EE0F-E210-4AE8-BFCD-84C8F219B6EE}" type="presParOf" srcId="{286C92DE-549A-4BE1-8117-E3801D65D5DB}" destId="{1C1E7377-A364-4AFE-B050-5EA0634730DC}" srcOrd="1" destOrd="0" presId="urn:microsoft.com/office/officeart/2005/8/layout/vList5"/>
    <dgm:cxn modelId="{35235803-8F9F-4FCB-AC43-107A480622EA}" type="presParOf" srcId="{EE0A7DDE-B34A-43AC-B72E-8F3D0CC66A5F}" destId="{79DDF3E3-8F99-4BD9-884B-CEF6A7F6C000}" srcOrd="1" destOrd="0" presId="urn:microsoft.com/office/officeart/2005/8/layout/vList5"/>
    <dgm:cxn modelId="{4A95DF34-879E-4656-A39F-5A9E594C1C10}" type="presParOf" srcId="{EE0A7DDE-B34A-43AC-B72E-8F3D0CC66A5F}" destId="{032D20CF-5069-413B-A1B4-3E9A31771338}" srcOrd="2" destOrd="0" presId="urn:microsoft.com/office/officeart/2005/8/layout/vList5"/>
    <dgm:cxn modelId="{8C7E2197-B88B-42FC-A0F4-2A44C9B318A3}" type="presParOf" srcId="{032D20CF-5069-413B-A1B4-3E9A31771338}" destId="{4AFB0F7F-FAFE-4926-B57F-7C1AFDA5844A}" srcOrd="0" destOrd="0" presId="urn:microsoft.com/office/officeart/2005/8/layout/vList5"/>
    <dgm:cxn modelId="{C34AD307-5414-4B2C-BD35-A2D205F36873}" type="presParOf" srcId="{032D20CF-5069-413B-A1B4-3E9A31771338}" destId="{81444AFD-5E9A-4F30-A305-EC73E6752AA6}" srcOrd="1" destOrd="0" presId="urn:microsoft.com/office/officeart/2005/8/layout/vList5"/>
    <dgm:cxn modelId="{0A2A4811-73F9-48BB-B094-06E5435DB660}" type="presParOf" srcId="{EE0A7DDE-B34A-43AC-B72E-8F3D0CC66A5F}" destId="{AB302634-1E15-403B-9099-9CB6BF6BF623}" srcOrd="3" destOrd="0" presId="urn:microsoft.com/office/officeart/2005/8/layout/vList5"/>
    <dgm:cxn modelId="{09E09717-CEE7-4F87-87B5-1E94C949F219}" type="presParOf" srcId="{EE0A7DDE-B34A-43AC-B72E-8F3D0CC66A5F}" destId="{3DA4390C-478B-4E5A-A66F-7443C3FAF39E}" srcOrd="4" destOrd="0" presId="urn:microsoft.com/office/officeart/2005/8/layout/vList5"/>
    <dgm:cxn modelId="{D0A7A923-EDBF-42C4-9B95-3195BCA96227}" type="presParOf" srcId="{3DA4390C-478B-4E5A-A66F-7443C3FAF39E}" destId="{466E0DF5-7995-4CD7-A17D-E1D44703ECF3}" srcOrd="0" destOrd="0" presId="urn:microsoft.com/office/officeart/2005/8/layout/vList5"/>
    <dgm:cxn modelId="{ACC9309B-B074-4777-9E57-99646B1607DD}" type="presParOf" srcId="{3DA4390C-478B-4E5A-A66F-7443C3FAF39E}" destId="{77EFB960-3D52-470C-AA14-64158B65AB99}" srcOrd="1" destOrd="0" presId="urn:microsoft.com/office/officeart/2005/8/layout/vList5"/>
    <dgm:cxn modelId="{DFBE3B41-8D2D-45D3-934B-EA2CD901351A}" type="presParOf" srcId="{EE0A7DDE-B34A-43AC-B72E-8F3D0CC66A5F}" destId="{EA8046A1-43D2-482F-B709-5916FBC348B4}" srcOrd="5" destOrd="0" presId="urn:microsoft.com/office/officeart/2005/8/layout/vList5"/>
    <dgm:cxn modelId="{4C16104F-EE0E-491A-ACED-D7048DDB1920}" type="presParOf" srcId="{EE0A7DDE-B34A-43AC-B72E-8F3D0CC66A5F}" destId="{E2776BBA-15E9-4A7C-8FCC-F56A9EEDF089}" srcOrd="6" destOrd="0" presId="urn:microsoft.com/office/officeart/2005/8/layout/vList5"/>
    <dgm:cxn modelId="{0EB7BB37-AC59-43E6-BB38-FF9EE3F82A6C}" type="presParOf" srcId="{E2776BBA-15E9-4A7C-8FCC-F56A9EEDF089}" destId="{902DB087-1E62-4B6F-9F26-A571641477F8}" srcOrd="0" destOrd="0" presId="urn:microsoft.com/office/officeart/2005/8/layout/vList5"/>
    <dgm:cxn modelId="{DF8D3470-1A92-460F-96DD-1A8AC7FC37C4}" type="presParOf" srcId="{E2776BBA-15E9-4A7C-8FCC-F56A9EEDF089}" destId="{D9421937-5E3C-4804-BD9C-A59ABB5B501F}" srcOrd="1" destOrd="0" presId="urn:microsoft.com/office/officeart/2005/8/layout/vList5"/>
    <dgm:cxn modelId="{70E606A9-E59C-4AFE-9B58-869E58527238}" type="presParOf" srcId="{EE0A7DDE-B34A-43AC-B72E-8F3D0CC66A5F}" destId="{BF02D347-316A-4EAC-8EF0-4C83EA84FE60}" srcOrd="7" destOrd="0" presId="urn:microsoft.com/office/officeart/2005/8/layout/vList5"/>
    <dgm:cxn modelId="{B14B5306-5546-4DD0-8667-825DB9A73D50}" type="presParOf" srcId="{EE0A7DDE-B34A-43AC-B72E-8F3D0CC66A5F}" destId="{833BF63F-7A1D-4EAC-821A-C8B403A5BFD5}" srcOrd="8" destOrd="0" presId="urn:microsoft.com/office/officeart/2005/8/layout/vList5"/>
    <dgm:cxn modelId="{E0C2FF6B-69F2-4FF0-ACD7-87977DF9343F}" type="presParOf" srcId="{833BF63F-7A1D-4EAC-821A-C8B403A5BFD5}" destId="{9D9C8DF8-D3A5-4787-83FC-A1E6E5302F2C}" srcOrd="0" destOrd="0" presId="urn:microsoft.com/office/officeart/2005/8/layout/vList5"/>
    <dgm:cxn modelId="{84664079-EFB8-4097-8309-6DD7BF84A0AC}" type="presParOf" srcId="{833BF63F-7A1D-4EAC-821A-C8B403A5BFD5}" destId="{50FE28D3-1E02-416C-9F06-7DEC6DEF875F}"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C543D93-E078-496C-90F2-F77CDC37B0AD}"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58D00092-1725-4656-BABA-57825928372C}">
      <dgm:prSet/>
      <dgm:spPr/>
      <dgm:t>
        <a:bodyPr/>
        <a:lstStyle/>
        <a:p>
          <a:pPr rtl="0"/>
          <a:r>
            <a:rPr lang="es-MX" b="1" dirty="0" smtClean="0"/>
            <a:t>PARTES DE LA CONSTITUCIÓN</a:t>
          </a:r>
          <a:endParaRPr lang="es-ES" dirty="0"/>
        </a:p>
      </dgm:t>
    </dgm:pt>
    <dgm:pt modelId="{FB567F5C-F383-4108-9F02-B52A772CFB20}" type="parTrans" cxnId="{7144E6A8-B31A-4326-B100-F232BEC5CC42}">
      <dgm:prSet/>
      <dgm:spPr/>
      <dgm:t>
        <a:bodyPr/>
        <a:lstStyle/>
        <a:p>
          <a:endParaRPr lang="es-ES"/>
        </a:p>
      </dgm:t>
    </dgm:pt>
    <dgm:pt modelId="{33CEF877-B0FF-4B50-9E03-4CA7B6D188BE}" type="sibTrans" cxnId="{7144E6A8-B31A-4326-B100-F232BEC5CC42}">
      <dgm:prSet/>
      <dgm:spPr/>
      <dgm:t>
        <a:bodyPr/>
        <a:lstStyle/>
        <a:p>
          <a:endParaRPr lang="es-ES"/>
        </a:p>
      </dgm:t>
    </dgm:pt>
    <dgm:pt modelId="{9C59F131-D2A8-41F8-AF4C-84C65479A909}" type="pres">
      <dgm:prSet presAssocID="{7C543D93-E078-496C-90F2-F77CDC37B0AD}" presName="linear" presStyleCnt="0">
        <dgm:presLayoutVars>
          <dgm:animLvl val="lvl"/>
          <dgm:resizeHandles val="exact"/>
        </dgm:presLayoutVars>
      </dgm:prSet>
      <dgm:spPr/>
      <dgm:t>
        <a:bodyPr/>
        <a:lstStyle/>
        <a:p>
          <a:endParaRPr lang="es-MX"/>
        </a:p>
      </dgm:t>
    </dgm:pt>
    <dgm:pt modelId="{D3A1DCEE-C67B-4BD7-9E0F-2B4CE59E8EC9}" type="pres">
      <dgm:prSet presAssocID="{58D00092-1725-4656-BABA-57825928372C}" presName="parentText" presStyleLbl="node1" presStyleIdx="0" presStyleCnt="1">
        <dgm:presLayoutVars>
          <dgm:chMax val="0"/>
          <dgm:bulletEnabled val="1"/>
        </dgm:presLayoutVars>
      </dgm:prSet>
      <dgm:spPr/>
      <dgm:t>
        <a:bodyPr/>
        <a:lstStyle/>
        <a:p>
          <a:endParaRPr lang="es-MX"/>
        </a:p>
      </dgm:t>
    </dgm:pt>
  </dgm:ptLst>
  <dgm:cxnLst>
    <dgm:cxn modelId="{7144E6A8-B31A-4326-B100-F232BEC5CC42}" srcId="{7C543D93-E078-496C-90F2-F77CDC37B0AD}" destId="{58D00092-1725-4656-BABA-57825928372C}" srcOrd="0" destOrd="0" parTransId="{FB567F5C-F383-4108-9F02-B52A772CFB20}" sibTransId="{33CEF877-B0FF-4B50-9E03-4CA7B6D188BE}"/>
    <dgm:cxn modelId="{13F311F6-6F4C-4737-A4B5-ADFB59546492}" type="presOf" srcId="{7C543D93-E078-496C-90F2-F77CDC37B0AD}" destId="{9C59F131-D2A8-41F8-AF4C-84C65479A909}" srcOrd="0" destOrd="0" presId="urn:microsoft.com/office/officeart/2005/8/layout/vList2"/>
    <dgm:cxn modelId="{B0CE158E-38B7-43FE-813F-6562C85CBF22}" type="presOf" srcId="{58D00092-1725-4656-BABA-57825928372C}" destId="{D3A1DCEE-C67B-4BD7-9E0F-2B4CE59E8EC9}" srcOrd="0" destOrd="0" presId="urn:microsoft.com/office/officeart/2005/8/layout/vList2"/>
    <dgm:cxn modelId="{ECB3B61F-1B87-4915-B7C6-477F7089CBA6}" type="presParOf" srcId="{9C59F131-D2A8-41F8-AF4C-84C65479A909}" destId="{D3A1DCEE-C67B-4BD7-9E0F-2B4CE59E8EC9}"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318788"/>
          <a:ext cx="8008883" cy="999715"/>
        </a:xfrm>
        <a:prstGeom prst="roundRect">
          <a:avLst/>
        </a:prstGeom>
        <a:solidFill>
          <a:srgbClr val="7C36CA"/>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ctr" defTabSz="1733550" rtl="0">
            <a:lnSpc>
              <a:spcPct val="90000"/>
            </a:lnSpc>
            <a:spcBef>
              <a:spcPct val="0"/>
            </a:spcBef>
            <a:spcAft>
              <a:spcPct val="35000"/>
            </a:spcAft>
          </a:pPr>
          <a:r>
            <a:rPr lang="es-MX" sz="3900" kern="1200" dirty="0" smtClean="0"/>
            <a:t>¿ Qué es el constitucionalismo?</a:t>
          </a:r>
          <a:endParaRPr lang="es-ES" sz="3900" kern="1200" dirty="0"/>
        </a:p>
      </dsp:txBody>
      <dsp:txXfrm>
        <a:off x="0" y="318788"/>
        <a:ext cx="8008883" cy="999715"/>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A50D178-5E88-4708-B6CF-41F3837331F4}">
      <dsp:nvSpPr>
        <dsp:cNvPr id="0" name=""/>
        <dsp:cNvSpPr/>
      </dsp:nvSpPr>
      <dsp:spPr>
        <a:xfrm>
          <a:off x="2267709" y="2154"/>
          <a:ext cx="2551173" cy="1421731"/>
        </a:xfrm>
        <a:prstGeom prst="roundRect">
          <a:avLst/>
        </a:prstGeom>
        <a:solidFill>
          <a:srgbClr val="C850C8"/>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MX" sz="2000" kern="1200" dirty="0" smtClean="0"/>
            <a:t>DOGMÁTICA</a:t>
          </a:r>
          <a:endParaRPr lang="es-ES" sz="2000" kern="1200" dirty="0"/>
        </a:p>
      </dsp:txBody>
      <dsp:txXfrm>
        <a:off x="2267709" y="2154"/>
        <a:ext cx="2551173" cy="1421731"/>
      </dsp:txXfrm>
    </dsp:sp>
    <dsp:sp modelId="{2DEDB7E8-A7D5-4A1C-A8FA-E4DC1049F30D}">
      <dsp:nvSpPr>
        <dsp:cNvPr id="0" name=""/>
        <dsp:cNvSpPr/>
      </dsp:nvSpPr>
      <dsp:spPr>
        <a:xfrm>
          <a:off x="2267709" y="1494971"/>
          <a:ext cx="2551173" cy="1421731"/>
        </a:xfrm>
        <a:prstGeom prst="roundRect">
          <a:avLst/>
        </a:prstGeom>
        <a:solidFill>
          <a:schemeClr val="accent5">
            <a:shade val="80000"/>
            <a:hueOff val="-157455"/>
            <a:satOff val="-9488"/>
            <a:lumOff val="14938"/>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MX" sz="2000" kern="1200" dirty="0" smtClean="0"/>
            <a:t>ORGÁNICA</a:t>
          </a:r>
          <a:endParaRPr lang="es-ES" sz="2000" kern="1200" dirty="0"/>
        </a:p>
      </dsp:txBody>
      <dsp:txXfrm>
        <a:off x="2267709" y="1494971"/>
        <a:ext cx="2551173" cy="1421731"/>
      </dsp:txXfrm>
    </dsp:sp>
    <dsp:sp modelId="{830A1279-D122-4715-AB25-D129FB58A445}">
      <dsp:nvSpPr>
        <dsp:cNvPr id="0" name=""/>
        <dsp:cNvSpPr/>
      </dsp:nvSpPr>
      <dsp:spPr>
        <a:xfrm>
          <a:off x="2267709" y="2987789"/>
          <a:ext cx="2551173" cy="1421731"/>
        </a:xfrm>
        <a:prstGeom prst="roundRect">
          <a:avLst/>
        </a:prstGeom>
        <a:solidFill>
          <a:srgbClr val="00B0F0"/>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MX" sz="2000" kern="1200" dirty="0" smtClean="0"/>
            <a:t>PROGRAMÁTICA</a:t>
          </a:r>
          <a:endParaRPr lang="es-ES" sz="2000" kern="1200" dirty="0"/>
        </a:p>
      </dsp:txBody>
      <dsp:txXfrm>
        <a:off x="2267709" y="2987789"/>
        <a:ext cx="2551173" cy="1421731"/>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A4539F-EC0D-48B3-B0E3-CE26BD3D8766}">
      <dsp:nvSpPr>
        <dsp:cNvPr id="0" name=""/>
        <dsp:cNvSpPr/>
      </dsp:nvSpPr>
      <dsp:spPr>
        <a:xfrm>
          <a:off x="0" y="1666954"/>
          <a:ext cx="1788697" cy="1788697"/>
        </a:xfrm>
        <a:prstGeom prst="ellipse">
          <a:avLst/>
        </a:prstGeom>
        <a:solidFill>
          <a:srgbClr val="FFC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solidFill>
                <a:schemeClr val="tx1"/>
              </a:solidFill>
            </a:rPr>
            <a:t>SOCIEDAD</a:t>
          </a:r>
          <a:endParaRPr lang="es-MX" sz="1400" kern="1200" dirty="0">
            <a:solidFill>
              <a:schemeClr val="tx1"/>
            </a:solidFill>
          </a:endParaRPr>
        </a:p>
      </dsp:txBody>
      <dsp:txXfrm>
        <a:off x="0" y="1666954"/>
        <a:ext cx="1788697" cy="1788697"/>
      </dsp:txXfrm>
    </dsp:sp>
    <dsp:sp modelId="{31F59719-634E-4160-AFBC-C1F48DB6608C}">
      <dsp:nvSpPr>
        <dsp:cNvPr id="0" name=""/>
        <dsp:cNvSpPr/>
      </dsp:nvSpPr>
      <dsp:spPr>
        <a:xfrm>
          <a:off x="1935289" y="1836678"/>
          <a:ext cx="1037444" cy="1037444"/>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a:off x="1935289" y="1836678"/>
        <a:ext cx="1037444" cy="1037444"/>
      </dsp:txXfrm>
    </dsp:sp>
    <dsp:sp modelId="{2B5B3A16-6E35-4BD4-A532-613C81CA715C}">
      <dsp:nvSpPr>
        <dsp:cNvPr id="0" name=""/>
        <dsp:cNvSpPr/>
      </dsp:nvSpPr>
      <dsp:spPr>
        <a:xfrm>
          <a:off x="3117975" y="1541423"/>
          <a:ext cx="1788697" cy="1788697"/>
        </a:xfrm>
        <a:prstGeom prst="ellipse">
          <a:avLst/>
        </a:prstGeom>
        <a:solidFill>
          <a:srgbClr val="00B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solidFill>
                <a:schemeClr val="tx1"/>
              </a:solidFill>
            </a:rPr>
            <a:t>PODER</a:t>
          </a:r>
          <a:endParaRPr lang="es-MX" sz="1400" kern="1200" dirty="0">
            <a:solidFill>
              <a:schemeClr val="tx1"/>
            </a:solidFill>
          </a:endParaRPr>
        </a:p>
      </dsp:txBody>
      <dsp:txXfrm>
        <a:off x="3117975" y="1541423"/>
        <a:ext cx="1788697" cy="1788697"/>
      </dsp:txXfrm>
    </dsp:sp>
    <dsp:sp modelId="{CEC36D29-6CD3-4D29-B5E3-BB263EF55970}">
      <dsp:nvSpPr>
        <dsp:cNvPr id="0" name=""/>
        <dsp:cNvSpPr/>
      </dsp:nvSpPr>
      <dsp:spPr>
        <a:xfrm>
          <a:off x="5051915" y="1917049"/>
          <a:ext cx="1037444" cy="1037444"/>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a:off x="5051915" y="1917049"/>
        <a:ext cx="1037444" cy="1037444"/>
      </dsp:txXfrm>
    </dsp:sp>
    <dsp:sp modelId="{BAE736EC-1ECF-498E-B8F7-E4BCB735EF86}">
      <dsp:nvSpPr>
        <dsp:cNvPr id="0" name=""/>
        <dsp:cNvSpPr/>
      </dsp:nvSpPr>
      <dsp:spPr>
        <a:xfrm>
          <a:off x="6234602" y="1541423"/>
          <a:ext cx="1788697" cy="1788697"/>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err="1" smtClean="0">
              <a:solidFill>
                <a:schemeClr val="tx1"/>
              </a:solidFill>
            </a:rPr>
            <a:t>ZOON</a:t>
          </a:r>
          <a:r>
            <a:rPr lang="es-MX" sz="1400" kern="1200" dirty="0" smtClean="0">
              <a:solidFill>
                <a:schemeClr val="tx1"/>
              </a:solidFill>
            </a:rPr>
            <a:t> </a:t>
          </a:r>
          <a:r>
            <a:rPr lang="es-MX" sz="1400" kern="1200" dirty="0" err="1" smtClean="0">
              <a:solidFill>
                <a:schemeClr val="tx1"/>
              </a:solidFill>
            </a:rPr>
            <a:t>POLIKON</a:t>
          </a:r>
          <a:r>
            <a:rPr lang="es-MX" sz="1400" kern="1200" dirty="0" smtClean="0">
              <a:solidFill>
                <a:schemeClr val="tx1"/>
              </a:solidFill>
            </a:rPr>
            <a:t> (ARISTÓTELES)</a:t>
          </a:r>
          <a:endParaRPr lang="es-MX" sz="1400" kern="1200" dirty="0">
            <a:solidFill>
              <a:schemeClr val="tx1"/>
            </a:solidFill>
          </a:endParaRPr>
        </a:p>
      </dsp:txBody>
      <dsp:txXfrm>
        <a:off x="6234602" y="1541423"/>
        <a:ext cx="1788697" cy="1788697"/>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26802C2-4049-471E-AE00-FC76C8A5B29F}">
      <dsp:nvSpPr>
        <dsp:cNvPr id="0" name=""/>
        <dsp:cNvSpPr/>
      </dsp:nvSpPr>
      <dsp:spPr>
        <a:xfrm>
          <a:off x="3317196" y="653"/>
          <a:ext cx="4975794" cy="1157626"/>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MX" sz="1800" kern="1200" dirty="0" smtClean="0"/>
            <a:t>Es la relación  jurídico-política que subsiste entre una  y un Estado específico.</a:t>
          </a:r>
          <a:endParaRPr lang="es-MX" sz="1800" kern="1200" dirty="0"/>
        </a:p>
      </dsp:txBody>
      <dsp:txXfrm>
        <a:off x="3317196" y="653"/>
        <a:ext cx="4975794" cy="1157626"/>
      </dsp:txXfrm>
    </dsp:sp>
    <dsp:sp modelId="{7F3B78A1-E21A-4FE1-A668-531B7D6F8ADA}">
      <dsp:nvSpPr>
        <dsp:cNvPr id="0" name=""/>
        <dsp:cNvSpPr/>
      </dsp:nvSpPr>
      <dsp:spPr>
        <a:xfrm>
          <a:off x="0" y="653"/>
          <a:ext cx="3317196" cy="1157626"/>
        </a:xfrm>
        <a:prstGeom prst="roundRect">
          <a:avLst/>
        </a:prstGeom>
        <a:solidFill>
          <a:schemeClr val="accent3">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es-MX" sz="2900" kern="1200" dirty="0" smtClean="0"/>
            <a:t>Definición</a:t>
          </a:r>
          <a:endParaRPr lang="es-MX" sz="2900" kern="1200" dirty="0"/>
        </a:p>
      </dsp:txBody>
      <dsp:txXfrm>
        <a:off x="0" y="653"/>
        <a:ext cx="3317196" cy="1157626"/>
      </dsp:txXfrm>
    </dsp:sp>
    <dsp:sp modelId="{380C1E08-FCEF-4CA7-BB20-5166D6E49CB8}">
      <dsp:nvSpPr>
        <dsp:cNvPr id="0" name=""/>
        <dsp:cNvSpPr/>
      </dsp:nvSpPr>
      <dsp:spPr>
        <a:xfrm>
          <a:off x="3318005" y="1274042"/>
          <a:ext cx="4970934" cy="2055446"/>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r>
            <a:rPr lang="es-ES" sz="1400" kern="1200" dirty="0" smtClean="0"/>
            <a:t>Goza de los Derechos Humanos y Garantías; así como también de obligaciones</a:t>
          </a:r>
          <a:endParaRPr lang="es-MX" sz="1400" kern="1200" dirty="0"/>
        </a:p>
        <a:p>
          <a:pPr marL="114300" lvl="1" indent="-114300" algn="l" defTabSz="622300">
            <a:lnSpc>
              <a:spcPct val="90000"/>
            </a:lnSpc>
            <a:spcBef>
              <a:spcPct val="0"/>
            </a:spcBef>
            <a:spcAft>
              <a:spcPct val="15000"/>
            </a:spcAft>
            <a:buChar char="••"/>
          </a:pPr>
          <a:r>
            <a:rPr lang="es-ES" sz="1400" kern="1200" dirty="0" smtClean="0"/>
            <a:t>Hay 2 tipos: por nacimiento y por naturalización</a:t>
          </a:r>
          <a:endParaRPr lang="es-MX" sz="1400" kern="1200" dirty="0"/>
        </a:p>
        <a:p>
          <a:pPr marL="114300" lvl="1" indent="-114300" algn="l" defTabSz="622300">
            <a:lnSpc>
              <a:spcPct val="90000"/>
            </a:lnSpc>
            <a:spcBef>
              <a:spcPct val="0"/>
            </a:spcBef>
            <a:spcAft>
              <a:spcPct val="15000"/>
            </a:spcAft>
            <a:buChar char="••"/>
          </a:pPr>
          <a:r>
            <a:rPr lang="es-MX" sz="1400" kern="1200" dirty="0" smtClean="0"/>
            <a:t>La de nacimiento no puede suspenderse ni perderse en ningún caso . La de naturalización si puede perderse.</a:t>
          </a:r>
          <a:endParaRPr lang="es-MX" sz="1400" kern="1200" dirty="0"/>
        </a:p>
      </dsp:txBody>
      <dsp:txXfrm>
        <a:off x="3318005" y="1274042"/>
        <a:ext cx="4970934" cy="2055446"/>
      </dsp:txXfrm>
    </dsp:sp>
    <dsp:sp modelId="{4331CBBB-C727-4110-B6C8-34CD40067681}">
      <dsp:nvSpPr>
        <dsp:cNvPr id="0" name=""/>
        <dsp:cNvSpPr/>
      </dsp:nvSpPr>
      <dsp:spPr>
        <a:xfrm>
          <a:off x="4049" y="1722952"/>
          <a:ext cx="3313956" cy="115762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es-MX" sz="2900" kern="1200" dirty="0" smtClean="0"/>
            <a:t>Características Jurídicas</a:t>
          </a:r>
          <a:endParaRPr lang="es-MX" sz="2900" kern="1200" dirty="0"/>
        </a:p>
      </dsp:txBody>
      <dsp:txXfrm>
        <a:off x="4049" y="1722952"/>
        <a:ext cx="3313956" cy="1157626"/>
      </dsp:txXfrm>
    </dsp:sp>
    <dsp:sp modelId="{BF82A39D-EC2E-48BD-B518-78EC4E317550}">
      <dsp:nvSpPr>
        <dsp:cNvPr id="0" name=""/>
        <dsp:cNvSpPr/>
      </dsp:nvSpPr>
      <dsp:spPr>
        <a:xfrm>
          <a:off x="3317196" y="3445251"/>
          <a:ext cx="4975794" cy="1157626"/>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MX" sz="1800" kern="1200" dirty="0" smtClean="0"/>
            <a:t>Artículo </a:t>
          </a:r>
          <a:r>
            <a:rPr lang="es-MX" sz="1800" kern="1200" dirty="0" smtClean="0"/>
            <a:t>30 al 32</a:t>
          </a:r>
          <a:endParaRPr lang="es-MX" sz="1800" kern="1200" dirty="0"/>
        </a:p>
      </dsp:txBody>
      <dsp:txXfrm>
        <a:off x="3317196" y="3445251"/>
        <a:ext cx="4975794" cy="1157626"/>
      </dsp:txXfrm>
    </dsp:sp>
    <dsp:sp modelId="{304195E3-A89C-4200-B29C-ACFBCD690E5C}">
      <dsp:nvSpPr>
        <dsp:cNvPr id="0" name=""/>
        <dsp:cNvSpPr/>
      </dsp:nvSpPr>
      <dsp:spPr>
        <a:xfrm>
          <a:off x="0" y="3445251"/>
          <a:ext cx="3317196" cy="1157626"/>
        </a:xfrm>
        <a:prstGeom prst="roundRect">
          <a:avLst/>
        </a:prstGeom>
        <a:solidFill>
          <a:schemeClr val="accent3">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2889250">
            <a:lnSpc>
              <a:spcPct val="90000"/>
            </a:lnSpc>
            <a:spcBef>
              <a:spcPct val="0"/>
            </a:spcBef>
            <a:spcAft>
              <a:spcPct val="35000"/>
            </a:spcAft>
          </a:pPr>
          <a:r>
            <a:rPr lang="es-MX" b="1" kern="1200" dirty="0" smtClean="0">
              <a:solidFill>
                <a:schemeClr val="tx1"/>
              </a:solidFill>
            </a:rPr>
            <a:t>Fundamento Constitucional</a:t>
          </a:r>
          <a:endParaRPr lang="es-MX" sz="1400" kern="1200" dirty="0"/>
        </a:p>
      </dsp:txBody>
      <dsp:txXfrm>
        <a:off x="0" y="3445251"/>
        <a:ext cx="3317196" cy="1157626"/>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26802C2-4049-471E-AE00-FC76C8A5B29F}">
      <dsp:nvSpPr>
        <dsp:cNvPr id="0" name=""/>
        <dsp:cNvSpPr/>
      </dsp:nvSpPr>
      <dsp:spPr>
        <a:xfrm>
          <a:off x="3318814" y="1416"/>
          <a:ext cx="4966080" cy="1774663"/>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MX" sz="1800" kern="1200" dirty="0" smtClean="0"/>
            <a:t>Es la capacidad política –electoral  que otorga capacidad de goce y ejercicio  de derechos políticos que le permite participar activamente en los asuntos del gobierno de la nación.</a:t>
          </a:r>
          <a:endParaRPr lang="es-MX" sz="1800" kern="1200" dirty="0"/>
        </a:p>
      </dsp:txBody>
      <dsp:txXfrm>
        <a:off x="3318814" y="1416"/>
        <a:ext cx="4966080" cy="1774663"/>
      </dsp:txXfrm>
    </dsp:sp>
    <dsp:sp modelId="{7F3B78A1-E21A-4FE1-A668-531B7D6F8ADA}">
      <dsp:nvSpPr>
        <dsp:cNvPr id="0" name=""/>
        <dsp:cNvSpPr/>
      </dsp:nvSpPr>
      <dsp:spPr>
        <a:xfrm>
          <a:off x="8094" y="228005"/>
          <a:ext cx="3310720" cy="1321485"/>
        </a:xfrm>
        <a:prstGeom prst="roundRect">
          <a:avLst/>
        </a:prstGeom>
        <a:solidFill>
          <a:srgbClr val="C850C8"/>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es-MX" sz="2900" kern="1200" dirty="0" smtClean="0"/>
            <a:t>Definición</a:t>
          </a:r>
          <a:endParaRPr lang="es-MX" sz="2900" kern="1200" dirty="0"/>
        </a:p>
      </dsp:txBody>
      <dsp:txXfrm>
        <a:off x="8094" y="228005"/>
        <a:ext cx="3310720" cy="1321485"/>
      </dsp:txXfrm>
    </dsp:sp>
    <dsp:sp modelId="{380C1E08-FCEF-4CA7-BB20-5166D6E49CB8}">
      <dsp:nvSpPr>
        <dsp:cNvPr id="0" name=""/>
        <dsp:cNvSpPr/>
      </dsp:nvSpPr>
      <dsp:spPr>
        <a:xfrm>
          <a:off x="3318005" y="1908228"/>
          <a:ext cx="4970934" cy="1460968"/>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ES" sz="1800" kern="1200" dirty="0" smtClean="0"/>
            <a:t>Goza de los Derechos y obligaciones</a:t>
          </a:r>
          <a:endParaRPr lang="es-MX" sz="1800" kern="1200" dirty="0"/>
        </a:p>
        <a:p>
          <a:pPr marL="171450" lvl="1" indent="-171450" algn="l" defTabSz="800100">
            <a:lnSpc>
              <a:spcPct val="90000"/>
            </a:lnSpc>
            <a:spcBef>
              <a:spcPct val="0"/>
            </a:spcBef>
            <a:spcAft>
              <a:spcPct val="15000"/>
            </a:spcAft>
            <a:buChar char="••"/>
          </a:pPr>
          <a:r>
            <a:rPr lang="es-ES" sz="1800" kern="1200" dirty="0" smtClean="0"/>
            <a:t>Hay 2 tipos: por nacimiento y por naturalización</a:t>
          </a:r>
          <a:endParaRPr lang="es-MX" sz="1800" kern="1200" dirty="0"/>
        </a:p>
        <a:p>
          <a:pPr marL="171450" lvl="1" indent="-171450" algn="l" defTabSz="800100">
            <a:lnSpc>
              <a:spcPct val="90000"/>
            </a:lnSpc>
            <a:spcBef>
              <a:spcPct val="0"/>
            </a:spcBef>
            <a:spcAft>
              <a:spcPct val="15000"/>
            </a:spcAft>
            <a:buChar char="••"/>
          </a:pPr>
          <a:r>
            <a:rPr lang="es-MX" sz="1800" kern="1200" dirty="0" smtClean="0"/>
            <a:t>Se puede suspender o incluso perder</a:t>
          </a:r>
          <a:endParaRPr lang="es-MX" sz="1800" kern="1200" dirty="0"/>
        </a:p>
      </dsp:txBody>
      <dsp:txXfrm>
        <a:off x="3318005" y="1908228"/>
        <a:ext cx="4970934" cy="1460968"/>
      </dsp:txXfrm>
    </dsp:sp>
    <dsp:sp modelId="{4331CBBB-C727-4110-B6C8-34CD40067681}">
      <dsp:nvSpPr>
        <dsp:cNvPr id="0" name=""/>
        <dsp:cNvSpPr/>
      </dsp:nvSpPr>
      <dsp:spPr>
        <a:xfrm>
          <a:off x="4049" y="1977969"/>
          <a:ext cx="3313956" cy="13214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es-MX" sz="2900" kern="1200" dirty="0" smtClean="0"/>
            <a:t>Características Jurídicas</a:t>
          </a:r>
          <a:endParaRPr lang="es-MX" sz="2900" kern="1200" dirty="0"/>
        </a:p>
      </dsp:txBody>
      <dsp:txXfrm>
        <a:off x="4049" y="1977969"/>
        <a:ext cx="3313956" cy="1321485"/>
      </dsp:txXfrm>
    </dsp:sp>
    <dsp:sp modelId="{BF82A39D-EC2E-48BD-B518-78EC4E317550}">
      <dsp:nvSpPr>
        <dsp:cNvPr id="0" name=""/>
        <dsp:cNvSpPr/>
      </dsp:nvSpPr>
      <dsp:spPr>
        <a:xfrm>
          <a:off x="3317196" y="3501345"/>
          <a:ext cx="4975794" cy="1321485"/>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MX" sz="1800" kern="1200" dirty="0" smtClean="0"/>
            <a:t>Artículo </a:t>
          </a:r>
          <a:r>
            <a:rPr lang="es-MX" sz="1800" kern="1200" dirty="0" smtClean="0"/>
            <a:t>34 al 38</a:t>
          </a:r>
          <a:endParaRPr lang="es-MX" sz="1800" kern="1200" dirty="0"/>
        </a:p>
      </dsp:txBody>
      <dsp:txXfrm>
        <a:off x="3317196" y="3501345"/>
        <a:ext cx="4975794" cy="1321485"/>
      </dsp:txXfrm>
    </dsp:sp>
    <dsp:sp modelId="{304195E3-A89C-4200-B29C-ACFBCD690E5C}">
      <dsp:nvSpPr>
        <dsp:cNvPr id="0" name=""/>
        <dsp:cNvSpPr/>
      </dsp:nvSpPr>
      <dsp:spPr>
        <a:xfrm>
          <a:off x="0" y="3501345"/>
          <a:ext cx="3317196" cy="1321485"/>
        </a:xfrm>
        <a:prstGeom prst="roundRect">
          <a:avLst/>
        </a:prstGeom>
        <a:solidFill>
          <a:srgbClr val="C850C8"/>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2889250">
            <a:lnSpc>
              <a:spcPct val="90000"/>
            </a:lnSpc>
            <a:spcBef>
              <a:spcPct val="0"/>
            </a:spcBef>
            <a:spcAft>
              <a:spcPct val="35000"/>
            </a:spcAft>
          </a:pPr>
          <a:r>
            <a:rPr lang="es-MX" b="1" kern="1200" dirty="0" smtClean="0">
              <a:solidFill>
                <a:schemeClr val="tx1"/>
              </a:solidFill>
            </a:rPr>
            <a:t>Fundamento Constitucional</a:t>
          </a:r>
          <a:endParaRPr lang="es-MX" sz="1400" kern="1200" dirty="0"/>
        </a:p>
      </dsp:txBody>
      <dsp:txXfrm>
        <a:off x="0" y="3501345"/>
        <a:ext cx="3317196" cy="1321485"/>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26802C2-4049-471E-AE00-FC76C8A5B29F}">
      <dsp:nvSpPr>
        <dsp:cNvPr id="0" name=""/>
        <dsp:cNvSpPr/>
      </dsp:nvSpPr>
      <dsp:spPr>
        <a:xfrm>
          <a:off x="3317196" y="0"/>
          <a:ext cx="4975794" cy="1313382"/>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MX" sz="1800" kern="1200" dirty="0" smtClean="0"/>
            <a:t>Es toda persona  que no posee la nacionalidad mexicana</a:t>
          </a:r>
          <a:endParaRPr lang="es-MX" sz="1800" kern="1200" dirty="0"/>
        </a:p>
      </dsp:txBody>
      <dsp:txXfrm>
        <a:off x="3317196" y="0"/>
        <a:ext cx="4975794" cy="1313382"/>
      </dsp:txXfrm>
    </dsp:sp>
    <dsp:sp modelId="{7F3B78A1-E21A-4FE1-A668-531B7D6F8ADA}">
      <dsp:nvSpPr>
        <dsp:cNvPr id="0" name=""/>
        <dsp:cNvSpPr/>
      </dsp:nvSpPr>
      <dsp:spPr>
        <a:xfrm>
          <a:off x="0" y="0"/>
          <a:ext cx="3317196" cy="1313382"/>
        </a:xfrm>
        <a:prstGeom prst="roundRect">
          <a:avLst/>
        </a:prstGeom>
        <a:solidFill>
          <a:srgbClr val="00B0F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es-MX" sz="2900" kern="1200" dirty="0" smtClean="0"/>
            <a:t>Definición</a:t>
          </a:r>
          <a:endParaRPr lang="es-MX" sz="2900" kern="1200" dirty="0"/>
        </a:p>
      </dsp:txBody>
      <dsp:txXfrm>
        <a:off x="0" y="0"/>
        <a:ext cx="3317196" cy="1313382"/>
      </dsp:txXfrm>
    </dsp:sp>
    <dsp:sp modelId="{380C1E08-FCEF-4CA7-BB20-5166D6E49CB8}">
      <dsp:nvSpPr>
        <dsp:cNvPr id="0" name=""/>
        <dsp:cNvSpPr/>
      </dsp:nvSpPr>
      <dsp:spPr>
        <a:xfrm>
          <a:off x="3317196" y="1444720"/>
          <a:ext cx="4975794" cy="1313382"/>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622300">
            <a:lnSpc>
              <a:spcPct val="90000"/>
            </a:lnSpc>
            <a:spcBef>
              <a:spcPct val="0"/>
            </a:spcBef>
            <a:spcAft>
              <a:spcPct val="15000"/>
            </a:spcAft>
            <a:buChar char="••"/>
          </a:pPr>
          <a:r>
            <a:rPr lang="es-ES" sz="1400" kern="1200" dirty="0" smtClean="0"/>
            <a:t>Goza de los Derechos Humanos y Garantías</a:t>
          </a:r>
          <a:endParaRPr lang="es-MX" sz="1400" kern="1200" dirty="0"/>
        </a:p>
        <a:p>
          <a:pPr marL="114300" lvl="1" indent="-114300" algn="l" defTabSz="622300">
            <a:lnSpc>
              <a:spcPct val="90000"/>
            </a:lnSpc>
            <a:spcBef>
              <a:spcPct val="0"/>
            </a:spcBef>
            <a:spcAft>
              <a:spcPct val="15000"/>
            </a:spcAft>
            <a:buChar char="••"/>
          </a:pPr>
          <a:r>
            <a:rPr lang="es-ES" sz="1400" kern="1200" dirty="0" smtClean="0"/>
            <a:t>Debe abstenerse de participar en asuntos de orden político electoral</a:t>
          </a:r>
          <a:endParaRPr lang="es-MX" sz="1400" kern="1200" dirty="0"/>
        </a:p>
        <a:p>
          <a:pPr marL="114300" lvl="1" indent="-114300" algn="l" defTabSz="622300">
            <a:lnSpc>
              <a:spcPct val="90000"/>
            </a:lnSpc>
            <a:spcBef>
              <a:spcPct val="0"/>
            </a:spcBef>
            <a:spcAft>
              <a:spcPct val="15000"/>
            </a:spcAft>
            <a:buChar char="••"/>
          </a:pPr>
          <a:r>
            <a:rPr lang="es-MX" sz="1400" kern="1200" dirty="0" smtClean="0"/>
            <a:t>Puede ser expulsado por incumplimiento previa audiencia</a:t>
          </a:r>
          <a:endParaRPr lang="es-MX" sz="1400" kern="1200" dirty="0"/>
        </a:p>
      </dsp:txBody>
      <dsp:txXfrm>
        <a:off x="3317196" y="1444720"/>
        <a:ext cx="4975794" cy="1313382"/>
      </dsp:txXfrm>
    </dsp:sp>
    <dsp:sp modelId="{4331CBBB-C727-4110-B6C8-34CD40067681}">
      <dsp:nvSpPr>
        <dsp:cNvPr id="0" name=""/>
        <dsp:cNvSpPr/>
      </dsp:nvSpPr>
      <dsp:spPr>
        <a:xfrm>
          <a:off x="0" y="1444720"/>
          <a:ext cx="3317196" cy="1313382"/>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es-MX" sz="2900" kern="1200" dirty="0" smtClean="0"/>
            <a:t>Características Jurídicas</a:t>
          </a:r>
          <a:endParaRPr lang="es-MX" sz="2900" kern="1200" dirty="0"/>
        </a:p>
      </dsp:txBody>
      <dsp:txXfrm>
        <a:off x="0" y="1444720"/>
        <a:ext cx="3317196" cy="1313382"/>
      </dsp:txXfrm>
    </dsp:sp>
    <dsp:sp modelId="{7E116A95-4A49-4C0A-83AD-D0E8F772A1D5}">
      <dsp:nvSpPr>
        <dsp:cNvPr id="0" name=""/>
        <dsp:cNvSpPr/>
      </dsp:nvSpPr>
      <dsp:spPr>
        <a:xfrm>
          <a:off x="3317196" y="2889441"/>
          <a:ext cx="4975794" cy="1313382"/>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MX" sz="1800" kern="1200" dirty="0" smtClean="0"/>
            <a:t>Artículo </a:t>
          </a:r>
          <a:r>
            <a:rPr lang="es-MX" sz="1800" kern="1200" dirty="0" smtClean="0"/>
            <a:t>33</a:t>
          </a:r>
          <a:endParaRPr lang="es-MX" sz="1800" kern="1200" dirty="0"/>
        </a:p>
      </dsp:txBody>
      <dsp:txXfrm>
        <a:off x="3317196" y="2889441"/>
        <a:ext cx="4975794" cy="1313382"/>
      </dsp:txXfrm>
    </dsp:sp>
    <dsp:sp modelId="{B9714431-2FAD-46E4-A604-C01D4045B552}">
      <dsp:nvSpPr>
        <dsp:cNvPr id="0" name=""/>
        <dsp:cNvSpPr/>
      </dsp:nvSpPr>
      <dsp:spPr>
        <a:xfrm>
          <a:off x="0" y="2889441"/>
          <a:ext cx="3317196" cy="1313382"/>
        </a:xfrm>
        <a:prstGeom prst="roundRect">
          <a:avLst/>
        </a:prstGeom>
        <a:solidFill>
          <a:srgbClr val="00B0F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es-MX" sz="2900" b="1" kern="1200" dirty="0" smtClean="0">
              <a:solidFill>
                <a:schemeClr val="tx1"/>
              </a:solidFill>
            </a:rPr>
            <a:t>Fundamento Constitucional</a:t>
          </a:r>
          <a:endParaRPr lang="es-MX" sz="2900" b="1" kern="1200" dirty="0">
            <a:solidFill>
              <a:schemeClr val="tx1"/>
            </a:solidFill>
          </a:endParaRPr>
        </a:p>
      </dsp:txBody>
      <dsp:txXfrm>
        <a:off x="0" y="2889441"/>
        <a:ext cx="3317196" cy="1313382"/>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476BD4B-777D-4BDF-9B3B-F3375899FC0D}">
      <dsp:nvSpPr>
        <dsp:cNvPr id="0" name=""/>
        <dsp:cNvSpPr/>
      </dsp:nvSpPr>
      <dsp:spPr>
        <a:xfrm>
          <a:off x="0" y="0"/>
          <a:ext cx="8198069" cy="156669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t>POBLACIÓN</a:t>
          </a:r>
          <a:endParaRPr lang="es-MX" sz="1800" kern="1200" dirty="0"/>
        </a:p>
        <a:p>
          <a:pPr marL="171450" lvl="1" indent="-171450" algn="l" defTabSz="800100">
            <a:lnSpc>
              <a:spcPct val="90000"/>
            </a:lnSpc>
            <a:spcBef>
              <a:spcPct val="0"/>
            </a:spcBef>
            <a:spcAft>
              <a:spcPct val="15000"/>
            </a:spcAft>
            <a:buChar char="••"/>
          </a:pPr>
          <a:r>
            <a:rPr lang="es-MX" sz="1800" kern="1200" dirty="0" smtClean="0"/>
            <a:t>Es el elemento humano que esta constituido por todos los seres humanos sean nacionales o extranjeros que habitan en el territorio nacional.</a:t>
          </a:r>
          <a:endParaRPr lang="es-MX" sz="1800" kern="1200" dirty="0"/>
        </a:p>
      </dsp:txBody>
      <dsp:txXfrm>
        <a:off x="1796283" y="0"/>
        <a:ext cx="6401785" cy="1566698"/>
      </dsp:txXfrm>
    </dsp:sp>
    <dsp:sp modelId="{3672092E-F7B1-47F0-AEC7-F09AF0BF3DE1}">
      <dsp:nvSpPr>
        <dsp:cNvPr id="0" name=""/>
        <dsp:cNvSpPr/>
      </dsp:nvSpPr>
      <dsp:spPr>
        <a:xfrm>
          <a:off x="156669" y="156669"/>
          <a:ext cx="1639613" cy="1253358"/>
        </a:xfrm>
        <a:prstGeom prst="roundRect">
          <a:avLst>
            <a:gd name="adj" fmla="val 10000"/>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149BB4-6A3F-4781-AED4-C0900981B358}">
      <dsp:nvSpPr>
        <dsp:cNvPr id="0" name=""/>
        <dsp:cNvSpPr/>
      </dsp:nvSpPr>
      <dsp:spPr>
        <a:xfrm>
          <a:off x="0" y="1578887"/>
          <a:ext cx="8198069" cy="1566698"/>
        </a:xfrm>
        <a:prstGeom prst="roundRect">
          <a:avLst>
            <a:gd name="adj" fmla="val 10000"/>
          </a:avLst>
        </a:prstGeom>
        <a:solidFill>
          <a:srgbClr val="00B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t>TERRITORIO</a:t>
          </a:r>
          <a:endParaRPr lang="es-MX" sz="1800" kern="1200" dirty="0"/>
        </a:p>
        <a:p>
          <a:pPr marL="171450" lvl="1" indent="-171450" algn="l" defTabSz="800100">
            <a:lnSpc>
              <a:spcPct val="90000"/>
            </a:lnSpc>
            <a:spcBef>
              <a:spcPct val="0"/>
            </a:spcBef>
            <a:spcAft>
              <a:spcPct val="15000"/>
            </a:spcAft>
            <a:buChar char="••"/>
          </a:pPr>
          <a:r>
            <a:rPr lang="es-ES" sz="1800" kern="1200" dirty="0" smtClean="0"/>
            <a:t>Es el espacio aéreo, terrestre y marítimo en el que se ejerce en forma exclusiva soberanía y sirve de apoyo y unidad a nuestras instituciones.</a:t>
          </a:r>
          <a:endParaRPr lang="es-MX" sz="1800" kern="1200" dirty="0"/>
        </a:p>
      </dsp:txBody>
      <dsp:txXfrm>
        <a:off x="1796283" y="1578887"/>
        <a:ext cx="6401785" cy="1566698"/>
      </dsp:txXfrm>
    </dsp:sp>
    <dsp:sp modelId="{61632AB2-968F-4773-B5A5-1C89DDF2D8B8}">
      <dsp:nvSpPr>
        <dsp:cNvPr id="0" name=""/>
        <dsp:cNvSpPr/>
      </dsp:nvSpPr>
      <dsp:spPr>
        <a:xfrm>
          <a:off x="156669" y="1880037"/>
          <a:ext cx="1639613" cy="1253358"/>
        </a:xfrm>
        <a:prstGeom prst="roundRect">
          <a:avLst>
            <a:gd name="adj" fmla="val 10000"/>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7998199-6E15-4969-873F-2771B0D92F01}">
      <dsp:nvSpPr>
        <dsp:cNvPr id="0" name=""/>
        <dsp:cNvSpPr/>
      </dsp:nvSpPr>
      <dsp:spPr>
        <a:xfrm>
          <a:off x="0" y="3446735"/>
          <a:ext cx="8198069" cy="156669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MX" sz="1400" kern="1200" dirty="0" smtClean="0"/>
            <a:t>GOBIERNO</a:t>
          </a:r>
          <a:endParaRPr lang="es-MX" sz="1400" kern="1200" dirty="0"/>
        </a:p>
        <a:p>
          <a:pPr marL="114300" lvl="1" indent="-114300" algn="l" defTabSz="622300">
            <a:lnSpc>
              <a:spcPct val="90000"/>
            </a:lnSpc>
            <a:spcBef>
              <a:spcPct val="0"/>
            </a:spcBef>
            <a:spcAft>
              <a:spcPct val="15000"/>
            </a:spcAft>
            <a:buChar char="••"/>
          </a:pPr>
          <a:r>
            <a:rPr lang="es-ES_tradnl" sz="1400" kern="1200" dirty="0" smtClean="0"/>
            <a:t>Es la expresión institucional de la autoridad del Estado. Su función consiste en la elaboración, ejecución y sanción de normas jurídicas a través de órganos legítimamente constituidos que, en un sentido amplio, cumplen todos aquellos sistemas de gobierno que organizan y estructuran el poder político bajo principios democráticos.</a:t>
          </a:r>
          <a:endParaRPr lang="es-MX" sz="1400" kern="1200" dirty="0"/>
        </a:p>
      </dsp:txBody>
      <dsp:txXfrm>
        <a:off x="1796283" y="3446735"/>
        <a:ext cx="6401785" cy="1566698"/>
      </dsp:txXfrm>
    </dsp:sp>
    <dsp:sp modelId="{734C5459-6109-4F01-A7E2-42A0AC154645}">
      <dsp:nvSpPr>
        <dsp:cNvPr id="0" name=""/>
        <dsp:cNvSpPr/>
      </dsp:nvSpPr>
      <dsp:spPr>
        <a:xfrm>
          <a:off x="156669" y="3603405"/>
          <a:ext cx="1639613" cy="1253358"/>
        </a:xfrm>
        <a:prstGeom prst="roundRect">
          <a:avLst>
            <a:gd name="adj" fmla="val 10000"/>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546972-EC41-4A91-BC55-603B54CDCB30}">
      <dsp:nvSpPr>
        <dsp:cNvPr id="0" name=""/>
        <dsp:cNvSpPr/>
      </dsp:nvSpPr>
      <dsp:spPr>
        <a:xfrm rot="16200000">
          <a:off x="664125" y="-438738"/>
          <a:ext cx="2758965" cy="3636442"/>
        </a:xfrm>
        <a:prstGeom prst="round1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latin typeface="Arial Black" pitchFamily="34" charset="0"/>
              <a:ea typeface="Times New Roman" panose="02020603050405020304" pitchFamily="18" charset="0"/>
              <a:cs typeface="Times New Roman" panose="02020603050405020304" pitchFamily="18" charset="0"/>
            </a:rPr>
            <a:t>hace referencia a la cualidad de la Constitución de fungir como norma jurídica superior que da validez y unidad a un orden jurídico nacional.</a:t>
          </a:r>
          <a:endParaRPr lang="es-MX" sz="1800" kern="1200" dirty="0"/>
        </a:p>
      </dsp:txBody>
      <dsp:txXfrm rot="16200000">
        <a:off x="1008995" y="-783609"/>
        <a:ext cx="2069223" cy="3636442"/>
      </dsp:txXfrm>
    </dsp:sp>
    <dsp:sp modelId="{F7EA9DEA-23F5-46F3-9E96-A508FA516254}">
      <dsp:nvSpPr>
        <dsp:cNvPr id="0" name=""/>
        <dsp:cNvSpPr/>
      </dsp:nvSpPr>
      <dsp:spPr>
        <a:xfrm>
          <a:off x="3636442" y="0"/>
          <a:ext cx="3636442" cy="2758965"/>
        </a:xfrm>
        <a:prstGeom prst="round1Rect">
          <a:avLst/>
        </a:prstGeom>
        <a:solidFill>
          <a:srgbClr val="FF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latin typeface="Arial Black" pitchFamily="34" charset="0"/>
              <a:ea typeface="Times New Roman" panose="02020603050405020304" pitchFamily="18" charset="0"/>
              <a:cs typeface="Times New Roman" panose="02020603050405020304" pitchFamily="18" charset="0"/>
            </a:rPr>
            <a:t>La Constitución es la fuente última de validez de un orden jurídico.</a:t>
          </a:r>
          <a:endParaRPr lang="es-MX" sz="1200" kern="1200" dirty="0"/>
        </a:p>
      </dsp:txBody>
      <dsp:txXfrm>
        <a:off x="3636442" y="0"/>
        <a:ext cx="3636442" cy="2069223"/>
      </dsp:txXfrm>
    </dsp:sp>
    <dsp:sp modelId="{DCEBAC5F-DBBD-4FA0-B298-931FA7DA12AE}">
      <dsp:nvSpPr>
        <dsp:cNvPr id="0" name=""/>
        <dsp:cNvSpPr/>
      </dsp:nvSpPr>
      <dsp:spPr>
        <a:xfrm rot="10800000">
          <a:off x="225386" y="2672250"/>
          <a:ext cx="3636442" cy="2758965"/>
        </a:xfrm>
        <a:prstGeom prst="round1Rect">
          <a:avLst/>
        </a:prstGeom>
        <a:solidFill>
          <a:srgbClr val="FF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smtClean="0">
              <a:latin typeface="Arial Black" pitchFamily="34" charset="0"/>
              <a:ea typeface="Times New Roman" panose="02020603050405020304" pitchFamily="18" charset="0"/>
              <a:cs typeface="Times New Roman" panose="02020603050405020304" pitchFamily="18" charset="0"/>
            </a:rPr>
            <a:t>Para que una norma jurídica cualquiera sea válida requiere encontrar fundamento de validez en su conformidad con el conjunto de normas superiores y, en última instancia con la Constitución. </a:t>
          </a:r>
          <a:endParaRPr lang="es-MX" sz="1600" kern="1200" dirty="0"/>
        </a:p>
      </dsp:txBody>
      <dsp:txXfrm rot="10800000">
        <a:off x="225386" y="3361991"/>
        <a:ext cx="3636442" cy="2069223"/>
      </dsp:txXfrm>
    </dsp:sp>
    <dsp:sp modelId="{3D025F4F-7844-4B9D-AD3D-89CD2025BECB}">
      <dsp:nvSpPr>
        <dsp:cNvPr id="0" name=""/>
        <dsp:cNvSpPr/>
      </dsp:nvSpPr>
      <dsp:spPr>
        <a:xfrm rot="5400000">
          <a:off x="4075180" y="2233512"/>
          <a:ext cx="2758965" cy="3636442"/>
        </a:xfrm>
        <a:prstGeom prst="round1Rect">
          <a:avLst/>
        </a:prstGeom>
        <a:solidFill>
          <a:srgbClr val="C850C8"/>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latin typeface="Arial Black" pitchFamily="34" charset="0"/>
              <a:ea typeface="Times New Roman" panose="02020603050405020304" pitchFamily="18" charset="0"/>
              <a:cs typeface="Times New Roman" panose="02020603050405020304" pitchFamily="18" charset="0"/>
            </a:rPr>
            <a:t>La conformidad puede referirse al procedimiento de elaboración de una norma jurídica, o al contenido de la misma.</a:t>
          </a:r>
          <a:endParaRPr lang="es-MX" sz="2000" kern="1200" dirty="0"/>
        </a:p>
      </dsp:txBody>
      <dsp:txXfrm rot="5400000">
        <a:off x="4420051" y="2578382"/>
        <a:ext cx="2069223" cy="3636442"/>
      </dsp:txXfrm>
    </dsp:sp>
    <dsp:sp modelId="{941E2477-8709-483B-99D5-C8574099E5CC}">
      <dsp:nvSpPr>
        <dsp:cNvPr id="0" name=""/>
        <dsp:cNvSpPr/>
      </dsp:nvSpPr>
      <dsp:spPr>
        <a:xfrm>
          <a:off x="2349545" y="1982509"/>
          <a:ext cx="3024566" cy="1379482"/>
        </a:xfrm>
        <a:prstGeom prst="roundRect">
          <a:avLst/>
        </a:prstGeom>
        <a:solidFill>
          <a:schemeClr val="accent1">
            <a:tint val="6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latin typeface="Arial Black" pitchFamily="34" charset="0"/>
              <a:ea typeface="Times New Roman" panose="02020603050405020304" pitchFamily="18" charset="0"/>
              <a:cs typeface="Times New Roman" panose="02020603050405020304" pitchFamily="18" charset="0"/>
            </a:rPr>
            <a:t>SUPREMACÍA CONSTITUCIONAL</a:t>
          </a:r>
          <a:endParaRPr lang="es-MX" sz="2000" kern="1200" dirty="0"/>
        </a:p>
      </dsp:txBody>
      <dsp:txXfrm>
        <a:off x="2349545" y="1982509"/>
        <a:ext cx="3024566" cy="1379482"/>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43B43B-3412-4493-9795-AB44D7BBED1B}">
      <dsp:nvSpPr>
        <dsp:cNvPr id="0" name=""/>
        <dsp:cNvSpPr/>
      </dsp:nvSpPr>
      <dsp:spPr>
        <a:xfrm>
          <a:off x="0" y="9382"/>
          <a:ext cx="8008883" cy="1551420"/>
        </a:xfrm>
        <a:prstGeom prst="roundRect">
          <a:avLst/>
        </a:prstGeom>
        <a:gradFill rotWithShape="0">
          <a:gsLst>
            <a:gs pos="0">
              <a:schemeClr val="dk2">
                <a:hueOff val="0"/>
                <a:satOff val="0"/>
                <a:lumOff val="0"/>
                <a:alphaOff val="0"/>
              </a:schemeClr>
            </a:gs>
            <a:gs pos="100000">
              <a:schemeClr val="dk2">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a:lnSpc>
              <a:spcPct val="90000"/>
            </a:lnSpc>
            <a:spcBef>
              <a:spcPct val="0"/>
            </a:spcBef>
            <a:spcAft>
              <a:spcPct val="35000"/>
            </a:spcAft>
          </a:pPr>
          <a:r>
            <a:rPr lang="es-MX" sz="3900" kern="1200" dirty="0" smtClean="0"/>
            <a:t>Principio de </a:t>
          </a:r>
          <a:r>
            <a:rPr lang="es-MX" sz="3900" kern="1200" dirty="0" err="1" smtClean="0"/>
            <a:t>Reformabilidad</a:t>
          </a:r>
          <a:r>
            <a:rPr lang="es-MX" sz="3900" kern="1200" dirty="0" smtClean="0"/>
            <a:t> Constitucional</a:t>
          </a:r>
          <a:endParaRPr lang="es-MX" sz="3900" kern="1200" dirty="0"/>
        </a:p>
      </dsp:txBody>
      <dsp:txXfrm>
        <a:off x="0" y="9382"/>
        <a:ext cx="8008883" cy="1551420"/>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7914289" cy="4392421"/>
        </a:xfrm>
        <a:prstGeom prst="roundRect">
          <a:avLst/>
        </a:prstGeom>
        <a:solidFill>
          <a:schemeClr val="accent3">
            <a:lumMod val="7500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ES" sz="2400" kern="1200" dirty="0" smtClean="0"/>
            <a:t>Por lo que respecta al procedimiento de reforma de la Constitución podemos, de manera complementaria a la supremacía, determinar otro principio denominado rigidez en oposición a flexibilidad, distinción elaborada originalmente por James Bryce, aunque la mayoría de Constituciones contemporáneas han optado por la rigidez, y más que hablar de rigidez o flexibilidad se hace el distingo de más o menos grados de rigidez o flexibilidad. </a:t>
          </a:r>
          <a:endParaRPr lang="es-MX" sz="2400" u="none" kern="1200" dirty="0">
            <a:solidFill>
              <a:schemeClr val="tx1"/>
            </a:solidFill>
          </a:endParaRPr>
        </a:p>
      </dsp:txBody>
      <dsp:txXfrm>
        <a:off x="0" y="0"/>
        <a:ext cx="7914289" cy="4392421"/>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43B43B-3412-4493-9795-AB44D7BBED1B}">
      <dsp:nvSpPr>
        <dsp:cNvPr id="0" name=""/>
        <dsp:cNvSpPr/>
      </dsp:nvSpPr>
      <dsp:spPr>
        <a:xfrm>
          <a:off x="0" y="9382"/>
          <a:ext cx="8008883" cy="1551420"/>
        </a:xfrm>
        <a:prstGeom prst="roundRect">
          <a:avLst/>
        </a:prstGeom>
        <a:gradFill rotWithShape="0">
          <a:gsLst>
            <a:gs pos="0">
              <a:schemeClr val="dk2">
                <a:hueOff val="0"/>
                <a:satOff val="0"/>
                <a:lumOff val="0"/>
                <a:alphaOff val="0"/>
              </a:schemeClr>
            </a:gs>
            <a:gs pos="100000">
              <a:schemeClr val="dk2">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a:lnSpc>
              <a:spcPct val="90000"/>
            </a:lnSpc>
            <a:spcBef>
              <a:spcPct val="0"/>
            </a:spcBef>
            <a:spcAft>
              <a:spcPct val="35000"/>
            </a:spcAft>
          </a:pPr>
          <a:r>
            <a:rPr lang="es-MX" sz="3900" kern="1200" dirty="0" smtClean="0"/>
            <a:t>Principio de </a:t>
          </a:r>
          <a:r>
            <a:rPr lang="es-MX" sz="3900" kern="1200" dirty="0" err="1" smtClean="0"/>
            <a:t>Reformabilidad</a:t>
          </a:r>
          <a:r>
            <a:rPr lang="es-MX" sz="3900" kern="1200" dirty="0" smtClean="0"/>
            <a:t> Constitucional</a:t>
          </a:r>
          <a:endParaRPr lang="es-MX" sz="3900" kern="1200" dirty="0"/>
        </a:p>
      </dsp:txBody>
      <dsp:txXfrm>
        <a:off x="0" y="9382"/>
        <a:ext cx="8008883" cy="155142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7914289" cy="4392421"/>
        </a:xfrm>
        <a:prstGeom prst="roundRect">
          <a:avLst/>
        </a:prstGeom>
        <a:solidFill>
          <a:srgbClr val="00B050"/>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ES" sz="2400" kern="1200" dirty="0" smtClean="0"/>
            <a:t>Es el proceso a través del cual un Estado se dota de una norma magna o bien Constitución Política y como va evolucionando ésta conforme a los sucesos más importantes del país. O bien como aquella postura política que considera que la Constitución de un Estado debe estar legitimada y fundada en derecho, estructurada e inspirada en el principio de la soberanía inalienable del pueblo que ya señalaba J. J. Rousseau, y en la división de poderes por </a:t>
          </a:r>
          <a:r>
            <a:rPr lang="es-ES" sz="2400" kern="1200" dirty="0" err="1" smtClean="0"/>
            <a:t>Montesquieu</a:t>
          </a:r>
          <a:r>
            <a:rPr lang="es-ES" sz="2400" kern="1200" dirty="0" smtClean="0"/>
            <a:t>. </a:t>
          </a:r>
          <a:endParaRPr lang="es-MX" sz="2400" u="none" kern="1200" dirty="0">
            <a:solidFill>
              <a:schemeClr val="tx1"/>
            </a:solidFill>
          </a:endParaRPr>
        </a:p>
      </dsp:txBody>
      <dsp:txXfrm>
        <a:off x="0" y="0"/>
        <a:ext cx="7914289" cy="4392421"/>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7914289" cy="4101257"/>
        </a:xfrm>
        <a:prstGeom prst="roundRect">
          <a:avLst/>
        </a:prstGeom>
        <a:solidFill>
          <a:schemeClr val="accent3">
            <a:lumMod val="7500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s-ES" sz="1500" kern="1200" dirty="0" smtClean="0"/>
            <a:t>La rigidez significa, concretamente, que la Constitución no puede ser reformada por el mismo órgano que crea de manera ordinaria leyes distintas a la Constitución, y que tampoco puede seguir el mismo procedimiento que se utiliza para reformar la ley común, es decir, deben existir procedimientos y órganos diferenciados para las reformas constitucionales y las leyes comunes. La diferenciación no necesariamente debe ser radical que dé nacimiento a otros órganos, sino que existan cotos para que las reformas constitucionales no sean tan simples que se atente contra dicha norma suprema, los cuales pueden ser solicitando mayorías calificadas o </a:t>
          </a:r>
          <a:r>
            <a:rPr lang="es-ES" sz="1500" kern="1200" dirty="0" err="1" smtClean="0"/>
            <a:t>supercalificadas</a:t>
          </a:r>
          <a:r>
            <a:rPr lang="es-ES" sz="1500" kern="1200" dirty="0" smtClean="0"/>
            <a:t> para su aprobación o que el procedimiento requiera de un periodo de tiempo más largo y en caso de los sistemas parlamentarios, incluso, requerir que cuando se proponga una reforma constitucional se disuelva el poder legislativo y se convoque a nuevas elecciones de forma que sean los nuevos legisladores los que se encarguen de votar la iniciativa propuesta por la legislatura precedente. </a:t>
          </a:r>
          <a:endParaRPr lang="es-MX" sz="1500" u="none" kern="1200" dirty="0">
            <a:solidFill>
              <a:schemeClr val="tx1"/>
            </a:solidFill>
          </a:endParaRPr>
        </a:p>
      </dsp:txBody>
      <dsp:txXfrm>
        <a:off x="0" y="0"/>
        <a:ext cx="7914289" cy="4101257"/>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43B43B-3412-4493-9795-AB44D7BBED1B}">
      <dsp:nvSpPr>
        <dsp:cNvPr id="0" name=""/>
        <dsp:cNvSpPr/>
      </dsp:nvSpPr>
      <dsp:spPr>
        <a:xfrm>
          <a:off x="0" y="9382"/>
          <a:ext cx="8008883" cy="1551420"/>
        </a:xfrm>
        <a:prstGeom prst="roundRect">
          <a:avLst/>
        </a:prstGeom>
        <a:gradFill rotWithShape="0">
          <a:gsLst>
            <a:gs pos="0">
              <a:schemeClr val="dk2">
                <a:hueOff val="0"/>
                <a:satOff val="0"/>
                <a:lumOff val="0"/>
                <a:alphaOff val="0"/>
              </a:schemeClr>
            </a:gs>
            <a:gs pos="100000">
              <a:schemeClr val="dk2">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a:lnSpc>
              <a:spcPct val="90000"/>
            </a:lnSpc>
            <a:spcBef>
              <a:spcPct val="0"/>
            </a:spcBef>
            <a:spcAft>
              <a:spcPct val="35000"/>
            </a:spcAft>
          </a:pPr>
          <a:r>
            <a:rPr lang="es-MX" sz="3900" kern="1200" dirty="0" smtClean="0"/>
            <a:t>Principio de </a:t>
          </a:r>
          <a:r>
            <a:rPr lang="es-MX" sz="3900" kern="1200" dirty="0" err="1" smtClean="0"/>
            <a:t>Reformabilidad</a:t>
          </a:r>
          <a:r>
            <a:rPr lang="es-MX" sz="3900" kern="1200" dirty="0" smtClean="0"/>
            <a:t> Constitucional</a:t>
          </a:r>
          <a:endParaRPr lang="es-MX" sz="3900" kern="1200" dirty="0"/>
        </a:p>
      </dsp:txBody>
      <dsp:txXfrm>
        <a:off x="0" y="9382"/>
        <a:ext cx="8008883" cy="1551420"/>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7914289" cy="4367464"/>
        </a:xfrm>
        <a:prstGeom prst="roundRect">
          <a:avLst/>
        </a:prstGeom>
        <a:solidFill>
          <a:schemeClr val="accent3">
            <a:lumMod val="7500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s-ES" sz="3700" kern="1200" dirty="0" smtClean="0"/>
            <a:t>En cambio las Constituciones flexibles son aquellas que para ser modificadas se observa el mismo procedimiento que se sigue para la aprobación o modificación de las leyes ordinarias</a:t>
          </a:r>
          <a:endParaRPr lang="es-MX" sz="3700" u="none" kern="1200" dirty="0">
            <a:solidFill>
              <a:schemeClr val="tx1"/>
            </a:solidFill>
          </a:endParaRPr>
        </a:p>
      </dsp:txBody>
      <dsp:txXfrm>
        <a:off x="0" y="0"/>
        <a:ext cx="7914289" cy="4367464"/>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26802C2-4049-471E-AE00-FC76C8A5B29F}">
      <dsp:nvSpPr>
        <dsp:cNvPr id="0" name=""/>
        <dsp:cNvSpPr/>
      </dsp:nvSpPr>
      <dsp:spPr>
        <a:xfrm>
          <a:off x="3317196" y="0"/>
          <a:ext cx="4975794" cy="1313382"/>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s-ES" sz="1800" kern="1200" dirty="0" smtClean="0"/>
            <a:t>Permanencia en el tiempo; las Constituciones aspiran a durar y adaptarse a los cambios de la realidad modificándose a través de las reformas, la interpretación y la costumbre. </a:t>
          </a:r>
          <a:endParaRPr lang="es-MX" sz="1800" kern="1200" dirty="0"/>
        </a:p>
      </dsp:txBody>
      <dsp:txXfrm>
        <a:off x="3317196" y="0"/>
        <a:ext cx="4975794" cy="1313382"/>
      </dsp:txXfrm>
    </dsp:sp>
    <dsp:sp modelId="{7F3B78A1-E21A-4FE1-A668-531B7D6F8ADA}">
      <dsp:nvSpPr>
        <dsp:cNvPr id="0" name=""/>
        <dsp:cNvSpPr/>
      </dsp:nvSpPr>
      <dsp:spPr>
        <a:xfrm>
          <a:off x="0" y="0"/>
          <a:ext cx="3317196" cy="1313382"/>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Característica</a:t>
          </a:r>
          <a:endParaRPr lang="es-MX" sz="3100" kern="1200" dirty="0"/>
        </a:p>
      </dsp:txBody>
      <dsp:txXfrm>
        <a:off x="0" y="0"/>
        <a:ext cx="3317196" cy="1313382"/>
      </dsp:txXfrm>
    </dsp:sp>
    <dsp:sp modelId="{F7690FC0-6433-43B7-A893-AB8C37179905}">
      <dsp:nvSpPr>
        <dsp:cNvPr id="0" name=""/>
        <dsp:cNvSpPr/>
      </dsp:nvSpPr>
      <dsp:spPr>
        <a:xfrm>
          <a:off x="3317196" y="1444720"/>
          <a:ext cx="4975794" cy="1313382"/>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15" tIns="18415" rIns="18415" bIns="18415" numCol="1" spcCol="1270" anchor="t" anchorCtr="0">
          <a:noAutofit/>
        </a:bodyPr>
        <a:lstStyle/>
        <a:p>
          <a:pPr marL="285750" lvl="1" indent="-285750" algn="l" defTabSz="1289050">
            <a:lnSpc>
              <a:spcPct val="90000"/>
            </a:lnSpc>
            <a:spcBef>
              <a:spcPct val="0"/>
            </a:spcBef>
            <a:spcAft>
              <a:spcPct val="15000"/>
            </a:spcAft>
            <a:buChar char="••"/>
          </a:pPr>
          <a:r>
            <a:rPr lang="es-ES" sz="2900" kern="1200" dirty="0" smtClean="0"/>
            <a:t>Todo orden jurídico persigue: la seguridad.</a:t>
          </a:r>
          <a:endParaRPr lang="es-MX" sz="2900" kern="1200" dirty="0"/>
        </a:p>
      </dsp:txBody>
      <dsp:txXfrm>
        <a:off x="3317196" y="1444720"/>
        <a:ext cx="4975794" cy="1313382"/>
      </dsp:txXfrm>
    </dsp:sp>
    <dsp:sp modelId="{60FA810A-A55C-47E0-8A62-9379309CFAF3}">
      <dsp:nvSpPr>
        <dsp:cNvPr id="0" name=""/>
        <dsp:cNvSpPr/>
      </dsp:nvSpPr>
      <dsp:spPr>
        <a:xfrm>
          <a:off x="0" y="1444720"/>
          <a:ext cx="3317196" cy="1313382"/>
        </a:xfrm>
        <a:prstGeom prst="round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Finalidad</a:t>
          </a:r>
          <a:endParaRPr lang="es-MX" sz="3100" kern="1200" dirty="0"/>
        </a:p>
      </dsp:txBody>
      <dsp:txXfrm>
        <a:off x="0" y="1444720"/>
        <a:ext cx="3317196" cy="1313382"/>
      </dsp:txXfrm>
    </dsp:sp>
    <dsp:sp modelId="{7E116A95-4A49-4C0A-83AD-D0E8F772A1D5}">
      <dsp:nvSpPr>
        <dsp:cNvPr id="0" name=""/>
        <dsp:cNvSpPr/>
      </dsp:nvSpPr>
      <dsp:spPr>
        <a:xfrm>
          <a:off x="3317196" y="2889441"/>
          <a:ext cx="4975794" cy="1313382"/>
        </a:xfrm>
        <a:prstGeom prst="rightArrow">
          <a:avLst>
            <a:gd name="adj1" fmla="val 75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15" tIns="18415" rIns="18415" bIns="18415" numCol="1" spcCol="1270" anchor="t" anchorCtr="0">
          <a:noAutofit/>
        </a:bodyPr>
        <a:lstStyle/>
        <a:p>
          <a:pPr marL="285750" lvl="1" indent="-285750" algn="l" defTabSz="1289050">
            <a:lnSpc>
              <a:spcPct val="90000"/>
            </a:lnSpc>
            <a:spcBef>
              <a:spcPct val="0"/>
            </a:spcBef>
            <a:spcAft>
              <a:spcPct val="15000"/>
            </a:spcAft>
            <a:buChar char="••"/>
          </a:pPr>
          <a:r>
            <a:rPr lang="es-MX" sz="2900" kern="1200" dirty="0" smtClean="0"/>
            <a:t>Artículo 136</a:t>
          </a:r>
          <a:endParaRPr lang="es-MX" sz="2900" kern="1200" dirty="0"/>
        </a:p>
      </dsp:txBody>
      <dsp:txXfrm>
        <a:off x="3317196" y="2889441"/>
        <a:ext cx="4975794" cy="1313382"/>
      </dsp:txXfrm>
    </dsp:sp>
    <dsp:sp modelId="{B9714431-2FAD-46E4-A604-C01D4045B552}">
      <dsp:nvSpPr>
        <dsp:cNvPr id="0" name=""/>
        <dsp:cNvSpPr/>
      </dsp:nvSpPr>
      <dsp:spPr>
        <a:xfrm>
          <a:off x="0" y="2889441"/>
          <a:ext cx="3317196" cy="1313382"/>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Fundamento Constitucional</a:t>
          </a:r>
          <a:endParaRPr lang="es-MX" sz="3100" kern="1200" dirty="0"/>
        </a:p>
      </dsp:txBody>
      <dsp:txXfrm>
        <a:off x="0" y="2889441"/>
        <a:ext cx="3317196" cy="1313382"/>
      </dsp:txXfrm>
    </dsp:sp>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320249"/>
          <a:ext cx="8135007" cy="922814"/>
        </a:xfrm>
        <a:prstGeom prst="roundRect">
          <a:avLst/>
        </a:prstGeom>
        <a:solidFill>
          <a:srgbClr val="669900"/>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s-MX" sz="3600" kern="1200" dirty="0" smtClean="0"/>
            <a:t>¿ Qué son los Derechos Humanos?</a:t>
          </a:r>
          <a:endParaRPr lang="es-ES" sz="3600" kern="1200" dirty="0"/>
        </a:p>
      </dsp:txBody>
      <dsp:txXfrm>
        <a:off x="0" y="320249"/>
        <a:ext cx="8135007" cy="922814"/>
      </dsp:txXfrm>
    </dsp:sp>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8229600" cy="4090165"/>
        </a:xfrm>
        <a:prstGeom prst="roundRect">
          <a:avLst/>
        </a:prstGeom>
        <a:solidFill>
          <a:schemeClr val="accent3">
            <a:lumMod val="7500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s-MX" sz="2700" kern="1200" dirty="0" smtClean="0"/>
            <a:t>Son el reconocimiento de la dignidad humana  de cada uno de nosotros, son la expresión de procesos civilizatorios, la pauta para la convivencia pacífica. Para tener una vida plenamente realizada, es decir, vivir con igualdad, libertad, seguridad jurídica, ya que son el parámetro de la vida civilizada y representan la dignidad de las personas</a:t>
          </a:r>
          <a:endParaRPr lang="es-MX" sz="2700" u="none" kern="1200" dirty="0">
            <a:solidFill>
              <a:schemeClr val="tx1"/>
            </a:solidFill>
          </a:endParaRPr>
        </a:p>
      </dsp:txBody>
      <dsp:txXfrm>
        <a:off x="0" y="0"/>
        <a:ext cx="8229600" cy="4090165"/>
      </dsp:txXfrm>
    </dsp:sp>
  </dsp:spTree>
</dsp:drawing>
</file>

<file path=ppt/diagrams/drawing2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320249"/>
          <a:ext cx="8182303" cy="922814"/>
        </a:xfrm>
        <a:prstGeom prst="roundRect">
          <a:avLst/>
        </a:prstGeom>
        <a:solidFill>
          <a:schemeClr val="accent3">
            <a:lumMod val="60000"/>
            <a:lumOff val="40000"/>
          </a:schemeClr>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s-MX" sz="3600" kern="1200" dirty="0" smtClean="0"/>
            <a:t>¿ Qué son los Derechos Humanos?</a:t>
          </a:r>
          <a:endParaRPr lang="es-ES" sz="3600" kern="1200" dirty="0"/>
        </a:p>
      </dsp:txBody>
      <dsp:txXfrm>
        <a:off x="0" y="320249"/>
        <a:ext cx="8182303" cy="922814"/>
      </dsp:txXfrm>
    </dsp:sp>
  </dsp:spTree>
</dsp:drawing>
</file>

<file path=ppt/diagrams/drawing2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8166538" cy="4144238"/>
        </a:xfrm>
        <a:prstGeom prst="roundRect">
          <a:avLst/>
        </a:prstGeom>
        <a:solidFill>
          <a:schemeClr val="bg2">
            <a:lumMod val="7500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s-MX" sz="2600" kern="1200" dirty="0" smtClean="0"/>
            <a:t>*</a:t>
          </a:r>
          <a:r>
            <a:rPr lang="es-MX" sz="2600" kern="1200" dirty="0" err="1" smtClean="0"/>
            <a:t>Luigui</a:t>
          </a:r>
          <a:r>
            <a:rPr lang="es-MX" sz="2600" kern="1200" dirty="0" smtClean="0"/>
            <a:t> Ferrajoli</a:t>
          </a:r>
        </a:p>
        <a:p>
          <a:pPr lvl="0" algn="l" defTabSz="1155700">
            <a:lnSpc>
              <a:spcPct val="90000"/>
            </a:lnSpc>
            <a:spcBef>
              <a:spcPct val="0"/>
            </a:spcBef>
            <a:spcAft>
              <a:spcPct val="35000"/>
            </a:spcAft>
          </a:pPr>
          <a:r>
            <a:rPr lang="es-ES_tradnl" sz="2600" kern="1200" dirty="0" smtClean="0"/>
            <a:t>Son los derechos primarios de las personas y conciernen indistintamente a todos los seres humanos, por ejemplo: el derecho a la vida y a la integridad de la persona, la libertad personal, la libertad de conciencia y de manifestación de pensamiento, el derecho a la salud y a la educación y las garantías penales y procesales</a:t>
          </a:r>
          <a:r>
            <a:rPr lang="es-MX" sz="2600" kern="1200" dirty="0" smtClean="0"/>
            <a:t>civil.   </a:t>
          </a:r>
          <a:endParaRPr lang="es-MX" sz="2600" u="none" kern="1200" dirty="0">
            <a:solidFill>
              <a:schemeClr val="tx1"/>
            </a:solidFill>
          </a:endParaRPr>
        </a:p>
      </dsp:txBody>
      <dsp:txXfrm>
        <a:off x="0" y="0"/>
        <a:ext cx="8166538" cy="4144238"/>
      </dsp:txXfrm>
    </dsp:sp>
  </dsp:spTree>
</dsp:drawing>
</file>

<file path=ppt/diagrams/drawing2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320249"/>
          <a:ext cx="8166538" cy="922814"/>
        </a:xfrm>
        <a:prstGeom prst="roundRect">
          <a:avLst/>
        </a:prstGeom>
        <a:solidFill>
          <a:srgbClr val="0000FF"/>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s-MX" sz="3600" kern="1200" dirty="0" smtClean="0"/>
            <a:t>¿ Qué son los Derechos Humanos?</a:t>
          </a:r>
          <a:endParaRPr lang="es-ES" sz="3600" kern="1200" dirty="0"/>
        </a:p>
      </dsp:txBody>
      <dsp:txXfrm>
        <a:off x="0" y="320249"/>
        <a:ext cx="8166538" cy="922814"/>
      </dsp:txXfrm>
    </dsp:sp>
  </dsp:spTree>
</dsp:drawing>
</file>

<file path=ppt/diagrams/drawing2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8103475" cy="4192766"/>
        </a:xfrm>
        <a:prstGeom prst="roundRect">
          <a:avLst/>
        </a:prstGeom>
        <a:solidFill>
          <a:srgbClr val="C850C8"/>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s-MX" sz="1900" kern="1200" dirty="0" smtClean="0"/>
            <a:t>*Miguel Carbonell</a:t>
          </a:r>
        </a:p>
        <a:p>
          <a:pPr lvl="0" algn="l" defTabSz="844550">
            <a:lnSpc>
              <a:spcPct val="90000"/>
            </a:lnSpc>
            <a:spcBef>
              <a:spcPct val="0"/>
            </a:spcBef>
            <a:spcAft>
              <a:spcPct val="35000"/>
            </a:spcAft>
          </a:pPr>
          <a:r>
            <a:rPr lang="es-ES_tradnl" sz="1900" kern="1200" dirty="0" smtClean="0"/>
            <a:t>Son aquellos derechos que protegen los bienes básicos de las personas, entendiendo como tales aquellos que son necesarios e indispensables para llevar a cabo cualquier plan de vida. Los derechos humanos nos permiten ser agentes moralmente autónomos, es decir, capaces de tomar decisiones propias. Asimismo, los derechos humanos preservan las libertades e igualdades más importantes para no ser discriminados, por ello, es que tienen la máxima jerarquía; son el reflejo de las protecciones más importantes del ser humano que nos permiten llevar a cabo nuestro modelo de vida, ser mejores personas y en consecuencia tener una mejor sociedad. </a:t>
          </a:r>
          <a:r>
            <a:rPr lang="es-MX" sz="1900" kern="1200" dirty="0" smtClean="0"/>
            <a:t>   </a:t>
          </a:r>
          <a:endParaRPr lang="es-MX" sz="1900" u="none" kern="1200" dirty="0">
            <a:solidFill>
              <a:schemeClr val="tx1"/>
            </a:solidFill>
          </a:endParaRPr>
        </a:p>
      </dsp:txBody>
      <dsp:txXfrm>
        <a:off x="0" y="0"/>
        <a:ext cx="8103475" cy="419276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318788"/>
          <a:ext cx="8008883" cy="999715"/>
        </a:xfrm>
        <a:prstGeom prst="roundRect">
          <a:avLst/>
        </a:prstGeom>
        <a:solidFill>
          <a:srgbClr val="7C36CA"/>
        </a:soli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ctr" defTabSz="1733550" rtl="0">
            <a:lnSpc>
              <a:spcPct val="90000"/>
            </a:lnSpc>
            <a:spcBef>
              <a:spcPct val="0"/>
            </a:spcBef>
            <a:spcAft>
              <a:spcPct val="35000"/>
            </a:spcAft>
          </a:pPr>
          <a:r>
            <a:rPr lang="es-MX" sz="3900" kern="1200" dirty="0" smtClean="0"/>
            <a:t>¿ Qué es el constitucionalismo?</a:t>
          </a:r>
          <a:endParaRPr lang="es-ES" sz="3900" kern="1200" dirty="0"/>
        </a:p>
      </dsp:txBody>
      <dsp:txXfrm>
        <a:off x="0" y="318788"/>
        <a:ext cx="8008883" cy="999715"/>
      </dsp:txXfrm>
    </dsp:sp>
  </dsp:spTree>
</dsp:drawing>
</file>

<file path=ppt/diagrams/drawing3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EB400D1-CD68-4DEF-BB64-DA33C735054E}">
      <dsp:nvSpPr>
        <dsp:cNvPr id="0" name=""/>
        <dsp:cNvSpPr/>
      </dsp:nvSpPr>
      <dsp:spPr>
        <a:xfrm>
          <a:off x="0" y="0"/>
          <a:ext cx="8087710" cy="1141938"/>
        </a:xfrm>
        <a:prstGeom prst="roundRect">
          <a:avLst/>
        </a:prstGeom>
        <a:solidFill>
          <a:schemeClr val="accent3">
            <a:shade val="50000"/>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ES" sz="3200" kern="1200" dirty="0" smtClean="0"/>
            <a:t>Fuentes de los Derechos Humanos </a:t>
          </a:r>
        </a:p>
        <a:p>
          <a:pPr lvl="0" algn="ctr" defTabSz="1422400" rtl="0">
            <a:lnSpc>
              <a:spcPct val="90000"/>
            </a:lnSpc>
            <a:spcBef>
              <a:spcPct val="0"/>
            </a:spcBef>
            <a:spcAft>
              <a:spcPct val="35000"/>
            </a:spcAft>
          </a:pPr>
          <a:r>
            <a:rPr lang="es-ES" sz="1600" kern="1200" dirty="0" smtClean="0"/>
            <a:t>  </a:t>
          </a:r>
        </a:p>
      </dsp:txBody>
      <dsp:txXfrm>
        <a:off x="0" y="0"/>
        <a:ext cx="8087710" cy="1141938"/>
      </dsp:txXfrm>
    </dsp:sp>
  </dsp:spTree>
</dsp:drawing>
</file>

<file path=ppt/diagrams/drawing3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FF381B-DDA5-4F60-A802-4261F36B81EE}">
      <dsp:nvSpPr>
        <dsp:cNvPr id="0" name=""/>
        <dsp:cNvSpPr/>
      </dsp:nvSpPr>
      <dsp:spPr>
        <a:xfrm>
          <a:off x="-496332" y="726907"/>
          <a:ext cx="3885659" cy="3217751"/>
        </a:xfrm>
        <a:prstGeom prst="ellipse">
          <a:avLst/>
        </a:prstGeom>
        <a:gradFill rotWithShape="0">
          <a:gsLst>
            <a:gs pos="0">
              <a:schemeClr val="accent4">
                <a:hueOff val="0"/>
                <a:satOff val="0"/>
                <a:lumOff val="0"/>
                <a:alphaOff val="0"/>
              </a:schemeClr>
            </a:gs>
            <a:gs pos="100000">
              <a:schemeClr val="accent4">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rtl="0">
            <a:lnSpc>
              <a:spcPct val="90000"/>
            </a:lnSpc>
            <a:spcBef>
              <a:spcPct val="0"/>
            </a:spcBef>
            <a:spcAft>
              <a:spcPct val="35000"/>
            </a:spcAft>
          </a:pPr>
          <a:r>
            <a:rPr lang="es-MX" sz="3100" kern="1200" dirty="0" smtClean="0"/>
            <a:t>Constitución Política de los Estados Unidos Mexicanos</a:t>
          </a:r>
          <a:endParaRPr lang="es-ES" sz="3100" kern="1200" dirty="0"/>
        </a:p>
      </dsp:txBody>
      <dsp:txXfrm>
        <a:off x="-496332" y="726907"/>
        <a:ext cx="3885659" cy="3217751"/>
      </dsp:txXfrm>
    </dsp:sp>
    <dsp:sp modelId="{F506122E-5B4D-45B4-AC91-2543E1D6B815}">
      <dsp:nvSpPr>
        <dsp:cNvPr id="0" name=""/>
        <dsp:cNvSpPr/>
      </dsp:nvSpPr>
      <dsp:spPr>
        <a:xfrm rot="21317653">
          <a:off x="2730451" y="-114547"/>
          <a:ext cx="1369142" cy="1085991"/>
        </a:xfrm>
        <a:prstGeom prst="rightArrow">
          <a:avLst>
            <a:gd name="adj1" fmla="val 60000"/>
            <a:gd name="adj2" fmla="val 50000"/>
          </a:avLst>
        </a:prstGeom>
        <a:gradFill rotWithShape="0">
          <a:gsLst>
            <a:gs pos="0">
              <a:schemeClr val="accent4">
                <a:hueOff val="0"/>
                <a:satOff val="0"/>
                <a:lumOff val="0"/>
                <a:alphaOff val="0"/>
              </a:schemeClr>
            </a:gs>
            <a:gs pos="100000">
              <a:schemeClr val="accent4">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s-ES" sz="2500" kern="1200"/>
        </a:p>
      </dsp:txBody>
      <dsp:txXfrm rot="21317653">
        <a:off x="2730451" y="-114547"/>
        <a:ext cx="1369142" cy="1085991"/>
      </dsp:txXfrm>
    </dsp:sp>
    <dsp:sp modelId="{57A6A375-93F9-41B8-9AE9-F271CF463CE7}">
      <dsp:nvSpPr>
        <dsp:cNvPr id="0" name=""/>
        <dsp:cNvSpPr/>
      </dsp:nvSpPr>
      <dsp:spPr>
        <a:xfrm>
          <a:off x="3518400" y="786116"/>
          <a:ext cx="4746762" cy="3217751"/>
        </a:xfrm>
        <a:prstGeom prst="ellipse">
          <a:avLst/>
        </a:prstGeom>
        <a:gradFill rotWithShape="0">
          <a:gsLst>
            <a:gs pos="0">
              <a:schemeClr val="accent4">
                <a:hueOff val="-2150360"/>
                <a:satOff val="19087"/>
                <a:lumOff val="-6471"/>
                <a:alphaOff val="0"/>
              </a:schemeClr>
            </a:gs>
            <a:gs pos="100000">
              <a:schemeClr val="accent4">
                <a:hueOff val="-2150360"/>
                <a:satOff val="19087"/>
                <a:lumOff val="-6471"/>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0">
            <a:lnSpc>
              <a:spcPct val="90000"/>
            </a:lnSpc>
            <a:spcBef>
              <a:spcPct val="0"/>
            </a:spcBef>
            <a:spcAft>
              <a:spcPct val="35000"/>
            </a:spcAft>
          </a:pPr>
          <a:r>
            <a:rPr lang="es-ES" sz="3200" kern="1200" dirty="0" smtClean="0"/>
            <a:t>Tratados Internacionales</a:t>
          </a:r>
          <a:endParaRPr lang="es-ES" sz="3200" kern="1200" dirty="0"/>
        </a:p>
      </dsp:txBody>
      <dsp:txXfrm>
        <a:off x="3518400" y="786116"/>
        <a:ext cx="4746762" cy="3217751"/>
      </dsp:txXfrm>
    </dsp:sp>
    <dsp:sp modelId="{8E93256E-1E4D-46A0-B270-8FE716FD68F3}">
      <dsp:nvSpPr>
        <dsp:cNvPr id="0" name=""/>
        <dsp:cNvSpPr/>
      </dsp:nvSpPr>
      <dsp:spPr>
        <a:xfrm rot="11134331">
          <a:off x="2826066" y="3660796"/>
          <a:ext cx="1177769" cy="1085991"/>
        </a:xfrm>
        <a:prstGeom prst="rightArrow">
          <a:avLst>
            <a:gd name="adj1" fmla="val 60000"/>
            <a:gd name="adj2" fmla="val 50000"/>
          </a:avLst>
        </a:prstGeom>
        <a:gradFill rotWithShape="0">
          <a:gsLst>
            <a:gs pos="0">
              <a:schemeClr val="accent4">
                <a:hueOff val="-2150360"/>
                <a:satOff val="19087"/>
                <a:lumOff val="-6471"/>
                <a:alphaOff val="0"/>
              </a:schemeClr>
            </a:gs>
            <a:gs pos="100000">
              <a:schemeClr val="accent4">
                <a:hueOff val="-2150360"/>
                <a:satOff val="19087"/>
                <a:lumOff val="-6471"/>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s-ES" sz="2500" kern="1200"/>
        </a:p>
      </dsp:txBody>
      <dsp:txXfrm rot="11134331">
        <a:off x="2826066" y="3660796"/>
        <a:ext cx="1177769" cy="1085991"/>
      </dsp:txXfrm>
    </dsp:sp>
  </dsp:spTree>
</dsp:drawing>
</file>

<file path=ppt/diagrams/drawing3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F29147-76FC-4548-A226-1BAFB3B1C1E3}">
      <dsp:nvSpPr>
        <dsp:cNvPr id="0" name=""/>
        <dsp:cNvSpPr/>
      </dsp:nvSpPr>
      <dsp:spPr>
        <a:xfrm>
          <a:off x="3131677" y="416"/>
          <a:ext cx="2880644" cy="1085403"/>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UNIVERSALIDAD</a:t>
          </a:r>
          <a:endParaRPr lang="es-MX" sz="2000" kern="1200" dirty="0"/>
        </a:p>
      </dsp:txBody>
      <dsp:txXfrm>
        <a:off x="3131677" y="416"/>
        <a:ext cx="2880644" cy="1085403"/>
      </dsp:txXfrm>
    </dsp:sp>
    <dsp:sp modelId="{37C417B4-3D7A-4689-83B3-64E727BABE97}">
      <dsp:nvSpPr>
        <dsp:cNvPr id="0" name=""/>
        <dsp:cNvSpPr/>
      </dsp:nvSpPr>
      <dsp:spPr>
        <a:xfrm>
          <a:off x="2459667" y="863958"/>
          <a:ext cx="3582984" cy="3582984"/>
        </a:xfrm>
        <a:custGeom>
          <a:avLst/>
          <a:gdLst/>
          <a:ahLst/>
          <a:cxnLst/>
          <a:rect l="0" t="0" r="0" b="0"/>
          <a:pathLst>
            <a:path>
              <a:moveTo>
                <a:pt x="2663769" y="226699"/>
              </a:moveTo>
              <a:arcTo wR="1791492" hR="1791492" stAng="17948221" swAng="190355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D95918F-D4B7-40E4-BC35-98DB9391F25A}">
      <dsp:nvSpPr>
        <dsp:cNvPr id="0" name=""/>
        <dsp:cNvSpPr/>
      </dsp:nvSpPr>
      <dsp:spPr>
        <a:xfrm>
          <a:off x="4923170" y="1791908"/>
          <a:ext cx="2880644" cy="1085403"/>
        </a:xfrm>
        <a:prstGeom prst="roundRect">
          <a:avLst/>
        </a:prstGeom>
        <a:solidFill>
          <a:srgbClr val="FF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INTERDEPENDENCIA</a:t>
          </a:r>
          <a:endParaRPr lang="es-MX" sz="2000" kern="1200" dirty="0"/>
        </a:p>
      </dsp:txBody>
      <dsp:txXfrm>
        <a:off x="4923170" y="1791908"/>
        <a:ext cx="2880644" cy="1085403"/>
      </dsp:txXfrm>
    </dsp:sp>
    <dsp:sp modelId="{6D2E5D06-058D-4742-B75E-08A70E47049F}">
      <dsp:nvSpPr>
        <dsp:cNvPr id="0" name=""/>
        <dsp:cNvSpPr/>
      </dsp:nvSpPr>
      <dsp:spPr>
        <a:xfrm>
          <a:off x="2459667" y="222278"/>
          <a:ext cx="3582984" cy="3582984"/>
        </a:xfrm>
        <a:custGeom>
          <a:avLst/>
          <a:gdLst/>
          <a:ahLst/>
          <a:cxnLst/>
          <a:rect l="0" t="0" r="0" b="0"/>
          <a:pathLst>
            <a:path>
              <a:moveTo>
                <a:pt x="3356284" y="2663769"/>
              </a:moveTo>
              <a:arcTo wR="1791492" hR="1791492" stAng="1748221" swAng="190355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32AF20F-187A-43E1-A5EF-7E4329A44EBF}">
      <dsp:nvSpPr>
        <dsp:cNvPr id="0" name=""/>
        <dsp:cNvSpPr/>
      </dsp:nvSpPr>
      <dsp:spPr>
        <a:xfrm>
          <a:off x="3131677" y="3583400"/>
          <a:ext cx="2880644" cy="1085403"/>
        </a:xfrm>
        <a:prstGeom prst="roundRect">
          <a:avLst/>
        </a:prstGeom>
        <a:solidFill>
          <a:srgbClr val="C850C8"/>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INDIVISIBILIDAD</a:t>
          </a:r>
          <a:endParaRPr lang="es-MX" sz="2000" kern="1200" dirty="0"/>
        </a:p>
      </dsp:txBody>
      <dsp:txXfrm>
        <a:off x="3131677" y="3583400"/>
        <a:ext cx="2880644" cy="1085403"/>
      </dsp:txXfrm>
    </dsp:sp>
    <dsp:sp modelId="{BA456C3B-103F-40A4-A1FF-90D9E2F5E13D}">
      <dsp:nvSpPr>
        <dsp:cNvPr id="0" name=""/>
        <dsp:cNvSpPr/>
      </dsp:nvSpPr>
      <dsp:spPr>
        <a:xfrm>
          <a:off x="3101347" y="222278"/>
          <a:ext cx="3582984" cy="3582984"/>
        </a:xfrm>
        <a:custGeom>
          <a:avLst/>
          <a:gdLst/>
          <a:ahLst/>
          <a:cxnLst/>
          <a:rect l="0" t="0" r="0" b="0"/>
          <a:pathLst>
            <a:path>
              <a:moveTo>
                <a:pt x="919214" y="3356284"/>
              </a:moveTo>
              <a:arcTo wR="1791492" hR="1791492" stAng="7148221" swAng="190355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174E413-D649-4A1D-9EE1-11941FB2BC62}">
      <dsp:nvSpPr>
        <dsp:cNvPr id="0" name=""/>
        <dsp:cNvSpPr/>
      </dsp:nvSpPr>
      <dsp:spPr>
        <a:xfrm>
          <a:off x="1340185" y="1791908"/>
          <a:ext cx="2880644" cy="1085403"/>
        </a:xfrm>
        <a:prstGeom prst="roundRect">
          <a:avLst/>
        </a:prstGeom>
        <a:solidFill>
          <a:srgbClr val="0000F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PROGRESIVIDAD</a:t>
          </a:r>
          <a:endParaRPr lang="es-MX" sz="2000" kern="1200" dirty="0"/>
        </a:p>
      </dsp:txBody>
      <dsp:txXfrm>
        <a:off x="1340185" y="1791908"/>
        <a:ext cx="2880644" cy="1085403"/>
      </dsp:txXfrm>
    </dsp:sp>
    <dsp:sp modelId="{57CAF622-AD3E-45DD-8CE1-7C41F0F7E3A1}">
      <dsp:nvSpPr>
        <dsp:cNvPr id="0" name=""/>
        <dsp:cNvSpPr/>
      </dsp:nvSpPr>
      <dsp:spPr>
        <a:xfrm>
          <a:off x="3101347" y="863958"/>
          <a:ext cx="3582984" cy="3582984"/>
        </a:xfrm>
        <a:custGeom>
          <a:avLst/>
          <a:gdLst/>
          <a:ahLst/>
          <a:cxnLst/>
          <a:rect l="0" t="0" r="0" b="0"/>
          <a:pathLst>
            <a:path>
              <a:moveTo>
                <a:pt x="226699" y="919214"/>
              </a:moveTo>
              <a:arcTo wR="1791492" hR="1791492" stAng="12548221" swAng="190355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3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546972-EC41-4A91-BC55-603B54CDCB30}">
      <dsp:nvSpPr>
        <dsp:cNvPr id="0" name=""/>
        <dsp:cNvSpPr/>
      </dsp:nvSpPr>
      <dsp:spPr>
        <a:xfrm rot="16200000">
          <a:off x="664125" y="-438738"/>
          <a:ext cx="2758965" cy="3636442"/>
        </a:xfrm>
        <a:prstGeom prst="round1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s-MX" sz="1800" kern="1200" dirty="0" smtClean="0"/>
            <a:t>UNIVERSALIDAD. Todos los derechos para todas las personas sin importar su sexo, edad, posición social, partido político, creencia religiosa, origen familiar o condición económica.</a:t>
          </a:r>
          <a:endParaRPr lang="es-MX" sz="1800" kern="1200" dirty="0"/>
        </a:p>
      </dsp:txBody>
      <dsp:txXfrm rot="16200000">
        <a:off x="1008995" y="-783609"/>
        <a:ext cx="2069223" cy="3636442"/>
      </dsp:txXfrm>
    </dsp:sp>
    <dsp:sp modelId="{F7EA9DEA-23F5-46F3-9E96-A508FA516254}">
      <dsp:nvSpPr>
        <dsp:cNvPr id="0" name=""/>
        <dsp:cNvSpPr/>
      </dsp:nvSpPr>
      <dsp:spPr>
        <a:xfrm>
          <a:off x="3636442" y="0"/>
          <a:ext cx="3636442" cy="2758965"/>
        </a:xfrm>
        <a:prstGeom prst="round1Rect">
          <a:avLst/>
        </a:prstGeom>
        <a:solidFill>
          <a:srgbClr val="FF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t>INDIVISIBILIDAD. Que unos se apoyan en los otros para integrar la unidad o bloque</a:t>
          </a:r>
          <a:r>
            <a:rPr lang="es-MX" sz="1200" kern="1200" dirty="0" smtClean="0"/>
            <a:t>. </a:t>
          </a:r>
          <a:endParaRPr lang="es-MX" sz="1200" kern="1200" dirty="0"/>
        </a:p>
      </dsp:txBody>
      <dsp:txXfrm>
        <a:off x="3636442" y="0"/>
        <a:ext cx="3636442" cy="2069223"/>
      </dsp:txXfrm>
    </dsp:sp>
    <dsp:sp modelId="{DCEBAC5F-DBBD-4FA0-B298-931FA7DA12AE}">
      <dsp:nvSpPr>
        <dsp:cNvPr id="0" name=""/>
        <dsp:cNvSpPr/>
      </dsp:nvSpPr>
      <dsp:spPr>
        <a:xfrm rot="10800000">
          <a:off x="225386" y="2672250"/>
          <a:ext cx="3636442" cy="2758965"/>
        </a:xfrm>
        <a:prstGeom prst="round1Rect">
          <a:avLst/>
        </a:prstGeom>
        <a:solidFill>
          <a:srgbClr val="C850C8"/>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kern="1200" dirty="0" smtClean="0"/>
            <a:t>INTERDEPENDENCIA. Que unos se apoyan en los otros para integrar la unidad o bloque</a:t>
          </a:r>
          <a:endParaRPr lang="es-MX" sz="2000" kern="1200" dirty="0"/>
        </a:p>
      </dsp:txBody>
      <dsp:txXfrm rot="10800000">
        <a:off x="225386" y="3361991"/>
        <a:ext cx="3636442" cy="2069223"/>
      </dsp:txXfrm>
    </dsp:sp>
    <dsp:sp modelId="{3D025F4F-7844-4B9D-AD3D-89CD2025BECB}">
      <dsp:nvSpPr>
        <dsp:cNvPr id="0" name=""/>
        <dsp:cNvSpPr/>
      </dsp:nvSpPr>
      <dsp:spPr>
        <a:xfrm rot="5400000">
          <a:off x="4075180" y="2233512"/>
          <a:ext cx="2758965" cy="3636442"/>
        </a:xfrm>
        <a:prstGeom prst="round1Rect">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MX" sz="1200" kern="1200" dirty="0" smtClean="0"/>
            <a:t>PROGRESIVIDAD. Su concepción y protección nacional, regional e internacional se va ampliando irreversiblemente, tanto en lo que refiere al número y contenido de ellos como a la eficacia de su control. Permite incorporar que se incorporen nuevos derechos a la Constitución, que se precisen y amplíen los ya reconocidos, que se eliminen o atemperen limitaciones, que se establezcan nuevas prohibiciones o limites al legislador, etc.</a:t>
          </a:r>
          <a:endParaRPr lang="es-MX" sz="1200" kern="1200" dirty="0"/>
        </a:p>
      </dsp:txBody>
      <dsp:txXfrm rot="5400000">
        <a:off x="4420051" y="2578382"/>
        <a:ext cx="2069223" cy="3636442"/>
      </dsp:txXfrm>
    </dsp:sp>
    <dsp:sp modelId="{941E2477-8709-483B-99D5-C8574099E5CC}">
      <dsp:nvSpPr>
        <dsp:cNvPr id="0" name=""/>
        <dsp:cNvSpPr/>
      </dsp:nvSpPr>
      <dsp:spPr>
        <a:xfrm>
          <a:off x="2349545" y="1982509"/>
          <a:ext cx="3024566" cy="1379482"/>
        </a:xfrm>
        <a:prstGeom prst="roundRect">
          <a:avLst/>
        </a:prstGeom>
        <a:solidFill>
          <a:schemeClr val="accent1">
            <a:tint val="6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CARACTERÍSTICAS DE LOS </a:t>
          </a:r>
          <a:r>
            <a:rPr lang="es-MX" sz="2000" kern="1200" dirty="0" err="1" smtClean="0"/>
            <a:t>DCHOS</a:t>
          </a:r>
          <a:r>
            <a:rPr lang="es-MX" sz="2000" kern="1200" dirty="0" smtClean="0"/>
            <a:t> HUMANOS.</a:t>
          </a:r>
          <a:endParaRPr lang="es-MX" sz="2000" kern="1200" dirty="0"/>
        </a:p>
      </dsp:txBody>
      <dsp:txXfrm>
        <a:off x="2349545" y="1982509"/>
        <a:ext cx="3024566" cy="137948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3957EB9-DB8D-40A4-9D15-158D4B4E4446}">
      <dsp:nvSpPr>
        <dsp:cNvPr id="0" name=""/>
        <dsp:cNvSpPr/>
      </dsp:nvSpPr>
      <dsp:spPr>
        <a:xfrm>
          <a:off x="0" y="0"/>
          <a:ext cx="7914289" cy="4367464"/>
        </a:xfrm>
        <a:prstGeom prst="roundRect">
          <a:avLst/>
        </a:prstGeom>
        <a:solidFill>
          <a:schemeClr val="accent3">
            <a:lumMod val="75000"/>
          </a:schemeClr>
        </a:solidFill>
        <a:ln>
          <a:noFill/>
        </a:ln>
        <a:effectLst>
          <a:outerShdw blurRad="50800" dist="254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s-ES" sz="2600" kern="1200" dirty="0" smtClean="0"/>
            <a:t>Para el constitucionalismo, sólo es válida una Constitución escrita en el sentido restringido de la palabra. Porque para el Constitucionalismo sólo la voluntad general explica el poder político, y sólo la división de poderes garantiza contra los abusos del poder o absolutismo del Estado. Aunado al reconocimiento efectivo de los Derechos fundamentales del hombre y la garantía de plena independencia del Poder judicial. </a:t>
          </a:r>
          <a:endParaRPr lang="es-MX" sz="2600" u="none" kern="1200" dirty="0">
            <a:solidFill>
              <a:schemeClr val="tx1"/>
            </a:solidFill>
          </a:endParaRPr>
        </a:p>
      </dsp:txBody>
      <dsp:txXfrm>
        <a:off x="0" y="0"/>
        <a:ext cx="7914289" cy="4367464"/>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F29147-76FC-4548-A226-1BAFB3B1C1E3}">
      <dsp:nvSpPr>
        <dsp:cNvPr id="0" name=""/>
        <dsp:cNvSpPr/>
      </dsp:nvSpPr>
      <dsp:spPr>
        <a:xfrm>
          <a:off x="3543644" y="2555"/>
          <a:ext cx="2645725" cy="99688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LIBERAL</a:t>
          </a:r>
          <a:endParaRPr lang="es-MX" sz="2000" kern="1200" dirty="0"/>
        </a:p>
      </dsp:txBody>
      <dsp:txXfrm>
        <a:off x="3543644" y="2555"/>
        <a:ext cx="2645725" cy="996887"/>
      </dsp:txXfrm>
    </dsp:sp>
    <dsp:sp modelId="{37C417B4-3D7A-4689-83B3-64E727BABE97}">
      <dsp:nvSpPr>
        <dsp:cNvPr id="0" name=""/>
        <dsp:cNvSpPr/>
      </dsp:nvSpPr>
      <dsp:spPr>
        <a:xfrm>
          <a:off x="2667636" y="787368"/>
          <a:ext cx="3981624" cy="3981624"/>
        </a:xfrm>
        <a:custGeom>
          <a:avLst/>
          <a:gdLst/>
          <a:ahLst/>
          <a:cxnLst/>
          <a:rect l="0" t="0" r="0" b="0"/>
          <a:pathLst>
            <a:path>
              <a:moveTo>
                <a:pt x="2890672" y="214978"/>
              </a:moveTo>
              <a:arcTo wR="1990812" hR="1990812" stAng="17812350" swAng="109530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D95918F-D4B7-40E4-BC35-98DB9391F25A}">
      <dsp:nvSpPr>
        <dsp:cNvPr id="0" name=""/>
        <dsp:cNvSpPr/>
      </dsp:nvSpPr>
      <dsp:spPr>
        <a:xfrm>
          <a:off x="5437019" y="1378173"/>
          <a:ext cx="2645725" cy="996887"/>
        </a:xfrm>
        <a:prstGeom prst="roundRect">
          <a:avLst/>
        </a:prstGeom>
        <a:solidFill>
          <a:srgbClr val="FF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SOCIAL</a:t>
          </a:r>
          <a:endParaRPr lang="es-MX" sz="2000" kern="1200" dirty="0"/>
        </a:p>
      </dsp:txBody>
      <dsp:txXfrm>
        <a:off x="5437019" y="1378173"/>
        <a:ext cx="2645725" cy="996887"/>
      </dsp:txXfrm>
    </dsp:sp>
    <dsp:sp modelId="{6D2E5D06-058D-4742-B75E-08A70E47049F}">
      <dsp:nvSpPr>
        <dsp:cNvPr id="0" name=""/>
        <dsp:cNvSpPr/>
      </dsp:nvSpPr>
      <dsp:spPr>
        <a:xfrm>
          <a:off x="3146643" y="1392800"/>
          <a:ext cx="3981624" cy="3981624"/>
        </a:xfrm>
        <a:custGeom>
          <a:avLst/>
          <a:gdLst/>
          <a:ahLst/>
          <a:cxnLst/>
          <a:rect l="0" t="0" r="0" b="0"/>
          <a:pathLst>
            <a:path>
              <a:moveTo>
                <a:pt x="3712290" y="990888"/>
              </a:moveTo>
              <a:arcTo wR="1990812" hR="1990812" stAng="19790985" swAng="170946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32AF20F-187A-43E1-A5EF-7E4329A44EBF}">
      <dsp:nvSpPr>
        <dsp:cNvPr id="0" name=""/>
        <dsp:cNvSpPr/>
      </dsp:nvSpPr>
      <dsp:spPr>
        <a:xfrm>
          <a:off x="5549390" y="3335959"/>
          <a:ext cx="2645725" cy="996887"/>
        </a:xfrm>
        <a:prstGeom prst="roundRect">
          <a:avLst/>
        </a:prstGeom>
        <a:solidFill>
          <a:srgbClr val="C850C8"/>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DEMOCRÁTICO</a:t>
          </a:r>
          <a:endParaRPr lang="es-MX" sz="2000" kern="1200" dirty="0"/>
        </a:p>
      </dsp:txBody>
      <dsp:txXfrm>
        <a:off x="5549390" y="3335959"/>
        <a:ext cx="2645725" cy="996887"/>
      </dsp:txXfrm>
    </dsp:sp>
    <dsp:sp modelId="{BA456C3B-103F-40A4-A1FF-90D9E2F5E13D}">
      <dsp:nvSpPr>
        <dsp:cNvPr id="0" name=""/>
        <dsp:cNvSpPr/>
      </dsp:nvSpPr>
      <dsp:spPr>
        <a:xfrm>
          <a:off x="2808365" y="1196405"/>
          <a:ext cx="3981624" cy="3981624"/>
        </a:xfrm>
        <a:custGeom>
          <a:avLst/>
          <a:gdLst/>
          <a:ahLst/>
          <a:cxnLst/>
          <a:rect l="0" t="0" r="0" b="0"/>
          <a:pathLst>
            <a:path>
              <a:moveTo>
                <a:pt x="3600343" y="3162454"/>
              </a:moveTo>
              <a:arcTo wR="1990812" hR="1990812" stAng="2163142" swAng="630429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174E413-D649-4A1D-9EE1-11941FB2BC62}">
      <dsp:nvSpPr>
        <dsp:cNvPr id="0" name=""/>
        <dsp:cNvSpPr/>
      </dsp:nvSpPr>
      <dsp:spPr>
        <a:xfrm>
          <a:off x="1459080" y="3414777"/>
          <a:ext cx="2645725" cy="996887"/>
        </a:xfrm>
        <a:prstGeom prst="roundRect">
          <a:avLst/>
        </a:prstGeom>
        <a:solidFill>
          <a:srgbClr val="0000F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CULTURAL</a:t>
          </a:r>
          <a:endParaRPr lang="es-MX" sz="2000" kern="1200" dirty="0"/>
        </a:p>
      </dsp:txBody>
      <dsp:txXfrm>
        <a:off x="1459080" y="3414777"/>
        <a:ext cx="2645725" cy="996887"/>
      </dsp:txXfrm>
    </dsp:sp>
    <dsp:sp modelId="{57CAF622-AD3E-45DD-8CE1-7C41F0F7E3A1}">
      <dsp:nvSpPr>
        <dsp:cNvPr id="0" name=""/>
        <dsp:cNvSpPr/>
      </dsp:nvSpPr>
      <dsp:spPr>
        <a:xfrm>
          <a:off x="2515430" y="1531336"/>
          <a:ext cx="3981624" cy="3981624"/>
        </a:xfrm>
        <a:custGeom>
          <a:avLst/>
          <a:gdLst/>
          <a:ahLst/>
          <a:cxnLst/>
          <a:rect l="0" t="0" r="0" b="0"/>
          <a:pathLst>
            <a:path>
              <a:moveTo>
                <a:pt x="3521" y="1872452"/>
              </a:moveTo>
              <a:arcTo wR="1990812" hR="1990812" stAng="11004505" swAng="1887475"/>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3FD0C02-F1B3-4364-8227-D928809E707B}">
      <dsp:nvSpPr>
        <dsp:cNvPr id="0" name=""/>
        <dsp:cNvSpPr/>
      </dsp:nvSpPr>
      <dsp:spPr>
        <a:xfrm>
          <a:off x="1061254" y="1378173"/>
          <a:ext cx="3823755" cy="996887"/>
        </a:xfrm>
        <a:prstGeom prst="roundRect">
          <a:avLst/>
        </a:prstGeom>
        <a:solidFill>
          <a:srgbClr val="0000F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err="1" smtClean="0"/>
            <a:t>NEOCONSTITUCIONALISMO</a:t>
          </a:r>
          <a:endParaRPr lang="es-MX" sz="2000" kern="1200" dirty="0"/>
        </a:p>
      </dsp:txBody>
      <dsp:txXfrm>
        <a:off x="1061254" y="1378173"/>
        <a:ext cx="3823755" cy="996887"/>
      </dsp:txXfrm>
    </dsp:sp>
    <dsp:sp modelId="{AA756B47-DF38-4086-92A5-F9C09C73BD28}">
      <dsp:nvSpPr>
        <dsp:cNvPr id="0" name=""/>
        <dsp:cNvSpPr/>
      </dsp:nvSpPr>
      <dsp:spPr>
        <a:xfrm>
          <a:off x="3083754" y="787368"/>
          <a:ext cx="3981624" cy="3981624"/>
        </a:xfrm>
        <a:custGeom>
          <a:avLst/>
          <a:gdLst/>
          <a:ahLst/>
          <a:cxnLst/>
          <a:rect l="0" t="0" r="0" b="0"/>
          <a:pathLst>
            <a:path>
              <a:moveTo>
                <a:pt x="579966" y="586231"/>
              </a:moveTo>
              <a:arcTo wR="1990812" hR="1990812" stAng="13492350" swAng="109530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1E7377-A364-4AFE-B050-5EA0634730DC}">
      <dsp:nvSpPr>
        <dsp:cNvPr id="0" name=""/>
        <dsp:cNvSpPr/>
      </dsp:nvSpPr>
      <dsp:spPr>
        <a:xfrm rot="5400000">
          <a:off x="3923840" y="-1312928"/>
          <a:ext cx="1369088" cy="4337303"/>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s-MX" sz="1300" kern="1200" dirty="0" smtClean="0"/>
            <a:t>CAPÍTULO 1. Derechos </a:t>
          </a:r>
          <a:r>
            <a:rPr lang="es-MX" sz="1300" kern="1200" dirty="0" smtClean="0"/>
            <a:t>Humanos y sus </a:t>
          </a:r>
          <a:r>
            <a:rPr lang="es-MX" sz="1300" kern="1200" dirty="0" smtClean="0"/>
            <a:t>Garantías </a:t>
          </a:r>
          <a:endParaRPr lang="es-MX" sz="1300" kern="1200" dirty="0"/>
        </a:p>
        <a:p>
          <a:pPr marL="114300" lvl="1" indent="-114300" algn="l" defTabSz="577850">
            <a:lnSpc>
              <a:spcPct val="90000"/>
            </a:lnSpc>
            <a:spcBef>
              <a:spcPct val="0"/>
            </a:spcBef>
            <a:spcAft>
              <a:spcPct val="15000"/>
            </a:spcAft>
            <a:buChar char="••"/>
          </a:pPr>
          <a:r>
            <a:rPr lang="es-MX" sz="1300" kern="1200" dirty="0" smtClean="0"/>
            <a:t>CAPÍTULO 2. Mexicanos (Del artículo 30 al 32)</a:t>
          </a:r>
          <a:endParaRPr lang="es-MX" sz="1300" kern="1200" dirty="0"/>
        </a:p>
        <a:p>
          <a:pPr marL="114300" lvl="1" indent="-114300" algn="l" defTabSz="577850">
            <a:lnSpc>
              <a:spcPct val="90000"/>
            </a:lnSpc>
            <a:spcBef>
              <a:spcPct val="0"/>
            </a:spcBef>
            <a:spcAft>
              <a:spcPct val="15000"/>
            </a:spcAft>
            <a:buChar char="••"/>
          </a:pPr>
          <a:r>
            <a:rPr lang="es-MX" sz="1300" kern="1200" dirty="0" smtClean="0"/>
            <a:t>CAPÍTULO 3. Extranjeros (Artículo 33)</a:t>
          </a:r>
          <a:endParaRPr lang="es-MX" sz="1300" kern="1200" dirty="0"/>
        </a:p>
        <a:p>
          <a:pPr marL="114300" lvl="1" indent="-114300" algn="l" defTabSz="577850">
            <a:lnSpc>
              <a:spcPct val="90000"/>
            </a:lnSpc>
            <a:spcBef>
              <a:spcPct val="0"/>
            </a:spcBef>
            <a:spcAft>
              <a:spcPct val="15000"/>
            </a:spcAft>
            <a:buChar char="••"/>
          </a:pPr>
          <a:r>
            <a:rPr lang="es-MX" sz="1300" kern="1200" dirty="0" smtClean="0"/>
            <a:t>CAPÍTULO 4. Ciudadanos (Del artículo  34 al 38)</a:t>
          </a:r>
          <a:endParaRPr lang="es-MX" sz="1300" kern="1200" dirty="0"/>
        </a:p>
      </dsp:txBody>
      <dsp:txXfrm rot="5400000">
        <a:off x="3923840" y="-1312928"/>
        <a:ext cx="1369088" cy="4337303"/>
      </dsp:txXfrm>
    </dsp:sp>
    <dsp:sp modelId="{47983FE8-E080-4805-8A45-38FB2598E17F}">
      <dsp:nvSpPr>
        <dsp:cNvPr id="0" name=""/>
        <dsp:cNvSpPr/>
      </dsp:nvSpPr>
      <dsp:spPr>
        <a:xfrm>
          <a:off x="0" y="42"/>
          <a:ext cx="2439733" cy="171136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s-MX" sz="2500" kern="1200" dirty="0" smtClean="0"/>
            <a:t>Título Primero (Del artículo 1 al </a:t>
          </a:r>
          <a:r>
            <a:rPr lang="es-MX" sz="2500" kern="1200" dirty="0" smtClean="0"/>
            <a:t>38)</a:t>
          </a:r>
          <a:endParaRPr lang="es-MX" sz="2500" kern="1200" dirty="0"/>
        </a:p>
      </dsp:txBody>
      <dsp:txXfrm>
        <a:off x="0" y="42"/>
        <a:ext cx="2439733" cy="1711360"/>
      </dsp:txXfrm>
    </dsp:sp>
    <dsp:sp modelId="{81444AFD-5E9A-4F30-A305-EC73E6752AA6}">
      <dsp:nvSpPr>
        <dsp:cNvPr id="0" name=""/>
        <dsp:cNvSpPr/>
      </dsp:nvSpPr>
      <dsp:spPr>
        <a:xfrm rot="5400000">
          <a:off x="3923840" y="484000"/>
          <a:ext cx="1369088" cy="4337303"/>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s-MX" sz="1300" kern="1200" dirty="0" smtClean="0"/>
            <a:t>CAPÍTULO 1. Soberanía Nacional y Forma de Gobierno (Del artículo 39 al 41)</a:t>
          </a:r>
          <a:endParaRPr lang="es-MX" sz="1300" b="0" kern="1200" dirty="0"/>
        </a:p>
        <a:p>
          <a:pPr marL="114300" lvl="1" indent="-114300" algn="l" defTabSz="577850">
            <a:lnSpc>
              <a:spcPct val="90000"/>
            </a:lnSpc>
            <a:spcBef>
              <a:spcPct val="0"/>
            </a:spcBef>
            <a:spcAft>
              <a:spcPct val="15000"/>
            </a:spcAft>
            <a:buChar char="••"/>
          </a:pPr>
          <a:r>
            <a:rPr lang="es-MX" sz="1300" kern="1200" dirty="0" smtClean="0"/>
            <a:t>CAPÍTULO 2. Partes Integrantes de la Federación y Territorio Nacional (Del artículo 42 al 48)</a:t>
          </a:r>
          <a:endParaRPr lang="es-MX" sz="1300" kern="1200" dirty="0"/>
        </a:p>
      </dsp:txBody>
      <dsp:txXfrm rot="5400000">
        <a:off x="3923840" y="484000"/>
        <a:ext cx="1369088" cy="4337303"/>
      </dsp:txXfrm>
    </dsp:sp>
    <dsp:sp modelId="{4AFB0F7F-FAFE-4926-B57F-7C1AFDA5844A}">
      <dsp:nvSpPr>
        <dsp:cNvPr id="0" name=""/>
        <dsp:cNvSpPr/>
      </dsp:nvSpPr>
      <dsp:spPr>
        <a:xfrm>
          <a:off x="0" y="1796971"/>
          <a:ext cx="2439733" cy="1711360"/>
        </a:xfrm>
        <a:prstGeom prst="roundRect">
          <a:avLst/>
        </a:prstGeom>
        <a:solidFill>
          <a:srgbClr val="FFC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s-MX" sz="2500" kern="1200" dirty="0" smtClean="0"/>
            <a:t>Título Segundo (Del artículo 39 al 48)</a:t>
          </a:r>
          <a:endParaRPr lang="es-MX" sz="2500" kern="1200" dirty="0"/>
        </a:p>
      </dsp:txBody>
      <dsp:txXfrm>
        <a:off x="0" y="1796971"/>
        <a:ext cx="2439733" cy="171136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1E7377-A364-4AFE-B050-5EA0634730DC}">
      <dsp:nvSpPr>
        <dsp:cNvPr id="0" name=""/>
        <dsp:cNvSpPr/>
      </dsp:nvSpPr>
      <dsp:spPr>
        <a:xfrm rot="5400000">
          <a:off x="4443407" y="-1342914"/>
          <a:ext cx="1919500" cy="5085324"/>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smtClean="0"/>
            <a:t>CAPÍTULO 1. División de Poderes (artículo 49) </a:t>
          </a:r>
          <a:endParaRPr lang="es-MX" sz="1500" kern="1200" dirty="0"/>
        </a:p>
        <a:p>
          <a:pPr marL="114300" lvl="1" indent="-114300" algn="l" defTabSz="666750">
            <a:lnSpc>
              <a:spcPct val="90000"/>
            </a:lnSpc>
            <a:spcBef>
              <a:spcPct val="0"/>
            </a:spcBef>
            <a:spcAft>
              <a:spcPct val="15000"/>
            </a:spcAft>
            <a:buChar char="••"/>
          </a:pPr>
          <a:r>
            <a:rPr lang="es-MX" sz="1500" kern="1200" dirty="0" smtClean="0"/>
            <a:t>CAPÍTULO 2. Poder Legislativo (Del artículo 50 al 79)</a:t>
          </a:r>
          <a:endParaRPr lang="es-MX" sz="1500" kern="1200" dirty="0"/>
        </a:p>
        <a:p>
          <a:pPr marL="114300" lvl="1" indent="-114300" algn="l" defTabSz="666750">
            <a:lnSpc>
              <a:spcPct val="90000"/>
            </a:lnSpc>
            <a:spcBef>
              <a:spcPct val="0"/>
            </a:spcBef>
            <a:spcAft>
              <a:spcPct val="15000"/>
            </a:spcAft>
            <a:buChar char="••"/>
          </a:pPr>
          <a:r>
            <a:rPr lang="es-MX" sz="1500" kern="1200" dirty="0" smtClean="0"/>
            <a:t>CAPÍTULO 3. Poder Ejecutivo (Del artículo 80 al 93)</a:t>
          </a:r>
          <a:endParaRPr lang="es-MX" sz="1500" kern="1200" dirty="0"/>
        </a:p>
        <a:p>
          <a:pPr marL="114300" lvl="1" indent="-114300" algn="l" defTabSz="666750">
            <a:lnSpc>
              <a:spcPct val="90000"/>
            </a:lnSpc>
            <a:spcBef>
              <a:spcPct val="0"/>
            </a:spcBef>
            <a:spcAft>
              <a:spcPct val="15000"/>
            </a:spcAft>
            <a:buChar char="••"/>
          </a:pPr>
          <a:r>
            <a:rPr lang="es-MX" sz="1500" kern="1200" dirty="0" smtClean="0"/>
            <a:t>Capítulo 4. Poder Judicial (Del artículo 94 al 107)</a:t>
          </a:r>
          <a:endParaRPr lang="es-MX" sz="1500" kern="1200" dirty="0"/>
        </a:p>
      </dsp:txBody>
      <dsp:txXfrm rot="5400000">
        <a:off x="4443407" y="-1342914"/>
        <a:ext cx="1919500" cy="5085324"/>
      </dsp:txXfrm>
    </dsp:sp>
    <dsp:sp modelId="{47983FE8-E080-4805-8A45-38FB2598E17F}">
      <dsp:nvSpPr>
        <dsp:cNvPr id="0" name=""/>
        <dsp:cNvSpPr/>
      </dsp:nvSpPr>
      <dsp:spPr>
        <a:xfrm>
          <a:off x="0" y="60"/>
          <a:ext cx="2860495" cy="2399375"/>
        </a:xfrm>
        <a:prstGeom prst="roundRect">
          <a:avLst/>
        </a:prstGeom>
        <a:solidFill>
          <a:srgbClr val="C850C8"/>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Título </a:t>
          </a:r>
          <a:r>
            <a:rPr lang="es-MX" sz="3100" kern="1200" dirty="0" smtClean="0"/>
            <a:t>Tercero </a:t>
          </a:r>
          <a:r>
            <a:rPr lang="es-MX" sz="3100" kern="1200" dirty="0" smtClean="0"/>
            <a:t>(Del artículo </a:t>
          </a:r>
          <a:r>
            <a:rPr lang="es-MX" sz="3100" kern="1200" dirty="0" smtClean="0"/>
            <a:t>49 al 107)</a:t>
          </a:r>
          <a:endParaRPr lang="es-MX" sz="3100" kern="1200" dirty="0"/>
        </a:p>
      </dsp:txBody>
      <dsp:txXfrm>
        <a:off x="0" y="60"/>
        <a:ext cx="2860495" cy="2399375"/>
      </dsp:txXfrm>
    </dsp:sp>
    <dsp:sp modelId="{81444AFD-5E9A-4F30-A305-EC73E6752AA6}">
      <dsp:nvSpPr>
        <dsp:cNvPr id="0" name=""/>
        <dsp:cNvSpPr/>
      </dsp:nvSpPr>
      <dsp:spPr>
        <a:xfrm rot="5400000">
          <a:off x="4443407" y="1176429"/>
          <a:ext cx="1919500" cy="5085324"/>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smtClean="0"/>
            <a:t>Responsabilidad de los Servidores Públicos, Particulares Vinculados con Faltas Administrativas  Graves o Hechos de Corrupción, y Patrimonial del Estado</a:t>
          </a:r>
          <a:endParaRPr lang="es-MX" sz="1500" b="0" kern="1200" dirty="0"/>
        </a:p>
      </dsp:txBody>
      <dsp:txXfrm rot="5400000">
        <a:off x="4443407" y="1176429"/>
        <a:ext cx="1919500" cy="5085324"/>
      </dsp:txXfrm>
    </dsp:sp>
    <dsp:sp modelId="{4AFB0F7F-FAFE-4926-B57F-7C1AFDA5844A}">
      <dsp:nvSpPr>
        <dsp:cNvPr id="0" name=""/>
        <dsp:cNvSpPr/>
      </dsp:nvSpPr>
      <dsp:spPr>
        <a:xfrm>
          <a:off x="0" y="2519404"/>
          <a:ext cx="2860495" cy="2399375"/>
        </a:xfrm>
        <a:prstGeom prst="roundRect">
          <a:avLst/>
        </a:prstGeom>
        <a:solidFill>
          <a:srgbClr val="A7831F"/>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s-MX" sz="3100" kern="1200" dirty="0" smtClean="0"/>
            <a:t>Título Cuarto (Del artículo 108 al 114)</a:t>
          </a:r>
          <a:endParaRPr lang="es-MX" sz="3100" kern="1200" dirty="0"/>
        </a:p>
      </dsp:txBody>
      <dsp:txXfrm>
        <a:off x="0" y="2519404"/>
        <a:ext cx="2860495" cy="2399375"/>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1E7377-A364-4AFE-B050-5EA0634730DC}">
      <dsp:nvSpPr>
        <dsp:cNvPr id="0" name=""/>
        <dsp:cNvSpPr/>
      </dsp:nvSpPr>
      <dsp:spPr>
        <a:xfrm rot="5400000">
          <a:off x="4742469" y="-1941599"/>
          <a:ext cx="739116" cy="4811320"/>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t>Estados de la Federación y la Ciudad de México</a:t>
          </a:r>
          <a:endParaRPr lang="es-MX" sz="2000" kern="1200" dirty="0"/>
        </a:p>
      </dsp:txBody>
      <dsp:txXfrm rot="5400000">
        <a:off x="4742469" y="-1941599"/>
        <a:ext cx="739116" cy="4811320"/>
      </dsp:txXfrm>
    </dsp:sp>
    <dsp:sp modelId="{47983FE8-E080-4805-8A45-38FB2598E17F}">
      <dsp:nvSpPr>
        <dsp:cNvPr id="0" name=""/>
        <dsp:cNvSpPr/>
      </dsp:nvSpPr>
      <dsp:spPr>
        <a:xfrm>
          <a:off x="0" y="2113"/>
          <a:ext cx="2706367" cy="923895"/>
        </a:xfrm>
        <a:prstGeom prst="roundRect">
          <a:avLst/>
        </a:prstGeom>
        <a:solidFill>
          <a:schemeClr val="accent3">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dirty="0" smtClean="0"/>
            <a:t>Título </a:t>
          </a:r>
          <a:r>
            <a:rPr lang="es-MX" sz="2100" kern="1200" dirty="0" smtClean="0"/>
            <a:t>Quinto </a:t>
          </a:r>
          <a:r>
            <a:rPr lang="es-MX" sz="2100" kern="1200" dirty="0" smtClean="0"/>
            <a:t>(Del artículo </a:t>
          </a:r>
          <a:r>
            <a:rPr lang="es-MX" sz="2100" kern="1200" dirty="0" smtClean="0"/>
            <a:t>115 al 122)</a:t>
          </a:r>
          <a:endParaRPr lang="es-MX" sz="2100" kern="1200" dirty="0"/>
        </a:p>
      </dsp:txBody>
      <dsp:txXfrm>
        <a:off x="0" y="2113"/>
        <a:ext cx="2706367" cy="923895"/>
      </dsp:txXfrm>
    </dsp:sp>
    <dsp:sp modelId="{81444AFD-5E9A-4F30-A305-EC73E6752AA6}">
      <dsp:nvSpPr>
        <dsp:cNvPr id="0" name=""/>
        <dsp:cNvSpPr/>
      </dsp:nvSpPr>
      <dsp:spPr>
        <a:xfrm rot="5400000">
          <a:off x="4742469" y="-971509"/>
          <a:ext cx="739116" cy="4811320"/>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smtClean="0"/>
            <a:t>Trabajo y Previsión Social</a:t>
          </a:r>
          <a:endParaRPr lang="es-MX" sz="2000" b="0" kern="1200" dirty="0"/>
        </a:p>
      </dsp:txBody>
      <dsp:txXfrm rot="5400000">
        <a:off x="4742469" y="-971509"/>
        <a:ext cx="739116" cy="4811320"/>
      </dsp:txXfrm>
    </dsp:sp>
    <dsp:sp modelId="{4AFB0F7F-FAFE-4926-B57F-7C1AFDA5844A}">
      <dsp:nvSpPr>
        <dsp:cNvPr id="0" name=""/>
        <dsp:cNvSpPr/>
      </dsp:nvSpPr>
      <dsp:spPr>
        <a:xfrm>
          <a:off x="0" y="972203"/>
          <a:ext cx="2706367" cy="92389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dirty="0" smtClean="0"/>
            <a:t>Título Sexto (Artículo 123)</a:t>
          </a:r>
          <a:endParaRPr lang="es-MX" sz="2100" kern="1200" dirty="0"/>
        </a:p>
      </dsp:txBody>
      <dsp:txXfrm>
        <a:off x="0" y="972203"/>
        <a:ext cx="2706367" cy="923895"/>
      </dsp:txXfrm>
    </dsp:sp>
    <dsp:sp modelId="{77EFB960-3D52-470C-AA14-64158B65AB99}">
      <dsp:nvSpPr>
        <dsp:cNvPr id="0" name=""/>
        <dsp:cNvSpPr/>
      </dsp:nvSpPr>
      <dsp:spPr>
        <a:xfrm rot="5400000">
          <a:off x="4742469" y="-1419"/>
          <a:ext cx="739116" cy="4811320"/>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MX" sz="2000" b="0" kern="1200" dirty="0" smtClean="0"/>
            <a:t>Prevenciones  Generales</a:t>
          </a:r>
          <a:endParaRPr lang="es-MX" sz="2000" b="0" kern="1200" dirty="0"/>
        </a:p>
      </dsp:txBody>
      <dsp:txXfrm rot="5400000">
        <a:off x="4742469" y="-1419"/>
        <a:ext cx="739116" cy="4811320"/>
      </dsp:txXfrm>
    </dsp:sp>
    <dsp:sp modelId="{466E0DF5-7995-4CD7-A17D-E1D44703ECF3}">
      <dsp:nvSpPr>
        <dsp:cNvPr id="0" name=""/>
        <dsp:cNvSpPr/>
      </dsp:nvSpPr>
      <dsp:spPr>
        <a:xfrm>
          <a:off x="0" y="1942293"/>
          <a:ext cx="2706367" cy="923895"/>
        </a:xfrm>
        <a:prstGeom prst="roundRect">
          <a:avLst/>
        </a:prstGeom>
        <a:solidFill>
          <a:schemeClr val="accent4">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b="0" kern="1200" dirty="0" smtClean="0"/>
            <a:t>Título Séptimo (Del artículo 124 al 134)</a:t>
          </a:r>
          <a:endParaRPr lang="es-MX" sz="2100" b="0" kern="1200" dirty="0"/>
        </a:p>
      </dsp:txBody>
      <dsp:txXfrm>
        <a:off x="0" y="1942293"/>
        <a:ext cx="2706367" cy="923895"/>
      </dsp:txXfrm>
    </dsp:sp>
    <dsp:sp modelId="{D9421937-5E3C-4804-BD9C-A59ABB5B501F}">
      <dsp:nvSpPr>
        <dsp:cNvPr id="0" name=""/>
        <dsp:cNvSpPr/>
      </dsp:nvSpPr>
      <dsp:spPr>
        <a:xfrm rot="5400000">
          <a:off x="4742469" y="968670"/>
          <a:ext cx="739116" cy="4811320"/>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MX" sz="2000" b="0" kern="1200" dirty="0" smtClean="0"/>
            <a:t>Reformas a la Constitución</a:t>
          </a:r>
          <a:endParaRPr lang="es-MX" sz="2000" b="0" kern="1200" dirty="0"/>
        </a:p>
      </dsp:txBody>
      <dsp:txXfrm rot="5400000">
        <a:off x="4742469" y="968670"/>
        <a:ext cx="739116" cy="4811320"/>
      </dsp:txXfrm>
    </dsp:sp>
    <dsp:sp modelId="{902DB087-1E62-4B6F-9F26-A571641477F8}">
      <dsp:nvSpPr>
        <dsp:cNvPr id="0" name=""/>
        <dsp:cNvSpPr/>
      </dsp:nvSpPr>
      <dsp:spPr>
        <a:xfrm>
          <a:off x="0" y="2912383"/>
          <a:ext cx="2706367" cy="92389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b="0" kern="1200" dirty="0" smtClean="0"/>
            <a:t>Título Octavo </a:t>
          </a:r>
          <a:r>
            <a:rPr lang="es-MX" sz="2100" kern="1200" dirty="0" smtClean="0"/>
            <a:t>(Artículo 135)</a:t>
          </a:r>
          <a:endParaRPr lang="es-MX" sz="2100" b="0" kern="1200" dirty="0"/>
        </a:p>
      </dsp:txBody>
      <dsp:txXfrm>
        <a:off x="0" y="2912383"/>
        <a:ext cx="2706367" cy="923895"/>
      </dsp:txXfrm>
    </dsp:sp>
    <dsp:sp modelId="{50FE28D3-1E02-416C-9F06-7DEC6DEF875F}">
      <dsp:nvSpPr>
        <dsp:cNvPr id="0" name=""/>
        <dsp:cNvSpPr/>
      </dsp:nvSpPr>
      <dsp:spPr>
        <a:xfrm rot="5400000">
          <a:off x="4742469" y="1938761"/>
          <a:ext cx="739116" cy="4811320"/>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MX" sz="2000" b="0" kern="1200" dirty="0" smtClean="0"/>
            <a:t>Inviolabilidad de la Constitución</a:t>
          </a:r>
          <a:endParaRPr lang="es-MX" sz="2000" b="0" kern="1200" dirty="0"/>
        </a:p>
      </dsp:txBody>
      <dsp:txXfrm rot="5400000">
        <a:off x="4742469" y="1938761"/>
        <a:ext cx="739116" cy="4811320"/>
      </dsp:txXfrm>
    </dsp:sp>
    <dsp:sp modelId="{9D9C8DF8-D3A5-4787-83FC-A1E6E5302F2C}">
      <dsp:nvSpPr>
        <dsp:cNvPr id="0" name=""/>
        <dsp:cNvSpPr/>
      </dsp:nvSpPr>
      <dsp:spPr>
        <a:xfrm>
          <a:off x="0" y="3882473"/>
          <a:ext cx="2706367" cy="923895"/>
        </a:xfrm>
        <a:prstGeom prst="roundRect">
          <a:avLst/>
        </a:prstGeom>
        <a:solidFill>
          <a:schemeClr val="accent5">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b="0" kern="1200" dirty="0" smtClean="0"/>
            <a:t>Título Noveno </a:t>
          </a:r>
          <a:r>
            <a:rPr lang="es-MX" sz="2100" kern="1200" dirty="0" smtClean="0"/>
            <a:t>(Artículo 136)</a:t>
          </a:r>
          <a:endParaRPr lang="es-MX" sz="2100" b="0" kern="1200" dirty="0"/>
        </a:p>
      </dsp:txBody>
      <dsp:txXfrm>
        <a:off x="0" y="3882473"/>
        <a:ext cx="2706367" cy="923895"/>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A1DCEE-C67B-4BD7-9E0F-2B4CE59E8EC9}">
      <dsp:nvSpPr>
        <dsp:cNvPr id="0" name=""/>
        <dsp:cNvSpPr/>
      </dsp:nvSpPr>
      <dsp:spPr>
        <a:xfrm>
          <a:off x="0" y="157951"/>
          <a:ext cx="7043758" cy="887445"/>
        </a:xfrm>
        <a:prstGeom prst="roundRect">
          <a:avLst/>
        </a:prstGeom>
        <a:gradFill rotWithShape="0">
          <a:gsLst>
            <a:gs pos="0">
              <a:schemeClr val="accent5">
                <a:hueOff val="0"/>
                <a:satOff val="0"/>
                <a:lumOff val="0"/>
                <a:alphaOff val="0"/>
              </a:schemeClr>
            </a:gs>
            <a:gs pos="100000">
              <a:schemeClr val="accent5">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s-MX" sz="3700" b="1" kern="1200" dirty="0" smtClean="0"/>
            <a:t>PARTES DE LA CONSTITUCIÓN</a:t>
          </a:r>
          <a:endParaRPr lang="es-ES" sz="3700" kern="1200" dirty="0"/>
        </a:p>
      </dsp:txBody>
      <dsp:txXfrm>
        <a:off x="0" y="157951"/>
        <a:ext cx="7043758" cy="88744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5D2D7A-B047-4333-B4B8-A29D0603CD88}" type="datetimeFigureOut">
              <a:rPr lang="es-MX" smtClean="0"/>
              <a:pPr/>
              <a:t>20/10/2017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8904F5-12A7-4ED8-A761-8CBA018D74E6}"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9</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5" name="4 Marcador de fecha"/>
          <p:cNvSpPr>
            <a:spLocks noGrp="1"/>
          </p:cNvSpPr>
          <p:nvPr>
            <p:ph type="dt" idx="11"/>
          </p:nvPr>
        </p:nvSpPr>
        <p:spPr/>
        <p:txBody>
          <a:bodyPr/>
          <a:lstStyle/>
          <a:p>
            <a:fld id="{2E2E069F-70CF-40A6-8A36-AB7B421C6631}" type="datetime1">
              <a:rPr lang="es-MX" smtClean="0"/>
              <a:pPr/>
              <a:t>20/10/2017</a:t>
            </a:fld>
            <a:endParaRPr lang="es-MX"/>
          </a:p>
        </p:txBody>
      </p:sp>
      <p:sp>
        <p:nvSpPr>
          <p:cNvPr id="6" name="5 Marcador de encabezado"/>
          <p:cNvSpPr>
            <a:spLocks noGrp="1"/>
          </p:cNvSpPr>
          <p:nvPr>
            <p:ph type="hdr" sz="quarter" idx="12"/>
          </p:nvPr>
        </p:nvSpPr>
        <p:spPr/>
        <p:txBody>
          <a:bodyPr/>
          <a:lstStyle/>
          <a:p>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10</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31</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32</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33</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smtClean="0"/>
          </a:p>
          <a:p>
            <a:endParaRPr lang="es-MX"/>
          </a:p>
        </p:txBody>
      </p:sp>
      <p:sp>
        <p:nvSpPr>
          <p:cNvPr id="5" name="4 Marcador de fecha"/>
          <p:cNvSpPr>
            <a:spLocks noGrp="1"/>
          </p:cNvSpPr>
          <p:nvPr>
            <p:ph type="dt" idx="11"/>
          </p:nvPr>
        </p:nvSpPr>
        <p:spPr/>
        <p:txBody>
          <a:bodyPr/>
          <a:lstStyle/>
          <a:p>
            <a:fld id="{A6F85BD9-0777-4550-903F-45B18BDBF46C}" type="datetime1">
              <a:rPr lang="es-MX" smtClean="0"/>
              <a:pPr/>
              <a:t>20/10/2017</a:t>
            </a:fld>
            <a:endParaRPr lang="es-MX"/>
          </a:p>
        </p:txBody>
      </p:sp>
      <p:sp>
        <p:nvSpPr>
          <p:cNvPr id="6" name="5 Marcador de encabezado"/>
          <p:cNvSpPr>
            <a:spLocks noGrp="1"/>
          </p:cNvSpPr>
          <p:nvPr>
            <p:ph type="hdr" sz="quarter" idx="12"/>
          </p:nvPr>
        </p:nvSpPr>
        <p:spPr/>
        <p:txBody>
          <a:bodyPr/>
          <a:lstStyle/>
          <a:p>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39</a:t>
            </a:fld>
            <a:endParaRPr 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40</a:t>
            </a:fld>
            <a:endParaRPr 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41</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A98AF03-7270-45C2-A683-C5E353EF01A5}" type="datetime4">
              <a:rPr lang="en-US" smtClean="0"/>
              <a:pPr/>
              <a:t>October 20, 2017</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‹Nº›</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B5AFD-D735-4504-A039-ADEBB6448D55}" type="datetime4">
              <a:rPr lang="en-US" smtClean="0"/>
              <a:pPr/>
              <a:t>October 20,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C8118-FB93-4E87-B380-0175F2FE2167}" type="datetime4">
              <a:rPr lang="en-US" smtClean="0"/>
              <a:pPr/>
              <a:t>October 20,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A93482-8E69-40F7-BCAD-5662A6CADB27}" type="datetime4">
              <a:rPr lang="en-US" smtClean="0"/>
              <a:pPr/>
              <a:t>October 20,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B7EAE1-CAAC-4AEF-919E-158692B1E55E}" type="datetime4">
              <a:rPr lang="en-US" smtClean="0"/>
              <a:pPr/>
              <a:t>October 20,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525A706-D8F2-4D1A-855A-CADC92600C26}" type="datetime4">
              <a:rPr lang="en-US" smtClean="0"/>
              <a:pPr/>
              <a:t>October 20, 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‹Nº›</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B4F123-1704-49AC-9D15-C4B1462B8014}" type="datetime4">
              <a:rPr lang="en-US" smtClean="0"/>
              <a:pPr/>
              <a:t>October 20, 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127EC2-47FB-48A1-8644-C8A81DDAA119}" type="datetime4">
              <a:rPr lang="en-US" smtClean="0"/>
              <a:pPr/>
              <a:t>October 20, 2017</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EC3ED-7435-49F9-84C8-03CCA2F8DEDB}" type="datetime4">
              <a:rPr lang="en-US" smtClean="0"/>
              <a:pPr/>
              <a:t>October 20, 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FC49BF1-FCD3-4395-8FF6-0047AF66228E}" type="datetime4">
              <a:rPr lang="en-US" smtClean="0"/>
              <a:pPr/>
              <a:t>October 20, 2017</a:t>
            </a:fld>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‹Nº›</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61222-2C8B-4501-BE87-6797EC025925}" type="datetime4">
              <a:rPr lang="en-US" smtClean="0"/>
              <a:pPr/>
              <a:t>October 20, 2017</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6C01193-8287-4834-A286-6B880643E934}" type="datetime4">
              <a:rPr lang="en-US" smtClean="0"/>
              <a:pPr/>
              <a:t>October 20, 2017</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B37D5FE-740C-46F5-801A-FA5477D9711F}"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diagramData" Target="../diagrams/data18.xml"/><Relationship Id="rId3" Type="http://schemas.openxmlformats.org/officeDocument/2006/relationships/diagramData" Target="../diagrams/data17.xml"/><Relationship Id="rId7" Type="http://schemas.microsoft.com/office/2007/relationships/diagramDrawing" Target="../diagrams/drawing17.xml"/><Relationship Id="rId12" Type="http://schemas.microsoft.com/office/2007/relationships/diagramDrawing" Target="../diagrams/drawing18.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7.xml"/><Relationship Id="rId11" Type="http://schemas.openxmlformats.org/officeDocument/2006/relationships/diagramColors" Target="../diagrams/colors18.xml"/><Relationship Id="rId5" Type="http://schemas.openxmlformats.org/officeDocument/2006/relationships/diagramQuickStyle" Target="../diagrams/quickStyle17.xml"/><Relationship Id="rId10" Type="http://schemas.openxmlformats.org/officeDocument/2006/relationships/diagramQuickStyle" Target="../diagrams/quickStyle18.xml"/><Relationship Id="rId4" Type="http://schemas.openxmlformats.org/officeDocument/2006/relationships/diagramLayout" Target="../diagrams/layout17.xml"/><Relationship Id="rId9" Type="http://schemas.openxmlformats.org/officeDocument/2006/relationships/diagramLayout" Target="../diagrams/layout18.xml"/></Relationships>
</file>

<file path=ppt/slides/_rels/slide32.xml.rels><?xml version="1.0" encoding="UTF-8" standalone="yes"?>
<Relationships xmlns="http://schemas.openxmlformats.org/package/2006/relationships"><Relationship Id="rId8" Type="http://schemas.openxmlformats.org/officeDocument/2006/relationships/diagramData" Target="../diagrams/data20.xml"/><Relationship Id="rId3" Type="http://schemas.openxmlformats.org/officeDocument/2006/relationships/diagramData" Target="../diagrams/data19.xml"/><Relationship Id="rId7" Type="http://schemas.microsoft.com/office/2007/relationships/diagramDrawing" Target="../diagrams/drawing19.xml"/><Relationship Id="rId12" Type="http://schemas.microsoft.com/office/2007/relationships/diagramDrawing" Target="../diagrams/drawing20.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9.xml"/><Relationship Id="rId11" Type="http://schemas.openxmlformats.org/officeDocument/2006/relationships/diagramColors" Target="../diagrams/colors20.xml"/><Relationship Id="rId5" Type="http://schemas.openxmlformats.org/officeDocument/2006/relationships/diagramQuickStyle" Target="../diagrams/quickStyle19.xml"/><Relationship Id="rId10" Type="http://schemas.openxmlformats.org/officeDocument/2006/relationships/diagramQuickStyle" Target="../diagrams/quickStyle20.xml"/><Relationship Id="rId4" Type="http://schemas.openxmlformats.org/officeDocument/2006/relationships/diagramLayout" Target="../diagrams/layout19.xml"/><Relationship Id="rId9" Type="http://schemas.openxmlformats.org/officeDocument/2006/relationships/diagramLayout" Target="../diagrams/layout20.xml"/></Relationships>
</file>

<file path=ppt/slides/_rels/slide33.xml.rels><?xml version="1.0" encoding="UTF-8" standalone="yes"?>
<Relationships xmlns="http://schemas.openxmlformats.org/package/2006/relationships"><Relationship Id="rId8" Type="http://schemas.openxmlformats.org/officeDocument/2006/relationships/diagramData" Target="../diagrams/data22.xml"/><Relationship Id="rId3" Type="http://schemas.openxmlformats.org/officeDocument/2006/relationships/diagramData" Target="../diagrams/data21.xml"/><Relationship Id="rId7" Type="http://schemas.microsoft.com/office/2007/relationships/diagramDrawing" Target="../diagrams/drawing21.xml"/><Relationship Id="rId12" Type="http://schemas.microsoft.com/office/2007/relationships/diagramDrawing" Target="../diagrams/drawing2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1.xml"/><Relationship Id="rId11" Type="http://schemas.openxmlformats.org/officeDocument/2006/relationships/diagramColors" Target="../diagrams/colors22.xml"/><Relationship Id="rId5" Type="http://schemas.openxmlformats.org/officeDocument/2006/relationships/diagramQuickStyle" Target="../diagrams/quickStyle21.xml"/><Relationship Id="rId10" Type="http://schemas.openxmlformats.org/officeDocument/2006/relationships/diagramQuickStyle" Target="../diagrams/quickStyle22.xml"/><Relationship Id="rId4" Type="http://schemas.openxmlformats.org/officeDocument/2006/relationships/diagramLayout" Target="../diagrams/layout21.xml"/><Relationship Id="rId9" Type="http://schemas.openxmlformats.org/officeDocument/2006/relationships/diagramLayout" Target="../diagrams/layout2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google.com.mx/url?sa=i&amp;rct=j&amp;q=&amp;esrc=s&amp;frm=1&amp;source=images&amp;cd=&amp;cad=rja&amp;docid=X6rY1TkOxIx7_M&amp;tbnid=pf02qMUYGcJOjM:&amp;ved=0CAUQjRw&amp;url=http://portal2.edomex.gob.mx/udh/generalidades/caracteristicas/index.htm&amp;ei=q08FU6iuHoKj2QXCpYH4BQ&amp;bvm=bv.61535280,d.aWc&amp;psig=AFQjCNH0tDD1lokOwoUZG2lIsmekXH1vzQ&amp;ust=1392943376893058"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25.xml"/><Relationship Id="rId3" Type="http://schemas.openxmlformats.org/officeDocument/2006/relationships/diagramData" Target="../diagrams/data24.xml"/><Relationship Id="rId7" Type="http://schemas.microsoft.com/office/2007/relationships/diagramDrawing" Target="../diagrams/drawing24.xml"/><Relationship Id="rId12" Type="http://schemas.microsoft.com/office/2007/relationships/diagramDrawing" Target="../diagrams/drawing2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4.xml"/><Relationship Id="rId11" Type="http://schemas.openxmlformats.org/officeDocument/2006/relationships/diagramColors" Target="../diagrams/colors25.xml"/><Relationship Id="rId5" Type="http://schemas.openxmlformats.org/officeDocument/2006/relationships/diagramQuickStyle" Target="../diagrams/quickStyle24.xml"/><Relationship Id="rId10" Type="http://schemas.openxmlformats.org/officeDocument/2006/relationships/diagramQuickStyle" Target="../diagrams/quickStyle25.xml"/><Relationship Id="rId4" Type="http://schemas.openxmlformats.org/officeDocument/2006/relationships/diagramLayout" Target="../diagrams/layout24.xml"/><Relationship Id="rId9" Type="http://schemas.openxmlformats.org/officeDocument/2006/relationships/diagramLayout" Target="../diagrams/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27.xml"/><Relationship Id="rId3" Type="http://schemas.openxmlformats.org/officeDocument/2006/relationships/diagramData" Target="../diagrams/data26.xml"/><Relationship Id="rId7" Type="http://schemas.microsoft.com/office/2007/relationships/diagramDrawing" Target="../diagrams/drawing26.xml"/><Relationship Id="rId12" Type="http://schemas.microsoft.com/office/2007/relationships/diagramDrawing" Target="../diagrams/drawing27.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6.xml"/><Relationship Id="rId11" Type="http://schemas.openxmlformats.org/officeDocument/2006/relationships/diagramColors" Target="../diagrams/colors27.xml"/><Relationship Id="rId5" Type="http://schemas.openxmlformats.org/officeDocument/2006/relationships/diagramQuickStyle" Target="../diagrams/quickStyle26.xml"/><Relationship Id="rId10" Type="http://schemas.openxmlformats.org/officeDocument/2006/relationships/diagramQuickStyle" Target="../diagrams/quickStyle27.xml"/><Relationship Id="rId4" Type="http://schemas.openxmlformats.org/officeDocument/2006/relationships/diagramLayout" Target="../diagrams/layout26.xml"/><Relationship Id="rId9" Type="http://schemas.openxmlformats.org/officeDocument/2006/relationships/diagramLayout" Target="../diagrams/layout27.xml"/></Relationships>
</file>

<file path=ppt/slides/_rels/slide41.xml.rels><?xml version="1.0" encoding="UTF-8" standalone="yes"?>
<Relationships xmlns="http://schemas.openxmlformats.org/package/2006/relationships"><Relationship Id="rId8" Type="http://schemas.openxmlformats.org/officeDocument/2006/relationships/diagramData" Target="../diagrams/data29.xml"/><Relationship Id="rId3" Type="http://schemas.openxmlformats.org/officeDocument/2006/relationships/diagramData" Target="../diagrams/data28.xml"/><Relationship Id="rId7" Type="http://schemas.microsoft.com/office/2007/relationships/diagramDrawing" Target="../diagrams/drawing28.xml"/><Relationship Id="rId12" Type="http://schemas.microsoft.com/office/2007/relationships/diagramDrawing" Target="../diagrams/drawing29.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8.xml"/><Relationship Id="rId11" Type="http://schemas.openxmlformats.org/officeDocument/2006/relationships/diagramColors" Target="../diagrams/colors29.xml"/><Relationship Id="rId5" Type="http://schemas.openxmlformats.org/officeDocument/2006/relationships/diagramQuickStyle" Target="../diagrams/quickStyle28.xml"/><Relationship Id="rId10" Type="http://schemas.openxmlformats.org/officeDocument/2006/relationships/diagramQuickStyle" Target="../diagrams/quickStyle29.xml"/><Relationship Id="rId4" Type="http://schemas.openxmlformats.org/officeDocument/2006/relationships/diagramLayout" Target="../diagrams/layout28.xml"/><Relationship Id="rId9" Type="http://schemas.openxmlformats.org/officeDocument/2006/relationships/diagramLayout" Target="../diagrams/layout29.xml"/></Relationships>
</file>

<file path=ppt/slides/_rels/slide42.xml.rels><?xml version="1.0" encoding="UTF-8" standalone="yes"?>
<Relationships xmlns="http://schemas.openxmlformats.org/package/2006/relationships"><Relationship Id="rId8" Type="http://schemas.openxmlformats.org/officeDocument/2006/relationships/diagramData" Target="../diagrams/data31.xml"/><Relationship Id="rId3" Type="http://schemas.openxmlformats.org/officeDocument/2006/relationships/diagramData" Target="../diagrams/data30.xml"/><Relationship Id="rId7" Type="http://schemas.microsoft.com/office/2007/relationships/diagramDrawing" Target="../diagrams/drawing30.xml"/><Relationship Id="rId12" Type="http://schemas.microsoft.com/office/2007/relationships/diagramDrawing" Target="../diagrams/drawing3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0.xml"/><Relationship Id="rId11" Type="http://schemas.openxmlformats.org/officeDocument/2006/relationships/diagramColors" Target="../diagrams/colors31.xml"/><Relationship Id="rId5" Type="http://schemas.openxmlformats.org/officeDocument/2006/relationships/diagramQuickStyle" Target="../diagrams/quickStyle30.xml"/><Relationship Id="rId10" Type="http://schemas.openxmlformats.org/officeDocument/2006/relationships/diagramQuickStyle" Target="../diagrams/quickStyle31.xml"/><Relationship Id="rId4" Type="http://schemas.openxmlformats.org/officeDocument/2006/relationships/diagramLayout" Target="../diagrams/layout30.xml"/><Relationship Id="rId9" Type="http://schemas.openxmlformats.org/officeDocument/2006/relationships/diagramLayout" Target="../diagrams/layout31.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4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2493819"/>
            <a:ext cx="3313355" cy="2232560"/>
          </a:xfrm>
        </p:spPr>
        <p:txBody>
          <a:bodyPr>
            <a:normAutofit fontScale="90000"/>
          </a:bodyPr>
          <a:lstStyle/>
          <a:p>
            <a:r>
              <a:rPr lang="es-MX" sz="2700" b="1" dirty="0" smtClean="0"/>
              <a:t/>
            </a:r>
            <a:br>
              <a:rPr lang="es-MX" sz="2700" b="1" dirty="0" smtClean="0"/>
            </a:br>
            <a:r>
              <a:rPr lang="es-MX" sz="2700" b="1" dirty="0" smtClean="0"/>
              <a:t/>
            </a:r>
            <a:br>
              <a:rPr lang="es-MX" sz="2700" b="1" dirty="0" smtClean="0"/>
            </a:br>
            <a:r>
              <a:rPr lang="es-MX" sz="2700" b="1" dirty="0" smtClean="0"/>
              <a:t/>
            </a:r>
            <a:br>
              <a:rPr lang="es-MX" sz="2700" b="1" dirty="0" smtClean="0"/>
            </a:br>
            <a:r>
              <a:rPr lang="es-MX" sz="2000" b="1" dirty="0" smtClean="0"/>
              <a:t> </a:t>
            </a:r>
            <a:r>
              <a:rPr lang="es-MX" sz="2700" b="1" dirty="0" smtClean="0"/>
              <a:t>Unidad 1. </a:t>
            </a:r>
            <a:r>
              <a:rPr lang="es-ES" sz="2700" b="1" dirty="0" smtClean="0"/>
              <a:t>ESTRUCTURA Y PRINCIPIOS DE LA CONSTITUCIÓN </a:t>
            </a:r>
            <a:r>
              <a:rPr lang="es-MX" sz="2700" dirty="0" smtClean="0"/>
              <a:t/>
            </a:r>
            <a:br>
              <a:rPr lang="es-MX" sz="2700" dirty="0" smtClean="0"/>
            </a:br>
            <a:r>
              <a:rPr lang="es-MX" sz="2700" b="1" dirty="0" smtClean="0"/>
              <a:t>	</a:t>
            </a:r>
            <a:r>
              <a:rPr lang="es-MX" sz="2400" b="1" dirty="0" smtClean="0"/>
              <a:t/>
            </a:r>
            <a:br>
              <a:rPr lang="es-MX" sz="2400" b="1" dirty="0" smtClean="0"/>
            </a:br>
            <a:endParaRPr lang="en-US" sz="2400" dirty="0"/>
          </a:p>
        </p:txBody>
      </p:sp>
      <p:sp>
        <p:nvSpPr>
          <p:cNvPr id="3" name="Subtitle 2"/>
          <p:cNvSpPr>
            <a:spLocks noGrp="1"/>
          </p:cNvSpPr>
          <p:nvPr>
            <p:ph type="subTitle" idx="1"/>
          </p:nvPr>
        </p:nvSpPr>
        <p:spPr>
          <a:xfrm>
            <a:off x="4733365" y="4753590"/>
            <a:ext cx="3309803" cy="677392"/>
          </a:xfrm>
        </p:spPr>
        <p:txBody>
          <a:bodyPr>
            <a:normAutofit fontScale="55000" lnSpcReduction="20000"/>
          </a:bodyPr>
          <a:lstStyle/>
          <a:p>
            <a:endParaRPr lang="es-MX" dirty="0" smtClean="0"/>
          </a:p>
          <a:p>
            <a:r>
              <a:rPr lang="es-MX" b="1" dirty="0" smtClean="0"/>
              <a:t>LICENCIATURA EN DERECHO</a:t>
            </a:r>
          </a:p>
          <a:p>
            <a:r>
              <a:rPr lang="es-MX" b="1" dirty="0" smtClean="0"/>
              <a:t>5 PERIODO</a:t>
            </a:r>
          </a:p>
          <a:p>
            <a:r>
              <a:rPr lang="es-MX" dirty="0" smtClean="0"/>
              <a:t>	</a:t>
            </a:r>
          </a:p>
          <a:p>
            <a:endParaRPr lang="en-US" dirty="0"/>
          </a:p>
        </p:txBody>
      </p:sp>
      <p:sp>
        <p:nvSpPr>
          <p:cNvPr id="4" name="Date Placeholder 3"/>
          <p:cNvSpPr>
            <a:spLocks noGrp="1"/>
          </p:cNvSpPr>
          <p:nvPr>
            <p:ph type="dt" sz="half" idx="10"/>
          </p:nvPr>
        </p:nvSpPr>
        <p:spPr>
          <a:xfrm>
            <a:off x="4738744" y="1516828"/>
            <a:ext cx="3449292" cy="750981"/>
          </a:xfrm>
        </p:spPr>
        <p:txBody>
          <a:bodyPr/>
          <a:lstStyle/>
          <a:p>
            <a:r>
              <a:rPr lang="en-US" dirty="0" err="1" smtClean="0"/>
              <a:t>DERECHO</a:t>
            </a:r>
            <a:r>
              <a:rPr lang="en-US" dirty="0" smtClean="0"/>
              <a:t> </a:t>
            </a:r>
            <a:r>
              <a:rPr lang="en-US" dirty="0" err="1" smtClean="0"/>
              <a:t>CONSTITUCIONAL</a:t>
            </a:r>
            <a:endParaRPr lang="en-US" dirty="0"/>
          </a:p>
        </p:txBody>
      </p:sp>
      <p:sp>
        <p:nvSpPr>
          <p:cNvPr id="5" name="Footer Placeholder 4"/>
          <p:cNvSpPr>
            <a:spLocks noGrp="1"/>
          </p:cNvSpPr>
          <p:nvPr>
            <p:ph type="ftr" sz="quarter" idx="11"/>
          </p:nvPr>
        </p:nvSpPr>
        <p:spPr>
          <a:xfrm>
            <a:off x="4544291" y="5719966"/>
            <a:ext cx="3590821" cy="365125"/>
          </a:xfrm>
        </p:spPr>
        <p:txBody>
          <a:bodyPr/>
          <a:lstStyle/>
          <a:p>
            <a:r>
              <a:rPr lang="en-US" dirty="0" smtClean="0"/>
              <a:t>M. EN D. EMILIA </a:t>
            </a:r>
            <a:r>
              <a:rPr lang="en-US" dirty="0" err="1" smtClean="0"/>
              <a:t>DURÁN</a:t>
            </a:r>
            <a:r>
              <a:rPr lang="en-US" dirty="0" smtClean="0"/>
              <a:t>  </a:t>
            </a:r>
            <a:r>
              <a:rPr lang="en-US" dirty="0" err="1" smtClean="0"/>
              <a:t>RAMÍREZ</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1</a:t>
            </a:fld>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4495800" y="3352800"/>
            <a:ext cx="152400" cy="152400"/>
          </a:xfrm>
          <a:prstGeom prst="rect">
            <a:avLst/>
          </a:prstGeom>
          <a:noFill/>
          <a:ln w="9525">
            <a:noFill/>
            <a:miter lim="800000"/>
            <a:headEnd/>
            <a:tailEnd/>
          </a:ln>
        </p:spPr>
      </p:pic>
      <p:pic>
        <p:nvPicPr>
          <p:cNvPr id="1028" name="Picture 4"/>
          <p:cNvPicPr>
            <a:picLocks noChangeAspect="1" noChangeArrowheads="1"/>
          </p:cNvPicPr>
          <p:nvPr/>
        </p:nvPicPr>
        <p:blipFill>
          <a:blip r:embed="rId2" cstate="print"/>
          <a:srcRect/>
          <a:stretch>
            <a:fillRect/>
          </a:stretch>
        </p:blipFill>
        <p:spPr bwMode="auto">
          <a:xfrm>
            <a:off x="4495800" y="3352800"/>
            <a:ext cx="152400" cy="152400"/>
          </a:xfrm>
          <a:prstGeom prst="rect">
            <a:avLst/>
          </a:prstGeom>
          <a:noFill/>
          <a:ln w="9525">
            <a:noFill/>
            <a:miter lim="800000"/>
            <a:headEnd/>
            <a:tailEnd/>
          </a:ln>
        </p:spPr>
      </p:pic>
      <p:pic>
        <p:nvPicPr>
          <p:cNvPr id="10" name="Picture 2" descr="Universidad Autónoma del Estado de México"/>
          <p:cNvPicPr>
            <a:picLocks noChangeAspect="1" noChangeArrowheads="1"/>
          </p:cNvPicPr>
          <p:nvPr/>
        </p:nvPicPr>
        <p:blipFill>
          <a:blip r:embed="rId3" cstate="print"/>
          <a:srcRect/>
          <a:stretch>
            <a:fillRect/>
          </a:stretch>
        </p:blipFill>
        <p:spPr bwMode="auto">
          <a:xfrm>
            <a:off x="0" y="641267"/>
            <a:ext cx="4278882" cy="961902"/>
          </a:xfrm>
          <a:prstGeom prst="rect">
            <a:avLst/>
          </a:prstGeom>
          <a:noFill/>
        </p:spPr>
      </p:pic>
      <p:sp>
        <p:nvSpPr>
          <p:cNvPr id="12" name="11 CuadroTexto"/>
          <p:cNvSpPr txBox="1"/>
          <p:nvPr/>
        </p:nvSpPr>
        <p:spPr>
          <a:xfrm>
            <a:off x="237506" y="2113808"/>
            <a:ext cx="4334494" cy="276999"/>
          </a:xfrm>
          <a:prstGeom prst="rect">
            <a:avLst/>
          </a:prstGeom>
          <a:noFill/>
        </p:spPr>
        <p:txBody>
          <a:bodyPr wrap="square" rtlCol="0">
            <a:spAutoFit/>
          </a:bodyPr>
          <a:lstStyle/>
          <a:p>
            <a:pPr algn="ctr"/>
            <a:r>
              <a:rPr lang="es-MX" sz="1200" dirty="0" smtClean="0"/>
              <a:t>Centro Universitario </a:t>
            </a:r>
            <a:r>
              <a:rPr lang="es-MX" sz="1200" dirty="0" err="1" smtClean="0"/>
              <a:t>UAEM</a:t>
            </a:r>
            <a:r>
              <a:rPr lang="es-MX" sz="1200" dirty="0" smtClean="0"/>
              <a:t> Texcoco</a:t>
            </a:r>
            <a:endParaRPr lang="es-MX" sz="1200" dirty="0"/>
          </a:p>
        </p:txBody>
      </p:sp>
    </p:spTree>
    <p:extLst>
      <p:ext uri="{BB962C8B-B14F-4D97-AF65-F5344CB8AC3E}">
        <p14:creationId xmlns:p14="http://schemas.microsoft.com/office/powerpoint/2010/main" xmlns="" val="21940979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677917" y="274638"/>
          <a:ext cx="8008883"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756745" y="2060848"/>
          <a:ext cx="7914289" cy="43924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2064" y="898634"/>
            <a:ext cx="8182098" cy="1221111"/>
          </a:xfrm>
        </p:spPr>
        <p:txBody>
          <a:bodyPr>
            <a:normAutofit fontScale="90000"/>
          </a:bodyPr>
          <a:lstStyle/>
          <a:p>
            <a:r>
              <a:rPr lang="es-MX" b="1" dirty="0" smtClean="0"/>
              <a:t/>
            </a:r>
            <a:br>
              <a:rPr lang="es-MX" b="1" dirty="0" smtClean="0"/>
            </a:br>
            <a:r>
              <a:rPr lang="es-MX" b="1" dirty="0" smtClean="0"/>
              <a:t/>
            </a:r>
            <a:br>
              <a:rPr lang="es-MX" b="1" dirty="0" smtClean="0"/>
            </a:br>
            <a:r>
              <a:rPr lang="es-ES" sz="3200" dirty="0" smtClean="0"/>
              <a:t>El </a:t>
            </a:r>
            <a:r>
              <a:rPr lang="es-ES" sz="3200" dirty="0" smtClean="0"/>
              <a:t>constitucionalismo mexicano y su vertiente histórica</a:t>
            </a:r>
            <a:r>
              <a:rPr lang="es-MX" sz="3200" dirty="0" smtClean="0"/>
              <a:t/>
            </a:r>
            <a:br>
              <a:rPr lang="es-MX" sz="3200" dirty="0" smtClean="0"/>
            </a:br>
            <a:endParaRPr lang="es-MX" sz="3100" dirty="0"/>
          </a:p>
        </p:txBody>
      </p:sp>
      <p:sp>
        <p:nvSpPr>
          <p:cNvPr id="4" name="3 Marcador de fecha"/>
          <p:cNvSpPr>
            <a:spLocks noGrp="1"/>
          </p:cNvSpPr>
          <p:nvPr>
            <p:ph type="dt" sz="half" idx="10"/>
          </p:nvPr>
        </p:nvSpPr>
        <p:spPr/>
        <p:txBody>
          <a:bodyPr/>
          <a:lstStyle/>
          <a:p>
            <a:r>
              <a:rPr lang="es-ES" dirty="0" smtClean="0"/>
              <a:t>1.1 El constitucionalismo mexicano y su vertiente histórica</a:t>
            </a:r>
            <a:endParaRPr lang="es-MX" dirty="0" smtClean="0"/>
          </a:p>
          <a:p>
            <a:r>
              <a:rPr lang="es-MX" b="1" dirty="0" smtClean="0"/>
              <a:t>. 	</a:t>
            </a:r>
          </a:p>
          <a:p>
            <a:endParaRPr lang="en-US" dirty="0"/>
          </a:p>
        </p:txBody>
      </p:sp>
      <p:sp>
        <p:nvSpPr>
          <p:cNvPr id="5" name="4 Marcador de pie de página"/>
          <p:cNvSpPr>
            <a:spLocks noGrp="1"/>
          </p:cNvSpPr>
          <p:nvPr>
            <p:ph type="ftr" sz="quarter" idx="11"/>
          </p:nvPr>
        </p:nvSpPr>
        <p:spPr/>
        <p:txBody>
          <a:bodyPr/>
          <a:lstStyle/>
          <a:p>
            <a:r>
              <a:rPr lang="es-ES" dirty="0" smtClean="0"/>
              <a:t>4.1 Sistemas de control constitucional</a:t>
            </a:r>
            <a:endParaRPr lang="es-MX" dirty="0" smtClean="0"/>
          </a:p>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11</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9" name="8 Marcador de contenido" descr="Resultado de imagen para CONSTITUCIONES MEXICANAS"/>
          <p:cNvPicPr>
            <a:picLocks noGrp="1"/>
          </p:cNvPicPr>
          <p:nvPr>
            <p:ph idx="1"/>
          </p:nvPr>
        </p:nvPicPr>
        <p:blipFill>
          <a:blip r:embed="rId3" cstate="print"/>
          <a:srcRect/>
          <a:stretch>
            <a:fillRect/>
          </a:stretch>
        </p:blipFill>
        <p:spPr bwMode="auto">
          <a:xfrm>
            <a:off x="583324" y="1513490"/>
            <a:ext cx="7851227" cy="51080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5013" y="1027664"/>
            <a:ext cx="8253351" cy="611131"/>
          </a:xfrm>
        </p:spPr>
        <p:txBody>
          <a:bodyPr>
            <a:normAutofit fontScale="90000"/>
          </a:bodyPr>
          <a:lstStyle/>
          <a:p>
            <a:r>
              <a:rPr lang="es-ES" sz="2800" dirty="0" smtClean="0"/>
              <a:t/>
            </a:r>
            <a:br>
              <a:rPr lang="es-ES" sz="2800" dirty="0" smtClean="0"/>
            </a:br>
            <a:r>
              <a:rPr lang="es-ES" sz="2800" dirty="0" smtClean="0"/>
              <a:t>El </a:t>
            </a:r>
            <a:r>
              <a:rPr lang="es-ES" sz="2800" dirty="0" smtClean="0"/>
              <a:t>constitucionalismo mexicano y su vertiente histórica</a:t>
            </a:r>
            <a:endParaRPr lang="es-MX" sz="2800" dirty="0" smtClean="0"/>
          </a:p>
        </p:txBody>
      </p:sp>
      <p:sp>
        <p:nvSpPr>
          <p:cNvPr id="4" name="3 Marcador de fecha"/>
          <p:cNvSpPr>
            <a:spLocks noGrp="1"/>
          </p:cNvSpPr>
          <p:nvPr>
            <p:ph type="dt" sz="half" idx="10"/>
          </p:nvPr>
        </p:nvSpPr>
        <p:spPr/>
        <p:txBody>
          <a:bodyPr/>
          <a:lstStyle/>
          <a:p>
            <a:r>
              <a:rPr lang="es-MX" b="1" dirty="0" smtClean="0"/>
              <a:t>4.1 Sistemas de control constitucional.</a:t>
            </a:r>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12</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pic>
        <p:nvPicPr>
          <p:cNvPr id="10" name="9 Marcador de contenido" descr="Resultado de imagen para CONSTITUCIONES MEXICANAS"/>
          <p:cNvPicPr>
            <a:picLocks noGrp="1"/>
          </p:cNvPicPr>
          <p:nvPr>
            <p:ph idx="1"/>
          </p:nvPr>
        </p:nvPicPr>
        <p:blipFill>
          <a:blip r:embed="rId3" cstate="print"/>
          <a:srcRect/>
          <a:stretch>
            <a:fillRect/>
          </a:stretch>
        </p:blipFill>
        <p:spPr bwMode="auto">
          <a:xfrm>
            <a:off x="520262" y="1765738"/>
            <a:ext cx="8182304" cy="47454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468313" y="972102"/>
            <a:ext cx="8229600" cy="636680"/>
          </a:xfrm>
        </p:spPr>
        <p:txBody>
          <a:bodyPr>
            <a:normAutofit fontScale="90000"/>
          </a:bodyPr>
          <a:lstStyle/>
          <a:p>
            <a:pPr lvl="0" algn="ctr"/>
            <a:r>
              <a:rPr lang="es-MX" dirty="0" smtClean="0"/>
              <a:t/>
            </a:r>
            <a:br>
              <a:rPr lang="es-MX" dirty="0" smtClean="0"/>
            </a:br>
            <a:r>
              <a:rPr lang="es-ES" b="1" i="1" dirty="0" smtClean="0"/>
              <a:t> </a:t>
            </a:r>
            <a:r>
              <a:rPr lang="es-MX" sz="3600" dirty="0" smtClean="0"/>
              <a:t>¿Cuáles son las corrientes constitucionalistas?</a:t>
            </a:r>
            <a:endParaRPr lang="es-MX" sz="3600" dirty="0"/>
          </a:p>
        </p:txBody>
      </p:sp>
      <p:graphicFrame>
        <p:nvGraphicFramePr>
          <p:cNvPr id="4" name="3 Marcador de contenido"/>
          <p:cNvGraphicFramePr>
            <a:graphicFrameLocks noGrp="1"/>
          </p:cNvGraphicFramePr>
          <p:nvPr>
            <p:ph idx="1"/>
          </p:nvPr>
        </p:nvGraphicFramePr>
        <p:xfrm>
          <a:off x="0" y="1655378"/>
          <a:ext cx="9144000" cy="46692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6028" y="1027664"/>
            <a:ext cx="7961586" cy="927260"/>
          </a:xfrm>
        </p:spPr>
        <p:txBody>
          <a:bodyPr>
            <a:normAutofit fontScale="90000"/>
          </a:bodyPr>
          <a:lstStyle/>
          <a:p>
            <a:r>
              <a:rPr lang="es-ES" sz="3100" b="1" dirty="0" smtClean="0"/>
              <a:t>Estructura </a:t>
            </a:r>
            <a:r>
              <a:rPr lang="es-ES" sz="3100" b="1" dirty="0" smtClean="0"/>
              <a:t>General de la Constitución</a:t>
            </a:r>
            <a:r>
              <a:rPr lang="es-MX" b="1" dirty="0" smtClean="0"/>
              <a:t/>
            </a:r>
            <a:br>
              <a:rPr lang="es-MX" b="1" dirty="0" smtClean="0"/>
            </a:br>
            <a:endParaRPr lang="es-MX" b="1" dirty="0"/>
          </a:p>
        </p:txBody>
      </p:sp>
      <p:graphicFrame>
        <p:nvGraphicFramePr>
          <p:cNvPr id="7" name="6 Marcador de contenido"/>
          <p:cNvGraphicFramePr>
            <a:graphicFrameLocks noGrp="1"/>
          </p:cNvGraphicFramePr>
          <p:nvPr>
            <p:ph idx="1"/>
          </p:nvPr>
        </p:nvGraphicFramePr>
        <p:xfrm>
          <a:off x="1042988" y="2324100"/>
          <a:ext cx="6777037" cy="350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6028" y="1027664"/>
            <a:ext cx="7961586" cy="927260"/>
          </a:xfrm>
        </p:spPr>
        <p:txBody>
          <a:bodyPr>
            <a:normAutofit fontScale="90000"/>
          </a:bodyPr>
          <a:lstStyle/>
          <a:p>
            <a:r>
              <a:rPr lang="es-ES" sz="3100" b="1" dirty="0" smtClean="0"/>
              <a:t>Estructura </a:t>
            </a:r>
            <a:r>
              <a:rPr lang="es-ES" sz="3100" b="1" dirty="0" smtClean="0"/>
              <a:t>General de la Constitución</a:t>
            </a:r>
            <a:r>
              <a:rPr lang="es-MX" b="1" dirty="0" smtClean="0"/>
              <a:t/>
            </a:r>
            <a:br>
              <a:rPr lang="es-MX" b="1" dirty="0" smtClean="0"/>
            </a:br>
            <a:endParaRPr lang="es-MX" b="1" dirty="0"/>
          </a:p>
        </p:txBody>
      </p:sp>
      <p:graphicFrame>
        <p:nvGraphicFramePr>
          <p:cNvPr id="7" name="6 Marcador de contenido"/>
          <p:cNvGraphicFramePr>
            <a:graphicFrameLocks noGrp="1"/>
          </p:cNvGraphicFramePr>
          <p:nvPr>
            <p:ph idx="1"/>
          </p:nvPr>
        </p:nvGraphicFramePr>
        <p:xfrm>
          <a:off x="599090" y="1466194"/>
          <a:ext cx="7945820" cy="4918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6028" y="1027664"/>
            <a:ext cx="7961586" cy="927260"/>
          </a:xfrm>
        </p:spPr>
        <p:txBody>
          <a:bodyPr>
            <a:normAutofit fontScale="90000"/>
          </a:bodyPr>
          <a:lstStyle/>
          <a:p>
            <a:r>
              <a:rPr lang="es-ES" sz="3100" b="1" dirty="0" smtClean="0"/>
              <a:t>Estructura </a:t>
            </a:r>
            <a:r>
              <a:rPr lang="es-ES" sz="3100" b="1" dirty="0" smtClean="0"/>
              <a:t>General de la Constitución</a:t>
            </a:r>
            <a:r>
              <a:rPr lang="es-MX" b="1" dirty="0" smtClean="0"/>
              <a:t/>
            </a:r>
            <a:br>
              <a:rPr lang="es-MX" b="1" dirty="0" smtClean="0"/>
            </a:br>
            <a:endParaRPr lang="es-MX" b="1" dirty="0"/>
          </a:p>
        </p:txBody>
      </p:sp>
      <p:graphicFrame>
        <p:nvGraphicFramePr>
          <p:cNvPr id="7" name="6 Marcador de contenido"/>
          <p:cNvGraphicFramePr>
            <a:graphicFrameLocks noGrp="1"/>
          </p:cNvGraphicFramePr>
          <p:nvPr>
            <p:ph idx="1"/>
          </p:nvPr>
        </p:nvGraphicFramePr>
        <p:xfrm>
          <a:off x="1042988" y="1545020"/>
          <a:ext cx="7517688" cy="48084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 xmlns:p14="http://schemas.microsoft.com/office/powerpoint/2010/main" val="2412314321"/>
              </p:ext>
            </p:extLst>
          </p:nvPr>
        </p:nvGraphicFramePr>
        <p:xfrm>
          <a:off x="1643042" y="214290"/>
          <a:ext cx="7043758" cy="12033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 xmlns:p14="http://schemas.microsoft.com/office/powerpoint/2010/main" val="3076395383"/>
              </p:ext>
            </p:extLst>
          </p:nvPr>
        </p:nvGraphicFramePr>
        <p:xfrm>
          <a:off x="1571604" y="2000240"/>
          <a:ext cx="7086592" cy="44116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 xmlns:p14="http://schemas.microsoft.com/office/powerpoint/2010/main" val="6413085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89502" y="1674511"/>
            <a:ext cx="6777317" cy="611489"/>
          </a:xfrm>
        </p:spPr>
        <p:txBody>
          <a:bodyPr>
            <a:normAutofit fontScale="70000" lnSpcReduction="20000"/>
          </a:bodyPr>
          <a:lstStyle/>
          <a:p>
            <a:r>
              <a:rPr lang="es-ES" dirty="0" smtClean="0"/>
              <a:t>1.5 Las partes dogmática y orgánica de la Constitución</a:t>
            </a:r>
            <a:r>
              <a:rPr lang="es-MX" dirty="0" smtClean="0"/>
              <a:t/>
            </a:r>
            <a:br>
              <a:rPr lang="es-MX" dirty="0" smtClean="0"/>
            </a:br>
            <a:endParaRPr lang="es-MX" dirty="0"/>
          </a:p>
        </p:txBody>
      </p:sp>
      <p:sp>
        <p:nvSpPr>
          <p:cNvPr id="4" name="3 Marcador de fecha"/>
          <p:cNvSpPr>
            <a:spLocks noGrp="1"/>
          </p:cNvSpPr>
          <p:nvPr>
            <p:ph type="dt" sz="half" idx="10"/>
          </p:nvPr>
        </p:nvSpPr>
        <p:spPr/>
        <p:txBody>
          <a:bodyPr/>
          <a:lstStyle/>
          <a:p>
            <a:endParaRPr lang="en-US" dirty="0"/>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18</a:t>
            </a:fld>
            <a:endParaRPr lang="en-US"/>
          </a:p>
        </p:txBody>
      </p:sp>
      <p:pic>
        <p:nvPicPr>
          <p:cNvPr id="7" name="6 Imagen" descr="Resultado de imagen para PARTES DE LA CONSTITUCIÓN CONSTITUCIONES MEXICANAS"/>
          <p:cNvPicPr/>
          <p:nvPr/>
        </p:nvPicPr>
        <p:blipFill>
          <a:blip r:embed="rId2" cstate="print"/>
          <a:srcRect/>
          <a:stretch>
            <a:fillRect/>
          </a:stretch>
        </p:blipFill>
        <p:spPr bwMode="auto">
          <a:xfrm>
            <a:off x="531704" y="1008993"/>
            <a:ext cx="8198068" cy="5478517"/>
          </a:xfrm>
          <a:prstGeom prst="rect">
            <a:avLst/>
          </a:prstGeom>
          <a:noFill/>
          <a:ln w="9525">
            <a:noFill/>
            <a:miter lim="800000"/>
            <a:headEnd/>
            <a:tailEnd/>
          </a:ln>
        </p:spPr>
      </p:pic>
      <p:sp>
        <p:nvSpPr>
          <p:cNvPr id="8" name="7 Título"/>
          <p:cNvSpPr>
            <a:spLocks noGrp="1"/>
          </p:cNvSpPr>
          <p:nvPr>
            <p:ph type="title"/>
          </p:nvPr>
        </p:nvSpPr>
        <p:spPr>
          <a:xfrm>
            <a:off x="476196" y="996133"/>
            <a:ext cx="8213833" cy="1143000"/>
          </a:xfrm>
        </p:spPr>
        <p:txBody>
          <a:bodyPr/>
          <a:lstStyle/>
          <a:p>
            <a:endParaRPr lang="es-MX"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DOGMÁTICA</a:t>
            </a:r>
            <a:endParaRPr lang="es-MX" dirty="0"/>
          </a:p>
        </p:txBody>
      </p:sp>
      <p:sp>
        <p:nvSpPr>
          <p:cNvPr id="3" name="Marcador de contenido 2"/>
          <p:cNvSpPr>
            <a:spLocks noGrp="1"/>
          </p:cNvSpPr>
          <p:nvPr>
            <p:ph idx="1"/>
          </p:nvPr>
        </p:nvSpPr>
        <p:spPr>
          <a:xfrm>
            <a:off x="662152" y="1196752"/>
            <a:ext cx="8024648" cy="5184576"/>
          </a:xfrm>
        </p:spPr>
        <p:txBody>
          <a:bodyPr>
            <a:normAutofit fontScale="92500" lnSpcReduction="20000"/>
          </a:bodyPr>
          <a:lstStyle/>
          <a:p>
            <a:r>
              <a:rPr lang="es-MX" b="1" i="1" dirty="0" smtClean="0"/>
              <a:t>EN LA PARTE DOGMÁTICA</a:t>
            </a:r>
            <a:r>
              <a:rPr lang="es-MX" b="1" dirty="0" smtClean="0"/>
              <a:t> se </a:t>
            </a:r>
            <a:r>
              <a:rPr lang="es-MX" b="1" dirty="0"/>
              <a:t>han contenido los llamados derechos humanos de la primera generación, como son, entre otros, la libertad de expresión, la libertad de cultos, la libertad de asociación. Estos derechos fundamentales constituyen una limitación al poder de los gobernantes, que de otro modo caerían fácilmente en el despotismo y la arbitrariedad. </a:t>
            </a:r>
          </a:p>
          <a:p>
            <a:r>
              <a:rPr lang="es-MX" b="1" dirty="0"/>
              <a:t>Esta parte dogmática se denomina así porque los derechos humanos representan verdades políticas que la constitución acepta a manera de dogma, son principios que valen sin necesidad de demostrarlos, fruto de la lucha histórica del hombre por su libertad. </a:t>
            </a:r>
          </a:p>
          <a:p>
            <a:r>
              <a:rPr lang="es-MX" b="1" dirty="0"/>
              <a:t>Conviene advertir, por último, que en esta parte dogmática varias Constituciones incluyen también el preámbulo, los principios y los valores constitucionales así como derechos económicos, sociales y culturales.</a:t>
            </a:r>
          </a:p>
        </p:txBody>
      </p:sp>
    </p:spTree>
    <p:extLst>
      <p:ext uri="{BB962C8B-B14F-4D97-AF65-F5344CB8AC3E}">
        <p14:creationId xmlns="" xmlns:p14="http://schemas.microsoft.com/office/powerpoint/2010/main" val="34534189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
            </a:r>
            <a:br>
              <a:rPr lang="es-MX" sz="2400" b="1" dirty="0" smtClean="0"/>
            </a:br>
            <a:r>
              <a:rPr lang="es-MX" sz="2400" b="1" dirty="0" smtClean="0"/>
              <a:t>Unidad 1. Estructura y principios de la Constitución 	</a:t>
            </a:r>
            <a:br>
              <a:rPr lang="es-MX" sz="2400" b="1" dirty="0" smtClean="0"/>
            </a:br>
            <a:endParaRPr lang="en-US" sz="2400" dirty="0"/>
          </a:p>
        </p:txBody>
      </p:sp>
      <p:sp>
        <p:nvSpPr>
          <p:cNvPr id="3" name="Subtitle 2"/>
          <p:cNvSpPr>
            <a:spLocks noGrp="1"/>
          </p:cNvSpPr>
          <p:nvPr>
            <p:ph type="body" sz="half" idx="2"/>
          </p:nvPr>
        </p:nvSpPr>
        <p:spPr/>
        <p:txBody>
          <a:bodyPr>
            <a:normAutofit/>
          </a:bodyPr>
          <a:lstStyle/>
          <a:p>
            <a:endParaRPr lang="es-MX" dirty="0" smtClean="0"/>
          </a:p>
          <a:p>
            <a:r>
              <a:rPr lang="es-MX" dirty="0" smtClean="0"/>
              <a:t>	</a:t>
            </a:r>
          </a:p>
          <a:p>
            <a:endParaRPr lang="en-US" dirty="0"/>
          </a:p>
        </p:txBody>
      </p:sp>
      <p:sp>
        <p:nvSpPr>
          <p:cNvPr id="4" name="Date Placeholder 3"/>
          <p:cNvSpPr>
            <a:spLocks noGrp="1"/>
          </p:cNvSpPr>
          <p:nvPr>
            <p:ph type="dt" sz="half" idx="10"/>
          </p:nvPr>
        </p:nvSpPr>
        <p:spPr/>
        <p:txBody>
          <a:bodyPr/>
          <a:lstStyle/>
          <a:p>
            <a:r>
              <a:rPr lang="en-US" dirty="0" err="1" smtClean="0"/>
              <a:t>DERECHO</a:t>
            </a:r>
            <a:r>
              <a:rPr lang="en-US" dirty="0" smtClean="0"/>
              <a:t> </a:t>
            </a:r>
            <a:r>
              <a:rPr lang="en-US" dirty="0" err="1" smtClean="0"/>
              <a:t>CONSTITUCIONAL</a:t>
            </a:r>
            <a:endParaRPr lang="en-US" dirty="0"/>
          </a:p>
        </p:txBody>
      </p:sp>
      <p:sp>
        <p:nvSpPr>
          <p:cNvPr id="5" name="Footer Placeholder 4"/>
          <p:cNvSpPr>
            <a:spLocks noGrp="1"/>
          </p:cNvSpPr>
          <p:nvPr>
            <p:ph type="ftr" sz="quarter" idx="11"/>
          </p:nvPr>
        </p:nvSpPr>
        <p:spPr/>
        <p:txBody>
          <a:bodyPr/>
          <a:lstStyle/>
          <a:p>
            <a:r>
              <a:rPr lang="en-US" dirty="0" smtClean="0"/>
              <a:t>M. EN D. EMILIA </a:t>
            </a:r>
            <a:r>
              <a:rPr lang="en-US" dirty="0" err="1" smtClean="0"/>
              <a:t>DURÁN</a:t>
            </a:r>
            <a:r>
              <a:rPr lang="en-US" dirty="0" smtClean="0"/>
              <a:t>  </a:t>
            </a:r>
            <a:r>
              <a:rPr lang="en-US" dirty="0" err="1" smtClean="0"/>
              <a:t>RAMÍREZ</a:t>
            </a:r>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2</a:t>
            </a:fld>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4495800" y="3352800"/>
            <a:ext cx="152400" cy="152400"/>
          </a:xfrm>
          <a:prstGeom prst="rect">
            <a:avLst/>
          </a:prstGeom>
          <a:noFill/>
          <a:ln w="9525">
            <a:noFill/>
            <a:miter lim="800000"/>
            <a:headEnd/>
            <a:tailEnd/>
          </a:ln>
        </p:spPr>
      </p:pic>
      <p:pic>
        <p:nvPicPr>
          <p:cNvPr id="1028" name="Picture 4"/>
          <p:cNvPicPr>
            <a:picLocks noChangeAspect="1" noChangeArrowheads="1"/>
          </p:cNvPicPr>
          <p:nvPr/>
        </p:nvPicPr>
        <p:blipFill>
          <a:blip r:embed="rId2" cstate="print"/>
          <a:srcRect/>
          <a:stretch>
            <a:fillRect/>
          </a:stretch>
        </p:blipFill>
        <p:spPr bwMode="auto">
          <a:xfrm>
            <a:off x="3474522" y="3429000"/>
            <a:ext cx="152400" cy="152400"/>
          </a:xfrm>
          <a:prstGeom prst="rect">
            <a:avLst/>
          </a:prstGeom>
          <a:noFill/>
          <a:ln w="9525">
            <a:noFill/>
            <a:miter lim="800000"/>
            <a:headEnd/>
            <a:tailEnd/>
          </a:ln>
        </p:spPr>
      </p:pic>
      <p:pic>
        <p:nvPicPr>
          <p:cNvPr id="10" name="Picture 2" descr="Universidad Autónoma del Estado de México"/>
          <p:cNvPicPr>
            <a:picLocks noChangeAspect="1" noChangeArrowheads="1"/>
          </p:cNvPicPr>
          <p:nvPr/>
        </p:nvPicPr>
        <p:blipFill>
          <a:blip r:embed="rId3" cstate="print"/>
          <a:srcRect/>
          <a:stretch>
            <a:fillRect/>
          </a:stretch>
        </p:blipFill>
        <p:spPr bwMode="auto">
          <a:xfrm>
            <a:off x="997528" y="593765"/>
            <a:ext cx="3396343" cy="961902"/>
          </a:xfrm>
          <a:prstGeom prst="rect">
            <a:avLst/>
          </a:prstGeom>
          <a:solidFill>
            <a:schemeClr val="bg2">
              <a:lumMod val="50000"/>
            </a:schemeClr>
          </a:solidFill>
        </p:spPr>
      </p:pic>
      <p:sp>
        <p:nvSpPr>
          <p:cNvPr id="12" name="11 CuadroTexto"/>
          <p:cNvSpPr txBox="1"/>
          <p:nvPr/>
        </p:nvSpPr>
        <p:spPr>
          <a:xfrm>
            <a:off x="1246909" y="1674421"/>
            <a:ext cx="3099460" cy="276999"/>
          </a:xfrm>
          <a:prstGeom prst="rect">
            <a:avLst/>
          </a:prstGeom>
          <a:noFill/>
        </p:spPr>
        <p:txBody>
          <a:bodyPr wrap="square" rtlCol="0">
            <a:spAutoFit/>
          </a:bodyPr>
          <a:lstStyle/>
          <a:p>
            <a:pPr algn="ctr"/>
            <a:r>
              <a:rPr lang="es-MX" sz="1200" dirty="0" smtClean="0"/>
              <a:t>Centro Universitario </a:t>
            </a:r>
            <a:r>
              <a:rPr lang="es-MX" sz="1200" dirty="0" err="1" smtClean="0"/>
              <a:t>UAEM</a:t>
            </a:r>
            <a:r>
              <a:rPr lang="es-MX" sz="1200" dirty="0" smtClean="0"/>
              <a:t> Texcoco</a:t>
            </a:r>
            <a:endParaRPr lang="es-MX" sz="1200" dirty="0"/>
          </a:p>
        </p:txBody>
      </p:sp>
      <p:sp>
        <p:nvSpPr>
          <p:cNvPr id="15" name="12 Marcador de posición de imagen"/>
          <p:cNvSpPr txBox="1">
            <a:spLocks/>
          </p:cNvSpPr>
          <p:nvPr/>
        </p:nvSpPr>
        <p:spPr>
          <a:xfrm>
            <a:off x="1005208" y="694944"/>
            <a:ext cx="3359623" cy="5468112"/>
          </a:xfrm>
          <a:prstGeom prst="rect">
            <a:avLst/>
          </a:prstGeom>
        </p:spPr>
      </p:sp>
      <p:sp>
        <p:nvSpPr>
          <p:cNvPr id="16" name="12 Marcador de posición de imagen"/>
          <p:cNvSpPr txBox="1">
            <a:spLocks/>
          </p:cNvSpPr>
          <p:nvPr/>
        </p:nvSpPr>
        <p:spPr>
          <a:xfrm>
            <a:off x="1005208" y="694944"/>
            <a:ext cx="3359623" cy="5468112"/>
          </a:xfrm>
          <a:prstGeom prst="rect">
            <a:avLst/>
          </a:prstGeom>
        </p:spPr>
      </p:sp>
      <p:sp>
        <p:nvSpPr>
          <p:cNvPr id="17" name="12 Marcador de posición de imagen"/>
          <p:cNvSpPr txBox="1">
            <a:spLocks/>
          </p:cNvSpPr>
          <p:nvPr/>
        </p:nvSpPr>
        <p:spPr>
          <a:xfrm>
            <a:off x="1005208" y="694944"/>
            <a:ext cx="3359623" cy="5468112"/>
          </a:xfrm>
          <a:prstGeom prst="rect">
            <a:avLst/>
          </a:prstGeom>
        </p:spPr>
      </p:sp>
      <p:sp>
        <p:nvSpPr>
          <p:cNvPr id="19" name="12 Marcador de posición de imagen"/>
          <p:cNvSpPr txBox="1">
            <a:spLocks/>
          </p:cNvSpPr>
          <p:nvPr/>
        </p:nvSpPr>
        <p:spPr>
          <a:xfrm>
            <a:off x="1005208" y="694944"/>
            <a:ext cx="3359623" cy="5468112"/>
          </a:xfrm>
          <a:prstGeom prst="rect">
            <a:avLst/>
          </a:prstGeom>
        </p:spPr>
      </p:sp>
      <p:sp>
        <p:nvSpPr>
          <p:cNvPr id="20" name="12 Marcador de posición de imagen"/>
          <p:cNvSpPr txBox="1">
            <a:spLocks/>
          </p:cNvSpPr>
          <p:nvPr/>
        </p:nvSpPr>
        <p:spPr>
          <a:xfrm>
            <a:off x="1005208" y="694944"/>
            <a:ext cx="3359623" cy="5468112"/>
          </a:xfrm>
          <a:prstGeom prst="rect">
            <a:avLst/>
          </a:prstGeom>
        </p:spPr>
      </p:sp>
      <p:sp>
        <p:nvSpPr>
          <p:cNvPr id="21" name="12 Marcador de posición de imagen"/>
          <p:cNvSpPr txBox="1">
            <a:spLocks/>
          </p:cNvSpPr>
          <p:nvPr/>
        </p:nvSpPr>
        <p:spPr>
          <a:xfrm>
            <a:off x="1005208" y="694944"/>
            <a:ext cx="3359623" cy="5468112"/>
          </a:xfrm>
          <a:prstGeom prst="rect">
            <a:avLst/>
          </a:prstGeom>
        </p:spPr>
      </p:sp>
      <p:sp>
        <p:nvSpPr>
          <p:cNvPr id="27" name="26 CuadroTexto"/>
          <p:cNvSpPr txBox="1"/>
          <p:nvPr/>
        </p:nvSpPr>
        <p:spPr>
          <a:xfrm>
            <a:off x="4583113" y="581892"/>
            <a:ext cx="3634612" cy="1754326"/>
          </a:xfrm>
          <a:prstGeom prst="rect">
            <a:avLst/>
          </a:prstGeom>
          <a:noFill/>
        </p:spPr>
        <p:txBody>
          <a:bodyPr wrap="square" rtlCol="0">
            <a:spAutoFit/>
          </a:bodyPr>
          <a:lstStyle/>
          <a:p>
            <a:r>
              <a:rPr lang="es-MX" dirty="0" smtClean="0"/>
              <a:t>*GUÍA DE USO</a:t>
            </a:r>
          </a:p>
          <a:p>
            <a:endParaRPr lang="es-MX" dirty="0" smtClean="0"/>
          </a:p>
          <a:p>
            <a:r>
              <a:rPr lang="es-MX" dirty="0" smtClean="0"/>
              <a:t>*OBJETIVOS DE LA UNIDAD DE APRENDIZAJE</a:t>
            </a:r>
          </a:p>
          <a:p>
            <a:endParaRPr lang="es-MX" dirty="0" smtClean="0"/>
          </a:p>
          <a:p>
            <a:r>
              <a:rPr lang="es-MX" dirty="0" smtClean="0"/>
              <a:t>*REFERENCIAS BIBLIOGRÁFICAS</a:t>
            </a:r>
            <a:endParaRPr lang="es-MX" dirty="0"/>
          </a:p>
        </p:txBody>
      </p:sp>
      <p:sp>
        <p:nvSpPr>
          <p:cNvPr id="22" name="24 Marcador de posición de imagen"/>
          <p:cNvSpPr txBox="1">
            <a:spLocks/>
          </p:cNvSpPr>
          <p:nvPr/>
        </p:nvSpPr>
        <p:spPr>
          <a:xfrm>
            <a:off x="1005208" y="694944"/>
            <a:ext cx="3359623" cy="5468112"/>
          </a:xfrm>
          <a:prstGeom prst="rect">
            <a:avLst/>
          </a:prstGeom>
        </p:spPr>
      </p:sp>
      <p:pic>
        <p:nvPicPr>
          <p:cNvPr id="23" name="22 Marcador de posición de imagen" descr="Resultado de imagen para constitución politica"/>
          <p:cNvPicPr>
            <a:picLocks noGrp="1"/>
          </p:cNvPicPr>
          <p:nvPr>
            <p:ph type="pic" idx="1"/>
          </p:nvPr>
        </p:nvPicPr>
        <p:blipFill>
          <a:blip r:embed="rId4" cstate="print"/>
          <a:srcRect l="19289" r="19289"/>
          <a:stretch>
            <a:fillRect/>
          </a:stretch>
        </p:blipFill>
        <p:spPr bwMode="auto">
          <a:xfrm>
            <a:off x="1005208" y="1970690"/>
            <a:ext cx="3359623" cy="4191217"/>
          </a:xfrm>
          <a:prstGeom prst="rect">
            <a:avLst/>
          </a:prstGeom>
          <a:noFill/>
          <a:ln w="9525">
            <a:noFill/>
            <a:miter lim="800000"/>
            <a:headEnd/>
            <a:tailEnd/>
          </a:ln>
        </p:spPr>
      </p:pic>
    </p:spTree>
    <p:extLst>
      <p:ext uri="{BB962C8B-B14F-4D97-AF65-F5344CB8AC3E}">
        <p14:creationId xmlns:p14="http://schemas.microsoft.com/office/powerpoint/2010/main" xmlns="" val="21940979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ORGÁNICA</a:t>
            </a:r>
            <a:endParaRPr lang="es-MX" dirty="0"/>
          </a:p>
        </p:txBody>
      </p:sp>
      <p:sp>
        <p:nvSpPr>
          <p:cNvPr id="3" name="Marcador de contenido 2"/>
          <p:cNvSpPr>
            <a:spLocks noGrp="1"/>
          </p:cNvSpPr>
          <p:nvPr>
            <p:ph idx="1"/>
          </p:nvPr>
        </p:nvSpPr>
        <p:spPr>
          <a:xfrm>
            <a:off x="1500166" y="1196752"/>
            <a:ext cx="7186634" cy="5184576"/>
          </a:xfrm>
        </p:spPr>
        <p:txBody>
          <a:bodyPr>
            <a:normAutofit fontScale="92500" lnSpcReduction="10000"/>
          </a:bodyPr>
          <a:lstStyle/>
          <a:p>
            <a:r>
              <a:rPr lang="es-MX" dirty="0"/>
              <a:t>La parte orgánica establece las bases sobre las que descansa el Estado, definir la forma de gobierno y, sobre todo, organizar a los poderes públicos, al señalar su manera de integración, su órbita de competencia y dictado las principales reglas para su funcionamiento.</a:t>
            </a:r>
          </a:p>
          <a:p>
            <a:r>
              <a:rPr lang="es-MX" dirty="0"/>
              <a:t>Sin ella no habría normas fundamentales creadoras del poder político, los gobernantes gozarían de atribuciones omnímodas, al carecerse de reglas que limitasen jurídicamente su actividad. La mayoría de los preceptos de la parte orgánica, por ello su nombre, se dedican a regular los órganos del Estado, así en nuestra Constitución  los poderes Legislativo, Ejecutivo y Judicial, abarcan desde el articulo 49 hasta el 105.</a:t>
            </a:r>
          </a:p>
          <a:p>
            <a:endParaRPr lang="es-MX" dirty="0"/>
          </a:p>
        </p:txBody>
      </p:sp>
    </p:spTree>
    <p:extLst>
      <p:ext uri="{BB962C8B-B14F-4D97-AF65-F5344CB8AC3E}">
        <p14:creationId xmlns="" xmlns:p14="http://schemas.microsoft.com/office/powerpoint/2010/main" val="27746855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PROGRAMÁTICA</a:t>
            </a:r>
            <a:endParaRPr lang="es-MX" dirty="0"/>
          </a:p>
        </p:txBody>
      </p:sp>
      <p:sp>
        <p:nvSpPr>
          <p:cNvPr id="3" name="Marcador de contenido 2"/>
          <p:cNvSpPr>
            <a:spLocks noGrp="1"/>
          </p:cNvSpPr>
          <p:nvPr>
            <p:ph idx="1"/>
          </p:nvPr>
        </p:nvSpPr>
        <p:spPr>
          <a:xfrm>
            <a:off x="472966" y="804041"/>
            <a:ext cx="8213834" cy="5577287"/>
          </a:xfrm>
        </p:spPr>
        <p:txBody>
          <a:bodyPr>
            <a:normAutofit lnSpcReduction="10000"/>
          </a:bodyPr>
          <a:lstStyle/>
          <a:p>
            <a:r>
              <a:rPr lang="es-MX" dirty="0"/>
              <a:t>Por lo que se refiere a la </a:t>
            </a:r>
            <a:r>
              <a:rPr lang="es-MX" b="1" dirty="0"/>
              <a:t>parte programática y social</a:t>
            </a:r>
            <a:r>
              <a:rPr lang="es-MX" dirty="0"/>
              <a:t> diremos que es un fenómeno contemporáneo, ya que en las antiguas Constituciones solo existían las partes dogmática y orgánica. En diversos preceptos se recogen aspiraciones populares, establecen auténticos programas sociales, definen características o metas a alcanzar por el Estado.</a:t>
            </a:r>
          </a:p>
          <a:p>
            <a:r>
              <a:rPr lang="es-MX" dirty="0"/>
              <a:t>En el caso del constitucionalismo mexicano son de carácter programático los artículos 3º, que contiene importantes principios de filosofía política y una concepción hondamente democrática de los objetivos de la educación; así como el 27 y el 123 que han establecido auténticos programas para resolver los problemas agrario y laboral</a:t>
            </a:r>
          </a:p>
          <a:p>
            <a:endParaRPr lang="es-MX" dirty="0"/>
          </a:p>
        </p:txBody>
      </p:sp>
    </p:spTree>
    <p:extLst>
      <p:ext uri="{BB962C8B-B14F-4D97-AF65-F5344CB8AC3E}">
        <p14:creationId xmlns="" xmlns:p14="http://schemas.microsoft.com/office/powerpoint/2010/main" val="5419023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89502" y="1674511"/>
            <a:ext cx="6777317" cy="611489"/>
          </a:xfrm>
        </p:spPr>
        <p:txBody>
          <a:bodyPr>
            <a:normAutofit fontScale="70000" lnSpcReduction="20000"/>
          </a:bodyPr>
          <a:lstStyle/>
          <a:p>
            <a:r>
              <a:rPr lang="es-ES" dirty="0" smtClean="0"/>
              <a:t>1.5 Las partes dogmática y orgánica de la Constitución</a:t>
            </a:r>
            <a:r>
              <a:rPr lang="es-MX" dirty="0" smtClean="0"/>
              <a:t/>
            </a:r>
            <a:br>
              <a:rPr lang="es-MX" dirty="0" smtClean="0"/>
            </a:br>
            <a:endParaRPr lang="es-MX" dirty="0"/>
          </a:p>
        </p:txBody>
      </p:sp>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22</a:t>
            </a:fld>
            <a:endParaRPr lang="en-US"/>
          </a:p>
        </p:txBody>
      </p:sp>
      <p:pic>
        <p:nvPicPr>
          <p:cNvPr id="7" name="6 Imagen" descr="Resultado de imagen para PARTES DE LA CONSTITUCIÓN CONSTITUCIONES MEXICANAS"/>
          <p:cNvPicPr/>
          <p:nvPr/>
        </p:nvPicPr>
        <p:blipFill>
          <a:blip r:embed="rId2" cstate="print"/>
          <a:srcRect/>
          <a:stretch>
            <a:fillRect/>
          </a:stretch>
        </p:blipFill>
        <p:spPr bwMode="auto">
          <a:xfrm>
            <a:off x="472967" y="2427890"/>
            <a:ext cx="8198068" cy="4035972"/>
          </a:xfrm>
          <a:prstGeom prst="rect">
            <a:avLst/>
          </a:prstGeom>
          <a:noFill/>
          <a:ln w="9525">
            <a:noFill/>
            <a:miter lim="800000"/>
            <a:headEnd/>
            <a:tailEnd/>
          </a:ln>
        </p:spPr>
      </p:pic>
      <p:sp>
        <p:nvSpPr>
          <p:cNvPr id="8" name="7 Título"/>
          <p:cNvSpPr>
            <a:spLocks noGrp="1"/>
          </p:cNvSpPr>
          <p:nvPr>
            <p:ph type="title"/>
          </p:nvPr>
        </p:nvSpPr>
        <p:spPr>
          <a:xfrm>
            <a:off x="476196" y="996133"/>
            <a:ext cx="8213833" cy="1143000"/>
          </a:xfrm>
        </p:spPr>
        <p:txBody>
          <a:bodyPr/>
          <a:lstStyle/>
          <a:p>
            <a:endParaRPr lang="es-MX"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Sociedad y poder político</a:t>
            </a:r>
            <a:endParaRPr lang="es-MX" dirty="0"/>
          </a:p>
        </p:txBody>
      </p:sp>
      <p:sp>
        <p:nvSpPr>
          <p:cNvPr id="3" name="2 Marcador de contenido"/>
          <p:cNvSpPr>
            <a:spLocks noGrp="1"/>
          </p:cNvSpPr>
          <p:nvPr>
            <p:ph idx="1"/>
          </p:nvPr>
        </p:nvSpPr>
        <p:spPr/>
        <p:txBody>
          <a:bodyPr>
            <a:normAutofit fontScale="92500" lnSpcReduction="10000"/>
          </a:bodyPr>
          <a:lstStyle/>
          <a:p>
            <a:r>
              <a:rPr lang="es-MX" dirty="0" smtClean="0"/>
              <a:t>La sociedad, pues, es más un grupo dentro del cual pueden vivir los hombres una completa vida común, que una organización limitada, que una organización limitada algún propósito o propósitos específicos. Desde este punto de vista, una sociedad consiste no solamente de individuos vinculados los unos a los otros, sino también de grupos interconectados y superpuestos. (Individuo, familias, sindicatos, partidos políticos, empresarios, etc.)</a:t>
            </a:r>
          </a:p>
          <a:p>
            <a:endParaRPr lang="es-MX" dirty="0"/>
          </a:p>
        </p:txBody>
      </p:sp>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96184"/>
          </a:xfrm>
        </p:spPr>
        <p:txBody>
          <a:bodyPr>
            <a:normAutofit fontScale="90000"/>
          </a:bodyPr>
          <a:lstStyle/>
          <a:p>
            <a:r>
              <a:rPr lang="es-MX" dirty="0" smtClean="0"/>
              <a:t>SOCIEDAD Y PODER</a:t>
            </a:r>
            <a:endParaRPr lang="es-MX" dirty="0"/>
          </a:p>
        </p:txBody>
      </p:sp>
      <p:graphicFrame>
        <p:nvGraphicFramePr>
          <p:cNvPr id="7" name="6 Marcador de contenido"/>
          <p:cNvGraphicFramePr>
            <a:graphicFrameLocks noGrp="1"/>
          </p:cNvGraphicFramePr>
          <p:nvPr>
            <p:ph idx="1"/>
          </p:nvPr>
        </p:nvGraphicFramePr>
        <p:xfrm>
          <a:off x="677917" y="1592318"/>
          <a:ext cx="8024649" cy="4871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0741" y="1106492"/>
            <a:ext cx="7024744" cy="706542"/>
          </a:xfrm>
        </p:spPr>
        <p:txBody>
          <a:bodyPr>
            <a:normAutofit/>
          </a:bodyPr>
          <a:lstStyle/>
          <a:p>
            <a:r>
              <a:rPr lang="es-MX" dirty="0" smtClean="0"/>
              <a:t>NACIONALIDAD</a:t>
            </a:r>
            <a:endParaRPr lang="es-MX" dirty="0"/>
          </a:p>
        </p:txBody>
      </p:sp>
      <p:graphicFrame>
        <p:nvGraphicFramePr>
          <p:cNvPr id="7" name="6 Marcador de contenido"/>
          <p:cNvGraphicFramePr>
            <a:graphicFrameLocks noGrp="1"/>
          </p:cNvGraphicFramePr>
          <p:nvPr>
            <p:ph idx="1"/>
          </p:nvPr>
        </p:nvGraphicFramePr>
        <p:xfrm>
          <a:off x="394139" y="1860331"/>
          <a:ext cx="8292990" cy="46035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fecha"/>
          <p:cNvSpPr>
            <a:spLocks noGrp="1"/>
          </p:cNvSpPr>
          <p:nvPr>
            <p:ph type="dt" sz="half" idx="10"/>
          </p:nvPr>
        </p:nvSpPr>
        <p:spPr/>
        <p:txBody>
          <a:bodyPr/>
          <a:lstStyle/>
          <a:p>
            <a:endParaRPr lang="en-US" dirty="0"/>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0741" y="1106492"/>
            <a:ext cx="7024744" cy="706542"/>
          </a:xfrm>
        </p:spPr>
        <p:txBody>
          <a:bodyPr>
            <a:normAutofit/>
          </a:bodyPr>
          <a:lstStyle/>
          <a:p>
            <a:r>
              <a:rPr lang="es-MX" dirty="0" smtClean="0"/>
              <a:t>CIUDADANÍA</a:t>
            </a:r>
            <a:endParaRPr lang="es-MX" dirty="0"/>
          </a:p>
        </p:txBody>
      </p:sp>
      <p:graphicFrame>
        <p:nvGraphicFramePr>
          <p:cNvPr id="7" name="6 Marcador de contenido"/>
          <p:cNvGraphicFramePr>
            <a:graphicFrameLocks noGrp="1"/>
          </p:cNvGraphicFramePr>
          <p:nvPr>
            <p:ph idx="1"/>
          </p:nvPr>
        </p:nvGraphicFramePr>
        <p:xfrm>
          <a:off x="394139" y="1639615"/>
          <a:ext cx="8292990" cy="4824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fecha"/>
          <p:cNvSpPr>
            <a:spLocks noGrp="1"/>
          </p:cNvSpPr>
          <p:nvPr>
            <p:ph type="dt" sz="half" idx="10"/>
          </p:nvPr>
        </p:nvSpPr>
        <p:spPr/>
        <p:txBody>
          <a:bodyPr/>
          <a:lstStyle/>
          <a:p>
            <a:endParaRPr lang="en-US" dirty="0"/>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0741" y="1106492"/>
            <a:ext cx="7024744" cy="1143000"/>
          </a:xfrm>
        </p:spPr>
        <p:txBody>
          <a:bodyPr>
            <a:normAutofit fontScale="90000"/>
          </a:bodyPr>
          <a:lstStyle/>
          <a:p>
            <a:r>
              <a:rPr lang="es-MX" dirty="0" smtClean="0"/>
              <a:t>SITUACIÓN JURÍDICA DE LOS EXTRANJEROS</a:t>
            </a:r>
            <a:endParaRPr lang="es-MX" dirty="0"/>
          </a:p>
        </p:txBody>
      </p:sp>
      <p:graphicFrame>
        <p:nvGraphicFramePr>
          <p:cNvPr id="7" name="6 Marcador de contenido"/>
          <p:cNvGraphicFramePr>
            <a:graphicFrameLocks noGrp="1"/>
          </p:cNvGraphicFramePr>
          <p:nvPr>
            <p:ph idx="1"/>
          </p:nvPr>
        </p:nvGraphicFramePr>
        <p:xfrm>
          <a:off x="394139" y="2261038"/>
          <a:ext cx="8292990" cy="42028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fecha"/>
          <p:cNvSpPr>
            <a:spLocks noGrp="1"/>
          </p:cNvSpPr>
          <p:nvPr>
            <p:ph type="dt" sz="half" idx="10"/>
          </p:nvPr>
        </p:nvSpPr>
        <p:spPr/>
        <p:txBody>
          <a:bodyPr/>
          <a:lstStyle/>
          <a:p>
            <a:endParaRPr lang="en-US" dirty="0"/>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470060"/>
          </a:xfrm>
        </p:spPr>
        <p:txBody>
          <a:bodyPr>
            <a:normAutofit fontScale="90000"/>
          </a:bodyPr>
          <a:lstStyle/>
          <a:p>
            <a:r>
              <a:rPr lang="es-MX" dirty="0" smtClean="0"/>
              <a:t>ELEMENTOS DEL ESTADO</a:t>
            </a:r>
            <a:endParaRPr lang="es-MX" dirty="0"/>
          </a:p>
        </p:txBody>
      </p:sp>
      <p:graphicFrame>
        <p:nvGraphicFramePr>
          <p:cNvPr id="7" name="6 Marcador de contenido"/>
          <p:cNvGraphicFramePr>
            <a:graphicFrameLocks noGrp="1"/>
          </p:cNvGraphicFramePr>
          <p:nvPr>
            <p:ph idx="1"/>
          </p:nvPr>
        </p:nvGraphicFramePr>
        <p:xfrm>
          <a:off x="409903" y="1513490"/>
          <a:ext cx="8198069" cy="50134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Marcador de contenido"/>
          <p:cNvGraphicFramePr>
            <a:graphicFrameLocks noGrp="1"/>
          </p:cNvGraphicFramePr>
          <p:nvPr>
            <p:ph idx="1"/>
          </p:nvPr>
        </p:nvGraphicFramePr>
        <p:xfrm>
          <a:off x="488732" y="756746"/>
          <a:ext cx="7272884" cy="55179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GUIÓN DE USO</a:t>
            </a:r>
            <a:endParaRPr lang="es-MX" sz="3100" b="1" dirty="0"/>
          </a:p>
        </p:txBody>
      </p:sp>
      <p:sp>
        <p:nvSpPr>
          <p:cNvPr id="3" name="2 Marcador de contenido"/>
          <p:cNvSpPr>
            <a:spLocks noGrp="1"/>
          </p:cNvSpPr>
          <p:nvPr>
            <p:ph idx="1"/>
          </p:nvPr>
        </p:nvSpPr>
        <p:spPr>
          <a:xfrm>
            <a:off x="463138" y="1757548"/>
            <a:ext cx="8205849" cy="4075081"/>
          </a:xfrm>
        </p:spPr>
        <p:txBody>
          <a:bodyPr>
            <a:normAutofit fontScale="92500"/>
          </a:bodyPr>
          <a:lstStyle/>
          <a:p>
            <a:pPr>
              <a:buNone/>
            </a:pPr>
            <a:r>
              <a:rPr lang="es-ES" dirty="0" smtClean="0"/>
              <a:t>Este material está formado por </a:t>
            </a:r>
            <a:r>
              <a:rPr lang="es-ES" dirty="0" smtClean="0"/>
              <a:t>45 </a:t>
            </a:r>
            <a:r>
              <a:rPr lang="es-ES" dirty="0" smtClean="0"/>
              <a:t>diapositivas para abarcar los once puntos de la </a:t>
            </a:r>
            <a:r>
              <a:rPr lang="es-ES" dirty="0" smtClean="0"/>
              <a:t>Unidad </a:t>
            </a:r>
            <a:r>
              <a:rPr lang="es-ES" dirty="0" smtClean="0"/>
              <a:t>1 de competencia que el plan de estudios específica  para la Unidad de Aprendizaje  Derecho constitucional:</a:t>
            </a:r>
          </a:p>
          <a:p>
            <a:pPr>
              <a:buNone/>
            </a:pPr>
            <a:endParaRPr lang="es-ES" dirty="0" smtClean="0"/>
          </a:p>
          <a:p>
            <a:r>
              <a:rPr lang="es-ES" u="sng" dirty="0" smtClean="0">
                <a:solidFill>
                  <a:srgbClr val="0070C0"/>
                </a:solidFill>
              </a:rPr>
              <a:t>Unidad 1. </a:t>
            </a:r>
            <a:r>
              <a:rPr lang="es-ES" dirty="0" smtClean="0"/>
              <a:t>Estructura y Principios de la Constitución</a:t>
            </a:r>
          </a:p>
          <a:p>
            <a:pPr>
              <a:buNone/>
            </a:pPr>
            <a:r>
              <a:rPr lang="es-ES" dirty="0" smtClean="0"/>
              <a:t>Se han seleccionado contenidos gráficos sobresalientes de la unidad, tratando de minimizar los textos extensos ya que la intensión del material es transmitir conceptos teóricos elementales, el material es un apoyo para la explicación que el docente realiza a los alumnos.</a:t>
            </a:r>
          </a:p>
          <a:p>
            <a:endParaRPr lang="es-MX" dirty="0"/>
          </a:p>
        </p:txBody>
      </p:sp>
      <p:sp>
        <p:nvSpPr>
          <p:cNvPr id="4" name="3 Marcador de fecha"/>
          <p:cNvSpPr>
            <a:spLocks noGrp="1"/>
          </p:cNvSpPr>
          <p:nvPr>
            <p:ph type="dt" sz="half" idx="10"/>
          </p:nvPr>
        </p:nvSpPr>
        <p:spPr/>
        <p:txBody>
          <a:bodyPr/>
          <a:lstStyle/>
          <a:p>
            <a:r>
              <a:rPr lang="es-MX" b="1" dirty="0" smtClean="0"/>
              <a:t>Unidad 4. Los Medios de defensa y el control     constitucional. 	</a:t>
            </a:r>
          </a:p>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3</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43492" y="1040524"/>
            <a:ext cx="7548715" cy="5391807"/>
          </a:xfrm>
        </p:spPr>
        <p:txBody>
          <a:bodyPr>
            <a:normAutofit lnSpcReduction="10000"/>
          </a:bodyPr>
          <a:lstStyle/>
          <a:p>
            <a:r>
              <a:rPr lang="es-ES" b="1" dirty="0"/>
              <a:t>El artículo 133 de la CPEUM enuncia el principio de la Supremacía Constitucional a través del cual se dispone que la </a:t>
            </a:r>
            <a:r>
              <a:rPr lang="es-ES" b="1" i="1" dirty="0"/>
              <a:t>CONSTITUCIÓN sea</a:t>
            </a:r>
            <a:r>
              <a:rPr lang="es-ES" b="1" i="1" dirty="0" smtClean="0"/>
              <a:t>:</a:t>
            </a:r>
            <a:endParaRPr lang="es-MX" b="1" dirty="0" smtClean="0"/>
          </a:p>
          <a:p>
            <a:r>
              <a:rPr lang="es-ES" b="1" dirty="0" smtClean="0"/>
              <a:t>-</a:t>
            </a:r>
            <a:r>
              <a:rPr lang="es-ES" b="1" dirty="0"/>
              <a:t>La ley </a:t>
            </a:r>
            <a:r>
              <a:rPr lang="es-ES" b="1" dirty="0" smtClean="0"/>
              <a:t>suprema</a:t>
            </a:r>
            <a:endParaRPr lang="es-MX" b="1" dirty="0"/>
          </a:p>
          <a:p>
            <a:r>
              <a:rPr lang="es-ES" b="1" dirty="0"/>
              <a:t>	- La cúspide de todo el orden jurídico</a:t>
            </a:r>
            <a:endParaRPr lang="es-MX" b="1" dirty="0"/>
          </a:p>
          <a:p>
            <a:pPr>
              <a:buNone/>
            </a:pPr>
            <a:endParaRPr lang="es-MX" b="1" dirty="0"/>
          </a:p>
          <a:p>
            <a:r>
              <a:rPr lang="es-ES" b="1" dirty="0"/>
              <a:t>	-El alma y savia que nutre y vivifica el </a:t>
            </a:r>
            <a:endParaRPr lang="es-MX" b="1" dirty="0"/>
          </a:p>
          <a:p>
            <a:r>
              <a:rPr lang="es-ES" b="1" dirty="0"/>
              <a:t>	derecho</a:t>
            </a:r>
            <a:endParaRPr lang="es-MX" b="1" dirty="0"/>
          </a:p>
          <a:p>
            <a:pPr>
              <a:buNone/>
            </a:pPr>
            <a:r>
              <a:rPr lang="es-ES" b="1" dirty="0"/>
              <a:t> </a:t>
            </a:r>
            <a:endParaRPr lang="es-MX" b="1" dirty="0"/>
          </a:p>
          <a:p>
            <a:r>
              <a:rPr lang="es-ES" b="1" dirty="0"/>
              <a:t>	- Es la base de todas las instituciones</a:t>
            </a:r>
            <a:endParaRPr lang="es-MX" b="1" dirty="0"/>
          </a:p>
          <a:p>
            <a:pPr>
              <a:buNone/>
            </a:pPr>
            <a:endParaRPr lang="es-MX" b="1" dirty="0"/>
          </a:p>
          <a:p>
            <a:r>
              <a:rPr lang="es-ES" b="1" dirty="0"/>
              <a:t>	- El ideario de un pueblo</a:t>
            </a:r>
            <a:endParaRPr lang="es-MX" b="1" dirty="0"/>
          </a:p>
          <a:p>
            <a:endParaRPr lang="es-MX" dirty="0"/>
          </a:p>
        </p:txBody>
      </p:sp>
    </p:spTree>
    <p:extLst>
      <p:ext uri="{BB962C8B-B14F-4D97-AF65-F5344CB8AC3E}">
        <p14:creationId xmlns:p14="http://schemas.microsoft.com/office/powerpoint/2010/main" xmlns="" val="6516848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677917" y="274638"/>
          <a:ext cx="8008883"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756745" y="2060848"/>
          <a:ext cx="7914289" cy="43924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677917" y="274638"/>
          <a:ext cx="8008883"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756745" y="2060848"/>
          <a:ext cx="7914289" cy="43924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677917" y="274638"/>
          <a:ext cx="8008883"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756745" y="2060848"/>
          <a:ext cx="7914289" cy="43924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INVIOLABILIDAD DE LA CONSTITUCIÓN</a:t>
            </a:r>
            <a:endParaRPr lang="es-MX" dirty="0"/>
          </a:p>
        </p:txBody>
      </p:sp>
      <p:graphicFrame>
        <p:nvGraphicFramePr>
          <p:cNvPr id="7" name="6 Marcador de contenido"/>
          <p:cNvGraphicFramePr>
            <a:graphicFrameLocks noGrp="1"/>
          </p:cNvGraphicFramePr>
          <p:nvPr>
            <p:ph idx="1"/>
          </p:nvPr>
        </p:nvGraphicFramePr>
        <p:xfrm>
          <a:off x="394139" y="2261038"/>
          <a:ext cx="8292990" cy="42028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fecha"/>
          <p:cNvSpPr>
            <a:spLocks noGrp="1"/>
          </p:cNvSpPr>
          <p:nvPr>
            <p:ph type="dt" sz="half" idx="10"/>
          </p:nvPr>
        </p:nvSpPr>
        <p:spPr/>
        <p:txBody>
          <a:bodyPr/>
          <a:lstStyle/>
          <a:p>
            <a:endParaRPr lang="en-US" dirty="0"/>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848433"/>
          </a:xfrm>
        </p:spPr>
        <p:txBody>
          <a:bodyPr>
            <a:normAutofit fontScale="90000"/>
          </a:bodyPr>
          <a:lstStyle/>
          <a:p>
            <a:r>
              <a:rPr lang="es-ES" sz="2700" dirty="0" smtClean="0"/>
              <a:t>ESTRUCTURA POLÍTICA DEL FEDERALISMO </a:t>
            </a:r>
            <a:r>
              <a:rPr lang="es-MX" b="1" dirty="0" smtClean="0"/>
              <a:t/>
            </a:r>
            <a:br>
              <a:rPr lang="es-MX" b="1" dirty="0" smtClean="0"/>
            </a:br>
            <a:endParaRPr lang="es-MX" dirty="0"/>
          </a:p>
        </p:txBody>
      </p:sp>
      <p:sp>
        <p:nvSpPr>
          <p:cNvPr id="3" name="2 Marcador de contenido"/>
          <p:cNvSpPr>
            <a:spLocks noGrp="1"/>
          </p:cNvSpPr>
          <p:nvPr>
            <p:ph idx="1"/>
          </p:nvPr>
        </p:nvSpPr>
        <p:spPr>
          <a:xfrm>
            <a:off x="504498" y="1529255"/>
            <a:ext cx="8071944" cy="5044965"/>
          </a:xfrm>
        </p:spPr>
        <p:txBody>
          <a:bodyPr>
            <a:normAutofit fontScale="85000" lnSpcReduction="20000"/>
          </a:bodyPr>
          <a:lstStyle/>
          <a:p>
            <a:r>
              <a:rPr lang="es-ES" b="1" dirty="0" smtClean="0"/>
              <a:t>El concepto federal tiene que ver con una forma de gobierno y con la distribución territorial del poder.</a:t>
            </a:r>
            <a:endParaRPr lang="es-MX" b="1" dirty="0" smtClean="0"/>
          </a:p>
          <a:p>
            <a:r>
              <a:rPr lang="es-ES" b="1" dirty="0" smtClean="0"/>
              <a:t> </a:t>
            </a:r>
            <a:endParaRPr lang="es-MX" b="1" dirty="0" smtClean="0"/>
          </a:p>
          <a:p>
            <a:r>
              <a:rPr lang="es-ES" b="1" dirty="0" smtClean="0"/>
              <a:t>El artículo 40 constitucional señala la forma de gobierno como una República representativa, democrática, federal y laica compuesta de Estados Libres y soberanos en todo lo concerniente a su régimen interior; pero unidos en una federación.</a:t>
            </a:r>
            <a:endParaRPr lang="es-MX" b="1" dirty="0" smtClean="0"/>
          </a:p>
          <a:p>
            <a:r>
              <a:rPr lang="es-ES" b="1" dirty="0" smtClean="0"/>
              <a:t> </a:t>
            </a:r>
            <a:endParaRPr lang="es-MX" b="1" dirty="0" smtClean="0"/>
          </a:p>
          <a:p>
            <a:r>
              <a:rPr lang="es-ES" b="1" dirty="0" smtClean="0"/>
              <a:t>El artículo 41 complementa al 40, al señalar:</a:t>
            </a:r>
            <a:endParaRPr lang="es-MX" b="1" dirty="0" smtClean="0"/>
          </a:p>
          <a:p>
            <a:r>
              <a:rPr lang="es-ES" b="1" dirty="0" smtClean="0"/>
              <a:t> </a:t>
            </a:r>
            <a:endParaRPr lang="es-MX" b="1" dirty="0" smtClean="0"/>
          </a:p>
          <a:p>
            <a:r>
              <a:rPr lang="es-ES" b="1" dirty="0" smtClean="0"/>
              <a:t>“El pueblo ejerce su soberanía por medio de los poderes de la unión, en los casos de la competencia de éstos y por los Estados, en lo que toca a sus regímenes interiores, en los términos respectivamente establecidos por la presente Constitución Federal y las particulares de los estado, las que en ningún caso podrán contravenir las estipulaciones del pacto federal”.</a:t>
            </a:r>
            <a:endParaRPr lang="es-MX" b="1" dirty="0" smtClean="0"/>
          </a:p>
          <a:p>
            <a:endParaRPr lang="es-MX" b="1" dirty="0" smtClean="0"/>
          </a:p>
          <a:p>
            <a:endParaRPr lang="es-MX" dirty="0"/>
          </a:p>
        </p:txBody>
      </p:sp>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848433"/>
          </a:xfrm>
        </p:spPr>
        <p:txBody>
          <a:bodyPr>
            <a:normAutofit fontScale="90000"/>
          </a:bodyPr>
          <a:lstStyle/>
          <a:p>
            <a:r>
              <a:rPr lang="es-ES" sz="2700" dirty="0" smtClean="0"/>
              <a:t>ESTRUCTURA POLÍTICA DEL FEDERALISMO </a:t>
            </a:r>
            <a:r>
              <a:rPr lang="es-MX" b="1" dirty="0" smtClean="0"/>
              <a:t/>
            </a:r>
            <a:br>
              <a:rPr lang="es-MX" b="1" dirty="0" smtClean="0"/>
            </a:br>
            <a:endParaRPr lang="es-MX" dirty="0"/>
          </a:p>
        </p:txBody>
      </p:sp>
      <p:sp>
        <p:nvSpPr>
          <p:cNvPr id="3" name="2 Marcador de contenido"/>
          <p:cNvSpPr>
            <a:spLocks noGrp="1"/>
          </p:cNvSpPr>
          <p:nvPr>
            <p:ph idx="1"/>
          </p:nvPr>
        </p:nvSpPr>
        <p:spPr>
          <a:xfrm>
            <a:off x="504498" y="1529255"/>
            <a:ext cx="8071944" cy="5044965"/>
          </a:xfrm>
        </p:spPr>
        <p:txBody>
          <a:bodyPr>
            <a:normAutofit fontScale="55000" lnSpcReduction="20000"/>
          </a:bodyPr>
          <a:lstStyle/>
          <a:p>
            <a:r>
              <a:rPr lang="es-ES" sz="3300" b="1" dirty="0" smtClean="0"/>
              <a:t>Aún cuando literalmente se establece que las entidades federativas son soberanas, en realidad y aplicando el rigor técnico-jurídico, las entidades federativas no pueden ser estrictamente soberanas, ya que no tienen la capacidad suprema de autodeterminación y autolimitación, tan no la tienen que están sometidas al pacto federal y están obligadas a cooperar con el gobierno federal de acuerdo con la Constitución.</a:t>
            </a:r>
            <a:endParaRPr lang="es-MX" sz="3300" b="1" dirty="0" smtClean="0"/>
          </a:p>
          <a:p>
            <a:r>
              <a:rPr lang="es-ES" sz="3300" b="1" dirty="0" smtClean="0"/>
              <a:t> </a:t>
            </a:r>
            <a:endParaRPr lang="es-MX" sz="3300" b="1" dirty="0" smtClean="0"/>
          </a:p>
          <a:p>
            <a:r>
              <a:rPr lang="es-ES" sz="3300" b="1" dirty="0" smtClean="0"/>
              <a:t>En cambio si tienen autonomía de tipo política que se refiere a:</a:t>
            </a:r>
            <a:endParaRPr lang="es-MX" sz="3300" b="1" dirty="0" smtClean="0"/>
          </a:p>
          <a:p>
            <a:r>
              <a:rPr lang="es-ES" sz="3300" b="1" dirty="0" smtClean="0"/>
              <a:t>  </a:t>
            </a:r>
            <a:endParaRPr lang="es-MX" sz="3300" b="1" dirty="0" smtClean="0"/>
          </a:p>
          <a:p>
            <a:r>
              <a:rPr lang="es-ES" sz="3300" b="1" dirty="0" smtClean="0"/>
              <a:t>*Su autogobierno a través del cual, el pueblo del estado de que se trate puede elegir libremente a sus autoridades.</a:t>
            </a:r>
            <a:endParaRPr lang="es-MX" sz="3300" b="1" dirty="0" smtClean="0"/>
          </a:p>
          <a:p>
            <a:r>
              <a:rPr lang="es-ES" sz="3300" b="1" dirty="0" smtClean="0"/>
              <a:t> </a:t>
            </a:r>
            <a:endParaRPr lang="es-MX" sz="3300" b="1" dirty="0" smtClean="0"/>
          </a:p>
          <a:p>
            <a:r>
              <a:rPr lang="es-ES" sz="3300" b="1" dirty="0" smtClean="0"/>
              <a:t>*Que los estados no tengan obligación genérica de rendir cuentas de sus propios fondos a la federación sino a sus propios órganos y </a:t>
            </a:r>
            <a:endParaRPr lang="es-MX" sz="3300" b="1" dirty="0" smtClean="0"/>
          </a:p>
          <a:p>
            <a:r>
              <a:rPr lang="es-ES" sz="3300" b="1" dirty="0" smtClean="0"/>
              <a:t> </a:t>
            </a:r>
            <a:endParaRPr lang="es-MX" sz="3300" b="1" dirty="0" smtClean="0"/>
          </a:p>
          <a:p>
            <a:r>
              <a:rPr lang="es-ES" sz="3300" b="1" dirty="0" smtClean="0"/>
              <a:t>*Que también tengan sus propias competencias gubernamentales, entre otros aspectos.</a:t>
            </a:r>
            <a:endParaRPr lang="es-MX" sz="3300" b="1" dirty="0" smtClean="0"/>
          </a:p>
          <a:p>
            <a:pPr>
              <a:buNone/>
            </a:pPr>
            <a:endParaRPr lang="es-MX" b="1" dirty="0" smtClean="0"/>
          </a:p>
          <a:p>
            <a:endParaRPr lang="es-MX" b="1" dirty="0" smtClean="0"/>
          </a:p>
          <a:p>
            <a:endParaRPr lang="es-MX" dirty="0"/>
          </a:p>
        </p:txBody>
      </p:sp>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848433"/>
          </a:xfrm>
        </p:spPr>
        <p:txBody>
          <a:bodyPr>
            <a:normAutofit fontScale="90000"/>
          </a:bodyPr>
          <a:lstStyle/>
          <a:p>
            <a:r>
              <a:rPr lang="es-ES" sz="2700" dirty="0" smtClean="0"/>
              <a:t>ESTRUCTURA POLÍTICA DEL FEDERALISMO </a:t>
            </a:r>
            <a:r>
              <a:rPr lang="es-MX" b="1" dirty="0" smtClean="0"/>
              <a:t/>
            </a:r>
            <a:br>
              <a:rPr lang="es-MX" b="1" dirty="0" smtClean="0"/>
            </a:br>
            <a:endParaRPr lang="es-MX" dirty="0"/>
          </a:p>
        </p:txBody>
      </p:sp>
      <p:sp>
        <p:nvSpPr>
          <p:cNvPr id="3" name="2 Marcador de contenido"/>
          <p:cNvSpPr>
            <a:spLocks noGrp="1"/>
          </p:cNvSpPr>
          <p:nvPr>
            <p:ph idx="1"/>
          </p:nvPr>
        </p:nvSpPr>
        <p:spPr>
          <a:xfrm>
            <a:off x="504498" y="1529255"/>
            <a:ext cx="8071944" cy="5044965"/>
          </a:xfrm>
        </p:spPr>
        <p:txBody>
          <a:bodyPr>
            <a:normAutofit/>
          </a:bodyPr>
          <a:lstStyle/>
          <a:p>
            <a:r>
              <a:rPr lang="es-ES" sz="2000" b="1" dirty="0" smtClean="0"/>
              <a:t>Entre los poderes de la unión y las entidades federativas hay una cuestión de competencia y no de jerarquía, por ello es que también se encuentra relacionado el artículo 124:</a:t>
            </a:r>
            <a:endParaRPr lang="es-MX" sz="2000" b="1" dirty="0" smtClean="0"/>
          </a:p>
          <a:p>
            <a:r>
              <a:rPr lang="es-ES" sz="2000" b="1" dirty="0" smtClean="0"/>
              <a:t> </a:t>
            </a:r>
            <a:endParaRPr lang="es-MX" sz="2000" b="1" dirty="0" smtClean="0"/>
          </a:p>
          <a:p>
            <a:r>
              <a:rPr lang="es-ES" sz="2000" b="1" dirty="0" smtClean="0"/>
              <a:t>“Las facultades que no estén expresamente concedidas por esta </a:t>
            </a:r>
            <a:r>
              <a:rPr lang="es-ES" sz="2000" b="1" dirty="0" smtClean="0"/>
              <a:t>Constitución </a:t>
            </a:r>
            <a:r>
              <a:rPr lang="es-ES" sz="2000" b="1" dirty="0" smtClean="0"/>
              <a:t>a los funcionarios federales, se entienden reservadas a los Estados”.</a:t>
            </a:r>
            <a:endParaRPr lang="es-MX" sz="2000" b="1" dirty="0" smtClean="0"/>
          </a:p>
          <a:p>
            <a:pPr>
              <a:buNone/>
            </a:pPr>
            <a:endParaRPr lang="es-MX" b="1" dirty="0" smtClean="0"/>
          </a:p>
          <a:p>
            <a:endParaRPr lang="es-MX" b="1" dirty="0" smtClean="0"/>
          </a:p>
          <a:p>
            <a:endParaRPr lang="es-MX" dirty="0"/>
          </a:p>
        </p:txBody>
      </p:sp>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72966" y="274638"/>
            <a:ext cx="8213834" cy="1932534"/>
          </a:xfrm>
        </p:spPr>
        <p:txBody>
          <a:bodyPr/>
          <a:lstStyle/>
          <a:p>
            <a:r>
              <a:rPr lang="es-MX" sz="3200" dirty="0" smtClean="0"/>
              <a:t/>
            </a:r>
            <a:br>
              <a:rPr lang="es-MX" sz="3200" dirty="0" smtClean="0"/>
            </a:br>
            <a:r>
              <a:rPr lang="es-MX" sz="3200" dirty="0" smtClean="0"/>
              <a:t>	¿Qué son los Derechos humanos?</a:t>
            </a:r>
            <a:br>
              <a:rPr lang="es-MX" sz="3200" dirty="0" smtClean="0"/>
            </a:br>
            <a:endParaRPr lang="es-MX" sz="3200" dirty="0"/>
          </a:p>
        </p:txBody>
      </p:sp>
      <p:sp>
        <p:nvSpPr>
          <p:cNvPr id="3" name="2 Marcador de contenido"/>
          <p:cNvSpPr>
            <a:spLocks noGrp="1"/>
          </p:cNvSpPr>
          <p:nvPr>
            <p:ph idx="1"/>
          </p:nvPr>
        </p:nvSpPr>
        <p:spPr>
          <a:xfrm>
            <a:off x="1475656" y="2780928"/>
            <a:ext cx="7344816" cy="3345235"/>
          </a:xfrm>
        </p:spPr>
        <p:txBody>
          <a:bodyPr>
            <a:normAutofit/>
          </a:bodyPr>
          <a:lstStyle/>
          <a:p>
            <a:endParaRPr lang="es-MX" dirty="0" smtClean="0"/>
          </a:p>
          <a:p>
            <a:endParaRPr lang="es-MX" dirty="0"/>
          </a:p>
        </p:txBody>
      </p:sp>
      <p:sp>
        <p:nvSpPr>
          <p:cNvPr id="5" name="4 Marcador de fecha"/>
          <p:cNvSpPr>
            <a:spLocks noGrp="1"/>
          </p:cNvSpPr>
          <p:nvPr>
            <p:ph type="dt" sz="half" idx="10"/>
          </p:nvPr>
        </p:nvSpPr>
        <p:spPr/>
        <p:txBody>
          <a:bodyPr/>
          <a:lstStyle/>
          <a:p>
            <a:fld id="{1F1DE78E-9D58-4102-85DD-C840E574B580}" type="datetime8">
              <a:rPr lang="es-MX" smtClean="0"/>
              <a:pPr/>
              <a:t>20/10/2017 09:36 p.m.</a:t>
            </a:fld>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38</a:t>
            </a:fld>
            <a:endParaRPr lang="es-MX"/>
          </a:p>
        </p:txBody>
      </p:sp>
      <p:sp>
        <p:nvSpPr>
          <p:cNvPr id="8" name="7 Marcador de pie de página"/>
          <p:cNvSpPr>
            <a:spLocks noGrp="1"/>
          </p:cNvSpPr>
          <p:nvPr>
            <p:ph type="ftr" sz="quarter" idx="11"/>
          </p:nvPr>
        </p:nvSpPr>
        <p:spPr/>
        <p:txBody>
          <a:bodyPr/>
          <a:lstStyle/>
          <a:p>
            <a:endParaRPr lang="es-MX"/>
          </a:p>
        </p:txBody>
      </p:sp>
      <p:pic>
        <p:nvPicPr>
          <p:cNvPr id="10" name="9 Imagen" descr="https://encrypted-tbn2.gstatic.com/images?q=tbn:ANd9GcRzS2VRmwb6u5pXpwEkvCeeqC-GrkPV0_p1ijIe2-yT5TDovEEG">
            <a:hlinkClick r:id="rId3"/>
          </p:cNvPr>
          <p:cNvPicPr/>
          <p:nvPr/>
        </p:nvPicPr>
        <p:blipFill>
          <a:blip r:embed="rId4" cstate="print"/>
          <a:srcRect/>
          <a:stretch>
            <a:fillRect/>
          </a:stretch>
        </p:blipFill>
        <p:spPr bwMode="auto">
          <a:xfrm>
            <a:off x="1119352" y="2017986"/>
            <a:ext cx="6837024" cy="43633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551793" y="274638"/>
          <a:ext cx="8135007"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536028" y="2060848"/>
          <a:ext cx="8229600" cy="43924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OBJETIVOS DE LA UNIDAD DE APRENDIZAJE</a:t>
            </a:r>
            <a:endParaRPr lang="es-MX" sz="3100" b="1" dirty="0"/>
          </a:p>
        </p:txBody>
      </p:sp>
      <p:sp>
        <p:nvSpPr>
          <p:cNvPr id="3" name="2 Marcador de contenido"/>
          <p:cNvSpPr>
            <a:spLocks noGrp="1"/>
          </p:cNvSpPr>
          <p:nvPr>
            <p:ph idx="1"/>
          </p:nvPr>
        </p:nvSpPr>
        <p:spPr>
          <a:xfrm>
            <a:off x="463138" y="1757548"/>
            <a:ext cx="8205849" cy="4075081"/>
          </a:xfrm>
        </p:spPr>
        <p:txBody>
          <a:bodyPr>
            <a:normAutofit/>
          </a:bodyPr>
          <a:lstStyle/>
          <a:p>
            <a:pPr>
              <a:buNone/>
            </a:pPr>
            <a:endParaRPr lang="es-ES" dirty="0" smtClean="0"/>
          </a:p>
          <a:p>
            <a:pPr algn="ctr"/>
            <a:r>
              <a:rPr lang="es-ES" sz="4000" dirty="0" smtClean="0"/>
              <a:t>OBJETIVO: Conocer el contenido estructural  y los principios de la Constitución Política de los Estados Unidos Mexicanos  </a:t>
            </a:r>
            <a:endParaRPr lang="es-MX" sz="4000" dirty="0" smtClean="0"/>
          </a:p>
          <a:p>
            <a:pPr algn="ctr"/>
            <a:endParaRPr lang="es-MX" sz="4000" dirty="0" smtClean="0"/>
          </a:p>
          <a:p>
            <a:pPr>
              <a:buNone/>
            </a:pPr>
            <a:endParaRPr lang="es-MX" dirty="0" smtClean="0"/>
          </a:p>
          <a:p>
            <a:pPr>
              <a:buNone/>
            </a:pPr>
            <a:endParaRPr lang="es-ES" dirty="0" smtClean="0"/>
          </a:p>
          <a:p>
            <a:pPr>
              <a:buNone/>
            </a:pPr>
            <a:endParaRPr lang="es-MX" dirty="0"/>
          </a:p>
        </p:txBody>
      </p:sp>
      <p:sp>
        <p:nvSpPr>
          <p:cNvPr id="4" name="3 Marcador de fecha"/>
          <p:cNvSpPr>
            <a:spLocks noGrp="1"/>
          </p:cNvSpPr>
          <p:nvPr>
            <p:ph type="dt" sz="half" idx="10"/>
          </p:nvPr>
        </p:nvSpPr>
        <p:spPr/>
        <p:txBody>
          <a:bodyPr/>
          <a:lstStyle/>
          <a:p>
            <a:r>
              <a:rPr lang="es-MX" b="1" dirty="0" smtClean="0"/>
              <a:t>Unidad 4. Los Medios de defensa y el control     constitucional. 	</a:t>
            </a:r>
          </a:p>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4</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504497" y="274638"/>
          <a:ext cx="8182303"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520262" y="2060848"/>
          <a:ext cx="8166538" cy="43924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520262" y="274638"/>
          <a:ext cx="8166538"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567559" y="2060848"/>
          <a:ext cx="8103475" cy="43924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457200" y="274638"/>
          <a:ext cx="808771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614855" y="1600200"/>
          <a:ext cx="8056179" cy="452596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5 Marcador de fecha"/>
          <p:cNvSpPr>
            <a:spLocks noGrp="1"/>
          </p:cNvSpPr>
          <p:nvPr>
            <p:ph type="dt" sz="half" idx="10"/>
          </p:nvPr>
        </p:nvSpPr>
        <p:spPr/>
        <p:txBody>
          <a:bodyPr/>
          <a:lstStyle/>
          <a:p>
            <a:fld id="{54BFDD2C-94D0-4C9A-AE48-A55DBA6DDC00}" type="datetime8">
              <a:rPr lang="es-MX" smtClean="0"/>
              <a:pPr/>
              <a:t>20/10/2017 08:09 p.m.</a:t>
            </a:fld>
            <a:endParaRPr lang="es-MX"/>
          </a:p>
        </p:txBody>
      </p:sp>
      <p:sp>
        <p:nvSpPr>
          <p:cNvPr id="8" name="7 Marcador de número de diapositiva"/>
          <p:cNvSpPr>
            <a:spLocks noGrp="1"/>
          </p:cNvSpPr>
          <p:nvPr>
            <p:ph type="sldNum" sz="quarter" idx="12"/>
          </p:nvPr>
        </p:nvSpPr>
        <p:spPr/>
        <p:txBody>
          <a:bodyPr/>
          <a:lstStyle/>
          <a:p>
            <a:fld id="{57920F25-E196-4441-BCEA-ACDEE90B03B6}" type="slidenum">
              <a:rPr lang="es-MX" smtClean="0"/>
              <a:pPr/>
              <a:t>42</a:t>
            </a:fld>
            <a:endParaRPr lang="es-MX"/>
          </a:p>
        </p:txBody>
      </p:sp>
      <p:sp>
        <p:nvSpPr>
          <p:cNvPr id="9" name="8 Marcador de pie de página"/>
          <p:cNvSpPr>
            <a:spLocks noGrp="1"/>
          </p:cNvSpPr>
          <p:nvPr>
            <p:ph type="ftr" sz="quarter" idx="11"/>
          </p:nvPr>
        </p:nvSpPr>
        <p:spPr/>
        <p:txBody>
          <a:bodyPr/>
          <a:lstStyle/>
          <a:p>
            <a:endParaRPr lang="es-MX"/>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468313" y="972102"/>
            <a:ext cx="8229600" cy="636680"/>
          </a:xfrm>
        </p:spPr>
        <p:txBody>
          <a:bodyPr>
            <a:normAutofit fontScale="90000"/>
          </a:bodyPr>
          <a:lstStyle/>
          <a:p>
            <a:pPr lvl="0" algn="ctr"/>
            <a:r>
              <a:rPr lang="es-MX" dirty="0" smtClean="0"/>
              <a:t/>
            </a:r>
            <a:br>
              <a:rPr lang="es-MX" dirty="0" smtClean="0"/>
            </a:br>
            <a:r>
              <a:rPr lang="es-ES" b="1" i="1" dirty="0" smtClean="0"/>
              <a:t> </a:t>
            </a:r>
            <a:r>
              <a:rPr lang="es-ES" sz="3600" b="1" i="1" dirty="0" smtClean="0"/>
              <a:t>CARACTERÍSTICAS/PRINCIPIOS DE LOS DERECHOS HUMANOS (ART. 1 </a:t>
            </a:r>
            <a:r>
              <a:rPr lang="es-ES" sz="3600" b="1" i="1" dirty="0" err="1" smtClean="0"/>
              <a:t>CPEUM</a:t>
            </a:r>
            <a:r>
              <a:rPr lang="es-ES" sz="3600" b="1" i="1" dirty="0" smtClean="0"/>
              <a:t>)</a:t>
            </a:r>
            <a:endParaRPr lang="es-MX" sz="3600" dirty="0"/>
          </a:p>
        </p:txBody>
      </p:sp>
      <p:graphicFrame>
        <p:nvGraphicFramePr>
          <p:cNvPr id="4" name="3 Marcador de contenido"/>
          <p:cNvGraphicFramePr>
            <a:graphicFrameLocks noGrp="1"/>
          </p:cNvGraphicFramePr>
          <p:nvPr>
            <p:ph idx="1"/>
          </p:nvPr>
        </p:nvGraphicFramePr>
        <p:xfrm>
          <a:off x="0" y="1655378"/>
          <a:ext cx="9144000" cy="46692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Marcador de contenido"/>
          <p:cNvGraphicFramePr>
            <a:graphicFrameLocks noGrp="1"/>
          </p:cNvGraphicFramePr>
          <p:nvPr>
            <p:ph idx="1"/>
          </p:nvPr>
        </p:nvGraphicFramePr>
        <p:xfrm>
          <a:off x="488732" y="756746"/>
          <a:ext cx="7272884" cy="55179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fecha"/>
          <p:cNvSpPr>
            <a:spLocks noGrp="1"/>
          </p:cNvSpPr>
          <p:nvPr>
            <p:ph type="dt" sz="half" idx="10"/>
          </p:nvPr>
        </p:nvSpPr>
        <p:spPr/>
        <p:txBody>
          <a:bodyPr/>
          <a:lstStyle/>
          <a:p>
            <a:fld id="{05A93482-8E69-40F7-BCAD-5662A6CADB27}" type="datetime4">
              <a:rPr lang="en-US" smtClean="0"/>
              <a:pPr/>
              <a:t>October 20, 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normAutofit fontScale="90000"/>
          </a:bodyPr>
          <a:lstStyle/>
          <a:p>
            <a:r>
              <a:rPr lang="es-MX" dirty="0" smtClean="0"/>
              <a:t>GRACIAS POR SU ATENCIÓN</a:t>
            </a:r>
            <a:endParaRPr lang="es-MX" dirty="0"/>
          </a:p>
        </p:txBody>
      </p:sp>
      <p:sp>
        <p:nvSpPr>
          <p:cNvPr id="3" name="2 Marcador de fecha"/>
          <p:cNvSpPr>
            <a:spLocks noGrp="1"/>
          </p:cNvSpPr>
          <p:nvPr>
            <p:ph type="dt" sz="half" idx="10"/>
          </p:nvPr>
        </p:nvSpPr>
        <p:spPr/>
        <p:txBody>
          <a:bodyPr/>
          <a:lstStyle/>
          <a:p>
            <a:fld id="{E3127EC2-47FB-48A1-8644-C8A81DDAA119}" type="datetime4">
              <a:rPr lang="en-US" smtClean="0"/>
              <a:pPr/>
              <a:t>October 20, 2017</a:t>
            </a:fld>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8B37D5FE-740C-46F5-801A-FA5477D9711F}" type="slidenum">
              <a:rPr lang="en-US" smtClean="0"/>
              <a:pPr/>
              <a:t>45</a:t>
            </a:fld>
            <a:endParaRPr lang="en-US"/>
          </a:p>
        </p:txBody>
      </p:sp>
      <p:pic>
        <p:nvPicPr>
          <p:cNvPr id="46082" name="Picture 2" descr="Resultado de imagen para ESCUDO UAEMEX"/>
          <p:cNvPicPr>
            <a:picLocks noChangeAspect="1" noChangeArrowheads="1"/>
          </p:cNvPicPr>
          <p:nvPr/>
        </p:nvPicPr>
        <p:blipFill>
          <a:blip r:embed="rId2" cstate="print"/>
          <a:srcRect/>
          <a:stretch>
            <a:fillRect/>
          </a:stretch>
        </p:blipFill>
        <p:spPr bwMode="auto">
          <a:xfrm>
            <a:off x="2433679" y="2369127"/>
            <a:ext cx="4298868" cy="406729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REFERENCIAS BIBLIOGRÁFICAS</a:t>
            </a:r>
            <a:endParaRPr lang="es-MX" sz="3100" b="1" dirty="0"/>
          </a:p>
        </p:txBody>
      </p:sp>
      <p:sp>
        <p:nvSpPr>
          <p:cNvPr id="3" name="2 Marcador de contenido"/>
          <p:cNvSpPr>
            <a:spLocks noGrp="1"/>
          </p:cNvSpPr>
          <p:nvPr>
            <p:ph idx="1"/>
          </p:nvPr>
        </p:nvSpPr>
        <p:spPr>
          <a:xfrm>
            <a:off x="463138" y="1757548"/>
            <a:ext cx="8205849" cy="4075081"/>
          </a:xfrm>
        </p:spPr>
        <p:txBody>
          <a:bodyPr>
            <a:normAutofit fontScale="47500" lnSpcReduction="20000"/>
          </a:bodyPr>
          <a:lstStyle/>
          <a:p>
            <a:pPr>
              <a:buNone/>
            </a:pPr>
            <a:endParaRPr lang="es-ES" dirty="0" smtClean="0"/>
          </a:p>
          <a:p>
            <a:r>
              <a:rPr lang="es-ES" sz="4000" b="1" dirty="0" err="1" smtClean="0"/>
              <a:t>Fix</a:t>
            </a:r>
            <a:r>
              <a:rPr lang="es-ES" sz="4000" b="1" dirty="0" smtClean="0"/>
              <a:t> </a:t>
            </a:r>
            <a:r>
              <a:rPr lang="es-ES" sz="4000" b="1" dirty="0" err="1" smtClean="0"/>
              <a:t>Zamudio</a:t>
            </a:r>
            <a:r>
              <a:rPr lang="es-ES" sz="4000" b="1" dirty="0" smtClean="0"/>
              <a:t>, </a:t>
            </a:r>
            <a:r>
              <a:rPr lang="es-ES" sz="4000" b="1" dirty="0" err="1" smtClean="0"/>
              <a:t>Hector</a:t>
            </a:r>
            <a:r>
              <a:rPr lang="es-ES" sz="4000" b="1" dirty="0" smtClean="0"/>
              <a:t> y otro</a:t>
            </a:r>
            <a:r>
              <a:rPr lang="es-ES" sz="4000" dirty="0" smtClean="0"/>
              <a:t>, Derecho Constitucional Mexicano y Comparado, México Porrúa, 2017</a:t>
            </a:r>
          </a:p>
          <a:p>
            <a:r>
              <a:rPr lang="es-ES" sz="4000" b="1" dirty="0" smtClean="0"/>
              <a:t>Arteaga Nava , </a:t>
            </a:r>
            <a:r>
              <a:rPr lang="es-ES" sz="4000" b="1" dirty="0" err="1" smtClean="0"/>
              <a:t>Elisur</a:t>
            </a:r>
            <a:r>
              <a:rPr lang="es-ES" sz="4000" b="1" dirty="0" smtClean="0"/>
              <a:t>, </a:t>
            </a:r>
            <a:r>
              <a:rPr lang="es-ES" sz="4000" dirty="0" smtClean="0"/>
              <a:t>Derecho Constitucional , México, Oxford, 2017</a:t>
            </a:r>
          </a:p>
          <a:p>
            <a:r>
              <a:rPr lang="es-ES" sz="4000" b="1" dirty="0" err="1" smtClean="0"/>
              <a:t>GUASTINI</a:t>
            </a:r>
            <a:r>
              <a:rPr lang="es-ES" sz="4000" b="1" dirty="0" smtClean="0"/>
              <a:t>, Ricardo</a:t>
            </a:r>
            <a:r>
              <a:rPr lang="es-ES" sz="4000" dirty="0" smtClean="0"/>
              <a:t>, Estudios de Derecho Constitucional, México, </a:t>
            </a:r>
            <a:r>
              <a:rPr lang="es-ES" sz="4000" dirty="0" err="1" smtClean="0"/>
              <a:t>Fontamara</a:t>
            </a:r>
            <a:r>
              <a:rPr lang="es-ES" sz="4000" dirty="0" smtClean="0"/>
              <a:t>, 2013, </a:t>
            </a:r>
            <a:endParaRPr lang="es-MX" sz="4000" dirty="0" smtClean="0"/>
          </a:p>
          <a:p>
            <a:r>
              <a:rPr lang="es-ES" sz="4000" b="1" dirty="0" smtClean="0"/>
              <a:t>QUIROZ ACOSTA, Enrique, </a:t>
            </a:r>
            <a:r>
              <a:rPr lang="es-ES" sz="4000" dirty="0" smtClean="0"/>
              <a:t>Lecciones de Constitucional , México, Porrúa, 2016.</a:t>
            </a:r>
          </a:p>
          <a:p>
            <a:r>
              <a:rPr lang="es-ES" sz="4000" b="1" dirty="0" smtClean="0"/>
              <a:t>BURGOA ORIHUELA, Ignacio</a:t>
            </a:r>
            <a:r>
              <a:rPr lang="es-ES" sz="4000" dirty="0" smtClean="0"/>
              <a:t>, Derecho Constitucional Mexicano. México, Porrúa, 2017</a:t>
            </a:r>
            <a:endParaRPr lang="es-MX" sz="4000" dirty="0" smtClean="0"/>
          </a:p>
          <a:p>
            <a:pPr>
              <a:buNone/>
            </a:pPr>
            <a:endParaRPr lang="es-MX" sz="4000" dirty="0" smtClean="0"/>
          </a:p>
          <a:p>
            <a:r>
              <a:rPr lang="es-ES" sz="4000" b="1" dirty="0" smtClean="0"/>
              <a:t>TENA </a:t>
            </a:r>
            <a:r>
              <a:rPr lang="es-ES" sz="4000" b="1" dirty="0" err="1" smtClean="0"/>
              <a:t>RAMIREZ</a:t>
            </a:r>
            <a:r>
              <a:rPr lang="es-ES" sz="4000" b="1" dirty="0" smtClean="0"/>
              <a:t>, Felipe</a:t>
            </a:r>
            <a:r>
              <a:rPr lang="es-ES" sz="4000" dirty="0" smtClean="0"/>
              <a:t>, Derecho Constitucional Mexicano, México, Porrúa, 2016.</a:t>
            </a:r>
            <a:endParaRPr lang="es-MX" sz="4000" dirty="0" smtClean="0"/>
          </a:p>
          <a:p>
            <a:endParaRPr lang="es-MX" sz="4000" dirty="0" smtClean="0"/>
          </a:p>
          <a:p>
            <a:pPr>
              <a:buNone/>
            </a:pPr>
            <a:endParaRPr lang="es-MX" dirty="0" smtClean="0"/>
          </a:p>
          <a:p>
            <a:pPr>
              <a:buNone/>
            </a:pPr>
            <a:endParaRPr lang="es-ES" dirty="0" smtClean="0"/>
          </a:p>
          <a:p>
            <a:pPr>
              <a:buNone/>
            </a:pPr>
            <a:endParaRPr lang="es-MX" dirty="0"/>
          </a:p>
        </p:txBody>
      </p:sp>
      <p:sp>
        <p:nvSpPr>
          <p:cNvPr id="4" name="3 Marcador de fecha"/>
          <p:cNvSpPr>
            <a:spLocks noGrp="1"/>
          </p:cNvSpPr>
          <p:nvPr>
            <p:ph type="dt" sz="half" idx="10"/>
          </p:nvPr>
        </p:nvSpPr>
        <p:spPr/>
        <p:txBody>
          <a:bodyPr/>
          <a:lstStyle/>
          <a:p>
            <a:r>
              <a:rPr lang="es-MX" b="1" dirty="0" smtClean="0"/>
              <a:t>Unidad 4. Los Medios de defensa y el control     constitucional. 	</a:t>
            </a:r>
          </a:p>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5</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REFERENCIAS BIBLIOGRÁFICAS</a:t>
            </a:r>
            <a:endParaRPr lang="es-MX" sz="3100" b="1" dirty="0"/>
          </a:p>
        </p:txBody>
      </p:sp>
      <p:sp>
        <p:nvSpPr>
          <p:cNvPr id="3" name="2 Marcador de contenido"/>
          <p:cNvSpPr>
            <a:spLocks noGrp="1"/>
          </p:cNvSpPr>
          <p:nvPr>
            <p:ph idx="1"/>
          </p:nvPr>
        </p:nvSpPr>
        <p:spPr>
          <a:xfrm>
            <a:off x="463138" y="1757548"/>
            <a:ext cx="8205849" cy="4075081"/>
          </a:xfrm>
        </p:spPr>
        <p:txBody>
          <a:bodyPr>
            <a:normAutofit/>
          </a:bodyPr>
          <a:lstStyle/>
          <a:p>
            <a:pPr>
              <a:buNone/>
            </a:pPr>
            <a:endParaRPr lang="es-ES" dirty="0" smtClean="0"/>
          </a:p>
          <a:p>
            <a:r>
              <a:rPr lang="es-ES" sz="4000" dirty="0" smtClean="0"/>
              <a:t>OBJETIVO: Conocer el contenido estructural  y los principios de la Constitución Política de los Estados Unidos Mexicanos  </a:t>
            </a:r>
            <a:endParaRPr lang="es-MX" sz="4000" dirty="0" smtClean="0"/>
          </a:p>
          <a:p>
            <a:endParaRPr lang="es-MX" sz="4000" dirty="0" smtClean="0"/>
          </a:p>
          <a:p>
            <a:pPr>
              <a:buNone/>
            </a:pPr>
            <a:endParaRPr lang="es-MX" dirty="0" smtClean="0"/>
          </a:p>
          <a:p>
            <a:pPr>
              <a:buNone/>
            </a:pPr>
            <a:endParaRPr lang="es-ES" dirty="0" smtClean="0"/>
          </a:p>
          <a:p>
            <a:pPr>
              <a:buNone/>
            </a:pPr>
            <a:endParaRPr lang="es-MX" dirty="0"/>
          </a:p>
        </p:txBody>
      </p:sp>
      <p:sp>
        <p:nvSpPr>
          <p:cNvPr id="4" name="3 Marcador de fecha"/>
          <p:cNvSpPr>
            <a:spLocks noGrp="1"/>
          </p:cNvSpPr>
          <p:nvPr>
            <p:ph type="dt" sz="half" idx="10"/>
          </p:nvPr>
        </p:nvSpPr>
        <p:spPr/>
        <p:txBody>
          <a:bodyPr/>
          <a:lstStyle/>
          <a:p>
            <a:r>
              <a:rPr lang="es-MX" b="1" dirty="0" smtClean="0"/>
              <a:t>Unidad 4. Los Medios de defensa y el control     constitucional. 	</a:t>
            </a:r>
          </a:p>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6</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8764" y="1027664"/>
            <a:ext cx="8182098" cy="634881"/>
          </a:xfrm>
        </p:spPr>
        <p:txBody>
          <a:bodyPr>
            <a:normAutofit fontScale="90000"/>
          </a:bodyPr>
          <a:lstStyle/>
          <a:p>
            <a:r>
              <a:rPr lang="es-MX" b="1" dirty="0" smtClean="0"/>
              <a:t/>
            </a:r>
            <a:br>
              <a:rPr lang="es-MX" b="1" dirty="0" smtClean="0"/>
            </a:br>
            <a:r>
              <a:rPr lang="es-MX" sz="3100" dirty="0" smtClean="0"/>
              <a:t> </a:t>
            </a:r>
            <a:r>
              <a:rPr lang="es-MX" sz="3100" b="1" dirty="0" smtClean="0"/>
              <a:t>ESTRUCTURA DE UNIDAD DE APRENDIZAJE UNIDAD </a:t>
            </a:r>
            <a:r>
              <a:rPr lang="es-MX" sz="3100" b="1" dirty="0" smtClean="0"/>
              <a:t>1. </a:t>
            </a:r>
            <a:r>
              <a:rPr lang="es-MX" sz="3200" b="1" dirty="0" smtClean="0"/>
              <a:t>Estructura </a:t>
            </a:r>
            <a:r>
              <a:rPr lang="es-MX" sz="3200" b="1" dirty="0" smtClean="0"/>
              <a:t>y </a:t>
            </a:r>
            <a:r>
              <a:rPr lang="es-MX" sz="3200" b="1" dirty="0" smtClean="0"/>
              <a:t>Principios </a:t>
            </a:r>
            <a:r>
              <a:rPr lang="es-MX" sz="3200" b="1" dirty="0" smtClean="0"/>
              <a:t>de la Constitución 	</a:t>
            </a:r>
            <a:endParaRPr lang="es-MX" sz="3100" b="1" dirty="0"/>
          </a:p>
        </p:txBody>
      </p:sp>
      <p:sp>
        <p:nvSpPr>
          <p:cNvPr id="3" name="2 Marcador de contenido"/>
          <p:cNvSpPr>
            <a:spLocks noGrp="1"/>
          </p:cNvSpPr>
          <p:nvPr>
            <p:ph idx="1"/>
          </p:nvPr>
        </p:nvSpPr>
        <p:spPr>
          <a:xfrm>
            <a:off x="463138" y="1757548"/>
            <a:ext cx="8205849" cy="4075081"/>
          </a:xfrm>
        </p:spPr>
        <p:txBody>
          <a:bodyPr>
            <a:normAutofit fontScale="92500" lnSpcReduction="20000"/>
          </a:bodyPr>
          <a:lstStyle/>
          <a:p>
            <a:pPr>
              <a:buNone/>
            </a:pPr>
            <a:endParaRPr lang="es-ES" dirty="0" smtClean="0"/>
          </a:p>
          <a:p>
            <a:r>
              <a:rPr lang="es-ES" sz="2000" dirty="0" smtClean="0"/>
              <a:t>1.1 El constitucionalismo mexicano y su vertiente histórica</a:t>
            </a:r>
            <a:endParaRPr lang="es-MX" sz="2000" dirty="0" smtClean="0"/>
          </a:p>
          <a:p>
            <a:r>
              <a:rPr lang="es-ES" sz="2000" dirty="0" smtClean="0"/>
              <a:t>1.2 Diversos conceptos de derechos constitucionales</a:t>
            </a:r>
            <a:endParaRPr lang="es-MX" sz="2000" dirty="0" smtClean="0"/>
          </a:p>
          <a:p>
            <a:r>
              <a:rPr lang="es-ES" sz="2000" dirty="0" smtClean="0"/>
              <a:t>1.3 Corrientes constitucionalistas</a:t>
            </a:r>
            <a:endParaRPr lang="es-MX" sz="2000" dirty="0" smtClean="0"/>
          </a:p>
          <a:p>
            <a:r>
              <a:rPr lang="es-ES" sz="2000" dirty="0" smtClean="0"/>
              <a:t>1.4 Estructura General de la Constitución</a:t>
            </a:r>
            <a:endParaRPr lang="es-MX" sz="2000" dirty="0" smtClean="0"/>
          </a:p>
          <a:p>
            <a:r>
              <a:rPr lang="es-ES" sz="2000" dirty="0" smtClean="0"/>
              <a:t>1.5 Las partes dogmática y orgánica de la Constitución</a:t>
            </a:r>
            <a:endParaRPr lang="es-MX" sz="2000" dirty="0" smtClean="0"/>
          </a:p>
          <a:p>
            <a:r>
              <a:rPr lang="es-ES" sz="2000" dirty="0" smtClean="0"/>
              <a:t>1.6 Principios constitucionales</a:t>
            </a:r>
            <a:endParaRPr lang="es-MX" sz="2000" dirty="0" smtClean="0"/>
          </a:p>
          <a:p>
            <a:r>
              <a:rPr lang="es-ES" sz="2000" dirty="0" smtClean="0"/>
              <a:t>1.7 Sociedad y poder político</a:t>
            </a:r>
            <a:endParaRPr lang="es-MX" sz="2000" dirty="0" smtClean="0"/>
          </a:p>
          <a:p>
            <a:r>
              <a:rPr lang="es-ES" sz="2000" dirty="0" smtClean="0"/>
              <a:t>1.8 Nacionalidad, ciudadanía y situación jurídica de los extranjeros</a:t>
            </a:r>
            <a:endParaRPr lang="es-MX" sz="2000" dirty="0" smtClean="0"/>
          </a:p>
          <a:p>
            <a:r>
              <a:rPr lang="es-ES" sz="2000" dirty="0" smtClean="0"/>
              <a:t>1.9 Elementos del Estado mexicano</a:t>
            </a:r>
            <a:endParaRPr lang="es-MX" sz="2000" dirty="0" smtClean="0"/>
          </a:p>
          <a:p>
            <a:r>
              <a:rPr lang="es-ES" sz="2000" dirty="0" smtClean="0"/>
              <a:t>1.10 Estructura política del federalismo</a:t>
            </a:r>
            <a:endParaRPr lang="es-MX" sz="2000" dirty="0" smtClean="0"/>
          </a:p>
          <a:p>
            <a:r>
              <a:rPr lang="es-ES" sz="2000" dirty="0" smtClean="0"/>
              <a:t>1.11 Los derechos humanos</a:t>
            </a:r>
            <a:endParaRPr lang="es-MX" sz="6200" dirty="0" smtClean="0"/>
          </a:p>
          <a:p>
            <a:pPr>
              <a:buNone/>
            </a:pPr>
            <a:endParaRPr lang="es-ES" sz="6200" dirty="0" smtClean="0"/>
          </a:p>
          <a:p>
            <a:pPr>
              <a:buNone/>
            </a:pPr>
            <a:endParaRPr lang="es-MX" dirty="0"/>
          </a:p>
        </p:txBody>
      </p:sp>
      <p:sp>
        <p:nvSpPr>
          <p:cNvPr id="4" name="3 Marcador de fecha"/>
          <p:cNvSpPr>
            <a:spLocks noGrp="1"/>
          </p:cNvSpPr>
          <p:nvPr>
            <p:ph type="dt" sz="half" idx="10"/>
          </p:nvPr>
        </p:nvSpPr>
        <p:spPr/>
        <p:txBody>
          <a:bodyPr/>
          <a:lstStyle/>
          <a:p>
            <a:r>
              <a:rPr lang="es-MX" b="1" dirty="0" smtClean="0"/>
              <a:t>Unidad 4. Los Medios de defensa y el control     constitucional. 	</a:t>
            </a:r>
          </a:p>
          <a:p>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7</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pic>
        <p:nvPicPr>
          <p:cNvPr id="8" name="Picture 2" descr="Universidad Autónoma del Estado de México"/>
          <p:cNvPicPr>
            <a:picLocks noChangeAspect="1" noChangeArrowheads="1"/>
          </p:cNvPicPr>
          <p:nvPr/>
        </p:nvPicPr>
        <p:blipFill>
          <a:blip r:embed="rId2" cstate="print"/>
          <a:srcRect/>
          <a:stretch>
            <a:fillRect/>
          </a:stretch>
        </p:blipFill>
        <p:spPr bwMode="auto">
          <a:xfrm>
            <a:off x="3924300" y="5848350"/>
            <a:ext cx="3829050" cy="4191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2064" y="898634"/>
            <a:ext cx="8182098" cy="1221111"/>
          </a:xfrm>
        </p:spPr>
        <p:txBody>
          <a:bodyPr>
            <a:normAutofit fontScale="90000"/>
          </a:bodyPr>
          <a:lstStyle/>
          <a:p>
            <a:r>
              <a:rPr lang="es-MX" b="1" dirty="0" smtClean="0"/>
              <a:t/>
            </a:r>
            <a:br>
              <a:rPr lang="es-MX" b="1" dirty="0" smtClean="0"/>
            </a:br>
            <a:r>
              <a:rPr lang="es-MX" b="1" dirty="0" smtClean="0"/>
              <a:t/>
            </a:r>
            <a:br>
              <a:rPr lang="es-MX" b="1" dirty="0" smtClean="0"/>
            </a:br>
            <a:r>
              <a:rPr lang="es-ES" sz="3200" dirty="0" smtClean="0"/>
              <a:t>El </a:t>
            </a:r>
            <a:r>
              <a:rPr lang="es-ES" sz="3200" dirty="0" smtClean="0"/>
              <a:t>constitucionalismo mexicano y su vertiente histórica</a:t>
            </a:r>
            <a:r>
              <a:rPr lang="es-MX" sz="3200" dirty="0" smtClean="0"/>
              <a:t/>
            </a:r>
            <a:br>
              <a:rPr lang="es-MX" sz="3200" dirty="0" smtClean="0"/>
            </a:br>
            <a:endParaRPr lang="es-MX" sz="3100" dirty="0"/>
          </a:p>
        </p:txBody>
      </p:sp>
      <p:sp>
        <p:nvSpPr>
          <p:cNvPr id="3" name="2 Marcador de contenido"/>
          <p:cNvSpPr>
            <a:spLocks noGrp="1"/>
          </p:cNvSpPr>
          <p:nvPr>
            <p:ph idx="1"/>
          </p:nvPr>
        </p:nvSpPr>
        <p:spPr>
          <a:xfrm>
            <a:off x="463138" y="1757548"/>
            <a:ext cx="8205849" cy="4737845"/>
          </a:xfrm>
        </p:spPr>
        <p:txBody>
          <a:bodyPr>
            <a:normAutofit fontScale="92500"/>
          </a:bodyPr>
          <a:lstStyle/>
          <a:p>
            <a:pPr algn="just"/>
            <a:r>
              <a:rPr lang="es-ES" dirty="0" smtClean="0"/>
              <a:t>Es un proceso histórico en el cuál se le van agregando a las leyes de los Estados, disposiciones que protegen la libertad del hombre y su dignidad, como así también disposiciones para controlar el ejercicio del poder público. ES la institucionalización del poder a través de la Constitución escrita que establece relaciones armónicas entre el poder y el pueblo.</a:t>
            </a:r>
            <a:endParaRPr lang="es-MX" dirty="0" smtClean="0"/>
          </a:p>
          <a:p>
            <a:pPr algn="just"/>
            <a:r>
              <a:rPr lang="es-ES" dirty="0" smtClean="0"/>
              <a:t>Es una doctrina sobre "la correcta sumisión del gobierno al "derecho". Su identificación corresponde a un ideal político caracterizado por la búsqueda de los límites jurídicos al ejercicio del poder político; se propone sustituir al gobierno arbitrario y despótico, por un gobierno sometido a la ley.</a:t>
            </a:r>
            <a:endParaRPr lang="es-MX" dirty="0" smtClean="0"/>
          </a:p>
          <a:p>
            <a:endParaRPr lang="es-MX" dirty="0"/>
          </a:p>
        </p:txBody>
      </p:sp>
      <p:sp>
        <p:nvSpPr>
          <p:cNvPr id="4" name="3 Marcador de fecha"/>
          <p:cNvSpPr>
            <a:spLocks noGrp="1"/>
          </p:cNvSpPr>
          <p:nvPr>
            <p:ph type="dt" sz="half" idx="10"/>
          </p:nvPr>
        </p:nvSpPr>
        <p:spPr/>
        <p:txBody>
          <a:bodyPr/>
          <a:lstStyle/>
          <a:p>
            <a:r>
              <a:rPr lang="es-ES" dirty="0" smtClean="0"/>
              <a:t>1.1 El constitucionalismo mexicano y su vertiente histórica</a:t>
            </a:r>
            <a:endParaRPr lang="es-MX" dirty="0" smtClean="0"/>
          </a:p>
          <a:p>
            <a:r>
              <a:rPr lang="es-MX" b="1" dirty="0" smtClean="0"/>
              <a:t>. 	</a:t>
            </a:r>
          </a:p>
          <a:p>
            <a:endParaRPr lang="en-US" dirty="0"/>
          </a:p>
        </p:txBody>
      </p:sp>
      <p:sp>
        <p:nvSpPr>
          <p:cNvPr id="5" name="4 Marcador de pie de página"/>
          <p:cNvSpPr>
            <a:spLocks noGrp="1"/>
          </p:cNvSpPr>
          <p:nvPr>
            <p:ph type="ftr" sz="quarter" idx="11"/>
          </p:nvPr>
        </p:nvSpPr>
        <p:spPr/>
        <p:txBody>
          <a:bodyPr/>
          <a:lstStyle/>
          <a:p>
            <a:r>
              <a:rPr lang="es-ES" dirty="0" smtClean="0"/>
              <a:t>4.1 Sistemas de control constitucional</a:t>
            </a:r>
            <a:endParaRPr lang="es-MX" dirty="0" smtClean="0"/>
          </a:p>
          <a:p>
            <a:endParaRPr lang="en-US" dirty="0"/>
          </a:p>
        </p:txBody>
      </p:sp>
      <p:sp>
        <p:nvSpPr>
          <p:cNvPr id="6" name="5 Marcador de número de diapositiva"/>
          <p:cNvSpPr>
            <a:spLocks noGrp="1"/>
          </p:cNvSpPr>
          <p:nvPr>
            <p:ph type="sldNum" sz="quarter" idx="12"/>
          </p:nvPr>
        </p:nvSpPr>
        <p:spPr/>
        <p:txBody>
          <a:bodyPr/>
          <a:lstStyle/>
          <a:p>
            <a:fld id="{8B37D5FE-740C-46F5-801A-FA5477D9711F}" type="slidenum">
              <a:rPr lang="en-US" smtClean="0"/>
              <a:pPr/>
              <a:t>8</a:t>
            </a:fld>
            <a:endParaRPr lang="en-US"/>
          </a:p>
        </p:txBody>
      </p:sp>
      <p:pic>
        <p:nvPicPr>
          <p:cNvPr id="7" name="Picture 2" descr="Universidad Autónoma del Estado de México"/>
          <p:cNvPicPr>
            <a:picLocks noChangeAspect="1" noChangeArrowheads="1"/>
          </p:cNvPicPr>
          <p:nvPr/>
        </p:nvPicPr>
        <p:blipFill>
          <a:blip r:embed="rId2" cstate="print"/>
          <a:srcRect/>
          <a:stretch>
            <a:fillRect/>
          </a:stretch>
        </p:blipFill>
        <p:spPr bwMode="auto">
          <a:xfrm>
            <a:off x="4800600" y="1"/>
            <a:ext cx="1352550" cy="5524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677917" y="274638"/>
          <a:ext cx="8008883"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756745" y="2060848"/>
          <a:ext cx="7914289" cy="43924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2264</TotalTime>
  <Words>3169</Words>
  <Application>Microsoft Office PowerPoint</Application>
  <PresentationFormat>Presentación en pantalla (4:3)</PresentationFormat>
  <Paragraphs>309</Paragraphs>
  <Slides>45</Slides>
  <Notes>10</Notes>
  <HiddenSlides>0</HiddenSlides>
  <MMClips>0</MMClips>
  <ScaleCrop>false</ScaleCrop>
  <HeadingPairs>
    <vt:vector size="4" baseType="variant">
      <vt:variant>
        <vt:lpstr>Tema</vt:lpstr>
      </vt:variant>
      <vt:variant>
        <vt:i4>1</vt:i4>
      </vt:variant>
      <vt:variant>
        <vt:lpstr>Títulos de diapositiva</vt:lpstr>
      </vt:variant>
      <vt:variant>
        <vt:i4>45</vt:i4>
      </vt:variant>
    </vt:vector>
  </HeadingPairs>
  <TitlesOfParts>
    <vt:vector size="46" baseType="lpstr">
      <vt:lpstr>Austin</vt:lpstr>
      <vt:lpstr>    Unidad 1. ESTRUCTURA Y PRINCIPIOS DE LA CONSTITUCIÓN    </vt:lpstr>
      <vt:lpstr>                                        Unidad 1. Estructura y principios de la Constitución   </vt:lpstr>
      <vt:lpstr>  GUIÓN DE USO</vt:lpstr>
      <vt:lpstr>  OBJETIVOS DE LA UNIDAD DE APRENDIZAJE</vt:lpstr>
      <vt:lpstr>  REFERENCIAS BIBLIOGRÁFICAS</vt:lpstr>
      <vt:lpstr>  REFERENCIAS BIBLIOGRÁFICAS</vt:lpstr>
      <vt:lpstr>  ESTRUCTURA DE UNIDAD DE APRENDIZAJE UNIDAD 1. Estructura y Principios de la Constitución  </vt:lpstr>
      <vt:lpstr>  El constitucionalismo mexicano y su vertiente histórica </vt:lpstr>
      <vt:lpstr>Diapositiva 9</vt:lpstr>
      <vt:lpstr>Diapositiva 10</vt:lpstr>
      <vt:lpstr>  El constitucionalismo mexicano y su vertiente histórica </vt:lpstr>
      <vt:lpstr> El constitucionalismo mexicano y su vertiente histórica</vt:lpstr>
      <vt:lpstr>  ¿Cuáles son las corrientes constitucionalistas?</vt:lpstr>
      <vt:lpstr>Estructura General de la Constitución </vt:lpstr>
      <vt:lpstr>Estructura General de la Constitución </vt:lpstr>
      <vt:lpstr>Estructura General de la Constitución </vt:lpstr>
      <vt:lpstr>Diapositiva 17</vt:lpstr>
      <vt:lpstr>Diapositiva 18</vt:lpstr>
      <vt:lpstr>DOGMÁTICA</vt:lpstr>
      <vt:lpstr>ORGÁNICA</vt:lpstr>
      <vt:lpstr>PROGRAMÁTICA</vt:lpstr>
      <vt:lpstr>Diapositiva 22</vt:lpstr>
      <vt:lpstr>Sociedad y poder político</vt:lpstr>
      <vt:lpstr>SOCIEDAD Y PODER</vt:lpstr>
      <vt:lpstr>NACIONALIDAD</vt:lpstr>
      <vt:lpstr>CIUDADANÍA</vt:lpstr>
      <vt:lpstr>SITUACIÓN JURÍDICA DE LOS EXTRANJEROS</vt:lpstr>
      <vt:lpstr>ELEMENTOS DEL ESTADO</vt:lpstr>
      <vt:lpstr>Diapositiva 29</vt:lpstr>
      <vt:lpstr>Diapositiva 30</vt:lpstr>
      <vt:lpstr>Diapositiva 31</vt:lpstr>
      <vt:lpstr>Diapositiva 32</vt:lpstr>
      <vt:lpstr>Diapositiva 33</vt:lpstr>
      <vt:lpstr>INVIOLABILIDAD DE LA CONSTITUCIÓN</vt:lpstr>
      <vt:lpstr>ESTRUCTURA POLÍTICA DEL FEDERALISMO  </vt:lpstr>
      <vt:lpstr>ESTRUCTURA POLÍTICA DEL FEDERALISMO  </vt:lpstr>
      <vt:lpstr>ESTRUCTURA POLÍTICA DEL FEDERALISMO  </vt:lpstr>
      <vt:lpstr>  ¿Qué son los Derechos humanos? </vt:lpstr>
      <vt:lpstr>Diapositiva 39</vt:lpstr>
      <vt:lpstr>Diapositiva 40</vt:lpstr>
      <vt:lpstr>Diapositiva 41</vt:lpstr>
      <vt:lpstr>Diapositiva 42</vt:lpstr>
      <vt:lpstr>  CARACTERÍSTICAS/PRINCIPIOS DE LOS DERECHOS HUMANOS (ART. 1 CPEUM)</vt:lpstr>
      <vt:lpstr>Diapositiva 44</vt:lpstr>
      <vt:lpstr>GRACIAS POR SU ATENCIÓN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emiduran</dc:creator>
  <cp:lastModifiedBy>Usuario</cp:lastModifiedBy>
  <cp:revision>107</cp:revision>
  <dcterms:created xsi:type="dcterms:W3CDTF">2014-09-16T21:29:24Z</dcterms:created>
  <dcterms:modified xsi:type="dcterms:W3CDTF">2017-10-21T04:25:38Z</dcterms:modified>
</cp:coreProperties>
</file>