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5"/>
  </p:notesMasterIdLst>
  <p:sldIdLst>
    <p:sldId id="261" r:id="rId5"/>
    <p:sldId id="285" r:id="rId6"/>
    <p:sldId id="286" r:id="rId7"/>
    <p:sldId id="282" r:id="rId8"/>
    <p:sldId id="283" r:id="rId9"/>
    <p:sldId id="270" r:id="rId10"/>
    <p:sldId id="268" r:id="rId11"/>
    <p:sldId id="269" r:id="rId12"/>
    <p:sldId id="301" r:id="rId13"/>
    <p:sldId id="271" r:id="rId14"/>
    <p:sldId id="287" r:id="rId15"/>
    <p:sldId id="288" r:id="rId16"/>
    <p:sldId id="289" r:id="rId17"/>
    <p:sldId id="290" r:id="rId18"/>
    <p:sldId id="291" r:id="rId19"/>
    <p:sldId id="292" r:id="rId20"/>
    <p:sldId id="293" r:id="rId21"/>
    <p:sldId id="294" r:id="rId22"/>
    <p:sldId id="295" r:id="rId23"/>
    <p:sldId id="298" r:id="rId24"/>
    <p:sldId id="299" r:id="rId25"/>
    <p:sldId id="308" r:id="rId26"/>
    <p:sldId id="309" r:id="rId27"/>
    <p:sldId id="280" r:id="rId28"/>
    <p:sldId id="296" r:id="rId29"/>
    <p:sldId id="297" r:id="rId30"/>
    <p:sldId id="302" r:id="rId31"/>
    <p:sldId id="303" r:id="rId32"/>
    <p:sldId id="304" r:id="rId33"/>
    <p:sldId id="305" r:id="rId34"/>
    <p:sldId id="306" r:id="rId35"/>
    <p:sldId id="307" r:id="rId36"/>
    <p:sldId id="272" r:id="rId37"/>
    <p:sldId id="277" r:id="rId38"/>
    <p:sldId id="278" r:id="rId39"/>
    <p:sldId id="310" r:id="rId40"/>
    <p:sldId id="311" r:id="rId41"/>
    <p:sldId id="273" r:id="rId42"/>
    <p:sldId id="312" r:id="rId43"/>
    <p:sldId id="259" r:id="rId4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9D8536"/>
    <a:srgbClr val="2D53FE"/>
    <a:srgbClr val="988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3" d="100"/>
          <a:sy n="53" d="100"/>
        </p:scale>
        <p:origin x="-109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diagrams/_rels/data1.xml.rels><?xml version="1.0" encoding="UTF-8" standalone="yes"?>
<Relationships xmlns="http://schemas.openxmlformats.org/package/2006/relationships"><Relationship Id="rId1" Type="http://schemas.openxmlformats.org/officeDocument/2006/relationships/hyperlink" Target="http://web.uaemex.mx/feconomia/lrelaciones.html" TargetMode="External"/></Relationships>
</file>

<file path=ppt/diagrams/_rels/data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image" Target="../media/image23.jpg"/></Relationships>
</file>

<file path=ppt/diagrams/_rels/data2.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5.xml"/><Relationship Id="rId1" Type="http://schemas.openxmlformats.org/officeDocument/2006/relationships/slide" Target="../slides/slide4.xml"/><Relationship Id="rId6" Type="http://schemas.openxmlformats.org/officeDocument/2006/relationships/slide" Target="../slides/slide38.xml"/><Relationship Id="rId5" Type="http://schemas.openxmlformats.org/officeDocument/2006/relationships/slide" Target="../slides/slide6.xml"/><Relationship Id="rId4" Type="http://schemas.openxmlformats.org/officeDocument/2006/relationships/slide" Target="../slides/slide8.xml"/></Relationships>
</file>

<file path=ppt/diagrams/_rels/drawing1.xml.rels><?xml version="1.0" encoding="UTF-8" standalone="yes"?>
<Relationships xmlns="http://schemas.openxmlformats.org/package/2006/relationships"><Relationship Id="rId1" Type="http://schemas.openxmlformats.org/officeDocument/2006/relationships/hyperlink" Target="http://web.uaemex.mx/feconomia/lrelaciones.html" TargetMode="External"/></Relationships>
</file>

<file path=ppt/diagrams/_rels/drawing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image" Target="../media/image23.jp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6BC59E-A8D1-44DA-B90F-66DF3E334852}" type="doc">
      <dgm:prSet loTypeId="urn:microsoft.com/office/officeart/2005/8/layout/list1" loCatId="list" qsTypeId="urn:microsoft.com/office/officeart/2005/8/quickstyle/simple1" qsCatId="simple" csTypeId="urn:microsoft.com/office/officeart/2005/8/colors/accent3_1" csCatId="accent3" phldr="1"/>
      <dgm:spPr/>
      <dgm:t>
        <a:bodyPr/>
        <a:lstStyle/>
        <a:p>
          <a:endParaRPr lang="es-MX"/>
        </a:p>
      </dgm:t>
    </dgm:pt>
    <dgm:pt modelId="{B9C3FB44-FF74-4DD6-BF5F-DE3C309EF14C}">
      <dgm:prSet phldrT="[Texto]" custT="1"/>
      <dgm:spPr/>
      <dgm:t>
        <a:bodyPr/>
        <a:lstStyle/>
        <a:p>
          <a:pPr algn="just"/>
          <a:r>
            <a:rPr lang="es-MX" sz="2000" dirty="0" smtClean="0"/>
            <a:t>Para el aprovechamiento del presente material didáctico, se sugiere utilizar los hipervínculos que se encuentran en las laminas de contenidos.</a:t>
          </a:r>
          <a:endParaRPr lang="es-MX" sz="2000" dirty="0"/>
        </a:p>
      </dgm:t>
    </dgm:pt>
    <dgm:pt modelId="{EE636A70-7444-400B-8C62-30944549063C}" type="parTrans" cxnId="{1451D68D-219A-424A-A3DF-967D3685A318}">
      <dgm:prSet/>
      <dgm:spPr/>
      <dgm:t>
        <a:bodyPr/>
        <a:lstStyle/>
        <a:p>
          <a:endParaRPr lang="es-MX" sz="6600"/>
        </a:p>
      </dgm:t>
    </dgm:pt>
    <dgm:pt modelId="{4CF4430A-F7B4-4968-B235-2134D8DA609F}" type="sibTrans" cxnId="{1451D68D-219A-424A-A3DF-967D3685A318}">
      <dgm:prSet/>
      <dgm:spPr/>
      <dgm:t>
        <a:bodyPr/>
        <a:lstStyle/>
        <a:p>
          <a:endParaRPr lang="es-MX" sz="6600"/>
        </a:p>
      </dgm:t>
    </dgm:pt>
    <dgm:pt modelId="{1318DCF1-3A2B-4BC5-B022-3990E92DA68C}">
      <dgm:prSet custT="1"/>
      <dgm:spPr/>
      <dgm:t>
        <a:bodyPr/>
        <a:lstStyle/>
        <a:p>
          <a:pPr algn="just"/>
          <a:r>
            <a:rPr lang="es-MX" sz="2000" dirty="0" smtClean="0"/>
            <a:t>Si se requiere ir al contenido del material didáctico o al de la unidad I, solo es necesario ubicar los hipervínculos       y       que se encuentran en cada lamina.</a:t>
          </a:r>
        </a:p>
      </dgm:t>
    </dgm:pt>
    <dgm:pt modelId="{2F73D7A6-A158-4F8B-9021-622F622509D6}" type="parTrans" cxnId="{F2BE1C7B-F42D-4AC2-AFEE-AA96B78E960B}">
      <dgm:prSet/>
      <dgm:spPr/>
      <dgm:t>
        <a:bodyPr/>
        <a:lstStyle/>
        <a:p>
          <a:endParaRPr lang="es-MX" sz="6600"/>
        </a:p>
      </dgm:t>
    </dgm:pt>
    <dgm:pt modelId="{37C26074-3093-4155-981F-5F8D97F90049}" type="sibTrans" cxnId="{F2BE1C7B-F42D-4AC2-AFEE-AA96B78E960B}">
      <dgm:prSet/>
      <dgm:spPr/>
      <dgm:t>
        <a:bodyPr/>
        <a:lstStyle/>
        <a:p>
          <a:endParaRPr lang="es-MX" sz="6600"/>
        </a:p>
      </dgm:t>
    </dgm:pt>
    <dgm:pt modelId="{B988BB5D-2100-4B62-A190-B3C8BEC1628A}">
      <dgm:prSet custT="1"/>
      <dgm:spPr/>
      <dgm:t>
        <a:bodyPr/>
        <a:lstStyle/>
        <a:p>
          <a:pPr algn="just"/>
          <a:r>
            <a:rPr lang="es-MX" sz="2000" dirty="0" smtClean="0"/>
            <a:t>Para conocer el plan de estudios de la licenciatura en relaciones económicas internacionales, se sugiere seguir la siguiente liga </a:t>
          </a:r>
          <a:r>
            <a:rPr lang="es-MX" sz="2000" dirty="0" smtClean="0">
              <a:solidFill>
                <a:srgbClr val="2D5335"/>
              </a:solidFill>
              <a:hlinkClick xmlns:r="http://schemas.openxmlformats.org/officeDocument/2006/relationships" r:id="rId1"/>
            </a:rPr>
            <a:t>http://web.uaemex.mx/feconomia/lrelaciones.html</a:t>
          </a:r>
          <a:r>
            <a:rPr lang="es-MX" sz="2000" dirty="0" smtClean="0">
              <a:solidFill>
                <a:srgbClr val="2D5335"/>
              </a:solidFill>
            </a:rPr>
            <a:t> </a:t>
          </a:r>
        </a:p>
      </dgm:t>
    </dgm:pt>
    <dgm:pt modelId="{3231C9E7-B9C4-47B7-AC3B-D40A0379D39C}" type="parTrans" cxnId="{39868254-26F9-4F6E-A9EF-C025CA0746AA}">
      <dgm:prSet/>
      <dgm:spPr/>
      <dgm:t>
        <a:bodyPr/>
        <a:lstStyle/>
        <a:p>
          <a:endParaRPr lang="es-MX" sz="6600"/>
        </a:p>
      </dgm:t>
    </dgm:pt>
    <dgm:pt modelId="{00B0284F-2614-471C-ABF2-96093D8999A2}" type="sibTrans" cxnId="{39868254-26F9-4F6E-A9EF-C025CA0746AA}">
      <dgm:prSet/>
      <dgm:spPr/>
      <dgm:t>
        <a:bodyPr/>
        <a:lstStyle/>
        <a:p>
          <a:endParaRPr lang="es-MX" sz="6600"/>
        </a:p>
      </dgm:t>
    </dgm:pt>
    <dgm:pt modelId="{745FBEBC-D0D2-4DC5-8752-C8AB8410E4AE}" type="pres">
      <dgm:prSet presAssocID="{4E6BC59E-A8D1-44DA-B90F-66DF3E334852}" presName="linear" presStyleCnt="0">
        <dgm:presLayoutVars>
          <dgm:dir/>
          <dgm:animLvl val="lvl"/>
          <dgm:resizeHandles val="exact"/>
        </dgm:presLayoutVars>
      </dgm:prSet>
      <dgm:spPr/>
      <dgm:t>
        <a:bodyPr/>
        <a:lstStyle/>
        <a:p>
          <a:endParaRPr lang="es-MX"/>
        </a:p>
      </dgm:t>
    </dgm:pt>
    <dgm:pt modelId="{5813205F-147F-4E93-BFA6-98006255BEB5}" type="pres">
      <dgm:prSet presAssocID="{B9C3FB44-FF74-4DD6-BF5F-DE3C309EF14C}" presName="parentLin" presStyleCnt="0"/>
      <dgm:spPr/>
    </dgm:pt>
    <dgm:pt modelId="{09AD5CB0-F552-402F-B282-0F50FE4B5761}" type="pres">
      <dgm:prSet presAssocID="{B9C3FB44-FF74-4DD6-BF5F-DE3C309EF14C}" presName="parentLeftMargin" presStyleLbl="node1" presStyleIdx="0" presStyleCnt="3"/>
      <dgm:spPr/>
      <dgm:t>
        <a:bodyPr/>
        <a:lstStyle/>
        <a:p>
          <a:endParaRPr lang="es-MX"/>
        </a:p>
      </dgm:t>
    </dgm:pt>
    <dgm:pt modelId="{F00F9756-2136-4E0E-812B-4CDEB47FE447}" type="pres">
      <dgm:prSet presAssocID="{B9C3FB44-FF74-4DD6-BF5F-DE3C309EF14C}" presName="parentText" presStyleLbl="node1" presStyleIdx="0" presStyleCnt="3">
        <dgm:presLayoutVars>
          <dgm:chMax val="0"/>
          <dgm:bulletEnabled val="1"/>
        </dgm:presLayoutVars>
      </dgm:prSet>
      <dgm:spPr/>
      <dgm:t>
        <a:bodyPr/>
        <a:lstStyle/>
        <a:p>
          <a:endParaRPr lang="es-MX"/>
        </a:p>
      </dgm:t>
    </dgm:pt>
    <dgm:pt modelId="{6A0B373E-36E4-44B7-B121-35CA4F0E6710}" type="pres">
      <dgm:prSet presAssocID="{B9C3FB44-FF74-4DD6-BF5F-DE3C309EF14C}" presName="negativeSpace" presStyleCnt="0"/>
      <dgm:spPr/>
    </dgm:pt>
    <dgm:pt modelId="{7A19FD47-846F-45C5-B748-743FE93349DF}" type="pres">
      <dgm:prSet presAssocID="{B9C3FB44-FF74-4DD6-BF5F-DE3C309EF14C}" presName="childText" presStyleLbl="conFgAcc1" presStyleIdx="0" presStyleCnt="3">
        <dgm:presLayoutVars>
          <dgm:bulletEnabled val="1"/>
        </dgm:presLayoutVars>
      </dgm:prSet>
      <dgm:spPr/>
    </dgm:pt>
    <dgm:pt modelId="{CFD0BDFF-AD1C-49C8-A24C-E38E86821737}" type="pres">
      <dgm:prSet presAssocID="{4CF4430A-F7B4-4968-B235-2134D8DA609F}" presName="spaceBetweenRectangles" presStyleCnt="0"/>
      <dgm:spPr/>
    </dgm:pt>
    <dgm:pt modelId="{1D4E1ADE-E501-4534-A051-8E4A70950EE0}" type="pres">
      <dgm:prSet presAssocID="{1318DCF1-3A2B-4BC5-B022-3990E92DA68C}" presName="parentLin" presStyleCnt="0"/>
      <dgm:spPr/>
    </dgm:pt>
    <dgm:pt modelId="{4433BE96-43A3-4B2A-BE40-8FA73F357B1D}" type="pres">
      <dgm:prSet presAssocID="{1318DCF1-3A2B-4BC5-B022-3990E92DA68C}" presName="parentLeftMargin" presStyleLbl="node1" presStyleIdx="0" presStyleCnt="3"/>
      <dgm:spPr/>
      <dgm:t>
        <a:bodyPr/>
        <a:lstStyle/>
        <a:p>
          <a:endParaRPr lang="es-MX"/>
        </a:p>
      </dgm:t>
    </dgm:pt>
    <dgm:pt modelId="{0A60EF38-4DA8-4CD2-864B-773EB6340046}" type="pres">
      <dgm:prSet presAssocID="{1318DCF1-3A2B-4BC5-B022-3990E92DA68C}" presName="parentText" presStyleLbl="node1" presStyleIdx="1" presStyleCnt="3">
        <dgm:presLayoutVars>
          <dgm:chMax val="0"/>
          <dgm:bulletEnabled val="1"/>
        </dgm:presLayoutVars>
      </dgm:prSet>
      <dgm:spPr/>
      <dgm:t>
        <a:bodyPr/>
        <a:lstStyle/>
        <a:p>
          <a:endParaRPr lang="es-MX"/>
        </a:p>
      </dgm:t>
    </dgm:pt>
    <dgm:pt modelId="{76A78E81-7D04-4368-89B8-B773CCB18CB5}" type="pres">
      <dgm:prSet presAssocID="{1318DCF1-3A2B-4BC5-B022-3990E92DA68C}" presName="negativeSpace" presStyleCnt="0"/>
      <dgm:spPr/>
    </dgm:pt>
    <dgm:pt modelId="{E79CA3E8-8618-46B4-A59F-8FA19420DEEB}" type="pres">
      <dgm:prSet presAssocID="{1318DCF1-3A2B-4BC5-B022-3990E92DA68C}" presName="childText" presStyleLbl="conFgAcc1" presStyleIdx="1" presStyleCnt="3">
        <dgm:presLayoutVars>
          <dgm:bulletEnabled val="1"/>
        </dgm:presLayoutVars>
      </dgm:prSet>
      <dgm:spPr/>
    </dgm:pt>
    <dgm:pt modelId="{F8647718-3E54-49BB-95ED-934014DA7F2C}" type="pres">
      <dgm:prSet presAssocID="{37C26074-3093-4155-981F-5F8D97F90049}" presName="spaceBetweenRectangles" presStyleCnt="0"/>
      <dgm:spPr/>
    </dgm:pt>
    <dgm:pt modelId="{AC2DCBF2-D361-4CD1-A594-70F69E7BF599}" type="pres">
      <dgm:prSet presAssocID="{B988BB5D-2100-4B62-A190-B3C8BEC1628A}" presName="parentLin" presStyleCnt="0"/>
      <dgm:spPr/>
    </dgm:pt>
    <dgm:pt modelId="{8BEBCD8F-E4DA-4B5F-9F72-816D073105DE}" type="pres">
      <dgm:prSet presAssocID="{B988BB5D-2100-4B62-A190-B3C8BEC1628A}" presName="parentLeftMargin" presStyleLbl="node1" presStyleIdx="1" presStyleCnt="3"/>
      <dgm:spPr/>
      <dgm:t>
        <a:bodyPr/>
        <a:lstStyle/>
        <a:p>
          <a:endParaRPr lang="es-MX"/>
        </a:p>
      </dgm:t>
    </dgm:pt>
    <dgm:pt modelId="{555FD6DD-BB69-42A4-949F-5D675840281F}" type="pres">
      <dgm:prSet presAssocID="{B988BB5D-2100-4B62-A190-B3C8BEC1628A}" presName="parentText" presStyleLbl="node1" presStyleIdx="2" presStyleCnt="3">
        <dgm:presLayoutVars>
          <dgm:chMax val="0"/>
          <dgm:bulletEnabled val="1"/>
        </dgm:presLayoutVars>
      </dgm:prSet>
      <dgm:spPr/>
      <dgm:t>
        <a:bodyPr/>
        <a:lstStyle/>
        <a:p>
          <a:endParaRPr lang="es-MX"/>
        </a:p>
      </dgm:t>
    </dgm:pt>
    <dgm:pt modelId="{4F7A1C36-7893-49BB-9E41-DF14385CD42C}" type="pres">
      <dgm:prSet presAssocID="{B988BB5D-2100-4B62-A190-B3C8BEC1628A}" presName="negativeSpace" presStyleCnt="0"/>
      <dgm:spPr/>
    </dgm:pt>
    <dgm:pt modelId="{CFF47CF0-B8BE-4F7A-A719-F22306F3B585}" type="pres">
      <dgm:prSet presAssocID="{B988BB5D-2100-4B62-A190-B3C8BEC1628A}" presName="childText" presStyleLbl="conFgAcc1" presStyleIdx="2" presStyleCnt="3">
        <dgm:presLayoutVars>
          <dgm:bulletEnabled val="1"/>
        </dgm:presLayoutVars>
      </dgm:prSet>
      <dgm:spPr/>
    </dgm:pt>
  </dgm:ptLst>
  <dgm:cxnLst>
    <dgm:cxn modelId="{1451D68D-219A-424A-A3DF-967D3685A318}" srcId="{4E6BC59E-A8D1-44DA-B90F-66DF3E334852}" destId="{B9C3FB44-FF74-4DD6-BF5F-DE3C309EF14C}" srcOrd="0" destOrd="0" parTransId="{EE636A70-7444-400B-8C62-30944549063C}" sibTransId="{4CF4430A-F7B4-4968-B235-2134D8DA609F}"/>
    <dgm:cxn modelId="{39868254-26F9-4F6E-A9EF-C025CA0746AA}" srcId="{4E6BC59E-A8D1-44DA-B90F-66DF3E334852}" destId="{B988BB5D-2100-4B62-A190-B3C8BEC1628A}" srcOrd="2" destOrd="0" parTransId="{3231C9E7-B9C4-47B7-AC3B-D40A0379D39C}" sibTransId="{00B0284F-2614-471C-ABF2-96093D8999A2}"/>
    <dgm:cxn modelId="{F2BE1C7B-F42D-4AC2-AFEE-AA96B78E960B}" srcId="{4E6BC59E-A8D1-44DA-B90F-66DF3E334852}" destId="{1318DCF1-3A2B-4BC5-B022-3990E92DA68C}" srcOrd="1" destOrd="0" parTransId="{2F73D7A6-A158-4F8B-9021-622F622509D6}" sibTransId="{37C26074-3093-4155-981F-5F8D97F90049}"/>
    <dgm:cxn modelId="{C40C9FAC-929F-42A0-A61A-4A4F47C94CA6}" type="presOf" srcId="{4E6BC59E-A8D1-44DA-B90F-66DF3E334852}" destId="{745FBEBC-D0D2-4DC5-8752-C8AB8410E4AE}" srcOrd="0" destOrd="0" presId="urn:microsoft.com/office/officeart/2005/8/layout/list1"/>
    <dgm:cxn modelId="{7D360DC3-AF61-499D-9162-57C222524553}" type="presOf" srcId="{B988BB5D-2100-4B62-A190-B3C8BEC1628A}" destId="{8BEBCD8F-E4DA-4B5F-9F72-816D073105DE}" srcOrd="0" destOrd="0" presId="urn:microsoft.com/office/officeart/2005/8/layout/list1"/>
    <dgm:cxn modelId="{3360D949-A75B-49C1-8179-D5CFCAC8B019}" type="presOf" srcId="{1318DCF1-3A2B-4BC5-B022-3990E92DA68C}" destId="{0A60EF38-4DA8-4CD2-864B-773EB6340046}" srcOrd="1" destOrd="0" presId="urn:microsoft.com/office/officeart/2005/8/layout/list1"/>
    <dgm:cxn modelId="{99E4B236-9110-4E02-B193-7D4855B443E2}" type="presOf" srcId="{B988BB5D-2100-4B62-A190-B3C8BEC1628A}" destId="{555FD6DD-BB69-42A4-949F-5D675840281F}" srcOrd="1" destOrd="0" presId="urn:microsoft.com/office/officeart/2005/8/layout/list1"/>
    <dgm:cxn modelId="{5B688CE7-1199-43BE-B64E-98E5A491BC70}" type="presOf" srcId="{B9C3FB44-FF74-4DD6-BF5F-DE3C309EF14C}" destId="{F00F9756-2136-4E0E-812B-4CDEB47FE447}" srcOrd="1" destOrd="0" presId="urn:microsoft.com/office/officeart/2005/8/layout/list1"/>
    <dgm:cxn modelId="{0883CA34-B19C-477B-AA53-54AC59F823C5}" type="presOf" srcId="{1318DCF1-3A2B-4BC5-B022-3990E92DA68C}" destId="{4433BE96-43A3-4B2A-BE40-8FA73F357B1D}" srcOrd="0" destOrd="0" presId="urn:microsoft.com/office/officeart/2005/8/layout/list1"/>
    <dgm:cxn modelId="{278B8794-C92B-4A18-9351-12172B30B136}" type="presOf" srcId="{B9C3FB44-FF74-4DD6-BF5F-DE3C309EF14C}" destId="{09AD5CB0-F552-402F-B282-0F50FE4B5761}" srcOrd="0" destOrd="0" presId="urn:microsoft.com/office/officeart/2005/8/layout/list1"/>
    <dgm:cxn modelId="{A7682582-A165-4126-9BEE-B9E5E223A480}" type="presParOf" srcId="{745FBEBC-D0D2-4DC5-8752-C8AB8410E4AE}" destId="{5813205F-147F-4E93-BFA6-98006255BEB5}" srcOrd="0" destOrd="0" presId="urn:microsoft.com/office/officeart/2005/8/layout/list1"/>
    <dgm:cxn modelId="{C97CEFB5-783C-4F0E-9163-03BD914BB2A2}" type="presParOf" srcId="{5813205F-147F-4E93-BFA6-98006255BEB5}" destId="{09AD5CB0-F552-402F-B282-0F50FE4B5761}" srcOrd="0" destOrd="0" presId="urn:microsoft.com/office/officeart/2005/8/layout/list1"/>
    <dgm:cxn modelId="{086C4E35-103C-4177-81D1-C3D4BB173F65}" type="presParOf" srcId="{5813205F-147F-4E93-BFA6-98006255BEB5}" destId="{F00F9756-2136-4E0E-812B-4CDEB47FE447}" srcOrd="1" destOrd="0" presId="urn:microsoft.com/office/officeart/2005/8/layout/list1"/>
    <dgm:cxn modelId="{83ED35B2-5C18-45E1-B6EE-B028AE3B8084}" type="presParOf" srcId="{745FBEBC-D0D2-4DC5-8752-C8AB8410E4AE}" destId="{6A0B373E-36E4-44B7-B121-35CA4F0E6710}" srcOrd="1" destOrd="0" presId="urn:microsoft.com/office/officeart/2005/8/layout/list1"/>
    <dgm:cxn modelId="{6F595E13-39D0-4677-970E-028542B92EAE}" type="presParOf" srcId="{745FBEBC-D0D2-4DC5-8752-C8AB8410E4AE}" destId="{7A19FD47-846F-45C5-B748-743FE93349DF}" srcOrd="2" destOrd="0" presId="urn:microsoft.com/office/officeart/2005/8/layout/list1"/>
    <dgm:cxn modelId="{A72305E9-87FC-4D7C-97E0-F5CA8FEAEB7A}" type="presParOf" srcId="{745FBEBC-D0D2-4DC5-8752-C8AB8410E4AE}" destId="{CFD0BDFF-AD1C-49C8-A24C-E38E86821737}" srcOrd="3" destOrd="0" presId="urn:microsoft.com/office/officeart/2005/8/layout/list1"/>
    <dgm:cxn modelId="{D570D90D-58A8-403E-BA0A-F77CC2D3A0DC}" type="presParOf" srcId="{745FBEBC-D0D2-4DC5-8752-C8AB8410E4AE}" destId="{1D4E1ADE-E501-4534-A051-8E4A70950EE0}" srcOrd="4" destOrd="0" presId="urn:microsoft.com/office/officeart/2005/8/layout/list1"/>
    <dgm:cxn modelId="{3B488027-FECA-4AEE-9605-7D01A96D1BD2}" type="presParOf" srcId="{1D4E1ADE-E501-4534-A051-8E4A70950EE0}" destId="{4433BE96-43A3-4B2A-BE40-8FA73F357B1D}" srcOrd="0" destOrd="0" presId="urn:microsoft.com/office/officeart/2005/8/layout/list1"/>
    <dgm:cxn modelId="{EDB0C480-4511-4E10-B369-40D2E7C29345}" type="presParOf" srcId="{1D4E1ADE-E501-4534-A051-8E4A70950EE0}" destId="{0A60EF38-4DA8-4CD2-864B-773EB6340046}" srcOrd="1" destOrd="0" presId="urn:microsoft.com/office/officeart/2005/8/layout/list1"/>
    <dgm:cxn modelId="{27662B7F-2352-45F9-99F8-CB7F0900DC19}" type="presParOf" srcId="{745FBEBC-D0D2-4DC5-8752-C8AB8410E4AE}" destId="{76A78E81-7D04-4368-89B8-B773CCB18CB5}" srcOrd="5" destOrd="0" presId="urn:microsoft.com/office/officeart/2005/8/layout/list1"/>
    <dgm:cxn modelId="{474E6255-4E1A-4BB7-ABDD-1906964575B6}" type="presParOf" srcId="{745FBEBC-D0D2-4DC5-8752-C8AB8410E4AE}" destId="{E79CA3E8-8618-46B4-A59F-8FA19420DEEB}" srcOrd="6" destOrd="0" presId="urn:microsoft.com/office/officeart/2005/8/layout/list1"/>
    <dgm:cxn modelId="{8DFB18B1-AD36-4356-B09C-4BD0A13EA3B3}" type="presParOf" srcId="{745FBEBC-D0D2-4DC5-8752-C8AB8410E4AE}" destId="{F8647718-3E54-49BB-95ED-934014DA7F2C}" srcOrd="7" destOrd="0" presId="urn:microsoft.com/office/officeart/2005/8/layout/list1"/>
    <dgm:cxn modelId="{B4ABB9C7-B9C1-45E1-B407-4F8DF8048DE7}" type="presParOf" srcId="{745FBEBC-D0D2-4DC5-8752-C8AB8410E4AE}" destId="{AC2DCBF2-D361-4CD1-A594-70F69E7BF599}" srcOrd="8" destOrd="0" presId="urn:microsoft.com/office/officeart/2005/8/layout/list1"/>
    <dgm:cxn modelId="{262A6ED9-EF5D-4CD8-866C-EDE2133E06F2}" type="presParOf" srcId="{AC2DCBF2-D361-4CD1-A594-70F69E7BF599}" destId="{8BEBCD8F-E4DA-4B5F-9F72-816D073105DE}" srcOrd="0" destOrd="0" presId="urn:microsoft.com/office/officeart/2005/8/layout/list1"/>
    <dgm:cxn modelId="{79C42FD6-BD87-4669-8693-FAF1E8DF4081}" type="presParOf" srcId="{AC2DCBF2-D361-4CD1-A594-70F69E7BF599}" destId="{555FD6DD-BB69-42A4-949F-5D675840281F}" srcOrd="1" destOrd="0" presId="urn:microsoft.com/office/officeart/2005/8/layout/list1"/>
    <dgm:cxn modelId="{A566D4AD-6CE7-43EC-AE99-4B7910A39326}" type="presParOf" srcId="{745FBEBC-D0D2-4DC5-8752-C8AB8410E4AE}" destId="{4F7A1C36-7893-49BB-9E41-DF14385CD42C}" srcOrd="9" destOrd="0" presId="urn:microsoft.com/office/officeart/2005/8/layout/list1"/>
    <dgm:cxn modelId="{E1C282A7-3F64-4161-B0C2-CEFCD2953CB0}" type="presParOf" srcId="{745FBEBC-D0D2-4DC5-8752-C8AB8410E4AE}" destId="{CFF47CF0-B8BE-4F7A-A719-F22306F3B585}"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8C45950-AB22-4FBF-BC63-30A13369672F}" type="doc">
      <dgm:prSet loTypeId="urn:microsoft.com/office/officeart/2005/8/layout/radial6" loCatId="cycle" qsTypeId="urn:microsoft.com/office/officeart/2005/8/quickstyle/simple1" qsCatId="simple" csTypeId="urn:microsoft.com/office/officeart/2005/8/colors/accent3_1" csCatId="accent3" phldr="1"/>
      <dgm:spPr/>
      <dgm:t>
        <a:bodyPr/>
        <a:lstStyle/>
        <a:p>
          <a:endParaRPr lang="es-MX"/>
        </a:p>
      </dgm:t>
    </dgm:pt>
    <dgm:pt modelId="{11D59F47-71DA-4570-851F-89279CA9F8F2}">
      <dgm:prSet phldrT="[Texto]" custT="1"/>
      <dgm:spPr/>
      <dgm:t>
        <a:bodyPr/>
        <a:lstStyle/>
        <a:p>
          <a:pPr algn="ctr"/>
          <a:r>
            <a:rPr lang="es-MX" sz="1800" b="1" dirty="0" smtClean="0"/>
            <a:t>IMPORTANCIA</a:t>
          </a:r>
          <a:endParaRPr lang="es-MX" sz="2800" b="1" dirty="0"/>
        </a:p>
      </dgm:t>
    </dgm:pt>
    <dgm:pt modelId="{C6704AD0-C8AF-4002-A297-0214608DFBD8}" type="parTrans" cxnId="{44687736-F9B5-4469-ADAD-DE6341EA738E}">
      <dgm:prSet/>
      <dgm:spPr/>
      <dgm:t>
        <a:bodyPr/>
        <a:lstStyle/>
        <a:p>
          <a:pPr algn="ctr"/>
          <a:endParaRPr lang="es-MX" sz="3200"/>
        </a:p>
      </dgm:t>
    </dgm:pt>
    <dgm:pt modelId="{DCABD50F-6926-4309-9175-1E46E8540E8B}" type="sibTrans" cxnId="{44687736-F9B5-4469-ADAD-DE6341EA738E}">
      <dgm:prSet/>
      <dgm:spPr/>
      <dgm:t>
        <a:bodyPr/>
        <a:lstStyle/>
        <a:p>
          <a:pPr algn="ctr"/>
          <a:endParaRPr lang="es-MX" sz="3200"/>
        </a:p>
      </dgm:t>
    </dgm:pt>
    <dgm:pt modelId="{A0575B2B-3EC5-41AC-92FD-313A78F01370}">
      <dgm:prSet phldrT="[Texto]" custT="1"/>
      <dgm:spPr/>
      <dgm:t>
        <a:bodyPr/>
        <a:lstStyle/>
        <a:p>
          <a:pPr algn="ctr"/>
          <a:r>
            <a:rPr lang="es-MX" sz="1200" dirty="0" smtClean="0"/>
            <a:t>Se busca salvaguardar el progreso y el bienestar de la humanidad (Preservación de la obra)</a:t>
          </a:r>
          <a:endParaRPr lang="es-MX" sz="1200" dirty="0"/>
        </a:p>
      </dgm:t>
    </dgm:pt>
    <dgm:pt modelId="{C87FDCC6-4E13-442B-B154-2287006977E9}" type="parTrans" cxnId="{680D03E8-D9B1-4689-90B1-9F95968911A3}">
      <dgm:prSet/>
      <dgm:spPr/>
      <dgm:t>
        <a:bodyPr/>
        <a:lstStyle/>
        <a:p>
          <a:pPr algn="ctr"/>
          <a:endParaRPr lang="es-MX" sz="3200"/>
        </a:p>
      </dgm:t>
    </dgm:pt>
    <dgm:pt modelId="{524CACF6-A21D-4C7B-8219-F8C9EED1C773}" type="sibTrans" cxnId="{680D03E8-D9B1-4689-90B1-9F95968911A3}">
      <dgm:prSet/>
      <dgm:spPr/>
      <dgm:t>
        <a:bodyPr/>
        <a:lstStyle/>
        <a:p>
          <a:pPr algn="ctr"/>
          <a:endParaRPr lang="es-MX" sz="3200"/>
        </a:p>
      </dgm:t>
    </dgm:pt>
    <dgm:pt modelId="{0A725979-7137-428F-818A-3A9EC4BEF010}">
      <dgm:prSet custT="1"/>
      <dgm:spPr/>
      <dgm:t>
        <a:bodyPr/>
        <a:lstStyle/>
        <a:p>
          <a:pPr algn="ctr"/>
          <a:r>
            <a:rPr lang="es-MX" sz="1200" dirty="0" smtClean="0"/>
            <a:t>Fomentar la creación e invención de nuevas obras en diferentes rubros</a:t>
          </a:r>
          <a:endParaRPr lang="es-MX" sz="1200" dirty="0"/>
        </a:p>
      </dgm:t>
    </dgm:pt>
    <dgm:pt modelId="{95465654-47F3-434E-94AA-6B1B6167345B}" type="parTrans" cxnId="{67000DF0-DE8A-4A8A-90E1-020D36150282}">
      <dgm:prSet/>
      <dgm:spPr/>
      <dgm:t>
        <a:bodyPr/>
        <a:lstStyle/>
        <a:p>
          <a:pPr algn="ctr"/>
          <a:endParaRPr lang="es-MX" sz="3200"/>
        </a:p>
      </dgm:t>
    </dgm:pt>
    <dgm:pt modelId="{EF01F016-47DB-497A-953F-3A1ADFAF55BA}" type="sibTrans" cxnId="{67000DF0-DE8A-4A8A-90E1-020D36150282}">
      <dgm:prSet/>
      <dgm:spPr/>
      <dgm:t>
        <a:bodyPr/>
        <a:lstStyle/>
        <a:p>
          <a:pPr algn="ctr"/>
          <a:endParaRPr lang="es-MX" sz="3200"/>
        </a:p>
      </dgm:t>
    </dgm:pt>
    <dgm:pt modelId="{7ABAB94D-4E3F-4341-B563-6C789A4750CD}">
      <dgm:prSet custT="1"/>
      <dgm:spPr/>
      <dgm:t>
        <a:bodyPr/>
        <a:lstStyle/>
        <a:p>
          <a:pPr algn="ctr"/>
          <a:r>
            <a:rPr lang="es-MX" sz="1200" dirty="0" smtClean="0"/>
            <a:t>Protección jurídica de las nuevas creaciones</a:t>
          </a:r>
          <a:endParaRPr lang="es-MX" sz="1200" dirty="0"/>
        </a:p>
      </dgm:t>
    </dgm:pt>
    <dgm:pt modelId="{F79C0CB8-D19F-425C-9D0F-6737AF4B489C}" type="parTrans" cxnId="{7BF4ADED-6ED1-49A2-B1DD-7AC9B2D61417}">
      <dgm:prSet/>
      <dgm:spPr/>
      <dgm:t>
        <a:bodyPr/>
        <a:lstStyle/>
        <a:p>
          <a:pPr algn="ctr"/>
          <a:endParaRPr lang="es-MX" sz="3200"/>
        </a:p>
      </dgm:t>
    </dgm:pt>
    <dgm:pt modelId="{A6A4EB6D-AD80-4D51-8861-9F9CD3EEB323}" type="sibTrans" cxnId="{7BF4ADED-6ED1-49A2-B1DD-7AC9B2D61417}">
      <dgm:prSet/>
      <dgm:spPr/>
      <dgm:t>
        <a:bodyPr/>
        <a:lstStyle/>
        <a:p>
          <a:pPr algn="ctr"/>
          <a:endParaRPr lang="es-MX" sz="3200"/>
        </a:p>
      </dgm:t>
    </dgm:pt>
    <dgm:pt modelId="{D175BB25-9901-410B-922F-AF59A8E1370F}">
      <dgm:prSet custT="1"/>
      <dgm:spPr/>
      <dgm:t>
        <a:bodyPr/>
        <a:lstStyle/>
        <a:p>
          <a:pPr algn="ctr"/>
          <a:r>
            <a:rPr lang="es-MX" sz="1200" dirty="0" smtClean="0"/>
            <a:t>Destinar recursos por parte de las diferentes dependencias púbicas para fomentar la innovación</a:t>
          </a:r>
          <a:endParaRPr lang="es-MX" sz="1200" dirty="0"/>
        </a:p>
      </dgm:t>
    </dgm:pt>
    <dgm:pt modelId="{82619AFB-386F-4F16-BFB3-BC12AFADD642}" type="parTrans" cxnId="{8601EA94-F9DC-4132-A545-5E5FEB8ECBD5}">
      <dgm:prSet/>
      <dgm:spPr/>
      <dgm:t>
        <a:bodyPr/>
        <a:lstStyle/>
        <a:p>
          <a:pPr algn="ctr"/>
          <a:endParaRPr lang="es-MX" sz="3200"/>
        </a:p>
      </dgm:t>
    </dgm:pt>
    <dgm:pt modelId="{0CD56E57-6827-4FEA-91B3-151C7A654760}" type="sibTrans" cxnId="{8601EA94-F9DC-4132-A545-5E5FEB8ECBD5}">
      <dgm:prSet/>
      <dgm:spPr/>
      <dgm:t>
        <a:bodyPr/>
        <a:lstStyle/>
        <a:p>
          <a:pPr algn="ctr"/>
          <a:endParaRPr lang="es-MX" sz="3200"/>
        </a:p>
      </dgm:t>
    </dgm:pt>
    <dgm:pt modelId="{A3AD177F-9057-4B47-A509-49A2DC0EAB71}" type="pres">
      <dgm:prSet presAssocID="{D8C45950-AB22-4FBF-BC63-30A13369672F}" presName="Name0" presStyleCnt="0">
        <dgm:presLayoutVars>
          <dgm:chMax val="1"/>
          <dgm:dir/>
          <dgm:animLvl val="ctr"/>
          <dgm:resizeHandles val="exact"/>
        </dgm:presLayoutVars>
      </dgm:prSet>
      <dgm:spPr/>
      <dgm:t>
        <a:bodyPr/>
        <a:lstStyle/>
        <a:p>
          <a:endParaRPr lang="es-MX"/>
        </a:p>
      </dgm:t>
    </dgm:pt>
    <dgm:pt modelId="{E3B468C8-C162-4319-AD98-651EAEBE4BC4}" type="pres">
      <dgm:prSet presAssocID="{11D59F47-71DA-4570-851F-89279CA9F8F2}" presName="centerShape" presStyleLbl="node0" presStyleIdx="0" presStyleCnt="1" custScaleX="107053" custScaleY="101037" custLinFactNeighborX="1730" custLinFactNeighborY="338"/>
      <dgm:spPr/>
      <dgm:t>
        <a:bodyPr/>
        <a:lstStyle/>
        <a:p>
          <a:endParaRPr lang="es-MX"/>
        </a:p>
      </dgm:t>
    </dgm:pt>
    <dgm:pt modelId="{5D1878DB-D461-4C6E-8E59-3C92ED5E2955}" type="pres">
      <dgm:prSet presAssocID="{A0575B2B-3EC5-41AC-92FD-313A78F01370}" presName="node" presStyleLbl="node1" presStyleIdx="0" presStyleCnt="4" custScaleX="132520" custScaleY="126393">
        <dgm:presLayoutVars>
          <dgm:bulletEnabled val="1"/>
        </dgm:presLayoutVars>
      </dgm:prSet>
      <dgm:spPr/>
      <dgm:t>
        <a:bodyPr/>
        <a:lstStyle/>
        <a:p>
          <a:endParaRPr lang="es-MX"/>
        </a:p>
      </dgm:t>
    </dgm:pt>
    <dgm:pt modelId="{B8B4503F-1C48-44F5-BB81-363D039F7D8F}" type="pres">
      <dgm:prSet presAssocID="{A0575B2B-3EC5-41AC-92FD-313A78F01370}" presName="dummy" presStyleCnt="0"/>
      <dgm:spPr/>
    </dgm:pt>
    <dgm:pt modelId="{F5B2CD45-BED4-42C8-AE45-1D7E5F68BB3A}" type="pres">
      <dgm:prSet presAssocID="{524CACF6-A21D-4C7B-8219-F8C9EED1C773}" presName="sibTrans" presStyleLbl="sibTrans2D1" presStyleIdx="0" presStyleCnt="4"/>
      <dgm:spPr/>
      <dgm:t>
        <a:bodyPr/>
        <a:lstStyle/>
        <a:p>
          <a:endParaRPr lang="es-MX"/>
        </a:p>
      </dgm:t>
    </dgm:pt>
    <dgm:pt modelId="{B67BD0A6-6165-4CEE-AE49-9EA2CEF2A1CD}" type="pres">
      <dgm:prSet presAssocID="{0A725979-7137-428F-818A-3A9EC4BEF010}" presName="node" presStyleLbl="node1" presStyleIdx="1" presStyleCnt="4" custScaleX="121574" custScaleY="114138">
        <dgm:presLayoutVars>
          <dgm:bulletEnabled val="1"/>
        </dgm:presLayoutVars>
      </dgm:prSet>
      <dgm:spPr/>
      <dgm:t>
        <a:bodyPr/>
        <a:lstStyle/>
        <a:p>
          <a:endParaRPr lang="es-MX"/>
        </a:p>
      </dgm:t>
    </dgm:pt>
    <dgm:pt modelId="{F18B88B8-F67A-4D9A-9DF3-776892B309F4}" type="pres">
      <dgm:prSet presAssocID="{0A725979-7137-428F-818A-3A9EC4BEF010}" presName="dummy" presStyleCnt="0"/>
      <dgm:spPr/>
    </dgm:pt>
    <dgm:pt modelId="{A1B57560-CF15-47F4-95DC-BE7797A555E6}" type="pres">
      <dgm:prSet presAssocID="{EF01F016-47DB-497A-953F-3A1ADFAF55BA}" presName="sibTrans" presStyleLbl="sibTrans2D1" presStyleIdx="1" presStyleCnt="4"/>
      <dgm:spPr/>
      <dgm:t>
        <a:bodyPr/>
        <a:lstStyle/>
        <a:p>
          <a:endParaRPr lang="es-MX"/>
        </a:p>
      </dgm:t>
    </dgm:pt>
    <dgm:pt modelId="{D5748B83-F160-421B-95D9-EBEF39A5F7C2}" type="pres">
      <dgm:prSet presAssocID="{7ABAB94D-4E3F-4341-B563-6C789A4750CD}" presName="node" presStyleLbl="node1" presStyleIdx="2" presStyleCnt="4" custScaleX="114633" custScaleY="115359">
        <dgm:presLayoutVars>
          <dgm:bulletEnabled val="1"/>
        </dgm:presLayoutVars>
      </dgm:prSet>
      <dgm:spPr/>
      <dgm:t>
        <a:bodyPr/>
        <a:lstStyle/>
        <a:p>
          <a:endParaRPr lang="es-MX"/>
        </a:p>
      </dgm:t>
    </dgm:pt>
    <dgm:pt modelId="{EEC4900E-2B31-43D8-B2AE-D3B4B5EA4360}" type="pres">
      <dgm:prSet presAssocID="{7ABAB94D-4E3F-4341-B563-6C789A4750CD}" presName="dummy" presStyleCnt="0"/>
      <dgm:spPr/>
    </dgm:pt>
    <dgm:pt modelId="{D66EAC29-FEB6-4A27-924F-22B094391EC8}" type="pres">
      <dgm:prSet presAssocID="{A6A4EB6D-AD80-4D51-8861-9F9CD3EEB323}" presName="sibTrans" presStyleLbl="sibTrans2D1" presStyleIdx="2" presStyleCnt="4"/>
      <dgm:spPr/>
      <dgm:t>
        <a:bodyPr/>
        <a:lstStyle/>
        <a:p>
          <a:endParaRPr lang="es-MX"/>
        </a:p>
      </dgm:t>
    </dgm:pt>
    <dgm:pt modelId="{6BC8D22D-86E0-440F-9416-825E8C243396}" type="pres">
      <dgm:prSet presAssocID="{D175BB25-9901-410B-922F-AF59A8E1370F}" presName="node" presStyleLbl="node1" presStyleIdx="3" presStyleCnt="4" custScaleX="137540" custScaleY="139969">
        <dgm:presLayoutVars>
          <dgm:bulletEnabled val="1"/>
        </dgm:presLayoutVars>
      </dgm:prSet>
      <dgm:spPr/>
      <dgm:t>
        <a:bodyPr/>
        <a:lstStyle/>
        <a:p>
          <a:endParaRPr lang="es-MX"/>
        </a:p>
      </dgm:t>
    </dgm:pt>
    <dgm:pt modelId="{6D9800C8-9328-4A45-A8D2-721A8045A37A}" type="pres">
      <dgm:prSet presAssocID="{D175BB25-9901-410B-922F-AF59A8E1370F}" presName="dummy" presStyleCnt="0"/>
      <dgm:spPr/>
    </dgm:pt>
    <dgm:pt modelId="{04D0AB9C-4A3C-473B-BBB4-CD93793D7637}" type="pres">
      <dgm:prSet presAssocID="{0CD56E57-6827-4FEA-91B3-151C7A654760}" presName="sibTrans" presStyleLbl="sibTrans2D1" presStyleIdx="3" presStyleCnt="4"/>
      <dgm:spPr/>
      <dgm:t>
        <a:bodyPr/>
        <a:lstStyle/>
        <a:p>
          <a:endParaRPr lang="es-MX"/>
        </a:p>
      </dgm:t>
    </dgm:pt>
  </dgm:ptLst>
  <dgm:cxnLst>
    <dgm:cxn modelId="{0CCF3CCD-340A-42A6-AE21-6AF23C02032A}" type="presOf" srcId="{D175BB25-9901-410B-922F-AF59A8E1370F}" destId="{6BC8D22D-86E0-440F-9416-825E8C243396}" srcOrd="0" destOrd="0" presId="urn:microsoft.com/office/officeart/2005/8/layout/radial6"/>
    <dgm:cxn modelId="{680D03E8-D9B1-4689-90B1-9F95968911A3}" srcId="{11D59F47-71DA-4570-851F-89279CA9F8F2}" destId="{A0575B2B-3EC5-41AC-92FD-313A78F01370}" srcOrd="0" destOrd="0" parTransId="{C87FDCC6-4E13-442B-B154-2287006977E9}" sibTransId="{524CACF6-A21D-4C7B-8219-F8C9EED1C773}"/>
    <dgm:cxn modelId="{1B13BA58-6F22-4CE7-9DAF-A0F444C88BDC}" type="presOf" srcId="{0CD56E57-6827-4FEA-91B3-151C7A654760}" destId="{04D0AB9C-4A3C-473B-BBB4-CD93793D7637}" srcOrd="0" destOrd="0" presId="urn:microsoft.com/office/officeart/2005/8/layout/radial6"/>
    <dgm:cxn modelId="{7D95DEFE-B0C7-40B9-85D6-A7CEC2335B39}" type="presOf" srcId="{EF01F016-47DB-497A-953F-3A1ADFAF55BA}" destId="{A1B57560-CF15-47F4-95DC-BE7797A555E6}" srcOrd="0" destOrd="0" presId="urn:microsoft.com/office/officeart/2005/8/layout/radial6"/>
    <dgm:cxn modelId="{1E7D34C4-0A8A-40C4-B909-0E81C7DA5E13}" type="presOf" srcId="{524CACF6-A21D-4C7B-8219-F8C9EED1C773}" destId="{F5B2CD45-BED4-42C8-AE45-1D7E5F68BB3A}" srcOrd="0" destOrd="0" presId="urn:microsoft.com/office/officeart/2005/8/layout/radial6"/>
    <dgm:cxn modelId="{4A9E46EE-04AE-4B8E-8EE7-BA18D5361134}" type="presOf" srcId="{0A725979-7137-428F-818A-3A9EC4BEF010}" destId="{B67BD0A6-6165-4CEE-AE49-9EA2CEF2A1CD}" srcOrd="0" destOrd="0" presId="urn:microsoft.com/office/officeart/2005/8/layout/radial6"/>
    <dgm:cxn modelId="{7BF4ADED-6ED1-49A2-B1DD-7AC9B2D61417}" srcId="{11D59F47-71DA-4570-851F-89279CA9F8F2}" destId="{7ABAB94D-4E3F-4341-B563-6C789A4750CD}" srcOrd="2" destOrd="0" parTransId="{F79C0CB8-D19F-425C-9D0F-6737AF4B489C}" sibTransId="{A6A4EB6D-AD80-4D51-8861-9F9CD3EEB323}"/>
    <dgm:cxn modelId="{E04A237D-AE6E-405E-B07F-BE335D39C8BA}" type="presOf" srcId="{7ABAB94D-4E3F-4341-B563-6C789A4750CD}" destId="{D5748B83-F160-421B-95D9-EBEF39A5F7C2}" srcOrd="0" destOrd="0" presId="urn:microsoft.com/office/officeart/2005/8/layout/radial6"/>
    <dgm:cxn modelId="{8601EA94-F9DC-4132-A545-5E5FEB8ECBD5}" srcId="{11D59F47-71DA-4570-851F-89279CA9F8F2}" destId="{D175BB25-9901-410B-922F-AF59A8E1370F}" srcOrd="3" destOrd="0" parTransId="{82619AFB-386F-4F16-BFB3-BC12AFADD642}" sibTransId="{0CD56E57-6827-4FEA-91B3-151C7A654760}"/>
    <dgm:cxn modelId="{B57A73BD-19D2-4635-9309-1CAE02A01A85}" type="presOf" srcId="{11D59F47-71DA-4570-851F-89279CA9F8F2}" destId="{E3B468C8-C162-4319-AD98-651EAEBE4BC4}" srcOrd="0" destOrd="0" presId="urn:microsoft.com/office/officeart/2005/8/layout/radial6"/>
    <dgm:cxn modelId="{E5263766-4158-4C16-A8B2-033430C98DAA}" type="presOf" srcId="{A6A4EB6D-AD80-4D51-8861-9F9CD3EEB323}" destId="{D66EAC29-FEB6-4A27-924F-22B094391EC8}" srcOrd="0" destOrd="0" presId="urn:microsoft.com/office/officeart/2005/8/layout/radial6"/>
    <dgm:cxn modelId="{44687736-F9B5-4469-ADAD-DE6341EA738E}" srcId="{D8C45950-AB22-4FBF-BC63-30A13369672F}" destId="{11D59F47-71DA-4570-851F-89279CA9F8F2}" srcOrd="0" destOrd="0" parTransId="{C6704AD0-C8AF-4002-A297-0214608DFBD8}" sibTransId="{DCABD50F-6926-4309-9175-1E46E8540E8B}"/>
    <dgm:cxn modelId="{67000DF0-DE8A-4A8A-90E1-020D36150282}" srcId="{11D59F47-71DA-4570-851F-89279CA9F8F2}" destId="{0A725979-7137-428F-818A-3A9EC4BEF010}" srcOrd="1" destOrd="0" parTransId="{95465654-47F3-434E-94AA-6B1B6167345B}" sibTransId="{EF01F016-47DB-497A-953F-3A1ADFAF55BA}"/>
    <dgm:cxn modelId="{5E88FB66-719F-4476-87A0-35777512220B}" type="presOf" srcId="{A0575B2B-3EC5-41AC-92FD-313A78F01370}" destId="{5D1878DB-D461-4C6E-8E59-3C92ED5E2955}" srcOrd="0" destOrd="0" presId="urn:microsoft.com/office/officeart/2005/8/layout/radial6"/>
    <dgm:cxn modelId="{9A1490E8-2B1E-44FA-B3B5-E065843B4F99}" type="presOf" srcId="{D8C45950-AB22-4FBF-BC63-30A13369672F}" destId="{A3AD177F-9057-4B47-A509-49A2DC0EAB71}" srcOrd="0" destOrd="0" presId="urn:microsoft.com/office/officeart/2005/8/layout/radial6"/>
    <dgm:cxn modelId="{093AEA6A-A201-459F-8439-6420FE041046}" type="presParOf" srcId="{A3AD177F-9057-4B47-A509-49A2DC0EAB71}" destId="{E3B468C8-C162-4319-AD98-651EAEBE4BC4}" srcOrd="0" destOrd="0" presId="urn:microsoft.com/office/officeart/2005/8/layout/radial6"/>
    <dgm:cxn modelId="{5D744068-0EA6-4EEA-984B-688EC88AB7DE}" type="presParOf" srcId="{A3AD177F-9057-4B47-A509-49A2DC0EAB71}" destId="{5D1878DB-D461-4C6E-8E59-3C92ED5E2955}" srcOrd="1" destOrd="0" presId="urn:microsoft.com/office/officeart/2005/8/layout/radial6"/>
    <dgm:cxn modelId="{19326E38-9375-4E19-909E-D0F91C1E1412}" type="presParOf" srcId="{A3AD177F-9057-4B47-A509-49A2DC0EAB71}" destId="{B8B4503F-1C48-44F5-BB81-363D039F7D8F}" srcOrd="2" destOrd="0" presId="urn:microsoft.com/office/officeart/2005/8/layout/radial6"/>
    <dgm:cxn modelId="{ADD97A9F-D654-45C1-AF60-E6983AE811F7}" type="presParOf" srcId="{A3AD177F-9057-4B47-A509-49A2DC0EAB71}" destId="{F5B2CD45-BED4-42C8-AE45-1D7E5F68BB3A}" srcOrd="3" destOrd="0" presId="urn:microsoft.com/office/officeart/2005/8/layout/radial6"/>
    <dgm:cxn modelId="{FF9ED4DA-F2B5-471F-97FF-0936150A3826}" type="presParOf" srcId="{A3AD177F-9057-4B47-A509-49A2DC0EAB71}" destId="{B67BD0A6-6165-4CEE-AE49-9EA2CEF2A1CD}" srcOrd="4" destOrd="0" presId="urn:microsoft.com/office/officeart/2005/8/layout/radial6"/>
    <dgm:cxn modelId="{215A2018-30B3-4A6E-B362-06A500E05FDD}" type="presParOf" srcId="{A3AD177F-9057-4B47-A509-49A2DC0EAB71}" destId="{F18B88B8-F67A-4D9A-9DF3-776892B309F4}" srcOrd="5" destOrd="0" presId="urn:microsoft.com/office/officeart/2005/8/layout/radial6"/>
    <dgm:cxn modelId="{908EC73D-A04A-47C4-84E4-442BB9DFDAFD}" type="presParOf" srcId="{A3AD177F-9057-4B47-A509-49A2DC0EAB71}" destId="{A1B57560-CF15-47F4-95DC-BE7797A555E6}" srcOrd="6" destOrd="0" presId="urn:microsoft.com/office/officeart/2005/8/layout/radial6"/>
    <dgm:cxn modelId="{EA4888B0-C7D0-4AAC-881A-47A043993DE9}" type="presParOf" srcId="{A3AD177F-9057-4B47-A509-49A2DC0EAB71}" destId="{D5748B83-F160-421B-95D9-EBEF39A5F7C2}" srcOrd="7" destOrd="0" presId="urn:microsoft.com/office/officeart/2005/8/layout/radial6"/>
    <dgm:cxn modelId="{74CFE218-E861-49B5-8C37-83D08C2D1EA9}" type="presParOf" srcId="{A3AD177F-9057-4B47-A509-49A2DC0EAB71}" destId="{EEC4900E-2B31-43D8-B2AE-D3B4B5EA4360}" srcOrd="8" destOrd="0" presId="urn:microsoft.com/office/officeart/2005/8/layout/radial6"/>
    <dgm:cxn modelId="{5BCFBD4E-4224-4352-BC42-6E05B1001869}" type="presParOf" srcId="{A3AD177F-9057-4B47-A509-49A2DC0EAB71}" destId="{D66EAC29-FEB6-4A27-924F-22B094391EC8}" srcOrd="9" destOrd="0" presId="urn:microsoft.com/office/officeart/2005/8/layout/radial6"/>
    <dgm:cxn modelId="{83FE29E1-A709-4634-94FE-38896BB7B722}" type="presParOf" srcId="{A3AD177F-9057-4B47-A509-49A2DC0EAB71}" destId="{6BC8D22D-86E0-440F-9416-825E8C243396}" srcOrd="10" destOrd="0" presId="urn:microsoft.com/office/officeart/2005/8/layout/radial6"/>
    <dgm:cxn modelId="{958C502E-51F6-4C11-B43F-F45402F2806F}" type="presParOf" srcId="{A3AD177F-9057-4B47-A509-49A2DC0EAB71}" destId="{6D9800C8-9328-4A45-A8D2-721A8045A37A}" srcOrd="11" destOrd="0" presId="urn:microsoft.com/office/officeart/2005/8/layout/radial6"/>
    <dgm:cxn modelId="{B3734D21-745B-4333-A28C-D83AA438CBBE}" type="presParOf" srcId="{A3AD177F-9057-4B47-A509-49A2DC0EAB71}" destId="{04D0AB9C-4A3C-473B-BBB4-CD93793D7637}" srcOrd="12" destOrd="0" presId="urn:microsoft.com/office/officeart/2005/8/layout/radial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4754A7C-980A-4A87-B0E1-F8449332570C}" type="doc">
      <dgm:prSet loTypeId="urn:microsoft.com/office/officeart/2005/8/layout/vList2" loCatId="list" qsTypeId="urn:microsoft.com/office/officeart/2005/8/quickstyle/simple1" qsCatId="simple" csTypeId="urn:microsoft.com/office/officeart/2005/8/colors/accent3_4" csCatId="accent3" phldr="1"/>
      <dgm:spPr/>
      <dgm:t>
        <a:bodyPr/>
        <a:lstStyle/>
        <a:p>
          <a:endParaRPr lang="es-MX"/>
        </a:p>
      </dgm:t>
    </dgm:pt>
    <dgm:pt modelId="{DAD7625A-1F44-4E07-8616-07B1A8D8C277}">
      <dgm:prSet/>
      <dgm:spPr/>
      <dgm:t>
        <a:bodyPr/>
        <a:lstStyle/>
        <a:p>
          <a:pPr algn="just" rtl="0"/>
          <a:r>
            <a:rPr lang="es-MX" dirty="0" smtClean="0"/>
            <a:t>Tiene por finalidad impedir toda utilización no autorizada y esta se rige bajo 3 características de los derechos de propiedad industrial: </a:t>
          </a:r>
          <a:endParaRPr lang="es-MX" dirty="0"/>
        </a:p>
      </dgm:t>
    </dgm:pt>
    <dgm:pt modelId="{0662FB36-2330-45B7-840F-C3E512531325}" type="parTrans" cxnId="{04202086-2696-41B7-B693-7BFC4DB1FA43}">
      <dgm:prSet/>
      <dgm:spPr/>
      <dgm:t>
        <a:bodyPr/>
        <a:lstStyle/>
        <a:p>
          <a:pPr algn="just"/>
          <a:endParaRPr lang="es-MX"/>
        </a:p>
      </dgm:t>
    </dgm:pt>
    <dgm:pt modelId="{CA86F85F-A218-42FE-911F-2995CFA98129}" type="sibTrans" cxnId="{04202086-2696-41B7-B693-7BFC4DB1FA43}">
      <dgm:prSet/>
      <dgm:spPr/>
      <dgm:t>
        <a:bodyPr/>
        <a:lstStyle/>
        <a:p>
          <a:pPr algn="just"/>
          <a:endParaRPr lang="es-MX"/>
        </a:p>
      </dgm:t>
    </dgm:pt>
    <dgm:pt modelId="{D0CC3BF5-5850-4283-A37A-503B85FDD168}">
      <dgm:prSet/>
      <dgm:spPr/>
      <dgm:t>
        <a:bodyPr/>
        <a:lstStyle/>
        <a:p>
          <a:pPr algn="just" rtl="0"/>
          <a:r>
            <a:rPr lang="es-MX" b="1" dirty="0" smtClean="0"/>
            <a:t>Exclusividad</a:t>
          </a:r>
          <a:r>
            <a:rPr lang="es-MX" dirty="0" smtClean="0"/>
            <a:t>, en donde el titular es el único autorizado para explotar comercialmente lo que ha protegido.</a:t>
          </a:r>
          <a:endParaRPr lang="es-MX" dirty="0"/>
        </a:p>
      </dgm:t>
    </dgm:pt>
    <dgm:pt modelId="{4333BABB-DC25-4729-BB34-406B3E860C90}" type="parTrans" cxnId="{397511E6-34C9-4BD4-A620-560D318A28DB}">
      <dgm:prSet/>
      <dgm:spPr/>
      <dgm:t>
        <a:bodyPr/>
        <a:lstStyle/>
        <a:p>
          <a:pPr algn="just"/>
          <a:endParaRPr lang="es-MX"/>
        </a:p>
      </dgm:t>
    </dgm:pt>
    <dgm:pt modelId="{306D6040-66B1-492C-84DD-CBB85B35F03A}" type="sibTrans" cxnId="{397511E6-34C9-4BD4-A620-560D318A28DB}">
      <dgm:prSet/>
      <dgm:spPr/>
      <dgm:t>
        <a:bodyPr/>
        <a:lstStyle/>
        <a:p>
          <a:pPr algn="just"/>
          <a:endParaRPr lang="es-MX"/>
        </a:p>
      </dgm:t>
    </dgm:pt>
    <dgm:pt modelId="{2CECB941-94C2-4B30-A60B-C5BB2F6EAD29}">
      <dgm:prSet/>
      <dgm:spPr/>
      <dgm:t>
        <a:bodyPr/>
        <a:lstStyle/>
        <a:p>
          <a:pPr algn="just" rtl="0"/>
          <a:r>
            <a:rPr lang="es-MX" b="1" dirty="0" smtClean="0"/>
            <a:t>Territorialidad</a:t>
          </a:r>
          <a:r>
            <a:rPr lang="es-MX" dirty="0" smtClean="0"/>
            <a:t>, que son los derechos otorgados dentro del territorio nacional y son independientes a los otorgados en otros países.</a:t>
          </a:r>
          <a:endParaRPr lang="es-MX" dirty="0"/>
        </a:p>
      </dgm:t>
    </dgm:pt>
    <dgm:pt modelId="{961979B2-0148-489F-939F-12D977131268}" type="parTrans" cxnId="{4AA17CF3-2654-44D0-80CF-7B21AD76FF5D}">
      <dgm:prSet/>
      <dgm:spPr/>
      <dgm:t>
        <a:bodyPr/>
        <a:lstStyle/>
        <a:p>
          <a:pPr algn="just"/>
          <a:endParaRPr lang="es-MX"/>
        </a:p>
      </dgm:t>
    </dgm:pt>
    <dgm:pt modelId="{9CDFE266-5905-4ABC-968E-CA2D3E5B5C66}" type="sibTrans" cxnId="{4AA17CF3-2654-44D0-80CF-7B21AD76FF5D}">
      <dgm:prSet/>
      <dgm:spPr/>
      <dgm:t>
        <a:bodyPr/>
        <a:lstStyle/>
        <a:p>
          <a:pPr algn="just"/>
          <a:endParaRPr lang="es-MX"/>
        </a:p>
      </dgm:t>
    </dgm:pt>
    <dgm:pt modelId="{D4E7E20D-250D-42A8-84D7-818E18BD98D3}">
      <dgm:prSet/>
      <dgm:spPr/>
      <dgm:t>
        <a:bodyPr/>
        <a:lstStyle/>
        <a:p>
          <a:pPr algn="just" rtl="0"/>
          <a:r>
            <a:rPr lang="es-MX" b="1" dirty="0" smtClean="0"/>
            <a:t>Temporalidad</a:t>
          </a:r>
          <a:r>
            <a:rPr lang="es-MX" dirty="0" smtClean="0"/>
            <a:t>, que es el tiempo estipulado durante el cual se puede explotar comercialmente lo protegido.</a:t>
          </a:r>
          <a:endParaRPr lang="es-MX" dirty="0"/>
        </a:p>
      </dgm:t>
    </dgm:pt>
    <dgm:pt modelId="{33A9F0E4-4721-4E42-8C09-DC109C76F2F0}" type="parTrans" cxnId="{591D63FD-BB8F-414F-BFB9-3A54F0DAB52D}">
      <dgm:prSet/>
      <dgm:spPr/>
      <dgm:t>
        <a:bodyPr/>
        <a:lstStyle/>
        <a:p>
          <a:pPr algn="just"/>
          <a:endParaRPr lang="es-MX"/>
        </a:p>
      </dgm:t>
    </dgm:pt>
    <dgm:pt modelId="{720ABBC6-84BD-4FB6-AE01-C67163D6DAFD}" type="sibTrans" cxnId="{591D63FD-BB8F-414F-BFB9-3A54F0DAB52D}">
      <dgm:prSet/>
      <dgm:spPr/>
      <dgm:t>
        <a:bodyPr/>
        <a:lstStyle/>
        <a:p>
          <a:pPr algn="just"/>
          <a:endParaRPr lang="es-MX"/>
        </a:p>
      </dgm:t>
    </dgm:pt>
    <dgm:pt modelId="{E607B56A-A828-436A-8E49-33C40D822C07}">
      <dgm:prSet/>
      <dgm:spPr/>
      <dgm:t>
        <a:bodyPr/>
        <a:lstStyle/>
        <a:p>
          <a:pPr algn="just" rtl="0"/>
          <a:endParaRPr lang="es-MX" dirty="0"/>
        </a:p>
      </dgm:t>
    </dgm:pt>
    <dgm:pt modelId="{7869459E-99A9-4210-8483-BEF80C3931B7}" type="parTrans" cxnId="{D2C8ACC5-F668-4A33-93D1-C95FCE95E1E6}">
      <dgm:prSet/>
      <dgm:spPr/>
      <dgm:t>
        <a:bodyPr/>
        <a:lstStyle/>
        <a:p>
          <a:pPr algn="just"/>
          <a:endParaRPr lang="es-MX"/>
        </a:p>
      </dgm:t>
    </dgm:pt>
    <dgm:pt modelId="{50078EA9-EAB1-4C43-9147-59E997337DAD}" type="sibTrans" cxnId="{D2C8ACC5-F668-4A33-93D1-C95FCE95E1E6}">
      <dgm:prSet/>
      <dgm:spPr/>
      <dgm:t>
        <a:bodyPr/>
        <a:lstStyle/>
        <a:p>
          <a:pPr algn="just"/>
          <a:endParaRPr lang="es-MX"/>
        </a:p>
      </dgm:t>
    </dgm:pt>
    <dgm:pt modelId="{6E0E2B7F-2831-47E7-A3EE-4B99A84264FE}">
      <dgm:prSet/>
      <dgm:spPr/>
      <dgm:t>
        <a:bodyPr/>
        <a:lstStyle/>
        <a:p>
          <a:pPr algn="just" rtl="0"/>
          <a:endParaRPr lang="es-MX" dirty="0"/>
        </a:p>
      </dgm:t>
    </dgm:pt>
    <dgm:pt modelId="{CA15DA9C-9B69-47F2-ABD8-8984A48F642B}" type="parTrans" cxnId="{F8CCDD16-C7D5-4E62-8391-99AC137A101F}">
      <dgm:prSet/>
      <dgm:spPr/>
      <dgm:t>
        <a:bodyPr/>
        <a:lstStyle/>
        <a:p>
          <a:pPr algn="just"/>
          <a:endParaRPr lang="es-MX"/>
        </a:p>
      </dgm:t>
    </dgm:pt>
    <dgm:pt modelId="{89F2EA68-0A9C-46BA-BE3F-1B1333FD1EDE}" type="sibTrans" cxnId="{F8CCDD16-C7D5-4E62-8391-99AC137A101F}">
      <dgm:prSet/>
      <dgm:spPr/>
      <dgm:t>
        <a:bodyPr/>
        <a:lstStyle/>
        <a:p>
          <a:pPr algn="just"/>
          <a:endParaRPr lang="es-MX"/>
        </a:p>
      </dgm:t>
    </dgm:pt>
    <dgm:pt modelId="{1B7992B2-2B3B-4F5E-B989-0F3D6CF9CFA6}">
      <dgm:prSet/>
      <dgm:spPr/>
      <dgm:t>
        <a:bodyPr/>
        <a:lstStyle/>
        <a:p>
          <a:pPr algn="just" rtl="0"/>
          <a:endParaRPr lang="es-MX" dirty="0"/>
        </a:p>
      </dgm:t>
    </dgm:pt>
    <dgm:pt modelId="{CAAA120D-4352-4ECB-A8F9-C5A73A8EADB8}" type="parTrans" cxnId="{66BA3F60-BEC0-4B0E-825C-BB5CCEBD57E6}">
      <dgm:prSet/>
      <dgm:spPr/>
      <dgm:t>
        <a:bodyPr/>
        <a:lstStyle/>
        <a:p>
          <a:pPr algn="just"/>
          <a:endParaRPr lang="es-MX"/>
        </a:p>
      </dgm:t>
    </dgm:pt>
    <dgm:pt modelId="{BB78B772-172A-4B10-A3FC-233EA820F173}" type="sibTrans" cxnId="{66BA3F60-BEC0-4B0E-825C-BB5CCEBD57E6}">
      <dgm:prSet/>
      <dgm:spPr/>
      <dgm:t>
        <a:bodyPr/>
        <a:lstStyle/>
        <a:p>
          <a:pPr algn="just"/>
          <a:endParaRPr lang="es-MX"/>
        </a:p>
      </dgm:t>
    </dgm:pt>
    <dgm:pt modelId="{8292DDAB-4E1B-4E9C-8326-8211A6BAB051}" type="pres">
      <dgm:prSet presAssocID="{94754A7C-980A-4A87-B0E1-F8449332570C}" presName="linear" presStyleCnt="0">
        <dgm:presLayoutVars>
          <dgm:animLvl val="lvl"/>
          <dgm:resizeHandles val="exact"/>
        </dgm:presLayoutVars>
      </dgm:prSet>
      <dgm:spPr/>
      <dgm:t>
        <a:bodyPr/>
        <a:lstStyle/>
        <a:p>
          <a:endParaRPr lang="es-MX"/>
        </a:p>
      </dgm:t>
    </dgm:pt>
    <dgm:pt modelId="{D80772EB-0BC4-4803-9301-3CBC816A83CB}" type="pres">
      <dgm:prSet presAssocID="{DAD7625A-1F44-4E07-8616-07B1A8D8C277}" presName="parentText" presStyleLbl="node1" presStyleIdx="0" presStyleCnt="1">
        <dgm:presLayoutVars>
          <dgm:chMax val="0"/>
          <dgm:bulletEnabled val="1"/>
        </dgm:presLayoutVars>
      </dgm:prSet>
      <dgm:spPr/>
      <dgm:t>
        <a:bodyPr/>
        <a:lstStyle/>
        <a:p>
          <a:endParaRPr lang="es-MX"/>
        </a:p>
      </dgm:t>
    </dgm:pt>
    <dgm:pt modelId="{46665A4D-7FE9-44DD-B430-A25E6F9E4C9D}" type="pres">
      <dgm:prSet presAssocID="{DAD7625A-1F44-4E07-8616-07B1A8D8C277}" presName="childText" presStyleLbl="revTx" presStyleIdx="0" presStyleCnt="1">
        <dgm:presLayoutVars>
          <dgm:bulletEnabled val="1"/>
        </dgm:presLayoutVars>
      </dgm:prSet>
      <dgm:spPr/>
      <dgm:t>
        <a:bodyPr/>
        <a:lstStyle/>
        <a:p>
          <a:endParaRPr lang="es-MX"/>
        </a:p>
      </dgm:t>
    </dgm:pt>
  </dgm:ptLst>
  <dgm:cxnLst>
    <dgm:cxn modelId="{F8CCDD16-C7D5-4E62-8391-99AC137A101F}" srcId="{DAD7625A-1F44-4E07-8616-07B1A8D8C277}" destId="{6E0E2B7F-2831-47E7-A3EE-4B99A84264FE}" srcOrd="4" destOrd="0" parTransId="{CA15DA9C-9B69-47F2-ABD8-8984A48F642B}" sibTransId="{89F2EA68-0A9C-46BA-BE3F-1B1333FD1EDE}"/>
    <dgm:cxn modelId="{4AA17CF3-2654-44D0-80CF-7B21AD76FF5D}" srcId="{DAD7625A-1F44-4E07-8616-07B1A8D8C277}" destId="{2CECB941-94C2-4B30-A60B-C5BB2F6EAD29}" srcOrd="3" destOrd="0" parTransId="{961979B2-0148-489F-939F-12D977131268}" sibTransId="{9CDFE266-5905-4ABC-968E-CA2D3E5B5C66}"/>
    <dgm:cxn modelId="{D2C8ACC5-F668-4A33-93D1-C95FCE95E1E6}" srcId="{DAD7625A-1F44-4E07-8616-07B1A8D8C277}" destId="{E607B56A-A828-436A-8E49-33C40D822C07}" srcOrd="2" destOrd="0" parTransId="{7869459E-99A9-4210-8483-BEF80C3931B7}" sibTransId="{50078EA9-EAB1-4C43-9147-59E997337DAD}"/>
    <dgm:cxn modelId="{591D63FD-BB8F-414F-BFB9-3A54F0DAB52D}" srcId="{DAD7625A-1F44-4E07-8616-07B1A8D8C277}" destId="{D4E7E20D-250D-42A8-84D7-818E18BD98D3}" srcOrd="5" destOrd="0" parTransId="{33A9F0E4-4721-4E42-8C09-DC109C76F2F0}" sibTransId="{720ABBC6-84BD-4FB6-AE01-C67163D6DAFD}"/>
    <dgm:cxn modelId="{77255DEC-D753-449D-A0A4-EB467D345849}" type="presOf" srcId="{6E0E2B7F-2831-47E7-A3EE-4B99A84264FE}" destId="{46665A4D-7FE9-44DD-B430-A25E6F9E4C9D}" srcOrd="0" destOrd="4" presId="urn:microsoft.com/office/officeart/2005/8/layout/vList2"/>
    <dgm:cxn modelId="{ACF4F45D-5F1D-43B9-978D-ACC9A4662A76}" type="presOf" srcId="{94754A7C-980A-4A87-B0E1-F8449332570C}" destId="{8292DDAB-4E1B-4E9C-8326-8211A6BAB051}" srcOrd="0" destOrd="0" presId="urn:microsoft.com/office/officeart/2005/8/layout/vList2"/>
    <dgm:cxn modelId="{7C38FD5C-27A2-4C31-B4A5-5EDF7AA0FA2D}" type="presOf" srcId="{DAD7625A-1F44-4E07-8616-07B1A8D8C277}" destId="{D80772EB-0BC4-4803-9301-3CBC816A83CB}" srcOrd="0" destOrd="0" presId="urn:microsoft.com/office/officeart/2005/8/layout/vList2"/>
    <dgm:cxn modelId="{53FBFAE3-20EA-46D3-ACE6-982EBE623F99}" type="presOf" srcId="{D4E7E20D-250D-42A8-84D7-818E18BD98D3}" destId="{46665A4D-7FE9-44DD-B430-A25E6F9E4C9D}" srcOrd="0" destOrd="5" presId="urn:microsoft.com/office/officeart/2005/8/layout/vList2"/>
    <dgm:cxn modelId="{66BA3F60-BEC0-4B0E-825C-BB5CCEBD57E6}" srcId="{DAD7625A-1F44-4E07-8616-07B1A8D8C277}" destId="{1B7992B2-2B3B-4F5E-B989-0F3D6CF9CFA6}" srcOrd="0" destOrd="0" parTransId="{CAAA120D-4352-4ECB-A8F9-C5A73A8EADB8}" sibTransId="{BB78B772-172A-4B10-A3FC-233EA820F173}"/>
    <dgm:cxn modelId="{06673092-03A2-452D-A946-DBA614741206}" type="presOf" srcId="{D0CC3BF5-5850-4283-A37A-503B85FDD168}" destId="{46665A4D-7FE9-44DD-B430-A25E6F9E4C9D}" srcOrd="0" destOrd="1" presId="urn:microsoft.com/office/officeart/2005/8/layout/vList2"/>
    <dgm:cxn modelId="{9DC8C410-E205-4F4F-875E-05F6A503A1E8}" type="presOf" srcId="{E607B56A-A828-436A-8E49-33C40D822C07}" destId="{46665A4D-7FE9-44DD-B430-A25E6F9E4C9D}" srcOrd="0" destOrd="2" presId="urn:microsoft.com/office/officeart/2005/8/layout/vList2"/>
    <dgm:cxn modelId="{397511E6-34C9-4BD4-A620-560D318A28DB}" srcId="{DAD7625A-1F44-4E07-8616-07B1A8D8C277}" destId="{D0CC3BF5-5850-4283-A37A-503B85FDD168}" srcOrd="1" destOrd="0" parTransId="{4333BABB-DC25-4729-BB34-406B3E860C90}" sibTransId="{306D6040-66B1-492C-84DD-CBB85B35F03A}"/>
    <dgm:cxn modelId="{04202086-2696-41B7-B693-7BFC4DB1FA43}" srcId="{94754A7C-980A-4A87-B0E1-F8449332570C}" destId="{DAD7625A-1F44-4E07-8616-07B1A8D8C277}" srcOrd="0" destOrd="0" parTransId="{0662FB36-2330-45B7-840F-C3E512531325}" sibTransId="{CA86F85F-A218-42FE-911F-2995CFA98129}"/>
    <dgm:cxn modelId="{5900B5FC-4715-45A4-98E4-8C6199202222}" type="presOf" srcId="{1B7992B2-2B3B-4F5E-B989-0F3D6CF9CFA6}" destId="{46665A4D-7FE9-44DD-B430-A25E6F9E4C9D}" srcOrd="0" destOrd="0" presId="urn:microsoft.com/office/officeart/2005/8/layout/vList2"/>
    <dgm:cxn modelId="{C5BDA5C9-2F4F-4929-BAF8-7B636C3D21E9}" type="presOf" srcId="{2CECB941-94C2-4B30-A60B-C5BB2F6EAD29}" destId="{46665A4D-7FE9-44DD-B430-A25E6F9E4C9D}" srcOrd="0" destOrd="3" presId="urn:microsoft.com/office/officeart/2005/8/layout/vList2"/>
    <dgm:cxn modelId="{71B7CD92-E4F7-4A9C-958A-656C7DD37AA1}" type="presParOf" srcId="{8292DDAB-4E1B-4E9C-8326-8211A6BAB051}" destId="{D80772EB-0BC4-4803-9301-3CBC816A83CB}" srcOrd="0" destOrd="0" presId="urn:microsoft.com/office/officeart/2005/8/layout/vList2"/>
    <dgm:cxn modelId="{E6C8B160-8B92-49E3-A583-66B06E58F7B2}" type="presParOf" srcId="{8292DDAB-4E1B-4E9C-8326-8211A6BAB051}" destId="{46665A4D-7FE9-44DD-B430-A25E6F9E4C9D}"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D73B0DD-48C2-4BD2-8880-B60ECDC7A8CD}" type="doc">
      <dgm:prSet loTypeId="urn:microsoft.com/office/officeart/2005/8/layout/venn1" loCatId="relationship" qsTypeId="urn:microsoft.com/office/officeart/2005/8/quickstyle/simple1" qsCatId="simple" csTypeId="urn:microsoft.com/office/officeart/2005/8/colors/accent3_1" csCatId="accent3" phldr="1"/>
      <dgm:spPr/>
    </dgm:pt>
    <dgm:pt modelId="{FC256AFF-FA6C-4F38-9892-BB64265FEF99}">
      <dgm:prSet phldrT="[Texto]"/>
      <dgm:spPr/>
      <dgm:t>
        <a:bodyPr/>
        <a:lstStyle/>
        <a:p>
          <a:r>
            <a:rPr lang="es-MX" dirty="0" smtClean="0"/>
            <a:t>Los derechos de autor y derechos conexos</a:t>
          </a:r>
          <a:endParaRPr lang="es-MX" dirty="0"/>
        </a:p>
      </dgm:t>
    </dgm:pt>
    <dgm:pt modelId="{7C94123A-3AB4-4185-B187-1E8E9FA60DD0}" type="parTrans" cxnId="{EC9FA91E-4DA0-4C46-B6DF-E88670D8D04C}">
      <dgm:prSet/>
      <dgm:spPr/>
      <dgm:t>
        <a:bodyPr/>
        <a:lstStyle/>
        <a:p>
          <a:endParaRPr lang="es-MX"/>
        </a:p>
      </dgm:t>
    </dgm:pt>
    <dgm:pt modelId="{4561EA29-7384-4DF1-B2B5-BDAB794046B6}" type="sibTrans" cxnId="{EC9FA91E-4DA0-4C46-B6DF-E88670D8D04C}">
      <dgm:prSet/>
      <dgm:spPr/>
      <dgm:t>
        <a:bodyPr/>
        <a:lstStyle/>
        <a:p>
          <a:endParaRPr lang="es-MX"/>
        </a:p>
      </dgm:t>
    </dgm:pt>
    <dgm:pt modelId="{5BF25560-0292-42BC-A16D-20650E0196D7}">
      <dgm:prSet/>
      <dgm:spPr/>
      <dgm:t>
        <a:bodyPr/>
        <a:lstStyle/>
        <a:p>
          <a:r>
            <a:rPr lang="es-MX" dirty="0" smtClean="0"/>
            <a:t>Los derechos de obtentor</a:t>
          </a:r>
          <a:endParaRPr lang="es-MX" dirty="0"/>
        </a:p>
      </dgm:t>
    </dgm:pt>
    <dgm:pt modelId="{BD6BFE63-74EA-44EA-BCDA-7DA0D5E299BD}" type="parTrans" cxnId="{2CB8E1E5-A2E2-499F-B722-9B9654342B81}">
      <dgm:prSet/>
      <dgm:spPr/>
      <dgm:t>
        <a:bodyPr/>
        <a:lstStyle/>
        <a:p>
          <a:endParaRPr lang="es-MX"/>
        </a:p>
      </dgm:t>
    </dgm:pt>
    <dgm:pt modelId="{3D6C856E-3C38-4B43-83C9-C0869105B932}" type="sibTrans" cxnId="{2CB8E1E5-A2E2-499F-B722-9B9654342B81}">
      <dgm:prSet/>
      <dgm:spPr/>
      <dgm:t>
        <a:bodyPr/>
        <a:lstStyle/>
        <a:p>
          <a:endParaRPr lang="es-MX"/>
        </a:p>
      </dgm:t>
    </dgm:pt>
    <dgm:pt modelId="{B4EB3EDC-ED95-4B0B-90DC-F45DEB6B5621}">
      <dgm:prSet/>
      <dgm:spPr/>
      <dgm:t>
        <a:bodyPr/>
        <a:lstStyle/>
        <a:p>
          <a:r>
            <a:rPr lang="es-MX" dirty="0" smtClean="0"/>
            <a:t>Los derechos de propiedad industrial</a:t>
          </a:r>
          <a:endParaRPr lang="es-MX" dirty="0"/>
        </a:p>
      </dgm:t>
    </dgm:pt>
    <dgm:pt modelId="{B92A894A-CE89-4609-B6DD-8F0F89FF87BD}" type="parTrans" cxnId="{56DE0480-67CE-4530-BD47-8CF540EF6714}">
      <dgm:prSet/>
      <dgm:spPr/>
      <dgm:t>
        <a:bodyPr/>
        <a:lstStyle/>
        <a:p>
          <a:endParaRPr lang="es-MX"/>
        </a:p>
      </dgm:t>
    </dgm:pt>
    <dgm:pt modelId="{BD275238-BC53-4B97-9E2B-136C0B3A65D6}" type="sibTrans" cxnId="{56DE0480-67CE-4530-BD47-8CF540EF6714}">
      <dgm:prSet/>
      <dgm:spPr/>
      <dgm:t>
        <a:bodyPr/>
        <a:lstStyle/>
        <a:p>
          <a:endParaRPr lang="es-MX"/>
        </a:p>
      </dgm:t>
    </dgm:pt>
    <dgm:pt modelId="{34904A7D-DE26-4905-B31C-9B023130EADC}" type="pres">
      <dgm:prSet presAssocID="{4D73B0DD-48C2-4BD2-8880-B60ECDC7A8CD}" presName="compositeShape" presStyleCnt="0">
        <dgm:presLayoutVars>
          <dgm:chMax val="7"/>
          <dgm:dir/>
          <dgm:resizeHandles val="exact"/>
        </dgm:presLayoutVars>
      </dgm:prSet>
      <dgm:spPr/>
    </dgm:pt>
    <dgm:pt modelId="{3875B1A2-0708-4710-8E4F-F8AC7069DCBD}" type="pres">
      <dgm:prSet presAssocID="{FC256AFF-FA6C-4F38-9892-BB64265FEF99}" presName="circ1" presStyleLbl="vennNode1" presStyleIdx="0" presStyleCnt="3"/>
      <dgm:spPr/>
      <dgm:t>
        <a:bodyPr/>
        <a:lstStyle/>
        <a:p>
          <a:endParaRPr lang="es-MX"/>
        </a:p>
      </dgm:t>
    </dgm:pt>
    <dgm:pt modelId="{BFC2ADB7-3292-4E2C-B305-F22256E65B4E}" type="pres">
      <dgm:prSet presAssocID="{FC256AFF-FA6C-4F38-9892-BB64265FEF99}" presName="circ1Tx" presStyleLbl="revTx" presStyleIdx="0" presStyleCnt="0">
        <dgm:presLayoutVars>
          <dgm:chMax val="0"/>
          <dgm:chPref val="0"/>
          <dgm:bulletEnabled val="1"/>
        </dgm:presLayoutVars>
      </dgm:prSet>
      <dgm:spPr/>
      <dgm:t>
        <a:bodyPr/>
        <a:lstStyle/>
        <a:p>
          <a:endParaRPr lang="es-MX"/>
        </a:p>
      </dgm:t>
    </dgm:pt>
    <dgm:pt modelId="{6251E5A5-DC46-48C7-867B-E9D3B1E080D0}" type="pres">
      <dgm:prSet presAssocID="{5BF25560-0292-42BC-A16D-20650E0196D7}" presName="circ2" presStyleLbl="vennNode1" presStyleIdx="1" presStyleCnt="3"/>
      <dgm:spPr/>
      <dgm:t>
        <a:bodyPr/>
        <a:lstStyle/>
        <a:p>
          <a:endParaRPr lang="es-MX"/>
        </a:p>
      </dgm:t>
    </dgm:pt>
    <dgm:pt modelId="{33AE76FC-CBFC-4725-A311-0A86C3BC985B}" type="pres">
      <dgm:prSet presAssocID="{5BF25560-0292-42BC-A16D-20650E0196D7}" presName="circ2Tx" presStyleLbl="revTx" presStyleIdx="0" presStyleCnt="0">
        <dgm:presLayoutVars>
          <dgm:chMax val="0"/>
          <dgm:chPref val="0"/>
          <dgm:bulletEnabled val="1"/>
        </dgm:presLayoutVars>
      </dgm:prSet>
      <dgm:spPr/>
      <dgm:t>
        <a:bodyPr/>
        <a:lstStyle/>
        <a:p>
          <a:endParaRPr lang="es-MX"/>
        </a:p>
      </dgm:t>
    </dgm:pt>
    <dgm:pt modelId="{76EF5B85-B232-4F2D-AD78-A0E8ECBE77C5}" type="pres">
      <dgm:prSet presAssocID="{B4EB3EDC-ED95-4B0B-90DC-F45DEB6B5621}" presName="circ3" presStyleLbl="vennNode1" presStyleIdx="2" presStyleCnt="3"/>
      <dgm:spPr/>
      <dgm:t>
        <a:bodyPr/>
        <a:lstStyle/>
        <a:p>
          <a:endParaRPr lang="es-MX"/>
        </a:p>
      </dgm:t>
    </dgm:pt>
    <dgm:pt modelId="{37002F59-9D76-4F11-9B0A-F5AD6B93253C}" type="pres">
      <dgm:prSet presAssocID="{B4EB3EDC-ED95-4B0B-90DC-F45DEB6B5621}" presName="circ3Tx" presStyleLbl="revTx" presStyleIdx="0" presStyleCnt="0">
        <dgm:presLayoutVars>
          <dgm:chMax val="0"/>
          <dgm:chPref val="0"/>
          <dgm:bulletEnabled val="1"/>
        </dgm:presLayoutVars>
      </dgm:prSet>
      <dgm:spPr/>
      <dgm:t>
        <a:bodyPr/>
        <a:lstStyle/>
        <a:p>
          <a:endParaRPr lang="es-MX"/>
        </a:p>
      </dgm:t>
    </dgm:pt>
  </dgm:ptLst>
  <dgm:cxnLst>
    <dgm:cxn modelId="{5957A4E5-604C-47B7-8090-50D6A274A6F2}" type="presOf" srcId="{FC256AFF-FA6C-4F38-9892-BB64265FEF99}" destId="{3875B1A2-0708-4710-8E4F-F8AC7069DCBD}" srcOrd="0" destOrd="0" presId="urn:microsoft.com/office/officeart/2005/8/layout/venn1"/>
    <dgm:cxn modelId="{9E2D71FE-1CEE-4154-80C7-DC72D95B8016}" type="presOf" srcId="{4D73B0DD-48C2-4BD2-8880-B60ECDC7A8CD}" destId="{34904A7D-DE26-4905-B31C-9B023130EADC}" srcOrd="0" destOrd="0" presId="urn:microsoft.com/office/officeart/2005/8/layout/venn1"/>
    <dgm:cxn modelId="{2CB8E1E5-A2E2-499F-B722-9B9654342B81}" srcId="{4D73B0DD-48C2-4BD2-8880-B60ECDC7A8CD}" destId="{5BF25560-0292-42BC-A16D-20650E0196D7}" srcOrd="1" destOrd="0" parTransId="{BD6BFE63-74EA-44EA-BCDA-7DA0D5E299BD}" sibTransId="{3D6C856E-3C38-4B43-83C9-C0869105B932}"/>
    <dgm:cxn modelId="{D73BDD7D-667B-4AF8-96F0-907C4AC89957}" type="presOf" srcId="{5BF25560-0292-42BC-A16D-20650E0196D7}" destId="{6251E5A5-DC46-48C7-867B-E9D3B1E080D0}" srcOrd="0" destOrd="0" presId="urn:microsoft.com/office/officeart/2005/8/layout/venn1"/>
    <dgm:cxn modelId="{59B0D4A9-F269-4149-B73F-4C30AE9E3F2C}" type="presOf" srcId="{5BF25560-0292-42BC-A16D-20650E0196D7}" destId="{33AE76FC-CBFC-4725-A311-0A86C3BC985B}" srcOrd="1" destOrd="0" presId="urn:microsoft.com/office/officeart/2005/8/layout/venn1"/>
    <dgm:cxn modelId="{56DE0480-67CE-4530-BD47-8CF540EF6714}" srcId="{4D73B0DD-48C2-4BD2-8880-B60ECDC7A8CD}" destId="{B4EB3EDC-ED95-4B0B-90DC-F45DEB6B5621}" srcOrd="2" destOrd="0" parTransId="{B92A894A-CE89-4609-B6DD-8F0F89FF87BD}" sibTransId="{BD275238-BC53-4B97-9E2B-136C0B3A65D6}"/>
    <dgm:cxn modelId="{A23EA5E1-6C0A-4A28-AFA1-3846F82A9C02}" type="presOf" srcId="{B4EB3EDC-ED95-4B0B-90DC-F45DEB6B5621}" destId="{76EF5B85-B232-4F2D-AD78-A0E8ECBE77C5}" srcOrd="0" destOrd="0" presId="urn:microsoft.com/office/officeart/2005/8/layout/venn1"/>
    <dgm:cxn modelId="{9A65CA93-5309-43AD-AA5C-A17B2AF2957C}" type="presOf" srcId="{FC256AFF-FA6C-4F38-9892-BB64265FEF99}" destId="{BFC2ADB7-3292-4E2C-B305-F22256E65B4E}" srcOrd="1" destOrd="0" presId="urn:microsoft.com/office/officeart/2005/8/layout/venn1"/>
    <dgm:cxn modelId="{EC9FA91E-4DA0-4C46-B6DF-E88670D8D04C}" srcId="{4D73B0DD-48C2-4BD2-8880-B60ECDC7A8CD}" destId="{FC256AFF-FA6C-4F38-9892-BB64265FEF99}" srcOrd="0" destOrd="0" parTransId="{7C94123A-3AB4-4185-B187-1E8E9FA60DD0}" sibTransId="{4561EA29-7384-4DF1-B2B5-BDAB794046B6}"/>
    <dgm:cxn modelId="{521C652A-6552-41C6-9AF8-B3FD59FD77E0}" type="presOf" srcId="{B4EB3EDC-ED95-4B0B-90DC-F45DEB6B5621}" destId="{37002F59-9D76-4F11-9B0A-F5AD6B93253C}" srcOrd="1" destOrd="0" presId="urn:microsoft.com/office/officeart/2005/8/layout/venn1"/>
    <dgm:cxn modelId="{40A1A29A-82DA-458F-BF08-80618D375EFA}" type="presParOf" srcId="{34904A7D-DE26-4905-B31C-9B023130EADC}" destId="{3875B1A2-0708-4710-8E4F-F8AC7069DCBD}" srcOrd="0" destOrd="0" presId="urn:microsoft.com/office/officeart/2005/8/layout/venn1"/>
    <dgm:cxn modelId="{06CEDE3F-A607-47A1-BDA3-98A5F883D006}" type="presParOf" srcId="{34904A7D-DE26-4905-B31C-9B023130EADC}" destId="{BFC2ADB7-3292-4E2C-B305-F22256E65B4E}" srcOrd="1" destOrd="0" presId="urn:microsoft.com/office/officeart/2005/8/layout/venn1"/>
    <dgm:cxn modelId="{FD992C1F-5B63-4C47-8DD0-CCF73B7FF0FD}" type="presParOf" srcId="{34904A7D-DE26-4905-B31C-9B023130EADC}" destId="{6251E5A5-DC46-48C7-867B-E9D3B1E080D0}" srcOrd="2" destOrd="0" presId="urn:microsoft.com/office/officeart/2005/8/layout/venn1"/>
    <dgm:cxn modelId="{44DCA41C-5296-4CDF-896A-369DCF11C279}" type="presParOf" srcId="{34904A7D-DE26-4905-B31C-9B023130EADC}" destId="{33AE76FC-CBFC-4725-A311-0A86C3BC985B}" srcOrd="3" destOrd="0" presId="urn:microsoft.com/office/officeart/2005/8/layout/venn1"/>
    <dgm:cxn modelId="{1BA6F6F0-9D32-4DF7-82E6-578B4ABFA402}" type="presParOf" srcId="{34904A7D-DE26-4905-B31C-9B023130EADC}" destId="{76EF5B85-B232-4F2D-AD78-A0E8ECBE77C5}" srcOrd="4" destOrd="0" presId="urn:microsoft.com/office/officeart/2005/8/layout/venn1"/>
    <dgm:cxn modelId="{44D0AB04-45A4-4593-8D49-BA41023FA9A1}" type="presParOf" srcId="{34904A7D-DE26-4905-B31C-9B023130EADC}" destId="{37002F59-9D76-4F11-9B0A-F5AD6B93253C}"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C15F2BF-5D6C-464B-814D-6481D8642241}" type="doc">
      <dgm:prSet loTypeId="urn:microsoft.com/office/officeart/2005/8/layout/hList1" loCatId="list" qsTypeId="urn:microsoft.com/office/officeart/2005/8/quickstyle/simple1" qsCatId="simple" csTypeId="urn:microsoft.com/office/officeart/2005/8/colors/accent3_1" csCatId="accent3" phldr="1"/>
      <dgm:spPr/>
      <dgm:t>
        <a:bodyPr/>
        <a:lstStyle/>
        <a:p>
          <a:endParaRPr lang="es-MX"/>
        </a:p>
      </dgm:t>
    </dgm:pt>
    <dgm:pt modelId="{F5365D32-3C96-4B2A-ADE9-D34C6E9CECF1}">
      <dgm:prSet phldrT="[Texto]"/>
      <dgm:spPr/>
      <dgm:t>
        <a:bodyPr/>
        <a:lstStyle/>
        <a:p>
          <a:r>
            <a:rPr lang="es-MX" dirty="0" smtClean="0"/>
            <a:t>Los derechos de propiedad industrial</a:t>
          </a:r>
          <a:endParaRPr lang="es-MX" dirty="0"/>
        </a:p>
      </dgm:t>
    </dgm:pt>
    <dgm:pt modelId="{1FAA94BA-9A99-4D25-8921-A89BDE984084}" type="parTrans" cxnId="{85F3031E-C0AB-476E-B5A3-00515CFBB862}">
      <dgm:prSet/>
      <dgm:spPr/>
      <dgm:t>
        <a:bodyPr/>
        <a:lstStyle/>
        <a:p>
          <a:endParaRPr lang="es-MX"/>
        </a:p>
      </dgm:t>
    </dgm:pt>
    <dgm:pt modelId="{3706CB34-6771-408E-BAD8-8748655FD8F6}" type="sibTrans" cxnId="{85F3031E-C0AB-476E-B5A3-00515CFBB862}">
      <dgm:prSet/>
      <dgm:spPr/>
      <dgm:t>
        <a:bodyPr/>
        <a:lstStyle/>
        <a:p>
          <a:endParaRPr lang="es-MX"/>
        </a:p>
      </dgm:t>
    </dgm:pt>
    <dgm:pt modelId="{A7010F54-FD3E-4F71-8258-C8D7020BAD32}">
      <dgm:prSet phldrT="[Texto]"/>
      <dgm:spPr/>
      <dgm:t>
        <a:bodyPr/>
        <a:lstStyle/>
        <a:p>
          <a:r>
            <a:rPr lang="es-MX" dirty="0" smtClean="0"/>
            <a:t>Derechos de obtenedor:</a:t>
          </a:r>
          <a:endParaRPr lang="es-MX" dirty="0"/>
        </a:p>
      </dgm:t>
    </dgm:pt>
    <dgm:pt modelId="{1585D2A1-50CA-4E78-93D8-5D9E8974AE15}" type="parTrans" cxnId="{9F27BBF5-919E-46ED-BD86-716578F304BE}">
      <dgm:prSet/>
      <dgm:spPr/>
      <dgm:t>
        <a:bodyPr/>
        <a:lstStyle/>
        <a:p>
          <a:endParaRPr lang="es-MX"/>
        </a:p>
      </dgm:t>
    </dgm:pt>
    <dgm:pt modelId="{8F14F4C8-22D0-4812-917E-BF8F7B0EDC8E}" type="sibTrans" cxnId="{9F27BBF5-919E-46ED-BD86-716578F304BE}">
      <dgm:prSet/>
      <dgm:spPr/>
      <dgm:t>
        <a:bodyPr/>
        <a:lstStyle/>
        <a:p>
          <a:endParaRPr lang="es-MX"/>
        </a:p>
      </dgm:t>
    </dgm:pt>
    <dgm:pt modelId="{77FDB284-3867-4A0D-90EF-D80332E0466E}">
      <dgm:prSet phldrT="[Texto]"/>
      <dgm:spPr/>
      <dgm:t>
        <a:bodyPr/>
        <a:lstStyle/>
        <a:p>
          <a:r>
            <a:rPr lang="pt-BR" dirty="0" smtClean="0"/>
            <a:t>Obras:</a:t>
          </a:r>
          <a:endParaRPr lang="es-MX" dirty="0"/>
        </a:p>
      </dgm:t>
    </dgm:pt>
    <dgm:pt modelId="{52206D60-2242-4557-888F-DCC536F83E2B}" type="parTrans" cxnId="{4D58835B-68D3-4A6E-9BCF-68FD59D3EE11}">
      <dgm:prSet/>
      <dgm:spPr/>
      <dgm:t>
        <a:bodyPr/>
        <a:lstStyle/>
        <a:p>
          <a:endParaRPr lang="es-MX"/>
        </a:p>
      </dgm:t>
    </dgm:pt>
    <dgm:pt modelId="{16739426-1AC8-4C9A-91AE-CE6C705E5889}" type="sibTrans" cxnId="{4D58835B-68D3-4A6E-9BCF-68FD59D3EE11}">
      <dgm:prSet/>
      <dgm:spPr/>
      <dgm:t>
        <a:bodyPr/>
        <a:lstStyle/>
        <a:p>
          <a:endParaRPr lang="es-MX"/>
        </a:p>
      </dgm:t>
    </dgm:pt>
    <dgm:pt modelId="{69C01B0E-7CF6-494C-8025-9B3687193E7C}">
      <dgm:prSet/>
      <dgm:spPr/>
      <dgm:t>
        <a:bodyPr/>
        <a:lstStyle/>
        <a:p>
          <a:r>
            <a:rPr lang="es-MX" dirty="0" smtClean="0"/>
            <a:t>Signos Distintivos:</a:t>
          </a:r>
          <a:endParaRPr lang="es-MX" dirty="0"/>
        </a:p>
      </dgm:t>
    </dgm:pt>
    <dgm:pt modelId="{95207359-BB59-4C94-91B3-914A625F49D7}" type="parTrans" cxnId="{2879CCC1-4FF1-4843-ADA4-7837781B6753}">
      <dgm:prSet/>
      <dgm:spPr/>
      <dgm:t>
        <a:bodyPr/>
        <a:lstStyle/>
        <a:p>
          <a:endParaRPr lang="es-MX"/>
        </a:p>
      </dgm:t>
    </dgm:pt>
    <dgm:pt modelId="{90D2DB1A-48CE-46F5-8BB4-700FC8CA5399}" type="sibTrans" cxnId="{2879CCC1-4FF1-4843-ADA4-7837781B6753}">
      <dgm:prSet/>
      <dgm:spPr/>
      <dgm:t>
        <a:bodyPr/>
        <a:lstStyle/>
        <a:p>
          <a:endParaRPr lang="es-MX"/>
        </a:p>
      </dgm:t>
    </dgm:pt>
    <dgm:pt modelId="{DD1AAE71-69D2-4705-B942-A76BF4372325}">
      <dgm:prSet/>
      <dgm:spPr/>
      <dgm:t>
        <a:bodyPr/>
        <a:lstStyle/>
        <a:p>
          <a:r>
            <a:rPr lang="es-MX" dirty="0" smtClean="0"/>
            <a:t>Denominaciones de Origen</a:t>
          </a:r>
          <a:endParaRPr lang="es-MX" dirty="0"/>
        </a:p>
      </dgm:t>
    </dgm:pt>
    <dgm:pt modelId="{E0955F76-6429-403E-978C-1F1ABDC7C7D6}" type="parTrans" cxnId="{4A3BEAD6-9256-40EF-BC4E-7CB7411C2FEF}">
      <dgm:prSet/>
      <dgm:spPr/>
      <dgm:t>
        <a:bodyPr/>
        <a:lstStyle/>
        <a:p>
          <a:endParaRPr lang="es-MX"/>
        </a:p>
      </dgm:t>
    </dgm:pt>
    <dgm:pt modelId="{3C3B61C0-96A8-4398-A28D-73AC642261FF}" type="sibTrans" cxnId="{4A3BEAD6-9256-40EF-BC4E-7CB7411C2FEF}">
      <dgm:prSet/>
      <dgm:spPr/>
      <dgm:t>
        <a:bodyPr/>
        <a:lstStyle/>
        <a:p>
          <a:endParaRPr lang="es-MX"/>
        </a:p>
      </dgm:t>
    </dgm:pt>
    <dgm:pt modelId="{24729BA9-2891-4A42-8D95-51AC372EC49E}">
      <dgm:prSet phldrT="[Texto]"/>
      <dgm:spPr/>
      <dgm:t>
        <a:bodyPr/>
        <a:lstStyle/>
        <a:p>
          <a:r>
            <a:rPr lang="es-MX" dirty="0" smtClean="0"/>
            <a:t>Los derechos de autor y derechos conexos</a:t>
          </a:r>
        </a:p>
      </dgm:t>
    </dgm:pt>
    <dgm:pt modelId="{47E93AB7-A7C5-4953-9AF8-51B0BEEDAA9A}" type="parTrans" cxnId="{3E38D78B-1984-4042-97A6-3FAE1FC97A20}">
      <dgm:prSet/>
      <dgm:spPr/>
      <dgm:t>
        <a:bodyPr/>
        <a:lstStyle/>
        <a:p>
          <a:endParaRPr lang="es-MX"/>
        </a:p>
      </dgm:t>
    </dgm:pt>
    <dgm:pt modelId="{B65C8FFC-EB56-4C81-8302-96CFCD7B8582}" type="sibTrans" cxnId="{3E38D78B-1984-4042-97A6-3FAE1FC97A20}">
      <dgm:prSet/>
      <dgm:spPr/>
      <dgm:t>
        <a:bodyPr/>
        <a:lstStyle/>
        <a:p>
          <a:endParaRPr lang="es-MX"/>
        </a:p>
      </dgm:t>
    </dgm:pt>
    <dgm:pt modelId="{03061A23-0EC5-4B13-A383-77F062A6FD4E}">
      <dgm:prSet/>
      <dgm:spPr/>
      <dgm:t>
        <a:bodyPr/>
        <a:lstStyle/>
        <a:p>
          <a:r>
            <a:rPr lang="es-MX" dirty="0" smtClean="0"/>
            <a:t>Pictóricas o de dibujo</a:t>
          </a:r>
          <a:endParaRPr lang="es-MX" dirty="0"/>
        </a:p>
      </dgm:t>
    </dgm:pt>
    <dgm:pt modelId="{6D029F01-45FE-4649-B461-83C1132976CA}" type="parTrans" cxnId="{3D617B57-AAF5-4B81-A128-F3CE5194436E}">
      <dgm:prSet/>
      <dgm:spPr/>
      <dgm:t>
        <a:bodyPr/>
        <a:lstStyle/>
        <a:p>
          <a:endParaRPr lang="es-MX"/>
        </a:p>
      </dgm:t>
    </dgm:pt>
    <dgm:pt modelId="{ECF9B568-F51E-414F-8841-C6E3130EFE70}" type="sibTrans" cxnId="{3D617B57-AAF5-4B81-A128-F3CE5194436E}">
      <dgm:prSet/>
      <dgm:spPr/>
      <dgm:t>
        <a:bodyPr/>
        <a:lstStyle/>
        <a:p>
          <a:endParaRPr lang="es-MX"/>
        </a:p>
      </dgm:t>
    </dgm:pt>
    <dgm:pt modelId="{8A86EA7A-9AFB-4B56-8674-1B3AE1B18FB4}">
      <dgm:prSet phldrT="[Texto]"/>
      <dgm:spPr/>
      <dgm:t>
        <a:bodyPr/>
        <a:lstStyle/>
        <a:p>
          <a:r>
            <a:rPr lang="es-MX" dirty="0" smtClean="0"/>
            <a:t>Los derechos de obtentor</a:t>
          </a:r>
        </a:p>
      </dgm:t>
    </dgm:pt>
    <dgm:pt modelId="{56E2EAFB-90D9-48AC-BD3D-74C0C4671F72}" type="parTrans" cxnId="{AFF927E9-82AB-4118-828F-0C5018337D81}">
      <dgm:prSet/>
      <dgm:spPr/>
      <dgm:t>
        <a:bodyPr/>
        <a:lstStyle/>
        <a:p>
          <a:endParaRPr lang="es-MX"/>
        </a:p>
      </dgm:t>
    </dgm:pt>
    <dgm:pt modelId="{A7E88523-EECE-4736-9F27-F25D60AD2CC4}" type="sibTrans" cxnId="{AFF927E9-82AB-4118-828F-0C5018337D81}">
      <dgm:prSet/>
      <dgm:spPr/>
      <dgm:t>
        <a:bodyPr/>
        <a:lstStyle/>
        <a:p>
          <a:endParaRPr lang="es-MX"/>
        </a:p>
      </dgm:t>
    </dgm:pt>
    <dgm:pt modelId="{E6D2E427-13ED-4DF0-8ACD-F68141620295}">
      <dgm:prSet/>
      <dgm:spPr/>
      <dgm:t>
        <a:bodyPr/>
        <a:lstStyle/>
        <a:p>
          <a:r>
            <a:rPr lang="es-MX" dirty="0" smtClean="0"/>
            <a:t>Semillas</a:t>
          </a:r>
          <a:endParaRPr lang="es-MX" dirty="0"/>
        </a:p>
      </dgm:t>
    </dgm:pt>
    <dgm:pt modelId="{4697A350-C9F3-41B8-B7CF-0BB4A72C5E4B}" type="parTrans" cxnId="{8975CFB0-0128-4129-BC06-01B879A9B405}">
      <dgm:prSet/>
      <dgm:spPr/>
      <dgm:t>
        <a:bodyPr/>
        <a:lstStyle/>
        <a:p>
          <a:endParaRPr lang="es-MX"/>
        </a:p>
      </dgm:t>
    </dgm:pt>
    <dgm:pt modelId="{32FB57AA-E697-4C94-8597-E3AC919D90F4}" type="sibTrans" cxnId="{8975CFB0-0128-4129-BC06-01B879A9B405}">
      <dgm:prSet/>
      <dgm:spPr/>
      <dgm:t>
        <a:bodyPr/>
        <a:lstStyle/>
        <a:p>
          <a:endParaRPr lang="es-MX"/>
        </a:p>
      </dgm:t>
    </dgm:pt>
    <dgm:pt modelId="{A50F350E-FDDE-4D5D-B42F-FDDE73CB3FB0}">
      <dgm:prSet/>
      <dgm:spPr/>
      <dgm:t>
        <a:bodyPr/>
        <a:lstStyle/>
        <a:p>
          <a:r>
            <a:rPr lang="es-MX" dirty="0" smtClean="0"/>
            <a:t>Variedades Vegetales</a:t>
          </a:r>
          <a:endParaRPr lang="es-MX" dirty="0"/>
        </a:p>
      </dgm:t>
    </dgm:pt>
    <dgm:pt modelId="{7A9160E9-07ED-4303-9D18-254F71C27E41}" type="parTrans" cxnId="{053988F6-9573-426B-8F01-8EEDF023AA38}">
      <dgm:prSet/>
      <dgm:spPr/>
      <dgm:t>
        <a:bodyPr/>
        <a:lstStyle/>
        <a:p>
          <a:endParaRPr lang="es-MX"/>
        </a:p>
      </dgm:t>
    </dgm:pt>
    <dgm:pt modelId="{3D796CD2-D481-4FF8-9C47-4C20B69BE520}" type="sibTrans" cxnId="{053988F6-9573-426B-8F01-8EEDF023AA38}">
      <dgm:prSet/>
      <dgm:spPr/>
      <dgm:t>
        <a:bodyPr/>
        <a:lstStyle/>
        <a:p>
          <a:endParaRPr lang="es-MX"/>
        </a:p>
      </dgm:t>
    </dgm:pt>
    <dgm:pt modelId="{68736E33-1E49-40B8-8DE4-EC0167B7A488}">
      <dgm:prSet/>
      <dgm:spPr/>
      <dgm:t>
        <a:bodyPr/>
        <a:lstStyle/>
        <a:p>
          <a:r>
            <a:rPr lang="es-MX" dirty="0" smtClean="0"/>
            <a:t>Invenciones:</a:t>
          </a:r>
          <a:endParaRPr lang="es-MX" dirty="0"/>
        </a:p>
      </dgm:t>
    </dgm:pt>
    <dgm:pt modelId="{4FB3A87F-6A3F-434B-B4F6-A35C33B86ACE}" type="parTrans" cxnId="{BB31EFE0-09D2-4F36-AC0D-8DF10B7942B6}">
      <dgm:prSet/>
      <dgm:spPr/>
      <dgm:t>
        <a:bodyPr/>
        <a:lstStyle/>
        <a:p>
          <a:endParaRPr lang="es-MX"/>
        </a:p>
      </dgm:t>
    </dgm:pt>
    <dgm:pt modelId="{381ADE34-9153-4F5A-8F75-F76B6A0E40F2}" type="sibTrans" cxnId="{BB31EFE0-09D2-4F36-AC0D-8DF10B7942B6}">
      <dgm:prSet/>
      <dgm:spPr/>
      <dgm:t>
        <a:bodyPr/>
        <a:lstStyle/>
        <a:p>
          <a:endParaRPr lang="es-MX"/>
        </a:p>
      </dgm:t>
    </dgm:pt>
    <dgm:pt modelId="{2219728E-E59E-4596-8609-75CC2C2ACA78}">
      <dgm:prSet/>
      <dgm:spPr/>
      <dgm:t>
        <a:bodyPr/>
        <a:lstStyle/>
        <a:p>
          <a:r>
            <a:rPr lang="es-MX" dirty="0" smtClean="0"/>
            <a:t>Patentes</a:t>
          </a:r>
          <a:endParaRPr lang="es-MX" dirty="0"/>
        </a:p>
      </dgm:t>
    </dgm:pt>
    <dgm:pt modelId="{19DE7631-FE5B-43E0-9073-11BECB0C8857}" type="parTrans" cxnId="{E9FC1F28-AD1B-42EB-AB98-0C3ED13D7AD7}">
      <dgm:prSet/>
      <dgm:spPr/>
      <dgm:t>
        <a:bodyPr/>
        <a:lstStyle/>
        <a:p>
          <a:endParaRPr lang="es-MX"/>
        </a:p>
      </dgm:t>
    </dgm:pt>
    <dgm:pt modelId="{2F25ECE3-4EDB-4B78-B4BF-F0C1A2AC1B72}" type="sibTrans" cxnId="{E9FC1F28-AD1B-42EB-AB98-0C3ED13D7AD7}">
      <dgm:prSet/>
      <dgm:spPr/>
      <dgm:t>
        <a:bodyPr/>
        <a:lstStyle/>
        <a:p>
          <a:endParaRPr lang="es-MX"/>
        </a:p>
      </dgm:t>
    </dgm:pt>
    <dgm:pt modelId="{EC5E9DCA-177A-40E1-959E-9FF46EB4B6A5}">
      <dgm:prSet/>
      <dgm:spPr/>
      <dgm:t>
        <a:bodyPr/>
        <a:lstStyle/>
        <a:p>
          <a:r>
            <a:rPr lang="es-MX" dirty="0" smtClean="0"/>
            <a:t>Modelos de Utilidad</a:t>
          </a:r>
          <a:endParaRPr lang="es-MX" dirty="0"/>
        </a:p>
      </dgm:t>
    </dgm:pt>
    <dgm:pt modelId="{3A1CEAC7-627D-4137-8DCC-FDF3B64EA199}" type="parTrans" cxnId="{8B4F181C-0774-48D3-BC29-7523319CEFAE}">
      <dgm:prSet/>
      <dgm:spPr/>
      <dgm:t>
        <a:bodyPr/>
        <a:lstStyle/>
        <a:p>
          <a:endParaRPr lang="es-MX"/>
        </a:p>
      </dgm:t>
    </dgm:pt>
    <dgm:pt modelId="{A76AFC2C-D2AF-4903-B563-AEBDEDF197B3}" type="sibTrans" cxnId="{8B4F181C-0774-48D3-BC29-7523319CEFAE}">
      <dgm:prSet/>
      <dgm:spPr/>
      <dgm:t>
        <a:bodyPr/>
        <a:lstStyle/>
        <a:p>
          <a:endParaRPr lang="es-MX"/>
        </a:p>
      </dgm:t>
    </dgm:pt>
    <dgm:pt modelId="{D405D467-34CE-4DA4-B0F0-EC2F3B6B5A7A}">
      <dgm:prSet/>
      <dgm:spPr/>
      <dgm:t>
        <a:bodyPr/>
        <a:lstStyle/>
        <a:p>
          <a:r>
            <a:rPr lang="es-MX" dirty="0" smtClean="0"/>
            <a:t>Diseños Industriales</a:t>
          </a:r>
          <a:endParaRPr lang="es-MX" dirty="0"/>
        </a:p>
      </dgm:t>
    </dgm:pt>
    <dgm:pt modelId="{615843C1-E524-404F-ADD4-2223F0842151}" type="parTrans" cxnId="{F8001252-61E3-4941-9398-06A312DCE105}">
      <dgm:prSet/>
      <dgm:spPr/>
      <dgm:t>
        <a:bodyPr/>
        <a:lstStyle/>
        <a:p>
          <a:endParaRPr lang="es-MX"/>
        </a:p>
      </dgm:t>
    </dgm:pt>
    <dgm:pt modelId="{232E77AD-D54E-4DD3-94B4-CFB5897DB3E6}" type="sibTrans" cxnId="{F8001252-61E3-4941-9398-06A312DCE105}">
      <dgm:prSet/>
      <dgm:spPr/>
      <dgm:t>
        <a:bodyPr/>
        <a:lstStyle/>
        <a:p>
          <a:endParaRPr lang="es-MX"/>
        </a:p>
      </dgm:t>
    </dgm:pt>
    <dgm:pt modelId="{506E5F49-E875-4D86-BE42-5551289EC2E9}">
      <dgm:prSet/>
      <dgm:spPr/>
      <dgm:t>
        <a:bodyPr/>
        <a:lstStyle/>
        <a:p>
          <a:r>
            <a:rPr lang="es-MX" dirty="0" smtClean="0"/>
            <a:t>Esquemas de Trazados de Circuitos Integrados</a:t>
          </a:r>
          <a:endParaRPr lang="es-MX" dirty="0"/>
        </a:p>
      </dgm:t>
    </dgm:pt>
    <dgm:pt modelId="{773924E8-B1EC-4400-A286-69890FFF3532}" type="parTrans" cxnId="{54DAB62E-8F06-47DC-9749-23B6754C3D76}">
      <dgm:prSet/>
      <dgm:spPr/>
      <dgm:t>
        <a:bodyPr/>
        <a:lstStyle/>
        <a:p>
          <a:endParaRPr lang="es-MX"/>
        </a:p>
      </dgm:t>
    </dgm:pt>
    <dgm:pt modelId="{90AE14E6-7C50-4AFD-ADD9-48069D9A1A8B}" type="sibTrans" cxnId="{54DAB62E-8F06-47DC-9749-23B6754C3D76}">
      <dgm:prSet/>
      <dgm:spPr/>
      <dgm:t>
        <a:bodyPr/>
        <a:lstStyle/>
        <a:p>
          <a:endParaRPr lang="es-MX"/>
        </a:p>
      </dgm:t>
    </dgm:pt>
    <dgm:pt modelId="{E67B0F9E-809D-4CF2-8262-4B51B3D581F1}">
      <dgm:prSet/>
      <dgm:spPr/>
      <dgm:t>
        <a:bodyPr/>
        <a:lstStyle/>
        <a:p>
          <a:r>
            <a:rPr lang="es-MX" dirty="0" smtClean="0"/>
            <a:t>Marcas</a:t>
          </a:r>
          <a:endParaRPr lang="es-MX" dirty="0"/>
        </a:p>
      </dgm:t>
    </dgm:pt>
    <dgm:pt modelId="{D93A5C31-FE6F-45B9-9137-B83BEF6ADB38}" type="parTrans" cxnId="{29179425-7658-4F02-A005-FC712729BD80}">
      <dgm:prSet/>
      <dgm:spPr/>
      <dgm:t>
        <a:bodyPr/>
        <a:lstStyle/>
        <a:p>
          <a:endParaRPr lang="es-MX"/>
        </a:p>
      </dgm:t>
    </dgm:pt>
    <dgm:pt modelId="{6D6F5694-36BB-48B1-9BD9-A5487EF0E61C}" type="sibTrans" cxnId="{29179425-7658-4F02-A005-FC712729BD80}">
      <dgm:prSet/>
      <dgm:spPr/>
      <dgm:t>
        <a:bodyPr/>
        <a:lstStyle/>
        <a:p>
          <a:endParaRPr lang="es-MX"/>
        </a:p>
      </dgm:t>
    </dgm:pt>
    <dgm:pt modelId="{4697A18B-AD84-4420-8989-36B5E21D749B}">
      <dgm:prSet/>
      <dgm:spPr/>
      <dgm:t>
        <a:bodyPr/>
        <a:lstStyle/>
        <a:p>
          <a:r>
            <a:rPr lang="es-MX" dirty="0" smtClean="0"/>
            <a:t>Marcas Colectivas</a:t>
          </a:r>
          <a:endParaRPr lang="es-MX" dirty="0"/>
        </a:p>
      </dgm:t>
    </dgm:pt>
    <dgm:pt modelId="{A7E42A6E-831C-4E9D-AFC5-0BB95C0B1381}" type="parTrans" cxnId="{A181C063-4F54-4B9C-AA7B-8E846D27EF27}">
      <dgm:prSet/>
      <dgm:spPr/>
      <dgm:t>
        <a:bodyPr/>
        <a:lstStyle/>
        <a:p>
          <a:endParaRPr lang="es-MX"/>
        </a:p>
      </dgm:t>
    </dgm:pt>
    <dgm:pt modelId="{1173C3D6-53FF-4A88-A911-7B0E44F23F26}" type="sibTrans" cxnId="{A181C063-4F54-4B9C-AA7B-8E846D27EF27}">
      <dgm:prSet/>
      <dgm:spPr/>
      <dgm:t>
        <a:bodyPr/>
        <a:lstStyle/>
        <a:p>
          <a:endParaRPr lang="es-MX"/>
        </a:p>
      </dgm:t>
    </dgm:pt>
    <dgm:pt modelId="{0FCB770B-50CB-4978-8845-9660D3C18915}">
      <dgm:prSet/>
      <dgm:spPr/>
      <dgm:t>
        <a:bodyPr/>
        <a:lstStyle/>
        <a:p>
          <a:r>
            <a:rPr lang="es-MX" dirty="0" smtClean="0"/>
            <a:t>Avisos Comerciales</a:t>
          </a:r>
          <a:endParaRPr lang="es-MX" dirty="0"/>
        </a:p>
      </dgm:t>
    </dgm:pt>
    <dgm:pt modelId="{277584E8-47AC-4B35-979A-F24017278AC3}" type="parTrans" cxnId="{DD8E968D-5557-4B63-B208-FF2A47F94D82}">
      <dgm:prSet/>
      <dgm:spPr/>
      <dgm:t>
        <a:bodyPr/>
        <a:lstStyle/>
        <a:p>
          <a:endParaRPr lang="es-MX"/>
        </a:p>
      </dgm:t>
    </dgm:pt>
    <dgm:pt modelId="{4D2EEFAB-FF3B-48B8-BC13-9D3B605224BB}" type="sibTrans" cxnId="{DD8E968D-5557-4B63-B208-FF2A47F94D82}">
      <dgm:prSet/>
      <dgm:spPr/>
      <dgm:t>
        <a:bodyPr/>
        <a:lstStyle/>
        <a:p>
          <a:endParaRPr lang="es-MX"/>
        </a:p>
      </dgm:t>
    </dgm:pt>
    <dgm:pt modelId="{1A5A9794-EC4E-4C76-B05C-B82E1B4FA5FE}">
      <dgm:prSet/>
      <dgm:spPr/>
      <dgm:t>
        <a:bodyPr/>
        <a:lstStyle/>
        <a:p>
          <a:r>
            <a:rPr lang="es-MX" dirty="0" smtClean="0"/>
            <a:t>Nombres Comerciales</a:t>
          </a:r>
          <a:endParaRPr lang="es-MX" dirty="0"/>
        </a:p>
      </dgm:t>
    </dgm:pt>
    <dgm:pt modelId="{E99E3F4C-9D64-4F96-BDDC-C3334AAACB29}" type="parTrans" cxnId="{8073576F-30BD-4882-8F10-04D96F73F66F}">
      <dgm:prSet/>
      <dgm:spPr/>
      <dgm:t>
        <a:bodyPr/>
        <a:lstStyle/>
        <a:p>
          <a:endParaRPr lang="es-MX"/>
        </a:p>
      </dgm:t>
    </dgm:pt>
    <dgm:pt modelId="{118B285A-7D79-446E-AF4B-3C0B76B3C715}" type="sibTrans" cxnId="{8073576F-30BD-4882-8F10-04D96F73F66F}">
      <dgm:prSet/>
      <dgm:spPr/>
      <dgm:t>
        <a:bodyPr/>
        <a:lstStyle/>
        <a:p>
          <a:endParaRPr lang="es-MX"/>
        </a:p>
      </dgm:t>
    </dgm:pt>
    <dgm:pt modelId="{0A8668F0-2ACD-4C7A-8DFA-6B48C6BCAF5F}">
      <dgm:prSet phldrT="[Texto]"/>
      <dgm:spPr/>
      <dgm:t>
        <a:bodyPr/>
        <a:lstStyle/>
        <a:p>
          <a:r>
            <a:rPr lang="pt-BR" dirty="0" smtClean="0"/>
            <a:t> Literárias</a:t>
          </a:r>
          <a:endParaRPr lang="es-MX" dirty="0"/>
        </a:p>
      </dgm:t>
    </dgm:pt>
    <dgm:pt modelId="{F13023F9-FB3A-438E-928E-B4B9EE6110CC}" type="parTrans" cxnId="{CEDD9E0B-C62D-4D83-8500-4B572741B49A}">
      <dgm:prSet/>
      <dgm:spPr/>
      <dgm:t>
        <a:bodyPr/>
        <a:lstStyle/>
        <a:p>
          <a:endParaRPr lang="es-MX"/>
        </a:p>
      </dgm:t>
    </dgm:pt>
    <dgm:pt modelId="{FEC3EA14-8CA7-4C9F-99B0-159D5790A095}" type="sibTrans" cxnId="{CEDD9E0B-C62D-4D83-8500-4B572741B49A}">
      <dgm:prSet/>
      <dgm:spPr/>
      <dgm:t>
        <a:bodyPr/>
        <a:lstStyle/>
        <a:p>
          <a:endParaRPr lang="es-MX"/>
        </a:p>
      </dgm:t>
    </dgm:pt>
    <dgm:pt modelId="{AA8DE5A4-0C30-4BEA-A73C-06FE4DC359E6}">
      <dgm:prSet phldrT="[Texto]"/>
      <dgm:spPr/>
      <dgm:t>
        <a:bodyPr/>
        <a:lstStyle/>
        <a:p>
          <a:r>
            <a:rPr lang="pt-BR" dirty="0" smtClean="0"/>
            <a:t>Musicales</a:t>
          </a:r>
          <a:endParaRPr lang="es-MX" dirty="0"/>
        </a:p>
      </dgm:t>
    </dgm:pt>
    <dgm:pt modelId="{7B988D79-5644-4257-AF13-89B2FCB8E8EA}" type="parTrans" cxnId="{22C096D8-82F6-460A-92B8-84A0156ABBEE}">
      <dgm:prSet/>
      <dgm:spPr/>
      <dgm:t>
        <a:bodyPr/>
        <a:lstStyle/>
        <a:p>
          <a:endParaRPr lang="es-MX"/>
        </a:p>
      </dgm:t>
    </dgm:pt>
    <dgm:pt modelId="{10F8B90F-4183-4F24-90AF-5D808FC37DE6}" type="sibTrans" cxnId="{22C096D8-82F6-460A-92B8-84A0156ABBEE}">
      <dgm:prSet/>
      <dgm:spPr/>
      <dgm:t>
        <a:bodyPr/>
        <a:lstStyle/>
        <a:p>
          <a:endParaRPr lang="es-MX"/>
        </a:p>
      </dgm:t>
    </dgm:pt>
    <dgm:pt modelId="{56A48BD3-9A0D-42F3-82BD-006D14A005E7}">
      <dgm:prSet phldrT="[Texto]"/>
      <dgm:spPr/>
      <dgm:t>
        <a:bodyPr/>
        <a:lstStyle/>
        <a:p>
          <a:r>
            <a:rPr lang="pt-BR" dirty="0" smtClean="0"/>
            <a:t>Dramáticas</a:t>
          </a:r>
          <a:endParaRPr lang="es-MX" dirty="0"/>
        </a:p>
      </dgm:t>
    </dgm:pt>
    <dgm:pt modelId="{AF3061C7-975D-4E81-B421-C7F099E5A11A}" type="parTrans" cxnId="{FF5B9EBC-2EA0-47BB-91F2-14D349EB33F0}">
      <dgm:prSet/>
      <dgm:spPr/>
      <dgm:t>
        <a:bodyPr/>
        <a:lstStyle/>
        <a:p>
          <a:endParaRPr lang="es-MX"/>
        </a:p>
      </dgm:t>
    </dgm:pt>
    <dgm:pt modelId="{F5C9DE9E-3FCD-42E6-8183-76CC94264846}" type="sibTrans" cxnId="{FF5B9EBC-2EA0-47BB-91F2-14D349EB33F0}">
      <dgm:prSet/>
      <dgm:spPr/>
      <dgm:t>
        <a:bodyPr/>
        <a:lstStyle/>
        <a:p>
          <a:endParaRPr lang="es-MX"/>
        </a:p>
      </dgm:t>
    </dgm:pt>
    <dgm:pt modelId="{D39F1760-21C5-4039-9420-5559B28B55F9}">
      <dgm:prSet phldrT="[Texto]"/>
      <dgm:spPr/>
      <dgm:t>
        <a:bodyPr/>
        <a:lstStyle/>
        <a:p>
          <a:r>
            <a:rPr lang="pt-BR" dirty="0" smtClean="0"/>
            <a:t>Danza</a:t>
          </a:r>
          <a:endParaRPr lang="es-MX" dirty="0"/>
        </a:p>
      </dgm:t>
    </dgm:pt>
    <dgm:pt modelId="{2C984BC2-24A0-4383-B46D-5239950DA4AF}" type="parTrans" cxnId="{F4B5E976-326E-45B8-B724-4C3A63CBEE37}">
      <dgm:prSet/>
      <dgm:spPr/>
      <dgm:t>
        <a:bodyPr/>
        <a:lstStyle/>
        <a:p>
          <a:endParaRPr lang="es-MX"/>
        </a:p>
      </dgm:t>
    </dgm:pt>
    <dgm:pt modelId="{7728680F-DF98-43A2-B2E7-F0BCA1766E22}" type="sibTrans" cxnId="{F4B5E976-326E-45B8-B724-4C3A63CBEE37}">
      <dgm:prSet/>
      <dgm:spPr/>
      <dgm:t>
        <a:bodyPr/>
        <a:lstStyle/>
        <a:p>
          <a:endParaRPr lang="es-MX"/>
        </a:p>
      </dgm:t>
    </dgm:pt>
    <dgm:pt modelId="{1C724924-E8CE-40F9-AC4C-B59C98E006EE}">
      <dgm:prSet/>
      <dgm:spPr/>
      <dgm:t>
        <a:bodyPr/>
        <a:lstStyle/>
        <a:p>
          <a:r>
            <a:rPr lang="es-MX" dirty="0" smtClean="0"/>
            <a:t>Escultóricas o de carácter plástico</a:t>
          </a:r>
          <a:endParaRPr lang="es-MX" dirty="0"/>
        </a:p>
      </dgm:t>
    </dgm:pt>
    <dgm:pt modelId="{F64E56C1-49A8-449E-951C-ED71BB0CAC80}" type="parTrans" cxnId="{E93E6D92-7524-400F-A0D4-01D56EC51304}">
      <dgm:prSet/>
      <dgm:spPr/>
      <dgm:t>
        <a:bodyPr/>
        <a:lstStyle/>
        <a:p>
          <a:endParaRPr lang="es-MX"/>
        </a:p>
      </dgm:t>
    </dgm:pt>
    <dgm:pt modelId="{4E117BEA-FC57-4527-902B-865769FEF16F}" type="sibTrans" cxnId="{E93E6D92-7524-400F-A0D4-01D56EC51304}">
      <dgm:prSet/>
      <dgm:spPr/>
      <dgm:t>
        <a:bodyPr/>
        <a:lstStyle/>
        <a:p>
          <a:endParaRPr lang="es-MX"/>
        </a:p>
      </dgm:t>
    </dgm:pt>
    <dgm:pt modelId="{0A78605B-1D7B-4C48-B34F-F2AD6C76DA64}">
      <dgm:prSet/>
      <dgm:spPr/>
      <dgm:t>
        <a:bodyPr/>
        <a:lstStyle/>
        <a:p>
          <a:r>
            <a:rPr lang="es-MX" dirty="0" smtClean="0"/>
            <a:t>Caricatura o historieta</a:t>
          </a:r>
          <a:endParaRPr lang="es-MX" dirty="0"/>
        </a:p>
      </dgm:t>
    </dgm:pt>
    <dgm:pt modelId="{8AF64219-CFC4-47FE-92D1-5456B5D1D1E1}" type="parTrans" cxnId="{C6C5F90E-F85C-4D18-8373-3670F0E982EC}">
      <dgm:prSet/>
      <dgm:spPr/>
      <dgm:t>
        <a:bodyPr/>
        <a:lstStyle/>
        <a:p>
          <a:endParaRPr lang="es-MX"/>
        </a:p>
      </dgm:t>
    </dgm:pt>
    <dgm:pt modelId="{CF5A145D-D5B9-4B6A-8F37-788C578E59ED}" type="sibTrans" cxnId="{C6C5F90E-F85C-4D18-8373-3670F0E982EC}">
      <dgm:prSet/>
      <dgm:spPr/>
      <dgm:t>
        <a:bodyPr/>
        <a:lstStyle/>
        <a:p>
          <a:endParaRPr lang="es-MX"/>
        </a:p>
      </dgm:t>
    </dgm:pt>
    <dgm:pt modelId="{98E40879-A4E4-4234-882C-2B5ABD2C8D52}">
      <dgm:prSet/>
      <dgm:spPr/>
      <dgm:t>
        <a:bodyPr/>
        <a:lstStyle/>
        <a:p>
          <a:r>
            <a:rPr lang="es-MX" dirty="0" smtClean="0"/>
            <a:t>Arquitectónicas Cinematográficas u audiovisuales</a:t>
          </a:r>
          <a:endParaRPr lang="es-MX" dirty="0"/>
        </a:p>
      </dgm:t>
    </dgm:pt>
    <dgm:pt modelId="{BACDC34E-1F34-4B91-BE77-83D1CF6F9E7C}" type="parTrans" cxnId="{0F00E8A6-3052-4DBD-BCAB-82F8C23315DC}">
      <dgm:prSet/>
      <dgm:spPr/>
      <dgm:t>
        <a:bodyPr/>
        <a:lstStyle/>
        <a:p>
          <a:endParaRPr lang="es-MX"/>
        </a:p>
      </dgm:t>
    </dgm:pt>
    <dgm:pt modelId="{83321EFB-F226-43F8-936E-EE2951D067E0}" type="sibTrans" cxnId="{0F00E8A6-3052-4DBD-BCAB-82F8C23315DC}">
      <dgm:prSet/>
      <dgm:spPr/>
      <dgm:t>
        <a:bodyPr/>
        <a:lstStyle/>
        <a:p>
          <a:endParaRPr lang="es-MX"/>
        </a:p>
      </dgm:t>
    </dgm:pt>
    <dgm:pt modelId="{A5E29522-320A-479A-A039-4EABFC51D757}">
      <dgm:prSet/>
      <dgm:spPr/>
      <dgm:t>
        <a:bodyPr/>
        <a:lstStyle/>
        <a:p>
          <a:r>
            <a:rPr lang="es-MX" dirty="0" smtClean="0"/>
            <a:t>Programas de radio y televisión</a:t>
          </a:r>
          <a:endParaRPr lang="es-MX" dirty="0"/>
        </a:p>
      </dgm:t>
    </dgm:pt>
    <dgm:pt modelId="{D0448D97-08A2-4410-87AF-90BC0366662C}" type="parTrans" cxnId="{E2C8D03D-4F90-4A5E-B3C9-89A2540D38E6}">
      <dgm:prSet/>
      <dgm:spPr/>
      <dgm:t>
        <a:bodyPr/>
        <a:lstStyle/>
        <a:p>
          <a:endParaRPr lang="es-MX"/>
        </a:p>
      </dgm:t>
    </dgm:pt>
    <dgm:pt modelId="{0D8D1327-5D9F-4D1E-9473-65878BA8BE71}" type="sibTrans" cxnId="{E2C8D03D-4F90-4A5E-B3C9-89A2540D38E6}">
      <dgm:prSet/>
      <dgm:spPr/>
      <dgm:t>
        <a:bodyPr/>
        <a:lstStyle/>
        <a:p>
          <a:endParaRPr lang="es-MX"/>
        </a:p>
      </dgm:t>
    </dgm:pt>
    <dgm:pt modelId="{AEBC3028-6F0F-459C-B187-137E33D134F1}">
      <dgm:prSet/>
      <dgm:spPr/>
      <dgm:t>
        <a:bodyPr/>
        <a:lstStyle/>
        <a:p>
          <a:r>
            <a:rPr lang="es-MX" dirty="0" smtClean="0"/>
            <a:t>Programas de Cómputo</a:t>
          </a:r>
          <a:endParaRPr lang="es-MX" dirty="0"/>
        </a:p>
      </dgm:t>
    </dgm:pt>
    <dgm:pt modelId="{522F5C46-9DE5-45A0-8791-ABC0F5F41BB4}" type="parTrans" cxnId="{13B823DE-C9D1-4AB6-96CC-A6C5C9A09C8D}">
      <dgm:prSet/>
      <dgm:spPr/>
      <dgm:t>
        <a:bodyPr/>
        <a:lstStyle/>
        <a:p>
          <a:endParaRPr lang="es-MX"/>
        </a:p>
      </dgm:t>
    </dgm:pt>
    <dgm:pt modelId="{9CD97C7B-734E-4EBC-9BF7-5749B2777C96}" type="sibTrans" cxnId="{13B823DE-C9D1-4AB6-96CC-A6C5C9A09C8D}">
      <dgm:prSet/>
      <dgm:spPr/>
      <dgm:t>
        <a:bodyPr/>
        <a:lstStyle/>
        <a:p>
          <a:endParaRPr lang="es-MX"/>
        </a:p>
      </dgm:t>
    </dgm:pt>
    <dgm:pt modelId="{4F93683E-D4D0-4348-AAA1-2407CB83EB99}">
      <dgm:prSet/>
      <dgm:spPr/>
      <dgm:t>
        <a:bodyPr/>
        <a:lstStyle/>
        <a:p>
          <a:r>
            <a:rPr lang="es-MX" dirty="0" smtClean="0"/>
            <a:t>Fotográficas De arte aplicado</a:t>
          </a:r>
          <a:endParaRPr lang="es-MX" dirty="0"/>
        </a:p>
      </dgm:t>
    </dgm:pt>
    <dgm:pt modelId="{18BD8FEA-AFA9-447A-B91B-9FCCC9EE0B47}" type="parTrans" cxnId="{93A8794B-5051-48EA-B754-C25E5263E640}">
      <dgm:prSet/>
      <dgm:spPr/>
      <dgm:t>
        <a:bodyPr/>
        <a:lstStyle/>
        <a:p>
          <a:endParaRPr lang="es-MX"/>
        </a:p>
      </dgm:t>
    </dgm:pt>
    <dgm:pt modelId="{2B7F9DCB-4EBC-4E13-AA6E-42727148562A}" type="sibTrans" cxnId="{93A8794B-5051-48EA-B754-C25E5263E640}">
      <dgm:prSet/>
      <dgm:spPr/>
      <dgm:t>
        <a:bodyPr/>
        <a:lstStyle/>
        <a:p>
          <a:endParaRPr lang="es-MX"/>
        </a:p>
      </dgm:t>
    </dgm:pt>
    <dgm:pt modelId="{3EE1FE5B-B42F-4B3E-A528-A4D95A857F34}" type="pres">
      <dgm:prSet presAssocID="{9C15F2BF-5D6C-464B-814D-6481D8642241}" presName="Name0" presStyleCnt="0">
        <dgm:presLayoutVars>
          <dgm:dir/>
          <dgm:animLvl val="lvl"/>
          <dgm:resizeHandles val="exact"/>
        </dgm:presLayoutVars>
      </dgm:prSet>
      <dgm:spPr/>
      <dgm:t>
        <a:bodyPr/>
        <a:lstStyle/>
        <a:p>
          <a:endParaRPr lang="es-MX"/>
        </a:p>
      </dgm:t>
    </dgm:pt>
    <dgm:pt modelId="{EE111904-CD2F-4975-AC3B-FA5CDC7139EF}" type="pres">
      <dgm:prSet presAssocID="{F5365D32-3C96-4B2A-ADE9-D34C6E9CECF1}" presName="composite" presStyleCnt="0"/>
      <dgm:spPr/>
      <dgm:t>
        <a:bodyPr/>
        <a:lstStyle/>
        <a:p>
          <a:endParaRPr lang="es-MX"/>
        </a:p>
      </dgm:t>
    </dgm:pt>
    <dgm:pt modelId="{7041D32B-1381-472C-BE2B-FE2128FFF92F}" type="pres">
      <dgm:prSet presAssocID="{F5365D32-3C96-4B2A-ADE9-D34C6E9CECF1}" presName="parTx" presStyleLbl="alignNode1" presStyleIdx="0" presStyleCnt="3">
        <dgm:presLayoutVars>
          <dgm:chMax val="0"/>
          <dgm:chPref val="0"/>
          <dgm:bulletEnabled val="1"/>
        </dgm:presLayoutVars>
      </dgm:prSet>
      <dgm:spPr/>
      <dgm:t>
        <a:bodyPr/>
        <a:lstStyle/>
        <a:p>
          <a:endParaRPr lang="es-MX"/>
        </a:p>
      </dgm:t>
    </dgm:pt>
    <dgm:pt modelId="{E7760CE3-62C4-4849-9335-E4B24F7F2749}" type="pres">
      <dgm:prSet presAssocID="{F5365D32-3C96-4B2A-ADE9-D34C6E9CECF1}" presName="desTx" presStyleLbl="alignAccFollowNode1" presStyleIdx="0" presStyleCnt="3">
        <dgm:presLayoutVars>
          <dgm:bulletEnabled val="1"/>
        </dgm:presLayoutVars>
      </dgm:prSet>
      <dgm:spPr/>
      <dgm:t>
        <a:bodyPr/>
        <a:lstStyle/>
        <a:p>
          <a:endParaRPr lang="es-MX"/>
        </a:p>
      </dgm:t>
    </dgm:pt>
    <dgm:pt modelId="{BE48BFD5-499C-43AE-869B-03539080F54B}" type="pres">
      <dgm:prSet presAssocID="{3706CB34-6771-408E-BAD8-8748655FD8F6}" presName="space" presStyleCnt="0"/>
      <dgm:spPr/>
      <dgm:t>
        <a:bodyPr/>
        <a:lstStyle/>
        <a:p>
          <a:endParaRPr lang="es-MX"/>
        </a:p>
      </dgm:t>
    </dgm:pt>
    <dgm:pt modelId="{838DFD1B-52E7-41D1-80C5-4C5A5F5E4BDE}" type="pres">
      <dgm:prSet presAssocID="{24729BA9-2891-4A42-8D95-51AC372EC49E}" presName="composite" presStyleCnt="0"/>
      <dgm:spPr/>
      <dgm:t>
        <a:bodyPr/>
        <a:lstStyle/>
        <a:p>
          <a:endParaRPr lang="es-MX"/>
        </a:p>
      </dgm:t>
    </dgm:pt>
    <dgm:pt modelId="{6A757EC4-6BCC-4778-BC87-0842C920C7FC}" type="pres">
      <dgm:prSet presAssocID="{24729BA9-2891-4A42-8D95-51AC372EC49E}" presName="parTx" presStyleLbl="alignNode1" presStyleIdx="1" presStyleCnt="3">
        <dgm:presLayoutVars>
          <dgm:chMax val="0"/>
          <dgm:chPref val="0"/>
          <dgm:bulletEnabled val="1"/>
        </dgm:presLayoutVars>
      </dgm:prSet>
      <dgm:spPr/>
      <dgm:t>
        <a:bodyPr/>
        <a:lstStyle/>
        <a:p>
          <a:endParaRPr lang="es-MX"/>
        </a:p>
      </dgm:t>
    </dgm:pt>
    <dgm:pt modelId="{5DED49A3-3A78-425B-9E53-C269EE6553B2}" type="pres">
      <dgm:prSet presAssocID="{24729BA9-2891-4A42-8D95-51AC372EC49E}" presName="desTx" presStyleLbl="alignAccFollowNode1" presStyleIdx="1" presStyleCnt="3">
        <dgm:presLayoutVars>
          <dgm:bulletEnabled val="1"/>
        </dgm:presLayoutVars>
      </dgm:prSet>
      <dgm:spPr/>
      <dgm:t>
        <a:bodyPr/>
        <a:lstStyle/>
        <a:p>
          <a:endParaRPr lang="es-MX"/>
        </a:p>
      </dgm:t>
    </dgm:pt>
    <dgm:pt modelId="{505E0822-93A3-4DB4-A613-D116BC309DCA}" type="pres">
      <dgm:prSet presAssocID="{B65C8FFC-EB56-4C81-8302-96CFCD7B8582}" presName="space" presStyleCnt="0"/>
      <dgm:spPr/>
      <dgm:t>
        <a:bodyPr/>
        <a:lstStyle/>
        <a:p>
          <a:endParaRPr lang="es-MX"/>
        </a:p>
      </dgm:t>
    </dgm:pt>
    <dgm:pt modelId="{754CC8E2-7F21-4628-9D4A-CFDC184DABC0}" type="pres">
      <dgm:prSet presAssocID="{8A86EA7A-9AFB-4B56-8674-1B3AE1B18FB4}" presName="composite" presStyleCnt="0"/>
      <dgm:spPr/>
      <dgm:t>
        <a:bodyPr/>
        <a:lstStyle/>
        <a:p>
          <a:endParaRPr lang="es-MX"/>
        </a:p>
      </dgm:t>
    </dgm:pt>
    <dgm:pt modelId="{48F8938B-C88B-4F2D-B81C-AE38A33BF5FC}" type="pres">
      <dgm:prSet presAssocID="{8A86EA7A-9AFB-4B56-8674-1B3AE1B18FB4}" presName="parTx" presStyleLbl="alignNode1" presStyleIdx="2" presStyleCnt="3">
        <dgm:presLayoutVars>
          <dgm:chMax val="0"/>
          <dgm:chPref val="0"/>
          <dgm:bulletEnabled val="1"/>
        </dgm:presLayoutVars>
      </dgm:prSet>
      <dgm:spPr/>
      <dgm:t>
        <a:bodyPr/>
        <a:lstStyle/>
        <a:p>
          <a:endParaRPr lang="es-MX"/>
        </a:p>
      </dgm:t>
    </dgm:pt>
    <dgm:pt modelId="{154EDB37-1D80-407B-8672-07DD6CC6F5D3}" type="pres">
      <dgm:prSet presAssocID="{8A86EA7A-9AFB-4B56-8674-1B3AE1B18FB4}" presName="desTx" presStyleLbl="alignAccFollowNode1" presStyleIdx="2" presStyleCnt="3">
        <dgm:presLayoutVars>
          <dgm:bulletEnabled val="1"/>
        </dgm:presLayoutVars>
      </dgm:prSet>
      <dgm:spPr/>
      <dgm:t>
        <a:bodyPr/>
        <a:lstStyle/>
        <a:p>
          <a:endParaRPr lang="es-MX"/>
        </a:p>
      </dgm:t>
    </dgm:pt>
  </dgm:ptLst>
  <dgm:cxnLst>
    <dgm:cxn modelId="{07CB22E5-07B2-4F32-A9B5-71318536B27F}" type="presOf" srcId="{69C01B0E-7CF6-494C-8025-9B3687193E7C}" destId="{E7760CE3-62C4-4849-9335-E4B24F7F2749}" srcOrd="0" destOrd="5" presId="urn:microsoft.com/office/officeart/2005/8/layout/hList1"/>
    <dgm:cxn modelId="{C6C5F90E-F85C-4D18-8373-3670F0E982EC}" srcId="{77FDB284-3867-4A0D-90EF-D80332E0466E}" destId="{0A78605B-1D7B-4C48-B34F-F2AD6C76DA64}" srcOrd="6" destOrd="0" parTransId="{8AF64219-CFC4-47FE-92D1-5456B5D1D1E1}" sibTransId="{CF5A145D-D5B9-4B6A-8F37-788C578E59ED}"/>
    <dgm:cxn modelId="{9F27BBF5-919E-46ED-BD86-716578F304BE}" srcId="{8A86EA7A-9AFB-4B56-8674-1B3AE1B18FB4}" destId="{A7010F54-FD3E-4F71-8258-C8D7020BAD32}" srcOrd="0" destOrd="0" parTransId="{1585D2A1-50CA-4E78-93D8-5D9E8974AE15}" sibTransId="{8F14F4C8-22D0-4812-917E-BF8F7B0EDC8E}"/>
    <dgm:cxn modelId="{13B823DE-C9D1-4AB6-96CC-A6C5C9A09C8D}" srcId="{77FDB284-3867-4A0D-90EF-D80332E0466E}" destId="{AEBC3028-6F0F-459C-B187-137E33D134F1}" srcOrd="9" destOrd="0" parTransId="{522F5C46-9DE5-45A0-8791-ABC0F5F41BB4}" sibTransId="{9CD97C7B-734E-4EBC-9BF7-5749B2777C96}"/>
    <dgm:cxn modelId="{DD8E968D-5557-4B63-B208-FF2A47F94D82}" srcId="{69C01B0E-7CF6-494C-8025-9B3687193E7C}" destId="{0FCB770B-50CB-4978-8845-9660D3C18915}" srcOrd="2" destOrd="0" parTransId="{277584E8-47AC-4B35-979A-F24017278AC3}" sibTransId="{4D2EEFAB-FF3B-48B8-BC13-9D3B605224BB}"/>
    <dgm:cxn modelId="{E93E6D92-7524-400F-A0D4-01D56EC51304}" srcId="{77FDB284-3867-4A0D-90EF-D80332E0466E}" destId="{1C724924-E8CE-40F9-AC4C-B59C98E006EE}" srcOrd="5" destOrd="0" parTransId="{F64E56C1-49A8-449E-951C-ED71BB0CAC80}" sibTransId="{4E117BEA-FC57-4527-902B-865769FEF16F}"/>
    <dgm:cxn modelId="{8975CFB0-0128-4129-BC06-01B879A9B405}" srcId="{A7010F54-FD3E-4F71-8258-C8D7020BAD32}" destId="{E6D2E427-13ED-4DF0-8ACD-F68141620295}" srcOrd="0" destOrd="0" parTransId="{4697A350-C9F3-41B8-B7CF-0BB4A72C5E4B}" sibTransId="{32FB57AA-E697-4C94-8597-E3AC919D90F4}"/>
    <dgm:cxn modelId="{E873F32D-FEEF-4D69-BDF8-2C1E771E9B53}" type="presOf" srcId="{4F93683E-D4D0-4348-AAA1-2407CB83EB99}" destId="{5DED49A3-3A78-425B-9E53-C269EE6553B2}" srcOrd="0" destOrd="11" presId="urn:microsoft.com/office/officeart/2005/8/layout/hList1"/>
    <dgm:cxn modelId="{15DA55E7-9B59-4ECA-91D8-0A8A7D8931D0}" type="presOf" srcId="{0A8668F0-2ACD-4C7A-8DFA-6B48C6BCAF5F}" destId="{5DED49A3-3A78-425B-9E53-C269EE6553B2}" srcOrd="0" destOrd="1" presId="urn:microsoft.com/office/officeart/2005/8/layout/hList1"/>
    <dgm:cxn modelId="{2879CCC1-4FF1-4843-ADA4-7837781B6753}" srcId="{F5365D32-3C96-4B2A-ADE9-D34C6E9CECF1}" destId="{69C01B0E-7CF6-494C-8025-9B3687193E7C}" srcOrd="1" destOrd="0" parTransId="{95207359-BB59-4C94-91B3-914A625F49D7}" sibTransId="{90D2DB1A-48CE-46F5-8BB4-700FC8CA5399}"/>
    <dgm:cxn modelId="{F892E522-FB1F-4BD4-AAC6-ED78E4BA1D50}" type="presOf" srcId="{D39F1760-21C5-4039-9420-5559B28B55F9}" destId="{5DED49A3-3A78-425B-9E53-C269EE6553B2}" srcOrd="0" destOrd="4" presId="urn:microsoft.com/office/officeart/2005/8/layout/hList1"/>
    <dgm:cxn modelId="{7C76AFE3-626B-47D7-AD7D-2646BFAA7E72}" type="presOf" srcId="{68736E33-1E49-40B8-8DE4-EC0167B7A488}" destId="{E7760CE3-62C4-4849-9335-E4B24F7F2749}" srcOrd="0" destOrd="0" presId="urn:microsoft.com/office/officeart/2005/8/layout/hList1"/>
    <dgm:cxn modelId="{CD4F045F-78EC-48E0-A1DE-89306CC593F4}" type="presOf" srcId="{4697A18B-AD84-4420-8989-36B5E21D749B}" destId="{E7760CE3-62C4-4849-9335-E4B24F7F2749}" srcOrd="0" destOrd="7" presId="urn:microsoft.com/office/officeart/2005/8/layout/hList1"/>
    <dgm:cxn modelId="{A181C063-4F54-4B9C-AA7B-8E846D27EF27}" srcId="{69C01B0E-7CF6-494C-8025-9B3687193E7C}" destId="{4697A18B-AD84-4420-8989-36B5E21D749B}" srcOrd="1" destOrd="0" parTransId="{A7E42A6E-831C-4E9D-AFC5-0BB95C0B1381}" sibTransId="{1173C3D6-53FF-4A88-A911-7B0E44F23F26}"/>
    <dgm:cxn modelId="{22C096D8-82F6-460A-92B8-84A0156ABBEE}" srcId="{77FDB284-3867-4A0D-90EF-D80332E0466E}" destId="{AA8DE5A4-0C30-4BEA-A73C-06FE4DC359E6}" srcOrd="1" destOrd="0" parTransId="{7B988D79-5644-4257-AF13-89B2FCB8E8EA}" sibTransId="{10F8B90F-4183-4F24-90AF-5D808FC37DE6}"/>
    <dgm:cxn modelId="{744E77CA-8D19-4814-856D-B8AF590D8545}" type="presOf" srcId="{A7010F54-FD3E-4F71-8258-C8D7020BAD32}" destId="{154EDB37-1D80-407B-8672-07DD6CC6F5D3}" srcOrd="0" destOrd="0" presId="urn:microsoft.com/office/officeart/2005/8/layout/hList1"/>
    <dgm:cxn modelId="{4499ADD5-70D2-4410-81B7-94824D2718E0}" type="presOf" srcId="{E67B0F9E-809D-4CF2-8262-4B51B3D581F1}" destId="{E7760CE3-62C4-4849-9335-E4B24F7F2749}" srcOrd="0" destOrd="6" presId="urn:microsoft.com/office/officeart/2005/8/layout/hList1"/>
    <dgm:cxn modelId="{CEDD9E0B-C62D-4D83-8500-4B572741B49A}" srcId="{77FDB284-3867-4A0D-90EF-D80332E0466E}" destId="{0A8668F0-2ACD-4C7A-8DFA-6B48C6BCAF5F}" srcOrd="0" destOrd="0" parTransId="{F13023F9-FB3A-438E-928E-B4B9EE6110CC}" sibTransId="{FEC3EA14-8CA7-4C9F-99B0-159D5790A095}"/>
    <dgm:cxn modelId="{8B4F181C-0774-48D3-BC29-7523319CEFAE}" srcId="{68736E33-1E49-40B8-8DE4-EC0167B7A488}" destId="{EC5E9DCA-177A-40E1-959E-9FF46EB4B6A5}" srcOrd="1" destOrd="0" parTransId="{3A1CEAC7-627D-4137-8DCC-FDF3B64EA199}" sibTransId="{A76AFC2C-D2AF-4903-B563-AEBDEDF197B3}"/>
    <dgm:cxn modelId="{85F3031E-C0AB-476E-B5A3-00515CFBB862}" srcId="{9C15F2BF-5D6C-464B-814D-6481D8642241}" destId="{F5365D32-3C96-4B2A-ADE9-D34C6E9CECF1}" srcOrd="0" destOrd="0" parTransId="{1FAA94BA-9A99-4D25-8921-A89BDE984084}" sibTransId="{3706CB34-6771-408E-BAD8-8748655FD8F6}"/>
    <dgm:cxn modelId="{93A8794B-5051-48EA-B754-C25E5263E640}" srcId="{77FDB284-3867-4A0D-90EF-D80332E0466E}" destId="{4F93683E-D4D0-4348-AAA1-2407CB83EB99}" srcOrd="10" destOrd="0" parTransId="{18BD8FEA-AFA9-447A-B91B-9FCCC9EE0B47}" sibTransId="{2B7F9DCB-4EBC-4E13-AA6E-42727148562A}"/>
    <dgm:cxn modelId="{F379E835-30A3-485D-950A-90FB06C078C0}" type="presOf" srcId="{F5365D32-3C96-4B2A-ADE9-D34C6E9CECF1}" destId="{7041D32B-1381-472C-BE2B-FE2128FFF92F}" srcOrd="0" destOrd="0" presId="urn:microsoft.com/office/officeart/2005/8/layout/hList1"/>
    <dgm:cxn modelId="{BDA18650-6F66-46D7-AFE0-1A8B82CE3B16}" type="presOf" srcId="{2219728E-E59E-4596-8609-75CC2C2ACA78}" destId="{E7760CE3-62C4-4849-9335-E4B24F7F2749}" srcOrd="0" destOrd="1" presId="urn:microsoft.com/office/officeart/2005/8/layout/hList1"/>
    <dgm:cxn modelId="{3D617B57-AAF5-4B81-A128-F3CE5194436E}" srcId="{77FDB284-3867-4A0D-90EF-D80332E0466E}" destId="{03061A23-0EC5-4B13-A383-77F062A6FD4E}" srcOrd="4" destOrd="0" parTransId="{6D029F01-45FE-4649-B461-83C1132976CA}" sibTransId="{ECF9B568-F51E-414F-8841-C6E3130EFE70}"/>
    <dgm:cxn modelId="{571F9B46-E910-429B-B4DD-264499BD07FD}" type="presOf" srcId="{9C15F2BF-5D6C-464B-814D-6481D8642241}" destId="{3EE1FE5B-B42F-4B3E-A528-A4D95A857F34}" srcOrd="0" destOrd="0" presId="urn:microsoft.com/office/officeart/2005/8/layout/hList1"/>
    <dgm:cxn modelId="{E2C8D03D-4F90-4A5E-B3C9-89A2540D38E6}" srcId="{77FDB284-3867-4A0D-90EF-D80332E0466E}" destId="{A5E29522-320A-479A-A039-4EABFC51D757}" srcOrd="8" destOrd="0" parTransId="{D0448D97-08A2-4410-87AF-90BC0366662C}" sibTransId="{0D8D1327-5D9F-4D1E-9473-65878BA8BE71}"/>
    <dgm:cxn modelId="{54DAB62E-8F06-47DC-9749-23B6754C3D76}" srcId="{68736E33-1E49-40B8-8DE4-EC0167B7A488}" destId="{506E5F49-E875-4D86-BE42-5551289EC2E9}" srcOrd="3" destOrd="0" parTransId="{773924E8-B1EC-4400-A286-69890FFF3532}" sibTransId="{90AE14E6-7C50-4AFD-ADD9-48069D9A1A8B}"/>
    <dgm:cxn modelId="{F421A5F0-1B1A-4929-8360-5E8B04B9C09C}" type="presOf" srcId="{A50F350E-FDDE-4D5D-B42F-FDDE73CB3FB0}" destId="{154EDB37-1D80-407B-8672-07DD6CC6F5D3}" srcOrd="0" destOrd="2" presId="urn:microsoft.com/office/officeart/2005/8/layout/hList1"/>
    <dgm:cxn modelId="{3E38D78B-1984-4042-97A6-3FAE1FC97A20}" srcId="{9C15F2BF-5D6C-464B-814D-6481D8642241}" destId="{24729BA9-2891-4A42-8D95-51AC372EC49E}" srcOrd="1" destOrd="0" parTransId="{47E93AB7-A7C5-4953-9AF8-51B0BEEDAA9A}" sibTransId="{B65C8FFC-EB56-4C81-8302-96CFCD7B8582}"/>
    <dgm:cxn modelId="{053988F6-9573-426B-8F01-8EEDF023AA38}" srcId="{A7010F54-FD3E-4F71-8258-C8D7020BAD32}" destId="{A50F350E-FDDE-4D5D-B42F-FDDE73CB3FB0}" srcOrd="1" destOrd="0" parTransId="{7A9160E9-07ED-4303-9D18-254F71C27E41}" sibTransId="{3D796CD2-D481-4FF8-9C47-4C20B69BE520}"/>
    <dgm:cxn modelId="{AFF927E9-82AB-4118-828F-0C5018337D81}" srcId="{9C15F2BF-5D6C-464B-814D-6481D8642241}" destId="{8A86EA7A-9AFB-4B56-8674-1B3AE1B18FB4}" srcOrd="2" destOrd="0" parTransId="{56E2EAFB-90D9-48AC-BD3D-74C0C4671F72}" sibTransId="{A7E88523-EECE-4736-9F27-F25D60AD2CC4}"/>
    <dgm:cxn modelId="{29179425-7658-4F02-A005-FC712729BD80}" srcId="{69C01B0E-7CF6-494C-8025-9B3687193E7C}" destId="{E67B0F9E-809D-4CF2-8262-4B51B3D581F1}" srcOrd="0" destOrd="0" parTransId="{D93A5C31-FE6F-45B9-9137-B83BEF6ADB38}" sibTransId="{6D6F5694-36BB-48B1-9BD9-A5487EF0E61C}"/>
    <dgm:cxn modelId="{1FC4AF54-E979-47E7-B4B1-8B05EED6A696}" type="presOf" srcId="{0A78605B-1D7B-4C48-B34F-F2AD6C76DA64}" destId="{5DED49A3-3A78-425B-9E53-C269EE6553B2}" srcOrd="0" destOrd="7" presId="urn:microsoft.com/office/officeart/2005/8/layout/hList1"/>
    <dgm:cxn modelId="{1B0C249C-8F45-4BD5-815B-43E54F785E18}" type="presOf" srcId="{8A86EA7A-9AFB-4B56-8674-1B3AE1B18FB4}" destId="{48F8938B-C88B-4F2D-B81C-AE38A33BF5FC}" srcOrd="0" destOrd="0" presId="urn:microsoft.com/office/officeart/2005/8/layout/hList1"/>
    <dgm:cxn modelId="{F004D737-C4CB-4FCB-8F9A-C12E3943FCE8}" type="presOf" srcId="{24729BA9-2891-4A42-8D95-51AC372EC49E}" destId="{6A757EC4-6BCC-4778-BC87-0842C920C7FC}" srcOrd="0" destOrd="0" presId="urn:microsoft.com/office/officeart/2005/8/layout/hList1"/>
    <dgm:cxn modelId="{7FFF8A18-122D-475C-97FE-FBFD5B6A8135}" type="presOf" srcId="{AEBC3028-6F0F-459C-B187-137E33D134F1}" destId="{5DED49A3-3A78-425B-9E53-C269EE6553B2}" srcOrd="0" destOrd="10" presId="urn:microsoft.com/office/officeart/2005/8/layout/hList1"/>
    <dgm:cxn modelId="{8A286E14-CE46-4F50-9761-2E9581B3480D}" type="presOf" srcId="{EC5E9DCA-177A-40E1-959E-9FF46EB4B6A5}" destId="{E7760CE3-62C4-4849-9335-E4B24F7F2749}" srcOrd="0" destOrd="2" presId="urn:microsoft.com/office/officeart/2005/8/layout/hList1"/>
    <dgm:cxn modelId="{DA59EEF1-1784-4FD0-93CA-D93EC1ADE6D9}" type="presOf" srcId="{1A5A9794-EC4E-4C76-B05C-B82E1B4FA5FE}" destId="{E7760CE3-62C4-4849-9335-E4B24F7F2749}" srcOrd="0" destOrd="9" presId="urn:microsoft.com/office/officeart/2005/8/layout/hList1"/>
    <dgm:cxn modelId="{2964CAC4-6685-407F-B466-0D016E6CFA53}" type="presOf" srcId="{56A48BD3-9A0D-42F3-82BD-006D14A005E7}" destId="{5DED49A3-3A78-425B-9E53-C269EE6553B2}" srcOrd="0" destOrd="3" presId="urn:microsoft.com/office/officeart/2005/8/layout/hList1"/>
    <dgm:cxn modelId="{BB31EFE0-09D2-4F36-AC0D-8DF10B7942B6}" srcId="{F5365D32-3C96-4B2A-ADE9-D34C6E9CECF1}" destId="{68736E33-1E49-40B8-8DE4-EC0167B7A488}" srcOrd="0" destOrd="0" parTransId="{4FB3A87F-6A3F-434B-B4F6-A35C33B86ACE}" sibTransId="{381ADE34-9153-4F5A-8F75-F76B6A0E40F2}"/>
    <dgm:cxn modelId="{BFEF5E6F-CE1E-4FE3-A5BD-22B1351FA37B}" type="presOf" srcId="{AA8DE5A4-0C30-4BEA-A73C-06FE4DC359E6}" destId="{5DED49A3-3A78-425B-9E53-C269EE6553B2}" srcOrd="0" destOrd="2" presId="urn:microsoft.com/office/officeart/2005/8/layout/hList1"/>
    <dgm:cxn modelId="{C01AB641-2D66-419F-9182-8AAA304C55AC}" type="presOf" srcId="{03061A23-0EC5-4B13-A383-77F062A6FD4E}" destId="{5DED49A3-3A78-425B-9E53-C269EE6553B2}" srcOrd="0" destOrd="5" presId="urn:microsoft.com/office/officeart/2005/8/layout/hList1"/>
    <dgm:cxn modelId="{A212BB5E-0D5D-4E4E-A456-050EE943F47D}" type="presOf" srcId="{506E5F49-E875-4D86-BE42-5551289EC2E9}" destId="{E7760CE3-62C4-4849-9335-E4B24F7F2749}" srcOrd="0" destOrd="4" presId="urn:microsoft.com/office/officeart/2005/8/layout/hList1"/>
    <dgm:cxn modelId="{4DD659DF-99D1-4F1C-8927-740002D4B800}" type="presOf" srcId="{98E40879-A4E4-4234-882C-2B5ABD2C8D52}" destId="{5DED49A3-3A78-425B-9E53-C269EE6553B2}" srcOrd="0" destOrd="8" presId="urn:microsoft.com/office/officeart/2005/8/layout/hList1"/>
    <dgm:cxn modelId="{CC615234-172B-4B69-BE4E-B23399AEC129}" type="presOf" srcId="{0FCB770B-50CB-4978-8845-9660D3C18915}" destId="{E7760CE3-62C4-4849-9335-E4B24F7F2749}" srcOrd="0" destOrd="8" presId="urn:microsoft.com/office/officeart/2005/8/layout/hList1"/>
    <dgm:cxn modelId="{38A31295-B5B3-4F93-98C9-859AB5953D3D}" type="presOf" srcId="{E6D2E427-13ED-4DF0-8ACD-F68141620295}" destId="{154EDB37-1D80-407B-8672-07DD6CC6F5D3}" srcOrd="0" destOrd="1" presId="urn:microsoft.com/office/officeart/2005/8/layout/hList1"/>
    <dgm:cxn modelId="{4D58835B-68D3-4A6E-9BCF-68FD59D3EE11}" srcId="{24729BA9-2891-4A42-8D95-51AC372EC49E}" destId="{77FDB284-3867-4A0D-90EF-D80332E0466E}" srcOrd="0" destOrd="0" parTransId="{52206D60-2242-4557-888F-DCC536F83E2B}" sibTransId="{16739426-1AC8-4C9A-91AE-CE6C705E5889}"/>
    <dgm:cxn modelId="{8073576F-30BD-4882-8F10-04D96F73F66F}" srcId="{69C01B0E-7CF6-494C-8025-9B3687193E7C}" destId="{1A5A9794-EC4E-4C76-B05C-B82E1B4FA5FE}" srcOrd="3" destOrd="0" parTransId="{E99E3F4C-9D64-4F96-BDDC-C3334AAACB29}" sibTransId="{118B285A-7D79-446E-AF4B-3C0B76B3C715}"/>
    <dgm:cxn modelId="{815AFEF0-1070-4E48-A5F0-8B1715491A74}" type="presOf" srcId="{DD1AAE71-69D2-4705-B942-A76BF4372325}" destId="{E7760CE3-62C4-4849-9335-E4B24F7F2749}" srcOrd="0" destOrd="10" presId="urn:microsoft.com/office/officeart/2005/8/layout/hList1"/>
    <dgm:cxn modelId="{0F00E8A6-3052-4DBD-BCAB-82F8C23315DC}" srcId="{77FDB284-3867-4A0D-90EF-D80332E0466E}" destId="{98E40879-A4E4-4234-882C-2B5ABD2C8D52}" srcOrd="7" destOrd="0" parTransId="{BACDC34E-1F34-4B91-BE77-83D1CF6F9E7C}" sibTransId="{83321EFB-F226-43F8-936E-EE2951D067E0}"/>
    <dgm:cxn modelId="{673AD1EE-B1DD-4767-A18A-009F59874A0C}" type="presOf" srcId="{A5E29522-320A-479A-A039-4EABFC51D757}" destId="{5DED49A3-3A78-425B-9E53-C269EE6553B2}" srcOrd="0" destOrd="9" presId="urn:microsoft.com/office/officeart/2005/8/layout/hList1"/>
    <dgm:cxn modelId="{F8001252-61E3-4941-9398-06A312DCE105}" srcId="{68736E33-1E49-40B8-8DE4-EC0167B7A488}" destId="{D405D467-34CE-4DA4-B0F0-EC2F3B6B5A7A}" srcOrd="2" destOrd="0" parTransId="{615843C1-E524-404F-ADD4-2223F0842151}" sibTransId="{232E77AD-D54E-4DD3-94B4-CFB5897DB3E6}"/>
    <dgm:cxn modelId="{E9FC1F28-AD1B-42EB-AB98-0C3ED13D7AD7}" srcId="{68736E33-1E49-40B8-8DE4-EC0167B7A488}" destId="{2219728E-E59E-4596-8609-75CC2C2ACA78}" srcOrd="0" destOrd="0" parTransId="{19DE7631-FE5B-43E0-9073-11BECB0C8857}" sibTransId="{2F25ECE3-4EDB-4B78-B4BF-F0C1A2AC1B72}"/>
    <dgm:cxn modelId="{FF5B9EBC-2EA0-47BB-91F2-14D349EB33F0}" srcId="{77FDB284-3867-4A0D-90EF-D80332E0466E}" destId="{56A48BD3-9A0D-42F3-82BD-006D14A005E7}" srcOrd="2" destOrd="0" parTransId="{AF3061C7-975D-4E81-B421-C7F099E5A11A}" sibTransId="{F5C9DE9E-3FCD-42E6-8183-76CC94264846}"/>
    <dgm:cxn modelId="{F4B5E976-326E-45B8-B724-4C3A63CBEE37}" srcId="{77FDB284-3867-4A0D-90EF-D80332E0466E}" destId="{D39F1760-21C5-4039-9420-5559B28B55F9}" srcOrd="3" destOrd="0" parTransId="{2C984BC2-24A0-4383-B46D-5239950DA4AF}" sibTransId="{7728680F-DF98-43A2-B2E7-F0BCA1766E22}"/>
    <dgm:cxn modelId="{D082AA34-5539-4FBD-B40A-D4E6147DF08A}" type="presOf" srcId="{D405D467-34CE-4DA4-B0F0-EC2F3B6B5A7A}" destId="{E7760CE3-62C4-4849-9335-E4B24F7F2749}" srcOrd="0" destOrd="3" presId="urn:microsoft.com/office/officeart/2005/8/layout/hList1"/>
    <dgm:cxn modelId="{31170040-FB4A-450C-8369-08114CAD030E}" type="presOf" srcId="{1C724924-E8CE-40F9-AC4C-B59C98E006EE}" destId="{5DED49A3-3A78-425B-9E53-C269EE6553B2}" srcOrd="0" destOrd="6" presId="urn:microsoft.com/office/officeart/2005/8/layout/hList1"/>
    <dgm:cxn modelId="{073B2F64-11CA-4F2B-8735-5540A191499C}" type="presOf" srcId="{77FDB284-3867-4A0D-90EF-D80332E0466E}" destId="{5DED49A3-3A78-425B-9E53-C269EE6553B2}" srcOrd="0" destOrd="0" presId="urn:microsoft.com/office/officeart/2005/8/layout/hList1"/>
    <dgm:cxn modelId="{4A3BEAD6-9256-40EF-BC4E-7CB7411C2FEF}" srcId="{69C01B0E-7CF6-494C-8025-9B3687193E7C}" destId="{DD1AAE71-69D2-4705-B942-A76BF4372325}" srcOrd="4" destOrd="0" parTransId="{E0955F76-6429-403E-978C-1F1ABDC7C7D6}" sibTransId="{3C3B61C0-96A8-4398-A28D-73AC642261FF}"/>
    <dgm:cxn modelId="{E57941C2-404F-441F-B1E1-C4A1C09D04AB}" type="presParOf" srcId="{3EE1FE5B-B42F-4B3E-A528-A4D95A857F34}" destId="{EE111904-CD2F-4975-AC3B-FA5CDC7139EF}" srcOrd="0" destOrd="0" presId="urn:microsoft.com/office/officeart/2005/8/layout/hList1"/>
    <dgm:cxn modelId="{D9E1A178-BF49-4E2E-8865-22651E5C1B69}" type="presParOf" srcId="{EE111904-CD2F-4975-AC3B-FA5CDC7139EF}" destId="{7041D32B-1381-472C-BE2B-FE2128FFF92F}" srcOrd="0" destOrd="0" presId="urn:microsoft.com/office/officeart/2005/8/layout/hList1"/>
    <dgm:cxn modelId="{5F643E72-FA3B-4F9E-BB20-C3DBFC76E41D}" type="presParOf" srcId="{EE111904-CD2F-4975-AC3B-FA5CDC7139EF}" destId="{E7760CE3-62C4-4849-9335-E4B24F7F2749}" srcOrd="1" destOrd="0" presId="urn:microsoft.com/office/officeart/2005/8/layout/hList1"/>
    <dgm:cxn modelId="{F10D2C33-A742-4722-AA4E-0D538D062AFB}" type="presParOf" srcId="{3EE1FE5B-B42F-4B3E-A528-A4D95A857F34}" destId="{BE48BFD5-499C-43AE-869B-03539080F54B}" srcOrd="1" destOrd="0" presId="urn:microsoft.com/office/officeart/2005/8/layout/hList1"/>
    <dgm:cxn modelId="{03D5D384-8DD4-4A9B-A6A8-A374E2F41DFF}" type="presParOf" srcId="{3EE1FE5B-B42F-4B3E-A528-A4D95A857F34}" destId="{838DFD1B-52E7-41D1-80C5-4C5A5F5E4BDE}" srcOrd="2" destOrd="0" presId="urn:microsoft.com/office/officeart/2005/8/layout/hList1"/>
    <dgm:cxn modelId="{2E320382-FA09-4897-BC14-7C7F37CF8290}" type="presParOf" srcId="{838DFD1B-52E7-41D1-80C5-4C5A5F5E4BDE}" destId="{6A757EC4-6BCC-4778-BC87-0842C920C7FC}" srcOrd="0" destOrd="0" presId="urn:microsoft.com/office/officeart/2005/8/layout/hList1"/>
    <dgm:cxn modelId="{A9D9FCEB-BFE5-4D3E-B1D8-6CCBAA10D727}" type="presParOf" srcId="{838DFD1B-52E7-41D1-80C5-4C5A5F5E4BDE}" destId="{5DED49A3-3A78-425B-9E53-C269EE6553B2}" srcOrd="1" destOrd="0" presId="urn:microsoft.com/office/officeart/2005/8/layout/hList1"/>
    <dgm:cxn modelId="{CF61F73C-33F9-4E62-844F-D3D9CE013BDD}" type="presParOf" srcId="{3EE1FE5B-B42F-4B3E-A528-A4D95A857F34}" destId="{505E0822-93A3-4DB4-A613-D116BC309DCA}" srcOrd="3" destOrd="0" presId="urn:microsoft.com/office/officeart/2005/8/layout/hList1"/>
    <dgm:cxn modelId="{A45E6646-7E5C-407A-B292-B0B270300431}" type="presParOf" srcId="{3EE1FE5B-B42F-4B3E-A528-A4D95A857F34}" destId="{754CC8E2-7F21-4628-9D4A-CFDC184DABC0}" srcOrd="4" destOrd="0" presId="urn:microsoft.com/office/officeart/2005/8/layout/hList1"/>
    <dgm:cxn modelId="{743CDE80-187A-45D1-89BC-E43C2AC9EB54}" type="presParOf" srcId="{754CC8E2-7F21-4628-9D4A-CFDC184DABC0}" destId="{48F8938B-C88B-4F2D-B81C-AE38A33BF5FC}" srcOrd="0" destOrd="0" presId="urn:microsoft.com/office/officeart/2005/8/layout/hList1"/>
    <dgm:cxn modelId="{0865E87D-B1B0-4490-8BEA-86DA849B8819}" type="presParOf" srcId="{754CC8E2-7F21-4628-9D4A-CFDC184DABC0}" destId="{154EDB37-1D80-407B-8672-07DD6CC6F5D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EF29470-1368-4EFE-8ED6-F6DAA9CC5708}" type="doc">
      <dgm:prSet loTypeId="urn:microsoft.com/office/officeart/2005/8/layout/vList4" loCatId="list" qsTypeId="urn:microsoft.com/office/officeart/2005/8/quickstyle/simple1" qsCatId="simple" csTypeId="urn:microsoft.com/office/officeart/2005/8/colors/accent3_1" csCatId="accent3" phldr="1"/>
      <dgm:spPr/>
      <dgm:t>
        <a:bodyPr/>
        <a:lstStyle/>
        <a:p>
          <a:endParaRPr lang="es-MX"/>
        </a:p>
      </dgm:t>
    </dgm:pt>
    <dgm:pt modelId="{66E5187A-F5EA-4444-A2B6-435AD97A1251}">
      <dgm:prSet phldrT="[Texto]"/>
      <dgm:spPr/>
      <dgm:t>
        <a:bodyPr/>
        <a:lstStyle/>
        <a:p>
          <a:r>
            <a:rPr lang="es-MX" dirty="0" smtClean="0"/>
            <a:t>Los derechos de propiedad industrial</a:t>
          </a:r>
          <a:endParaRPr lang="es-MX" dirty="0"/>
        </a:p>
      </dgm:t>
    </dgm:pt>
    <dgm:pt modelId="{53294407-C477-4E55-9DDB-DD0A50010D02}" type="parTrans" cxnId="{00E0FF64-7648-4B73-9892-12C5FD2E247B}">
      <dgm:prSet/>
      <dgm:spPr/>
      <dgm:t>
        <a:bodyPr/>
        <a:lstStyle/>
        <a:p>
          <a:endParaRPr lang="es-MX"/>
        </a:p>
      </dgm:t>
    </dgm:pt>
    <dgm:pt modelId="{2966EC04-97B9-4857-A227-091127F9FEE0}" type="sibTrans" cxnId="{00E0FF64-7648-4B73-9892-12C5FD2E247B}">
      <dgm:prSet/>
      <dgm:spPr/>
      <dgm:t>
        <a:bodyPr/>
        <a:lstStyle/>
        <a:p>
          <a:endParaRPr lang="es-MX"/>
        </a:p>
      </dgm:t>
    </dgm:pt>
    <dgm:pt modelId="{F766D9EB-7D5C-42A7-8604-DC56816BDB76}">
      <dgm:prSet phldrT="[Texto]"/>
      <dgm:spPr/>
      <dgm:t>
        <a:bodyPr/>
        <a:lstStyle/>
        <a:p>
          <a:r>
            <a:rPr lang="es-MX" dirty="0" smtClean="0"/>
            <a:t>Ley federal del Derecho de Autor</a:t>
          </a:r>
        </a:p>
      </dgm:t>
    </dgm:pt>
    <dgm:pt modelId="{03928D3D-C5FE-465B-8189-80DBFE4D4EC3}" type="parTrans" cxnId="{BE6C74B9-F1D8-46D3-8370-0A08386DBD54}">
      <dgm:prSet/>
      <dgm:spPr/>
      <dgm:t>
        <a:bodyPr/>
        <a:lstStyle/>
        <a:p>
          <a:endParaRPr lang="es-MX"/>
        </a:p>
      </dgm:t>
    </dgm:pt>
    <dgm:pt modelId="{16D54ABF-8D9E-4822-9D6E-3C8C56C4C28C}" type="sibTrans" cxnId="{BE6C74B9-F1D8-46D3-8370-0A08386DBD54}">
      <dgm:prSet/>
      <dgm:spPr/>
      <dgm:t>
        <a:bodyPr/>
        <a:lstStyle/>
        <a:p>
          <a:endParaRPr lang="es-MX"/>
        </a:p>
      </dgm:t>
    </dgm:pt>
    <dgm:pt modelId="{EF020774-2028-4010-894F-5501D8B1BA94}">
      <dgm:prSet phldrT="[Texto]"/>
      <dgm:spPr/>
      <dgm:t>
        <a:bodyPr/>
        <a:lstStyle/>
        <a:p>
          <a:r>
            <a:rPr lang="es-MX" dirty="0" smtClean="0"/>
            <a:t>Ley de Variedades Vegetales</a:t>
          </a:r>
          <a:endParaRPr lang="es-MX" dirty="0"/>
        </a:p>
      </dgm:t>
    </dgm:pt>
    <dgm:pt modelId="{6B474AE8-FE44-4683-BDDE-626A62054F58}" type="parTrans" cxnId="{FEAB1309-C6E6-40FE-9C76-0AE21E34CD9C}">
      <dgm:prSet/>
      <dgm:spPr/>
      <dgm:t>
        <a:bodyPr/>
        <a:lstStyle/>
        <a:p>
          <a:endParaRPr lang="es-MX"/>
        </a:p>
      </dgm:t>
    </dgm:pt>
    <dgm:pt modelId="{786130D0-0EA0-4831-B611-2841C4DCC954}" type="sibTrans" cxnId="{FEAB1309-C6E6-40FE-9C76-0AE21E34CD9C}">
      <dgm:prSet/>
      <dgm:spPr/>
      <dgm:t>
        <a:bodyPr/>
        <a:lstStyle/>
        <a:p>
          <a:endParaRPr lang="es-MX"/>
        </a:p>
      </dgm:t>
    </dgm:pt>
    <dgm:pt modelId="{F878650C-74A3-41B1-B587-74375115E504}">
      <dgm:prSet/>
      <dgm:spPr/>
      <dgm:t>
        <a:bodyPr/>
        <a:lstStyle/>
        <a:p>
          <a:r>
            <a:rPr lang="es-MX" dirty="0" smtClean="0"/>
            <a:t>Ley de la Propiedad Industrial</a:t>
          </a:r>
          <a:endParaRPr lang="es-MX" dirty="0"/>
        </a:p>
      </dgm:t>
    </dgm:pt>
    <dgm:pt modelId="{E22EC81C-B6CB-45F7-9776-1560D7FE3D73}" type="parTrans" cxnId="{15DE920D-BA77-4DC8-A209-C3AEA5A13B17}">
      <dgm:prSet/>
      <dgm:spPr/>
      <dgm:t>
        <a:bodyPr/>
        <a:lstStyle/>
        <a:p>
          <a:endParaRPr lang="es-MX"/>
        </a:p>
      </dgm:t>
    </dgm:pt>
    <dgm:pt modelId="{0343B85D-D5FB-4B71-B237-D40095194D53}" type="sibTrans" cxnId="{15DE920D-BA77-4DC8-A209-C3AEA5A13B17}">
      <dgm:prSet/>
      <dgm:spPr/>
      <dgm:t>
        <a:bodyPr/>
        <a:lstStyle/>
        <a:p>
          <a:endParaRPr lang="es-MX"/>
        </a:p>
      </dgm:t>
    </dgm:pt>
    <dgm:pt modelId="{C8331500-26F0-47BB-B53E-967B9832C652}">
      <dgm:prSet phldrT="[Texto]"/>
      <dgm:spPr/>
      <dgm:t>
        <a:bodyPr/>
        <a:lstStyle/>
        <a:p>
          <a:r>
            <a:rPr lang="es-MX" dirty="0" smtClean="0"/>
            <a:t>Los derechos de autor y derechos conexos</a:t>
          </a:r>
          <a:endParaRPr lang="es-MX" dirty="0"/>
        </a:p>
      </dgm:t>
    </dgm:pt>
    <dgm:pt modelId="{406BCAD7-7EFF-4B00-BBFA-6D266796F836}" type="parTrans" cxnId="{B9997006-3237-495B-90B7-CAC6F75BF36F}">
      <dgm:prSet/>
      <dgm:spPr/>
      <dgm:t>
        <a:bodyPr/>
        <a:lstStyle/>
        <a:p>
          <a:endParaRPr lang="es-MX"/>
        </a:p>
      </dgm:t>
    </dgm:pt>
    <dgm:pt modelId="{9F4AC45E-20C6-492A-85E6-6B6DA40FC565}" type="sibTrans" cxnId="{B9997006-3237-495B-90B7-CAC6F75BF36F}">
      <dgm:prSet/>
      <dgm:spPr/>
      <dgm:t>
        <a:bodyPr/>
        <a:lstStyle/>
        <a:p>
          <a:endParaRPr lang="es-MX"/>
        </a:p>
      </dgm:t>
    </dgm:pt>
    <dgm:pt modelId="{888C21B0-9693-4402-9492-CF796E0FAF98}">
      <dgm:prSet phldrT="[Texto]"/>
      <dgm:spPr/>
      <dgm:t>
        <a:bodyPr/>
        <a:lstStyle/>
        <a:p>
          <a:r>
            <a:rPr lang="es-MX" dirty="0" smtClean="0"/>
            <a:t>Los derechos de obtentor</a:t>
          </a:r>
          <a:endParaRPr lang="es-MX" dirty="0"/>
        </a:p>
      </dgm:t>
    </dgm:pt>
    <dgm:pt modelId="{9C7BE008-FB74-492D-960E-CD5DC60002AE}" type="parTrans" cxnId="{EB980308-0F7B-4CCE-81A9-9CBA4C26AB59}">
      <dgm:prSet/>
      <dgm:spPr/>
      <dgm:t>
        <a:bodyPr/>
        <a:lstStyle/>
        <a:p>
          <a:endParaRPr lang="es-MX"/>
        </a:p>
      </dgm:t>
    </dgm:pt>
    <dgm:pt modelId="{1E441608-6172-42AF-935E-32124C553055}" type="sibTrans" cxnId="{EB980308-0F7B-4CCE-81A9-9CBA4C26AB59}">
      <dgm:prSet/>
      <dgm:spPr/>
      <dgm:t>
        <a:bodyPr/>
        <a:lstStyle/>
        <a:p>
          <a:endParaRPr lang="es-MX"/>
        </a:p>
      </dgm:t>
    </dgm:pt>
    <dgm:pt modelId="{D2257732-41AC-4B2A-B509-5137EAD90DEA}">
      <dgm:prSet phldrT="[Texto]"/>
      <dgm:spPr/>
      <dgm:t>
        <a:bodyPr/>
        <a:lstStyle/>
        <a:p>
          <a:r>
            <a:rPr lang="es-MX" dirty="0" smtClean="0"/>
            <a:t>Ley Federal de Producción, Certificación y Comercio de Semillas</a:t>
          </a:r>
        </a:p>
      </dgm:t>
    </dgm:pt>
    <dgm:pt modelId="{008DAEC0-E488-442C-89B2-C763D4D2B754}" type="parTrans" cxnId="{3FAF3DB5-8E51-4347-97CC-FA4780CFE3B1}">
      <dgm:prSet/>
      <dgm:spPr/>
      <dgm:t>
        <a:bodyPr/>
        <a:lstStyle/>
        <a:p>
          <a:endParaRPr lang="es-MX"/>
        </a:p>
      </dgm:t>
    </dgm:pt>
    <dgm:pt modelId="{5B0CCA4D-0811-4F26-8703-CF29ABC06111}" type="sibTrans" cxnId="{3FAF3DB5-8E51-4347-97CC-FA4780CFE3B1}">
      <dgm:prSet/>
      <dgm:spPr/>
      <dgm:t>
        <a:bodyPr/>
        <a:lstStyle/>
        <a:p>
          <a:endParaRPr lang="es-MX"/>
        </a:p>
      </dgm:t>
    </dgm:pt>
    <dgm:pt modelId="{3F337C8B-FFD8-4E4A-AFB3-7739D4DAE5A0}" type="pres">
      <dgm:prSet presAssocID="{6EF29470-1368-4EFE-8ED6-F6DAA9CC5708}" presName="linear" presStyleCnt="0">
        <dgm:presLayoutVars>
          <dgm:dir/>
          <dgm:resizeHandles val="exact"/>
        </dgm:presLayoutVars>
      </dgm:prSet>
      <dgm:spPr/>
      <dgm:t>
        <a:bodyPr/>
        <a:lstStyle/>
        <a:p>
          <a:endParaRPr lang="es-MX"/>
        </a:p>
      </dgm:t>
    </dgm:pt>
    <dgm:pt modelId="{60ACA69A-9170-401D-B1BD-C71AF3E7177D}" type="pres">
      <dgm:prSet presAssocID="{66E5187A-F5EA-4444-A2B6-435AD97A1251}" presName="comp" presStyleCnt="0"/>
      <dgm:spPr/>
      <dgm:t>
        <a:bodyPr/>
        <a:lstStyle/>
        <a:p>
          <a:endParaRPr lang="es-MX"/>
        </a:p>
      </dgm:t>
    </dgm:pt>
    <dgm:pt modelId="{16A81398-A88C-4394-8EC1-8C770A5AFDBB}" type="pres">
      <dgm:prSet presAssocID="{66E5187A-F5EA-4444-A2B6-435AD97A1251}" presName="box" presStyleLbl="node1" presStyleIdx="0" presStyleCnt="3" custLinFactNeighborX="-3813" custLinFactNeighborY="-41283"/>
      <dgm:spPr/>
      <dgm:t>
        <a:bodyPr/>
        <a:lstStyle/>
        <a:p>
          <a:endParaRPr lang="es-MX"/>
        </a:p>
      </dgm:t>
    </dgm:pt>
    <dgm:pt modelId="{0A1BA497-6EBE-4D3B-9D4A-E48CC3E51B59}" type="pres">
      <dgm:prSet presAssocID="{66E5187A-F5EA-4444-A2B6-435AD97A1251}"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dgm:spPr>
      <dgm:t>
        <a:bodyPr/>
        <a:lstStyle/>
        <a:p>
          <a:endParaRPr lang="es-MX"/>
        </a:p>
      </dgm:t>
    </dgm:pt>
    <dgm:pt modelId="{9D0A9621-DEE1-47F6-B955-7FEB7881021F}" type="pres">
      <dgm:prSet presAssocID="{66E5187A-F5EA-4444-A2B6-435AD97A1251}" presName="text" presStyleLbl="node1" presStyleIdx="0" presStyleCnt="3">
        <dgm:presLayoutVars>
          <dgm:bulletEnabled val="1"/>
        </dgm:presLayoutVars>
      </dgm:prSet>
      <dgm:spPr/>
      <dgm:t>
        <a:bodyPr/>
        <a:lstStyle/>
        <a:p>
          <a:endParaRPr lang="es-MX"/>
        </a:p>
      </dgm:t>
    </dgm:pt>
    <dgm:pt modelId="{193ACB53-BAEA-48E4-861B-7C027EE4F54F}" type="pres">
      <dgm:prSet presAssocID="{2966EC04-97B9-4857-A227-091127F9FEE0}" presName="spacer" presStyleCnt="0"/>
      <dgm:spPr/>
      <dgm:t>
        <a:bodyPr/>
        <a:lstStyle/>
        <a:p>
          <a:endParaRPr lang="es-MX"/>
        </a:p>
      </dgm:t>
    </dgm:pt>
    <dgm:pt modelId="{A8D8CCBB-8BC3-4EFE-BAFF-DB96D97E68D3}" type="pres">
      <dgm:prSet presAssocID="{C8331500-26F0-47BB-B53E-967B9832C652}" presName="comp" presStyleCnt="0"/>
      <dgm:spPr/>
    </dgm:pt>
    <dgm:pt modelId="{0546EEA7-47F2-48D4-932B-75A210444BEB}" type="pres">
      <dgm:prSet presAssocID="{C8331500-26F0-47BB-B53E-967B9832C652}" presName="box" presStyleLbl="node1" presStyleIdx="1" presStyleCnt="3"/>
      <dgm:spPr/>
      <dgm:t>
        <a:bodyPr/>
        <a:lstStyle/>
        <a:p>
          <a:endParaRPr lang="es-MX"/>
        </a:p>
      </dgm:t>
    </dgm:pt>
    <dgm:pt modelId="{F1BFDD81-A2E2-4081-BBA1-C974685255FA}" type="pres">
      <dgm:prSet presAssocID="{C8331500-26F0-47BB-B53E-967B9832C652}"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dgm:spPr>
      <dgm:t>
        <a:bodyPr/>
        <a:lstStyle/>
        <a:p>
          <a:endParaRPr lang="es-MX"/>
        </a:p>
      </dgm:t>
    </dgm:pt>
    <dgm:pt modelId="{348B92D1-47B6-4D27-A0A4-75CE5CD39C76}" type="pres">
      <dgm:prSet presAssocID="{C8331500-26F0-47BB-B53E-967B9832C652}" presName="text" presStyleLbl="node1" presStyleIdx="1" presStyleCnt="3">
        <dgm:presLayoutVars>
          <dgm:bulletEnabled val="1"/>
        </dgm:presLayoutVars>
      </dgm:prSet>
      <dgm:spPr/>
      <dgm:t>
        <a:bodyPr/>
        <a:lstStyle/>
        <a:p>
          <a:endParaRPr lang="es-MX"/>
        </a:p>
      </dgm:t>
    </dgm:pt>
    <dgm:pt modelId="{668627B2-B51E-4464-BF02-DF66E68B059F}" type="pres">
      <dgm:prSet presAssocID="{9F4AC45E-20C6-492A-85E6-6B6DA40FC565}" presName="spacer" presStyleCnt="0"/>
      <dgm:spPr/>
    </dgm:pt>
    <dgm:pt modelId="{4EF93E9C-38DD-48E3-85E7-BA2367EFEFA7}" type="pres">
      <dgm:prSet presAssocID="{888C21B0-9693-4402-9492-CF796E0FAF98}" presName="comp" presStyleCnt="0"/>
      <dgm:spPr/>
    </dgm:pt>
    <dgm:pt modelId="{2AFFF8ED-A519-42A5-A7D5-D073BC0E8698}" type="pres">
      <dgm:prSet presAssocID="{888C21B0-9693-4402-9492-CF796E0FAF98}" presName="box" presStyleLbl="node1" presStyleIdx="2" presStyleCnt="3"/>
      <dgm:spPr/>
      <dgm:t>
        <a:bodyPr/>
        <a:lstStyle/>
        <a:p>
          <a:endParaRPr lang="es-MX"/>
        </a:p>
      </dgm:t>
    </dgm:pt>
    <dgm:pt modelId="{8A69DF9E-DDCE-4BDD-B646-A73C3EF885DB}" type="pres">
      <dgm:prSet presAssocID="{888C21B0-9693-4402-9492-CF796E0FAF98}"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s-MX"/>
        </a:p>
      </dgm:t>
    </dgm:pt>
    <dgm:pt modelId="{02F0E206-B8BB-4C11-BECB-D95A23AA8CD2}" type="pres">
      <dgm:prSet presAssocID="{888C21B0-9693-4402-9492-CF796E0FAF98}" presName="text" presStyleLbl="node1" presStyleIdx="2" presStyleCnt="3">
        <dgm:presLayoutVars>
          <dgm:bulletEnabled val="1"/>
        </dgm:presLayoutVars>
      </dgm:prSet>
      <dgm:spPr/>
      <dgm:t>
        <a:bodyPr/>
        <a:lstStyle/>
        <a:p>
          <a:endParaRPr lang="es-MX"/>
        </a:p>
      </dgm:t>
    </dgm:pt>
  </dgm:ptLst>
  <dgm:cxnLst>
    <dgm:cxn modelId="{29F31705-DEB8-464B-B8F2-556D65CC556B}" type="presOf" srcId="{C8331500-26F0-47BB-B53E-967B9832C652}" destId="{0546EEA7-47F2-48D4-932B-75A210444BEB}" srcOrd="0" destOrd="0" presId="urn:microsoft.com/office/officeart/2005/8/layout/vList4"/>
    <dgm:cxn modelId="{EEBBB840-3B34-482C-B3A1-5C8B7CDE0690}" type="presOf" srcId="{66E5187A-F5EA-4444-A2B6-435AD97A1251}" destId="{16A81398-A88C-4394-8EC1-8C770A5AFDBB}" srcOrd="0" destOrd="0" presId="urn:microsoft.com/office/officeart/2005/8/layout/vList4"/>
    <dgm:cxn modelId="{BE84CECE-CF97-4495-9772-B497502111FA}" type="presOf" srcId="{6EF29470-1368-4EFE-8ED6-F6DAA9CC5708}" destId="{3F337C8B-FFD8-4E4A-AFB3-7739D4DAE5A0}" srcOrd="0" destOrd="0" presId="urn:microsoft.com/office/officeart/2005/8/layout/vList4"/>
    <dgm:cxn modelId="{019A6A2C-3D52-43EF-9A53-AAF312A615EC}" type="presOf" srcId="{D2257732-41AC-4B2A-B509-5137EAD90DEA}" destId="{2AFFF8ED-A519-42A5-A7D5-D073BC0E8698}" srcOrd="0" destOrd="2" presId="urn:microsoft.com/office/officeart/2005/8/layout/vList4"/>
    <dgm:cxn modelId="{15DE920D-BA77-4DC8-A209-C3AEA5A13B17}" srcId="{66E5187A-F5EA-4444-A2B6-435AD97A1251}" destId="{F878650C-74A3-41B1-B587-74375115E504}" srcOrd="0" destOrd="0" parTransId="{E22EC81C-B6CB-45F7-9776-1560D7FE3D73}" sibTransId="{0343B85D-D5FB-4B71-B237-D40095194D53}"/>
    <dgm:cxn modelId="{EABFD427-4F5D-4BF3-A865-BD8BE5D0BAD7}" type="presOf" srcId="{D2257732-41AC-4B2A-B509-5137EAD90DEA}" destId="{02F0E206-B8BB-4C11-BECB-D95A23AA8CD2}" srcOrd="1" destOrd="2" presId="urn:microsoft.com/office/officeart/2005/8/layout/vList4"/>
    <dgm:cxn modelId="{00E0FF64-7648-4B73-9892-12C5FD2E247B}" srcId="{6EF29470-1368-4EFE-8ED6-F6DAA9CC5708}" destId="{66E5187A-F5EA-4444-A2B6-435AD97A1251}" srcOrd="0" destOrd="0" parTransId="{53294407-C477-4E55-9DDB-DD0A50010D02}" sibTransId="{2966EC04-97B9-4857-A227-091127F9FEE0}"/>
    <dgm:cxn modelId="{4587034B-5B55-4963-BB9E-FE08F2CFFC98}" type="presOf" srcId="{888C21B0-9693-4402-9492-CF796E0FAF98}" destId="{02F0E206-B8BB-4C11-BECB-D95A23AA8CD2}" srcOrd="1" destOrd="0" presId="urn:microsoft.com/office/officeart/2005/8/layout/vList4"/>
    <dgm:cxn modelId="{EB980308-0F7B-4CCE-81A9-9CBA4C26AB59}" srcId="{6EF29470-1368-4EFE-8ED6-F6DAA9CC5708}" destId="{888C21B0-9693-4402-9492-CF796E0FAF98}" srcOrd="2" destOrd="0" parTransId="{9C7BE008-FB74-492D-960E-CD5DC60002AE}" sibTransId="{1E441608-6172-42AF-935E-32124C553055}"/>
    <dgm:cxn modelId="{05865ADD-9301-4A6E-8AE7-59F02EB21C32}" type="presOf" srcId="{F766D9EB-7D5C-42A7-8604-DC56816BDB76}" destId="{348B92D1-47B6-4D27-A0A4-75CE5CD39C76}" srcOrd="1" destOrd="1" presId="urn:microsoft.com/office/officeart/2005/8/layout/vList4"/>
    <dgm:cxn modelId="{DCA8052D-57D5-481A-8870-982979EAC48A}" type="presOf" srcId="{F766D9EB-7D5C-42A7-8604-DC56816BDB76}" destId="{0546EEA7-47F2-48D4-932B-75A210444BEB}" srcOrd="0" destOrd="1" presId="urn:microsoft.com/office/officeart/2005/8/layout/vList4"/>
    <dgm:cxn modelId="{4FA3FED1-F4FF-4DC1-ACF9-BDCEF55A8F6A}" type="presOf" srcId="{C8331500-26F0-47BB-B53E-967B9832C652}" destId="{348B92D1-47B6-4D27-A0A4-75CE5CD39C76}" srcOrd="1" destOrd="0" presId="urn:microsoft.com/office/officeart/2005/8/layout/vList4"/>
    <dgm:cxn modelId="{45656723-CA01-4E69-A544-AAF4519003EE}" type="presOf" srcId="{F878650C-74A3-41B1-B587-74375115E504}" destId="{16A81398-A88C-4394-8EC1-8C770A5AFDBB}" srcOrd="0" destOrd="1" presId="urn:microsoft.com/office/officeart/2005/8/layout/vList4"/>
    <dgm:cxn modelId="{BE6C74B9-F1D8-46D3-8370-0A08386DBD54}" srcId="{C8331500-26F0-47BB-B53E-967B9832C652}" destId="{F766D9EB-7D5C-42A7-8604-DC56816BDB76}" srcOrd="0" destOrd="0" parTransId="{03928D3D-C5FE-465B-8189-80DBFE4D4EC3}" sibTransId="{16D54ABF-8D9E-4822-9D6E-3C8C56C4C28C}"/>
    <dgm:cxn modelId="{0F713362-D959-42E5-B0B4-019F936D1CA1}" type="presOf" srcId="{66E5187A-F5EA-4444-A2B6-435AD97A1251}" destId="{9D0A9621-DEE1-47F6-B955-7FEB7881021F}" srcOrd="1" destOrd="0" presId="urn:microsoft.com/office/officeart/2005/8/layout/vList4"/>
    <dgm:cxn modelId="{B9997006-3237-495B-90B7-CAC6F75BF36F}" srcId="{6EF29470-1368-4EFE-8ED6-F6DAA9CC5708}" destId="{C8331500-26F0-47BB-B53E-967B9832C652}" srcOrd="1" destOrd="0" parTransId="{406BCAD7-7EFF-4B00-BBFA-6D266796F836}" sibTransId="{9F4AC45E-20C6-492A-85E6-6B6DA40FC565}"/>
    <dgm:cxn modelId="{DA1F8B28-C625-4408-957B-414A23EFE2E7}" type="presOf" srcId="{EF020774-2028-4010-894F-5501D8B1BA94}" destId="{02F0E206-B8BB-4C11-BECB-D95A23AA8CD2}" srcOrd="1" destOrd="1" presId="urn:microsoft.com/office/officeart/2005/8/layout/vList4"/>
    <dgm:cxn modelId="{1220B8CE-78B3-4C4E-B1AA-D73A260FD175}" type="presOf" srcId="{EF020774-2028-4010-894F-5501D8B1BA94}" destId="{2AFFF8ED-A519-42A5-A7D5-D073BC0E8698}" srcOrd="0" destOrd="1" presId="urn:microsoft.com/office/officeart/2005/8/layout/vList4"/>
    <dgm:cxn modelId="{021859DE-2844-4789-AD05-800A39E5C1B8}" type="presOf" srcId="{F878650C-74A3-41B1-B587-74375115E504}" destId="{9D0A9621-DEE1-47F6-B955-7FEB7881021F}" srcOrd="1" destOrd="1" presId="urn:microsoft.com/office/officeart/2005/8/layout/vList4"/>
    <dgm:cxn modelId="{3FAF3DB5-8E51-4347-97CC-FA4780CFE3B1}" srcId="{888C21B0-9693-4402-9492-CF796E0FAF98}" destId="{D2257732-41AC-4B2A-B509-5137EAD90DEA}" srcOrd="1" destOrd="0" parTransId="{008DAEC0-E488-442C-89B2-C763D4D2B754}" sibTransId="{5B0CCA4D-0811-4F26-8703-CF29ABC06111}"/>
    <dgm:cxn modelId="{FD3AAD1C-C977-40FC-BE27-A054D0115734}" type="presOf" srcId="{888C21B0-9693-4402-9492-CF796E0FAF98}" destId="{2AFFF8ED-A519-42A5-A7D5-D073BC0E8698}" srcOrd="0" destOrd="0" presId="urn:microsoft.com/office/officeart/2005/8/layout/vList4"/>
    <dgm:cxn modelId="{FEAB1309-C6E6-40FE-9C76-0AE21E34CD9C}" srcId="{888C21B0-9693-4402-9492-CF796E0FAF98}" destId="{EF020774-2028-4010-894F-5501D8B1BA94}" srcOrd="0" destOrd="0" parTransId="{6B474AE8-FE44-4683-BDDE-626A62054F58}" sibTransId="{786130D0-0EA0-4831-B611-2841C4DCC954}"/>
    <dgm:cxn modelId="{5A3A4039-3158-401B-8DF0-D9893F2F279F}" type="presParOf" srcId="{3F337C8B-FFD8-4E4A-AFB3-7739D4DAE5A0}" destId="{60ACA69A-9170-401D-B1BD-C71AF3E7177D}" srcOrd="0" destOrd="0" presId="urn:microsoft.com/office/officeart/2005/8/layout/vList4"/>
    <dgm:cxn modelId="{A2D169F6-CB11-4EA8-87B4-EC3E8EF3B599}" type="presParOf" srcId="{60ACA69A-9170-401D-B1BD-C71AF3E7177D}" destId="{16A81398-A88C-4394-8EC1-8C770A5AFDBB}" srcOrd="0" destOrd="0" presId="urn:microsoft.com/office/officeart/2005/8/layout/vList4"/>
    <dgm:cxn modelId="{5A13F0EF-548D-4008-9ED3-19B23935742E}" type="presParOf" srcId="{60ACA69A-9170-401D-B1BD-C71AF3E7177D}" destId="{0A1BA497-6EBE-4D3B-9D4A-E48CC3E51B59}" srcOrd="1" destOrd="0" presId="urn:microsoft.com/office/officeart/2005/8/layout/vList4"/>
    <dgm:cxn modelId="{A29A05D2-FB9B-478C-8930-9A8D2DE0D77E}" type="presParOf" srcId="{60ACA69A-9170-401D-B1BD-C71AF3E7177D}" destId="{9D0A9621-DEE1-47F6-B955-7FEB7881021F}" srcOrd="2" destOrd="0" presId="urn:microsoft.com/office/officeart/2005/8/layout/vList4"/>
    <dgm:cxn modelId="{4C0A261D-D78C-4485-BD8A-5E62984D764F}" type="presParOf" srcId="{3F337C8B-FFD8-4E4A-AFB3-7739D4DAE5A0}" destId="{193ACB53-BAEA-48E4-861B-7C027EE4F54F}" srcOrd="1" destOrd="0" presId="urn:microsoft.com/office/officeart/2005/8/layout/vList4"/>
    <dgm:cxn modelId="{26CF10A4-0A97-4BBA-A2B9-5A3535BA8C6C}" type="presParOf" srcId="{3F337C8B-FFD8-4E4A-AFB3-7739D4DAE5A0}" destId="{A8D8CCBB-8BC3-4EFE-BAFF-DB96D97E68D3}" srcOrd="2" destOrd="0" presId="urn:microsoft.com/office/officeart/2005/8/layout/vList4"/>
    <dgm:cxn modelId="{E6DB19E7-B071-487E-B503-E1C0057E199C}" type="presParOf" srcId="{A8D8CCBB-8BC3-4EFE-BAFF-DB96D97E68D3}" destId="{0546EEA7-47F2-48D4-932B-75A210444BEB}" srcOrd="0" destOrd="0" presId="urn:microsoft.com/office/officeart/2005/8/layout/vList4"/>
    <dgm:cxn modelId="{9C260CFD-D1F2-4DFB-9530-252B89D45FE3}" type="presParOf" srcId="{A8D8CCBB-8BC3-4EFE-BAFF-DB96D97E68D3}" destId="{F1BFDD81-A2E2-4081-BBA1-C974685255FA}" srcOrd="1" destOrd="0" presId="urn:microsoft.com/office/officeart/2005/8/layout/vList4"/>
    <dgm:cxn modelId="{A59C8DC9-C8FA-41AE-8003-14BDDBA6E2F7}" type="presParOf" srcId="{A8D8CCBB-8BC3-4EFE-BAFF-DB96D97E68D3}" destId="{348B92D1-47B6-4D27-A0A4-75CE5CD39C76}" srcOrd="2" destOrd="0" presId="urn:microsoft.com/office/officeart/2005/8/layout/vList4"/>
    <dgm:cxn modelId="{528ECD05-5576-4D8D-9B53-00464551BB0E}" type="presParOf" srcId="{3F337C8B-FFD8-4E4A-AFB3-7739D4DAE5A0}" destId="{668627B2-B51E-4464-BF02-DF66E68B059F}" srcOrd="3" destOrd="0" presId="urn:microsoft.com/office/officeart/2005/8/layout/vList4"/>
    <dgm:cxn modelId="{2E3DDD43-A305-4AE5-B829-E5C27F222002}" type="presParOf" srcId="{3F337C8B-FFD8-4E4A-AFB3-7739D4DAE5A0}" destId="{4EF93E9C-38DD-48E3-85E7-BA2367EFEFA7}" srcOrd="4" destOrd="0" presId="urn:microsoft.com/office/officeart/2005/8/layout/vList4"/>
    <dgm:cxn modelId="{15EB8259-C5E5-49E2-BDA1-C7E0786C9C43}" type="presParOf" srcId="{4EF93E9C-38DD-48E3-85E7-BA2367EFEFA7}" destId="{2AFFF8ED-A519-42A5-A7D5-D073BC0E8698}" srcOrd="0" destOrd="0" presId="urn:microsoft.com/office/officeart/2005/8/layout/vList4"/>
    <dgm:cxn modelId="{3DFA2A07-1785-4A2D-8328-3E94F5888149}" type="presParOf" srcId="{4EF93E9C-38DD-48E3-85E7-BA2367EFEFA7}" destId="{8A69DF9E-DDCE-4BDD-B646-A73C3EF885DB}" srcOrd="1" destOrd="0" presId="urn:microsoft.com/office/officeart/2005/8/layout/vList4"/>
    <dgm:cxn modelId="{9C6173F1-A2F6-416B-BCBB-23DD5688CAEF}" type="presParOf" srcId="{4EF93E9C-38DD-48E3-85E7-BA2367EFEFA7}" destId="{02F0E206-B8BB-4C11-BECB-D95A23AA8CD2}"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2C7970-3460-461D-A3B5-31EC1EA4111B}" type="doc">
      <dgm:prSet loTypeId="urn:microsoft.com/office/officeart/2009/3/layout/HorizontalOrganizationChart" loCatId="hierarchy" qsTypeId="urn:microsoft.com/office/officeart/2005/8/quickstyle/simple1" qsCatId="simple" csTypeId="urn:microsoft.com/office/officeart/2005/8/colors/accent3_1" csCatId="accent3" phldr="1"/>
      <dgm:spPr/>
      <dgm:t>
        <a:bodyPr/>
        <a:lstStyle/>
        <a:p>
          <a:endParaRPr lang="es-MX"/>
        </a:p>
      </dgm:t>
    </dgm:pt>
    <dgm:pt modelId="{F52B68B5-374F-44C5-8670-D25FC8733AF0}">
      <dgm:prSet phldrT="[Texto]" custT="1"/>
      <dgm:spPr/>
      <dgm:t>
        <a:bodyPr/>
        <a:lstStyle/>
        <a:p>
          <a:r>
            <a:rPr lang="es-MX" sz="1400" dirty="0" smtClean="0"/>
            <a:t>Identificación de la Unidad de aprendizaje </a:t>
          </a:r>
          <a:endParaRPr lang="es-MX" sz="1400"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6738176-1A1C-4801-BAFB-2F752EC57FBD}" type="parTrans" cxnId="{32F592CE-8216-4810-A0FD-B3BDD6F5B1DB}">
      <dgm:prSet/>
      <dgm:spPr/>
      <dgm:t>
        <a:bodyPr/>
        <a:lstStyle/>
        <a:p>
          <a:endParaRPr lang="es-MX" sz="1600"/>
        </a:p>
      </dgm:t>
    </dgm:pt>
    <dgm:pt modelId="{BACD9B6E-5233-4249-906D-9E115944C87C}" type="sibTrans" cxnId="{32F592CE-8216-4810-A0FD-B3BDD6F5B1DB}">
      <dgm:prSet custT="1"/>
      <dgm:spPr/>
      <dgm:t>
        <a:bodyPr/>
        <a:lstStyle/>
        <a:p>
          <a:endParaRPr lang="es-MX" sz="1600"/>
        </a:p>
      </dgm:t>
    </dgm:pt>
    <dgm:pt modelId="{3C835522-C7AA-4021-AF22-65DD57F1338F}">
      <dgm:prSet phldrT="[Texto]" custT="1"/>
      <dgm:spPr/>
      <dgm:t>
        <a:bodyPr/>
        <a:lstStyle/>
        <a:p>
          <a:r>
            <a:rPr lang="es-MX" sz="1400" dirty="0" smtClean="0"/>
            <a:t>Estructura de la unidad de aprendizaje </a:t>
          </a:r>
          <a:endParaRPr lang="es-MX" sz="1400"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20233E5C-1743-479C-92EF-F4F0FB47F5D3}" type="parTrans" cxnId="{DC542F84-46B3-462A-B444-E106132AADAE}">
      <dgm:prSet/>
      <dgm:spPr/>
      <dgm:t>
        <a:bodyPr/>
        <a:lstStyle/>
        <a:p>
          <a:endParaRPr lang="es-MX" sz="1600"/>
        </a:p>
      </dgm:t>
    </dgm:pt>
    <dgm:pt modelId="{4FA3D4B2-DD5D-46D6-A9AA-D5267A9AC658}" type="sibTrans" cxnId="{DC542F84-46B3-462A-B444-E106132AADAE}">
      <dgm:prSet custT="1"/>
      <dgm:spPr/>
      <dgm:t>
        <a:bodyPr/>
        <a:lstStyle/>
        <a:p>
          <a:endParaRPr lang="es-MX" sz="1600"/>
        </a:p>
      </dgm:t>
    </dgm:pt>
    <dgm:pt modelId="{9CB2D000-9C68-4F86-89E2-C318027B13F1}">
      <dgm:prSet phldrT="[Texto]" custT="1"/>
      <dgm:spPr/>
      <dgm:t>
        <a:bodyPr/>
        <a:lstStyle/>
        <a:p>
          <a:r>
            <a:rPr lang="es-MX" sz="1400" dirty="0" smtClean="0"/>
            <a:t>Objetivo </a:t>
          </a:r>
          <a:endParaRPr lang="es-MX" sz="1400"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EED291C0-E252-40EC-A06A-539EABFE2F4A}" type="parTrans" cxnId="{235D6F39-682B-4E7B-BF36-40336C9764F9}">
      <dgm:prSet/>
      <dgm:spPr/>
      <dgm:t>
        <a:bodyPr/>
        <a:lstStyle/>
        <a:p>
          <a:endParaRPr lang="es-MX" sz="1600"/>
        </a:p>
      </dgm:t>
    </dgm:pt>
    <dgm:pt modelId="{3FEED64D-BB6D-4DC1-BAA4-D15E7D3F528A}" type="sibTrans" cxnId="{235D6F39-682B-4E7B-BF36-40336C9764F9}">
      <dgm:prSet custT="1"/>
      <dgm:spPr/>
      <dgm:t>
        <a:bodyPr/>
        <a:lstStyle/>
        <a:p>
          <a:endParaRPr lang="es-MX" sz="1600"/>
        </a:p>
      </dgm:t>
    </dgm:pt>
    <dgm:pt modelId="{BA4F9331-6E6E-47A7-8ADE-E919A8C7C4F8}">
      <dgm:prSet phldrT="[Texto]" custT="1"/>
      <dgm:spPr/>
      <dgm:t>
        <a:bodyPr/>
        <a:lstStyle/>
        <a:p>
          <a:r>
            <a:rPr lang="es-MX" sz="1400" dirty="0" smtClean="0"/>
            <a:t>Introducción </a:t>
          </a:r>
          <a:endParaRPr lang="es-MX" sz="1400"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61BFC101-BC90-47AB-AC0D-BED2291E7DC3}" type="parTrans" cxnId="{DA9B6F2E-D814-44A2-91BD-47861FA8FCD0}">
      <dgm:prSet/>
      <dgm:spPr/>
      <dgm:t>
        <a:bodyPr/>
        <a:lstStyle/>
        <a:p>
          <a:endParaRPr lang="es-MX" sz="1600"/>
        </a:p>
      </dgm:t>
    </dgm:pt>
    <dgm:pt modelId="{79C26045-D85A-471D-8A28-3AB0906F686F}" type="sibTrans" cxnId="{DA9B6F2E-D814-44A2-91BD-47861FA8FCD0}">
      <dgm:prSet custT="1"/>
      <dgm:spPr/>
      <dgm:t>
        <a:bodyPr/>
        <a:lstStyle/>
        <a:p>
          <a:endParaRPr lang="es-MX" sz="1600"/>
        </a:p>
      </dgm:t>
    </dgm:pt>
    <dgm:pt modelId="{CE83A8EF-7893-4C57-B57A-9ECCAA40118E}">
      <dgm:prSet phldrT="[Texto]" custT="1"/>
      <dgm:spPr/>
      <dgm:t>
        <a:bodyPr/>
        <a:lstStyle/>
        <a:p>
          <a:r>
            <a:rPr lang="es-MX" sz="1400" dirty="0" smtClean="0"/>
            <a:t>Contenido de la </a:t>
          </a:r>
        </a:p>
        <a:p>
          <a:r>
            <a:rPr lang="es-MX" sz="1400" dirty="0" smtClean="0"/>
            <a:t>unidad I</a:t>
          </a:r>
          <a:endParaRPr lang="es-MX" sz="1400"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B2A5828B-1827-4980-9018-CE6C967EF314}" type="parTrans" cxnId="{F85F2694-50FA-44C7-A4A5-AC674AA16226}">
      <dgm:prSet/>
      <dgm:spPr/>
      <dgm:t>
        <a:bodyPr/>
        <a:lstStyle/>
        <a:p>
          <a:endParaRPr lang="es-MX" sz="1600"/>
        </a:p>
      </dgm:t>
    </dgm:pt>
    <dgm:pt modelId="{35A5E9D4-012B-480C-909F-AC71F428108B}" type="sibTrans" cxnId="{F85F2694-50FA-44C7-A4A5-AC674AA16226}">
      <dgm:prSet custT="1"/>
      <dgm:spPr/>
      <dgm:t>
        <a:bodyPr/>
        <a:lstStyle/>
        <a:p>
          <a:endParaRPr lang="es-MX" sz="1600"/>
        </a:p>
      </dgm:t>
    </dgm:pt>
    <dgm:pt modelId="{90EA3EEC-52CC-43CE-A4E9-6704CAC2E379}">
      <dgm:prSet phldrT="[Texto]" custT="1"/>
      <dgm:spPr/>
      <dgm:t>
        <a:bodyPr/>
        <a:lstStyle/>
        <a:p>
          <a:r>
            <a:rPr lang="es-MX" sz="1400" dirty="0" smtClean="0"/>
            <a:t>Referencias </a:t>
          </a:r>
          <a:endParaRPr lang="es-MX" sz="1400" dirty="0"/>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364432D9-C854-40E0-9C27-7C379C3273C6}" type="parTrans" cxnId="{3DDAB741-B90F-4B90-94DC-C77538529C16}">
      <dgm:prSet/>
      <dgm:spPr/>
      <dgm:t>
        <a:bodyPr/>
        <a:lstStyle/>
        <a:p>
          <a:endParaRPr lang="es-MX" sz="1600"/>
        </a:p>
      </dgm:t>
    </dgm:pt>
    <dgm:pt modelId="{146E5E28-0255-4692-A8DF-C2ABE2C19FCF}" type="sibTrans" cxnId="{3DDAB741-B90F-4B90-94DC-C77538529C16}">
      <dgm:prSet custT="1"/>
      <dgm:spPr/>
      <dgm:t>
        <a:bodyPr/>
        <a:lstStyle/>
        <a:p>
          <a:endParaRPr lang="es-MX" sz="1600"/>
        </a:p>
      </dgm:t>
    </dgm:pt>
    <dgm:pt modelId="{BAAE3FF0-F77F-48E8-AA97-A337E26C9507}">
      <dgm:prSet phldrT="[Texto]" custT="1"/>
      <dgm:spPr/>
      <dgm:t>
        <a:bodyPr/>
        <a:lstStyle/>
        <a:p>
          <a:r>
            <a:rPr lang="es-MX" sz="1600" dirty="0" smtClean="0"/>
            <a:t>Unidad de aprendizaje</a:t>
          </a:r>
          <a:endParaRPr lang="es-MX" sz="1600" dirty="0"/>
        </a:p>
      </dgm:t>
      <dgm:extLst/>
    </dgm:pt>
    <dgm:pt modelId="{3D5690AD-A5D5-482F-9C13-83D185A6A7F3}" type="parTrans" cxnId="{C0062FF5-0764-4166-825F-20128A4A6436}">
      <dgm:prSet/>
      <dgm:spPr/>
      <dgm:t>
        <a:bodyPr/>
        <a:lstStyle/>
        <a:p>
          <a:endParaRPr lang="es-MX" sz="1600"/>
        </a:p>
      </dgm:t>
    </dgm:pt>
    <dgm:pt modelId="{2C9A5B23-5187-4D0F-81FD-BBE226C3F4BF}" type="sibTrans" cxnId="{C0062FF5-0764-4166-825F-20128A4A6436}">
      <dgm:prSet/>
      <dgm:spPr/>
      <dgm:t>
        <a:bodyPr/>
        <a:lstStyle/>
        <a:p>
          <a:endParaRPr lang="es-MX" sz="1600"/>
        </a:p>
      </dgm:t>
    </dgm:pt>
    <dgm:pt modelId="{AB674D06-BC58-489E-B38D-65430A252E15}">
      <dgm:prSet phldrT="[Texto]" custT="1"/>
      <dgm:spPr/>
      <dgm:t>
        <a:bodyPr/>
        <a:lstStyle/>
        <a:p>
          <a:r>
            <a:rPr lang="es-MX" sz="1600" dirty="0" smtClean="0"/>
            <a:t>Unidad I “Propiedad Intelectual”</a:t>
          </a:r>
          <a:endParaRPr lang="es-MX" sz="1600" dirty="0"/>
        </a:p>
      </dgm:t>
      <dgm:extLst/>
    </dgm:pt>
    <dgm:pt modelId="{E779B093-167F-4CCA-B9C9-32FD19135A56}" type="parTrans" cxnId="{543F14B5-BFA7-45D2-934B-ED850A3F5736}">
      <dgm:prSet/>
      <dgm:spPr/>
      <dgm:t>
        <a:bodyPr/>
        <a:lstStyle/>
        <a:p>
          <a:endParaRPr lang="es-MX" sz="1600"/>
        </a:p>
      </dgm:t>
    </dgm:pt>
    <dgm:pt modelId="{C7937AE6-FB05-44DC-B5F4-822A7C44513C}" type="sibTrans" cxnId="{543F14B5-BFA7-45D2-934B-ED850A3F5736}">
      <dgm:prSet/>
      <dgm:spPr/>
      <dgm:t>
        <a:bodyPr/>
        <a:lstStyle/>
        <a:p>
          <a:endParaRPr lang="es-MX" sz="1600"/>
        </a:p>
      </dgm:t>
    </dgm:pt>
    <dgm:pt modelId="{D5AE8A40-96A3-4FD9-9830-E3578CB00AC7}" type="pres">
      <dgm:prSet presAssocID="{F12C7970-3460-461D-A3B5-31EC1EA4111B}" presName="hierChild1" presStyleCnt="0">
        <dgm:presLayoutVars>
          <dgm:orgChart val="1"/>
          <dgm:chPref val="1"/>
          <dgm:dir/>
          <dgm:animOne val="branch"/>
          <dgm:animLvl val="lvl"/>
          <dgm:resizeHandles/>
        </dgm:presLayoutVars>
      </dgm:prSet>
      <dgm:spPr/>
      <dgm:t>
        <a:bodyPr/>
        <a:lstStyle/>
        <a:p>
          <a:endParaRPr lang="es-MX"/>
        </a:p>
      </dgm:t>
    </dgm:pt>
    <dgm:pt modelId="{1E7752E9-8430-485E-867B-ECE40C982146}" type="pres">
      <dgm:prSet presAssocID="{BAAE3FF0-F77F-48E8-AA97-A337E26C9507}" presName="hierRoot1" presStyleCnt="0">
        <dgm:presLayoutVars>
          <dgm:hierBranch val="init"/>
        </dgm:presLayoutVars>
      </dgm:prSet>
      <dgm:spPr/>
    </dgm:pt>
    <dgm:pt modelId="{A409CE1B-3CC6-4545-B209-E3E987055D90}" type="pres">
      <dgm:prSet presAssocID="{BAAE3FF0-F77F-48E8-AA97-A337E26C9507}" presName="rootComposite1" presStyleCnt="0"/>
      <dgm:spPr/>
    </dgm:pt>
    <dgm:pt modelId="{C07808EE-0CDB-46BC-A1CE-72993D142277}" type="pres">
      <dgm:prSet presAssocID="{BAAE3FF0-F77F-48E8-AA97-A337E26C9507}" presName="rootText1" presStyleLbl="node0" presStyleIdx="0" presStyleCnt="2" custScaleX="170102" custScaleY="192721">
        <dgm:presLayoutVars>
          <dgm:chPref val="3"/>
        </dgm:presLayoutVars>
      </dgm:prSet>
      <dgm:spPr/>
      <dgm:t>
        <a:bodyPr/>
        <a:lstStyle/>
        <a:p>
          <a:endParaRPr lang="es-MX"/>
        </a:p>
      </dgm:t>
    </dgm:pt>
    <dgm:pt modelId="{D2FBCABB-B81B-41E3-AE9D-60BF07F1C5D5}" type="pres">
      <dgm:prSet presAssocID="{BAAE3FF0-F77F-48E8-AA97-A337E26C9507}" presName="rootConnector1" presStyleLbl="node1" presStyleIdx="0" presStyleCnt="0"/>
      <dgm:spPr/>
      <dgm:t>
        <a:bodyPr/>
        <a:lstStyle/>
        <a:p>
          <a:endParaRPr lang="es-MX"/>
        </a:p>
      </dgm:t>
    </dgm:pt>
    <dgm:pt modelId="{175FAA98-A2CF-4E3C-9B9E-4C5FF778441A}" type="pres">
      <dgm:prSet presAssocID="{BAAE3FF0-F77F-48E8-AA97-A337E26C9507}" presName="hierChild2" presStyleCnt="0"/>
      <dgm:spPr/>
    </dgm:pt>
    <dgm:pt modelId="{2D5E50C4-12B1-4F22-9A35-B13665461CDE}" type="pres">
      <dgm:prSet presAssocID="{B6738176-1A1C-4801-BAFB-2F752EC57FBD}" presName="Name64" presStyleLbl="parChTrans1D2" presStyleIdx="0" presStyleCnt="6"/>
      <dgm:spPr/>
      <dgm:t>
        <a:bodyPr/>
        <a:lstStyle/>
        <a:p>
          <a:endParaRPr lang="es-MX"/>
        </a:p>
      </dgm:t>
    </dgm:pt>
    <dgm:pt modelId="{E8AC639F-F8CE-47F1-BE00-588057D33495}" type="pres">
      <dgm:prSet presAssocID="{F52B68B5-374F-44C5-8670-D25FC8733AF0}" presName="hierRoot2" presStyleCnt="0">
        <dgm:presLayoutVars>
          <dgm:hierBranch val="init"/>
        </dgm:presLayoutVars>
      </dgm:prSet>
      <dgm:spPr/>
    </dgm:pt>
    <dgm:pt modelId="{0F52D5E4-96F9-4F3D-BEF3-F2C6C0FD5A41}" type="pres">
      <dgm:prSet presAssocID="{F52B68B5-374F-44C5-8670-D25FC8733AF0}" presName="rootComposite" presStyleCnt="0"/>
      <dgm:spPr/>
    </dgm:pt>
    <dgm:pt modelId="{0B1B54A9-FC00-41F7-B092-DD946961D015}" type="pres">
      <dgm:prSet presAssocID="{F52B68B5-374F-44C5-8670-D25FC8733AF0}" presName="rootText" presStyleLbl="node2" presStyleIdx="0" presStyleCnt="6">
        <dgm:presLayoutVars>
          <dgm:chPref val="3"/>
        </dgm:presLayoutVars>
      </dgm:prSet>
      <dgm:spPr/>
      <dgm:t>
        <a:bodyPr/>
        <a:lstStyle/>
        <a:p>
          <a:endParaRPr lang="es-MX"/>
        </a:p>
      </dgm:t>
    </dgm:pt>
    <dgm:pt modelId="{D535A9D0-9024-446C-A4DB-FBFF3AB9BB8D}" type="pres">
      <dgm:prSet presAssocID="{F52B68B5-374F-44C5-8670-D25FC8733AF0}" presName="rootConnector" presStyleLbl="node2" presStyleIdx="0" presStyleCnt="6"/>
      <dgm:spPr/>
      <dgm:t>
        <a:bodyPr/>
        <a:lstStyle/>
        <a:p>
          <a:endParaRPr lang="es-MX"/>
        </a:p>
      </dgm:t>
    </dgm:pt>
    <dgm:pt modelId="{FCA37B85-BAD7-4B50-A3EC-4B73E883911F}" type="pres">
      <dgm:prSet presAssocID="{F52B68B5-374F-44C5-8670-D25FC8733AF0}" presName="hierChild4" presStyleCnt="0"/>
      <dgm:spPr/>
    </dgm:pt>
    <dgm:pt modelId="{CFD803DA-E2C4-4672-A74F-C06F73AE9C6C}" type="pres">
      <dgm:prSet presAssocID="{F52B68B5-374F-44C5-8670-D25FC8733AF0}" presName="hierChild5" presStyleCnt="0"/>
      <dgm:spPr/>
    </dgm:pt>
    <dgm:pt modelId="{5538989C-DA3D-4628-9EFA-AA583D0121E8}" type="pres">
      <dgm:prSet presAssocID="{20233E5C-1743-479C-92EF-F4F0FB47F5D3}" presName="Name64" presStyleLbl="parChTrans1D2" presStyleIdx="1" presStyleCnt="6"/>
      <dgm:spPr/>
      <dgm:t>
        <a:bodyPr/>
        <a:lstStyle/>
        <a:p>
          <a:endParaRPr lang="es-MX"/>
        </a:p>
      </dgm:t>
    </dgm:pt>
    <dgm:pt modelId="{AA191355-F3DC-4FCD-86E6-211F3115F8B4}" type="pres">
      <dgm:prSet presAssocID="{3C835522-C7AA-4021-AF22-65DD57F1338F}" presName="hierRoot2" presStyleCnt="0">
        <dgm:presLayoutVars>
          <dgm:hierBranch val="init"/>
        </dgm:presLayoutVars>
      </dgm:prSet>
      <dgm:spPr/>
    </dgm:pt>
    <dgm:pt modelId="{3EAE1C15-79A4-4677-9F80-64B33C185181}" type="pres">
      <dgm:prSet presAssocID="{3C835522-C7AA-4021-AF22-65DD57F1338F}" presName="rootComposite" presStyleCnt="0"/>
      <dgm:spPr/>
    </dgm:pt>
    <dgm:pt modelId="{54E2EEA2-1469-4C03-BB3B-4CAAFE88BE3C}" type="pres">
      <dgm:prSet presAssocID="{3C835522-C7AA-4021-AF22-65DD57F1338F}" presName="rootText" presStyleLbl="node2" presStyleIdx="1" presStyleCnt="6">
        <dgm:presLayoutVars>
          <dgm:chPref val="3"/>
        </dgm:presLayoutVars>
      </dgm:prSet>
      <dgm:spPr/>
      <dgm:t>
        <a:bodyPr/>
        <a:lstStyle/>
        <a:p>
          <a:endParaRPr lang="es-MX"/>
        </a:p>
      </dgm:t>
    </dgm:pt>
    <dgm:pt modelId="{BB02DBBC-6934-47E6-84DB-17ABED35DF21}" type="pres">
      <dgm:prSet presAssocID="{3C835522-C7AA-4021-AF22-65DD57F1338F}" presName="rootConnector" presStyleLbl="node2" presStyleIdx="1" presStyleCnt="6"/>
      <dgm:spPr/>
      <dgm:t>
        <a:bodyPr/>
        <a:lstStyle/>
        <a:p>
          <a:endParaRPr lang="es-MX"/>
        </a:p>
      </dgm:t>
    </dgm:pt>
    <dgm:pt modelId="{363130C7-1864-4721-9BA4-31C463542B3C}" type="pres">
      <dgm:prSet presAssocID="{3C835522-C7AA-4021-AF22-65DD57F1338F}" presName="hierChild4" presStyleCnt="0"/>
      <dgm:spPr/>
    </dgm:pt>
    <dgm:pt modelId="{B2AC1760-BF2B-41A6-B039-26060BC557BA}" type="pres">
      <dgm:prSet presAssocID="{3C835522-C7AA-4021-AF22-65DD57F1338F}" presName="hierChild5" presStyleCnt="0"/>
      <dgm:spPr/>
    </dgm:pt>
    <dgm:pt modelId="{8E8E2CEF-4347-479A-834B-4C69A81944E3}" type="pres">
      <dgm:prSet presAssocID="{BAAE3FF0-F77F-48E8-AA97-A337E26C9507}" presName="hierChild3" presStyleCnt="0"/>
      <dgm:spPr/>
    </dgm:pt>
    <dgm:pt modelId="{A2065452-1B4F-4196-A656-19A1A551A476}" type="pres">
      <dgm:prSet presAssocID="{AB674D06-BC58-489E-B38D-65430A252E15}" presName="hierRoot1" presStyleCnt="0">
        <dgm:presLayoutVars>
          <dgm:hierBranch val="init"/>
        </dgm:presLayoutVars>
      </dgm:prSet>
      <dgm:spPr/>
    </dgm:pt>
    <dgm:pt modelId="{A7D70095-D353-4F7B-9850-7B1196E491B0}" type="pres">
      <dgm:prSet presAssocID="{AB674D06-BC58-489E-B38D-65430A252E15}" presName="rootComposite1" presStyleCnt="0"/>
      <dgm:spPr/>
    </dgm:pt>
    <dgm:pt modelId="{10C4A85F-A668-4F70-B927-3FE65EB21504}" type="pres">
      <dgm:prSet presAssocID="{AB674D06-BC58-489E-B38D-65430A252E15}" presName="rootText1" presStyleLbl="node0" presStyleIdx="1" presStyleCnt="2" custScaleX="172476" custScaleY="201839">
        <dgm:presLayoutVars>
          <dgm:chPref val="3"/>
        </dgm:presLayoutVars>
      </dgm:prSet>
      <dgm:spPr/>
      <dgm:t>
        <a:bodyPr/>
        <a:lstStyle/>
        <a:p>
          <a:endParaRPr lang="es-MX"/>
        </a:p>
      </dgm:t>
    </dgm:pt>
    <dgm:pt modelId="{71E64B2B-E4FE-4F04-9CA4-B22CB8E0A536}" type="pres">
      <dgm:prSet presAssocID="{AB674D06-BC58-489E-B38D-65430A252E15}" presName="rootConnector1" presStyleLbl="node1" presStyleIdx="0" presStyleCnt="0"/>
      <dgm:spPr/>
      <dgm:t>
        <a:bodyPr/>
        <a:lstStyle/>
        <a:p>
          <a:endParaRPr lang="es-MX"/>
        </a:p>
      </dgm:t>
    </dgm:pt>
    <dgm:pt modelId="{7FA2B80D-8E6C-4E03-A7AA-B5EBC2477131}" type="pres">
      <dgm:prSet presAssocID="{AB674D06-BC58-489E-B38D-65430A252E15}" presName="hierChild2" presStyleCnt="0"/>
      <dgm:spPr/>
    </dgm:pt>
    <dgm:pt modelId="{3575C956-FD02-4260-A535-6BAB800357E2}" type="pres">
      <dgm:prSet presAssocID="{EED291C0-E252-40EC-A06A-539EABFE2F4A}" presName="Name64" presStyleLbl="parChTrans1D2" presStyleIdx="2" presStyleCnt="6"/>
      <dgm:spPr/>
      <dgm:t>
        <a:bodyPr/>
        <a:lstStyle/>
        <a:p>
          <a:endParaRPr lang="es-MX"/>
        </a:p>
      </dgm:t>
    </dgm:pt>
    <dgm:pt modelId="{6835CBFB-D806-4264-83D7-9C67649DD69C}" type="pres">
      <dgm:prSet presAssocID="{9CB2D000-9C68-4F86-89E2-C318027B13F1}" presName="hierRoot2" presStyleCnt="0">
        <dgm:presLayoutVars>
          <dgm:hierBranch val="init"/>
        </dgm:presLayoutVars>
      </dgm:prSet>
      <dgm:spPr/>
    </dgm:pt>
    <dgm:pt modelId="{0873E24D-7F86-438B-B736-0894FDC290F2}" type="pres">
      <dgm:prSet presAssocID="{9CB2D000-9C68-4F86-89E2-C318027B13F1}" presName="rootComposite" presStyleCnt="0"/>
      <dgm:spPr/>
    </dgm:pt>
    <dgm:pt modelId="{7A149D08-3F28-49A8-B6A5-1136962232D9}" type="pres">
      <dgm:prSet presAssocID="{9CB2D000-9C68-4F86-89E2-C318027B13F1}" presName="rootText" presStyleLbl="node2" presStyleIdx="2" presStyleCnt="6">
        <dgm:presLayoutVars>
          <dgm:chPref val="3"/>
        </dgm:presLayoutVars>
      </dgm:prSet>
      <dgm:spPr/>
      <dgm:t>
        <a:bodyPr/>
        <a:lstStyle/>
        <a:p>
          <a:endParaRPr lang="es-MX"/>
        </a:p>
      </dgm:t>
    </dgm:pt>
    <dgm:pt modelId="{9E8ADECF-CE41-4E86-AB2D-5D2AC490D567}" type="pres">
      <dgm:prSet presAssocID="{9CB2D000-9C68-4F86-89E2-C318027B13F1}" presName="rootConnector" presStyleLbl="node2" presStyleIdx="2" presStyleCnt="6"/>
      <dgm:spPr/>
      <dgm:t>
        <a:bodyPr/>
        <a:lstStyle/>
        <a:p>
          <a:endParaRPr lang="es-MX"/>
        </a:p>
      </dgm:t>
    </dgm:pt>
    <dgm:pt modelId="{92CF9DCA-B8B0-480E-86DA-C2E6CA964B18}" type="pres">
      <dgm:prSet presAssocID="{9CB2D000-9C68-4F86-89E2-C318027B13F1}" presName="hierChild4" presStyleCnt="0"/>
      <dgm:spPr/>
    </dgm:pt>
    <dgm:pt modelId="{3C52C204-ABEB-4220-B17E-61ED19C75779}" type="pres">
      <dgm:prSet presAssocID="{9CB2D000-9C68-4F86-89E2-C318027B13F1}" presName="hierChild5" presStyleCnt="0"/>
      <dgm:spPr/>
    </dgm:pt>
    <dgm:pt modelId="{A52B6B59-ABDE-4BFD-BCB9-C6F9B9E13130}" type="pres">
      <dgm:prSet presAssocID="{61BFC101-BC90-47AB-AC0D-BED2291E7DC3}" presName="Name64" presStyleLbl="parChTrans1D2" presStyleIdx="3" presStyleCnt="6"/>
      <dgm:spPr/>
      <dgm:t>
        <a:bodyPr/>
        <a:lstStyle/>
        <a:p>
          <a:endParaRPr lang="es-MX"/>
        </a:p>
      </dgm:t>
    </dgm:pt>
    <dgm:pt modelId="{BCB5D4AB-E2C1-42A3-9C32-671DFDC2BD88}" type="pres">
      <dgm:prSet presAssocID="{BA4F9331-6E6E-47A7-8ADE-E919A8C7C4F8}" presName="hierRoot2" presStyleCnt="0">
        <dgm:presLayoutVars>
          <dgm:hierBranch val="init"/>
        </dgm:presLayoutVars>
      </dgm:prSet>
      <dgm:spPr/>
    </dgm:pt>
    <dgm:pt modelId="{572334DC-09D9-436C-AA77-80D54558E34F}" type="pres">
      <dgm:prSet presAssocID="{BA4F9331-6E6E-47A7-8ADE-E919A8C7C4F8}" presName="rootComposite" presStyleCnt="0"/>
      <dgm:spPr/>
    </dgm:pt>
    <dgm:pt modelId="{E8985D89-B295-42CC-9BEC-B2050F82DD79}" type="pres">
      <dgm:prSet presAssocID="{BA4F9331-6E6E-47A7-8ADE-E919A8C7C4F8}" presName="rootText" presStyleLbl="node2" presStyleIdx="3" presStyleCnt="6">
        <dgm:presLayoutVars>
          <dgm:chPref val="3"/>
        </dgm:presLayoutVars>
      </dgm:prSet>
      <dgm:spPr/>
      <dgm:t>
        <a:bodyPr/>
        <a:lstStyle/>
        <a:p>
          <a:endParaRPr lang="es-MX"/>
        </a:p>
      </dgm:t>
    </dgm:pt>
    <dgm:pt modelId="{E71977B8-586F-42FC-BF17-2D58C31D6DE2}" type="pres">
      <dgm:prSet presAssocID="{BA4F9331-6E6E-47A7-8ADE-E919A8C7C4F8}" presName="rootConnector" presStyleLbl="node2" presStyleIdx="3" presStyleCnt="6"/>
      <dgm:spPr/>
      <dgm:t>
        <a:bodyPr/>
        <a:lstStyle/>
        <a:p>
          <a:endParaRPr lang="es-MX"/>
        </a:p>
      </dgm:t>
    </dgm:pt>
    <dgm:pt modelId="{212EC115-1C29-4D68-BA0D-16CB0E0E5502}" type="pres">
      <dgm:prSet presAssocID="{BA4F9331-6E6E-47A7-8ADE-E919A8C7C4F8}" presName="hierChild4" presStyleCnt="0"/>
      <dgm:spPr/>
    </dgm:pt>
    <dgm:pt modelId="{4D09059F-FA71-420E-BD94-CECB4BF71D6F}" type="pres">
      <dgm:prSet presAssocID="{BA4F9331-6E6E-47A7-8ADE-E919A8C7C4F8}" presName="hierChild5" presStyleCnt="0"/>
      <dgm:spPr/>
    </dgm:pt>
    <dgm:pt modelId="{AA940079-B152-4A4C-BC04-03DF4804DB90}" type="pres">
      <dgm:prSet presAssocID="{B2A5828B-1827-4980-9018-CE6C967EF314}" presName="Name64" presStyleLbl="parChTrans1D2" presStyleIdx="4" presStyleCnt="6"/>
      <dgm:spPr/>
      <dgm:t>
        <a:bodyPr/>
        <a:lstStyle/>
        <a:p>
          <a:endParaRPr lang="es-MX"/>
        </a:p>
      </dgm:t>
    </dgm:pt>
    <dgm:pt modelId="{46ED8760-2617-4AEF-A12E-439F8D42AD78}" type="pres">
      <dgm:prSet presAssocID="{CE83A8EF-7893-4C57-B57A-9ECCAA40118E}" presName="hierRoot2" presStyleCnt="0">
        <dgm:presLayoutVars>
          <dgm:hierBranch val="init"/>
        </dgm:presLayoutVars>
      </dgm:prSet>
      <dgm:spPr/>
    </dgm:pt>
    <dgm:pt modelId="{AF0881E4-40E7-47B7-AA92-23A1597F3D9B}" type="pres">
      <dgm:prSet presAssocID="{CE83A8EF-7893-4C57-B57A-9ECCAA40118E}" presName="rootComposite" presStyleCnt="0"/>
      <dgm:spPr/>
    </dgm:pt>
    <dgm:pt modelId="{4FC8742E-0041-495A-A5A0-2D49694DC8D7}" type="pres">
      <dgm:prSet presAssocID="{CE83A8EF-7893-4C57-B57A-9ECCAA40118E}" presName="rootText" presStyleLbl="node2" presStyleIdx="4" presStyleCnt="6">
        <dgm:presLayoutVars>
          <dgm:chPref val="3"/>
        </dgm:presLayoutVars>
      </dgm:prSet>
      <dgm:spPr/>
      <dgm:t>
        <a:bodyPr/>
        <a:lstStyle/>
        <a:p>
          <a:endParaRPr lang="es-MX"/>
        </a:p>
      </dgm:t>
    </dgm:pt>
    <dgm:pt modelId="{D6724AF1-10C0-4758-B684-5ECA259E9B7A}" type="pres">
      <dgm:prSet presAssocID="{CE83A8EF-7893-4C57-B57A-9ECCAA40118E}" presName="rootConnector" presStyleLbl="node2" presStyleIdx="4" presStyleCnt="6"/>
      <dgm:spPr/>
      <dgm:t>
        <a:bodyPr/>
        <a:lstStyle/>
        <a:p>
          <a:endParaRPr lang="es-MX"/>
        </a:p>
      </dgm:t>
    </dgm:pt>
    <dgm:pt modelId="{F41CE620-E514-4E83-95AC-70BED9672CB4}" type="pres">
      <dgm:prSet presAssocID="{CE83A8EF-7893-4C57-B57A-9ECCAA40118E}" presName="hierChild4" presStyleCnt="0"/>
      <dgm:spPr/>
    </dgm:pt>
    <dgm:pt modelId="{12663B5E-7113-4208-807F-386220AD0078}" type="pres">
      <dgm:prSet presAssocID="{CE83A8EF-7893-4C57-B57A-9ECCAA40118E}" presName="hierChild5" presStyleCnt="0"/>
      <dgm:spPr/>
    </dgm:pt>
    <dgm:pt modelId="{B8B8E734-631C-4443-91F5-D96112A21EF5}" type="pres">
      <dgm:prSet presAssocID="{364432D9-C854-40E0-9C27-7C379C3273C6}" presName="Name64" presStyleLbl="parChTrans1D2" presStyleIdx="5" presStyleCnt="6"/>
      <dgm:spPr/>
      <dgm:t>
        <a:bodyPr/>
        <a:lstStyle/>
        <a:p>
          <a:endParaRPr lang="es-MX"/>
        </a:p>
      </dgm:t>
    </dgm:pt>
    <dgm:pt modelId="{88F15D28-995C-4666-BC22-165A7E43D0A1}" type="pres">
      <dgm:prSet presAssocID="{90EA3EEC-52CC-43CE-A4E9-6704CAC2E379}" presName="hierRoot2" presStyleCnt="0">
        <dgm:presLayoutVars>
          <dgm:hierBranch val="init"/>
        </dgm:presLayoutVars>
      </dgm:prSet>
      <dgm:spPr/>
    </dgm:pt>
    <dgm:pt modelId="{1ECCB335-E9AC-4B14-833C-E35BBE66E556}" type="pres">
      <dgm:prSet presAssocID="{90EA3EEC-52CC-43CE-A4E9-6704CAC2E379}" presName="rootComposite" presStyleCnt="0"/>
      <dgm:spPr/>
    </dgm:pt>
    <dgm:pt modelId="{1A6F5A9B-FE84-4825-A785-9BA17CD1C112}" type="pres">
      <dgm:prSet presAssocID="{90EA3EEC-52CC-43CE-A4E9-6704CAC2E379}" presName="rootText" presStyleLbl="node2" presStyleIdx="5" presStyleCnt="6">
        <dgm:presLayoutVars>
          <dgm:chPref val="3"/>
        </dgm:presLayoutVars>
      </dgm:prSet>
      <dgm:spPr/>
      <dgm:t>
        <a:bodyPr/>
        <a:lstStyle/>
        <a:p>
          <a:endParaRPr lang="es-MX"/>
        </a:p>
      </dgm:t>
    </dgm:pt>
    <dgm:pt modelId="{DCEC8D8E-E4E7-480F-A30B-6E76A3098B27}" type="pres">
      <dgm:prSet presAssocID="{90EA3EEC-52CC-43CE-A4E9-6704CAC2E379}" presName="rootConnector" presStyleLbl="node2" presStyleIdx="5" presStyleCnt="6"/>
      <dgm:spPr/>
      <dgm:t>
        <a:bodyPr/>
        <a:lstStyle/>
        <a:p>
          <a:endParaRPr lang="es-MX"/>
        </a:p>
      </dgm:t>
    </dgm:pt>
    <dgm:pt modelId="{5F38660B-B9EE-4667-9C66-97E64CCB065B}" type="pres">
      <dgm:prSet presAssocID="{90EA3EEC-52CC-43CE-A4E9-6704CAC2E379}" presName="hierChild4" presStyleCnt="0"/>
      <dgm:spPr/>
    </dgm:pt>
    <dgm:pt modelId="{9A0FA1E6-9CC0-405B-82CD-DF4929F1C1E3}" type="pres">
      <dgm:prSet presAssocID="{90EA3EEC-52CC-43CE-A4E9-6704CAC2E379}" presName="hierChild5" presStyleCnt="0"/>
      <dgm:spPr/>
    </dgm:pt>
    <dgm:pt modelId="{5E3AA302-1116-41E0-AE5B-73D2FAFA6C65}" type="pres">
      <dgm:prSet presAssocID="{AB674D06-BC58-489E-B38D-65430A252E15}" presName="hierChild3" presStyleCnt="0"/>
      <dgm:spPr/>
    </dgm:pt>
  </dgm:ptLst>
  <dgm:cxnLst>
    <dgm:cxn modelId="{2651499E-0F5D-4B7E-9D04-DF63422AE841}" type="presOf" srcId="{CE83A8EF-7893-4C57-B57A-9ECCAA40118E}" destId="{4FC8742E-0041-495A-A5A0-2D49694DC8D7}" srcOrd="0" destOrd="0" presId="urn:microsoft.com/office/officeart/2009/3/layout/HorizontalOrganizationChart"/>
    <dgm:cxn modelId="{17BAC35D-1405-42B1-97C5-FA78B013C76D}" type="presOf" srcId="{20233E5C-1743-479C-92EF-F4F0FB47F5D3}" destId="{5538989C-DA3D-4628-9EFA-AA583D0121E8}" srcOrd="0" destOrd="0" presId="urn:microsoft.com/office/officeart/2009/3/layout/HorizontalOrganizationChart"/>
    <dgm:cxn modelId="{80FD24A6-2145-4F81-B7C0-63467F36806F}" type="presOf" srcId="{364432D9-C854-40E0-9C27-7C379C3273C6}" destId="{B8B8E734-631C-4443-91F5-D96112A21EF5}" srcOrd="0" destOrd="0" presId="urn:microsoft.com/office/officeart/2009/3/layout/HorizontalOrganizationChart"/>
    <dgm:cxn modelId="{0890F706-C313-4AF6-BCFA-9C892BBCBE30}" type="presOf" srcId="{EED291C0-E252-40EC-A06A-539EABFE2F4A}" destId="{3575C956-FD02-4260-A535-6BAB800357E2}" srcOrd="0" destOrd="0" presId="urn:microsoft.com/office/officeart/2009/3/layout/HorizontalOrganizationChart"/>
    <dgm:cxn modelId="{46C9E6A9-7775-4D71-B0A9-AADF1C374AF0}" type="presOf" srcId="{9CB2D000-9C68-4F86-89E2-C318027B13F1}" destId="{7A149D08-3F28-49A8-B6A5-1136962232D9}" srcOrd="0" destOrd="0" presId="urn:microsoft.com/office/officeart/2009/3/layout/HorizontalOrganizationChart"/>
    <dgm:cxn modelId="{2A3DE8FB-99B7-4AB0-88F5-57F3CF207C37}" type="presOf" srcId="{AB674D06-BC58-489E-B38D-65430A252E15}" destId="{10C4A85F-A668-4F70-B927-3FE65EB21504}" srcOrd="0" destOrd="0" presId="urn:microsoft.com/office/officeart/2009/3/layout/HorizontalOrganizationChart"/>
    <dgm:cxn modelId="{EC61C0BE-8639-45E2-87D0-1B2CCD36C8A9}" type="presOf" srcId="{CE83A8EF-7893-4C57-B57A-9ECCAA40118E}" destId="{D6724AF1-10C0-4758-B684-5ECA259E9B7A}" srcOrd="1" destOrd="0" presId="urn:microsoft.com/office/officeart/2009/3/layout/HorizontalOrganizationChart"/>
    <dgm:cxn modelId="{429708B2-49EA-4ED5-BF04-FDE1761FEABC}" type="presOf" srcId="{9CB2D000-9C68-4F86-89E2-C318027B13F1}" destId="{9E8ADECF-CE41-4E86-AB2D-5D2AC490D567}" srcOrd="1" destOrd="0" presId="urn:microsoft.com/office/officeart/2009/3/layout/HorizontalOrganizationChart"/>
    <dgm:cxn modelId="{DA6AC12E-11BC-4AC6-8E89-720DF7AFC799}" type="presOf" srcId="{F52B68B5-374F-44C5-8670-D25FC8733AF0}" destId="{D535A9D0-9024-446C-A4DB-FBFF3AB9BB8D}" srcOrd="1" destOrd="0" presId="urn:microsoft.com/office/officeart/2009/3/layout/HorizontalOrganizationChart"/>
    <dgm:cxn modelId="{232FA163-C506-4CDE-BABD-0DF29680F913}" type="presOf" srcId="{B6738176-1A1C-4801-BAFB-2F752EC57FBD}" destId="{2D5E50C4-12B1-4F22-9A35-B13665461CDE}" srcOrd="0" destOrd="0" presId="urn:microsoft.com/office/officeart/2009/3/layout/HorizontalOrganizationChart"/>
    <dgm:cxn modelId="{F85F2694-50FA-44C7-A4A5-AC674AA16226}" srcId="{AB674D06-BC58-489E-B38D-65430A252E15}" destId="{CE83A8EF-7893-4C57-B57A-9ECCAA40118E}" srcOrd="2" destOrd="0" parTransId="{B2A5828B-1827-4980-9018-CE6C967EF314}" sibTransId="{35A5E9D4-012B-480C-909F-AC71F428108B}"/>
    <dgm:cxn modelId="{3DDAB741-B90F-4B90-94DC-C77538529C16}" srcId="{AB674D06-BC58-489E-B38D-65430A252E15}" destId="{90EA3EEC-52CC-43CE-A4E9-6704CAC2E379}" srcOrd="3" destOrd="0" parTransId="{364432D9-C854-40E0-9C27-7C379C3273C6}" sibTransId="{146E5E28-0255-4692-A8DF-C2ABE2C19FCF}"/>
    <dgm:cxn modelId="{CF78B13F-2B0B-41CF-84D6-152B4210A0AA}" type="presOf" srcId="{61BFC101-BC90-47AB-AC0D-BED2291E7DC3}" destId="{A52B6B59-ABDE-4BFD-BCB9-C6F9B9E13130}" srcOrd="0" destOrd="0" presId="urn:microsoft.com/office/officeart/2009/3/layout/HorizontalOrganizationChart"/>
    <dgm:cxn modelId="{C0062FF5-0764-4166-825F-20128A4A6436}" srcId="{F12C7970-3460-461D-A3B5-31EC1EA4111B}" destId="{BAAE3FF0-F77F-48E8-AA97-A337E26C9507}" srcOrd="0" destOrd="0" parTransId="{3D5690AD-A5D5-482F-9C13-83D185A6A7F3}" sibTransId="{2C9A5B23-5187-4D0F-81FD-BBE226C3F4BF}"/>
    <dgm:cxn modelId="{ABE0C513-FE9B-46ED-A15B-D232FC9EBF54}" type="presOf" srcId="{90EA3EEC-52CC-43CE-A4E9-6704CAC2E379}" destId="{1A6F5A9B-FE84-4825-A785-9BA17CD1C112}" srcOrd="0" destOrd="0" presId="urn:microsoft.com/office/officeart/2009/3/layout/HorizontalOrganizationChart"/>
    <dgm:cxn modelId="{235D6F39-682B-4E7B-BF36-40336C9764F9}" srcId="{AB674D06-BC58-489E-B38D-65430A252E15}" destId="{9CB2D000-9C68-4F86-89E2-C318027B13F1}" srcOrd="0" destOrd="0" parTransId="{EED291C0-E252-40EC-A06A-539EABFE2F4A}" sibTransId="{3FEED64D-BB6D-4DC1-BAA4-D15E7D3F528A}"/>
    <dgm:cxn modelId="{543F14B5-BFA7-45D2-934B-ED850A3F5736}" srcId="{F12C7970-3460-461D-A3B5-31EC1EA4111B}" destId="{AB674D06-BC58-489E-B38D-65430A252E15}" srcOrd="1" destOrd="0" parTransId="{E779B093-167F-4CCA-B9C9-32FD19135A56}" sibTransId="{C7937AE6-FB05-44DC-B5F4-822A7C44513C}"/>
    <dgm:cxn modelId="{25D09851-00AF-4C8F-9D9C-79976C642E88}" type="presOf" srcId="{B2A5828B-1827-4980-9018-CE6C967EF314}" destId="{AA940079-B152-4A4C-BC04-03DF4804DB90}" srcOrd="0" destOrd="0" presId="urn:microsoft.com/office/officeart/2009/3/layout/HorizontalOrganizationChart"/>
    <dgm:cxn modelId="{AAEB852B-F450-4C7D-A5D1-E3F1126FA621}" type="presOf" srcId="{BA4F9331-6E6E-47A7-8ADE-E919A8C7C4F8}" destId="{E8985D89-B295-42CC-9BEC-B2050F82DD79}" srcOrd="0" destOrd="0" presId="urn:microsoft.com/office/officeart/2009/3/layout/HorizontalOrganizationChart"/>
    <dgm:cxn modelId="{E75DC732-C685-4189-BCA1-4560017C8E0D}" type="presOf" srcId="{AB674D06-BC58-489E-B38D-65430A252E15}" destId="{71E64B2B-E4FE-4F04-9CA4-B22CB8E0A536}" srcOrd="1" destOrd="0" presId="urn:microsoft.com/office/officeart/2009/3/layout/HorizontalOrganizationChart"/>
    <dgm:cxn modelId="{4F745B15-206B-4F1A-A158-7A2B5489FC52}" type="presOf" srcId="{F52B68B5-374F-44C5-8670-D25FC8733AF0}" destId="{0B1B54A9-FC00-41F7-B092-DD946961D015}" srcOrd="0" destOrd="0" presId="urn:microsoft.com/office/officeart/2009/3/layout/HorizontalOrganizationChart"/>
    <dgm:cxn modelId="{0D5D40E4-260F-4A23-9C51-F1D38B466D8F}" type="presOf" srcId="{BA4F9331-6E6E-47A7-8ADE-E919A8C7C4F8}" destId="{E71977B8-586F-42FC-BF17-2D58C31D6DE2}" srcOrd="1" destOrd="0" presId="urn:microsoft.com/office/officeart/2009/3/layout/HorizontalOrganizationChart"/>
    <dgm:cxn modelId="{5FC265C4-8143-48B3-8F79-A967B8180967}" type="presOf" srcId="{3C835522-C7AA-4021-AF22-65DD57F1338F}" destId="{BB02DBBC-6934-47E6-84DB-17ABED35DF21}" srcOrd="1" destOrd="0" presId="urn:microsoft.com/office/officeart/2009/3/layout/HorizontalOrganizationChart"/>
    <dgm:cxn modelId="{D7525441-2C1B-44E0-A420-CDBFAC4202F0}" type="presOf" srcId="{90EA3EEC-52CC-43CE-A4E9-6704CAC2E379}" destId="{DCEC8D8E-E4E7-480F-A30B-6E76A3098B27}" srcOrd="1" destOrd="0" presId="urn:microsoft.com/office/officeart/2009/3/layout/HorizontalOrganizationChart"/>
    <dgm:cxn modelId="{32F592CE-8216-4810-A0FD-B3BDD6F5B1DB}" srcId="{BAAE3FF0-F77F-48E8-AA97-A337E26C9507}" destId="{F52B68B5-374F-44C5-8670-D25FC8733AF0}" srcOrd="0" destOrd="0" parTransId="{B6738176-1A1C-4801-BAFB-2F752EC57FBD}" sibTransId="{BACD9B6E-5233-4249-906D-9E115944C87C}"/>
    <dgm:cxn modelId="{EE6E4CB9-35CF-4835-91ED-FBC54454C221}" type="presOf" srcId="{BAAE3FF0-F77F-48E8-AA97-A337E26C9507}" destId="{C07808EE-0CDB-46BC-A1CE-72993D142277}" srcOrd="0" destOrd="0" presId="urn:microsoft.com/office/officeart/2009/3/layout/HorizontalOrganizationChart"/>
    <dgm:cxn modelId="{2C6FB129-77B5-4410-A368-C40DBB487F3B}" type="presOf" srcId="{F12C7970-3460-461D-A3B5-31EC1EA4111B}" destId="{D5AE8A40-96A3-4FD9-9830-E3578CB00AC7}" srcOrd="0" destOrd="0" presId="urn:microsoft.com/office/officeart/2009/3/layout/HorizontalOrganizationChart"/>
    <dgm:cxn modelId="{18E905C5-5E28-426F-A32E-F044965BDBDF}" type="presOf" srcId="{3C835522-C7AA-4021-AF22-65DD57F1338F}" destId="{54E2EEA2-1469-4C03-BB3B-4CAAFE88BE3C}" srcOrd="0" destOrd="0" presId="urn:microsoft.com/office/officeart/2009/3/layout/HorizontalOrganizationChart"/>
    <dgm:cxn modelId="{E6F09C9E-AB18-470B-B512-A35B9E70AFCC}" type="presOf" srcId="{BAAE3FF0-F77F-48E8-AA97-A337E26C9507}" destId="{D2FBCABB-B81B-41E3-AE9D-60BF07F1C5D5}" srcOrd="1" destOrd="0" presId="urn:microsoft.com/office/officeart/2009/3/layout/HorizontalOrganizationChart"/>
    <dgm:cxn modelId="{DA9B6F2E-D814-44A2-91BD-47861FA8FCD0}" srcId="{AB674D06-BC58-489E-B38D-65430A252E15}" destId="{BA4F9331-6E6E-47A7-8ADE-E919A8C7C4F8}" srcOrd="1" destOrd="0" parTransId="{61BFC101-BC90-47AB-AC0D-BED2291E7DC3}" sibTransId="{79C26045-D85A-471D-8A28-3AB0906F686F}"/>
    <dgm:cxn modelId="{DC542F84-46B3-462A-B444-E106132AADAE}" srcId="{BAAE3FF0-F77F-48E8-AA97-A337E26C9507}" destId="{3C835522-C7AA-4021-AF22-65DD57F1338F}" srcOrd="1" destOrd="0" parTransId="{20233E5C-1743-479C-92EF-F4F0FB47F5D3}" sibTransId="{4FA3D4B2-DD5D-46D6-A9AA-D5267A9AC658}"/>
    <dgm:cxn modelId="{30281BEA-668C-4251-A474-563657564CA0}" type="presParOf" srcId="{D5AE8A40-96A3-4FD9-9830-E3578CB00AC7}" destId="{1E7752E9-8430-485E-867B-ECE40C982146}" srcOrd="0" destOrd="0" presId="urn:microsoft.com/office/officeart/2009/3/layout/HorizontalOrganizationChart"/>
    <dgm:cxn modelId="{72B4CEC8-BBBC-4C79-98A3-25A430200931}" type="presParOf" srcId="{1E7752E9-8430-485E-867B-ECE40C982146}" destId="{A409CE1B-3CC6-4545-B209-E3E987055D90}" srcOrd="0" destOrd="0" presId="urn:microsoft.com/office/officeart/2009/3/layout/HorizontalOrganizationChart"/>
    <dgm:cxn modelId="{F7E019ED-F568-4B03-8A86-FEA99497043D}" type="presParOf" srcId="{A409CE1B-3CC6-4545-B209-E3E987055D90}" destId="{C07808EE-0CDB-46BC-A1CE-72993D142277}" srcOrd="0" destOrd="0" presId="urn:microsoft.com/office/officeart/2009/3/layout/HorizontalOrganizationChart"/>
    <dgm:cxn modelId="{DACED526-2521-4627-9D22-7053477F314E}" type="presParOf" srcId="{A409CE1B-3CC6-4545-B209-E3E987055D90}" destId="{D2FBCABB-B81B-41E3-AE9D-60BF07F1C5D5}" srcOrd="1" destOrd="0" presId="urn:microsoft.com/office/officeart/2009/3/layout/HorizontalOrganizationChart"/>
    <dgm:cxn modelId="{6651B19C-6F19-40F2-975C-CC819CF6741C}" type="presParOf" srcId="{1E7752E9-8430-485E-867B-ECE40C982146}" destId="{175FAA98-A2CF-4E3C-9B9E-4C5FF778441A}" srcOrd="1" destOrd="0" presId="urn:microsoft.com/office/officeart/2009/3/layout/HorizontalOrganizationChart"/>
    <dgm:cxn modelId="{2F066100-E274-413F-8A41-EEF678D2ACCF}" type="presParOf" srcId="{175FAA98-A2CF-4E3C-9B9E-4C5FF778441A}" destId="{2D5E50C4-12B1-4F22-9A35-B13665461CDE}" srcOrd="0" destOrd="0" presId="urn:microsoft.com/office/officeart/2009/3/layout/HorizontalOrganizationChart"/>
    <dgm:cxn modelId="{6F3239C6-F84C-4EC8-9319-10C5AEE6F46C}" type="presParOf" srcId="{175FAA98-A2CF-4E3C-9B9E-4C5FF778441A}" destId="{E8AC639F-F8CE-47F1-BE00-588057D33495}" srcOrd="1" destOrd="0" presId="urn:microsoft.com/office/officeart/2009/3/layout/HorizontalOrganizationChart"/>
    <dgm:cxn modelId="{A0625B53-E20C-4162-9C4F-37A9AC81632E}" type="presParOf" srcId="{E8AC639F-F8CE-47F1-BE00-588057D33495}" destId="{0F52D5E4-96F9-4F3D-BEF3-F2C6C0FD5A41}" srcOrd="0" destOrd="0" presId="urn:microsoft.com/office/officeart/2009/3/layout/HorizontalOrganizationChart"/>
    <dgm:cxn modelId="{7EB03621-B7C9-406B-8898-6000A32680A4}" type="presParOf" srcId="{0F52D5E4-96F9-4F3D-BEF3-F2C6C0FD5A41}" destId="{0B1B54A9-FC00-41F7-B092-DD946961D015}" srcOrd="0" destOrd="0" presId="urn:microsoft.com/office/officeart/2009/3/layout/HorizontalOrganizationChart"/>
    <dgm:cxn modelId="{9D473685-418B-4B59-988D-7FA04F608709}" type="presParOf" srcId="{0F52D5E4-96F9-4F3D-BEF3-F2C6C0FD5A41}" destId="{D535A9D0-9024-446C-A4DB-FBFF3AB9BB8D}" srcOrd="1" destOrd="0" presId="urn:microsoft.com/office/officeart/2009/3/layout/HorizontalOrganizationChart"/>
    <dgm:cxn modelId="{0780EB84-1825-42B1-A1B0-BAF1D9E4704B}" type="presParOf" srcId="{E8AC639F-F8CE-47F1-BE00-588057D33495}" destId="{FCA37B85-BAD7-4B50-A3EC-4B73E883911F}" srcOrd="1" destOrd="0" presId="urn:microsoft.com/office/officeart/2009/3/layout/HorizontalOrganizationChart"/>
    <dgm:cxn modelId="{60626006-A399-4392-B6CB-9E4FB7264A00}" type="presParOf" srcId="{E8AC639F-F8CE-47F1-BE00-588057D33495}" destId="{CFD803DA-E2C4-4672-A74F-C06F73AE9C6C}" srcOrd="2" destOrd="0" presId="urn:microsoft.com/office/officeart/2009/3/layout/HorizontalOrganizationChart"/>
    <dgm:cxn modelId="{CE0FE3A1-DAFD-49DC-AC33-A673A3E4BFB8}" type="presParOf" srcId="{175FAA98-A2CF-4E3C-9B9E-4C5FF778441A}" destId="{5538989C-DA3D-4628-9EFA-AA583D0121E8}" srcOrd="2" destOrd="0" presId="urn:microsoft.com/office/officeart/2009/3/layout/HorizontalOrganizationChart"/>
    <dgm:cxn modelId="{2F801181-A4FB-4FA9-9A02-61D001DC3347}" type="presParOf" srcId="{175FAA98-A2CF-4E3C-9B9E-4C5FF778441A}" destId="{AA191355-F3DC-4FCD-86E6-211F3115F8B4}" srcOrd="3" destOrd="0" presId="urn:microsoft.com/office/officeart/2009/3/layout/HorizontalOrganizationChart"/>
    <dgm:cxn modelId="{32624C06-3837-4785-A692-7C5771354E0A}" type="presParOf" srcId="{AA191355-F3DC-4FCD-86E6-211F3115F8B4}" destId="{3EAE1C15-79A4-4677-9F80-64B33C185181}" srcOrd="0" destOrd="0" presId="urn:microsoft.com/office/officeart/2009/3/layout/HorizontalOrganizationChart"/>
    <dgm:cxn modelId="{D2C84D73-FEB7-409C-B767-D9B64F62ACB9}" type="presParOf" srcId="{3EAE1C15-79A4-4677-9F80-64B33C185181}" destId="{54E2EEA2-1469-4C03-BB3B-4CAAFE88BE3C}" srcOrd="0" destOrd="0" presId="urn:microsoft.com/office/officeart/2009/3/layout/HorizontalOrganizationChart"/>
    <dgm:cxn modelId="{A2CE0656-586B-47BB-A422-C666CA4AFBC5}" type="presParOf" srcId="{3EAE1C15-79A4-4677-9F80-64B33C185181}" destId="{BB02DBBC-6934-47E6-84DB-17ABED35DF21}" srcOrd="1" destOrd="0" presId="urn:microsoft.com/office/officeart/2009/3/layout/HorizontalOrganizationChart"/>
    <dgm:cxn modelId="{B2FA4883-D7E8-4E01-ADEF-233DA4FF7B5B}" type="presParOf" srcId="{AA191355-F3DC-4FCD-86E6-211F3115F8B4}" destId="{363130C7-1864-4721-9BA4-31C463542B3C}" srcOrd="1" destOrd="0" presId="urn:microsoft.com/office/officeart/2009/3/layout/HorizontalOrganizationChart"/>
    <dgm:cxn modelId="{865C5FB9-C139-44CC-8302-459C7CD2E166}" type="presParOf" srcId="{AA191355-F3DC-4FCD-86E6-211F3115F8B4}" destId="{B2AC1760-BF2B-41A6-B039-26060BC557BA}" srcOrd="2" destOrd="0" presId="urn:microsoft.com/office/officeart/2009/3/layout/HorizontalOrganizationChart"/>
    <dgm:cxn modelId="{18429604-64AE-4FC7-9D89-1996298F2B84}" type="presParOf" srcId="{1E7752E9-8430-485E-867B-ECE40C982146}" destId="{8E8E2CEF-4347-479A-834B-4C69A81944E3}" srcOrd="2" destOrd="0" presId="urn:microsoft.com/office/officeart/2009/3/layout/HorizontalOrganizationChart"/>
    <dgm:cxn modelId="{83AFC1A4-EED5-4B6D-AAE4-7C9EE4003CCD}" type="presParOf" srcId="{D5AE8A40-96A3-4FD9-9830-E3578CB00AC7}" destId="{A2065452-1B4F-4196-A656-19A1A551A476}" srcOrd="1" destOrd="0" presId="urn:microsoft.com/office/officeart/2009/3/layout/HorizontalOrganizationChart"/>
    <dgm:cxn modelId="{46C9A2D0-C416-492E-BFF8-E34024FC3D26}" type="presParOf" srcId="{A2065452-1B4F-4196-A656-19A1A551A476}" destId="{A7D70095-D353-4F7B-9850-7B1196E491B0}" srcOrd="0" destOrd="0" presId="urn:microsoft.com/office/officeart/2009/3/layout/HorizontalOrganizationChart"/>
    <dgm:cxn modelId="{D6CFBBAC-D0FE-4E3A-BB7D-E88812011F4C}" type="presParOf" srcId="{A7D70095-D353-4F7B-9850-7B1196E491B0}" destId="{10C4A85F-A668-4F70-B927-3FE65EB21504}" srcOrd="0" destOrd="0" presId="urn:microsoft.com/office/officeart/2009/3/layout/HorizontalOrganizationChart"/>
    <dgm:cxn modelId="{D820AA29-EAB3-4234-A577-EA55F0E617AF}" type="presParOf" srcId="{A7D70095-D353-4F7B-9850-7B1196E491B0}" destId="{71E64B2B-E4FE-4F04-9CA4-B22CB8E0A536}" srcOrd="1" destOrd="0" presId="urn:microsoft.com/office/officeart/2009/3/layout/HorizontalOrganizationChart"/>
    <dgm:cxn modelId="{5B5B5501-A972-4949-98CE-8023A7773255}" type="presParOf" srcId="{A2065452-1B4F-4196-A656-19A1A551A476}" destId="{7FA2B80D-8E6C-4E03-A7AA-B5EBC2477131}" srcOrd="1" destOrd="0" presId="urn:microsoft.com/office/officeart/2009/3/layout/HorizontalOrganizationChart"/>
    <dgm:cxn modelId="{7702FE09-F14A-4078-9507-1D7E900D57A9}" type="presParOf" srcId="{7FA2B80D-8E6C-4E03-A7AA-B5EBC2477131}" destId="{3575C956-FD02-4260-A535-6BAB800357E2}" srcOrd="0" destOrd="0" presId="urn:microsoft.com/office/officeart/2009/3/layout/HorizontalOrganizationChart"/>
    <dgm:cxn modelId="{9076A7F5-0426-4EB4-A0BE-62E2405322C7}" type="presParOf" srcId="{7FA2B80D-8E6C-4E03-A7AA-B5EBC2477131}" destId="{6835CBFB-D806-4264-83D7-9C67649DD69C}" srcOrd="1" destOrd="0" presId="urn:microsoft.com/office/officeart/2009/3/layout/HorizontalOrganizationChart"/>
    <dgm:cxn modelId="{C1B1F27C-5DD2-4245-9DE4-7422A63CF2EC}" type="presParOf" srcId="{6835CBFB-D806-4264-83D7-9C67649DD69C}" destId="{0873E24D-7F86-438B-B736-0894FDC290F2}" srcOrd="0" destOrd="0" presId="urn:microsoft.com/office/officeart/2009/3/layout/HorizontalOrganizationChart"/>
    <dgm:cxn modelId="{52807D15-B5AC-400A-8E6D-79C7A07DF49C}" type="presParOf" srcId="{0873E24D-7F86-438B-B736-0894FDC290F2}" destId="{7A149D08-3F28-49A8-B6A5-1136962232D9}" srcOrd="0" destOrd="0" presId="urn:microsoft.com/office/officeart/2009/3/layout/HorizontalOrganizationChart"/>
    <dgm:cxn modelId="{23022197-3C99-4EDF-A88F-17AD1CD88EB8}" type="presParOf" srcId="{0873E24D-7F86-438B-B736-0894FDC290F2}" destId="{9E8ADECF-CE41-4E86-AB2D-5D2AC490D567}" srcOrd="1" destOrd="0" presId="urn:microsoft.com/office/officeart/2009/3/layout/HorizontalOrganizationChart"/>
    <dgm:cxn modelId="{48B20F87-D5D4-4367-B896-BEF625938126}" type="presParOf" srcId="{6835CBFB-D806-4264-83D7-9C67649DD69C}" destId="{92CF9DCA-B8B0-480E-86DA-C2E6CA964B18}" srcOrd="1" destOrd="0" presId="urn:microsoft.com/office/officeart/2009/3/layout/HorizontalOrganizationChart"/>
    <dgm:cxn modelId="{86B7CC80-B6A9-480E-9DC4-A1D5C5E1D356}" type="presParOf" srcId="{6835CBFB-D806-4264-83D7-9C67649DD69C}" destId="{3C52C204-ABEB-4220-B17E-61ED19C75779}" srcOrd="2" destOrd="0" presId="urn:microsoft.com/office/officeart/2009/3/layout/HorizontalOrganizationChart"/>
    <dgm:cxn modelId="{75E3705E-A171-44FC-BDCF-CD246463A7D0}" type="presParOf" srcId="{7FA2B80D-8E6C-4E03-A7AA-B5EBC2477131}" destId="{A52B6B59-ABDE-4BFD-BCB9-C6F9B9E13130}" srcOrd="2" destOrd="0" presId="urn:microsoft.com/office/officeart/2009/3/layout/HorizontalOrganizationChart"/>
    <dgm:cxn modelId="{A0AD03FF-EE1F-463E-9A28-000570C9B2C7}" type="presParOf" srcId="{7FA2B80D-8E6C-4E03-A7AA-B5EBC2477131}" destId="{BCB5D4AB-E2C1-42A3-9C32-671DFDC2BD88}" srcOrd="3" destOrd="0" presId="urn:microsoft.com/office/officeart/2009/3/layout/HorizontalOrganizationChart"/>
    <dgm:cxn modelId="{FE8949BD-0BBA-476A-B373-43E271EE226F}" type="presParOf" srcId="{BCB5D4AB-E2C1-42A3-9C32-671DFDC2BD88}" destId="{572334DC-09D9-436C-AA77-80D54558E34F}" srcOrd="0" destOrd="0" presId="urn:microsoft.com/office/officeart/2009/3/layout/HorizontalOrganizationChart"/>
    <dgm:cxn modelId="{5B48942F-5F27-4760-BED6-8BB261376C34}" type="presParOf" srcId="{572334DC-09D9-436C-AA77-80D54558E34F}" destId="{E8985D89-B295-42CC-9BEC-B2050F82DD79}" srcOrd="0" destOrd="0" presId="urn:microsoft.com/office/officeart/2009/3/layout/HorizontalOrganizationChart"/>
    <dgm:cxn modelId="{FC340448-9BCF-49EB-ADF7-1D53312236BF}" type="presParOf" srcId="{572334DC-09D9-436C-AA77-80D54558E34F}" destId="{E71977B8-586F-42FC-BF17-2D58C31D6DE2}" srcOrd="1" destOrd="0" presId="urn:microsoft.com/office/officeart/2009/3/layout/HorizontalOrganizationChart"/>
    <dgm:cxn modelId="{E801AD36-A4B1-4411-BB1A-5A5813E465D3}" type="presParOf" srcId="{BCB5D4AB-E2C1-42A3-9C32-671DFDC2BD88}" destId="{212EC115-1C29-4D68-BA0D-16CB0E0E5502}" srcOrd="1" destOrd="0" presId="urn:microsoft.com/office/officeart/2009/3/layout/HorizontalOrganizationChart"/>
    <dgm:cxn modelId="{756D7B6C-F769-470A-87CD-DAFFD29C6875}" type="presParOf" srcId="{BCB5D4AB-E2C1-42A3-9C32-671DFDC2BD88}" destId="{4D09059F-FA71-420E-BD94-CECB4BF71D6F}" srcOrd="2" destOrd="0" presId="urn:microsoft.com/office/officeart/2009/3/layout/HorizontalOrganizationChart"/>
    <dgm:cxn modelId="{CCDA26CF-6AB3-4290-A79B-5C116671A08E}" type="presParOf" srcId="{7FA2B80D-8E6C-4E03-A7AA-B5EBC2477131}" destId="{AA940079-B152-4A4C-BC04-03DF4804DB90}" srcOrd="4" destOrd="0" presId="urn:microsoft.com/office/officeart/2009/3/layout/HorizontalOrganizationChart"/>
    <dgm:cxn modelId="{D604CCB2-F55D-4B39-BFB4-2A055E6EB12A}" type="presParOf" srcId="{7FA2B80D-8E6C-4E03-A7AA-B5EBC2477131}" destId="{46ED8760-2617-4AEF-A12E-439F8D42AD78}" srcOrd="5" destOrd="0" presId="urn:microsoft.com/office/officeart/2009/3/layout/HorizontalOrganizationChart"/>
    <dgm:cxn modelId="{AAEEACAA-DC86-43E2-B815-3A0BFB34CC36}" type="presParOf" srcId="{46ED8760-2617-4AEF-A12E-439F8D42AD78}" destId="{AF0881E4-40E7-47B7-AA92-23A1597F3D9B}" srcOrd="0" destOrd="0" presId="urn:microsoft.com/office/officeart/2009/3/layout/HorizontalOrganizationChart"/>
    <dgm:cxn modelId="{8D64B8D8-1DC1-4604-9C80-2C16639DB122}" type="presParOf" srcId="{AF0881E4-40E7-47B7-AA92-23A1597F3D9B}" destId="{4FC8742E-0041-495A-A5A0-2D49694DC8D7}" srcOrd="0" destOrd="0" presId="urn:microsoft.com/office/officeart/2009/3/layout/HorizontalOrganizationChart"/>
    <dgm:cxn modelId="{CDA2E744-48BE-43CA-A398-0E1FD4CEE1EA}" type="presParOf" srcId="{AF0881E4-40E7-47B7-AA92-23A1597F3D9B}" destId="{D6724AF1-10C0-4758-B684-5ECA259E9B7A}" srcOrd="1" destOrd="0" presId="urn:microsoft.com/office/officeart/2009/3/layout/HorizontalOrganizationChart"/>
    <dgm:cxn modelId="{20BD6B5A-2F8A-4717-B25C-63D97070D9F1}" type="presParOf" srcId="{46ED8760-2617-4AEF-A12E-439F8D42AD78}" destId="{F41CE620-E514-4E83-95AC-70BED9672CB4}" srcOrd="1" destOrd="0" presId="urn:microsoft.com/office/officeart/2009/3/layout/HorizontalOrganizationChart"/>
    <dgm:cxn modelId="{60037A08-65DE-4550-B429-CDD315BEA14B}" type="presParOf" srcId="{46ED8760-2617-4AEF-A12E-439F8D42AD78}" destId="{12663B5E-7113-4208-807F-386220AD0078}" srcOrd="2" destOrd="0" presId="urn:microsoft.com/office/officeart/2009/3/layout/HorizontalOrganizationChart"/>
    <dgm:cxn modelId="{CEA3FF6A-8AAA-4515-B2F9-0561B8FDE107}" type="presParOf" srcId="{7FA2B80D-8E6C-4E03-A7AA-B5EBC2477131}" destId="{B8B8E734-631C-4443-91F5-D96112A21EF5}" srcOrd="6" destOrd="0" presId="urn:microsoft.com/office/officeart/2009/3/layout/HorizontalOrganizationChart"/>
    <dgm:cxn modelId="{CAAE9365-C68F-410C-BBD8-7DD343A0DCF4}" type="presParOf" srcId="{7FA2B80D-8E6C-4E03-A7AA-B5EBC2477131}" destId="{88F15D28-995C-4666-BC22-165A7E43D0A1}" srcOrd="7" destOrd="0" presId="urn:microsoft.com/office/officeart/2009/3/layout/HorizontalOrganizationChart"/>
    <dgm:cxn modelId="{2B9E707D-130E-453A-B3E1-753DDCE7E20A}" type="presParOf" srcId="{88F15D28-995C-4666-BC22-165A7E43D0A1}" destId="{1ECCB335-E9AC-4B14-833C-E35BBE66E556}" srcOrd="0" destOrd="0" presId="urn:microsoft.com/office/officeart/2009/3/layout/HorizontalOrganizationChart"/>
    <dgm:cxn modelId="{13C31095-0D3E-49D2-9BC2-CA65A5EB69CA}" type="presParOf" srcId="{1ECCB335-E9AC-4B14-833C-E35BBE66E556}" destId="{1A6F5A9B-FE84-4825-A785-9BA17CD1C112}" srcOrd="0" destOrd="0" presId="urn:microsoft.com/office/officeart/2009/3/layout/HorizontalOrganizationChart"/>
    <dgm:cxn modelId="{3DA70926-4DAC-4FF2-9FE9-70D21210D0E7}" type="presParOf" srcId="{1ECCB335-E9AC-4B14-833C-E35BBE66E556}" destId="{DCEC8D8E-E4E7-480F-A30B-6E76A3098B27}" srcOrd="1" destOrd="0" presId="urn:microsoft.com/office/officeart/2009/3/layout/HorizontalOrganizationChart"/>
    <dgm:cxn modelId="{35D11236-22B6-4E26-BB31-9AFE77F84FAD}" type="presParOf" srcId="{88F15D28-995C-4666-BC22-165A7E43D0A1}" destId="{5F38660B-B9EE-4667-9C66-97E64CCB065B}" srcOrd="1" destOrd="0" presId="urn:microsoft.com/office/officeart/2009/3/layout/HorizontalOrganizationChart"/>
    <dgm:cxn modelId="{266A235A-270D-4C94-B564-9566EC10F4B8}" type="presParOf" srcId="{88F15D28-995C-4666-BC22-165A7E43D0A1}" destId="{9A0FA1E6-9CC0-405B-82CD-DF4929F1C1E3}" srcOrd="2" destOrd="0" presId="urn:microsoft.com/office/officeart/2009/3/layout/HorizontalOrganizationChart"/>
    <dgm:cxn modelId="{2509E961-9811-48F0-9FA2-D919B6B44073}" type="presParOf" srcId="{A2065452-1B4F-4196-A656-19A1A551A476}" destId="{5E3AA302-1116-41E0-AE5B-73D2FAFA6C65}"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66489B-08E2-4886-A96A-99FC9A3063A9}" type="doc">
      <dgm:prSet loTypeId="urn:microsoft.com/office/officeart/2008/layout/HorizontalMultiLevelHierarchy" loCatId="hierarchy" qsTypeId="urn:microsoft.com/office/officeart/2005/8/quickstyle/simple1" qsCatId="simple" csTypeId="urn:microsoft.com/office/officeart/2005/8/colors/accent3_1" csCatId="accent3" phldr="1"/>
      <dgm:spPr/>
      <dgm:t>
        <a:bodyPr/>
        <a:lstStyle/>
        <a:p>
          <a:endParaRPr lang="es-MX"/>
        </a:p>
      </dgm:t>
    </dgm:pt>
    <dgm:pt modelId="{1B0FF54E-605E-44C6-9403-9A3A239F6C2F}">
      <dgm:prSet phldrT="[Texto]" custT="1"/>
      <dgm:spPr/>
      <dgm:t>
        <a:bodyPr/>
        <a:lstStyle/>
        <a:p>
          <a:r>
            <a:rPr lang="es-MX" sz="2400" dirty="0" smtClean="0"/>
            <a:t>La Propiedad Intelectual</a:t>
          </a:r>
          <a:endParaRPr lang="es-MX" sz="2400" dirty="0"/>
        </a:p>
      </dgm:t>
    </dgm:pt>
    <dgm:pt modelId="{7FF995A4-FE19-420A-94FB-9531B5BD0B6D}" type="parTrans" cxnId="{A8315FC2-77A0-4A20-8659-1352952D21AB}">
      <dgm:prSet/>
      <dgm:spPr/>
      <dgm:t>
        <a:bodyPr/>
        <a:lstStyle/>
        <a:p>
          <a:endParaRPr lang="es-MX"/>
        </a:p>
      </dgm:t>
    </dgm:pt>
    <dgm:pt modelId="{0CC3C4D9-7228-4949-A969-FC5534411E36}" type="sibTrans" cxnId="{A8315FC2-77A0-4A20-8659-1352952D21AB}">
      <dgm:prSet/>
      <dgm:spPr/>
      <dgm:t>
        <a:bodyPr/>
        <a:lstStyle/>
        <a:p>
          <a:endParaRPr lang="es-MX"/>
        </a:p>
      </dgm:t>
    </dgm:pt>
    <dgm:pt modelId="{295E31E2-7AFB-48A5-B096-6664756CF8C7}">
      <dgm:prSet/>
      <dgm:spPr/>
      <dgm:t>
        <a:bodyPr/>
        <a:lstStyle/>
        <a:p>
          <a:r>
            <a:rPr lang="es-MX" dirty="0" smtClean="0"/>
            <a:t>Naturaleza jurídica de la propiedad intelectual</a:t>
          </a:r>
          <a:endParaRPr lang="es-MX" dirty="0"/>
        </a:p>
      </dgm:t>
    </dgm:pt>
    <dgm:pt modelId="{3BCB9DB3-69B1-4E93-AA53-150F5962867F}" type="parTrans" cxnId="{55E74823-2943-46D9-A41D-1D53CD14B16A}">
      <dgm:prSet/>
      <dgm:spPr/>
      <dgm:t>
        <a:bodyPr/>
        <a:lstStyle/>
        <a:p>
          <a:endParaRPr lang="es-MX" dirty="0"/>
        </a:p>
      </dgm:t>
    </dgm:pt>
    <dgm:pt modelId="{4D5D0586-084E-4794-A947-C68851BAB214}" type="sibTrans" cxnId="{55E74823-2943-46D9-A41D-1D53CD14B16A}">
      <dgm:prSet/>
      <dgm:spPr/>
      <dgm:t>
        <a:bodyPr/>
        <a:lstStyle/>
        <a:p>
          <a:endParaRPr lang="es-MX"/>
        </a:p>
      </dgm:t>
    </dgm:pt>
    <dgm:pt modelId="{00EC9C13-4170-4729-AE9C-ADF397BDCD27}">
      <dgm:prSet/>
      <dgm:spPr/>
      <dgm:t>
        <a:bodyPr/>
        <a:lstStyle/>
        <a:p>
          <a:r>
            <a:rPr lang="es-MX" dirty="0" smtClean="0"/>
            <a:t>Relación de la Propiedad Intelectual con otras ramas del derecho</a:t>
          </a:r>
          <a:endParaRPr lang="es-MX" dirty="0"/>
        </a:p>
      </dgm:t>
    </dgm:pt>
    <dgm:pt modelId="{3E63B525-7812-420A-ADAB-803E94F1F343}" type="parTrans" cxnId="{48C093E2-F0FE-4702-B2DF-2ECA51A04F40}">
      <dgm:prSet/>
      <dgm:spPr/>
      <dgm:t>
        <a:bodyPr/>
        <a:lstStyle/>
        <a:p>
          <a:endParaRPr lang="es-MX" dirty="0"/>
        </a:p>
      </dgm:t>
    </dgm:pt>
    <dgm:pt modelId="{5B0EA907-96DA-4257-9F28-F4AD31FE3213}" type="sibTrans" cxnId="{48C093E2-F0FE-4702-B2DF-2ECA51A04F40}">
      <dgm:prSet/>
      <dgm:spPr/>
      <dgm:t>
        <a:bodyPr/>
        <a:lstStyle/>
        <a:p>
          <a:endParaRPr lang="es-MX"/>
        </a:p>
      </dgm:t>
    </dgm:pt>
    <dgm:pt modelId="{EAF1C16B-F09D-4606-85FC-8E13A5876FD3}">
      <dgm:prSet phldrT="[Texto]"/>
      <dgm:spPr/>
      <dgm:t>
        <a:bodyPr/>
        <a:lstStyle/>
        <a:p>
          <a:r>
            <a:rPr lang="es-MX" dirty="0" smtClean="0"/>
            <a:t>Tipos de Propiedad Intelectual</a:t>
          </a:r>
          <a:endParaRPr lang="es-MX" dirty="0"/>
        </a:p>
      </dgm:t>
    </dgm:pt>
    <dgm:pt modelId="{AB8D4501-2445-49A5-B34C-8920D58D9815}" type="parTrans" cxnId="{8A047E0B-DD7F-472C-BA43-27186649C425}">
      <dgm:prSet/>
      <dgm:spPr/>
      <dgm:t>
        <a:bodyPr/>
        <a:lstStyle/>
        <a:p>
          <a:endParaRPr lang="es-MX" dirty="0"/>
        </a:p>
      </dgm:t>
    </dgm:pt>
    <dgm:pt modelId="{C9B4CFEC-1C01-41CD-90E1-7A2C6D836734}" type="sibTrans" cxnId="{8A047E0B-DD7F-472C-BA43-27186649C425}">
      <dgm:prSet/>
      <dgm:spPr/>
      <dgm:t>
        <a:bodyPr/>
        <a:lstStyle/>
        <a:p>
          <a:endParaRPr lang="es-MX"/>
        </a:p>
      </dgm:t>
    </dgm:pt>
    <dgm:pt modelId="{A737F966-8F22-4382-B2EA-7EDEBBBF10E5}" type="pres">
      <dgm:prSet presAssocID="{E466489B-08E2-4886-A96A-99FC9A3063A9}" presName="Name0" presStyleCnt="0">
        <dgm:presLayoutVars>
          <dgm:chPref val="1"/>
          <dgm:dir/>
          <dgm:animOne val="branch"/>
          <dgm:animLvl val="lvl"/>
          <dgm:resizeHandles val="exact"/>
        </dgm:presLayoutVars>
      </dgm:prSet>
      <dgm:spPr/>
      <dgm:t>
        <a:bodyPr/>
        <a:lstStyle/>
        <a:p>
          <a:endParaRPr lang="es-MX"/>
        </a:p>
      </dgm:t>
    </dgm:pt>
    <dgm:pt modelId="{A6EA5CC1-C0D4-4D89-A076-CD4367C36C59}" type="pres">
      <dgm:prSet presAssocID="{1B0FF54E-605E-44C6-9403-9A3A239F6C2F}" presName="root1" presStyleCnt="0"/>
      <dgm:spPr/>
      <dgm:t>
        <a:bodyPr/>
        <a:lstStyle/>
        <a:p>
          <a:endParaRPr lang="es-MX"/>
        </a:p>
      </dgm:t>
    </dgm:pt>
    <dgm:pt modelId="{3362F290-1DC5-4F10-9CBD-6C770B8F27D2}" type="pres">
      <dgm:prSet presAssocID="{1B0FF54E-605E-44C6-9403-9A3A239F6C2F}" presName="LevelOneTextNode" presStyleLbl="node0" presStyleIdx="0" presStyleCnt="1" custAng="5400000" custScaleX="78104" custScaleY="71669" custLinFactX="-100000" custLinFactNeighborX="-114343">
        <dgm:presLayoutVars>
          <dgm:chPref val="3"/>
        </dgm:presLayoutVars>
      </dgm:prSet>
      <dgm:spPr/>
      <dgm:t>
        <a:bodyPr/>
        <a:lstStyle/>
        <a:p>
          <a:endParaRPr lang="es-MX"/>
        </a:p>
      </dgm:t>
    </dgm:pt>
    <dgm:pt modelId="{00E39131-5DC3-48BC-8B9F-C332337FEFC7}" type="pres">
      <dgm:prSet presAssocID="{1B0FF54E-605E-44C6-9403-9A3A239F6C2F}" presName="level2hierChild" presStyleCnt="0"/>
      <dgm:spPr/>
      <dgm:t>
        <a:bodyPr/>
        <a:lstStyle/>
        <a:p>
          <a:endParaRPr lang="es-MX"/>
        </a:p>
      </dgm:t>
    </dgm:pt>
    <dgm:pt modelId="{A38CB20E-486D-49D0-A229-6ED646FD7E69}" type="pres">
      <dgm:prSet presAssocID="{AB8D4501-2445-49A5-B34C-8920D58D9815}" presName="conn2-1" presStyleLbl="parChTrans1D2" presStyleIdx="0" presStyleCnt="3"/>
      <dgm:spPr/>
      <dgm:t>
        <a:bodyPr/>
        <a:lstStyle/>
        <a:p>
          <a:endParaRPr lang="es-MX"/>
        </a:p>
      </dgm:t>
    </dgm:pt>
    <dgm:pt modelId="{1D13CFE5-C01C-4FBE-B5E8-7B4DAB5F73E8}" type="pres">
      <dgm:prSet presAssocID="{AB8D4501-2445-49A5-B34C-8920D58D9815}" presName="connTx" presStyleLbl="parChTrans1D2" presStyleIdx="0" presStyleCnt="3"/>
      <dgm:spPr/>
      <dgm:t>
        <a:bodyPr/>
        <a:lstStyle/>
        <a:p>
          <a:endParaRPr lang="es-MX"/>
        </a:p>
      </dgm:t>
    </dgm:pt>
    <dgm:pt modelId="{9B9F2019-EF33-4538-A166-969E38CEBCEA}" type="pres">
      <dgm:prSet presAssocID="{EAF1C16B-F09D-4606-85FC-8E13A5876FD3}" presName="root2" presStyleCnt="0"/>
      <dgm:spPr/>
    </dgm:pt>
    <dgm:pt modelId="{9890315A-7192-477E-BC4B-06D124A4FD8E}" type="pres">
      <dgm:prSet presAssocID="{EAF1C16B-F09D-4606-85FC-8E13A5876FD3}" presName="LevelTwoTextNode" presStyleLbl="node2" presStyleIdx="0" presStyleCnt="3">
        <dgm:presLayoutVars>
          <dgm:chPref val="3"/>
        </dgm:presLayoutVars>
      </dgm:prSet>
      <dgm:spPr/>
      <dgm:t>
        <a:bodyPr/>
        <a:lstStyle/>
        <a:p>
          <a:endParaRPr lang="es-MX"/>
        </a:p>
      </dgm:t>
    </dgm:pt>
    <dgm:pt modelId="{9AC59DFF-997B-413C-B6B4-0B97F56107D8}" type="pres">
      <dgm:prSet presAssocID="{EAF1C16B-F09D-4606-85FC-8E13A5876FD3}" presName="level3hierChild" presStyleCnt="0"/>
      <dgm:spPr/>
    </dgm:pt>
    <dgm:pt modelId="{D210CFD8-8573-457F-81B8-221E2F5192D2}" type="pres">
      <dgm:prSet presAssocID="{3BCB9DB3-69B1-4E93-AA53-150F5962867F}" presName="conn2-1" presStyleLbl="parChTrans1D2" presStyleIdx="1" presStyleCnt="3"/>
      <dgm:spPr/>
      <dgm:t>
        <a:bodyPr/>
        <a:lstStyle/>
        <a:p>
          <a:endParaRPr lang="es-MX"/>
        </a:p>
      </dgm:t>
    </dgm:pt>
    <dgm:pt modelId="{D5394FEF-6D81-451F-9516-9F3B9E52ACE7}" type="pres">
      <dgm:prSet presAssocID="{3BCB9DB3-69B1-4E93-AA53-150F5962867F}" presName="connTx" presStyleLbl="parChTrans1D2" presStyleIdx="1" presStyleCnt="3"/>
      <dgm:spPr/>
      <dgm:t>
        <a:bodyPr/>
        <a:lstStyle/>
        <a:p>
          <a:endParaRPr lang="es-MX"/>
        </a:p>
      </dgm:t>
    </dgm:pt>
    <dgm:pt modelId="{A52279C7-2246-41F3-BEE6-E4B6FCC36B74}" type="pres">
      <dgm:prSet presAssocID="{295E31E2-7AFB-48A5-B096-6664756CF8C7}" presName="root2" presStyleCnt="0"/>
      <dgm:spPr/>
      <dgm:t>
        <a:bodyPr/>
        <a:lstStyle/>
        <a:p>
          <a:endParaRPr lang="es-MX"/>
        </a:p>
      </dgm:t>
    </dgm:pt>
    <dgm:pt modelId="{6FB15E6C-FA46-4649-A982-6CA658B3B495}" type="pres">
      <dgm:prSet presAssocID="{295E31E2-7AFB-48A5-B096-6664756CF8C7}" presName="LevelTwoTextNode" presStyleLbl="node2" presStyleIdx="1" presStyleCnt="3">
        <dgm:presLayoutVars>
          <dgm:chPref val="3"/>
        </dgm:presLayoutVars>
      </dgm:prSet>
      <dgm:spPr/>
      <dgm:t>
        <a:bodyPr/>
        <a:lstStyle/>
        <a:p>
          <a:endParaRPr lang="es-MX"/>
        </a:p>
      </dgm:t>
    </dgm:pt>
    <dgm:pt modelId="{43A38324-C779-4337-A7F7-90CFB10B2BB1}" type="pres">
      <dgm:prSet presAssocID="{295E31E2-7AFB-48A5-B096-6664756CF8C7}" presName="level3hierChild" presStyleCnt="0"/>
      <dgm:spPr/>
      <dgm:t>
        <a:bodyPr/>
        <a:lstStyle/>
        <a:p>
          <a:endParaRPr lang="es-MX"/>
        </a:p>
      </dgm:t>
    </dgm:pt>
    <dgm:pt modelId="{8616F613-0130-4B2E-838D-9F7521AC364E}" type="pres">
      <dgm:prSet presAssocID="{3E63B525-7812-420A-ADAB-803E94F1F343}" presName="conn2-1" presStyleLbl="parChTrans1D2" presStyleIdx="2" presStyleCnt="3"/>
      <dgm:spPr/>
      <dgm:t>
        <a:bodyPr/>
        <a:lstStyle/>
        <a:p>
          <a:endParaRPr lang="es-MX"/>
        </a:p>
      </dgm:t>
    </dgm:pt>
    <dgm:pt modelId="{EF108CCA-D485-4808-A8E0-E5BC95F75D0D}" type="pres">
      <dgm:prSet presAssocID="{3E63B525-7812-420A-ADAB-803E94F1F343}" presName="connTx" presStyleLbl="parChTrans1D2" presStyleIdx="2" presStyleCnt="3"/>
      <dgm:spPr/>
      <dgm:t>
        <a:bodyPr/>
        <a:lstStyle/>
        <a:p>
          <a:endParaRPr lang="es-MX"/>
        </a:p>
      </dgm:t>
    </dgm:pt>
    <dgm:pt modelId="{83DE3CFA-5D49-496A-98C3-00FCFBC8A3C0}" type="pres">
      <dgm:prSet presAssocID="{00EC9C13-4170-4729-AE9C-ADF397BDCD27}" presName="root2" presStyleCnt="0"/>
      <dgm:spPr/>
      <dgm:t>
        <a:bodyPr/>
        <a:lstStyle/>
        <a:p>
          <a:endParaRPr lang="es-MX"/>
        </a:p>
      </dgm:t>
    </dgm:pt>
    <dgm:pt modelId="{68E3AD46-90FA-4A5C-991F-F0AD1B73E9CB}" type="pres">
      <dgm:prSet presAssocID="{00EC9C13-4170-4729-AE9C-ADF397BDCD27}" presName="LevelTwoTextNode" presStyleLbl="node2" presStyleIdx="2" presStyleCnt="3">
        <dgm:presLayoutVars>
          <dgm:chPref val="3"/>
        </dgm:presLayoutVars>
      </dgm:prSet>
      <dgm:spPr/>
      <dgm:t>
        <a:bodyPr/>
        <a:lstStyle/>
        <a:p>
          <a:endParaRPr lang="es-MX"/>
        </a:p>
      </dgm:t>
    </dgm:pt>
    <dgm:pt modelId="{5B72854A-D34A-4101-9E58-7656597DA1E6}" type="pres">
      <dgm:prSet presAssocID="{00EC9C13-4170-4729-AE9C-ADF397BDCD27}" presName="level3hierChild" presStyleCnt="0"/>
      <dgm:spPr/>
      <dgm:t>
        <a:bodyPr/>
        <a:lstStyle/>
        <a:p>
          <a:endParaRPr lang="es-MX"/>
        </a:p>
      </dgm:t>
    </dgm:pt>
  </dgm:ptLst>
  <dgm:cxnLst>
    <dgm:cxn modelId="{F23999FD-55D4-4525-B1A5-F96DCDBA8817}" type="presOf" srcId="{EAF1C16B-F09D-4606-85FC-8E13A5876FD3}" destId="{9890315A-7192-477E-BC4B-06D124A4FD8E}" srcOrd="0" destOrd="0" presId="urn:microsoft.com/office/officeart/2008/layout/HorizontalMultiLevelHierarchy"/>
    <dgm:cxn modelId="{8A047E0B-DD7F-472C-BA43-27186649C425}" srcId="{1B0FF54E-605E-44C6-9403-9A3A239F6C2F}" destId="{EAF1C16B-F09D-4606-85FC-8E13A5876FD3}" srcOrd="0" destOrd="0" parTransId="{AB8D4501-2445-49A5-B34C-8920D58D9815}" sibTransId="{C9B4CFEC-1C01-41CD-90E1-7A2C6D836734}"/>
    <dgm:cxn modelId="{55E74823-2943-46D9-A41D-1D53CD14B16A}" srcId="{1B0FF54E-605E-44C6-9403-9A3A239F6C2F}" destId="{295E31E2-7AFB-48A5-B096-6664756CF8C7}" srcOrd="1" destOrd="0" parTransId="{3BCB9DB3-69B1-4E93-AA53-150F5962867F}" sibTransId="{4D5D0586-084E-4794-A947-C68851BAB214}"/>
    <dgm:cxn modelId="{CFAB5928-D163-4615-991F-7F0DDBE10CF9}" type="presOf" srcId="{AB8D4501-2445-49A5-B34C-8920D58D9815}" destId="{A38CB20E-486D-49D0-A229-6ED646FD7E69}" srcOrd="0" destOrd="0" presId="urn:microsoft.com/office/officeart/2008/layout/HorizontalMultiLevelHierarchy"/>
    <dgm:cxn modelId="{0AEFF738-A464-4D01-889E-A45EFA91D880}" type="presOf" srcId="{AB8D4501-2445-49A5-B34C-8920D58D9815}" destId="{1D13CFE5-C01C-4FBE-B5E8-7B4DAB5F73E8}" srcOrd="1" destOrd="0" presId="urn:microsoft.com/office/officeart/2008/layout/HorizontalMultiLevelHierarchy"/>
    <dgm:cxn modelId="{A8315FC2-77A0-4A20-8659-1352952D21AB}" srcId="{E466489B-08E2-4886-A96A-99FC9A3063A9}" destId="{1B0FF54E-605E-44C6-9403-9A3A239F6C2F}" srcOrd="0" destOrd="0" parTransId="{7FF995A4-FE19-420A-94FB-9531B5BD0B6D}" sibTransId="{0CC3C4D9-7228-4949-A969-FC5534411E36}"/>
    <dgm:cxn modelId="{D338049D-C7C6-44FB-A729-B95885F11D29}" type="presOf" srcId="{3E63B525-7812-420A-ADAB-803E94F1F343}" destId="{8616F613-0130-4B2E-838D-9F7521AC364E}" srcOrd="0" destOrd="0" presId="urn:microsoft.com/office/officeart/2008/layout/HorizontalMultiLevelHierarchy"/>
    <dgm:cxn modelId="{FFB7D2CD-9428-483A-8CA8-A5BB48C425FD}" type="presOf" srcId="{1B0FF54E-605E-44C6-9403-9A3A239F6C2F}" destId="{3362F290-1DC5-4F10-9CBD-6C770B8F27D2}" srcOrd="0" destOrd="0" presId="urn:microsoft.com/office/officeart/2008/layout/HorizontalMultiLevelHierarchy"/>
    <dgm:cxn modelId="{078AB81B-4940-4474-8225-1174634EDD61}" type="presOf" srcId="{3E63B525-7812-420A-ADAB-803E94F1F343}" destId="{EF108CCA-D485-4808-A8E0-E5BC95F75D0D}" srcOrd="1" destOrd="0" presId="urn:microsoft.com/office/officeart/2008/layout/HorizontalMultiLevelHierarchy"/>
    <dgm:cxn modelId="{130D42DC-7EC3-4BED-BE00-7A1931B046CE}" type="presOf" srcId="{295E31E2-7AFB-48A5-B096-6664756CF8C7}" destId="{6FB15E6C-FA46-4649-A982-6CA658B3B495}" srcOrd="0" destOrd="0" presId="urn:microsoft.com/office/officeart/2008/layout/HorizontalMultiLevelHierarchy"/>
    <dgm:cxn modelId="{B268899B-0FC1-4D5F-85AC-10D026A69715}" type="presOf" srcId="{3BCB9DB3-69B1-4E93-AA53-150F5962867F}" destId="{D210CFD8-8573-457F-81B8-221E2F5192D2}" srcOrd="0" destOrd="0" presId="urn:microsoft.com/office/officeart/2008/layout/HorizontalMultiLevelHierarchy"/>
    <dgm:cxn modelId="{E0D47589-6D95-4E76-8929-5626F1BFEE34}" type="presOf" srcId="{3BCB9DB3-69B1-4E93-AA53-150F5962867F}" destId="{D5394FEF-6D81-451F-9516-9F3B9E52ACE7}" srcOrd="1" destOrd="0" presId="urn:microsoft.com/office/officeart/2008/layout/HorizontalMultiLevelHierarchy"/>
    <dgm:cxn modelId="{B2CF1A7C-21AF-4770-AAC4-01E991EE2959}" type="presOf" srcId="{E466489B-08E2-4886-A96A-99FC9A3063A9}" destId="{A737F966-8F22-4382-B2EA-7EDEBBBF10E5}" srcOrd="0" destOrd="0" presId="urn:microsoft.com/office/officeart/2008/layout/HorizontalMultiLevelHierarchy"/>
    <dgm:cxn modelId="{D6838095-14C6-4656-978F-56E5175BF2BB}" type="presOf" srcId="{00EC9C13-4170-4729-AE9C-ADF397BDCD27}" destId="{68E3AD46-90FA-4A5C-991F-F0AD1B73E9CB}" srcOrd="0" destOrd="0" presId="urn:microsoft.com/office/officeart/2008/layout/HorizontalMultiLevelHierarchy"/>
    <dgm:cxn modelId="{48C093E2-F0FE-4702-B2DF-2ECA51A04F40}" srcId="{1B0FF54E-605E-44C6-9403-9A3A239F6C2F}" destId="{00EC9C13-4170-4729-AE9C-ADF397BDCD27}" srcOrd="2" destOrd="0" parTransId="{3E63B525-7812-420A-ADAB-803E94F1F343}" sibTransId="{5B0EA907-96DA-4257-9F28-F4AD31FE3213}"/>
    <dgm:cxn modelId="{314710A6-B994-41F1-BB10-78D4ADA0DA29}" type="presParOf" srcId="{A737F966-8F22-4382-B2EA-7EDEBBBF10E5}" destId="{A6EA5CC1-C0D4-4D89-A076-CD4367C36C59}" srcOrd="0" destOrd="0" presId="urn:microsoft.com/office/officeart/2008/layout/HorizontalMultiLevelHierarchy"/>
    <dgm:cxn modelId="{FD0F920B-5C8C-419B-984D-CC76B3E9D9C4}" type="presParOf" srcId="{A6EA5CC1-C0D4-4D89-A076-CD4367C36C59}" destId="{3362F290-1DC5-4F10-9CBD-6C770B8F27D2}" srcOrd="0" destOrd="0" presId="urn:microsoft.com/office/officeart/2008/layout/HorizontalMultiLevelHierarchy"/>
    <dgm:cxn modelId="{AC738CD7-0F01-49A7-8EF3-92BB53CD8F97}" type="presParOf" srcId="{A6EA5CC1-C0D4-4D89-A076-CD4367C36C59}" destId="{00E39131-5DC3-48BC-8B9F-C332337FEFC7}" srcOrd="1" destOrd="0" presId="urn:microsoft.com/office/officeart/2008/layout/HorizontalMultiLevelHierarchy"/>
    <dgm:cxn modelId="{E9418A37-14FE-4DC4-8627-9BFA554A14F1}" type="presParOf" srcId="{00E39131-5DC3-48BC-8B9F-C332337FEFC7}" destId="{A38CB20E-486D-49D0-A229-6ED646FD7E69}" srcOrd="0" destOrd="0" presId="urn:microsoft.com/office/officeart/2008/layout/HorizontalMultiLevelHierarchy"/>
    <dgm:cxn modelId="{8B1E6425-DF88-4A77-A173-E7322526C5BE}" type="presParOf" srcId="{A38CB20E-486D-49D0-A229-6ED646FD7E69}" destId="{1D13CFE5-C01C-4FBE-B5E8-7B4DAB5F73E8}" srcOrd="0" destOrd="0" presId="urn:microsoft.com/office/officeart/2008/layout/HorizontalMultiLevelHierarchy"/>
    <dgm:cxn modelId="{6768AC5B-BABA-4DD9-AB9A-B4C8DA393CB7}" type="presParOf" srcId="{00E39131-5DC3-48BC-8B9F-C332337FEFC7}" destId="{9B9F2019-EF33-4538-A166-969E38CEBCEA}" srcOrd="1" destOrd="0" presId="urn:microsoft.com/office/officeart/2008/layout/HorizontalMultiLevelHierarchy"/>
    <dgm:cxn modelId="{597ACDAA-66FC-4C43-9397-F1F3737397BD}" type="presParOf" srcId="{9B9F2019-EF33-4538-A166-969E38CEBCEA}" destId="{9890315A-7192-477E-BC4B-06D124A4FD8E}" srcOrd="0" destOrd="0" presId="urn:microsoft.com/office/officeart/2008/layout/HorizontalMultiLevelHierarchy"/>
    <dgm:cxn modelId="{177FD35E-F82D-4E6D-BED7-BA79652BDCD5}" type="presParOf" srcId="{9B9F2019-EF33-4538-A166-969E38CEBCEA}" destId="{9AC59DFF-997B-413C-B6B4-0B97F56107D8}" srcOrd="1" destOrd="0" presId="urn:microsoft.com/office/officeart/2008/layout/HorizontalMultiLevelHierarchy"/>
    <dgm:cxn modelId="{C08CD13B-ECB7-4F56-95DD-B5D9232B87B4}" type="presParOf" srcId="{00E39131-5DC3-48BC-8B9F-C332337FEFC7}" destId="{D210CFD8-8573-457F-81B8-221E2F5192D2}" srcOrd="2" destOrd="0" presId="urn:microsoft.com/office/officeart/2008/layout/HorizontalMultiLevelHierarchy"/>
    <dgm:cxn modelId="{C7C2C8DA-6386-49A5-A72D-6E1C6125E96C}" type="presParOf" srcId="{D210CFD8-8573-457F-81B8-221E2F5192D2}" destId="{D5394FEF-6D81-451F-9516-9F3B9E52ACE7}" srcOrd="0" destOrd="0" presId="urn:microsoft.com/office/officeart/2008/layout/HorizontalMultiLevelHierarchy"/>
    <dgm:cxn modelId="{5F9DE1F6-0E74-4D9C-A290-76598FDB5ECC}" type="presParOf" srcId="{00E39131-5DC3-48BC-8B9F-C332337FEFC7}" destId="{A52279C7-2246-41F3-BEE6-E4B6FCC36B74}" srcOrd="3" destOrd="0" presId="urn:microsoft.com/office/officeart/2008/layout/HorizontalMultiLevelHierarchy"/>
    <dgm:cxn modelId="{9C54A5AE-A20F-4B77-9683-0BE8D74A39FE}" type="presParOf" srcId="{A52279C7-2246-41F3-BEE6-E4B6FCC36B74}" destId="{6FB15E6C-FA46-4649-A982-6CA658B3B495}" srcOrd="0" destOrd="0" presId="urn:microsoft.com/office/officeart/2008/layout/HorizontalMultiLevelHierarchy"/>
    <dgm:cxn modelId="{16209895-8657-4E25-AA4D-39D740FD6BCC}" type="presParOf" srcId="{A52279C7-2246-41F3-BEE6-E4B6FCC36B74}" destId="{43A38324-C779-4337-A7F7-90CFB10B2BB1}" srcOrd="1" destOrd="0" presId="urn:microsoft.com/office/officeart/2008/layout/HorizontalMultiLevelHierarchy"/>
    <dgm:cxn modelId="{2BA4D7B3-B018-4610-A043-808153B783B6}" type="presParOf" srcId="{00E39131-5DC3-48BC-8B9F-C332337FEFC7}" destId="{8616F613-0130-4B2E-838D-9F7521AC364E}" srcOrd="4" destOrd="0" presId="urn:microsoft.com/office/officeart/2008/layout/HorizontalMultiLevelHierarchy"/>
    <dgm:cxn modelId="{D89631E5-4FCD-4EFA-8CF8-A075455BD4FE}" type="presParOf" srcId="{8616F613-0130-4B2E-838D-9F7521AC364E}" destId="{EF108CCA-D485-4808-A8E0-E5BC95F75D0D}" srcOrd="0" destOrd="0" presId="urn:microsoft.com/office/officeart/2008/layout/HorizontalMultiLevelHierarchy"/>
    <dgm:cxn modelId="{E099BF1F-3F79-4BF7-82DF-AD3F271AEBD2}" type="presParOf" srcId="{00E39131-5DC3-48BC-8B9F-C332337FEFC7}" destId="{83DE3CFA-5D49-496A-98C3-00FCFBC8A3C0}" srcOrd="5" destOrd="0" presId="urn:microsoft.com/office/officeart/2008/layout/HorizontalMultiLevelHierarchy"/>
    <dgm:cxn modelId="{DC6EE595-C871-4CE4-A5E8-00A9CB6484F6}" type="presParOf" srcId="{83DE3CFA-5D49-496A-98C3-00FCFBC8A3C0}" destId="{68E3AD46-90FA-4A5C-991F-F0AD1B73E9CB}" srcOrd="0" destOrd="0" presId="urn:microsoft.com/office/officeart/2008/layout/HorizontalMultiLevelHierarchy"/>
    <dgm:cxn modelId="{52910976-9E06-4B55-AC07-3FCC6B3C36FC}" type="presParOf" srcId="{83DE3CFA-5D49-496A-98C3-00FCFBC8A3C0}" destId="{5B72854A-D34A-4101-9E58-7656597DA1E6}"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00B32C-7AA0-4C06-BDE0-134202702DAD}" type="doc">
      <dgm:prSet loTypeId="urn:microsoft.com/office/officeart/2008/layout/AlternatingHexagons" loCatId="list" qsTypeId="urn:microsoft.com/office/officeart/2005/8/quickstyle/simple2" qsCatId="simple" csTypeId="urn:microsoft.com/office/officeart/2005/8/colors/accent3_1" csCatId="accent3" phldr="1"/>
      <dgm:spPr/>
      <dgm:t>
        <a:bodyPr/>
        <a:lstStyle/>
        <a:p>
          <a:endParaRPr lang="es-MX"/>
        </a:p>
      </dgm:t>
    </dgm:pt>
    <dgm:pt modelId="{226A89F6-9FA3-43AC-8D56-B75779453710}">
      <dgm:prSet phldrT="[Texto]" custT="1"/>
      <dgm:spPr/>
      <dgm:t>
        <a:bodyPr/>
        <a:lstStyle/>
        <a:p>
          <a:pPr algn="ctr"/>
          <a:r>
            <a:rPr lang="es-MX" sz="1800" dirty="0" smtClean="0"/>
            <a:t>Derecho de la Propiedad intelectual </a:t>
          </a:r>
          <a:endParaRPr lang="es-MX" sz="1800" dirty="0"/>
        </a:p>
      </dgm:t>
    </dgm:pt>
    <dgm:pt modelId="{29A90FE1-8547-44F8-B310-96A4D9649C5B}" type="parTrans" cxnId="{70E4BFCD-0A18-4A90-9BCA-2FDED8A033C5}">
      <dgm:prSet/>
      <dgm:spPr/>
      <dgm:t>
        <a:bodyPr/>
        <a:lstStyle/>
        <a:p>
          <a:pPr algn="just"/>
          <a:endParaRPr lang="es-MX" sz="2400"/>
        </a:p>
      </dgm:t>
    </dgm:pt>
    <dgm:pt modelId="{C6A59ECF-185E-407C-B56D-5844E702C038}" type="sibTrans" cxnId="{70E4BFCD-0A18-4A90-9BCA-2FDED8A033C5}">
      <dgm:prSet custT="1"/>
      <dgm:spPr/>
      <dgm:t>
        <a:bodyPr/>
        <a:lstStyle/>
        <a:p>
          <a:pPr algn="just"/>
          <a:endParaRPr lang="es-MX" sz="4400" dirty="0"/>
        </a:p>
      </dgm:t>
    </dgm:pt>
    <dgm:pt modelId="{8FE4A27D-8743-4AF0-9AE3-6E573E30033B}">
      <dgm:prSet phldrT="[Texto]" custT="1"/>
      <dgm:spPr/>
      <dgm:t>
        <a:bodyPr/>
        <a:lstStyle/>
        <a:p>
          <a:pPr algn="just"/>
          <a:r>
            <a:rPr lang="es-MX" sz="1200" dirty="0" smtClean="0"/>
            <a:t>Es el derecho considerado como el privilegio de usar de forma exclusiva y temporal las creaciones y los signos distintivos de productos, establecimientos y servicios. </a:t>
          </a:r>
          <a:endParaRPr lang="es-MX" sz="1200" dirty="0"/>
        </a:p>
      </dgm:t>
    </dgm:pt>
    <dgm:pt modelId="{7264385D-EE4D-4EAF-AA46-0AD0FEF6B6BA}" type="parTrans" cxnId="{6F0ACDDE-344F-405C-9B89-DB303FD61F5E}">
      <dgm:prSet/>
      <dgm:spPr/>
      <dgm:t>
        <a:bodyPr/>
        <a:lstStyle/>
        <a:p>
          <a:pPr algn="just"/>
          <a:endParaRPr lang="es-MX" sz="2400"/>
        </a:p>
      </dgm:t>
    </dgm:pt>
    <dgm:pt modelId="{87249A83-B7DD-4CA4-AEF0-F7F322791A43}" type="sibTrans" cxnId="{6F0ACDDE-344F-405C-9B89-DB303FD61F5E}">
      <dgm:prSet/>
      <dgm:spPr/>
      <dgm:t>
        <a:bodyPr/>
        <a:lstStyle/>
        <a:p>
          <a:pPr algn="just"/>
          <a:endParaRPr lang="es-MX" sz="2400"/>
        </a:p>
      </dgm:t>
    </dgm:pt>
    <dgm:pt modelId="{C59FCF0E-E4FC-4A95-BE89-A0B7FF957601}">
      <dgm:prSet phldrT="[Texto]" custT="1"/>
      <dgm:spPr/>
      <dgm:t>
        <a:bodyPr/>
        <a:lstStyle/>
        <a:p>
          <a:pPr algn="ctr"/>
          <a:r>
            <a:rPr lang="es-MX" sz="1800" dirty="0" smtClean="0"/>
            <a:t>Derecho intelectual </a:t>
          </a:r>
          <a:endParaRPr lang="es-MX" sz="1800" dirty="0"/>
        </a:p>
      </dgm:t>
    </dgm:pt>
    <dgm:pt modelId="{20764C7A-9CB6-4D36-ADEC-B40C0862EE13}" type="parTrans" cxnId="{14523E81-416D-416D-8686-856B7FCF83B2}">
      <dgm:prSet/>
      <dgm:spPr/>
      <dgm:t>
        <a:bodyPr/>
        <a:lstStyle/>
        <a:p>
          <a:pPr algn="just"/>
          <a:endParaRPr lang="es-MX" sz="2400"/>
        </a:p>
      </dgm:t>
    </dgm:pt>
    <dgm:pt modelId="{2292FC49-2540-43B8-88C6-C6C11154DB9A}" type="sibTrans" cxnId="{14523E81-416D-416D-8686-856B7FCF83B2}">
      <dgm:prSet custT="1"/>
      <dgm:spPr/>
      <dgm:t>
        <a:bodyPr/>
        <a:lstStyle/>
        <a:p>
          <a:pPr algn="just"/>
          <a:endParaRPr lang="es-MX" sz="4400" dirty="0"/>
        </a:p>
      </dgm:t>
    </dgm:pt>
    <dgm:pt modelId="{5D7303D7-09E4-4FB7-B662-E15C36BFE4D4}">
      <dgm:prSet phldrT="[Texto]" custT="1"/>
      <dgm:spPr/>
      <dgm:t>
        <a:bodyPr/>
        <a:lstStyle/>
        <a:p>
          <a:pPr algn="just"/>
          <a:r>
            <a:rPr lang="es-MX" sz="1100" dirty="0" smtClean="0"/>
            <a:t>Conjunto de normas que regulan las prerrogativas y beneficios que las leyes reconocen y establecen en favor de los autores y de sus </a:t>
          </a:r>
          <a:r>
            <a:rPr lang="es-MX" sz="1400" dirty="0" smtClean="0"/>
            <a:t>causahabientes</a:t>
          </a:r>
          <a:r>
            <a:rPr lang="es-MX" sz="1100" dirty="0" smtClean="0"/>
            <a:t> por la creación de obras artísticas, científicas, industriales y comerciales </a:t>
          </a:r>
          <a:endParaRPr lang="es-MX" sz="1100" dirty="0"/>
        </a:p>
      </dgm:t>
    </dgm:pt>
    <dgm:pt modelId="{47986CBF-273C-4994-8F59-95A0C5994C5E}" type="parTrans" cxnId="{BC279395-8C6F-4732-96D5-BCCECE29A22D}">
      <dgm:prSet/>
      <dgm:spPr/>
      <dgm:t>
        <a:bodyPr/>
        <a:lstStyle/>
        <a:p>
          <a:pPr algn="just"/>
          <a:endParaRPr lang="es-MX" sz="2400"/>
        </a:p>
      </dgm:t>
    </dgm:pt>
    <dgm:pt modelId="{6B704553-6157-45FE-BBC6-30A647D0850D}" type="sibTrans" cxnId="{BC279395-8C6F-4732-96D5-BCCECE29A22D}">
      <dgm:prSet/>
      <dgm:spPr/>
      <dgm:t>
        <a:bodyPr/>
        <a:lstStyle/>
        <a:p>
          <a:pPr algn="just"/>
          <a:endParaRPr lang="es-MX" sz="2400"/>
        </a:p>
      </dgm:t>
    </dgm:pt>
    <dgm:pt modelId="{0DA1B40B-3CB3-46DD-98D3-DB6CADED2389}">
      <dgm:prSet phldrT="[Texto]" custT="1"/>
      <dgm:spPr/>
      <dgm:t>
        <a:bodyPr/>
        <a:lstStyle/>
        <a:p>
          <a:pPr algn="just"/>
          <a:r>
            <a:rPr lang="es-MX" sz="1200" dirty="0" smtClean="0"/>
            <a:t>La propiedad intelectual (P.I.) se relaciona con las creaciones de la mente: invenciones, obras literarias y artísticas, así como símbolos, nombres e imágenes utilizados en el comercio</a:t>
          </a:r>
          <a:endParaRPr lang="es-MX" sz="1200" dirty="0"/>
        </a:p>
      </dgm:t>
    </dgm:pt>
    <dgm:pt modelId="{0AFE01F3-30E5-49DB-9F20-035593162E9E}">
      <dgm:prSet phldrT="[Texto]" custT="1"/>
      <dgm:spPr/>
      <dgm:t>
        <a:bodyPr/>
        <a:lstStyle/>
        <a:p>
          <a:pPr algn="ctr"/>
          <a:r>
            <a:rPr lang="es-MX" sz="1800" dirty="0" smtClean="0"/>
            <a:t>Propiedad intelectual </a:t>
          </a:r>
          <a:endParaRPr lang="es-MX" sz="1800" dirty="0"/>
        </a:p>
      </dgm:t>
    </dgm:pt>
    <dgm:pt modelId="{F882E6F9-296F-4B25-9492-950382AF6EE8}" type="sibTrans" cxnId="{26C2A2F1-A861-43D7-98D6-7CB648B0A72C}">
      <dgm:prSet custT="1"/>
      <dgm:spPr/>
      <dgm:t>
        <a:bodyPr/>
        <a:lstStyle/>
        <a:p>
          <a:pPr algn="just"/>
          <a:endParaRPr lang="es-MX" sz="4400" dirty="0"/>
        </a:p>
      </dgm:t>
    </dgm:pt>
    <dgm:pt modelId="{3CCFB40F-8291-44AC-A0A4-799CDD34F7DA}" type="parTrans" cxnId="{26C2A2F1-A861-43D7-98D6-7CB648B0A72C}">
      <dgm:prSet/>
      <dgm:spPr/>
      <dgm:t>
        <a:bodyPr/>
        <a:lstStyle/>
        <a:p>
          <a:pPr algn="just"/>
          <a:endParaRPr lang="es-MX" sz="2400"/>
        </a:p>
      </dgm:t>
    </dgm:pt>
    <dgm:pt modelId="{F37CEAF3-FD75-4C25-9ECB-369037187719}" type="sibTrans" cxnId="{B69C9688-C6DC-48F7-8892-2F07597B79FC}">
      <dgm:prSet/>
      <dgm:spPr/>
      <dgm:t>
        <a:bodyPr/>
        <a:lstStyle/>
        <a:p>
          <a:pPr algn="just"/>
          <a:endParaRPr lang="es-MX" sz="2400"/>
        </a:p>
      </dgm:t>
    </dgm:pt>
    <dgm:pt modelId="{72270ED7-D2F6-40A0-AC4C-272793D2D656}" type="parTrans" cxnId="{B69C9688-C6DC-48F7-8892-2F07597B79FC}">
      <dgm:prSet/>
      <dgm:spPr/>
      <dgm:t>
        <a:bodyPr/>
        <a:lstStyle/>
        <a:p>
          <a:pPr algn="just"/>
          <a:endParaRPr lang="es-MX" sz="2400"/>
        </a:p>
      </dgm:t>
    </dgm:pt>
    <dgm:pt modelId="{D2568792-534E-4A0E-BEBD-8EA32CC848C9}" type="pres">
      <dgm:prSet presAssocID="{8500B32C-7AA0-4C06-BDE0-134202702DAD}" presName="Name0" presStyleCnt="0">
        <dgm:presLayoutVars>
          <dgm:chMax/>
          <dgm:chPref/>
          <dgm:dir/>
          <dgm:animLvl val="lvl"/>
        </dgm:presLayoutVars>
      </dgm:prSet>
      <dgm:spPr/>
      <dgm:t>
        <a:bodyPr/>
        <a:lstStyle/>
        <a:p>
          <a:endParaRPr lang="es-MX"/>
        </a:p>
      </dgm:t>
    </dgm:pt>
    <dgm:pt modelId="{A0D4AFB4-0F09-4A48-AD24-1870E2DFD833}" type="pres">
      <dgm:prSet presAssocID="{C59FCF0E-E4FC-4A95-BE89-A0B7FF957601}" presName="composite" presStyleCnt="0"/>
      <dgm:spPr/>
    </dgm:pt>
    <dgm:pt modelId="{B6D045C4-C7BF-4C49-8539-D1C0EF738BDB}" type="pres">
      <dgm:prSet presAssocID="{C59FCF0E-E4FC-4A95-BE89-A0B7FF957601}" presName="Parent1" presStyleLbl="node1" presStyleIdx="0" presStyleCnt="6">
        <dgm:presLayoutVars>
          <dgm:chMax val="1"/>
          <dgm:chPref val="1"/>
          <dgm:bulletEnabled val="1"/>
        </dgm:presLayoutVars>
      </dgm:prSet>
      <dgm:spPr/>
      <dgm:t>
        <a:bodyPr/>
        <a:lstStyle/>
        <a:p>
          <a:endParaRPr lang="es-MX"/>
        </a:p>
      </dgm:t>
    </dgm:pt>
    <dgm:pt modelId="{859784AE-E28B-4F21-88D8-1325314F9D14}" type="pres">
      <dgm:prSet presAssocID="{C59FCF0E-E4FC-4A95-BE89-A0B7FF957601}" presName="Childtext1" presStyleLbl="revTx" presStyleIdx="0" presStyleCnt="3">
        <dgm:presLayoutVars>
          <dgm:chMax val="0"/>
          <dgm:chPref val="0"/>
          <dgm:bulletEnabled val="1"/>
        </dgm:presLayoutVars>
      </dgm:prSet>
      <dgm:spPr/>
      <dgm:t>
        <a:bodyPr/>
        <a:lstStyle/>
        <a:p>
          <a:endParaRPr lang="es-MX"/>
        </a:p>
      </dgm:t>
    </dgm:pt>
    <dgm:pt modelId="{8AF6D2CE-3EFE-41E4-AAEE-B0AB510466C9}" type="pres">
      <dgm:prSet presAssocID="{C59FCF0E-E4FC-4A95-BE89-A0B7FF957601}" presName="BalanceSpacing" presStyleCnt="0"/>
      <dgm:spPr/>
    </dgm:pt>
    <dgm:pt modelId="{1C1D073D-3A0D-475D-AD53-F615E6D091C1}" type="pres">
      <dgm:prSet presAssocID="{C59FCF0E-E4FC-4A95-BE89-A0B7FF957601}" presName="BalanceSpacing1" presStyleCnt="0"/>
      <dgm:spPr/>
    </dgm:pt>
    <dgm:pt modelId="{DE7E3854-F775-4D8B-A542-11CF9AF2154A}" type="pres">
      <dgm:prSet presAssocID="{2292FC49-2540-43B8-88C6-C6C11154DB9A}" presName="Accent1Text" presStyleLbl="node1" presStyleIdx="1" presStyleCnt="6"/>
      <dgm:spPr/>
      <dgm:t>
        <a:bodyPr/>
        <a:lstStyle/>
        <a:p>
          <a:endParaRPr lang="es-MX"/>
        </a:p>
      </dgm:t>
    </dgm:pt>
    <dgm:pt modelId="{60C2F2DE-AE70-4660-A331-E6922BE9001D}" type="pres">
      <dgm:prSet presAssocID="{2292FC49-2540-43B8-88C6-C6C11154DB9A}" presName="spaceBetweenRectangles" presStyleCnt="0"/>
      <dgm:spPr/>
    </dgm:pt>
    <dgm:pt modelId="{A9B8430E-AD73-4697-9982-5F1E12FB7440}" type="pres">
      <dgm:prSet presAssocID="{0AFE01F3-30E5-49DB-9F20-035593162E9E}" presName="composite" presStyleCnt="0"/>
      <dgm:spPr/>
    </dgm:pt>
    <dgm:pt modelId="{6DAD4165-7607-4146-B156-D2E561F5A49E}" type="pres">
      <dgm:prSet presAssocID="{0AFE01F3-30E5-49DB-9F20-035593162E9E}" presName="Parent1" presStyleLbl="node1" presStyleIdx="2" presStyleCnt="6">
        <dgm:presLayoutVars>
          <dgm:chMax val="1"/>
          <dgm:chPref val="1"/>
          <dgm:bulletEnabled val="1"/>
        </dgm:presLayoutVars>
      </dgm:prSet>
      <dgm:spPr/>
      <dgm:t>
        <a:bodyPr/>
        <a:lstStyle/>
        <a:p>
          <a:endParaRPr lang="es-MX"/>
        </a:p>
      </dgm:t>
    </dgm:pt>
    <dgm:pt modelId="{D104FAE8-E2E0-4BE5-9C18-FEEAD2344694}" type="pres">
      <dgm:prSet presAssocID="{0AFE01F3-30E5-49DB-9F20-035593162E9E}" presName="Childtext1" presStyleLbl="revTx" presStyleIdx="1" presStyleCnt="3">
        <dgm:presLayoutVars>
          <dgm:chMax val="0"/>
          <dgm:chPref val="0"/>
          <dgm:bulletEnabled val="1"/>
        </dgm:presLayoutVars>
      </dgm:prSet>
      <dgm:spPr/>
      <dgm:t>
        <a:bodyPr/>
        <a:lstStyle/>
        <a:p>
          <a:endParaRPr lang="es-MX"/>
        </a:p>
      </dgm:t>
    </dgm:pt>
    <dgm:pt modelId="{74E68935-7818-4254-AD22-77B4FA304A22}" type="pres">
      <dgm:prSet presAssocID="{0AFE01F3-30E5-49DB-9F20-035593162E9E}" presName="BalanceSpacing" presStyleCnt="0"/>
      <dgm:spPr/>
    </dgm:pt>
    <dgm:pt modelId="{C8C7569E-E50D-4D5E-9A3E-F7E0193D93D7}" type="pres">
      <dgm:prSet presAssocID="{0AFE01F3-30E5-49DB-9F20-035593162E9E}" presName="BalanceSpacing1" presStyleCnt="0"/>
      <dgm:spPr/>
    </dgm:pt>
    <dgm:pt modelId="{0BDF6CA3-6F41-4FCC-8B8E-56B6330D239A}" type="pres">
      <dgm:prSet presAssocID="{F882E6F9-296F-4B25-9492-950382AF6EE8}" presName="Accent1Text" presStyleLbl="node1" presStyleIdx="3" presStyleCnt="6"/>
      <dgm:spPr/>
      <dgm:t>
        <a:bodyPr/>
        <a:lstStyle/>
        <a:p>
          <a:endParaRPr lang="es-MX"/>
        </a:p>
      </dgm:t>
    </dgm:pt>
    <dgm:pt modelId="{83474D31-B998-40FB-A49D-9F50BE6F68CB}" type="pres">
      <dgm:prSet presAssocID="{F882E6F9-296F-4B25-9492-950382AF6EE8}" presName="spaceBetweenRectangles" presStyleCnt="0"/>
      <dgm:spPr/>
    </dgm:pt>
    <dgm:pt modelId="{DFF2EAAB-4195-453D-8AF6-E53C83627EA7}" type="pres">
      <dgm:prSet presAssocID="{226A89F6-9FA3-43AC-8D56-B75779453710}" presName="composite" presStyleCnt="0"/>
      <dgm:spPr/>
    </dgm:pt>
    <dgm:pt modelId="{7DE93F70-F5EE-48FC-8643-AED5219711D2}" type="pres">
      <dgm:prSet presAssocID="{226A89F6-9FA3-43AC-8D56-B75779453710}" presName="Parent1" presStyleLbl="node1" presStyleIdx="4" presStyleCnt="6">
        <dgm:presLayoutVars>
          <dgm:chMax val="1"/>
          <dgm:chPref val="1"/>
          <dgm:bulletEnabled val="1"/>
        </dgm:presLayoutVars>
      </dgm:prSet>
      <dgm:spPr/>
      <dgm:t>
        <a:bodyPr/>
        <a:lstStyle/>
        <a:p>
          <a:endParaRPr lang="es-MX"/>
        </a:p>
      </dgm:t>
    </dgm:pt>
    <dgm:pt modelId="{C5A4B1E1-38E9-4371-B409-5062A3305569}" type="pres">
      <dgm:prSet presAssocID="{226A89F6-9FA3-43AC-8D56-B75779453710}" presName="Childtext1" presStyleLbl="revTx" presStyleIdx="2" presStyleCnt="3">
        <dgm:presLayoutVars>
          <dgm:chMax val="0"/>
          <dgm:chPref val="0"/>
          <dgm:bulletEnabled val="1"/>
        </dgm:presLayoutVars>
      </dgm:prSet>
      <dgm:spPr/>
      <dgm:t>
        <a:bodyPr/>
        <a:lstStyle/>
        <a:p>
          <a:endParaRPr lang="es-MX"/>
        </a:p>
      </dgm:t>
    </dgm:pt>
    <dgm:pt modelId="{4E6C1F68-A76D-4A96-B833-C8ADAFB3B2E6}" type="pres">
      <dgm:prSet presAssocID="{226A89F6-9FA3-43AC-8D56-B75779453710}" presName="BalanceSpacing" presStyleCnt="0"/>
      <dgm:spPr/>
    </dgm:pt>
    <dgm:pt modelId="{AFF17A87-50D8-4FEC-B941-A9D1E674EC9F}" type="pres">
      <dgm:prSet presAssocID="{226A89F6-9FA3-43AC-8D56-B75779453710}" presName="BalanceSpacing1" presStyleCnt="0"/>
      <dgm:spPr/>
    </dgm:pt>
    <dgm:pt modelId="{E82E8DCE-E787-47CF-965A-530311EE6713}" type="pres">
      <dgm:prSet presAssocID="{C6A59ECF-185E-407C-B56D-5844E702C038}" presName="Accent1Text" presStyleLbl="node1" presStyleIdx="5" presStyleCnt="6"/>
      <dgm:spPr/>
      <dgm:t>
        <a:bodyPr/>
        <a:lstStyle/>
        <a:p>
          <a:endParaRPr lang="es-MX"/>
        </a:p>
      </dgm:t>
    </dgm:pt>
  </dgm:ptLst>
  <dgm:cxnLst>
    <dgm:cxn modelId="{14523E81-416D-416D-8686-856B7FCF83B2}" srcId="{8500B32C-7AA0-4C06-BDE0-134202702DAD}" destId="{C59FCF0E-E4FC-4A95-BE89-A0B7FF957601}" srcOrd="0" destOrd="0" parTransId="{20764C7A-9CB6-4D36-ADEC-B40C0862EE13}" sibTransId="{2292FC49-2540-43B8-88C6-C6C11154DB9A}"/>
    <dgm:cxn modelId="{26C2A2F1-A861-43D7-98D6-7CB648B0A72C}" srcId="{8500B32C-7AA0-4C06-BDE0-134202702DAD}" destId="{0AFE01F3-30E5-49DB-9F20-035593162E9E}" srcOrd="1" destOrd="0" parTransId="{3CCFB40F-8291-44AC-A0A4-799CDD34F7DA}" sibTransId="{F882E6F9-296F-4B25-9492-950382AF6EE8}"/>
    <dgm:cxn modelId="{FD7AD952-2EC6-4A46-8322-FE2A86B81672}" type="presOf" srcId="{0AFE01F3-30E5-49DB-9F20-035593162E9E}" destId="{6DAD4165-7607-4146-B156-D2E561F5A49E}" srcOrd="0" destOrd="0" presId="urn:microsoft.com/office/officeart/2008/layout/AlternatingHexagons"/>
    <dgm:cxn modelId="{CFEA8CE9-3194-4899-A767-6DB6D6B658E3}" type="presOf" srcId="{226A89F6-9FA3-43AC-8D56-B75779453710}" destId="{7DE93F70-F5EE-48FC-8643-AED5219711D2}" srcOrd="0" destOrd="0" presId="urn:microsoft.com/office/officeart/2008/layout/AlternatingHexagons"/>
    <dgm:cxn modelId="{70E4BFCD-0A18-4A90-9BCA-2FDED8A033C5}" srcId="{8500B32C-7AA0-4C06-BDE0-134202702DAD}" destId="{226A89F6-9FA3-43AC-8D56-B75779453710}" srcOrd="2" destOrd="0" parTransId="{29A90FE1-8547-44F8-B310-96A4D9649C5B}" sibTransId="{C6A59ECF-185E-407C-B56D-5844E702C038}"/>
    <dgm:cxn modelId="{BC279395-8C6F-4732-96D5-BCCECE29A22D}" srcId="{C59FCF0E-E4FC-4A95-BE89-A0B7FF957601}" destId="{5D7303D7-09E4-4FB7-B662-E15C36BFE4D4}" srcOrd="0" destOrd="0" parTransId="{47986CBF-273C-4994-8F59-95A0C5994C5E}" sibTransId="{6B704553-6157-45FE-BBC6-30A647D0850D}"/>
    <dgm:cxn modelId="{347FA5D0-2E74-4F8C-8E2A-7E41E0807F15}" type="presOf" srcId="{2292FC49-2540-43B8-88C6-C6C11154DB9A}" destId="{DE7E3854-F775-4D8B-A542-11CF9AF2154A}" srcOrd="0" destOrd="0" presId="urn:microsoft.com/office/officeart/2008/layout/AlternatingHexagons"/>
    <dgm:cxn modelId="{A4B28615-0A69-4C60-B4E3-D02436C885BC}" type="presOf" srcId="{C59FCF0E-E4FC-4A95-BE89-A0B7FF957601}" destId="{B6D045C4-C7BF-4C49-8539-D1C0EF738BDB}" srcOrd="0" destOrd="0" presId="urn:microsoft.com/office/officeart/2008/layout/AlternatingHexagons"/>
    <dgm:cxn modelId="{41FB08C4-2496-4D9B-8EC7-CBD0D666504A}" type="presOf" srcId="{0DA1B40B-3CB3-46DD-98D3-DB6CADED2389}" destId="{D104FAE8-E2E0-4BE5-9C18-FEEAD2344694}" srcOrd="0" destOrd="0" presId="urn:microsoft.com/office/officeart/2008/layout/AlternatingHexagons"/>
    <dgm:cxn modelId="{5176431D-A100-495F-A7D1-6AB40E1458C1}" type="presOf" srcId="{5D7303D7-09E4-4FB7-B662-E15C36BFE4D4}" destId="{859784AE-E28B-4F21-88D8-1325314F9D14}" srcOrd="0" destOrd="0" presId="urn:microsoft.com/office/officeart/2008/layout/AlternatingHexagons"/>
    <dgm:cxn modelId="{9E37F32F-567E-45E7-999A-2CD8DF6EA73C}" type="presOf" srcId="{8500B32C-7AA0-4C06-BDE0-134202702DAD}" destId="{D2568792-534E-4A0E-BEBD-8EA32CC848C9}" srcOrd="0" destOrd="0" presId="urn:microsoft.com/office/officeart/2008/layout/AlternatingHexagons"/>
    <dgm:cxn modelId="{4E2542C8-0EF2-435D-B8B6-033E6DA34663}" type="presOf" srcId="{8FE4A27D-8743-4AF0-9AE3-6E573E30033B}" destId="{C5A4B1E1-38E9-4371-B409-5062A3305569}" srcOrd="0" destOrd="0" presId="urn:microsoft.com/office/officeart/2008/layout/AlternatingHexagons"/>
    <dgm:cxn modelId="{6EE08B77-0C5D-4608-8E3E-38AD129B1570}" type="presOf" srcId="{C6A59ECF-185E-407C-B56D-5844E702C038}" destId="{E82E8DCE-E787-47CF-965A-530311EE6713}" srcOrd="0" destOrd="0" presId="urn:microsoft.com/office/officeart/2008/layout/AlternatingHexagons"/>
    <dgm:cxn modelId="{B69C9688-C6DC-48F7-8892-2F07597B79FC}" srcId="{0AFE01F3-30E5-49DB-9F20-035593162E9E}" destId="{0DA1B40B-3CB3-46DD-98D3-DB6CADED2389}" srcOrd="0" destOrd="0" parTransId="{72270ED7-D2F6-40A0-AC4C-272793D2D656}" sibTransId="{F37CEAF3-FD75-4C25-9ECB-369037187719}"/>
    <dgm:cxn modelId="{6F0ACDDE-344F-405C-9B89-DB303FD61F5E}" srcId="{226A89F6-9FA3-43AC-8D56-B75779453710}" destId="{8FE4A27D-8743-4AF0-9AE3-6E573E30033B}" srcOrd="0" destOrd="0" parTransId="{7264385D-EE4D-4EAF-AA46-0AD0FEF6B6BA}" sibTransId="{87249A83-B7DD-4CA4-AEF0-F7F322791A43}"/>
    <dgm:cxn modelId="{66CC11CD-C050-4EF8-849A-55BB584503B2}" type="presOf" srcId="{F882E6F9-296F-4B25-9492-950382AF6EE8}" destId="{0BDF6CA3-6F41-4FCC-8B8E-56B6330D239A}" srcOrd="0" destOrd="0" presId="urn:microsoft.com/office/officeart/2008/layout/AlternatingHexagons"/>
    <dgm:cxn modelId="{4B3D3745-9ED3-498E-B090-FE291C2E42C6}" type="presParOf" srcId="{D2568792-534E-4A0E-BEBD-8EA32CC848C9}" destId="{A0D4AFB4-0F09-4A48-AD24-1870E2DFD833}" srcOrd="0" destOrd="0" presId="urn:microsoft.com/office/officeart/2008/layout/AlternatingHexagons"/>
    <dgm:cxn modelId="{991CBDE8-F036-406E-BEAF-B7CFD70B48AE}" type="presParOf" srcId="{A0D4AFB4-0F09-4A48-AD24-1870E2DFD833}" destId="{B6D045C4-C7BF-4C49-8539-D1C0EF738BDB}" srcOrd="0" destOrd="0" presId="urn:microsoft.com/office/officeart/2008/layout/AlternatingHexagons"/>
    <dgm:cxn modelId="{A35DFDAE-2FB1-46CB-BBB1-90716709CD47}" type="presParOf" srcId="{A0D4AFB4-0F09-4A48-AD24-1870E2DFD833}" destId="{859784AE-E28B-4F21-88D8-1325314F9D14}" srcOrd="1" destOrd="0" presId="urn:microsoft.com/office/officeart/2008/layout/AlternatingHexagons"/>
    <dgm:cxn modelId="{22595C05-213B-4664-A072-4228BD02034D}" type="presParOf" srcId="{A0D4AFB4-0F09-4A48-AD24-1870E2DFD833}" destId="{8AF6D2CE-3EFE-41E4-AAEE-B0AB510466C9}" srcOrd="2" destOrd="0" presId="urn:microsoft.com/office/officeart/2008/layout/AlternatingHexagons"/>
    <dgm:cxn modelId="{CBE3DFA8-F87F-4143-8724-61A7B06D0EEA}" type="presParOf" srcId="{A0D4AFB4-0F09-4A48-AD24-1870E2DFD833}" destId="{1C1D073D-3A0D-475D-AD53-F615E6D091C1}" srcOrd="3" destOrd="0" presId="urn:microsoft.com/office/officeart/2008/layout/AlternatingHexagons"/>
    <dgm:cxn modelId="{D30481E7-67F8-4107-A813-4C3D14BBC0ED}" type="presParOf" srcId="{A0D4AFB4-0F09-4A48-AD24-1870E2DFD833}" destId="{DE7E3854-F775-4D8B-A542-11CF9AF2154A}" srcOrd="4" destOrd="0" presId="urn:microsoft.com/office/officeart/2008/layout/AlternatingHexagons"/>
    <dgm:cxn modelId="{7CF53D8A-533A-409A-B1BB-5EE874CA938D}" type="presParOf" srcId="{D2568792-534E-4A0E-BEBD-8EA32CC848C9}" destId="{60C2F2DE-AE70-4660-A331-E6922BE9001D}" srcOrd="1" destOrd="0" presId="urn:microsoft.com/office/officeart/2008/layout/AlternatingHexagons"/>
    <dgm:cxn modelId="{B6B09017-194D-4AD5-83F2-A038961592E6}" type="presParOf" srcId="{D2568792-534E-4A0E-BEBD-8EA32CC848C9}" destId="{A9B8430E-AD73-4697-9982-5F1E12FB7440}" srcOrd="2" destOrd="0" presId="urn:microsoft.com/office/officeart/2008/layout/AlternatingHexagons"/>
    <dgm:cxn modelId="{3C32D3A8-64E2-47E9-90A4-7676A2544069}" type="presParOf" srcId="{A9B8430E-AD73-4697-9982-5F1E12FB7440}" destId="{6DAD4165-7607-4146-B156-D2E561F5A49E}" srcOrd="0" destOrd="0" presId="urn:microsoft.com/office/officeart/2008/layout/AlternatingHexagons"/>
    <dgm:cxn modelId="{4820D436-BB05-4F51-A70C-66D2F802EFDA}" type="presParOf" srcId="{A9B8430E-AD73-4697-9982-5F1E12FB7440}" destId="{D104FAE8-E2E0-4BE5-9C18-FEEAD2344694}" srcOrd="1" destOrd="0" presId="urn:microsoft.com/office/officeart/2008/layout/AlternatingHexagons"/>
    <dgm:cxn modelId="{5D9F4F47-ADEE-4CD8-82A3-6E6087A516AE}" type="presParOf" srcId="{A9B8430E-AD73-4697-9982-5F1E12FB7440}" destId="{74E68935-7818-4254-AD22-77B4FA304A22}" srcOrd="2" destOrd="0" presId="urn:microsoft.com/office/officeart/2008/layout/AlternatingHexagons"/>
    <dgm:cxn modelId="{FB697DCE-CB2E-4BCD-8CF5-2266FE7E80AA}" type="presParOf" srcId="{A9B8430E-AD73-4697-9982-5F1E12FB7440}" destId="{C8C7569E-E50D-4D5E-9A3E-F7E0193D93D7}" srcOrd="3" destOrd="0" presId="urn:microsoft.com/office/officeart/2008/layout/AlternatingHexagons"/>
    <dgm:cxn modelId="{9A814EA7-FE67-452D-88A9-B0E7CD6EC27E}" type="presParOf" srcId="{A9B8430E-AD73-4697-9982-5F1E12FB7440}" destId="{0BDF6CA3-6F41-4FCC-8B8E-56B6330D239A}" srcOrd="4" destOrd="0" presId="urn:microsoft.com/office/officeart/2008/layout/AlternatingHexagons"/>
    <dgm:cxn modelId="{60052CAC-A010-4AFD-8F67-C21C45DA14F2}" type="presParOf" srcId="{D2568792-534E-4A0E-BEBD-8EA32CC848C9}" destId="{83474D31-B998-40FB-A49D-9F50BE6F68CB}" srcOrd="3" destOrd="0" presId="urn:microsoft.com/office/officeart/2008/layout/AlternatingHexagons"/>
    <dgm:cxn modelId="{E76729CB-83E3-4853-8C30-4523A37B3180}" type="presParOf" srcId="{D2568792-534E-4A0E-BEBD-8EA32CC848C9}" destId="{DFF2EAAB-4195-453D-8AF6-E53C83627EA7}" srcOrd="4" destOrd="0" presId="urn:microsoft.com/office/officeart/2008/layout/AlternatingHexagons"/>
    <dgm:cxn modelId="{FB1B4EC8-2AB8-464A-935B-11E42210418E}" type="presParOf" srcId="{DFF2EAAB-4195-453D-8AF6-E53C83627EA7}" destId="{7DE93F70-F5EE-48FC-8643-AED5219711D2}" srcOrd="0" destOrd="0" presId="urn:microsoft.com/office/officeart/2008/layout/AlternatingHexagons"/>
    <dgm:cxn modelId="{12287406-C8D1-449D-9DB6-473414D5C8DC}" type="presParOf" srcId="{DFF2EAAB-4195-453D-8AF6-E53C83627EA7}" destId="{C5A4B1E1-38E9-4371-B409-5062A3305569}" srcOrd="1" destOrd="0" presId="urn:microsoft.com/office/officeart/2008/layout/AlternatingHexagons"/>
    <dgm:cxn modelId="{76C6CD64-D7F4-4812-9248-88D6172B79DA}" type="presParOf" srcId="{DFF2EAAB-4195-453D-8AF6-E53C83627EA7}" destId="{4E6C1F68-A76D-4A96-B833-C8ADAFB3B2E6}" srcOrd="2" destOrd="0" presId="urn:microsoft.com/office/officeart/2008/layout/AlternatingHexagons"/>
    <dgm:cxn modelId="{C0D36692-1838-4580-9BFD-D46C8CCC795D}" type="presParOf" srcId="{DFF2EAAB-4195-453D-8AF6-E53C83627EA7}" destId="{AFF17A87-50D8-4FEC-B941-A9D1E674EC9F}" srcOrd="3" destOrd="0" presId="urn:microsoft.com/office/officeart/2008/layout/AlternatingHexagons"/>
    <dgm:cxn modelId="{0C9839F4-E489-4B96-A065-7F357651D9A5}" type="presParOf" srcId="{DFF2EAAB-4195-453D-8AF6-E53C83627EA7}" destId="{E82E8DCE-E787-47CF-965A-530311EE6713}" srcOrd="4" destOrd="0" presId="urn:microsoft.com/office/officeart/2008/layout/AlternatingHexagon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7FEC42-C201-447C-915F-A38302C447C9}" type="doc">
      <dgm:prSet loTypeId="urn:microsoft.com/office/officeart/2005/8/layout/gear1" loCatId="relationship" qsTypeId="urn:microsoft.com/office/officeart/2005/8/quickstyle/simple1" qsCatId="simple" csTypeId="urn:microsoft.com/office/officeart/2005/8/colors/accent3_2" csCatId="accent3" phldr="1"/>
      <dgm:spPr/>
      <dgm:t>
        <a:bodyPr/>
        <a:lstStyle/>
        <a:p>
          <a:endParaRPr lang="es-MX"/>
        </a:p>
      </dgm:t>
    </dgm:pt>
    <dgm:pt modelId="{8D3537FC-C633-4E06-BD14-A7B229132FC7}">
      <dgm:prSet phldrT="[Texto]" custT="1"/>
      <dgm:spPr/>
      <dgm:t>
        <a:bodyPr/>
        <a:lstStyle/>
        <a:p>
          <a:pPr algn="ctr"/>
          <a:r>
            <a:rPr lang="es-MX" sz="2000" dirty="0" smtClean="0"/>
            <a:t>Artículos  17º  y 27º  </a:t>
          </a:r>
          <a:r>
            <a:rPr lang="es-MX" sz="1800" dirty="0" smtClean="0"/>
            <a:t>de la Declaración Universal de los Derechos Humanos</a:t>
          </a:r>
          <a:endParaRPr lang="es-MX" sz="1800" dirty="0"/>
        </a:p>
      </dgm:t>
    </dgm:pt>
    <dgm:pt modelId="{A935C2E0-4C31-46E2-A75E-3AB1BA26BA39}" type="parTrans" cxnId="{18FC5426-D65C-4649-B2A4-A8B7B1C7A540}">
      <dgm:prSet/>
      <dgm:spPr/>
      <dgm:t>
        <a:bodyPr/>
        <a:lstStyle/>
        <a:p>
          <a:endParaRPr lang="es-MX"/>
        </a:p>
      </dgm:t>
    </dgm:pt>
    <dgm:pt modelId="{DFAAE024-99D4-44D0-BF97-157F4CF10EDE}" type="sibTrans" cxnId="{18FC5426-D65C-4649-B2A4-A8B7B1C7A540}">
      <dgm:prSet/>
      <dgm:spPr/>
      <dgm:t>
        <a:bodyPr/>
        <a:lstStyle/>
        <a:p>
          <a:endParaRPr lang="es-MX"/>
        </a:p>
      </dgm:t>
    </dgm:pt>
    <dgm:pt modelId="{1352DF9E-CCD8-4525-90E7-D7DA81DE4F5D}">
      <dgm:prSet phldrT="[Texto]" custT="1"/>
      <dgm:spPr/>
      <dgm:t>
        <a:bodyPr/>
        <a:lstStyle/>
        <a:p>
          <a:pPr algn="ctr"/>
          <a:r>
            <a:rPr lang="es-MX" sz="1800" dirty="0" smtClean="0"/>
            <a:t>Articulo 28º  </a:t>
          </a:r>
          <a:r>
            <a:rPr lang="es-MX" sz="1400" dirty="0" smtClean="0"/>
            <a:t>de la CPEUM</a:t>
          </a:r>
          <a:endParaRPr lang="es-MX" sz="1400" dirty="0"/>
        </a:p>
      </dgm:t>
    </dgm:pt>
    <dgm:pt modelId="{426D0E39-08E4-4637-9AD6-5CA7A81FC473}" type="parTrans" cxnId="{05F36C0A-6B5C-4B34-A3E8-576C1B60ED7D}">
      <dgm:prSet/>
      <dgm:spPr/>
      <dgm:t>
        <a:bodyPr/>
        <a:lstStyle/>
        <a:p>
          <a:endParaRPr lang="es-MX"/>
        </a:p>
      </dgm:t>
    </dgm:pt>
    <dgm:pt modelId="{2D0C11E9-0A65-4349-A1A1-F738BACD077A}" type="sibTrans" cxnId="{05F36C0A-6B5C-4B34-A3E8-576C1B60ED7D}">
      <dgm:prSet/>
      <dgm:spPr/>
      <dgm:t>
        <a:bodyPr/>
        <a:lstStyle/>
        <a:p>
          <a:endParaRPr lang="es-MX"/>
        </a:p>
      </dgm:t>
    </dgm:pt>
    <dgm:pt modelId="{250C472B-F99B-41AB-BDE0-99291B1A92B6}">
      <dgm:prSet phldrT="[Texto]" custT="1"/>
      <dgm:spPr/>
      <dgm:t>
        <a:bodyPr/>
        <a:lstStyle/>
        <a:p>
          <a:pPr algn="ctr"/>
          <a:r>
            <a:rPr lang="es-MX" sz="1800" dirty="0" smtClean="0"/>
            <a:t>Articulo 1º </a:t>
          </a:r>
          <a:r>
            <a:rPr lang="es-MX" sz="1400" dirty="0" smtClean="0"/>
            <a:t>de la CPEUM</a:t>
          </a:r>
          <a:endParaRPr lang="es-MX" sz="1400" dirty="0"/>
        </a:p>
      </dgm:t>
    </dgm:pt>
    <dgm:pt modelId="{55F456AB-9365-4053-A4FD-A43F6B377214}" type="parTrans" cxnId="{4B130482-9D92-4800-BEBB-892B740DA565}">
      <dgm:prSet/>
      <dgm:spPr/>
      <dgm:t>
        <a:bodyPr/>
        <a:lstStyle/>
        <a:p>
          <a:endParaRPr lang="es-MX"/>
        </a:p>
      </dgm:t>
    </dgm:pt>
    <dgm:pt modelId="{8F711452-F255-4374-836D-CEA376EFA233}" type="sibTrans" cxnId="{4B130482-9D92-4800-BEBB-892B740DA565}">
      <dgm:prSet/>
      <dgm:spPr/>
      <dgm:t>
        <a:bodyPr/>
        <a:lstStyle/>
        <a:p>
          <a:endParaRPr lang="es-MX"/>
        </a:p>
      </dgm:t>
    </dgm:pt>
    <dgm:pt modelId="{7EEE7E8A-1A35-49C6-99B8-D484DB59593E}">
      <dgm:prSet phldrT="[Texto]" custT="1"/>
      <dgm:spPr/>
      <dgm:t>
        <a:bodyPr/>
        <a:lstStyle/>
        <a:p>
          <a:pPr algn="just"/>
          <a:r>
            <a:rPr lang="es-MX" sz="1600" dirty="0" smtClean="0"/>
            <a:t>Se gozaran de los derechos que provengan de los Tratados Internacionales en los que México sea parte</a:t>
          </a:r>
          <a:endParaRPr lang="es-MX" sz="1600" dirty="0"/>
        </a:p>
      </dgm:t>
    </dgm:pt>
    <dgm:pt modelId="{B9227AAC-7FFA-45E8-9483-11847D278163}" type="parTrans" cxnId="{033C80A1-B2B0-45CC-9EAB-9CEDB3F6E545}">
      <dgm:prSet/>
      <dgm:spPr/>
      <dgm:t>
        <a:bodyPr/>
        <a:lstStyle/>
        <a:p>
          <a:endParaRPr lang="es-MX"/>
        </a:p>
      </dgm:t>
    </dgm:pt>
    <dgm:pt modelId="{FC16E771-4EB3-4327-B8B3-2896D7F22045}" type="sibTrans" cxnId="{033C80A1-B2B0-45CC-9EAB-9CEDB3F6E545}">
      <dgm:prSet/>
      <dgm:spPr/>
      <dgm:t>
        <a:bodyPr/>
        <a:lstStyle/>
        <a:p>
          <a:endParaRPr lang="es-MX"/>
        </a:p>
      </dgm:t>
    </dgm:pt>
    <dgm:pt modelId="{AC24E28E-24FF-4893-A303-070291014AD5}">
      <dgm:prSet phldrT="[Texto]" custT="1"/>
      <dgm:spPr/>
      <dgm:t>
        <a:bodyPr/>
        <a:lstStyle/>
        <a:p>
          <a:pPr algn="just"/>
          <a:r>
            <a:rPr lang="es-MX" sz="1600" dirty="0" smtClean="0"/>
            <a:t>Derechos de autor y derecho a la propiedad </a:t>
          </a:r>
          <a:endParaRPr lang="es-MX" sz="1600" dirty="0"/>
        </a:p>
      </dgm:t>
    </dgm:pt>
    <dgm:pt modelId="{AF8593CA-62B2-4258-B57B-4F4E50EA96B7}" type="parTrans" cxnId="{450AE05D-09B0-43E2-BD86-C99DC1A7963E}">
      <dgm:prSet/>
      <dgm:spPr/>
      <dgm:t>
        <a:bodyPr/>
        <a:lstStyle/>
        <a:p>
          <a:endParaRPr lang="es-MX"/>
        </a:p>
      </dgm:t>
    </dgm:pt>
    <dgm:pt modelId="{CE3BAA91-B2F7-462D-B24F-91E5CC817521}" type="sibTrans" cxnId="{450AE05D-09B0-43E2-BD86-C99DC1A7963E}">
      <dgm:prSet/>
      <dgm:spPr/>
      <dgm:t>
        <a:bodyPr/>
        <a:lstStyle/>
        <a:p>
          <a:endParaRPr lang="es-MX"/>
        </a:p>
      </dgm:t>
    </dgm:pt>
    <dgm:pt modelId="{473BD0B8-7082-48E1-887F-9FD89D5A8A25}">
      <dgm:prSet phldrT="[Texto]" custT="1"/>
      <dgm:spPr/>
      <dgm:t>
        <a:bodyPr/>
        <a:lstStyle/>
        <a:p>
          <a:pPr algn="just"/>
          <a:r>
            <a:rPr lang="es-MX" sz="1600" dirty="0" smtClean="0"/>
            <a:t>No se considera monopolio la propiedad intelectual </a:t>
          </a:r>
          <a:endParaRPr lang="es-MX" sz="1600" dirty="0"/>
        </a:p>
      </dgm:t>
    </dgm:pt>
    <dgm:pt modelId="{A7A32168-A6DA-4F41-B72B-8FEA05B90236}" type="parTrans" cxnId="{ECCC7AAE-3AB6-4FE2-9D9B-72006407DD2E}">
      <dgm:prSet/>
      <dgm:spPr/>
      <dgm:t>
        <a:bodyPr/>
        <a:lstStyle/>
        <a:p>
          <a:endParaRPr lang="es-MX"/>
        </a:p>
      </dgm:t>
    </dgm:pt>
    <dgm:pt modelId="{65152BB9-28DD-462D-A45D-06B7F5B8E48E}" type="sibTrans" cxnId="{ECCC7AAE-3AB6-4FE2-9D9B-72006407DD2E}">
      <dgm:prSet/>
      <dgm:spPr/>
      <dgm:t>
        <a:bodyPr/>
        <a:lstStyle/>
        <a:p>
          <a:endParaRPr lang="es-MX"/>
        </a:p>
      </dgm:t>
    </dgm:pt>
    <dgm:pt modelId="{C3389D5D-ED5D-4820-B020-806342972501}" type="pres">
      <dgm:prSet presAssocID="{1E7FEC42-C201-447C-915F-A38302C447C9}" presName="composite" presStyleCnt="0">
        <dgm:presLayoutVars>
          <dgm:chMax val="3"/>
          <dgm:animLvl val="lvl"/>
          <dgm:resizeHandles val="exact"/>
        </dgm:presLayoutVars>
      </dgm:prSet>
      <dgm:spPr/>
      <dgm:t>
        <a:bodyPr/>
        <a:lstStyle/>
        <a:p>
          <a:endParaRPr lang="es-MX"/>
        </a:p>
      </dgm:t>
    </dgm:pt>
    <dgm:pt modelId="{A9936FCC-4ADC-4B0E-8C8C-75552D931E0D}" type="pres">
      <dgm:prSet presAssocID="{8D3537FC-C633-4E06-BD14-A7B229132FC7}" presName="gear1" presStyleLbl="node1" presStyleIdx="0" presStyleCnt="3">
        <dgm:presLayoutVars>
          <dgm:chMax val="1"/>
          <dgm:bulletEnabled val="1"/>
        </dgm:presLayoutVars>
      </dgm:prSet>
      <dgm:spPr/>
      <dgm:t>
        <a:bodyPr/>
        <a:lstStyle/>
        <a:p>
          <a:endParaRPr lang="es-MX"/>
        </a:p>
      </dgm:t>
    </dgm:pt>
    <dgm:pt modelId="{4D756006-7CE7-419C-923C-F6A9F00C916E}" type="pres">
      <dgm:prSet presAssocID="{8D3537FC-C633-4E06-BD14-A7B229132FC7}" presName="gear1srcNode" presStyleLbl="node1" presStyleIdx="0" presStyleCnt="3"/>
      <dgm:spPr/>
      <dgm:t>
        <a:bodyPr/>
        <a:lstStyle/>
        <a:p>
          <a:endParaRPr lang="es-MX"/>
        </a:p>
      </dgm:t>
    </dgm:pt>
    <dgm:pt modelId="{106D437C-6E67-4645-BF32-7280E918B005}" type="pres">
      <dgm:prSet presAssocID="{8D3537FC-C633-4E06-BD14-A7B229132FC7}" presName="gear1dstNode" presStyleLbl="node1" presStyleIdx="0" presStyleCnt="3"/>
      <dgm:spPr/>
      <dgm:t>
        <a:bodyPr/>
        <a:lstStyle/>
        <a:p>
          <a:endParaRPr lang="es-MX"/>
        </a:p>
      </dgm:t>
    </dgm:pt>
    <dgm:pt modelId="{F8B94F65-10EA-4CDD-A2A4-B1F419492EF0}" type="pres">
      <dgm:prSet presAssocID="{8D3537FC-C633-4E06-BD14-A7B229132FC7}" presName="gear1ch" presStyleLbl="fgAcc1" presStyleIdx="0" presStyleCnt="3" custScaleY="74758" custLinFactNeighborX="-41079" custLinFactNeighborY="12621">
        <dgm:presLayoutVars>
          <dgm:chMax val="0"/>
          <dgm:bulletEnabled val="1"/>
        </dgm:presLayoutVars>
      </dgm:prSet>
      <dgm:spPr/>
      <dgm:t>
        <a:bodyPr/>
        <a:lstStyle/>
        <a:p>
          <a:endParaRPr lang="es-MX"/>
        </a:p>
      </dgm:t>
    </dgm:pt>
    <dgm:pt modelId="{9B2E7948-9B02-4573-A703-008F1514AAFD}" type="pres">
      <dgm:prSet presAssocID="{1352DF9E-CCD8-4525-90E7-D7DA81DE4F5D}" presName="gear2" presStyleLbl="node1" presStyleIdx="1" presStyleCnt="3">
        <dgm:presLayoutVars>
          <dgm:chMax val="1"/>
          <dgm:bulletEnabled val="1"/>
        </dgm:presLayoutVars>
      </dgm:prSet>
      <dgm:spPr/>
      <dgm:t>
        <a:bodyPr/>
        <a:lstStyle/>
        <a:p>
          <a:endParaRPr lang="es-MX"/>
        </a:p>
      </dgm:t>
    </dgm:pt>
    <dgm:pt modelId="{9D3C187E-506C-4FE2-9CE0-9AA3BA35E849}" type="pres">
      <dgm:prSet presAssocID="{1352DF9E-CCD8-4525-90E7-D7DA81DE4F5D}" presName="gear2srcNode" presStyleLbl="node1" presStyleIdx="1" presStyleCnt="3"/>
      <dgm:spPr/>
      <dgm:t>
        <a:bodyPr/>
        <a:lstStyle/>
        <a:p>
          <a:endParaRPr lang="es-MX"/>
        </a:p>
      </dgm:t>
    </dgm:pt>
    <dgm:pt modelId="{8F7110A3-E86D-4064-BCAD-D4C5F65E269D}" type="pres">
      <dgm:prSet presAssocID="{1352DF9E-CCD8-4525-90E7-D7DA81DE4F5D}" presName="gear2dstNode" presStyleLbl="node1" presStyleIdx="1" presStyleCnt="3"/>
      <dgm:spPr/>
      <dgm:t>
        <a:bodyPr/>
        <a:lstStyle/>
        <a:p>
          <a:endParaRPr lang="es-MX"/>
        </a:p>
      </dgm:t>
    </dgm:pt>
    <dgm:pt modelId="{A54E771F-5983-4848-A49C-1EE88C35E241}" type="pres">
      <dgm:prSet presAssocID="{1352DF9E-CCD8-4525-90E7-D7DA81DE4F5D}" presName="gear2ch" presStyleLbl="fgAcc1" presStyleIdx="1" presStyleCnt="3" custLinFactNeighborX="-45670" custLinFactNeighborY="6079">
        <dgm:presLayoutVars>
          <dgm:chMax val="0"/>
          <dgm:bulletEnabled val="1"/>
        </dgm:presLayoutVars>
      </dgm:prSet>
      <dgm:spPr/>
      <dgm:t>
        <a:bodyPr/>
        <a:lstStyle/>
        <a:p>
          <a:endParaRPr lang="es-MX"/>
        </a:p>
      </dgm:t>
    </dgm:pt>
    <dgm:pt modelId="{60FA9732-F5FE-4D0B-B8C6-0AC9EAB41333}" type="pres">
      <dgm:prSet presAssocID="{250C472B-F99B-41AB-BDE0-99291B1A92B6}" presName="gear3" presStyleLbl="node1" presStyleIdx="2" presStyleCnt="3"/>
      <dgm:spPr/>
      <dgm:t>
        <a:bodyPr/>
        <a:lstStyle/>
        <a:p>
          <a:endParaRPr lang="es-MX"/>
        </a:p>
      </dgm:t>
    </dgm:pt>
    <dgm:pt modelId="{F7967199-672C-48AE-A29F-F5E71EE6BC0F}" type="pres">
      <dgm:prSet presAssocID="{250C472B-F99B-41AB-BDE0-99291B1A92B6}" presName="gear3tx" presStyleLbl="node1" presStyleIdx="2" presStyleCnt="3">
        <dgm:presLayoutVars>
          <dgm:chMax val="1"/>
          <dgm:bulletEnabled val="1"/>
        </dgm:presLayoutVars>
      </dgm:prSet>
      <dgm:spPr/>
      <dgm:t>
        <a:bodyPr/>
        <a:lstStyle/>
        <a:p>
          <a:endParaRPr lang="es-MX"/>
        </a:p>
      </dgm:t>
    </dgm:pt>
    <dgm:pt modelId="{DA74A817-E3AD-4933-8112-4DAA59BC085B}" type="pres">
      <dgm:prSet presAssocID="{250C472B-F99B-41AB-BDE0-99291B1A92B6}" presName="gear3srcNode" presStyleLbl="node1" presStyleIdx="2" presStyleCnt="3"/>
      <dgm:spPr/>
      <dgm:t>
        <a:bodyPr/>
        <a:lstStyle/>
        <a:p>
          <a:endParaRPr lang="es-MX"/>
        </a:p>
      </dgm:t>
    </dgm:pt>
    <dgm:pt modelId="{6A75C87A-FF44-4ECA-9C41-5BDAF27E3C60}" type="pres">
      <dgm:prSet presAssocID="{250C472B-F99B-41AB-BDE0-99291B1A92B6}" presName="gear3dstNode" presStyleLbl="node1" presStyleIdx="2" presStyleCnt="3"/>
      <dgm:spPr/>
      <dgm:t>
        <a:bodyPr/>
        <a:lstStyle/>
        <a:p>
          <a:endParaRPr lang="es-MX"/>
        </a:p>
      </dgm:t>
    </dgm:pt>
    <dgm:pt modelId="{2A345E6C-C6C8-47DD-BEA0-681EBAA4F9AC}" type="pres">
      <dgm:prSet presAssocID="{250C472B-F99B-41AB-BDE0-99291B1A92B6}" presName="gear3ch" presStyleLbl="fgAcc1" presStyleIdx="2" presStyleCnt="3" custScaleX="122882" custScaleY="145181" custLinFactNeighborX="20722" custLinFactNeighborY="-8207">
        <dgm:presLayoutVars>
          <dgm:chMax val="0"/>
          <dgm:bulletEnabled val="1"/>
        </dgm:presLayoutVars>
      </dgm:prSet>
      <dgm:spPr/>
      <dgm:t>
        <a:bodyPr/>
        <a:lstStyle/>
        <a:p>
          <a:endParaRPr lang="es-MX"/>
        </a:p>
      </dgm:t>
    </dgm:pt>
    <dgm:pt modelId="{6CEF0DAA-E2CC-46DC-B57B-32C5B584B45E}" type="pres">
      <dgm:prSet presAssocID="{DFAAE024-99D4-44D0-BF97-157F4CF10EDE}" presName="connector1" presStyleLbl="sibTrans2D1" presStyleIdx="0" presStyleCnt="3"/>
      <dgm:spPr/>
      <dgm:t>
        <a:bodyPr/>
        <a:lstStyle/>
        <a:p>
          <a:endParaRPr lang="es-MX"/>
        </a:p>
      </dgm:t>
    </dgm:pt>
    <dgm:pt modelId="{9FCD6B47-B552-4B3E-B7E9-3914D7575C35}" type="pres">
      <dgm:prSet presAssocID="{2D0C11E9-0A65-4349-A1A1-F738BACD077A}" presName="connector2" presStyleLbl="sibTrans2D1" presStyleIdx="1" presStyleCnt="3"/>
      <dgm:spPr/>
      <dgm:t>
        <a:bodyPr/>
        <a:lstStyle/>
        <a:p>
          <a:endParaRPr lang="es-MX"/>
        </a:p>
      </dgm:t>
    </dgm:pt>
    <dgm:pt modelId="{2D5A1610-A1D1-4799-9D66-7B01A8E751D0}" type="pres">
      <dgm:prSet presAssocID="{8F711452-F255-4374-836D-CEA376EFA233}" presName="connector3" presStyleLbl="sibTrans2D1" presStyleIdx="2" presStyleCnt="3"/>
      <dgm:spPr/>
      <dgm:t>
        <a:bodyPr/>
        <a:lstStyle/>
        <a:p>
          <a:endParaRPr lang="es-MX"/>
        </a:p>
      </dgm:t>
    </dgm:pt>
  </dgm:ptLst>
  <dgm:cxnLst>
    <dgm:cxn modelId="{85DF49BD-2E02-4B0B-A9A2-1E0CB56A2F6E}" type="presOf" srcId="{1352DF9E-CCD8-4525-90E7-D7DA81DE4F5D}" destId="{8F7110A3-E86D-4064-BCAD-D4C5F65E269D}" srcOrd="2" destOrd="0" presId="urn:microsoft.com/office/officeart/2005/8/layout/gear1"/>
    <dgm:cxn modelId="{E7E3CEEB-0E1A-401F-9091-F64A5CC24EE8}" type="presOf" srcId="{1352DF9E-CCD8-4525-90E7-D7DA81DE4F5D}" destId="{9D3C187E-506C-4FE2-9CE0-9AA3BA35E849}" srcOrd="1" destOrd="0" presId="urn:microsoft.com/office/officeart/2005/8/layout/gear1"/>
    <dgm:cxn modelId="{392222E0-C2AB-43D2-9906-F280EB8F962E}" type="presOf" srcId="{250C472B-F99B-41AB-BDE0-99291B1A92B6}" destId="{6A75C87A-FF44-4ECA-9C41-5BDAF27E3C60}" srcOrd="3" destOrd="0" presId="urn:microsoft.com/office/officeart/2005/8/layout/gear1"/>
    <dgm:cxn modelId="{A24F6198-3C24-4570-A36C-235BF7AE5149}" type="presOf" srcId="{AC24E28E-24FF-4893-A303-070291014AD5}" destId="{F8B94F65-10EA-4CDD-A2A4-B1F419492EF0}" srcOrd="0" destOrd="0" presId="urn:microsoft.com/office/officeart/2005/8/layout/gear1"/>
    <dgm:cxn modelId="{7C50EDA8-8309-4062-AD1A-17BCC41DFB14}" type="presOf" srcId="{250C472B-F99B-41AB-BDE0-99291B1A92B6}" destId="{60FA9732-F5FE-4D0B-B8C6-0AC9EAB41333}" srcOrd="0" destOrd="0" presId="urn:microsoft.com/office/officeart/2005/8/layout/gear1"/>
    <dgm:cxn modelId="{F617022C-61A3-458A-B509-8660122FD42B}" type="presOf" srcId="{8F711452-F255-4374-836D-CEA376EFA233}" destId="{2D5A1610-A1D1-4799-9D66-7B01A8E751D0}" srcOrd="0" destOrd="0" presId="urn:microsoft.com/office/officeart/2005/8/layout/gear1"/>
    <dgm:cxn modelId="{61800E5C-08B9-46A1-AF8E-163C840F5171}" type="presOf" srcId="{1E7FEC42-C201-447C-915F-A38302C447C9}" destId="{C3389D5D-ED5D-4820-B020-806342972501}" srcOrd="0" destOrd="0" presId="urn:microsoft.com/office/officeart/2005/8/layout/gear1"/>
    <dgm:cxn modelId="{02643EE4-6A5D-4A55-B9E4-AB84D5B710FE}" type="presOf" srcId="{250C472B-F99B-41AB-BDE0-99291B1A92B6}" destId="{DA74A817-E3AD-4933-8112-4DAA59BC085B}" srcOrd="2" destOrd="0" presId="urn:microsoft.com/office/officeart/2005/8/layout/gear1"/>
    <dgm:cxn modelId="{0A4F8D16-DE8B-4BF4-B754-58EE575E0EDD}" type="presOf" srcId="{8D3537FC-C633-4E06-BD14-A7B229132FC7}" destId="{106D437C-6E67-4645-BF32-7280E918B005}" srcOrd="2" destOrd="0" presId="urn:microsoft.com/office/officeart/2005/8/layout/gear1"/>
    <dgm:cxn modelId="{ECCC7AAE-3AB6-4FE2-9D9B-72006407DD2E}" srcId="{1352DF9E-CCD8-4525-90E7-D7DA81DE4F5D}" destId="{473BD0B8-7082-48E1-887F-9FD89D5A8A25}" srcOrd="0" destOrd="0" parTransId="{A7A32168-A6DA-4F41-B72B-8FEA05B90236}" sibTransId="{65152BB9-28DD-462D-A45D-06B7F5B8E48E}"/>
    <dgm:cxn modelId="{A31E2EE1-3A50-4FBC-A2B4-7E0D9A897E12}" type="presOf" srcId="{473BD0B8-7082-48E1-887F-9FD89D5A8A25}" destId="{A54E771F-5983-4848-A49C-1EE88C35E241}" srcOrd="0" destOrd="0" presId="urn:microsoft.com/office/officeart/2005/8/layout/gear1"/>
    <dgm:cxn modelId="{14C37140-F931-43C3-A73F-30DF35D6DE79}" type="presOf" srcId="{8D3537FC-C633-4E06-BD14-A7B229132FC7}" destId="{A9936FCC-4ADC-4B0E-8C8C-75552D931E0D}" srcOrd="0" destOrd="0" presId="urn:microsoft.com/office/officeart/2005/8/layout/gear1"/>
    <dgm:cxn modelId="{4B130482-9D92-4800-BEBB-892B740DA565}" srcId="{1E7FEC42-C201-447C-915F-A38302C447C9}" destId="{250C472B-F99B-41AB-BDE0-99291B1A92B6}" srcOrd="2" destOrd="0" parTransId="{55F456AB-9365-4053-A4FD-A43F6B377214}" sibTransId="{8F711452-F255-4374-836D-CEA376EFA233}"/>
    <dgm:cxn modelId="{941A770F-03A4-43D3-9866-EE288C143DBC}" type="presOf" srcId="{7EEE7E8A-1A35-49C6-99B8-D484DB59593E}" destId="{2A345E6C-C6C8-47DD-BEA0-681EBAA4F9AC}" srcOrd="0" destOrd="0" presId="urn:microsoft.com/office/officeart/2005/8/layout/gear1"/>
    <dgm:cxn modelId="{AAB57AE1-6C05-4EFD-8691-F5D80EEF39BD}" type="presOf" srcId="{1352DF9E-CCD8-4525-90E7-D7DA81DE4F5D}" destId="{9B2E7948-9B02-4573-A703-008F1514AAFD}" srcOrd="0" destOrd="0" presId="urn:microsoft.com/office/officeart/2005/8/layout/gear1"/>
    <dgm:cxn modelId="{033C80A1-B2B0-45CC-9EAB-9CEDB3F6E545}" srcId="{250C472B-F99B-41AB-BDE0-99291B1A92B6}" destId="{7EEE7E8A-1A35-49C6-99B8-D484DB59593E}" srcOrd="0" destOrd="0" parTransId="{B9227AAC-7FFA-45E8-9483-11847D278163}" sibTransId="{FC16E771-4EB3-4327-B8B3-2896D7F22045}"/>
    <dgm:cxn modelId="{450AE05D-09B0-43E2-BD86-C99DC1A7963E}" srcId="{8D3537FC-C633-4E06-BD14-A7B229132FC7}" destId="{AC24E28E-24FF-4893-A303-070291014AD5}" srcOrd="0" destOrd="0" parTransId="{AF8593CA-62B2-4258-B57B-4F4E50EA96B7}" sibTransId="{CE3BAA91-B2F7-462D-B24F-91E5CC817521}"/>
    <dgm:cxn modelId="{05F36C0A-6B5C-4B34-A3E8-576C1B60ED7D}" srcId="{1E7FEC42-C201-447C-915F-A38302C447C9}" destId="{1352DF9E-CCD8-4525-90E7-D7DA81DE4F5D}" srcOrd="1" destOrd="0" parTransId="{426D0E39-08E4-4637-9AD6-5CA7A81FC473}" sibTransId="{2D0C11E9-0A65-4349-A1A1-F738BACD077A}"/>
    <dgm:cxn modelId="{5F747D19-772F-4DB5-AB22-855ADE93344C}" type="presOf" srcId="{DFAAE024-99D4-44D0-BF97-157F4CF10EDE}" destId="{6CEF0DAA-E2CC-46DC-B57B-32C5B584B45E}" srcOrd="0" destOrd="0" presId="urn:microsoft.com/office/officeart/2005/8/layout/gear1"/>
    <dgm:cxn modelId="{34F40585-A26B-4177-9023-20909A4327DB}" type="presOf" srcId="{250C472B-F99B-41AB-BDE0-99291B1A92B6}" destId="{F7967199-672C-48AE-A29F-F5E71EE6BC0F}" srcOrd="1" destOrd="0" presId="urn:microsoft.com/office/officeart/2005/8/layout/gear1"/>
    <dgm:cxn modelId="{F6D8AB43-655C-488F-9259-8C2FDEA98D8C}" type="presOf" srcId="{2D0C11E9-0A65-4349-A1A1-F738BACD077A}" destId="{9FCD6B47-B552-4B3E-B7E9-3914D7575C35}" srcOrd="0" destOrd="0" presId="urn:microsoft.com/office/officeart/2005/8/layout/gear1"/>
    <dgm:cxn modelId="{E8034D93-BB98-4BA1-896C-2B14DE857003}" type="presOf" srcId="{8D3537FC-C633-4E06-BD14-A7B229132FC7}" destId="{4D756006-7CE7-419C-923C-F6A9F00C916E}" srcOrd="1" destOrd="0" presId="urn:microsoft.com/office/officeart/2005/8/layout/gear1"/>
    <dgm:cxn modelId="{18FC5426-D65C-4649-B2A4-A8B7B1C7A540}" srcId="{1E7FEC42-C201-447C-915F-A38302C447C9}" destId="{8D3537FC-C633-4E06-BD14-A7B229132FC7}" srcOrd="0" destOrd="0" parTransId="{A935C2E0-4C31-46E2-A75E-3AB1BA26BA39}" sibTransId="{DFAAE024-99D4-44D0-BF97-157F4CF10EDE}"/>
    <dgm:cxn modelId="{E6218D59-3C7B-432B-8B8D-E04275C0E978}" type="presParOf" srcId="{C3389D5D-ED5D-4820-B020-806342972501}" destId="{A9936FCC-4ADC-4B0E-8C8C-75552D931E0D}" srcOrd="0" destOrd="0" presId="urn:microsoft.com/office/officeart/2005/8/layout/gear1"/>
    <dgm:cxn modelId="{9AA5973B-7C51-4864-998D-AEA127719CE9}" type="presParOf" srcId="{C3389D5D-ED5D-4820-B020-806342972501}" destId="{4D756006-7CE7-419C-923C-F6A9F00C916E}" srcOrd="1" destOrd="0" presId="urn:microsoft.com/office/officeart/2005/8/layout/gear1"/>
    <dgm:cxn modelId="{3D2C5946-B3B7-4EDE-8B84-8C9F0BD1397D}" type="presParOf" srcId="{C3389D5D-ED5D-4820-B020-806342972501}" destId="{106D437C-6E67-4645-BF32-7280E918B005}" srcOrd="2" destOrd="0" presId="urn:microsoft.com/office/officeart/2005/8/layout/gear1"/>
    <dgm:cxn modelId="{E70C63D7-DC3F-4FB1-BF48-8ED2D113BC33}" type="presParOf" srcId="{C3389D5D-ED5D-4820-B020-806342972501}" destId="{F8B94F65-10EA-4CDD-A2A4-B1F419492EF0}" srcOrd="3" destOrd="0" presId="urn:microsoft.com/office/officeart/2005/8/layout/gear1"/>
    <dgm:cxn modelId="{9D9E6582-24FE-49DF-814F-5DA5C5372308}" type="presParOf" srcId="{C3389D5D-ED5D-4820-B020-806342972501}" destId="{9B2E7948-9B02-4573-A703-008F1514AAFD}" srcOrd="4" destOrd="0" presId="urn:microsoft.com/office/officeart/2005/8/layout/gear1"/>
    <dgm:cxn modelId="{93920CE7-753E-4380-903A-0C9E2581D952}" type="presParOf" srcId="{C3389D5D-ED5D-4820-B020-806342972501}" destId="{9D3C187E-506C-4FE2-9CE0-9AA3BA35E849}" srcOrd="5" destOrd="0" presId="urn:microsoft.com/office/officeart/2005/8/layout/gear1"/>
    <dgm:cxn modelId="{0B3B158D-2F58-4AF4-958E-57080784BC56}" type="presParOf" srcId="{C3389D5D-ED5D-4820-B020-806342972501}" destId="{8F7110A3-E86D-4064-BCAD-D4C5F65E269D}" srcOrd="6" destOrd="0" presId="urn:microsoft.com/office/officeart/2005/8/layout/gear1"/>
    <dgm:cxn modelId="{DE362DCA-F3FD-40EA-A676-68AF8264FC8D}" type="presParOf" srcId="{C3389D5D-ED5D-4820-B020-806342972501}" destId="{A54E771F-5983-4848-A49C-1EE88C35E241}" srcOrd="7" destOrd="0" presId="urn:microsoft.com/office/officeart/2005/8/layout/gear1"/>
    <dgm:cxn modelId="{087E1945-2E19-4B37-98F9-E8C863BB50A2}" type="presParOf" srcId="{C3389D5D-ED5D-4820-B020-806342972501}" destId="{60FA9732-F5FE-4D0B-B8C6-0AC9EAB41333}" srcOrd="8" destOrd="0" presId="urn:microsoft.com/office/officeart/2005/8/layout/gear1"/>
    <dgm:cxn modelId="{7F701BC9-E916-44C5-AC8E-05E60CCBDE14}" type="presParOf" srcId="{C3389D5D-ED5D-4820-B020-806342972501}" destId="{F7967199-672C-48AE-A29F-F5E71EE6BC0F}" srcOrd="9" destOrd="0" presId="urn:microsoft.com/office/officeart/2005/8/layout/gear1"/>
    <dgm:cxn modelId="{5C8B13B9-3AD7-4390-B200-DB7D1D82088F}" type="presParOf" srcId="{C3389D5D-ED5D-4820-B020-806342972501}" destId="{DA74A817-E3AD-4933-8112-4DAA59BC085B}" srcOrd="10" destOrd="0" presId="urn:microsoft.com/office/officeart/2005/8/layout/gear1"/>
    <dgm:cxn modelId="{7ECDE70F-386C-4753-8F38-EF94D2AB7482}" type="presParOf" srcId="{C3389D5D-ED5D-4820-B020-806342972501}" destId="{6A75C87A-FF44-4ECA-9C41-5BDAF27E3C60}" srcOrd="11" destOrd="0" presId="urn:microsoft.com/office/officeart/2005/8/layout/gear1"/>
    <dgm:cxn modelId="{E486D835-1553-4519-B6CC-0C698B63C6CE}" type="presParOf" srcId="{C3389D5D-ED5D-4820-B020-806342972501}" destId="{2A345E6C-C6C8-47DD-BEA0-681EBAA4F9AC}" srcOrd="12" destOrd="0" presId="urn:microsoft.com/office/officeart/2005/8/layout/gear1"/>
    <dgm:cxn modelId="{B6031EBE-08E3-4B34-BE31-6055C410C81A}" type="presParOf" srcId="{C3389D5D-ED5D-4820-B020-806342972501}" destId="{6CEF0DAA-E2CC-46DC-B57B-32C5B584B45E}" srcOrd="13" destOrd="0" presId="urn:microsoft.com/office/officeart/2005/8/layout/gear1"/>
    <dgm:cxn modelId="{750CAE88-8719-4B57-B33C-3945080C93E4}" type="presParOf" srcId="{C3389D5D-ED5D-4820-B020-806342972501}" destId="{9FCD6B47-B552-4B3E-B7E9-3914D7575C35}" srcOrd="14" destOrd="0" presId="urn:microsoft.com/office/officeart/2005/8/layout/gear1"/>
    <dgm:cxn modelId="{C072EC29-F493-4CEF-B6B1-578085C3E290}" type="presParOf" srcId="{C3389D5D-ED5D-4820-B020-806342972501}" destId="{2D5A1610-A1D1-4799-9D66-7B01A8E751D0}" srcOrd="15" destOrd="0" presId="urn:microsoft.com/office/officeart/2005/8/layout/gear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56C1C5-97D0-48C6-84CD-8CAA74C32C37}" type="doc">
      <dgm:prSet loTypeId="urn:microsoft.com/office/officeart/2008/layout/HorizontalMultiLevelHierarchy" loCatId="hierarchy" qsTypeId="urn:microsoft.com/office/officeart/2005/8/quickstyle/simple1" qsCatId="simple" csTypeId="urn:microsoft.com/office/officeart/2005/8/colors/accent0_1" csCatId="mainScheme" phldr="1"/>
      <dgm:spPr/>
      <dgm:t>
        <a:bodyPr/>
        <a:lstStyle/>
        <a:p>
          <a:endParaRPr lang="es-MX"/>
        </a:p>
      </dgm:t>
    </dgm:pt>
    <dgm:pt modelId="{F9CB7589-E82E-4317-B82F-E6FBE7D16BFE}">
      <dgm:prSet phldrT="[Texto]"/>
      <dgm:spPr/>
      <dgm:t>
        <a:bodyPr/>
        <a:lstStyle/>
        <a:p>
          <a:r>
            <a:rPr lang="es-MX" dirty="0" smtClean="0"/>
            <a:t>Derecho </a:t>
          </a:r>
          <a:endParaRPr lang="es-MX" dirty="0"/>
        </a:p>
      </dgm:t>
    </dgm:pt>
    <dgm:pt modelId="{996D5859-261A-4451-92E3-009139367FA9}" type="parTrans" cxnId="{A5BCF4E8-6BE6-4D47-89E7-9C1B1A75C0A1}">
      <dgm:prSet/>
      <dgm:spPr/>
      <dgm:t>
        <a:bodyPr/>
        <a:lstStyle/>
        <a:p>
          <a:endParaRPr lang="es-MX"/>
        </a:p>
      </dgm:t>
    </dgm:pt>
    <dgm:pt modelId="{89A3A7EE-2B44-4862-8D7D-D75C292CEC36}" type="sibTrans" cxnId="{A5BCF4E8-6BE6-4D47-89E7-9C1B1A75C0A1}">
      <dgm:prSet/>
      <dgm:spPr/>
      <dgm:t>
        <a:bodyPr/>
        <a:lstStyle/>
        <a:p>
          <a:endParaRPr lang="es-MX"/>
        </a:p>
      </dgm:t>
    </dgm:pt>
    <dgm:pt modelId="{EC3B49B3-C53E-49AE-835D-814DB02E3FC3}">
      <dgm:prSet phldrT="[Texto]"/>
      <dgm:spPr/>
      <dgm:t>
        <a:bodyPr/>
        <a:lstStyle/>
        <a:p>
          <a:r>
            <a:rPr lang="es-MX" dirty="0" smtClean="0"/>
            <a:t>Publico</a:t>
          </a:r>
          <a:endParaRPr lang="es-MX" dirty="0"/>
        </a:p>
      </dgm:t>
    </dgm:pt>
    <dgm:pt modelId="{28555926-F3C8-4F50-84F1-78718E02046E}" type="parTrans" cxnId="{8D4ED045-D8F0-47C4-84EF-BEA4DCFBC22D}">
      <dgm:prSet/>
      <dgm:spPr/>
      <dgm:t>
        <a:bodyPr/>
        <a:lstStyle/>
        <a:p>
          <a:endParaRPr lang="es-MX" dirty="0"/>
        </a:p>
      </dgm:t>
    </dgm:pt>
    <dgm:pt modelId="{1BB0EA9E-9B53-49F1-81F9-197294B4D82E}" type="sibTrans" cxnId="{8D4ED045-D8F0-47C4-84EF-BEA4DCFBC22D}">
      <dgm:prSet/>
      <dgm:spPr/>
      <dgm:t>
        <a:bodyPr/>
        <a:lstStyle/>
        <a:p>
          <a:endParaRPr lang="es-MX"/>
        </a:p>
      </dgm:t>
    </dgm:pt>
    <dgm:pt modelId="{25CE8B25-1778-4C1A-9647-4F28935256EF}">
      <dgm:prSet phldrT="[Texto]"/>
      <dgm:spPr/>
      <dgm:t>
        <a:bodyPr/>
        <a:lstStyle/>
        <a:p>
          <a:r>
            <a:rPr lang="es-MX" dirty="0" smtClean="0"/>
            <a:t>Social </a:t>
          </a:r>
          <a:endParaRPr lang="es-MX" dirty="0"/>
        </a:p>
      </dgm:t>
    </dgm:pt>
    <dgm:pt modelId="{D7DCC62F-7B67-44C8-8981-B23623BE65DF}" type="parTrans" cxnId="{0288E58C-A1E5-45A3-9DED-B0CAFF1D1330}">
      <dgm:prSet/>
      <dgm:spPr/>
      <dgm:t>
        <a:bodyPr/>
        <a:lstStyle/>
        <a:p>
          <a:endParaRPr lang="es-MX" dirty="0"/>
        </a:p>
      </dgm:t>
    </dgm:pt>
    <dgm:pt modelId="{AE2F90CB-3358-407F-A04C-A15BF1586386}" type="sibTrans" cxnId="{0288E58C-A1E5-45A3-9DED-B0CAFF1D1330}">
      <dgm:prSet/>
      <dgm:spPr/>
      <dgm:t>
        <a:bodyPr/>
        <a:lstStyle/>
        <a:p>
          <a:endParaRPr lang="es-MX"/>
        </a:p>
      </dgm:t>
    </dgm:pt>
    <dgm:pt modelId="{CB9DED1D-007F-4A27-9881-D435E63DA45F}">
      <dgm:prSet phldrT="[Texto]"/>
      <dgm:spPr/>
      <dgm:t>
        <a:bodyPr/>
        <a:lstStyle/>
        <a:p>
          <a:r>
            <a:rPr lang="es-MX" dirty="0" smtClean="0"/>
            <a:t>Privado</a:t>
          </a:r>
          <a:endParaRPr lang="es-MX" dirty="0"/>
        </a:p>
      </dgm:t>
    </dgm:pt>
    <dgm:pt modelId="{54470901-4D13-4B78-9147-6C09D28D565E}" type="parTrans" cxnId="{D13BF5D6-B902-43B1-972A-DDC130F13364}">
      <dgm:prSet/>
      <dgm:spPr/>
      <dgm:t>
        <a:bodyPr/>
        <a:lstStyle/>
        <a:p>
          <a:endParaRPr lang="es-MX" dirty="0"/>
        </a:p>
      </dgm:t>
    </dgm:pt>
    <dgm:pt modelId="{8FF23822-67CA-44C0-9315-F5557BBF3199}" type="sibTrans" cxnId="{D13BF5D6-B902-43B1-972A-DDC130F13364}">
      <dgm:prSet/>
      <dgm:spPr/>
      <dgm:t>
        <a:bodyPr/>
        <a:lstStyle/>
        <a:p>
          <a:endParaRPr lang="es-MX"/>
        </a:p>
      </dgm:t>
    </dgm:pt>
    <dgm:pt modelId="{6C5E40ED-CE89-46CD-BB51-D217600EF5E8}">
      <dgm:prSet phldrT="[Texto]"/>
      <dgm:spPr/>
      <dgm:t>
        <a:bodyPr/>
        <a:lstStyle/>
        <a:p>
          <a:r>
            <a:rPr lang="es-MX" dirty="0" smtClean="0"/>
            <a:t>Relación Estado con particulares  </a:t>
          </a:r>
          <a:endParaRPr lang="es-MX" dirty="0"/>
        </a:p>
      </dgm:t>
    </dgm:pt>
    <dgm:pt modelId="{5E25FA46-C07F-41BE-8B9D-585BC22C1447}" type="parTrans" cxnId="{468544D2-B91C-4A76-A90F-F4EEF1A7AA9A}">
      <dgm:prSet/>
      <dgm:spPr/>
      <dgm:t>
        <a:bodyPr/>
        <a:lstStyle/>
        <a:p>
          <a:endParaRPr lang="es-MX" dirty="0"/>
        </a:p>
      </dgm:t>
    </dgm:pt>
    <dgm:pt modelId="{4FEF8BBC-E35D-4AC9-8F92-B8EFF29806B5}" type="sibTrans" cxnId="{468544D2-B91C-4A76-A90F-F4EEF1A7AA9A}">
      <dgm:prSet/>
      <dgm:spPr/>
      <dgm:t>
        <a:bodyPr/>
        <a:lstStyle/>
        <a:p>
          <a:endParaRPr lang="es-MX"/>
        </a:p>
      </dgm:t>
    </dgm:pt>
    <dgm:pt modelId="{F99C0F82-0F70-44FE-9631-00D09DBE57BC}">
      <dgm:prSet phldrT="[Texto]"/>
      <dgm:spPr/>
      <dgm:t>
        <a:bodyPr/>
        <a:lstStyle/>
        <a:p>
          <a:r>
            <a:rPr lang="es-MX" dirty="0" smtClean="0"/>
            <a:t>Relación entre particulares y el estado como particular  </a:t>
          </a:r>
          <a:endParaRPr lang="es-MX" dirty="0"/>
        </a:p>
      </dgm:t>
    </dgm:pt>
    <dgm:pt modelId="{D7BBFE0F-DD03-4303-912F-B5A23393DA31}" type="parTrans" cxnId="{D67C35B2-D7AD-4343-BAF4-6165E61B879A}">
      <dgm:prSet/>
      <dgm:spPr/>
      <dgm:t>
        <a:bodyPr/>
        <a:lstStyle/>
        <a:p>
          <a:endParaRPr lang="es-MX" dirty="0"/>
        </a:p>
      </dgm:t>
    </dgm:pt>
    <dgm:pt modelId="{77C06691-461A-4B25-8A72-14725917BE23}" type="sibTrans" cxnId="{D67C35B2-D7AD-4343-BAF4-6165E61B879A}">
      <dgm:prSet/>
      <dgm:spPr/>
      <dgm:t>
        <a:bodyPr/>
        <a:lstStyle/>
        <a:p>
          <a:endParaRPr lang="es-MX"/>
        </a:p>
      </dgm:t>
    </dgm:pt>
    <dgm:pt modelId="{B7569BAF-9B09-48F1-A495-F5CA5BBE7127}">
      <dgm:prSet phldrT="[Texto]"/>
      <dgm:spPr/>
      <dgm:t>
        <a:bodyPr/>
        <a:lstStyle/>
        <a:p>
          <a:r>
            <a:rPr lang="es-MX" dirty="0" smtClean="0"/>
            <a:t>Relación estado con grupos vulnerables </a:t>
          </a:r>
          <a:endParaRPr lang="es-MX" dirty="0"/>
        </a:p>
      </dgm:t>
    </dgm:pt>
    <dgm:pt modelId="{5846F4A1-1E9B-4401-BE19-D2F033AA2F68}" type="parTrans" cxnId="{B142683A-5F78-48FD-BBD8-97D3F393C451}">
      <dgm:prSet/>
      <dgm:spPr/>
      <dgm:t>
        <a:bodyPr/>
        <a:lstStyle/>
        <a:p>
          <a:endParaRPr lang="es-MX" dirty="0"/>
        </a:p>
      </dgm:t>
    </dgm:pt>
    <dgm:pt modelId="{66FBDF15-2A75-4B44-BA3C-5F85D70B2AE1}" type="sibTrans" cxnId="{B142683A-5F78-48FD-BBD8-97D3F393C451}">
      <dgm:prSet/>
      <dgm:spPr/>
      <dgm:t>
        <a:bodyPr/>
        <a:lstStyle/>
        <a:p>
          <a:endParaRPr lang="es-MX"/>
        </a:p>
      </dgm:t>
    </dgm:pt>
    <dgm:pt modelId="{02FCD2CE-8536-49AD-9AA2-BDA14578CD94}" type="pres">
      <dgm:prSet presAssocID="{1556C1C5-97D0-48C6-84CD-8CAA74C32C37}" presName="Name0" presStyleCnt="0">
        <dgm:presLayoutVars>
          <dgm:chPref val="1"/>
          <dgm:dir/>
          <dgm:animOne val="branch"/>
          <dgm:animLvl val="lvl"/>
          <dgm:resizeHandles val="exact"/>
        </dgm:presLayoutVars>
      </dgm:prSet>
      <dgm:spPr/>
      <dgm:t>
        <a:bodyPr/>
        <a:lstStyle/>
        <a:p>
          <a:endParaRPr lang="es-MX"/>
        </a:p>
      </dgm:t>
    </dgm:pt>
    <dgm:pt modelId="{F7658FEF-F498-4A28-B2ED-F2742F8540B0}" type="pres">
      <dgm:prSet presAssocID="{F9CB7589-E82E-4317-B82F-E6FBE7D16BFE}" presName="root1" presStyleCnt="0"/>
      <dgm:spPr/>
      <dgm:t>
        <a:bodyPr/>
        <a:lstStyle/>
        <a:p>
          <a:endParaRPr lang="es-MX"/>
        </a:p>
      </dgm:t>
    </dgm:pt>
    <dgm:pt modelId="{D56C5644-FC1C-4240-84BA-31D5D5CF4158}" type="pres">
      <dgm:prSet presAssocID="{F9CB7589-E82E-4317-B82F-E6FBE7D16BFE}" presName="LevelOneTextNode" presStyleLbl="node0" presStyleIdx="0" presStyleCnt="1">
        <dgm:presLayoutVars>
          <dgm:chPref val="3"/>
        </dgm:presLayoutVars>
      </dgm:prSet>
      <dgm:spPr/>
      <dgm:t>
        <a:bodyPr/>
        <a:lstStyle/>
        <a:p>
          <a:endParaRPr lang="es-MX"/>
        </a:p>
      </dgm:t>
    </dgm:pt>
    <dgm:pt modelId="{9D6003C1-9179-43BA-99D6-646456E996DC}" type="pres">
      <dgm:prSet presAssocID="{F9CB7589-E82E-4317-B82F-E6FBE7D16BFE}" presName="level2hierChild" presStyleCnt="0"/>
      <dgm:spPr/>
      <dgm:t>
        <a:bodyPr/>
        <a:lstStyle/>
        <a:p>
          <a:endParaRPr lang="es-MX"/>
        </a:p>
      </dgm:t>
    </dgm:pt>
    <dgm:pt modelId="{6D466355-F616-4748-B76F-729851A5C6A5}" type="pres">
      <dgm:prSet presAssocID="{28555926-F3C8-4F50-84F1-78718E02046E}" presName="conn2-1" presStyleLbl="parChTrans1D2" presStyleIdx="0" presStyleCnt="3"/>
      <dgm:spPr/>
      <dgm:t>
        <a:bodyPr/>
        <a:lstStyle/>
        <a:p>
          <a:endParaRPr lang="es-MX"/>
        </a:p>
      </dgm:t>
    </dgm:pt>
    <dgm:pt modelId="{B2842F78-2A19-4CF1-9A37-EC1D24DE69B0}" type="pres">
      <dgm:prSet presAssocID="{28555926-F3C8-4F50-84F1-78718E02046E}" presName="connTx" presStyleLbl="parChTrans1D2" presStyleIdx="0" presStyleCnt="3"/>
      <dgm:spPr/>
      <dgm:t>
        <a:bodyPr/>
        <a:lstStyle/>
        <a:p>
          <a:endParaRPr lang="es-MX"/>
        </a:p>
      </dgm:t>
    </dgm:pt>
    <dgm:pt modelId="{1C926E31-2139-4D6D-A228-58942C7029B7}" type="pres">
      <dgm:prSet presAssocID="{EC3B49B3-C53E-49AE-835D-814DB02E3FC3}" presName="root2" presStyleCnt="0"/>
      <dgm:spPr/>
      <dgm:t>
        <a:bodyPr/>
        <a:lstStyle/>
        <a:p>
          <a:endParaRPr lang="es-MX"/>
        </a:p>
      </dgm:t>
    </dgm:pt>
    <dgm:pt modelId="{FC35EC4E-D806-4AD4-A090-AFDF3FA3EB0E}" type="pres">
      <dgm:prSet presAssocID="{EC3B49B3-C53E-49AE-835D-814DB02E3FC3}" presName="LevelTwoTextNode" presStyleLbl="node2" presStyleIdx="0" presStyleCnt="3">
        <dgm:presLayoutVars>
          <dgm:chPref val="3"/>
        </dgm:presLayoutVars>
      </dgm:prSet>
      <dgm:spPr/>
      <dgm:t>
        <a:bodyPr/>
        <a:lstStyle/>
        <a:p>
          <a:endParaRPr lang="es-MX"/>
        </a:p>
      </dgm:t>
    </dgm:pt>
    <dgm:pt modelId="{8920DFC8-6D31-41AD-8FE4-16204951FF66}" type="pres">
      <dgm:prSet presAssocID="{EC3B49B3-C53E-49AE-835D-814DB02E3FC3}" presName="level3hierChild" presStyleCnt="0"/>
      <dgm:spPr/>
      <dgm:t>
        <a:bodyPr/>
        <a:lstStyle/>
        <a:p>
          <a:endParaRPr lang="es-MX"/>
        </a:p>
      </dgm:t>
    </dgm:pt>
    <dgm:pt modelId="{D81B5E16-D033-4BC9-BD93-C94CD2328F28}" type="pres">
      <dgm:prSet presAssocID="{5E25FA46-C07F-41BE-8B9D-585BC22C1447}" presName="conn2-1" presStyleLbl="parChTrans1D3" presStyleIdx="0" presStyleCnt="3"/>
      <dgm:spPr/>
      <dgm:t>
        <a:bodyPr/>
        <a:lstStyle/>
        <a:p>
          <a:endParaRPr lang="es-MX"/>
        </a:p>
      </dgm:t>
    </dgm:pt>
    <dgm:pt modelId="{334866B7-155A-4F21-87C3-D24B8BA7A445}" type="pres">
      <dgm:prSet presAssocID="{5E25FA46-C07F-41BE-8B9D-585BC22C1447}" presName="connTx" presStyleLbl="parChTrans1D3" presStyleIdx="0" presStyleCnt="3"/>
      <dgm:spPr/>
      <dgm:t>
        <a:bodyPr/>
        <a:lstStyle/>
        <a:p>
          <a:endParaRPr lang="es-MX"/>
        </a:p>
      </dgm:t>
    </dgm:pt>
    <dgm:pt modelId="{B7071F63-83F7-492A-9858-704E49B684D9}" type="pres">
      <dgm:prSet presAssocID="{6C5E40ED-CE89-46CD-BB51-D217600EF5E8}" presName="root2" presStyleCnt="0"/>
      <dgm:spPr/>
    </dgm:pt>
    <dgm:pt modelId="{2AEE3D97-92C2-48D6-8489-F7F0FC391739}" type="pres">
      <dgm:prSet presAssocID="{6C5E40ED-CE89-46CD-BB51-D217600EF5E8}" presName="LevelTwoTextNode" presStyleLbl="node3" presStyleIdx="0" presStyleCnt="3">
        <dgm:presLayoutVars>
          <dgm:chPref val="3"/>
        </dgm:presLayoutVars>
      </dgm:prSet>
      <dgm:spPr/>
      <dgm:t>
        <a:bodyPr/>
        <a:lstStyle/>
        <a:p>
          <a:endParaRPr lang="es-MX"/>
        </a:p>
      </dgm:t>
    </dgm:pt>
    <dgm:pt modelId="{F76DF211-2A7B-4CB4-AC88-D4C122C09CB6}" type="pres">
      <dgm:prSet presAssocID="{6C5E40ED-CE89-46CD-BB51-D217600EF5E8}" presName="level3hierChild" presStyleCnt="0"/>
      <dgm:spPr/>
    </dgm:pt>
    <dgm:pt modelId="{D0EE248B-E86D-4BE1-9717-65FCBE004990}" type="pres">
      <dgm:prSet presAssocID="{54470901-4D13-4B78-9147-6C09D28D565E}" presName="conn2-1" presStyleLbl="parChTrans1D2" presStyleIdx="1" presStyleCnt="3"/>
      <dgm:spPr/>
      <dgm:t>
        <a:bodyPr/>
        <a:lstStyle/>
        <a:p>
          <a:endParaRPr lang="es-MX"/>
        </a:p>
      </dgm:t>
    </dgm:pt>
    <dgm:pt modelId="{F58398A3-FCFE-4AFC-9000-DBBBD02FEA12}" type="pres">
      <dgm:prSet presAssocID="{54470901-4D13-4B78-9147-6C09D28D565E}" presName="connTx" presStyleLbl="parChTrans1D2" presStyleIdx="1" presStyleCnt="3"/>
      <dgm:spPr/>
      <dgm:t>
        <a:bodyPr/>
        <a:lstStyle/>
        <a:p>
          <a:endParaRPr lang="es-MX"/>
        </a:p>
      </dgm:t>
    </dgm:pt>
    <dgm:pt modelId="{A6D4598E-BF72-4DF5-A959-1F2A01BABC82}" type="pres">
      <dgm:prSet presAssocID="{CB9DED1D-007F-4A27-9881-D435E63DA45F}" presName="root2" presStyleCnt="0"/>
      <dgm:spPr/>
      <dgm:t>
        <a:bodyPr/>
        <a:lstStyle/>
        <a:p>
          <a:endParaRPr lang="es-MX"/>
        </a:p>
      </dgm:t>
    </dgm:pt>
    <dgm:pt modelId="{42C803F3-9EE5-446F-AF43-6DAC6A4E86D4}" type="pres">
      <dgm:prSet presAssocID="{CB9DED1D-007F-4A27-9881-D435E63DA45F}" presName="LevelTwoTextNode" presStyleLbl="node2" presStyleIdx="1" presStyleCnt="3">
        <dgm:presLayoutVars>
          <dgm:chPref val="3"/>
        </dgm:presLayoutVars>
      </dgm:prSet>
      <dgm:spPr/>
      <dgm:t>
        <a:bodyPr/>
        <a:lstStyle/>
        <a:p>
          <a:endParaRPr lang="es-MX"/>
        </a:p>
      </dgm:t>
    </dgm:pt>
    <dgm:pt modelId="{8F5274A4-4090-4896-94C9-1F3D346CD4B8}" type="pres">
      <dgm:prSet presAssocID="{CB9DED1D-007F-4A27-9881-D435E63DA45F}" presName="level3hierChild" presStyleCnt="0"/>
      <dgm:spPr/>
      <dgm:t>
        <a:bodyPr/>
        <a:lstStyle/>
        <a:p>
          <a:endParaRPr lang="es-MX"/>
        </a:p>
      </dgm:t>
    </dgm:pt>
    <dgm:pt modelId="{06CB2C70-BA10-4C17-8B5B-F01A96A4CED4}" type="pres">
      <dgm:prSet presAssocID="{D7BBFE0F-DD03-4303-912F-B5A23393DA31}" presName="conn2-1" presStyleLbl="parChTrans1D3" presStyleIdx="1" presStyleCnt="3"/>
      <dgm:spPr/>
      <dgm:t>
        <a:bodyPr/>
        <a:lstStyle/>
        <a:p>
          <a:endParaRPr lang="es-MX"/>
        </a:p>
      </dgm:t>
    </dgm:pt>
    <dgm:pt modelId="{13291BF9-3B8E-4578-8C11-FAD2390A9CEE}" type="pres">
      <dgm:prSet presAssocID="{D7BBFE0F-DD03-4303-912F-B5A23393DA31}" presName="connTx" presStyleLbl="parChTrans1D3" presStyleIdx="1" presStyleCnt="3"/>
      <dgm:spPr/>
      <dgm:t>
        <a:bodyPr/>
        <a:lstStyle/>
        <a:p>
          <a:endParaRPr lang="es-MX"/>
        </a:p>
      </dgm:t>
    </dgm:pt>
    <dgm:pt modelId="{CAE3BA30-D2DF-4399-9A38-85C110F148EB}" type="pres">
      <dgm:prSet presAssocID="{F99C0F82-0F70-44FE-9631-00D09DBE57BC}" presName="root2" presStyleCnt="0"/>
      <dgm:spPr/>
    </dgm:pt>
    <dgm:pt modelId="{0B227205-2F8E-4D86-B8A9-8580515A1425}" type="pres">
      <dgm:prSet presAssocID="{F99C0F82-0F70-44FE-9631-00D09DBE57BC}" presName="LevelTwoTextNode" presStyleLbl="node3" presStyleIdx="1" presStyleCnt="3">
        <dgm:presLayoutVars>
          <dgm:chPref val="3"/>
        </dgm:presLayoutVars>
      </dgm:prSet>
      <dgm:spPr/>
      <dgm:t>
        <a:bodyPr/>
        <a:lstStyle/>
        <a:p>
          <a:endParaRPr lang="es-MX"/>
        </a:p>
      </dgm:t>
    </dgm:pt>
    <dgm:pt modelId="{DC502092-E9B5-446D-B756-8AA96226D613}" type="pres">
      <dgm:prSet presAssocID="{F99C0F82-0F70-44FE-9631-00D09DBE57BC}" presName="level3hierChild" presStyleCnt="0"/>
      <dgm:spPr/>
    </dgm:pt>
    <dgm:pt modelId="{E684A768-EAD2-456A-8294-3AA20F3B22BD}" type="pres">
      <dgm:prSet presAssocID="{D7DCC62F-7B67-44C8-8981-B23623BE65DF}" presName="conn2-1" presStyleLbl="parChTrans1D2" presStyleIdx="2" presStyleCnt="3"/>
      <dgm:spPr/>
      <dgm:t>
        <a:bodyPr/>
        <a:lstStyle/>
        <a:p>
          <a:endParaRPr lang="es-MX"/>
        </a:p>
      </dgm:t>
    </dgm:pt>
    <dgm:pt modelId="{B20F3122-B5CB-4CB2-BEA5-6F056C7DA7C7}" type="pres">
      <dgm:prSet presAssocID="{D7DCC62F-7B67-44C8-8981-B23623BE65DF}" presName="connTx" presStyleLbl="parChTrans1D2" presStyleIdx="2" presStyleCnt="3"/>
      <dgm:spPr/>
      <dgm:t>
        <a:bodyPr/>
        <a:lstStyle/>
        <a:p>
          <a:endParaRPr lang="es-MX"/>
        </a:p>
      </dgm:t>
    </dgm:pt>
    <dgm:pt modelId="{F5673273-2BEC-4BF5-81B6-55F8C9FAEDEA}" type="pres">
      <dgm:prSet presAssocID="{25CE8B25-1778-4C1A-9647-4F28935256EF}" presName="root2" presStyleCnt="0"/>
      <dgm:spPr/>
      <dgm:t>
        <a:bodyPr/>
        <a:lstStyle/>
        <a:p>
          <a:endParaRPr lang="es-MX"/>
        </a:p>
      </dgm:t>
    </dgm:pt>
    <dgm:pt modelId="{0B49C24D-3FC7-46B0-9361-10AC8FAAEEB8}" type="pres">
      <dgm:prSet presAssocID="{25CE8B25-1778-4C1A-9647-4F28935256EF}" presName="LevelTwoTextNode" presStyleLbl="node2" presStyleIdx="2" presStyleCnt="3">
        <dgm:presLayoutVars>
          <dgm:chPref val="3"/>
        </dgm:presLayoutVars>
      </dgm:prSet>
      <dgm:spPr/>
      <dgm:t>
        <a:bodyPr/>
        <a:lstStyle/>
        <a:p>
          <a:endParaRPr lang="es-MX"/>
        </a:p>
      </dgm:t>
    </dgm:pt>
    <dgm:pt modelId="{7EA9ECEF-05AE-411A-9B61-DCBE3F98F9DB}" type="pres">
      <dgm:prSet presAssocID="{25CE8B25-1778-4C1A-9647-4F28935256EF}" presName="level3hierChild" presStyleCnt="0"/>
      <dgm:spPr/>
      <dgm:t>
        <a:bodyPr/>
        <a:lstStyle/>
        <a:p>
          <a:endParaRPr lang="es-MX"/>
        </a:p>
      </dgm:t>
    </dgm:pt>
    <dgm:pt modelId="{92500C15-76D0-49DE-8548-2495738EF890}" type="pres">
      <dgm:prSet presAssocID="{5846F4A1-1E9B-4401-BE19-D2F033AA2F68}" presName="conn2-1" presStyleLbl="parChTrans1D3" presStyleIdx="2" presStyleCnt="3"/>
      <dgm:spPr/>
      <dgm:t>
        <a:bodyPr/>
        <a:lstStyle/>
        <a:p>
          <a:endParaRPr lang="es-MX"/>
        </a:p>
      </dgm:t>
    </dgm:pt>
    <dgm:pt modelId="{322EBFAB-5C18-4572-8733-9E427ADE8D28}" type="pres">
      <dgm:prSet presAssocID="{5846F4A1-1E9B-4401-BE19-D2F033AA2F68}" presName="connTx" presStyleLbl="parChTrans1D3" presStyleIdx="2" presStyleCnt="3"/>
      <dgm:spPr/>
      <dgm:t>
        <a:bodyPr/>
        <a:lstStyle/>
        <a:p>
          <a:endParaRPr lang="es-MX"/>
        </a:p>
      </dgm:t>
    </dgm:pt>
    <dgm:pt modelId="{963EE741-516E-4D97-B7FE-3CA1CD77534D}" type="pres">
      <dgm:prSet presAssocID="{B7569BAF-9B09-48F1-A495-F5CA5BBE7127}" presName="root2" presStyleCnt="0"/>
      <dgm:spPr/>
    </dgm:pt>
    <dgm:pt modelId="{EDE24C24-5504-4DEB-AE65-E20B0C3E50DB}" type="pres">
      <dgm:prSet presAssocID="{B7569BAF-9B09-48F1-A495-F5CA5BBE7127}" presName="LevelTwoTextNode" presStyleLbl="node3" presStyleIdx="2" presStyleCnt="3">
        <dgm:presLayoutVars>
          <dgm:chPref val="3"/>
        </dgm:presLayoutVars>
      </dgm:prSet>
      <dgm:spPr/>
      <dgm:t>
        <a:bodyPr/>
        <a:lstStyle/>
        <a:p>
          <a:endParaRPr lang="es-MX"/>
        </a:p>
      </dgm:t>
    </dgm:pt>
    <dgm:pt modelId="{84D05E0F-CE1F-479A-8FB9-ED0F3C6023D3}" type="pres">
      <dgm:prSet presAssocID="{B7569BAF-9B09-48F1-A495-F5CA5BBE7127}" presName="level3hierChild" presStyleCnt="0"/>
      <dgm:spPr/>
    </dgm:pt>
  </dgm:ptLst>
  <dgm:cxnLst>
    <dgm:cxn modelId="{70C06B4C-62E0-4047-96B8-5182C8BB34A4}" type="presOf" srcId="{5E25FA46-C07F-41BE-8B9D-585BC22C1447}" destId="{D81B5E16-D033-4BC9-BD93-C94CD2328F28}" srcOrd="0" destOrd="0" presId="urn:microsoft.com/office/officeart/2008/layout/HorizontalMultiLevelHierarchy"/>
    <dgm:cxn modelId="{468544D2-B91C-4A76-A90F-F4EEF1A7AA9A}" srcId="{EC3B49B3-C53E-49AE-835D-814DB02E3FC3}" destId="{6C5E40ED-CE89-46CD-BB51-D217600EF5E8}" srcOrd="0" destOrd="0" parTransId="{5E25FA46-C07F-41BE-8B9D-585BC22C1447}" sibTransId="{4FEF8BBC-E35D-4AC9-8F92-B8EFF29806B5}"/>
    <dgm:cxn modelId="{0288E58C-A1E5-45A3-9DED-B0CAFF1D1330}" srcId="{F9CB7589-E82E-4317-B82F-E6FBE7D16BFE}" destId="{25CE8B25-1778-4C1A-9647-4F28935256EF}" srcOrd="2" destOrd="0" parTransId="{D7DCC62F-7B67-44C8-8981-B23623BE65DF}" sibTransId="{AE2F90CB-3358-407F-A04C-A15BF1586386}"/>
    <dgm:cxn modelId="{2B5FB6C6-9E65-42DE-AF12-12CE181065D3}" type="presOf" srcId="{25CE8B25-1778-4C1A-9647-4F28935256EF}" destId="{0B49C24D-3FC7-46B0-9361-10AC8FAAEEB8}" srcOrd="0" destOrd="0" presId="urn:microsoft.com/office/officeart/2008/layout/HorizontalMultiLevelHierarchy"/>
    <dgm:cxn modelId="{CBAB101E-A558-4C51-85DD-5B04D6D7F4E4}" type="presOf" srcId="{5846F4A1-1E9B-4401-BE19-D2F033AA2F68}" destId="{92500C15-76D0-49DE-8548-2495738EF890}" srcOrd="0" destOrd="0" presId="urn:microsoft.com/office/officeart/2008/layout/HorizontalMultiLevelHierarchy"/>
    <dgm:cxn modelId="{74C1EC6D-44DB-45FA-8446-121AE9DF09C8}" type="presOf" srcId="{D7DCC62F-7B67-44C8-8981-B23623BE65DF}" destId="{E684A768-EAD2-456A-8294-3AA20F3B22BD}" srcOrd="0" destOrd="0" presId="urn:microsoft.com/office/officeart/2008/layout/HorizontalMultiLevelHierarchy"/>
    <dgm:cxn modelId="{A5BCF4E8-6BE6-4D47-89E7-9C1B1A75C0A1}" srcId="{1556C1C5-97D0-48C6-84CD-8CAA74C32C37}" destId="{F9CB7589-E82E-4317-B82F-E6FBE7D16BFE}" srcOrd="0" destOrd="0" parTransId="{996D5859-261A-4451-92E3-009139367FA9}" sibTransId="{89A3A7EE-2B44-4862-8D7D-D75C292CEC36}"/>
    <dgm:cxn modelId="{8D4ED045-D8F0-47C4-84EF-BEA4DCFBC22D}" srcId="{F9CB7589-E82E-4317-B82F-E6FBE7D16BFE}" destId="{EC3B49B3-C53E-49AE-835D-814DB02E3FC3}" srcOrd="0" destOrd="0" parTransId="{28555926-F3C8-4F50-84F1-78718E02046E}" sibTransId="{1BB0EA9E-9B53-49F1-81F9-197294B4D82E}"/>
    <dgm:cxn modelId="{B142683A-5F78-48FD-BBD8-97D3F393C451}" srcId="{25CE8B25-1778-4C1A-9647-4F28935256EF}" destId="{B7569BAF-9B09-48F1-A495-F5CA5BBE7127}" srcOrd="0" destOrd="0" parTransId="{5846F4A1-1E9B-4401-BE19-D2F033AA2F68}" sibTransId="{66FBDF15-2A75-4B44-BA3C-5F85D70B2AE1}"/>
    <dgm:cxn modelId="{7918251E-BF07-4AF1-97B2-3CEB7522ED74}" type="presOf" srcId="{F9CB7589-E82E-4317-B82F-E6FBE7D16BFE}" destId="{D56C5644-FC1C-4240-84BA-31D5D5CF4158}" srcOrd="0" destOrd="0" presId="urn:microsoft.com/office/officeart/2008/layout/HorizontalMultiLevelHierarchy"/>
    <dgm:cxn modelId="{39A61633-DB34-4E49-85B1-846463B0EE96}" type="presOf" srcId="{28555926-F3C8-4F50-84F1-78718E02046E}" destId="{B2842F78-2A19-4CF1-9A37-EC1D24DE69B0}" srcOrd="1" destOrd="0" presId="urn:microsoft.com/office/officeart/2008/layout/HorizontalMultiLevelHierarchy"/>
    <dgm:cxn modelId="{496FCE2C-E9E3-4E09-BC54-4EE04761313B}" type="presOf" srcId="{28555926-F3C8-4F50-84F1-78718E02046E}" destId="{6D466355-F616-4748-B76F-729851A5C6A5}" srcOrd="0" destOrd="0" presId="urn:microsoft.com/office/officeart/2008/layout/HorizontalMultiLevelHierarchy"/>
    <dgm:cxn modelId="{9CA55464-0636-4C4C-8F20-32FFD04810B9}" type="presOf" srcId="{6C5E40ED-CE89-46CD-BB51-D217600EF5E8}" destId="{2AEE3D97-92C2-48D6-8489-F7F0FC391739}" srcOrd="0" destOrd="0" presId="urn:microsoft.com/office/officeart/2008/layout/HorizontalMultiLevelHierarchy"/>
    <dgm:cxn modelId="{67743123-9F41-413E-BC8C-C2D58D473A10}" type="presOf" srcId="{D7BBFE0F-DD03-4303-912F-B5A23393DA31}" destId="{13291BF9-3B8E-4578-8C11-FAD2390A9CEE}" srcOrd="1" destOrd="0" presId="urn:microsoft.com/office/officeart/2008/layout/HorizontalMultiLevelHierarchy"/>
    <dgm:cxn modelId="{4CA519E0-BC24-4AB1-962F-DF3E5AB2AE41}" type="presOf" srcId="{CB9DED1D-007F-4A27-9881-D435E63DA45F}" destId="{42C803F3-9EE5-446F-AF43-6DAC6A4E86D4}" srcOrd="0" destOrd="0" presId="urn:microsoft.com/office/officeart/2008/layout/HorizontalMultiLevelHierarchy"/>
    <dgm:cxn modelId="{8173F524-CFCF-4192-892F-4EDF13561DDB}" type="presOf" srcId="{54470901-4D13-4B78-9147-6C09D28D565E}" destId="{D0EE248B-E86D-4BE1-9717-65FCBE004990}" srcOrd="0" destOrd="0" presId="urn:microsoft.com/office/officeart/2008/layout/HorizontalMultiLevelHierarchy"/>
    <dgm:cxn modelId="{C346457D-0B05-4D70-9345-4A390693F99E}" type="presOf" srcId="{B7569BAF-9B09-48F1-A495-F5CA5BBE7127}" destId="{EDE24C24-5504-4DEB-AE65-E20B0C3E50DB}" srcOrd="0" destOrd="0" presId="urn:microsoft.com/office/officeart/2008/layout/HorizontalMultiLevelHierarchy"/>
    <dgm:cxn modelId="{F504E9FB-BA79-4644-B2FF-7603231E2187}" type="presOf" srcId="{EC3B49B3-C53E-49AE-835D-814DB02E3FC3}" destId="{FC35EC4E-D806-4AD4-A090-AFDF3FA3EB0E}" srcOrd="0" destOrd="0" presId="urn:microsoft.com/office/officeart/2008/layout/HorizontalMultiLevelHierarchy"/>
    <dgm:cxn modelId="{473A4BB8-CC61-4717-A8E8-9BE3695430AA}" type="presOf" srcId="{D7DCC62F-7B67-44C8-8981-B23623BE65DF}" destId="{B20F3122-B5CB-4CB2-BEA5-6F056C7DA7C7}" srcOrd="1" destOrd="0" presId="urn:microsoft.com/office/officeart/2008/layout/HorizontalMultiLevelHierarchy"/>
    <dgm:cxn modelId="{02CEA2DD-60FF-44E6-8211-BED3391B7C89}" type="presOf" srcId="{54470901-4D13-4B78-9147-6C09D28D565E}" destId="{F58398A3-FCFE-4AFC-9000-DBBBD02FEA12}" srcOrd="1" destOrd="0" presId="urn:microsoft.com/office/officeart/2008/layout/HorizontalMultiLevelHierarchy"/>
    <dgm:cxn modelId="{7582EB78-B611-4B73-B8B3-49693C5328A5}" type="presOf" srcId="{F99C0F82-0F70-44FE-9631-00D09DBE57BC}" destId="{0B227205-2F8E-4D86-B8A9-8580515A1425}" srcOrd="0" destOrd="0" presId="urn:microsoft.com/office/officeart/2008/layout/HorizontalMultiLevelHierarchy"/>
    <dgm:cxn modelId="{1786D9CC-258F-4C70-A36A-E719655B976E}" type="presOf" srcId="{D7BBFE0F-DD03-4303-912F-B5A23393DA31}" destId="{06CB2C70-BA10-4C17-8B5B-F01A96A4CED4}" srcOrd="0" destOrd="0" presId="urn:microsoft.com/office/officeart/2008/layout/HorizontalMultiLevelHierarchy"/>
    <dgm:cxn modelId="{D67C35B2-D7AD-4343-BAF4-6165E61B879A}" srcId="{CB9DED1D-007F-4A27-9881-D435E63DA45F}" destId="{F99C0F82-0F70-44FE-9631-00D09DBE57BC}" srcOrd="0" destOrd="0" parTransId="{D7BBFE0F-DD03-4303-912F-B5A23393DA31}" sibTransId="{77C06691-461A-4B25-8A72-14725917BE23}"/>
    <dgm:cxn modelId="{D13BF5D6-B902-43B1-972A-DDC130F13364}" srcId="{F9CB7589-E82E-4317-B82F-E6FBE7D16BFE}" destId="{CB9DED1D-007F-4A27-9881-D435E63DA45F}" srcOrd="1" destOrd="0" parTransId="{54470901-4D13-4B78-9147-6C09D28D565E}" sibTransId="{8FF23822-67CA-44C0-9315-F5557BBF3199}"/>
    <dgm:cxn modelId="{6E7379F3-77B4-4F48-82A2-15E51520BCCD}" type="presOf" srcId="{1556C1C5-97D0-48C6-84CD-8CAA74C32C37}" destId="{02FCD2CE-8536-49AD-9AA2-BDA14578CD94}" srcOrd="0" destOrd="0" presId="urn:microsoft.com/office/officeart/2008/layout/HorizontalMultiLevelHierarchy"/>
    <dgm:cxn modelId="{02C1C350-CAEB-448F-BFF5-69509F8A1465}" type="presOf" srcId="{5E25FA46-C07F-41BE-8B9D-585BC22C1447}" destId="{334866B7-155A-4F21-87C3-D24B8BA7A445}" srcOrd="1" destOrd="0" presId="urn:microsoft.com/office/officeart/2008/layout/HorizontalMultiLevelHierarchy"/>
    <dgm:cxn modelId="{C03B7093-32BC-469F-B581-EEF292A6005F}" type="presOf" srcId="{5846F4A1-1E9B-4401-BE19-D2F033AA2F68}" destId="{322EBFAB-5C18-4572-8733-9E427ADE8D28}" srcOrd="1" destOrd="0" presId="urn:microsoft.com/office/officeart/2008/layout/HorizontalMultiLevelHierarchy"/>
    <dgm:cxn modelId="{ECFD6A4A-FBB6-4648-85AE-6851113617DD}" type="presParOf" srcId="{02FCD2CE-8536-49AD-9AA2-BDA14578CD94}" destId="{F7658FEF-F498-4A28-B2ED-F2742F8540B0}" srcOrd="0" destOrd="0" presId="urn:microsoft.com/office/officeart/2008/layout/HorizontalMultiLevelHierarchy"/>
    <dgm:cxn modelId="{C6A964FC-9700-4EB7-91DF-3B13EBC2C789}" type="presParOf" srcId="{F7658FEF-F498-4A28-B2ED-F2742F8540B0}" destId="{D56C5644-FC1C-4240-84BA-31D5D5CF4158}" srcOrd="0" destOrd="0" presId="urn:microsoft.com/office/officeart/2008/layout/HorizontalMultiLevelHierarchy"/>
    <dgm:cxn modelId="{D98240C9-78AE-4F47-8202-4AFD6A8E9809}" type="presParOf" srcId="{F7658FEF-F498-4A28-B2ED-F2742F8540B0}" destId="{9D6003C1-9179-43BA-99D6-646456E996DC}" srcOrd="1" destOrd="0" presId="urn:microsoft.com/office/officeart/2008/layout/HorizontalMultiLevelHierarchy"/>
    <dgm:cxn modelId="{4D4C8D99-190D-41EF-AD53-F29E09D0015D}" type="presParOf" srcId="{9D6003C1-9179-43BA-99D6-646456E996DC}" destId="{6D466355-F616-4748-B76F-729851A5C6A5}" srcOrd="0" destOrd="0" presId="urn:microsoft.com/office/officeart/2008/layout/HorizontalMultiLevelHierarchy"/>
    <dgm:cxn modelId="{4418FCB5-B874-4683-B569-7D35119E33FF}" type="presParOf" srcId="{6D466355-F616-4748-B76F-729851A5C6A5}" destId="{B2842F78-2A19-4CF1-9A37-EC1D24DE69B0}" srcOrd="0" destOrd="0" presId="urn:microsoft.com/office/officeart/2008/layout/HorizontalMultiLevelHierarchy"/>
    <dgm:cxn modelId="{83FCDF79-1210-41F0-AA2C-175E790F7C4E}" type="presParOf" srcId="{9D6003C1-9179-43BA-99D6-646456E996DC}" destId="{1C926E31-2139-4D6D-A228-58942C7029B7}" srcOrd="1" destOrd="0" presId="urn:microsoft.com/office/officeart/2008/layout/HorizontalMultiLevelHierarchy"/>
    <dgm:cxn modelId="{1DD4E84B-1CEC-4F24-96C8-65B22E02BB4E}" type="presParOf" srcId="{1C926E31-2139-4D6D-A228-58942C7029B7}" destId="{FC35EC4E-D806-4AD4-A090-AFDF3FA3EB0E}" srcOrd="0" destOrd="0" presId="urn:microsoft.com/office/officeart/2008/layout/HorizontalMultiLevelHierarchy"/>
    <dgm:cxn modelId="{DE9BD0DD-D277-4BCA-9118-2A14750273D2}" type="presParOf" srcId="{1C926E31-2139-4D6D-A228-58942C7029B7}" destId="{8920DFC8-6D31-41AD-8FE4-16204951FF66}" srcOrd="1" destOrd="0" presId="urn:microsoft.com/office/officeart/2008/layout/HorizontalMultiLevelHierarchy"/>
    <dgm:cxn modelId="{36F9AA4A-2269-4A23-9078-4E340FA34C22}" type="presParOf" srcId="{8920DFC8-6D31-41AD-8FE4-16204951FF66}" destId="{D81B5E16-D033-4BC9-BD93-C94CD2328F28}" srcOrd="0" destOrd="0" presId="urn:microsoft.com/office/officeart/2008/layout/HorizontalMultiLevelHierarchy"/>
    <dgm:cxn modelId="{0B74B410-F745-4420-80F8-FBE204B6C241}" type="presParOf" srcId="{D81B5E16-D033-4BC9-BD93-C94CD2328F28}" destId="{334866B7-155A-4F21-87C3-D24B8BA7A445}" srcOrd="0" destOrd="0" presId="urn:microsoft.com/office/officeart/2008/layout/HorizontalMultiLevelHierarchy"/>
    <dgm:cxn modelId="{E6274307-95C3-41BB-A799-5578993A1199}" type="presParOf" srcId="{8920DFC8-6D31-41AD-8FE4-16204951FF66}" destId="{B7071F63-83F7-492A-9858-704E49B684D9}" srcOrd="1" destOrd="0" presId="urn:microsoft.com/office/officeart/2008/layout/HorizontalMultiLevelHierarchy"/>
    <dgm:cxn modelId="{4668CDB4-C190-4911-A0F6-AC4F97A4B123}" type="presParOf" srcId="{B7071F63-83F7-492A-9858-704E49B684D9}" destId="{2AEE3D97-92C2-48D6-8489-F7F0FC391739}" srcOrd="0" destOrd="0" presId="urn:microsoft.com/office/officeart/2008/layout/HorizontalMultiLevelHierarchy"/>
    <dgm:cxn modelId="{DE894B2E-3A73-4695-ACA4-498879F66C7C}" type="presParOf" srcId="{B7071F63-83F7-492A-9858-704E49B684D9}" destId="{F76DF211-2A7B-4CB4-AC88-D4C122C09CB6}" srcOrd="1" destOrd="0" presId="urn:microsoft.com/office/officeart/2008/layout/HorizontalMultiLevelHierarchy"/>
    <dgm:cxn modelId="{7144A22F-4F62-4F73-93D9-95E9F1CF1028}" type="presParOf" srcId="{9D6003C1-9179-43BA-99D6-646456E996DC}" destId="{D0EE248B-E86D-4BE1-9717-65FCBE004990}" srcOrd="2" destOrd="0" presId="urn:microsoft.com/office/officeart/2008/layout/HorizontalMultiLevelHierarchy"/>
    <dgm:cxn modelId="{4DF5F5E1-1673-4631-A76C-1705B6CF3BD3}" type="presParOf" srcId="{D0EE248B-E86D-4BE1-9717-65FCBE004990}" destId="{F58398A3-FCFE-4AFC-9000-DBBBD02FEA12}" srcOrd="0" destOrd="0" presId="urn:microsoft.com/office/officeart/2008/layout/HorizontalMultiLevelHierarchy"/>
    <dgm:cxn modelId="{5DDD392B-2B47-4830-A772-1DECF4B926A5}" type="presParOf" srcId="{9D6003C1-9179-43BA-99D6-646456E996DC}" destId="{A6D4598E-BF72-4DF5-A959-1F2A01BABC82}" srcOrd="3" destOrd="0" presId="urn:microsoft.com/office/officeart/2008/layout/HorizontalMultiLevelHierarchy"/>
    <dgm:cxn modelId="{A6EE0972-8A56-4834-AC88-1E49D11EB6EC}" type="presParOf" srcId="{A6D4598E-BF72-4DF5-A959-1F2A01BABC82}" destId="{42C803F3-9EE5-446F-AF43-6DAC6A4E86D4}" srcOrd="0" destOrd="0" presId="urn:microsoft.com/office/officeart/2008/layout/HorizontalMultiLevelHierarchy"/>
    <dgm:cxn modelId="{2A0616AA-4B4E-4D14-8F17-CDC5B06753D9}" type="presParOf" srcId="{A6D4598E-BF72-4DF5-A959-1F2A01BABC82}" destId="{8F5274A4-4090-4896-94C9-1F3D346CD4B8}" srcOrd="1" destOrd="0" presId="urn:microsoft.com/office/officeart/2008/layout/HorizontalMultiLevelHierarchy"/>
    <dgm:cxn modelId="{49738BD8-7328-46C7-8533-EC61B32C1E4C}" type="presParOf" srcId="{8F5274A4-4090-4896-94C9-1F3D346CD4B8}" destId="{06CB2C70-BA10-4C17-8B5B-F01A96A4CED4}" srcOrd="0" destOrd="0" presId="urn:microsoft.com/office/officeart/2008/layout/HorizontalMultiLevelHierarchy"/>
    <dgm:cxn modelId="{D89DB5E4-9A47-46AA-BF03-8EF392607A0A}" type="presParOf" srcId="{06CB2C70-BA10-4C17-8B5B-F01A96A4CED4}" destId="{13291BF9-3B8E-4578-8C11-FAD2390A9CEE}" srcOrd="0" destOrd="0" presId="urn:microsoft.com/office/officeart/2008/layout/HorizontalMultiLevelHierarchy"/>
    <dgm:cxn modelId="{A0AA9A71-2EDF-4C2A-B31E-BCE5C3E4BEC4}" type="presParOf" srcId="{8F5274A4-4090-4896-94C9-1F3D346CD4B8}" destId="{CAE3BA30-D2DF-4399-9A38-85C110F148EB}" srcOrd="1" destOrd="0" presId="urn:microsoft.com/office/officeart/2008/layout/HorizontalMultiLevelHierarchy"/>
    <dgm:cxn modelId="{CF05CF95-F0BB-48B8-A541-BBE73F15EB6D}" type="presParOf" srcId="{CAE3BA30-D2DF-4399-9A38-85C110F148EB}" destId="{0B227205-2F8E-4D86-B8A9-8580515A1425}" srcOrd="0" destOrd="0" presId="urn:microsoft.com/office/officeart/2008/layout/HorizontalMultiLevelHierarchy"/>
    <dgm:cxn modelId="{BD797BE7-B87A-479F-83B7-BB3FC3193F78}" type="presParOf" srcId="{CAE3BA30-D2DF-4399-9A38-85C110F148EB}" destId="{DC502092-E9B5-446D-B756-8AA96226D613}" srcOrd="1" destOrd="0" presId="urn:microsoft.com/office/officeart/2008/layout/HorizontalMultiLevelHierarchy"/>
    <dgm:cxn modelId="{5A5EFAC6-A0C7-42F4-A61A-6B776EE372B2}" type="presParOf" srcId="{9D6003C1-9179-43BA-99D6-646456E996DC}" destId="{E684A768-EAD2-456A-8294-3AA20F3B22BD}" srcOrd="4" destOrd="0" presId="urn:microsoft.com/office/officeart/2008/layout/HorizontalMultiLevelHierarchy"/>
    <dgm:cxn modelId="{FBBD95A9-2D1C-4675-809E-4AC2E5A1EEF6}" type="presParOf" srcId="{E684A768-EAD2-456A-8294-3AA20F3B22BD}" destId="{B20F3122-B5CB-4CB2-BEA5-6F056C7DA7C7}" srcOrd="0" destOrd="0" presId="urn:microsoft.com/office/officeart/2008/layout/HorizontalMultiLevelHierarchy"/>
    <dgm:cxn modelId="{1DFBC7BC-B131-4331-84F8-DCC66C4CCAC7}" type="presParOf" srcId="{9D6003C1-9179-43BA-99D6-646456E996DC}" destId="{F5673273-2BEC-4BF5-81B6-55F8C9FAEDEA}" srcOrd="5" destOrd="0" presId="urn:microsoft.com/office/officeart/2008/layout/HorizontalMultiLevelHierarchy"/>
    <dgm:cxn modelId="{41E5984A-9929-41CE-8FCC-A231F4DFC66D}" type="presParOf" srcId="{F5673273-2BEC-4BF5-81B6-55F8C9FAEDEA}" destId="{0B49C24D-3FC7-46B0-9361-10AC8FAAEEB8}" srcOrd="0" destOrd="0" presId="urn:microsoft.com/office/officeart/2008/layout/HorizontalMultiLevelHierarchy"/>
    <dgm:cxn modelId="{0F4DBF9C-C84F-43B1-A061-49456ACE92C6}" type="presParOf" srcId="{F5673273-2BEC-4BF5-81B6-55F8C9FAEDEA}" destId="{7EA9ECEF-05AE-411A-9B61-DCBE3F98F9DB}" srcOrd="1" destOrd="0" presId="urn:microsoft.com/office/officeart/2008/layout/HorizontalMultiLevelHierarchy"/>
    <dgm:cxn modelId="{2F3A3B64-A342-4E54-B784-DEB9204F29D8}" type="presParOf" srcId="{7EA9ECEF-05AE-411A-9B61-DCBE3F98F9DB}" destId="{92500C15-76D0-49DE-8548-2495738EF890}" srcOrd="0" destOrd="0" presId="urn:microsoft.com/office/officeart/2008/layout/HorizontalMultiLevelHierarchy"/>
    <dgm:cxn modelId="{2F740C86-5DBF-4E33-9614-667C6769EAD1}" type="presParOf" srcId="{92500C15-76D0-49DE-8548-2495738EF890}" destId="{322EBFAB-5C18-4572-8733-9E427ADE8D28}" srcOrd="0" destOrd="0" presId="urn:microsoft.com/office/officeart/2008/layout/HorizontalMultiLevelHierarchy"/>
    <dgm:cxn modelId="{1BD6EC65-C0C4-4B07-8DD0-3619450B184A}" type="presParOf" srcId="{7EA9ECEF-05AE-411A-9B61-DCBE3F98F9DB}" destId="{963EE741-516E-4D97-B7FE-3CA1CD77534D}" srcOrd="1" destOrd="0" presId="urn:microsoft.com/office/officeart/2008/layout/HorizontalMultiLevelHierarchy"/>
    <dgm:cxn modelId="{8EFDAF36-C6EB-4676-BE80-E1D8A0E03E3E}" type="presParOf" srcId="{963EE741-516E-4D97-B7FE-3CA1CD77534D}" destId="{EDE24C24-5504-4DEB-AE65-E20B0C3E50DB}" srcOrd="0" destOrd="0" presId="urn:microsoft.com/office/officeart/2008/layout/HorizontalMultiLevelHierarchy"/>
    <dgm:cxn modelId="{FC76275A-F99C-4616-9ED4-251189E2071A}" type="presParOf" srcId="{963EE741-516E-4D97-B7FE-3CA1CD77534D}" destId="{84D05E0F-CE1F-479A-8FB9-ED0F3C6023D3}"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1556C1C5-97D0-48C6-84CD-8CAA74C32C37}" type="doc">
      <dgm:prSet loTypeId="urn:microsoft.com/office/officeart/2008/layout/HorizontalMultiLevelHierarchy" loCatId="hierarchy" qsTypeId="urn:microsoft.com/office/officeart/2005/8/quickstyle/simple1" qsCatId="simple" csTypeId="urn:microsoft.com/office/officeart/2005/8/colors/accent0_1" csCatId="mainScheme" phldr="1"/>
      <dgm:spPr/>
      <dgm:t>
        <a:bodyPr/>
        <a:lstStyle/>
        <a:p>
          <a:endParaRPr lang="es-MX"/>
        </a:p>
      </dgm:t>
    </dgm:pt>
    <dgm:pt modelId="{F9CB7589-E82E-4317-B82F-E6FBE7D16BFE}">
      <dgm:prSet phldrT="[Texto]"/>
      <dgm:spPr/>
      <dgm:t>
        <a:bodyPr/>
        <a:lstStyle/>
        <a:p>
          <a:r>
            <a:rPr lang="es-MX" dirty="0" smtClean="0"/>
            <a:t>Derecho </a:t>
          </a:r>
          <a:endParaRPr lang="es-MX" dirty="0"/>
        </a:p>
      </dgm:t>
    </dgm:pt>
    <dgm:pt modelId="{996D5859-261A-4451-92E3-009139367FA9}" type="parTrans" cxnId="{A5BCF4E8-6BE6-4D47-89E7-9C1B1A75C0A1}">
      <dgm:prSet/>
      <dgm:spPr/>
      <dgm:t>
        <a:bodyPr/>
        <a:lstStyle/>
        <a:p>
          <a:endParaRPr lang="es-MX"/>
        </a:p>
      </dgm:t>
    </dgm:pt>
    <dgm:pt modelId="{89A3A7EE-2B44-4862-8D7D-D75C292CEC36}" type="sibTrans" cxnId="{A5BCF4E8-6BE6-4D47-89E7-9C1B1A75C0A1}">
      <dgm:prSet/>
      <dgm:spPr/>
      <dgm:t>
        <a:bodyPr/>
        <a:lstStyle/>
        <a:p>
          <a:endParaRPr lang="es-MX"/>
        </a:p>
      </dgm:t>
    </dgm:pt>
    <dgm:pt modelId="{EC3B49B3-C53E-49AE-835D-814DB02E3FC3}">
      <dgm:prSet phldrT="[Texto]"/>
      <dgm:spPr/>
      <dgm:t>
        <a:bodyPr/>
        <a:lstStyle/>
        <a:p>
          <a:r>
            <a:rPr lang="es-MX" dirty="0" smtClean="0"/>
            <a:t>Publico</a:t>
          </a:r>
          <a:endParaRPr lang="es-MX" dirty="0"/>
        </a:p>
      </dgm:t>
    </dgm:pt>
    <dgm:pt modelId="{28555926-F3C8-4F50-84F1-78718E02046E}" type="parTrans" cxnId="{8D4ED045-D8F0-47C4-84EF-BEA4DCFBC22D}">
      <dgm:prSet/>
      <dgm:spPr/>
      <dgm:t>
        <a:bodyPr/>
        <a:lstStyle/>
        <a:p>
          <a:endParaRPr lang="es-MX" dirty="0"/>
        </a:p>
      </dgm:t>
    </dgm:pt>
    <dgm:pt modelId="{1BB0EA9E-9B53-49F1-81F9-197294B4D82E}" type="sibTrans" cxnId="{8D4ED045-D8F0-47C4-84EF-BEA4DCFBC22D}">
      <dgm:prSet/>
      <dgm:spPr/>
      <dgm:t>
        <a:bodyPr/>
        <a:lstStyle/>
        <a:p>
          <a:endParaRPr lang="es-MX"/>
        </a:p>
      </dgm:t>
    </dgm:pt>
    <dgm:pt modelId="{25CE8B25-1778-4C1A-9647-4F28935256EF}">
      <dgm:prSet phldrT="[Texto]"/>
      <dgm:spPr/>
      <dgm:t>
        <a:bodyPr/>
        <a:lstStyle/>
        <a:p>
          <a:r>
            <a:rPr lang="es-MX" dirty="0" smtClean="0"/>
            <a:t>Social </a:t>
          </a:r>
          <a:endParaRPr lang="es-MX" dirty="0"/>
        </a:p>
      </dgm:t>
    </dgm:pt>
    <dgm:pt modelId="{D7DCC62F-7B67-44C8-8981-B23623BE65DF}" type="parTrans" cxnId="{0288E58C-A1E5-45A3-9DED-B0CAFF1D1330}">
      <dgm:prSet/>
      <dgm:spPr/>
      <dgm:t>
        <a:bodyPr/>
        <a:lstStyle/>
        <a:p>
          <a:endParaRPr lang="es-MX" dirty="0"/>
        </a:p>
      </dgm:t>
    </dgm:pt>
    <dgm:pt modelId="{AE2F90CB-3358-407F-A04C-A15BF1586386}" type="sibTrans" cxnId="{0288E58C-A1E5-45A3-9DED-B0CAFF1D1330}">
      <dgm:prSet/>
      <dgm:spPr/>
      <dgm:t>
        <a:bodyPr/>
        <a:lstStyle/>
        <a:p>
          <a:endParaRPr lang="es-MX"/>
        </a:p>
      </dgm:t>
    </dgm:pt>
    <dgm:pt modelId="{CB9DED1D-007F-4A27-9881-D435E63DA45F}">
      <dgm:prSet phldrT="[Texto]"/>
      <dgm:spPr/>
      <dgm:t>
        <a:bodyPr/>
        <a:lstStyle/>
        <a:p>
          <a:r>
            <a:rPr lang="es-MX" dirty="0" smtClean="0"/>
            <a:t>Privado  </a:t>
          </a:r>
          <a:endParaRPr lang="es-MX" dirty="0"/>
        </a:p>
      </dgm:t>
    </dgm:pt>
    <dgm:pt modelId="{54470901-4D13-4B78-9147-6C09D28D565E}" type="parTrans" cxnId="{D13BF5D6-B902-43B1-972A-DDC130F13364}">
      <dgm:prSet/>
      <dgm:spPr/>
      <dgm:t>
        <a:bodyPr/>
        <a:lstStyle/>
        <a:p>
          <a:endParaRPr lang="es-MX" dirty="0"/>
        </a:p>
      </dgm:t>
    </dgm:pt>
    <dgm:pt modelId="{8FF23822-67CA-44C0-9315-F5557BBF3199}" type="sibTrans" cxnId="{D13BF5D6-B902-43B1-972A-DDC130F13364}">
      <dgm:prSet/>
      <dgm:spPr/>
      <dgm:t>
        <a:bodyPr/>
        <a:lstStyle/>
        <a:p>
          <a:endParaRPr lang="es-MX"/>
        </a:p>
      </dgm:t>
    </dgm:pt>
    <dgm:pt modelId="{C47BC12E-DF7C-42EE-B4DE-A8A9BC817C23}">
      <dgm:prSet phldrT="[Texto]"/>
      <dgm:spPr/>
      <dgm:t>
        <a:bodyPr/>
        <a:lstStyle/>
        <a:p>
          <a:r>
            <a:rPr lang="es-MX" dirty="0" smtClean="0"/>
            <a:t>Derecho de la Propiedad Intelectual</a:t>
          </a:r>
          <a:endParaRPr lang="es-MX" dirty="0"/>
        </a:p>
      </dgm:t>
    </dgm:pt>
    <dgm:pt modelId="{DBA4DE6A-E8A4-4601-A188-B40DE1C55C25}" type="parTrans" cxnId="{F26AAB46-BE1D-4293-B082-44DD82FF004C}">
      <dgm:prSet/>
      <dgm:spPr/>
      <dgm:t>
        <a:bodyPr/>
        <a:lstStyle/>
        <a:p>
          <a:endParaRPr lang="es-MX" dirty="0"/>
        </a:p>
      </dgm:t>
    </dgm:pt>
    <dgm:pt modelId="{908B6354-6697-4768-BEDF-A2B32A0CB262}" type="sibTrans" cxnId="{F26AAB46-BE1D-4293-B082-44DD82FF004C}">
      <dgm:prSet/>
      <dgm:spPr/>
      <dgm:t>
        <a:bodyPr/>
        <a:lstStyle/>
        <a:p>
          <a:endParaRPr lang="es-MX"/>
        </a:p>
      </dgm:t>
    </dgm:pt>
    <dgm:pt modelId="{972C8302-84B1-4126-8320-06599D503827}">
      <dgm:prSet phldrT="[Texto]"/>
      <dgm:spPr/>
      <dgm:t>
        <a:bodyPr/>
        <a:lstStyle/>
        <a:p>
          <a:r>
            <a:rPr lang="es-MX" dirty="0" smtClean="0"/>
            <a:t>Derecho constitucional</a:t>
          </a:r>
          <a:endParaRPr lang="es-MX" dirty="0"/>
        </a:p>
      </dgm:t>
    </dgm:pt>
    <dgm:pt modelId="{47DFB999-8F33-4EAC-BF6E-4CB92330BBAD}" type="parTrans" cxnId="{7EDAC259-9C52-4656-A8AC-959A857A48D1}">
      <dgm:prSet/>
      <dgm:spPr/>
      <dgm:t>
        <a:bodyPr/>
        <a:lstStyle/>
        <a:p>
          <a:endParaRPr lang="es-MX" dirty="0"/>
        </a:p>
      </dgm:t>
    </dgm:pt>
    <dgm:pt modelId="{3DF5A154-4452-43C4-9FD4-277E945F4E5F}" type="sibTrans" cxnId="{7EDAC259-9C52-4656-A8AC-959A857A48D1}">
      <dgm:prSet/>
      <dgm:spPr/>
      <dgm:t>
        <a:bodyPr/>
        <a:lstStyle/>
        <a:p>
          <a:endParaRPr lang="es-MX"/>
        </a:p>
      </dgm:t>
    </dgm:pt>
    <dgm:pt modelId="{A14918F5-B11B-46DA-A8F0-06F067B50B38}">
      <dgm:prSet phldrT="[Texto]"/>
      <dgm:spPr/>
      <dgm:t>
        <a:bodyPr/>
        <a:lstStyle/>
        <a:p>
          <a:r>
            <a:rPr lang="es-MX" dirty="0" smtClean="0"/>
            <a:t>Derecho penal </a:t>
          </a:r>
          <a:endParaRPr lang="es-MX" dirty="0"/>
        </a:p>
      </dgm:t>
    </dgm:pt>
    <dgm:pt modelId="{AE7ADACE-21F1-43CF-9CDD-34426F980507}" type="parTrans" cxnId="{88E07ED7-A260-4D1D-B75B-A6FB02750D15}">
      <dgm:prSet/>
      <dgm:spPr/>
      <dgm:t>
        <a:bodyPr/>
        <a:lstStyle/>
        <a:p>
          <a:endParaRPr lang="es-MX" dirty="0"/>
        </a:p>
      </dgm:t>
    </dgm:pt>
    <dgm:pt modelId="{2F9DDD82-8DEE-45E1-B5F1-0CD89A8F1CD5}" type="sibTrans" cxnId="{88E07ED7-A260-4D1D-B75B-A6FB02750D15}">
      <dgm:prSet/>
      <dgm:spPr/>
      <dgm:t>
        <a:bodyPr/>
        <a:lstStyle/>
        <a:p>
          <a:endParaRPr lang="es-MX"/>
        </a:p>
      </dgm:t>
    </dgm:pt>
    <dgm:pt modelId="{55E1634A-B356-4559-926D-697D73AAE8B9}">
      <dgm:prSet phldrT="[Texto]"/>
      <dgm:spPr/>
      <dgm:t>
        <a:bodyPr/>
        <a:lstStyle/>
        <a:p>
          <a:r>
            <a:rPr lang="es-MX" dirty="0" smtClean="0"/>
            <a:t>Derecho mercantil </a:t>
          </a:r>
          <a:endParaRPr lang="es-MX" dirty="0"/>
        </a:p>
      </dgm:t>
    </dgm:pt>
    <dgm:pt modelId="{1EA4B24E-62F4-4D6C-94FC-1502CE6EB8BA}" type="parTrans" cxnId="{7003B668-F160-457C-AE3B-0D2EA0D0C700}">
      <dgm:prSet/>
      <dgm:spPr/>
      <dgm:t>
        <a:bodyPr/>
        <a:lstStyle/>
        <a:p>
          <a:endParaRPr lang="es-MX" dirty="0"/>
        </a:p>
      </dgm:t>
    </dgm:pt>
    <dgm:pt modelId="{931CC18D-5D7F-4A8F-B7D4-EA35DBD5632E}" type="sibTrans" cxnId="{7003B668-F160-457C-AE3B-0D2EA0D0C700}">
      <dgm:prSet/>
      <dgm:spPr/>
      <dgm:t>
        <a:bodyPr/>
        <a:lstStyle/>
        <a:p>
          <a:endParaRPr lang="es-MX"/>
        </a:p>
      </dgm:t>
    </dgm:pt>
    <dgm:pt modelId="{628DF2F0-DC0E-4FB5-8644-83EECF73BCFC}">
      <dgm:prSet phldrT="[Texto]"/>
      <dgm:spPr/>
      <dgm:t>
        <a:bodyPr/>
        <a:lstStyle/>
        <a:p>
          <a:r>
            <a:rPr lang="es-MX" dirty="0" smtClean="0"/>
            <a:t>Derecho civil </a:t>
          </a:r>
          <a:endParaRPr lang="es-MX" dirty="0"/>
        </a:p>
      </dgm:t>
    </dgm:pt>
    <dgm:pt modelId="{138AD043-CCE5-4C3D-9C73-08DDF82E5E48}" type="parTrans" cxnId="{473749F5-4515-4112-B688-44C631FDD1A5}">
      <dgm:prSet/>
      <dgm:spPr/>
      <dgm:t>
        <a:bodyPr/>
        <a:lstStyle/>
        <a:p>
          <a:endParaRPr lang="es-MX" dirty="0"/>
        </a:p>
      </dgm:t>
    </dgm:pt>
    <dgm:pt modelId="{8CAADED4-9DA6-45FB-9A77-A13E56751452}" type="sibTrans" cxnId="{473749F5-4515-4112-B688-44C631FDD1A5}">
      <dgm:prSet/>
      <dgm:spPr/>
      <dgm:t>
        <a:bodyPr/>
        <a:lstStyle/>
        <a:p>
          <a:endParaRPr lang="es-MX"/>
        </a:p>
      </dgm:t>
    </dgm:pt>
    <dgm:pt modelId="{CC642BF3-8975-42EC-B755-8F8DEFD621B9}">
      <dgm:prSet phldrT="[Texto]"/>
      <dgm:spPr/>
      <dgm:t>
        <a:bodyPr/>
        <a:lstStyle/>
        <a:p>
          <a:r>
            <a:rPr lang="es-MX" dirty="0" smtClean="0"/>
            <a:t>Derecho internacional privado </a:t>
          </a:r>
          <a:endParaRPr lang="es-MX" dirty="0"/>
        </a:p>
      </dgm:t>
    </dgm:pt>
    <dgm:pt modelId="{994ACAD7-E590-437A-8B0A-D7F621004732}" type="parTrans" cxnId="{EF68EC1A-A97C-41BD-AE97-F4F7CA1B9FDC}">
      <dgm:prSet/>
      <dgm:spPr/>
      <dgm:t>
        <a:bodyPr/>
        <a:lstStyle/>
        <a:p>
          <a:endParaRPr lang="es-MX" dirty="0"/>
        </a:p>
      </dgm:t>
    </dgm:pt>
    <dgm:pt modelId="{B0FBF51C-81C8-4B67-8220-1FC04334B671}" type="sibTrans" cxnId="{EF68EC1A-A97C-41BD-AE97-F4F7CA1B9FDC}">
      <dgm:prSet/>
      <dgm:spPr/>
      <dgm:t>
        <a:bodyPr/>
        <a:lstStyle/>
        <a:p>
          <a:endParaRPr lang="es-MX"/>
        </a:p>
      </dgm:t>
    </dgm:pt>
    <dgm:pt modelId="{8F5F4021-1C6B-4FC0-8877-2FD5C067FFFF}">
      <dgm:prSet phldrT="[Texto]"/>
      <dgm:spPr/>
      <dgm:t>
        <a:bodyPr/>
        <a:lstStyle/>
        <a:p>
          <a:r>
            <a:rPr lang="es-MX" dirty="0" smtClean="0"/>
            <a:t>Derecho internacional público </a:t>
          </a:r>
          <a:endParaRPr lang="es-MX" dirty="0"/>
        </a:p>
      </dgm:t>
    </dgm:pt>
    <dgm:pt modelId="{1A78CD9A-7DC5-49E0-9E5C-5A91A7A22681}" type="parTrans" cxnId="{4A8F6571-1569-48DE-8232-5B02020DE6E0}">
      <dgm:prSet/>
      <dgm:spPr/>
      <dgm:t>
        <a:bodyPr/>
        <a:lstStyle/>
        <a:p>
          <a:endParaRPr lang="es-MX" dirty="0"/>
        </a:p>
      </dgm:t>
    </dgm:pt>
    <dgm:pt modelId="{E5AAD32A-2373-472B-9B3E-5D2BB2F68F7E}" type="sibTrans" cxnId="{4A8F6571-1569-48DE-8232-5B02020DE6E0}">
      <dgm:prSet/>
      <dgm:spPr/>
      <dgm:t>
        <a:bodyPr/>
        <a:lstStyle/>
        <a:p>
          <a:endParaRPr lang="es-MX"/>
        </a:p>
      </dgm:t>
    </dgm:pt>
    <dgm:pt modelId="{DD9BA51D-AA48-4ACD-A42D-1BFF8F3AE864}">
      <dgm:prSet phldrT="[Texto]"/>
      <dgm:spPr/>
      <dgm:t>
        <a:bodyPr/>
        <a:lstStyle/>
        <a:p>
          <a:r>
            <a:rPr lang="es-MX" dirty="0" smtClean="0"/>
            <a:t>Derecho laboral </a:t>
          </a:r>
          <a:endParaRPr lang="es-MX" dirty="0"/>
        </a:p>
      </dgm:t>
    </dgm:pt>
    <dgm:pt modelId="{13FECCE0-D8AF-40E5-A233-695C360A8A0E}" type="parTrans" cxnId="{2A815A92-C335-4AB8-88AD-ADFAE9100F99}">
      <dgm:prSet/>
      <dgm:spPr/>
      <dgm:t>
        <a:bodyPr/>
        <a:lstStyle/>
        <a:p>
          <a:endParaRPr lang="es-MX" dirty="0"/>
        </a:p>
      </dgm:t>
    </dgm:pt>
    <dgm:pt modelId="{0C9A3A40-7AE1-46E9-A959-DA7CCB883111}" type="sibTrans" cxnId="{2A815A92-C335-4AB8-88AD-ADFAE9100F99}">
      <dgm:prSet/>
      <dgm:spPr/>
      <dgm:t>
        <a:bodyPr/>
        <a:lstStyle/>
        <a:p>
          <a:endParaRPr lang="es-MX"/>
        </a:p>
      </dgm:t>
    </dgm:pt>
    <dgm:pt modelId="{6395F6BC-EDF1-4538-A09D-C3BA62F2A182}">
      <dgm:prSet phldrT="[Texto]"/>
      <dgm:spPr/>
      <dgm:t>
        <a:bodyPr/>
        <a:lstStyle/>
        <a:p>
          <a:r>
            <a:rPr lang="es-MX" dirty="0" smtClean="0"/>
            <a:t>Derecho social </a:t>
          </a:r>
          <a:endParaRPr lang="es-MX" dirty="0"/>
        </a:p>
      </dgm:t>
    </dgm:pt>
    <dgm:pt modelId="{C5704B3F-B866-4FEE-96E4-3ED2C1225768}" type="parTrans" cxnId="{FBBCD0E0-D1D6-4C99-A496-49E9BD0B3EC3}">
      <dgm:prSet/>
      <dgm:spPr/>
      <dgm:t>
        <a:bodyPr/>
        <a:lstStyle/>
        <a:p>
          <a:endParaRPr lang="es-MX" dirty="0"/>
        </a:p>
      </dgm:t>
    </dgm:pt>
    <dgm:pt modelId="{26C33E6A-CE1B-412F-88F4-79A962E87CCF}" type="sibTrans" cxnId="{FBBCD0E0-D1D6-4C99-A496-49E9BD0B3EC3}">
      <dgm:prSet/>
      <dgm:spPr/>
      <dgm:t>
        <a:bodyPr/>
        <a:lstStyle/>
        <a:p>
          <a:endParaRPr lang="es-MX"/>
        </a:p>
      </dgm:t>
    </dgm:pt>
    <dgm:pt modelId="{A2B325D3-B65B-48EC-B363-38E92EC0CC24}">
      <dgm:prSet phldrT="[Texto]"/>
      <dgm:spPr/>
      <dgm:t>
        <a:bodyPr/>
        <a:lstStyle/>
        <a:p>
          <a:r>
            <a:rPr lang="es-MX" dirty="0" smtClean="0"/>
            <a:t>Derecho agrario </a:t>
          </a:r>
          <a:endParaRPr lang="es-MX" dirty="0"/>
        </a:p>
      </dgm:t>
    </dgm:pt>
    <dgm:pt modelId="{AD9C8330-D679-4C8A-B225-229528FC2936}" type="parTrans" cxnId="{54C974D1-6F6F-4656-BBF0-044D66413696}">
      <dgm:prSet/>
      <dgm:spPr/>
      <dgm:t>
        <a:bodyPr/>
        <a:lstStyle/>
        <a:p>
          <a:endParaRPr lang="es-MX" dirty="0"/>
        </a:p>
      </dgm:t>
    </dgm:pt>
    <dgm:pt modelId="{CE48B7D3-17E7-4987-92C5-A2FA66E1A6B2}" type="sibTrans" cxnId="{54C974D1-6F6F-4656-BBF0-044D66413696}">
      <dgm:prSet/>
      <dgm:spPr/>
      <dgm:t>
        <a:bodyPr/>
        <a:lstStyle/>
        <a:p>
          <a:endParaRPr lang="es-MX"/>
        </a:p>
      </dgm:t>
    </dgm:pt>
    <dgm:pt modelId="{893991B0-8F5B-4D47-9DD2-0B75FB5D532D}">
      <dgm:prSet phldrT="[Texto]"/>
      <dgm:spPr/>
      <dgm:t>
        <a:bodyPr/>
        <a:lstStyle/>
        <a:p>
          <a:r>
            <a:rPr lang="es-MX" dirty="0" smtClean="0"/>
            <a:t>Interés del Estado </a:t>
          </a:r>
          <a:endParaRPr lang="es-MX" dirty="0"/>
        </a:p>
      </dgm:t>
    </dgm:pt>
    <dgm:pt modelId="{1267C5A1-6A17-4B39-A0A7-88EFACB583C6}" type="parTrans" cxnId="{2EC220A7-0E03-470E-ACB8-4943AB200A4A}">
      <dgm:prSet/>
      <dgm:spPr/>
      <dgm:t>
        <a:bodyPr/>
        <a:lstStyle/>
        <a:p>
          <a:endParaRPr lang="es-MX" dirty="0"/>
        </a:p>
      </dgm:t>
    </dgm:pt>
    <dgm:pt modelId="{D26AA52F-8619-4D44-B170-1F1CA093BE20}" type="sibTrans" cxnId="{2EC220A7-0E03-470E-ACB8-4943AB200A4A}">
      <dgm:prSet/>
      <dgm:spPr/>
      <dgm:t>
        <a:bodyPr/>
        <a:lstStyle/>
        <a:p>
          <a:endParaRPr lang="es-MX"/>
        </a:p>
      </dgm:t>
    </dgm:pt>
    <dgm:pt modelId="{02FCD2CE-8536-49AD-9AA2-BDA14578CD94}" type="pres">
      <dgm:prSet presAssocID="{1556C1C5-97D0-48C6-84CD-8CAA74C32C37}" presName="Name0" presStyleCnt="0">
        <dgm:presLayoutVars>
          <dgm:chPref val="1"/>
          <dgm:dir/>
          <dgm:animOne val="branch"/>
          <dgm:animLvl val="lvl"/>
          <dgm:resizeHandles val="exact"/>
        </dgm:presLayoutVars>
      </dgm:prSet>
      <dgm:spPr/>
      <dgm:t>
        <a:bodyPr/>
        <a:lstStyle/>
        <a:p>
          <a:endParaRPr lang="es-MX"/>
        </a:p>
      </dgm:t>
    </dgm:pt>
    <dgm:pt modelId="{F7658FEF-F498-4A28-B2ED-F2742F8540B0}" type="pres">
      <dgm:prSet presAssocID="{F9CB7589-E82E-4317-B82F-E6FBE7D16BFE}" presName="root1" presStyleCnt="0"/>
      <dgm:spPr/>
      <dgm:t>
        <a:bodyPr/>
        <a:lstStyle/>
        <a:p>
          <a:endParaRPr lang="es-MX"/>
        </a:p>
      </dgm:t>
    </dgm:pt>
    <dgm:pt modelId="{D56C5644-FC1C-4240-84BA-31D5D5CF4158}" type="pres">
      <dgm:prSet presAssocID="{F9CB7589-E82E-4317-B82F-E6FBE7D16BFE}" presName="LevelOneTextNode" presStyleLbl="node0" presStyleIdx="0" presStyleCnt="1">
        <dgm:presLayoutVars>
          <dgm:chPref val="3"/>
        </dgm:presLayoutVars>
      </dgm:prSet>
      <dgm:spPr/>
      <dgm:t>
        <a:bodyPr/>
        <a:lstStyle/>
        <a:p>
          <a:endParaRPr lang="es-MX"/>
        </a:p>
      </dgm:t>
    </dgm:pt>
    <dgm:pt modelId="{9D6003C1-9179-43BA-99D6-646456E996DC}" type="pres">
      <dgm:prSet presAssocID="{F9CB7589-E82E-4317-B82F-E6FBE7D16BFE}" presName="level2hierChild" presStyleCnt="0"/>
      <dgm:spPr/>
      <dgm:t>
        <a:bodyPr/>
        <a:lstStyle/>
        <a:p>
          <a:endParaRPr lang="es-MX"/>
        </a:p>
      </dgm:t>
    </dgm:pt>
    <dgm:pt modelId="{6D466355-F616-4748-B76F-729851A5C6A5}" type="pres">
      <dgm:prSet presAssocID="{28555926-F3C8-4F50-84F1-78718E02046E}" presName="conn2-1" presStyleLbl="parChTrans1D2" presStyleIdx="0" presStyleCnt="3"/>
      <dgm:spPr/>
      <dgm:t>
        <a:bodyPr/>
        <a:lstStyle/>
        <a:p>
          <a:endParaRPr lang="es-MX"/>
        </a:p>
      </dgm:t>
    </dgm:pt>
    <dgm:pt modelId="{B2842F78-2A19-4CF1-9A37-EC1D24DE69B0}" type="pres">
      <dgm:prSet presAssocID="{28555926-F3C8-4F50-84F1-78718E02046E}" presName="connTx" presStyleLbl="parChTrans1D2" presStyleIdx="0" presStyleCnt="3"/>
      <dgm:spPr/>
      <dgm:t>
        <a:bodyPr/>
        <a:lstStyle/>
        <a:p>
          <a:endParaRPr lang="es-MX"/>
        </a:p>
      </dgm:t>
    </dgm:pt>
    <dgm:pt modelId="{1C926E31-2139-4D6D-A228-58942C7029B7}" type="pres">
      <dgm:prSet presAssocID="{EC3B49B3-C53E-49AE-835D-814DB02E3FC3}" presName="root2" presStyleCnt="0"/>
      <dgm:spPr/>
      <dgm:t>
        <a:bodyPr/>
        <a:lstStyle/>
        <a:p>
          <a:endParaRPr lang="es-MX"/>
        </a:p>
      </dgm:t>
    </dgm:pt>
    <dgm:pt modelId="{FC35EC4E-D806-4AD4-A090-AFDF3FA3EB0E}" type="pres">
      <dgm:prSet presAssocID="{EC3B49B3-C53E-49AE-835D-814DB02E3FC3}" presName="LevelTwoTextNode" presStyleLbl="node2" presStyleIdx="0" presStyleCnt="3">
        <dgm:presLayoutVars>
          <dgm:chPref val="3"/>
        </dgm:presLayoutVars>
      </dgm:prSet>
      <dgm:spPr/>
      <dgm:t>
        <a:bodyPr/>
        <a:lstStyle/>
        <a:p>
          <a:endParaRPr lang="es-MX"/>
        </a:p>
      </dgm:t>
    </dgm:pt>
    <dgm:pt modelId="{8920DFC8-6D31-41AD-8FE4-16204951FF66}" type="pres">
      <dgm:prSet presAssocID="{EC3B49B3-C53E-49AE-835D-814DB02E3FC3}" presName="level3hierChild" presStyleCnt="0"/>
      <dgm:spPr/>
      <dgm:t>
        <a:bodyPr/>
        <a:lstStyle/>
        <a:p>
          <a:endParaRPr lang="es-MX"/>
        </a:p>
      </dgm:t>
    </dgm:pt>
    <dgm:pt modelId="{FD9F136F-ECBE-4C41-AEB3-8530F6B16352}" type="pres">
      <dgm:prSet presAssocID="{47DFB999-8F33-4EAC-BF6E-4CB92330BBAD}" presName="conn2-1" presStyleLbl="parChTrans1D3" presStyleIdx="0" presStyleCnt="10"/>
      <dgm:spPr/>
      <dgm:t>
        <a:bodyPr/>
        <a:lstStyle/>
        <a:p>
          <a:endParaRPr lang="es-MX"/>
        </a:p>
      </dgm:t>
    </dgm:pt>
    <dgm:pt modelId="{1B5614E1-798A-4650-8511-4220F99B5689}" type="pres">
      <dgm:prSet presAssocID="{47DFB999-8F33-4EAC-BF6E-4CB92330BBAD}" presName="connTx" presStyleLbl="parChTrans1D3" presStyleIdx="0" presStyleCnt="10"/>
      <dgm:spPr/>
      <dgm:t>
        <a:bodyPr/>
        <a:lstStyle/>
        <a:p>
          <a:endParaRPr lang="es-MX"/>
        </a:p>
      </dgm:t>
    </dgm:pt>
    <dgm:pt modelId="{6FCE5945-2B88-4BB9-BC03-2548433DAD34}" type="pres">
      <dgm:prSet presAssocID="{972C8302-84B1-4126-8320-06599D503827}" presName="root2" presStyleCnt="0"/>
      <dgm:spPr/>
    </dgm:pt>
    <dgm:pt modelId="{31594B9B-ED0C-42C1-935C-D7B5A064635A}" type="pres">
      <dgm:prSet presAssocID="{972C8302-84B1-4126-8320-06599D503827}" presName="LevelTwoTextNode" presStyleLbl="node3" presStyleIdx="0" presStyleCnt="10">
        <dgm:presLayoutVars>
          <dgm:chPref val="3"/>
        </dgm:presLayoutVars>
      </dgm:prSet>
      <dgm:spPr/>
      <dgm:t>
        <a:bodyPr/>
        <a:lstStyle/>
        <a:p>
          <a:endParaRPr lang="es-MX"/>
        </a:p>
      </dgm:t>
    </dgm:pt>
    <dgm:pt modelId="{F0801D00-DC05-4A3C-91C3-B58D2610FE4D}" type="pres">
      <dgm:prSet presAssocID="{972C8302-84B1-4126-8320-06599D503827}" presName="level3hierChild" presStyleCnt="0"/>
      <dgm:spPr/>
    </dgm:pt>
    <dgm:pt modelId="{A3231A70-501B-40B6-B87E-FEB46E859828}" type="pres">
      <dgm:prSet presAssocID="{AE7ADACE-21F1-43CF-9CDD-34426F980507}" presName="conn2-1" presStyleLbl="parChTrans1D3" presStyleIdx="1" presStyleCnt="10"/>
      <dgm:spPr/>
      <dgm:t>
        <a:bodyPr/>
        <a:lstStyle/>
        <a:p>
          <a:endParaRPr lang="es-MX"/>
        </a:p>
      </dgm:t>
    </dgm:pt>
    <dgm:pt modelId="{027DBBF2-BCFE-4610-9E88-C5F242CE9B50}" type="pres">
      <dgm:prSet presAssocID="{AE7ADACE-21F1-43CF-9CDD-34426F980507}" presName="connTx" presStyleLbl="parChTrans1D3" presStyleIdx="1" presStyleCnt="10"/>
      <dgm:spPr/>
      <dgm:t>
        <a:bodyPr/>
        <a:lstStyle/>
        <a:p>
          <a:endParaRPr lang="es-MX"/>
        </a:p>
      </dgm:t>
    </dgm:pt>
    <dgm:pt modelId="{100F1E40-C13B-47F0-84E9-E1312FF4D6A4}" type="pres">
      <dgm:prSet presAssocID="{A14918F5-B11B-46DA-A8F0-06F067B50B38}" presName="root2" presStyleCnt="0"/>
      <dgm:spPr/>
    </dgm:pt>
    <dgm:pt modelId="{1B2D8F0B-1F59-4C3E-99C4-4FB92B27B142}" type="pres">
      <dgm:prSet presAssocID="{A14918F5-B11B-46DA-A8F0-06F067B50B38}" presName="LevelTwoTextNode" presStyleLbl="node3" presStyleIdx="1" presStyleCnt="10">
        <dgm:presLayoutVars>
          <dgm:chPref val="3"/>
        </dgm:presLayoutVars>
      </dgm:prSet>
      <dgm:spPr/>
      <dgm:t>
        <a:bodyPr/>
        <a:lstStyle/>
        <a:p>
          <a:endParaRPr lang="es-MX"/>
        </a:p>
      </dgm:t>
    </dgm:pt>
    <dgm:pt modelId="{662F5F69-EBAE-4A3F-9662-58B68945E432}" type="pres">
      <dgm:prSet presAssocID="{A14918F5-B11B-46DA-A8F0-06F067B50B38}" presName="level3hierChild" presStyleCnt="0"/>
      <dgm:spPr/>
    </dgm:pt>
    <dgm:pt modelId="{A96F113A-A033-466D-9E85-3EBCC644FABB}" type="pres">
      <dgm:prSet presAssocID="{DBA4DE6A-E8A4-4601-A188-B40DE1C55C25}" presName="conn2-1" presStyleLbl="parChTrans1D3" presStyleIdx="2" presStyleCnt="10"/>
      <dgm:spPr/>
      <dgm:t>
        <a:bodyPr/>
        <a:lstStyle/>
        <a:p>
          <a:endParaRPr lang="es-MX"/>
        </a:p>
      </dgm:t>
    </dgm:pt>
    <dgm:pt modelId="{6D953D78-4D27-4803-B85C-7E6EF55B7489}" type="pres">
      <dgm:prSet presAssocID="{DBA4DE6A-E8A4-4601-A188-B40DE1C55C25}" presName="connTx" presStyleLbl="parChTrans1D3" presStyleIdx="2" presStyleCnt="10"/>
      <dgm:spPr/>
      <dgm:t>
        <a:bodyPr/>
        <a:lstStyle/>
        <a:p>
          <a:endParaRPr lang="es-MX"/>
        </a:p>
      </dgm:t>
    </dgm:pt>
    <dgm:pt modelId="{A26759B0-5C91-4219-935B-8763D5F7E3B0}" type="pres">
      <dgm:prSet presAssocID="{C47BC12E-DF7C-42EE-B4DE-A8A9BC817C23}" presName="root2" presStyleCnt="0"/>
      <dgm:spPr/>
    </dgm:pt>
    <dgm:pt modelId="{07B8F375-C184-4DA2-AEC6-9E6F11F4F717}" type="pres">
      <dgm:prSet presAssocID="{C47BC12E-DF7C-42EE-B4DE-A8A9BC817C23}" presName="LevelTwoTextNode" presStyleLbl="node3" presStyleIdx="2" presStyleCnt="10">
        <dgm:presLayoutVars>
          <dgm:chPref val="3"/>
        </dgm:presLayoutVars>
      </dgm:prSet>
      <dgm:spPr/>
      <dgm:t>
        <a:bodyPr/>
        <a:lstStyle/>
        <a:p>
          <a:endParaRPr lang="es-MX"/>
        </a:p>
      </dgm:t>
    </dgm:pt>
    <dgm:pt modelId="{D2FD3C42-1138-4F87-A561-A24B48709213}" type="pres">
      <dgm:prSet presAssocID="{C47BC12E-DF7C-42EE-B4DE-A8A9BC817C23}" presName="level3hierChild" presStyleCnt="0"/>
      <dgm:spPr/>
    </dgm:pt>
    <dgm:pt modelId="{729DC53A-1BBD-4CA3-8609-7F8815F339C4}" type="pres">
      <dgm:prSet presAssocID="{1267C5A1-6A17-4B39-A0A7-88EFACB583C6}" presName="conn2-1" presStyleLbl="parChTrans1D4" presStyleIdx="0" presStyleCnt="1"/>
      <dgm:spPr/>
      <dgm:t>
        <a:bodyPr/>
        <a:lstStyle/>
        <a:p>
          <a:endParaRPr lang="es-MX"/>
        </a:p>
      </dgm:t>
    </dgm:pt>
    <dgm:pt modelId="{746B1C25-7A73-4739-A286-2D8B559DF5BA}" type="pres">
      <dgm:prSet presAssocID="{1267C5A1-6A17-4B39-A0A7-88EFACB583C6}" presName="connTx" presStyleLbl="parChTrans1D4" presStyleIdx="0" presStyleCnt="1"/>
      <dgm:spPr/>
      <dgm:t>
        <a:bodyPr/>
        <a:lstStyle/>
        <a:p>
          <a:endParaRPr lang="es-MX"/>
        </a:p>
      </dgm:t>
    </dgm:pt>
    <dgm:pt modelId="{54BDFE51-5FD9-4499-96BC-73372AF784AB}" type="pres">
      <dgm:prSet presAssocID="{893991B0-8F5B-4D47-9DD2-0B75FB5D532D}" presName="root2" presStyleCnt="0"/>
      <dgm:spPr/>
    </dgm:pt>
    <dgm:pt modelId="{0AF7C38B-0AF6-421D-8B65-263D33E8FE01}" type="pres">
      <dgm:prSet presAssocID="{893991B0-8F5B-4D47-9DD2-0B75FB5D532D}" presName="LevelTwoTextNode" presStyleLbl="node4" presStyleIdx="0" presStyleCnt="1">
        <dgm:presLayoutVars>
          <dgm:chPref val="3"/>
        </dgm:presLayoutVars>
      </dgm:prSet>
      <dgm:spPr/>
      <dgm:t>
        <a:bodyPr/>
        <a:lstStyle/>
        <a:p>
          <a:endParaRPr lang="es-MX"/>
        </a:p>
      </dgm:t>
    </dgm:pt>
    <dgm:pt modelId="{FEF20490-5F1C-404E-A568-5366C5CF41E6}" type="pres">
      <dgm:prSet presAssocID="{893991B0-8F5B-4D47-9DD2-0B75FB5D532D}" presName="level3hierChild" presStyleCnt="0"/>
      <dgm:spPr/>
    </dgm:pt>
    <dgm:pt modelId="{CFB6D291-1A0C-410C-9B03-36E611AD5DC2}" type="pres">
      <dgm:prSet presAssocID="{1A78CD9A-7DC5-49E0-9E5C-5A91A7A22681}" presName="conn2-1" presStyleLbl="parChTrans1D3" presStyleIdx="3" presStyleCnt="10"/>
      <dgm:spPr/>
      <dgm:t>
        <a:bodyPr/>
        <a:lstStyle/>
        <a:p>
          <a:endParaRPr lang="es-MX"/>
        </a:p>
      </dgm:t>
    </dgm:pt>
    <dgm:pt modelId="{E687ADDE-7512-4CA6-8573-CDA0B540D59B}" type="pres">
      <dgm:prSet presAssocID="{1A78CD9A-7DC5-49E0-9E5C-5A91A7A22681}" presName="connTx" presStyleLbl="parChTrans1D3" presStyleIdx="3" presStyleCnt="10"/>
      <dgm:spPr/>
      <dgm:t>
        <a:bodyPr/>
        <a:lstStyle/>
        <a:p>
          <a:endParaRPr lang="es-MX"/>
        </a:p>
      </dgm:t>
    </dgm:pt>
    <dgm:pt modelId="{9605AA4E-EAE7-4074-A370-9F9D20DBDFA0}" type="pres">
      <dgm:prSet presAssocID="{8F5F4021-1C6B-4FC0-8877-2FD5C067FFFF}" presName="root2" presStyleCnt="0"/>
      <dgm:spPr/>
    </dgm:pt>
    <dgm:pt modelId="{51FA8092-6007-40E9-B4E0-0A0839ABF1A5}" type="pres">
      <dgm:prSet presAssocID="{8F5F4021-1C6B-4FC0-8877-2FD5C067FFFF}" presName="LevelTwoTextNode" presStyleLbl="node3" presStyleIdx="3" presStyleCnt="10">
        <dgm:presLayoutVars>
          <dgm:chPref val="3"/>
        </dgm:presLayoutVars>
      </dgm:prSet>
      <dgm:spPr/>
      <dgm:t>
        <a:bodyPr/>
        <a:lstStyle/>
        <a:p>
          <a:endParaRPr lang="es-MX"/>
        </a:p>
      </dgm:t>
    </dgm:pt>
    <dgm:pt modelId="{D44F626E-5CBC-4974-902D-BDBE01605496}" type="pres">
      <dgm:prSet presAssocID="{8F5F4021-1C6B-4FC0-8877-2FD5C067FFFF}" presName="level3hierChild" presStyleCnt="0"/>
      <dgm:spPr/>
    </dgm:pt>
    <dgm:pt modelId="{D0EE248B-E86D-4BE1-9717-65FCBE004990}" type="pres">
      <dgm:prSet presAssocID="{54470901-4D13-4B78-9147-6C09D28D565E}" presName="conn2-1" presStyleLbl="parChTrans1D2" presStyleIdx="1" presStyleCnt="3"/>
      <dgm:spPr/>
      <dgm:t>
        <a:bodyPr/>
        <a:lstStyle/>
        <a:p>
          <a:endParaRPr lang="es-MX"/>
        </a:p>
      </dgm:t>
    </dgm:pt>
    <dgm:pt modelId="{F58398A3-FCFE-4AFC-9000-DBBBD02FEA12}" type="pres">
      <dgm:prSet presAssocID="{54470901-4D13-4B78-9147-6C09D28D565E}" presName="connTx" presStyleLbl="parChTrans1D2" presStyleIdx="1" presStyleCnt="3"/>
      <dgm:spPr/>
      <dgm:t>
        <a:bodyPr/>
        <a:lstStyle/>
        <a:p>
          <a:endParaRPr lang="es-MX"/>
        </a:p>
      </dgm:t>
    </dgm:pt>
    <dgm:pt modelId="{A6D4598E-BF72-4DF5-A959-1F2A01BABC82}" type="pres">
      <dgm:prSet presAssocID="{CB9DED1D-007F-4A27-9881-D435E63DA45F}" presName="root2" presStyleCnt="0"/>
      <dgm:spPr/>
      <dgm:t>
        <a:bodyPr/>
        <a:lstStyle/>
        <a:p>
          <a:endParaRPr lang="es-MX"/>
        </a:p>
      </dgm:t>
    </dgm:pt>
    <dgm:pt modelId="{42C803F3-9EE5-446F-AF43-6DAC6A4E86D4}" type="pres">
      <dgm:prSet presAssocID="{CB9DED1D-007F-4A27-9881-D435E63DA45F}" presName="LevelTwoTextNode" presStyleLbl="node2" presStyleIdx="1" presStyleCnt="3">
        <dgm:presLayoutVars>
          <dgm:chPref val="3"/>
        </dgm:presLayoutVars>
      </dgm:prSet>
      <dgm:spPr/>
      <dgm:t>
        <a:bodyPr/>
        <a:lstStyle/>
        <a:p>
          <a:endParaRPr lang="es-MX"/>
        </a:p>
      </dgm:t>
    </dgm:pt>
    <dgm:pt modelId="{8F5274A4-4090-4896-94C9-1F3D346CD4B8}" type="pres">
      <dgm:prSet presAssocID="{CB9DED1D-007F-4A27-9881-D435E63DA45F}" presName="level3hierChild" presStyleCnt="0"/>
      <dgm:spPr/>
      <dgm:t>
        <a:bodyPr/>
        <a:lstStyle/>
        <a:p>
          <a:endParaRPr lang="es-MX"/>
        </a:p>
      </dgm:t>
    </dgm:pt>
    <dgm:pt modelId="{C63DF4DF-6F06-4804-A277-C7A5E4AE42EE}" type="pres">
      <dgm:prSet presAssocID="{1EA4B24E-62F4-4D6C-94FC-1502CE6EB8BA}" presName="conn2-1" presStyleLbl="parChTrans1D3" presStyleIdx="4" presStyleCnt="10"/>
      <dgm:spPr/>
      <dgm:t>
        <a:bodyPr/>
        <a:lstStyle/>
        <a:p>
          <a:endParaRPr lang="es-MX"/>
        </a:p>
      </dgm:t>
    </dgm:pt>
    <dgm:pt modelId="{5E5CCD12-A69F-4D51-85EA-AFE247E1A7C5}" type="pres">
      <dgm:prSet presAssocID="{1EA4B24E-62F4-4D6C-94FC-1502CE6EB8BA}" presName="connTx" presStyleLbl="parChTrans1D3" presStyleIdx="4" presStyleCnt="10"/>
      <dgm:spPr/>
      <dgm:t>
        <a:bodyPr/>
        <a:lstStyle/>
        <a:p>
          <a:endParaRPr lang="es-MX"/>
        </a:p>
      </dgm:t>
    </dgm:pt>
    <dgm:pt modelId="{E845FFF3-A3F7-40E0-A4A8-59BF0DEDE11B}" type="pres">
      <dgm:prSet presAssocID="{55E1634A-B356-4559-926D-697D73AAE8B9}" presName="root2" presStyleCnt="0"/>
      <dgm:spPr/>
    </dgm:pt>
    <dgm:pt modelId="{7EB9803F-C886-454E-BAAF-03EEC8CFBC78}" type="pres">
      <dgm:prSet presAssocID="{55E1634A-B356-4559-926D-697D73AAE8B9}" presName="LevelTwoTextNode" presStyleLbl="node3" presStyleIdx="4" presStyleCnt="10">
        <dgm:presLayoutVars>
          <dgm:chPref val="3"/>
        </dgm:presLayoutVars>
      </dgm:prSet>
      <dgm:spPr/>
      <dgm:t>
        <a:bodyPr/>
        <a:lstStyle/>
        <a:p>
          <a:endParaRPr lang="es-MX"/>
        </a:p>
      </dgm:t>
    </dgm:pt>
    <dgm:pt modelId="{F17CFADC-59ED-4B71-9C25-D5852CEED0BD}" type="pres">
      <dgm:prSet presAssocID="{55E1634A-B356-4559-926D-697D73AAE8B9}" presName="level3hierChild" presStyleCnt="0"/>
      <dgm:spPr/>
    </dgm:pt>
    <dgm:pt modelId="{A82EA256-1FA9-4FCC-AB03-38273B115BE7}" type="pres">
      <dgm:prSet presAssocID="{138AD043-CCE5-4C3D-9C73-08DDF82E5E48}" presName="conn2-1" presStyleLbl="parChTrans1D3" presStyleIdx="5" presStyleCnt="10"/>
      <dgm:spPr/>
      <dgm:t>
        <a:bodyPr/>
        <a:lstStyle/>
        <a:p>
          <a:endParaRPr lang="es-MX"/>
        </a:p>
      </dgm:t>
    </dgm:pt>
    <dgm:pt modelId="{FD9F37BA-695A-47A2-A975-D6E84F9B8DD8}" type="pres">
      <dgm:prSet presAssocID="{138AD043-CCE5-4C3D-9C73-08DDF82E5E48}" presName="connTx" presStyleLbl="parChTrans1D3" presStyleIdx="5" presStyleCnt="10"/>
      <dgm:spPr/>
      <dgm:t>
        <a:bodyPr/>
        <a:lstStyle/>
        <a:p>
          <a:endParaRPr lang="es-MX"/>
        </a:p>
      </dgm:t>
    </dgm:pt>
    <dgm:pt modelId="{85EBC650-B31F-4DB0-9FAE-0E18205E9BC1}" type="pres">
      <dgm:prSet presAssocID="{628DF2F0-DC0E-4FB5-8644-83EECF73BCFC}" presName="root2" presStyleCnt="0"/>
      <dgm:spPr/>
    </dgm:pt>
    <dgm:pt modelId="{2704860A-24AA-49BE-9154-C254E25A25DD}" type="pres">
      <dgm:prSet presAssocID="{628DF2F0-DC0E-4FB5-8644-83EECF73BCFC}" presName="LevelTwoTextNode" presStyleLbl="node3" presStyleIdx="5" presStyleCnt="10">
        <dgm:presLayoutVars>
          <dgm:chPref val="3"/>
        </dgm:presLayoutVars>
      </dgm:prSet>
      <dgm:spPr/>
      <dgm:t>
        <a:bodyPr/>
        <a:lstStyle/>
        <a:p>
          <a:endParaRPr lang="es-MX"/>
        </a:p>
      </dgm:t>
    </dgm:pt>
    <dgm:pt modelId="{30FA2374-66F2-4D6E-9159-ECC5C39B5A3F}" type="pres">
      <dgm:prSet presAssocID="{628DF2F0-DC0E-4FB5-8644-83EECF73BCFC}" presName="level3hierChild" presStyleCnt="0"/>
      <dgm:spPr/>
    </dgm:pt>
    <dgm:pt modelId="{27802C75-22EF-47D3-A6EB-1CD11CA669E1}" type="pres">
      <dgm:prSet presAssocID="{994ACAD7-E590-437A-8B0A-D7F621004732}" presName="conn2-1" presStyleLbl="parChTrans1D3" presStyleIdx="6" presStyleCnt="10"/>
      <dgm:spPr/>
      <dgm:t>
        <a:bodyPr/>
        <a:lstStyle/>
        <a:p>
          <a:endParaRPr lang="es-MX"/>
        </a:p>
      </dgm:t>
    </dgm:pt>
    <dgm:pt modelId="{663C010E-10B2-48C4-8562-2F42914696B5}" type="pres">
      <dgm:prSet presAssocID="{994ACAD7-E590-437A-8B0A-D7F621004732}" presName="connTx" presStyleLbl="parChTrans1D3" presStyleIdx="6" presStyleCnt="10"/>
      <dgm:spPr/>
      <dgm:t>
        <a:bodyPr/>
        <a:lstStyle/>
        <a:p>
          <a:endParaRPr lang="es-MX"/>
        </a:p>
      </dgm:t>
    </dgm:pt>
    <dgm:pt modelId="{B55DBA36-C316-4E59-B6E8-462F107BCDFB}" type="pres">
      <dgm:prSet presAssocID="{CC642BF3-8975-42EC-B755-8F8DEFD621B9}" presName="root2" presStyleCnt="0"/>
      <dgm:spPr/>
    </dgm:pt>
    <dgm:pt modelId="{613C6641-8035-4DB2-87A3-F7D8233F557A}" type="pres">
      <dgm:prSet presAssocID="{CC642BF3-8975-42EC-B755-8F8DEFD621B9}" presName="LevelTwoTextNode" presStyleLbl="node3" presStyleIdx="6" presStyleCnt="10">
        <dgm:presLayoutVars>
          <dgm:chPref val="3"/>
        </dgm:presLayoutVars>
      </dgm:prSet>
      <dgm:spPr/>
      <dgm:t>
        <a:bodyPr/>
        <a:lstStyle/>
        <a:p>
          <a:endParaRPr lang="es-MX"/>
        </a:p>
      </dgm:t>
    </dgm:pt>
    <dgm:pt modelId="{6A3AAEAE-E1C7-4062-B28C-08D79C7C66B0}" type="pres">
      <dgm:prSet presAssocID="{CC642BF3-8975-42EC-B755-8F8DEFD621B9}" presName="level3hierChild" presStyleCnt="0"/>
      <dgm:spPr/>
    </dgm:pt>
    <dgm:pt modelId="{E684A768-EAD2-456A-8294-3AA20F3B22BD}" type="pres">
      <dgm:prSet presAssocID="{D7DCC62F-7B67-44C8-8981-B23623BE65DF}" presName="conn2-1" presStyleLbl="parChTrans1D2" presStyleIdx="2" presStyleCnt="3"/>
      <dgm:spPr/>
      <dgm:t>
        <a:bodyPr/>
        <a:lstStyle/>
        <a:p>
          <a:endParaRPr lang="es-MX"/>
        </a:p>
      </dgm:t>
    </dgm:pt>
    <dgm:pt modelId="{B20F3122-B5CB-4CB2-BEA5-6F056C7DA7C7}" type="pres">
      <dgm:prSet presAssocID="{D7DCC62F-7B67-44C8-8981-B23623BE65DF}" presName="connTx" presStyleLbl="parChTrans1D2" presStyleIdx="2" presStyleCnt="3"/>
      <dgm:spPr/>
      <dgm:t>
        <a:bodyPr/>
        <a:lstStyle/>
        <a:p>
          <a:endParaRPr lang="es-MX"/>
        </a:p>
      </dgm:t>
    </dgm:pt>
    <dgm:pt modelId="{F5673273-2BEC-4BF5-81B6-55F8C9FAEDEA}" type="pres">
      <dgm:prSet presAssocID="{25CE8B25-1778-4C1A-9647-4F28935256EF}" presName="root2" presStyleCnt="0"/>
      <dgm:spPr/>
      <dgm:t>
        <a:bodyPr/>
        <a:lstStyle/>
        <a:p>
          <a:endParaRPr lang="es-MX"/>
        </a:p>
      </dgm:t>
    </dgm:pt>
    <dgm:pt modelId="{0B49C24D-3FC7-46B0-9361-10AC8FAAEEB8}" type="pres">
      <dgm:prSet presAssocID="{25CE8B25-1778-4C1A-9647-4F28935256EF}" presName="LevelTwoTextNode" presStyleLbl="node2" presStyleIdx="2" presStyleCnt="3">
        <dgm:presLayoutVars>
          <dgm:chPref val="3"/>
        </dgm:presLayoutVars>
      </dgm:prSet>
      <dgm:spPr/>
      <dgm:t>
        <a:bodyPr/>
        <a:lstStyle/>
        <a:p>
          <a:endParaRPr lang="es-MX"/>
        </a:p>
      </dgm:t>
    </dgm:pt>
    <dgm:pt modelId="{7EA9ECEF-05AE-411A-9B61-DCBE3F98F9DB}" type="pres">
      <dgm:prSet presAssocID="{25CE8B25-1778-4C1A-9647-4F28935256EF}" presName="level3hierChild" presStyleCnt="0"/>
      <dgm:spPr/>
      <dgm:t>
        <a:bodyPr/>
        <a:lstStyle/>
        <a:p>
          <a:endParaRPr lang="es-MX"/>
        </a:p>
      </dgm:t>
    </dgm:pt>
    <dgm:pt modelId="{30C4BAF5-8DCE-4AB8-921A-15D96B4B8423}" type="pres">
      <dgm:prSet presAssocID="{13FECCE0-D8AF-40E5-A233-695C360A8A0E}" presName="conn2-1" presStyleLbl="parChTrans1D3" presStyleIdx="7" presStyleCnt="10"/>
      <dgm:spPr/>
      <dgm:t>
        <a:bodyPr/>
        <a:lstStyle/>
        <a:p>
          <a:endParaRPr lang="es-MX"/>
        </a:p>
      </dgm:t>
    </dgm:pt>
    <dgm:pt modelId="{1F37AC34-5C60-4BC9-B506-C71EABAF8DA1}" type="pres">
      <dgm:prSet presAssocID="{13FECCE0-D8AF-40E5-A233-695C360A8A0E}" presName="connTx" presStyleLbl="parChTrans1D3" presStyleIdx="7" presStyleCnt="10"/>
      <dgm:spPr/>
      <dgm:t>
        <a:bodyPr/>
        <a:lstStyle/>
        <a:p>
          <a:endParaRPr lang="es-MX"/>
        </a:p>
      </dgm:t>
    </dgm:pt>
    <dgm:pt modelId="{C351E2AE-1364-481B-928C-33E816395EF4}" type="pres">
      <dgm:prSet presAssocID="{DD9BA51D-AA48-4ACD-A42D-1BFF8F3AE864}" presName="root2" presStyleCnt="0"/>
      <dgm:spPr/>
    </dgm:pt>
    <dgm:pt modelId="{11D4A207-4100-453B-A58B-76EDD54B059D}" type="pres">
      <dgm:prSet presAssocID="{DD9BA51D-AA48-4ACD-A42D-1BFF8F3AE864}" presName="LevelTwoTextNode" presStyleLbl="node3" presStyleIdx="7" presStyleCnt="10">
        <dgm:presLayoutVars>
          <dgm:chPref val="3"/>
        </dgm:presLayoutVars>
      </dgm:prSet>
      <dgm:spPr/>
      <dgm:t>
        <a:bodyPr/>
        <a:lstStyle/>
        <a:p>
          <a:endParaRPr lang="es-MX"/>
        </a:p>
      </dgm:t>
    </dgm:pt>
    <dgm:pt modelId="{6EFF0E65-F6E6-4595-9C2C-5A2A4C07B1FC}" type="pres">
      <dgm:prSet presAssocID="{DD9BA51D-AA48-4ACD-A42D-1BFF8F3AE864}" presName="level3hierChild" presStyleCnt="0"/>
      <dgm:spPr/>
    </dgm:pt>
    <dgm:pt modelId="{1B679117-4C6F-4838-BAF1-C2E4B8F34A23}" type="pres">
      <dgm:prSet presAssocID="{C5704B3F-B866-4FEE-96E4-3ED2C1225768}" presName="conn2-1" presStyleLbl="parChTrans1D3" presStyleIdx="8" presStyleCnt="10"/>
      <dgm:spPr/>
      <dgm:t>
        <a:bodyPr/>
        <a:lstStyle/>
        <a:p>
          <a:endParaRPr lang="es-MX"/>
        </a:p>
      </dgm:t>
    </dgm:pt>
    <dgm:pt modelId="{C1DEF553-2B3B-4D49-8FD2-F7CF6CE984A7}" type="pres">
      <dgm:prSet presAssocID="{C5704B3F-B866-4FEE-96E4-3ED2C1225768}" presName="connTx" presStyleLbl="parChTrans1D3" presStyleIdx="8" presStyleCnt="10"/>
      <dgm:spPr/>
      <dgm:t>
        <a:bodyPr/>
        <a:lstStyle/>
        <a:p>
          <a:endParaRPr lang="es-MX"/>
        </a:p>
      </dgm:t>
    </dgm:pt>
    <dgm:pt modelId="{69503992-57C8-4076-B1D2-7D6E08DAE098}" type="pres">
      <dgm:prSet presAssocID="{6395F6BC-EDF1-4538-A09D-C3BA62F2A182}" presName="root2" presStyleCnt="0"/>
      <dgm:spPr/>
    </dgm:pt>
    <dgm:pt modelId="{653171E8-BEC2-471C-9EC1-74B48EADA905}" type="pres">
      <dgm:prSet presAssocID="{6395F6BC-EDF1-4538-A09D-C3BA62F2A182}" presName="LevelTwoTextNode" presStyleLbl="node3" presStyleIdx="8" presStyleCnt="10">
        <dgm:presLayoutVars>
          <dgm:chPref val="3"/>
        </dgm:presLayoutVars>
      </dgm:prSet>
      <dgm:spPr/>
      <dgm:t>
        <a:bodyPr/>
        <a:lstStyle/>
        <a:p>
          <a:endParaRPr lang="es-MX"/>
        </a:p>
      </dgm:t>
    </dgm:pt>
    <dgm:pt modelId="{399D83D8-4689-4E68-B6FC-AE5508ADFB46}" type="pres">
      <dgm:prSet presAssocID="{6395F6BC-EDF1-4538-A09D-C3BA62F2A182}" presName="level3hierChild" presStyleCnt="0"/>
      <dgm:spPr/>
    </dgm:pt>
    <dgm:pt modelId="{B5EF9E24-FD02-41BE-85AA-802B387794A7}" type="pres">
      <dgm:prSet presAssocID="{AD9C8330-D679-4C8A-B225-229528FC2936}" presName="conn2-1" presStyleLbl="parChTrans1D3" presStyleIdx="9" presStyleCnt="10"/>
      <dgm:spPr/>
      <dgm:t>
        <a:bodyPr/>
        <a:lstStyle/>
        <a:p>
          <a:endParaRPr lang="es-MX"/>
        </a:p>
      </dgm:t>
    </dgm:pt>
    <dgm:pt modelId="{8F830D37-74A7-4608-945C-184BBE6121CA}" type="pres">
      <dgm:prSet presAssocID="{AD9C8330-D679-4C8A-B225-229528FC2936}" presName="connTx" presStyleLbl="parChTrans1D3" presStyleIdx="9" presStyleCnt="10"/>
      <dgm:spPr/>
      <dgm:t>
        <a:bodyPr/>
        <a:lstStyle/>
        <a:p>
          <a:endParaRPr lang="es-MX"/>
        </a:p>
      </dgm:t>
    </dgm:pt>
    <dgm:pt modelId="{A6360674-E1AC-49A1-B0DC-D11D831B3665}" type="pres">
      <dgm:prSet presAssocID="{A2B325D3-B65B-48EC-B363-38E92EC0CC24}" presName="root2" presStyleCnt="0"/>
      <dgm:spPr/>
    </dgm:pt>
    <dgm:pt modelId="{BD203145-ACB2-44FE-AA25-04BC83DF39E4}" type="pres">
      <dgm:prSet presAssocID="{A2B325D3-B65B-48EC-B363-38E92EC0CC24}" presName="LevelTwoTextNode" presStyleLbl="node3" presStyleIdx="9" presStyleCnt="10">
        <dgm:presLayoutVars>
          <dgm:chPref val="3"/>
        </dgm:presLayoutVars>
      </dgm:prSet>
      <dgm:spPr/>
      <dgm:t>
        <a:bodyPr/>
        <a:lstStyle/>
        <a:p>
          <a:endParaRPr lang="es-MX"/>
        </a:p>
      </dgm:t>
    </dgm:pt>
    <dgm:pt modelId="{4376A9F9-B88D-4160-8E92-0FB388739832}" type="pres">
      <dgm:prSet presAssocID="{A2B325D3-B65B-48EC-B363-38E92EC0CC24}" presName="level3hierChild" presStyleCnt="0"/>
      <dgm:spPr/>
    </dgm:pt>
  </dgm:ptLst>
  <dgm:cxnLst>
    <dgm:cxn modelId="{EF68EC1A-A97C-41BD-AE97-F4F7CA1B9FDC}" srcId="{CB9DED1D-007F-4A27-9881-D435E63DA45F}" destId="{CC642BF3-8975-42EC-B755-8F8DEFD621B9}" srcOrd="2" destOrd="0" parTransId="{994ACAD7-E590-437A-8B0A-D7F621004732}" sibTransId="{B0FBF51C-81C8-4B67-8220-1FC04334B671}"/>
    <dgm:cxn modelId="{7003B668-F160-457C-AE3B-0D2EA0D0C700}" srcId="{CB9DED1D-007F-4A27-9881-D435E63DA45F}" destId="{55E1634A-B356-4559-926D-697D73AAE8B9}" srcOrd="0" destOrd="0" parTransId="{1EA4B24E-62F4-4D6C-94FC-1502CE6EB8BA}" sibTransId="{931CC18D-5D7F-4A8F-B7D4-EA35DBD5632E}"/>
    <dgm:cxn modelId="{DE0F603C-DBFD-40F0-84E1-C1C32B08F891}" type="presOf" srcId="{AE7ADACE-21F1-43CF-9CDD-34426F980507}" destId="{027DBBF2-BCFE-4610-9E88-C5F242CE9B50}" srcOrd="1" destOrd="0" presId="urn:microsoft.com/office/officeart/2008/layout/HorizontalMultiLevelHierarchy"/>
    <dgm:cxn modelId="{866A7A4C-3439-4C0D-BC82-C06F51D5A996}" type="presOf" srcId="{1556C1C5-97D0-48C6-84CD-8CAA74C32C37}" destId="{02FCD2CE-8536-49AD-9AA2-BDA14578CD94}" srcOrd="0" destOrd="0" presId="urn:microsoft.com/office/officeart/2008/layout/HorizontalMultiLevelHierarchy"/>
    <dgm:cxn modelId="{94972FF2-31EC-4033-BB0E-6FA08B632D57}" type="presOf" srcId="{C47BC12E-DF7C-42EE-B4DE-A8A9BC817C23}" destId="{07B8F375-C184-4DA2-AEC6-9E6F11F4F717}" srcOrd="0" destOrd="0" presId="urn:microsoft.com/office/officeart/2008/layout/HorizontalMultiLevelHierarchy"/>
    <dgm:cxn modelId="{08928139-A20F-4D58-89A8-0826B4D0B7B4}" type="presOf" srcId="{13FECCE0-D8AF-40E5-A233-695C360A8A0E}" destId="{30C4BAF5-8DCE-4AB8-921A-15D96B4B8423}" srcOrd="0" destOrd="0" presId="urn:microsoft.com/office/officeart/2008/layout/HorizontalMultiLevelHierarchy"/>
    <dgm:cxn modelId="{88E07ED7-A260-4D1D-B75B-A6FB02750D15}" srcId="{EC3B49B3-C53E-49AE-835D-814DB02E3FC3}" destId="{A14918F5-B11B-46DA-A8F0-06F067B50B38}" srcOrd="1" destOrd="0" parTransId="{AE7ADACE-21F1-43CF-9CDD-34426F980507}" sibTransId="{2F9DDD82-8DEE-45E1-B5F1-0CD89A8F1CD5}"/>
    <dgm:cxn modelId="{68EFABDA-9434-4A78-85D9-B76E03ACF116}" type="presOf" srcId="{D7DCC62F-7B67-44C8-8981-B23623BE65DF}" destId="{E684A768-EAD2-456A-8294-3AA20F3B22BD}" srcOrd="0" destOrd="0" presId="urn:microsoft.com/office/officeart/2008/layout/HorizontalMultiLevelHierarchy"/>
    <dgm:cxn modelId="{06AC5542-EBF6-4D3A-8F99-91F11DC5AB79}" type="presOf" srcId="{893991B0-8F5B-4D47-9DD2-0B75FB5D532D}" destId="{0AF7C38B-0AF6-421D-8B65-263D33E8FE01}" srcOrd="0" destOrd="0" presId="urn:microsoft.com/office/officeart/2008/layout/HorizontalMultiLevelHierarchy"/>
    <dgm:cxn modelId="{A5BCF4E8-6BE6-4D47-89E7-9C1B1A75C0A1}" srcId="{1556C1C5-97D0-48C6-84CD-8CAA74C32C37}" destId="{F9CB7589-E82E-4317-B82F-E6FBE7D16BFE}" srcOrd="0" destOrd="0" parTransId="{996D5859-261A-4451-92E3-009139367FA9}" sibTransId="{89A3A7EE-2B44-4862-8D7D-D75C292CEC36}"/>
    <dgm:cxn modelId="{88A7FE21-CBF4-462D-A8DC-EDE86EA0D0D5}" type="presOf" srcId="{1A78CD9A-7DC5-49E0-9E5C-5A91A7A22681}" destId="{CFB6D291-1A0C-410C-9B03-36E611AD5DC2}" srcOrd="0" destOrd="0" presId="urn:microsoft.com/office/officeart/2008/layout/HorizontalMultiLevelHierarchy"/>
    <dgm:cxn modelId="{654A39A9-20A3-4477-B444-C2856098457A}" type="presOf" srcId="{994ACAD7-E590-437A-8B0A-D7F621004732}" destId="{663C010E-10B2-48C4-8562-2F42914696B5}" srcOrd="1" destOrd="0" presId="urn:microsoft.com/office/officeart/2008/layout/HorizontalMultiLevelHierarchy"/>
    <dgm:cxn modelId="{52B2122C-3BF1-4538-AD53-B455DBE5296A}" type="presOf" srcId="{CC642BF3-8975-42EC-B755-8F8DEFD621B9}" destId="{613C6641-8035-4DB2-87A3-F7D8233F557A}" srcOrd="0" destOrd="0" presId="urn:microsoft.com/office/officeart/2008/layout/HorizontalMultiLevelHierarchy"/>
    <dgm:cxn modelId="{8D4ED045-D8F0-47C4-84EF-BEA4DCFBC22D}" srcId="{F9CB7589-E82E-4317-B82F-E6FBE7D16BFE}" destId="{EC3B49B3-C53E-49AE-835D-814DB02E3FC3}" srcOrd="0" destOrd="0" parTransId="{28555926-F3C8-4F50-84F1-78718E02046E}" sibTransId="{1BB0EA9E-9B53-49F1-81F9-197294B4D82E}"/>
    <dgm:cxn modelId="{D13BF5D6-B902-43B1-972A-DDC130F13364}" srcId="{F9CB7589-E82E-4317-B82F-E6FBE7D16BFE}" destId="{CB9DED1D-007F-4A27-9881-D435E63DA45F}" srcOrd="1" destOrd="0" parTransId="{54470901-4D13-4B78-9147-6C09D28D565E}" sibTransId="{8FF23822-67CA-44C0-9315-F5557BBF3199}"/>
    <dgm:cxn modelId="{6D895732-AC3C-43D5-B4FE-2BD5C166C94A}" type="presOf" srcId="{8F5F4021-1C6B-4FC0-8877-2FD5C067FFFF}" destId="{51FA8092-6007-40E9-B4E0-0A0839ABF1A5}" srcOrd="0" destOrd="0" presId="urn:microsoft.com/office/officeart/2008/layout/HorizontalMultiLevelHierarchy"/>
    <dgm:cxn modelId="{34F0BE63-84B1-4398-98DD-C0093D56B6FC}" type="presOf" srcId="{F9CB7589-E82E-4317-B82F-E6FBE7D16BFE}" destId="{D56C5644-FC1C-4240-84BA-31D5D5CF4158}" srcOrd="0" destOrd="0" presId="urn:microsoft.com/office/officeart/2008/layout/HorizontalMultiLevelHierarchy"/>
    <dgm:cxn modelId="{07964F5E-5292-4FC3-A982-FC0A667EE9A2}" type="presOf" srcId="{1267C5A1-6A17-4B39-A0A7-88EFACB583C6}" destId="{729DC53A-1BBD-4CA3-8609-7F8815F339C4}" srcOrd="0" destOrd="0" presId="urn:microsoft.com/office/officeart/2008/layout/HorizontalMultiLevelHierarchy"/>
    <dgm:cxn modelId="{F013AE29-0730-4713-BC2C-8136AE3BCA72}" type="presOf" srcId="{EC3B49B3-C53E-49AE-835D-814DB02E3FC3}" destId="{FC35EC4E-D806-4AD4-A090-AFDF3FA3EB0E}" srcOrd="0" destOrd="0" presId="urn:microsoft.com/office/officeart/2008/layout/HorizontalMultiLevelHierarchy"/>
    <dgm:cxn modelId="{E3E10B93-FE7F-47F1-A7CD-345B30BFCE1F}" type="presOf" srcId="{55E1634A-B356-4559-926D-697D73AAE8B9}" destId="{7EB9803F-C886-454E-BAAF-03EEC8CFBC78}" srcOrd="0" destOrd="0" presId="urn:microsoft.com/office/officeart/2008/layout/HorizontalMultiLevelHierarchy"/>
    <dgm:cxn modelId="{20B5B2F8-92BD-4055-9B28-45BA8CF4A29D}" type="presOf" srcId="{28555926-F3C8-4F50-84F1-78718E02046E}" destId="{6D466355-F616-4748-B76F-729851A5C6A5}" srcOrd="0" destOrd="0" presId="urn:microsoft.com/office/officeart/2008/layout/HorizontalMultiLevelHierarchy"/>
    <dgm:cxn modelId="{F26AAB46-BE1D-4293-B082-44DD82FF004C}" srcId="{EC3B49B3-C53E-49AE-835D-814DB02E3FC3}" destId="{C47BC12E-DF7C-42EE-B4DE-A8A9BC817C23}" srcOrd="2" destOrd="0" parTransId="{DBA4DE6A-E8A4-4601-A188-B40DE1C55C25}" sibTransId="{908B6354-6697-4768-BEDF-A2B32A0CB262}"/>
    <dgm:cxn modelId="{C7B39C6F-1873-4301-896F-06B8A701B43C}" type="presOf" srcId="{1A78CD9A-7DC5-49E0-9E5C-5A91A7A22681}" destId="{E687ADDE-7512-4CA6-8573-CDA0B540D59B}" srcOrd="1" destOrd="0" presId="urn:microsoft.com/office/officeart/2008/layout/HorizontalMultiLevelHierarchy"/>
    <dgm:cxn modelId="{D7F65F9D-A4F8-42AA-9793-E1E0FB46A484}" type="presOf" srcId="{A14918F5-B11B-46DA-A8F0-06F067B50B38}" destId="{1B2D8F0B-1F59-4C3E-99C4-4FB92B27B142}" srcOrd="0" destOrd="0" presId="urn:microsoft.com/office/officeart/2008/layout/HorizontalMultiLevelHierarchy"/>
    <dgm:cxn modelId="{6289D18E-8E39-40B9-948D-9D2BD7025EB7}" type="presOf" srcId="{C5704B3F-B866-4FEE-96E4-3ED2C1225768}" destId="{C1DEF553-2B3B-4D49-8FD2-F7CF6CE984A7}" srcOrd="1" destOrd="0" presId="urn:microsoft.com/office/officeart/2008/layout/HorizontalMultiLevelHierarchy"/>
    <dgm:cxn modelId="{A57BC78C-999F-4E5B-AB13-7113FE4E0781}" type="presOf" srcId="{DBA4DE6A-E8A4-4601-A188-B40DE1C55C25}" destId="{A96F113A-A033-466D-9E85-3EBCC644FABB}" srcOrd="0" destOrd="0" presId="urn:microsoft.com/office/officeart/2008/layout/HorizontalMultiLevelHierarchy"/>
    <dgm:cxn modelId="{945496B1-AE91-4ABB-B258-028BD6876676}" type="presOf" srcId="{47DFB999-8F33-4EAC-BF6E-4CB92330BBAD}" destId="{1B5614E1-798A-4650-8511-4220F99B5689}" srcOrd="1" destOrd="0" presId="urn:microsoft.com/office/officeart/2008/layout/HorizontalMultiLevelHierarchy"/>
    <dgm:cxn modelId="{C43CB5B3-1F0F-4237-B35A-7880C3E42353}" type="presOf" srcId="{6395F6BC-EDF1-4538-A09D-C3BA62F2A182}" destId="{653171E8-BEC2-471C-9EC1-74B48EADA905}" srcOrd="0" destOrd="0" presId="urn:microsoft.com/office/officeart/2008/layout/HorizontalMultiLevelHierarchy"/>
    <dgm:cxn modelId="{4F9FDEA7-F7F6-41D3-908F-D1F465AFA588}" type="presOf" srcId="{DD9BA51D-AA48-4ACD-A42D-1BFF8F3AE864}" destId="{11D4A207-4100-453B-A58B-76EDD54B059D}" srcOrd="0" destOrd="0" presId="urn:microsoft.com/office/officeart/2008/layout/HorizontalMultiLevelHierarchy"/>
    <dgm:cxn modelId="{985C3211-08C7-40ED-BC04-42CB414F4A36}" type="presOf" srcId="{CB9DED1D-007F-4A27-9881-D435E63DA45F}" destId="{42C803F3-9EE5-446F-AF43-6DAC6A4E86D4}" srcOrd="0" destOrd="0" presId="urn:microsoft.com/office/officeart/2008/layout/HorizontalMultiLevelHierarchy"/>
    <dgm:cxn modelId="{4E04D6B1-A0CC-49F9-8775-F8A43E10E6CE}" type="presOf" srcId="{DBA4DE6A-E8A4-4601-A188-B40DE1C55C25}" destId="{6D953D78-4D27-4803-B85C-7E6EF55B7489}" srcOrd="1" destOrd="0" presId="urn:microsoft.com/office/officeart/2008/layout/HorizontalMultiLevelHierarchy"/>
    <dgm:cxn modelId="{54C974D1-6F6F-4656-BBF0-044D66413696}" srcId="{25CE8B25-1778-4C1A-9647-4F28935256EF}" destId="{A2B325D3-B65B-48EC-B363-38E92EC0CC24}" srcOrd="2" destOrd="0" parTransId="{AD9C8330-D679-4C8A-B225-229528FC2936}" sibTransId="{CE48B7D3-17E7-4987-92C5-A2FA66E1A6B2}"/>
    <dgm:cxn modelId="{4F262120-F214-46F6-ACC7-DE877EE1EE17}" type="presOf" srcId="{28555926-F3C8-4F50-84F1-78718E02046E}" destId="{B2842F78-2A19-4CF1-9A37-EC1D24DE69B0}" srcOrd="1" destOrd="0" presId="urn:microsoft.com/office/officeart/2008/layout/HorizontalMultiLevelHierarchy"/>
    <dgm:cxn modelId="{11C956D9-2C45-4AC4-A5E3-A98218FC4C15}" type="presOf" srcId="{138AD043-CCE5-4C3D-9C73-08DDF82E5E48}" destId="{FD9F37BA-695A-47A2-A975-D6E84F9B8DD8}" srcOrd="1" destOrd="0" presId="urn:microsoft.com/office/officeart/2008/layout/HorizontalMultiLevelHierarchy"/>
    <dgm:cxn modelId="{FAFA0477-4951-424D-863C-97E82B40DC80}" type="presOf" srcId="{47DFB999-8F33-4EAC-BF6E-4CB92330BBAD}" destId="{FD9F136F-ECBE-4C41-AEB3-8530F6B16352}" srcOrd="0" destOrd="0" presId="urn:microsoft.com/office/officeart/2008/layout/HorizontalMultiLevelHierarchy"/>
    <dgm:cxn modelId="{B439A6A3-FB16-4B5E-9847-88C74B317DB3}" type="presOf" srcId="{C5704B3F-B866-4FEE-96E4-3ED2C1225768}" destId="{1B679117-4C6F-4838-BAF1-C2E4B8F34A23}" srcOrd="0" destOrd="0" presId="urn:microsoft.com/office/officeart/2008/layout/HorizontalMultiLevelHierarchy"/>
    <dgm:cxn modelId="{571E04D7-6501-4DC1-8A39-970F43B799B7}" type="presOf" srcId="{138AD043-CCE5-4C3D-9C73-08DDF82E5E48}" destId="{A82EA256-1FA9-4FCC-AB03-38273B115BE7}" srcOrd="0" destOrd="0" presId="urn:microsoft.com/office/officeart/2008/layout/HorizontalMultiLevelHierarchy"/>
    <dgm:cxn modelId="{93291A53-4D91-424C-88D6-4028A4C3A8DB}" type="presOf" srcId="{54470901-4D13-4B78-9147-6C09D28D565E}" destId="{D0EE248B-E86D-4BE1-9717-65FCBE004990}" srcOrd="0" destOrd="0" presId="urn:microsoft.com/office/officeart/2008/layout/HorizontalMultiLevelHierarchy"/>
    <dgm:cxn modelId="{7EDAC259-9C52-4656-A8AC-959A857A48D1}" srcId="{EC3B49B3-C53E-49AE-835D-814DB02E3FC3}" destId="{972C8302-84B1-4126-8320-06599D503827}" srcOrd="0" destOrd="0" parTransId="{47DFB999-8F33-4EAC-BF6E-4CB92330BBAD}" sibTransId="{3DF5A154-4452-43C4-9FD4-277E945F4E5F}"/>
    <dgm:cxn modelId="{B8CDFF68-1E2D-4817-B955-93DC10DA7C25}" type="presOf" srcId="{A2B325D3-B65B-48EC-B363-38E92EC0CC24}" destId="{BD203145-ACB2-44FE-AA25-04BC83DF39E4}" srcOrd="0" destOrd="0" presId="urn:microsoft.com/office/officeart/2008/layout/HorizontalMultiLevelHierarchy"/>
    <dgm:cxn modelId="{2A815A92-C335-4AB8-88AD-ADFAE9100F99}" srcId="{25CE8B25-1778-4C1A-9647-4F28935256EF}" destId="{DD9BA51D-AA48-4ACD-A42D-1BFF8F3AE864}" srcOrd="0" destOrd="0" parTransId="{13FECCE0-D8AF-40E5-A233-695C360A8A0E}" sibTransId="{0C9A3A40-7AE1-46E9-A959-DA7CCB883111}"/>
    <dgm:cxn modelId="{FBBCD0E0-D1D6-4C99-A496-49E9BD0B3EC3}" srcId="{25CE8B25-1778-4C1A-9647-4F28935256EF}" destId="{6395F6BC-EDF1-4538-A09D-C3BA62F2A182}" srcOrd="1" destOrd="0" parTransId="{C5704B3F-B866-4FEE-96E4-3ED2C1225768}" sibTransId="{26C33E6A-CE1B-412F-88F4-79A962E87CCF}"/>
    <dgm:cxn modelId="{A25B0DAC-B4D1-4ED9-95F3-94B173F7EF2A}" type="presOf" srcId="{AE7ADACE-21F1-43CF-9CDD-34426F980507}" destId="{A3231A70-501B-40B6-B87E-FEB46E859828}" srcOrd="0" destOrd="0" presId="urn:microsoft.com/office/officeart/2008/layout/HorizontalMultiLevelHierarchy"/>
    <dgm:cxn modelId="{0F0427FB-952B-4ACA-B18D-FCB01F132DCD}" type="presOf" srcId="{13FECCE0-D8AF-40E5-A233-695C360A8A0E}" destId="{1F37AC34-5C60-4BC9-B506-C71EABAF8DA1}" srcOrd="1" destOrd="0" presId="urn:microsoft.com/office/officeart/2008/layout/HorizontalMultiLevelHierarchy"/>
    <dgm:cxn modelId="{DA3D8FC5-F209-4B03-850E-8977D8DBAEA7}" type="presOf" srcId="{D7DCC62F-7B67-44C8-8981-B23623BE65DF}" destId="{B20F3122-B5CB-4CB2-BEA5-6F056C7DA7C7}" srcOrd="1" destOrd="0" presId="urn:microsoft.com/office/officeart/2008/layout/HorizontalMultiLevelHierarchy"/>
    <dgm:cxn modelId="{57EB7785-8B6F-45D0-A307-4808F5E1BAE3}" type="presOf" srcId="{628DF2F0-DC0E-4FB5-8644-83EECF73BCFC}" destId="{2704860A-24AA-49BE-9154-C254E25A25DD}" srcOrd="0" destOrd="0" presId="urn:microsoft.com/office/officeart/2008/layout/HorizontalMultiLevelHierarchy"/>
    <dgm:cxn modelId="{04704C80-FC56-4974-ABD6-680BF5D8B1AA}" type="presOf" srcId="{AD9C8330-D679-4C8A-B225-229528FC2936}" destId="{B5EF9E24-FD02-41BE-85AA-802B387794A7}" srcOrd="0" destOrd="0" presId="urn:microsoft.com/office/officeart/2008/layout/HorizontalMultiLevelHierarchy"/>
    <dgm:cxn modelId="{0288E58C-A1E5-45A3-9DED-B0CAFF1D1330}" srcId="{F9CB7589-E82E-4317-B82F-E6FBE7D16BFE}" destId="{25CE8B25-1778-4C1A-9647-4F28935256EF}" srcOrd="2" destOrd="0" parTransId="{D7DCC62F-7B67-44C8-8981-B23623BE65DF}" sibTransId="{AE2F90CB-3358-407F-A04C-A15BF1586386}"/>
    <dgm:cxn modelId="{4A8F6571-1569-48DE-8232-5B02020DE6E0}" srcId="{EC3B49B3-C53E-49AE-835D-814DB02E3FC3}" destId="{8F5F4021-1C6B-4FC0-8877-2FD5C067FFFF}" srcOrd="3" destOrd="0" parTransId="{1A78CD9A-7DC5-49E0-9E5C-5A91A7A22681}" sibTransId="{E5AAD32A-2373-472B-9B3E-5D2BB2F68F7E}"/>
    <dgm:cxn modelId="{F40076D4-98CE-4813-97C6-76BD3B3448A8}" type="presOf" srcId="{AD9C8330-D679-4C8A-B225-229528FC2936}" destId="{8F830D37-74A7-4608-945C-184BBE6121CA}" srcOrd="1" destOrd="0" presId="urn:microsoft.com/office/officeart/2008/layout/HorizontalMultiLevelHierarchy"/>
    <dgm:cxn modelId="{A8C0E796-74D2-4C1A-9670-4C39245748DB}" type="presOf" srcId="{1EA4B24E-62F4-4D6C-94FC-1502CE6EB8BA}" destId="{C63DF4DF-6F06-4804-A277-C7A5E4AE42EE}" srcOrd="0" destOrd="0" presId="urn:microsoft.com/office/officeart/2008/layout/HorizontalMultiLevelHierarchy"/>
    <dgm:cxn modelId="{9C85A40B-75F0-4801-94B0-607B777282F0}" type="presOf" srcId="{994ACAD7-E590-437A-8B0A-D7F621004732}" destId="{27802C75-22EF-47D3-A6EB-1CD11CA669E1}" srcOrd="0" destOrd="0" presId="urn:microsoft.com/office/officeart/2008/layout/HorizontalMultiLevelHierarchy"/>
    <dgm:cxn modelId="{4772B0B7-CFDF-47E6-B508-FE0CFEFCBF36}" type="presOf" srcId="{54470901-4D13-4B78-9147-6C09D28D565E}" destId="{F58398A3-FCFE-4AFC-9000-DBBBD02FEA12}" srcOrd="1" destOrd="0" presId="urn:microsoft.com/office/officeart/2008/layout/HorizontalMultiLevelHierarchy"/>
    <dgm:cxn modelId="{473749F5-4515-4112-B688-44C631FDD1A5}" srcId="{CB9DED1D-007F-4A27-9881-D435E63DA45F}" destId="{628DF2F0-DC0E-4FB5-8644-83EECF73BCFC}" srcOrd="1" destOrd="0" parTransId="{138AD043-CCE5-4C3D-9C73-08DDF82E5E48}" sibTransId="{8CAADED4-9DA6-45FB-9A77-A13E56751452}"/>
    <dgm:cxn modelId="{38A9081F-2C49-41DB-A60A-BFA2A1EF04CD}" type="presOf" srcId="{1EA4B24E-62F4-4D6C-94FC-1502CE6EB8BA}" destId="{5E5CCD12-A69F-4D51-85EA-AFE247E1A7C5}" srcOrd="1" destOrd="0" presId="urn:microsoft.com/office/officeart/2008/layout/HorizontalMultiLevelHierarchy"/>
    <dgm:cxn modelId="{2EC220A7-0E03-470E-ACB8-4943AB200A4A}" srcId="{C47BC12E-DF7C-42EE-B4DE-A8A9BC817C23}" destId="{893991B0-8F5B-4D47-9DD2-0B75FB5D532D}" srcOrd="0" destOrd="0" parTransId="{1267C5A1-6A17-4B39-A0A7-88EFACB583C6}" sibTransId="{D26AA52F-8619-4D44-B170-1F1CA093BE20}"/>
    <dgm:cxn modelId="{921AD549-F3AD-4623-87E9-54E9E7991FF7}" type="presOf" srcId="{972C8302-84B1-4126-8320-06599D503827}" destId="{31594B9B-ED0C-42C1-935C-D7B5A064635A}" srcOrd="0" destOrd="0" presId="urn:microsoft.com/office/officeart/2008/layout/HorizontalMultiLevelHierarchy"/>
    <dgm:cxn modelId="{425687B4-1703-44AE-8188-7434C5C0F35C}" type="presOf" srcId="{25CE8B25-1778-4C1A-9647-4F28935256EF}" destId="{0B49C24D-3FC7-46B0-9361-10AC8FAAEEB8}" srcOrd="0" destOrd="0" presId="urn:microsoft.com/office/officeart/2008/layout/HorizontalMultiLevelHierarchy"/>
    <dgm:cxn modelId="{38AC92C6-8442-4B53-AB37-08FB7CD3F6A3}" type="presOf" srcId="{1267C5A1-6A17-4B39-A0A7-88EFACB583C6}" destId="{746B1C25-7A73-4739-A286-2D8B559DF5BA}" srcOrd="1" destOrd="0" presId="urn:microsoft.com/office/officeart/2008/layout/HorizontalMultiLevelHierarchy"/>
    <dgm:cxn modelId="{56263BA6-5E1D-4730-9260-28229F714283}" type="presParOf" srcId="{02FCD2CE-8536-49AD-9AA2-BDA14578CD94}" destId="{F7658FEF-F498-4A28-B2ED-F2742F8540B0}" srcOrd="0" destOrd="0" presId="urn:microsoft.com/office/officeart/2008/layout/HorizontalMultiLevelHierarchy"/>
    <dgm:cxn modelId="{13DD166A-4619-4A66-BE5E-B148BC40EE1F}" type="presParOf" srcId="{F7658FEF-F498-4A28-B2ED-F2742F8540B0}" destId="{D56C5644-FC1C-4240-84BA-31D5D5CF4158}" srcOrd="0" destOrd="0" presId="urn:microsoft.com/office/officeart/2008/layout/HorizontalMultiLevelHierarchy"/>
    <dgm:cxn modelId="{8FFC8323-61C9-40DE-8156-FCCECFAC9B7C}" type="presParOf" srcId="{F7658FEF-F498-4A28-B2ED-F2742F8540B0}" destId="{9D6003C1-9179-43BA-99D6-646456E996DC}" srcOrd="1" destOrd="0" presId="urn:microsoft.com/office/officeart/2008/layout/HorizontalMultiLevelHierarchy"/>
    <dgm:cxn modelId="{16BBC1A5-3850-41FF-A9D0-A5F15AFF6FAE}" type="presParOf" srcId="{9D6003C1-9179-43BA-99D6-646456E996DC}" destId="{6D466355-F616-4748-B76F-729851A5C6A5}" srcOrd="0" destOrd="0" presId="urn:microsoft.com/office/officeart/2008/layout/HorizontalMultiLevelHierarchy"/>
    <dgm:cxn modelId="{677AC10D-FF22-4FF5-8E5D-E3AEDE9C8E82}" type="presParOf" srcId="{6D466355-F616-4748-B76F-729851A5C6A5}" destId="{B2842F78-2A19-4CF1-9A37-EC1D24DE69B0}" srcOrd="0" destOrd="0" presId="urn:microsoft.com/office/officeart/2008/layout/HorizontalMultiLevelHierarchy"/>
    <dgm:cxn modelId="{82B57253-7804-4026-97C9-C0ECB09C2FAC}" type="presParOf" srcId="{9D6003C1-9179-43BA-99D6-646456E996DC}" destId="{1C926E31-2139-4D6D-A228-58942C7029B7}" srcOrd="1" destOrd="0" presId="urn:microsoft.com/office/officeart/2008/layout/HorizontalMultiLevelHierarchy"/>
    <dgm:cxn modelId="{45AA18C1-FAD9-48A3-A4B6-BFEF7A81B854}" type="presParOf" srcId="{1C926E31-2139-4D6D-A228-58942C7029B7}" destId="{FC35EC4E-D806-4AD4-A090-AFDF3FA3EB0E}" srcOrd="0" destOrd="0" presId="urn:microsoft.com/office/officeart/2008/layout/HorizontalMultiLevelHierarchy"/>
    <dgm:cxn modelId="{8C500CED-DA90-4D66-929A-A00308F0F5E8}" type="presParOf" srcId="{1C926E31-2139-4D6D-A228-58942C7029B7}" destId="{8920DFC8-6D31-41AD-8FE4-16204951FF66}" srcOrd="1" destOrd="0" presId="urn:microsoft.com/office/officeart/2008/layout/HorizontalMultiLevelHierarchy"/>
    <dgm:cxn modelId="{7187C9F3-B0DB-42EC-A9E0-0F56C235F4FC}" type="presParOf" srcId="{8920DFC8-6D31-41AD-8FE4-16204951FF66}" destId="{FD9F136F-ECBE-4C41-AEB3-8530F6B16352}" srcOrd="0" destOrd="0" presId="urn:microsoft.com/office/officeart/2008/layout/HorizontalMultiLevelHierarchy"/>
    <dgm:cxn modelId="{0E0D3F98-7A96-426E-B171-B9669D58AC95}" type="presParOf" srcId="{FD9F136F-ECBE-4C41-AEB3-8530F6B16352}" destId="{1B5614E1-798A-4650-8511-4220F99B5689}" srcOrd="0" destOrd="0" presId="urn:microsoft.com/office/officeart/2008/layout/HorizontalMultiLevelHierarchy"/>
    <dgm:cxn modelId="{B0D906DC-2771-4818-BBAF-686A64622023}" type="presParOf" srcId="{8920DFC8-6D31-41AD-8FE4-16204951FF66}" destId="{6FCE5945-2B88-4BB9-BC03-2548433DAD34}" srcOrd="1" destOrd="0" presId="urn:microsoft.com/office/officeart/2008/layout/HorizontalMultiLevelHierarchy"/>
    <dgm:cxn modelId="{86ECC8BE-EFE9-4AC0-97BC-C24F2702D86E}" type="presParOf" srcId="{6FCE5945-2B88-4BB9-BC03-2548433DAD34}" destId="{31594B9B-ED0C-42C1-935C-D7B5A064635A}" srcOrd="0" destOrd="0" presId="urn:microsoft.com/office/officeart/2008/layout/HorizontalMultiLevelHierarchy"/>
    <dgm:cxn modelId="{34B95130-90D5-4EC1-9809-D7078E5410B8}" type="presParOf" srcId="{6FCE5945-2B88-4BB9-BC03-2548433DAD34}" destId="{F0801D00-DC05-4A3C-91C3-B58D2610FE4D}" srcOrd="1" destOrd="0" presId="urn:microsoft.com/office/officeart/2008/layout/HorizontalMultiLevelHierarchy"/>
    <dgm:cxn modelId="{3CDEBDAC-1D4F-4CAC-A83F-4E825F1B3AAC}" type="presParOf" srcId="{8920DFC8-6D31-41AD-8FE4-16204951FF66}" destId="{A3231A70-501B-40B6-B87E-FEB46E859828}" srcOrd="2" destOrd="0" presId="urn:microsoft.com/office/officeart/2008/layout/HorizontalMultiLevelHierarchy"/>
    <dgm:cxn modelId="{1008A2B1-1DA0-4682-ACB5-5AD303FE6BCF}" type="presParOf" srcId="{A3231A70-501B-40B6-B87E-FEB46E859828}" destId="{027DBBF2-BCFE-4610-9E88-C5F242CE9B50}" srcOrd="0" destOrd="0" presId="urn:microsoft.com/office/officeart/2008/layout/HorizontalMultiLevelHierarchy"/>
    <dgm:cxn modelId="{27403CE8-00B3-4178-A59E-578B90422D28}" type="presParOf" srcId="{8920DFC8-6D31-41AD-8FE4-16204951FF66}" destId="{100F1E40-C13B-47F0-84E9-E1312FF4D6A4}" srcOrd="3" destOrd="0" presId="urn:microsoft.com/office/officeart/2008/layout/HorizontalMultiLevelHierarchy"/>
    <dgm:cxn modelId="{7C447CA3-492F-4F94-946F-29B8C5B45599}" type="presParOf" srcId="{100F1E40-C13B-47F0-84E9-E1312FF4D6A4}" destId="{1B2D8F0B-1F59-4C3E-99C4-4FB92B27B142}" srcOrd="0" destOrd="0" presId="urn:microsoft.com/office/officeart/2008/layout/HorizontalMultiLevelHierarchy"/>
    <dgm:cxn modelId="{6CD7E841-DA9E-4EDF-B7E0-CBFCC935256F}" type="presParOf" srcId="{100F1E40-C13B-47F0-84E9-E1312FF4D6A4}" destId="{662F5F69-EBAE-4A3F-9662-58B68945E432}" srcOrd="1" destOrd="0" presId="urn:microsoft.com/office/officeart/2008/layout/HorizontalMultiLevelHierarchy"/>
    <dgm:cxn modelId="{ECB3EE25-A0D4-4D1B-9DA5-695F054FA162}" type="presParOf" srcId="{8920DFC8-6D31-41AD-8FE4-16204951FF66}" destId="{A96F113A-A033-466D-9E85-3EBCC644FABB}" srcOrd="4" destOrd="0" presId="urn:microsoft.com/office/officeart/2008/layout/HorizontalMultiLevelHierarchy"/>
    <dgm:cxn modelId="{136D6BF2-20B9-4323-AA85-488B6DE03C0D}" type="presParOf" srcId="{A96F113A-A033-466D-9E85-3EBCC644FABB}" destId="{6D953D78-4D27-4803-B85C-7E6EF55B7489}" srcOrd="0" destOrd="0" presId="urn:microsoft.com/office/officeart/2008/layout/HorizontalMultiLevelHierarchy"/>
    <dgm:cxn modelId="{B8EE6912-3572-4706-B566-EDE05BD3D5AA}" type="presParOf" srcId="{8920DFC8-6D31-41AD-8FE4-16204951FF66}" destId="{A26759B0-5C91-4219-935B-8763D5F7E3B0}" srcOrd="5" destOrd="0" presId="urn:microsoft.com/office/officeart/2008/layout/HorizontalMultiLevelHierarchy"/>
    <dgm:cxn modelId="{1C2181FC-0C1A-4AB8-A31C-CCFC4CD6A2EF}" type="presParOf" srcId="{A26759B0-5C91-4219-935B-8763D5F7E3B0}" destId="{07B8F375-C184-4DA2-AEC6-9E6F11F4F717}" srcOrd="0" destOrd="0" presId="urn:microsoft.com/office/officeart/2008/layout/HorizontalMultiLevelHierarchy"/>
    <dgm:cxn modelId="{DD54D46D-800D-45B0-99F9-816F88169A34}" type="presParOf" srcId="{A26759B0-5C91-4219-935B-8763D5F7E3B0}" destId="{D2FD3C42-1138-4F87-A561-A24B48709213}" srcOrd="1" destOrd="0" presId="urn:microsoft.com/office/officeart/2008/layout/HorizontalMultiLevelHierarchy"/>
    <dgm:cxn modelId="{C898E221-D69C-4EAE-86BF-49AECDD783DE}" type="presParOf" srcId="{D2FD3C42-1138-4F87-A561-A24B48709213}" destId="{729DC53A-1BBD-4CA3-8609-7F8815F339C4}" srcOrd="0" destOrd="0" presId="urn:microsoft.com/office/officeart/2008/layout/HorizontalMultiLevelHierarchy"/>
    <dgm:cxn modelId="{0F145DC6-4DD7-4151-8D5F-F630A9A82EBF}" type="presParOf" srcId="{729DC53A-1BBD-4CA3-8609-7F8815F339C4}" destId="{746B1C25-7A73-4739-A286-2D8B559DF5BA}" srcOrd="0" destOrd="0" presId="urn:microsoft.com/office/officeart/2008/layout/HorizontalMultiLevelHierarchy"/>
    <dgm:cxn modelId="{02B63407-A3E5-4AD9-82B1-2421F1C2E615}" type="presParOf" srcId="{D2FD3C42-1138-4F87-A561-A24B48709213}" destId="{54BDFE51-5FD9-4499-96BC-73372AF784AB}" srcOrd="1" destOrd="0" presId="urn:microsoft.com/office/officeart/2008/layout/HorizontalMultiLevelHierarchy"/>
    <dgm:cxn modelId="{A282FFC8-064E-4E08-A7FA-FBD4F67E5C4B}" type="presParOf" srcId="{54BDFE51-5FD9-4499-96BC-73372AF784AB}" destId="{0AF7C38B-0AF6-421D-8B65-263D33E8FE01}" srcOrd="0" destOrd="0" presId="urn:microsoft.com/office/officeart/2008/layout/HorizontalMultiLevelHierarchy"/>
    <dgm:cxn modelId="{23372A3F-651B-4D9B-922A-66869F0A4413}" type="presParOf" srcId="{54BDFE51-5FD9-4499-96BC-73372AF784AB}" destId="{FEF20490-5F1C-404E-A568-5366C5CF41E6}" srcOrd="1" destOrd="0" presId="urn:microsoft.com/office/officeart/2008/layout/HorizontalMultiLevelHierarchy"/>
    <dgm:cxn modelId="{9BD13AA7-EB4E-4112-9D53-F29BB7DA5C1B}" type="presParOf" srcId="{8920DFC8-6D31-41AD-8FE4-16204951FF66}" destId="{CFB6D291-1A0C-410C-9B03-36E611AD5DC2}" srcOrd="6" destOrd="0" presId="urn:microsoft.com/office/officeart/2008/layout/HorizontalMultiLevelHierarchy"/>
    <dgm:cxn modelId="{32B0944E-0DB0-4CA6-9537-790AAAF449F0}" type="presParOf" srcId="{CFB6D291-1A0C-410C-9B03-36E611AD5DC2}" destId="{E687ADDE-7512-4CA6-8573-CDA0B540D59B}" srcOrd="0" destOrd="0" presId="urn:microsoft.com/office/officeart/2008/layout/HorizontalMultiLevelHierarchy"/>
    <dgm:cxn modelId="{F43CB202-B44A-4DE2-9697-DDEDBA0214C0}" type="presParOf" srcId="{8920DFC8-6D31-41AD-8FE4-16204951FF66}" destId="{9605AA4E-EAE7-4074-A370-9F9D20DBDFA0}" srcOrd="7" destOrd="0" presId="urn:microsoft.com/office/officeart/2008/layout/HorizontalMultiLevelHierarchy"/>
    <dgm:cxn modelId="{73AF791E-5D53-4631-8E34-36B42B30D2AC}" type="presParOf" srcId="{9605AA4E-EAE7-4074-A370-9F9D20DBDFA0}" destId="{51FA8092-6007-40E9-B4E0-0A0839ABF1A5}" srcOrd="0" destOrd="0" presId="urn:microsoft.com/office/officeart/2008/layout/HorizontalMultiLevelHierarchy"/>
    <dgm:cxn modelId="{9E6C8BD7-E9B4-4AF4-8A8C-C418C938EA78}" type="presParOf" srcId="{9605AA4E-EAE7-4074-A370-9F9D20DBDFA0}" destId="{D44F626E-5CBC-4974-902D-BDBE01605496}" srcOrd="1" destOrd="0" presId="urn:microsoft.com/office/officeart/2008/layout/HorizontalMultiLevelHierarchy"/>
    <dgm:cxn modelId="{CEAEB7CA-C46E-45E1-B27A-169134C503B9}" type="presParOf" srcId="{9D6003C1-9179-43BA-99D6-646456E996DC}" destId="{D0EE248B-E86D-4BE1-9717-65FCBE004990}" srcOrd="2" destOrd="0" presId="urn:microsoft.com/office/officeart/2008/layout/HorizontalMultiLevelHierarchy"/>
    <dgm:cxn modelId="{309D6B96-8B26-430F-98C0-83E765385EBA}" type="presParOf" srcId="{D0EE248B-E86D-4BE1-9717-65FCBE004990}" destId="{F58398A3-FCFE-4AFC-9000-DBBBD02FEA12}" srcOrd="0" destOrd="0" presId="urn:microsoft.com/office/officeart/2008/layout/HorizontalMultiLevelHierarchy"/>
    <dgm:cxn modelId="{904C3AAD-6929-46EF-9A5C-BE4B0890F287}" type="presParOf" srcId="{9D6003C1-9179-43BA-99D6-646456E996DC}" destId="{A6D4598E-BF72-4DF5-A959-1F2A01BABC82}" srcOrd="3" destOrd="0" presId="urn:microsoft.com/office/officeart/2008/layout/HorizontalMultiLevelHierarchy"/>
    <dgm:cxn modelId="{BC47EC68-83F7-4EBA-9D5B-5AB165AAD628}" type="presParOf" srcId="{A6D4598E-BF72-4DF5-A959-1F2A01BABC82}" destId="{42C803F3-9EE5-446F-AF43-6DAC6A4E86D4}" srcOrd="0" destOrd="0" presId="urn:microsoft.com/office/officeart/2008/layout/HorizontalMultiLevelHierarchy"/>
    <dgm:cxn modelId="{44BBCE31-9932-49E0-965F-3D79F10F174B}" type="presParOf" srcId="{A6D4598E-BF72-4DF5-A959-1F2A01BABC82}" destId="{8F5274A4-4090-4896-94C9-1F3D346CD4B8}" srcOrd="1" destOrd="0" presId="urn:microsoft.com/office/officeart/2008/layout/HorizontalMultiLevelHierarchy"/>
    <dgm:cxn modelId="{D6B1D76B-4CB7-4505-ACB6-7379BE6DD776}" type="presParOf" srcId="{8F5274A4-4090-4896-94C9-1F3D346CD4B8}" destId="{C63DF4DF-6F06-4804-A277-C7A5E4AE42EE}" srcOrd="0" destOrd="0" presId="urn:microsoft.com/office/officeart/2008/layout/HorizontalMultiLevelHierarchy"/>
    <dgm:cxn modelId="{902B3ECC-B847-424A-AC74-8C15BF0EA26D}" type="presParOf" srcId="{C63DF4DF-6F06-4804-A277-C7A5E4AE42EE}" destId="{5E5CCD12-A69F-4D51-85EA-AFE247E1A7C5}" srcOrd="0" destOrd="0" presId="urn:microsoft.com/office/officeart/2008/layout/HorizontalMultiLevelHierarchy"/>
    <dgm:cxn modelId="{3AA5299E-E882-4338-AAD0-7C071F191F2F}" type="presParOf" srcId="{8F5274A4-4090-4896-94C9-1F3D346CD4B8}" destId="{E845FFF3-A3F7-40E0-A4A8-59BF0DEDE11B}" srcOrd="1" destOrd="0" presId="urn:microsoft.com/office/officeart/2008/layout/HorizontalMultiLevelHierarchy"/>
    <dgm:cxn modelId="{0BCFB70E-CD84-42B1-A7D8-72DD1C66E3A9}" type="presParOf" srcId="{E845FFF3-A3F7-40E0-A4A8-59BF0DEDE11B}" destId="{7EB9803F-C886-454E-BAAF-03EEC8CFBC78}" srcOrd="0" destOrd="0" presId="urn:microsoft.com/office/officeart/2008/layout/HorizontalMultiLevelHierarchy"/>
    <dgm:cxn modelId="{BF376F65-C998-440E-B845-7EAE0E0C0EB7}" type="presParOf" srcId="{E845FFF3-A3F7-40E0-A4A8-59BF0DEDE11B}" destId="{F17CFADC-59ED-4B71-9C25-D5852CEED0BD}" srcOrd="1" destOrd="0" presId="urn:microsoft.com/office/officeart/2008/layout/HorizontalMultiLevelHierarchy"/>
    <dgm:cxn modelId="{1093256A-0163-4072-B104-57D3B242F2DB}" type="presParOf" srcId="{8F5274A4-4090-4896-94C9-1F3D346CD4B8}" destId="{A82EA256-1FA9-4FCC-AB03-38273B115BE7}" srcOrd="2" destOrd="0" presId="urn:microsoft.com/office/officeart/2008/layout/HorizontalMultiLevelHierarchy"/>
    <dgm:cxn modelId="{9AFD23A3-A991-4304-8131-CA32C792A8E0}" type="presParOf" srcId="{A82EA256-1FA9-4FCC-AB03-38273B115BE7}" destId="{FD9F37BA-695A-47A2-A975-D6E84F9B8DD8}" srcOrd="0" destOrd="0" presId="urn:microsoft.com/office/officeart/2008/layout/HorizontalMultiLevelHierarchy"/>
    <dgm:cxn modelId="{63058AF7-0D4C-403F-A839-76DA56B34C18}" type="presParOf" srcId="{8F5274A4-4090-4896-94C9-1F3D346CD4B8}" destId="{85EBC650-B31F-4DB0-9FAE-0E18205E9BC1}" srcOrd="3" destOrd="0" presId="urn:microsoft.com/office/officeart/2008/layout/HorizontalMultiLevelHierarchy"/>
    <dgm:cxn modelId="{A1AF5715-4808-4E8E-921B-C44DC705917D}" type="presParOf" srcId="{85EBC650-B31F-4DB0-9FAE-0E18205E9BC1}" destId="{2704860A-24AA-49BE-9154-C254E25A25DD}" srcOrd="0" destOrd="0" presId="urn:microsoft.com/office/officeart/2008/layout/HorizontalMultiLevelHierarchy"/>
    <dgm:cxn modelId="{221A94A6-6DED-429E-9819-B7EDC5A8225F}" type="presParOf" srcId="{85EBC650-B31F-4DB0-9FAE-0E18205E9BC1}" destId="{30FA2374-66F2-4D6E-9159-ECC5C39B5A3F}" srcOrd="1" destOrd="0" presId="urn:microsoft.com/office/officeart/2008/layout/HorizontalMultiLevelHierarchy"/>
    <dgm:cxn modelId="{F7C1F07A-3B1A-4B93-B8C5-1F89F92045B7}" type="presParOf" srcId="{8F5274A4-4090-4896-94C9-1F3D346CD4B8}" destId="{27802C75-22EF-47D3-A6EB-1CD11CA669E1}" srcOrd="4" destOrd="0" presId="urn:microsoft.com/office/officeart/2008/layout/HorizontalMultiLevelHierarchy"/>
    <dgm:cxn modelId="{E1B2177B-1627-4D03-A86A-C7C1E347A15A}" type="presParOf" srcId="{27802C75-22EF-47D3-A6EB-1CD11CA669E1}" destId="{663C010E-10B2-48C4-8562-2F42914696B5}" srcOrd="0" destOrd="0" presId="urn:microsoft.com/office/officeart/2008/layout/HorizontalMultiLevelHierarchy"/>
    <dgm:cxn modelId="{D7220339-95D7-4C9F-AEB3-147389167E84}" type="presParOf" srcId="{8F5274A4-4090-4896-94C9-1F3D346CD4B8}" destId="{B55DBA36-C316-4E59-B6E8-462F107BCDFB}" srcOrd="5" destOrd="0" presId="urn:microsoft.com/office/officeart/2008/layout/HorizontalMultiLevelHierarchy"/>
    <dgm:cxn modelId="{E48772B2-ADC3-42BB-ABA7-D555AD5301C6}" type="presParOf" srcId="{B55DBA36-C316-4E59-B6E8-462F107BCDFB}" destId="{613C6641-8035-4DB2-87A3-F7D8233F557A}" srcOrd="0" destOrd="0" presId="urn:microsoft.com/office/officeart/2008/layout/HorizontalMultiLevelHierarchy"/>
    <dgm:cxn modelId="{F7094B42-DE5F-483B-8835-ABF7944FAC76}" type="presParOf" srcId="{B55DBA36-C316-4E59-B6E8-462F107BCDFB}" destId="{6A3AAEAE-E1C7-4062-B28C-08D79C7C66B0}" srcOrd="1" destOrd="0" presId="urn:microsoft.com/office/officeart/2008/layout/HorizontalMultiLevelHierarchy"/>
    <dgm:cxn modelId="{B09F826D-B4C3-425B-A6CD-A7CF576594D4}" type="presParOf" srcId="{9D6003C1-9179-43BA-99D6-646456E996DC}" destId="{E684A768-EAD2-456A-8294-3AA20F3B22BD}" srcOrd="4" destOrd="0" presId="urn:microsoft.com/office/officeart/2008/layout/HorizontalMultiLevelHierarchy"/>
    <dgm:cxn modelId="{685279CA-CEF3-4E5A-9EAD-765F98E63EAE}" type="presParOf" srcId="{E684A768-EAD2-456A-8294-3AA20F3B22BD}" destId="{B20F3122-B5CB-4CB2-BEA5-6F056C7DA7C7}" srcOrd="0" destOrd="0" presId="urn:microsoft.com/office/officeart/2008/layout/HorizontalMultiLevelHierarchy"/>
    <dgm:cxn modelId="{B37A27DB-99CA-4FFD-BB9A-971577D94080}" type="presParOf" srcId="{9D6003C1-9179-43BA-99D6-646456E996DC}" destId="{F5673273-2BEC-4BF5-81B6-55F8C9FAEDEA}" srcOrd="5" destOrd="0" presId="urn:microsoft.com/office/officeart/2008/layout/HorizontalMultiLevelHierarchy"/>
    <dgm:cxn modelId="{68FE53FC-E3B1-498B-BEE4-3D4B9FEF6270}" type="presParOf" srcId="{F5673273-2BEC-4BF5-81B6-55F8C9FAEDEA}" destId="{0B49C24D-3FC7-46B0-9361-10AC8FAAEEB8}" srcOrd="0" destOrd="0" presId="urn:microsoft.com/office/officeart/2008/layout/HorizontalMultiLevelHierarchy"/>
    <dgm:cxn modelId="{F10DBED3-820A-4A22-B6AB-52CBA1C6AC8E}" type="presParOf" srcId="{F5673273-2BEC-4BF5-81B6-55F8C9FAEDEA}" destId="{7EA9ECEF-05AE-411A-9B61-DCBE3F98F9DB}" srcOrd="1" destOrd="0" presId="urn:microsoft.com/office/officeart/2008/layout/HorizontalMultiLevelHierarchy"/>
    <dgm:cxn modelId="{CB0C4558-4F42-487E-AA56-ABD3452FA17B}" type="presParOf" srcId="{7EA9ECEF-05AE-411A-9B61-DCBE3F98F9DB}" destId="{30C4BAF5-8DCE-4AB8-921A-15D96B4B8423}" srcOrd="0" destOrd="0" presId="urn:microsoft.com/office/officeart/2008/layout/HorizontalMultiLevelHierarchy"/>
    <dgm:cxn modelId="{A181D7A7-E81C-41C3-9327-4D4DDB9ED6AB}" type="presParOf" srcId="{30C4BAF5-8DCE-4AB8-921A-15D96B4B8423}" destId="{1F37AC34-5C60-4BC9-B506-C71EABAF8DA1}" srcOrd="0" destOrd="0" presId="urn:microsoft.com/office/officeart/2008/layout/HorizontalMultiLevelHierarchy"/>
    <dgm:cxn modelId="{24DF964E-5D68-413C-97E8-EF02E95D3554}" type="presParOf" srcId="{7EA9ECEF-05AE-411A-9B61-DCBE3F98F9DB}" destId="{C351E2AE-1364-481B-928C-33E816395EF4}" srcOrd="1" destOrd="0" presId="urn:microsoft.com/office/officeart/2008/layout/HorizontalMultiLevelHierarchy"/>
    <dgm:cxn modelId="{86CEC85B-D7D8-4FBF-8474-5285D386177A}" type="presParOf" srcId="{C351E2AE-1364-481B-928C-33E816395EF4}" destId="{11D4A207-4100-453B-A58B-76EDD54B059D}" srcOrd="0" destOrd="0" presId="urn:microsoft.com/office/officeart/2008/layout/HorizontalMultiLevelHierarchy"/>
    <dgm:cxn modelId="{D09CC76D-3738-458E-954A-D39CEEE15C3F}" type="presParOf" srcId="{C351E2AE-1364-481B-928C-33E816395EF4}" destId="{6EFF0E65-F6E6-4595-9C2C-5A2A4C07B1FC}" srcOrd="1" destOrd="0" presId="urn:microsoft.com/office/officeart/2008/layout/HorizontalMultiLevelHierarchy"/>
    <dgm:cxn modelId="{78B2CC69-1268-42EB-8368-CE6607406648}" type="presParOf" srcId="{7EA9ECEF-05AE-411A-9B61-DCBE3F98F9DB}" destId="{1B679117-4C6F-4838-BAF1-C2E4B8F34A23}" srcOrd="2" destOrd="0" presId="urn:microsoft.com/office/officeart/2008/layout/HorizontalMultiLevelHierarchy"/>
    <dgm:cxn modelId="{F9B72A5C-13CC-4890-8068-D6018EB71B7E}" type="presParOf" srcId="{1B679117-4C6F-4838-BAF1-C2E4B8F34A23}" destId="{C1DEF553-2B3B-4D49-8FD2-F7CF6CE984A7}" srcOrd="0" destOrd="0" presId="urn:microsoft.com/office/officeart/2008/layout/HorizontalMultiLevelHierarchy"/>
    <dgm:cxn modelId="{D8B385B4-54E6-40FA-929E-2E660214F2A5}" type="presParOf" srcId="{7EA9ECEF-05AE-411A-9B61-DCBE3F98F9DB}" destId="{69503992-57C8-4076-B1D2-7D6E08DAE098}" srcOrd="3" destOrd="0" presId="urn:microsoft.com/office/officeart/2008/layout/HorizontalMultiLevelHierarchy"/>
    <dgm:cxn modelId="{14276111-CB41-41B9-8296-A49D31317537}" type="presParOf" srcId="{69503992-57C8-4076-B1D2-7D6E08DAE098}" destId="{653171E8-BEC2-471C-9EC1-74B48EADA905}" srcOrd="0" destOrd="0" presId="urn:microsoft.com/office/officeart/2008/layout/HorizontalMultiLevelHierarchy"/>
    <dgm:cxn modelId="{A981D7C4-7A3F-4BE9-9AE4-90A22F5E6EA2}" type="presParOf" srcId="{69503992-57C8-4076-B1D2-7D6E08DAE098}" destId="{399D83D8-4689-4E68-B6FC-AE5508ADFB46}" srcOrd="1" destOrd="0" presId="urn:microsoft.com/office/officeart/2008/layout/HorizontalMultiLevelHierarchy"/>
    <dgm:cxn modelId="{45559079-9DCE-41A6-AF33-4FAE86BEA44D}" type="presParOf" srcId="{7EA9ECEF-05AE-411A-9B61-DCBE3F98F9DB}" destId="{B5EF9E24-FD02-41BE-85AA-802B387794A7}" srcOrd="4" destOrd="0" presId="urn:microsoft.com/office/officeart/2008/layout/HorizontalMultiLevelHierarchy"/>
    <dgm:cxn modelId="{C2A8DDBC-2492-414D-9589-4E15F7319004}" type="presParOf" srcId="{B5EF9E24-FD02-41BE-85AA-802B387794A7}" destId="{8F830D37-74A7-4608-945C-184BBE6121CA}" srcOrd="0" destOrd="0" presId="urn:microsoft.com/office/officeart/2008/layout/HorizontalMultiLevelHierarchy"/>
    <dgm:cxn modelId="{C544CC0B-82F9-4162-A971-2836755414C2}" type="presParOf" srcId="{7EA9ECEF-05AE-411A-9B61-DCBE3F98F9DB}" destId="{A6360674-E1AC-49A1-B0DC-D11D831B3665}" srcOrd="5" destOrd="0" presId="urn:microsoft.com/office/officeart/2008/layout/HorizontalMultiLevelHierarchy"/>
    <dgm:cxn modelId="{1835D536-8540-440D-A57F-AF0BF209F4B9}" type="presParOf" srcId="{A6360674-E1AC-49A1-B0DC-D11D831B3665}" destId="{BD203145-ACB2-44FE-AA25-04BC83DF39E4}" srcOrd="0" destOrd="0" presId="urn:microsoft.com/office/officeart/2008/layout/HorizontalMultiLevelHierarchy"/>
    <dgm:cxn modelId="{E9A69306-E49F-4316-8E79-E285F8ED9667}" type="presParOf" srcId="{A6360674-E1AC-49A1-B0DC-D11D831B3665}" destId="{4376A9F9-B88D-4160-8E92-0FB388739832}"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FDD8E1AF-C57D-4C53-BFBD-2E7C3EEBFACD}" type="doc">
      <dgm:prSet loTypeId="urn:microsoft.com/office/officeart/2005/8/layout/radial3" loCatId="cycle" qsTypeId="urn:microsoft.com/office/officeart/2005/8/quickstyle/simple1" qsCatId="simple" csTypeId="urn:microsoft.com/office/officeart/2005/8/colors/accent3_2" csCatId="accent3" phldr="1"/>
      <dgm:spPr/>
      <dgm:t>
        <a:bodyPr/>
        <a:lstStyle/>
        <a:p>
          <a:endParaRPr lang="es-MX"/>
        </a:p>
      </dgm:t>
    </dgm:pt>
    <dgm:pt modelId="{38874D05-3006-4FE4-A74D-99ECD7FFF68D}">
      <dgm:prSet phldrT="[Texto]"/>
      <dgm:spPr/>
      <dgm:t>
        <a:bodyPr/>
        <a:lstStyle/>
        <a:p>
          <a:r>
            <a:rPr lang="es-MX" dirty="0" smtClean="0"/>
            <a:t>Derecho de la Propiedad intelectual </a:t>
          </a:r>
          <a:endParaRPr lang="es-MX" dirty="0"/>
        </a:p>
      </dgm:t>
    </dgm:pt>
    <dgm:pt modelId="{F8B44AA7-785E-4C58-94A7-2AECDC92D43E}" type="parTrans" cxnId="{2F6D5EA6-0936-4781-8CA3-7EBCD32BEA18}">
      <dgm:prSet/>
      <dgm:spPr/>
      <dgm:t>
        <a:bodyPr/>
        <a:lstStyle/>
        <a:p>
          <a:endParaRPr lang="es-MX"/>
        </a:p>
      </dgm:t>
    </dgm:pt>
    <dgm:pt modelId="{9EFCBCDE-2848-475C-9323-A438CBD3AEC2}" type="sibTrans" cxnId="{2F6D5EA6-0936-4781-8CA3-7EBCD32BEA18}">
      <dgm:prSet/>
      <dgm:spPr/>
      <dgm:t>
        <a:bodyPr/>
        <a:lstStyle/>
        <a:p>
          <a:endParaRPr lang="es-MX"/>
        </a:p>
      </dgm:t>
    </dgm:pt>
    <dgm:pt modelId="{3FC123D5-6932-47FF-98FE-40CCBB3F73F2}">
      <dgm:prSet phldrT="[Texto]"/>
      <dgm:spPr/>
      <dgm:t>
        <a:bodyPr/>
        <a:lstStyle/>
        <a:p>
          <a:r>
            <a:rPr lang="es-MX" dirty="0" smtClean="0"/>
            <a:t>Derecho internacional público </a:t>
          </a:r>
          <a:endParaRPr lang="es-MX" dirty="0"/>
        </a:p>
      </dgm:t>
    </dgm:pt>
    <dgm:pt modelId="{D8FEDF13-F129-4BF7-8379-F3222DBFB76F}" type="parTrans" cxnId="{4F5F2F72-B7E2-4065-A266-1F3905BF6238}">
      <dgm:prSet/>
      <dgm:spPr/>
      <dgm:t>
        <a:bodyPr/>
        <a:lstStyle/>
        <a:p>
          <a:endParaRPr lang="es-MX"/>
        </a:p>
      </dgm:t>
    </dgm:pt>
    <dgm:pt modelId="{BDAE1365-9935-4520-8CA9-E39CA8E6AF56}" type="sibTrans" cxnId="{4F5F2F72-B7E2-4065-A266-1F3905BF6238}">
      <dgm:prSet/>
      <dgm:spPr/>
      <dgm:t>
        <a:bodyPr/>
        <a:lstStyle/>
        <a:p>
          <a:endParaRPr lang="es-MX"/>
        </a:p>
      </dgm:t>
    </dgm:pt>
    <dgm:pt modelId="{608478CD-788A-4A5A-8AC0-512596638747}">
      <dgm:prSet phldrT="[Texto]"/>
      <dgm:spPr/>
      <dgm:t>
        <a:bodyPr/>
        <a:lstStyle/>
        <a:p>
          <a:r>
            <a:rPr lang="es-MX" dirty="0" smtClean="0"/>
            <a:t>Derecho administrativo </a:t>
          </a:r>
          <a:endParaRPr lang="es-MX" dirty="0"/>
        </a:p>
      </dgm:t>
    </dgm:pt>
    <dgm:pt modelId="{E4FC3BEC-1793-4FF2-A4B1-EFB361057168}" type="parTrans" cxnId="{AC5467AF-4B8A-4E8F-8FB1-9ED447F99D18}">
      <dgm:prSet/>
      <dgm:spPr/>
      <dgm:t>
        <a:bodyPr/>
        <a:lstStyle/>
        <a:p>
          <a:endParaRPr lang="es-MX"/>
        </a:p>
      </dgm:t>
    </dgm:pt>
    <dgm:pt modelId="{68EB2623-9ED4-4B9B-A774-13E9813145AD}" type="sibTrans" cxnId="{AC5467AF-4B8A-4E8F-8FB1-9ED447F99D18}">
      <dgm:prSet/>
      <dgm:spPr/>
      <dgm:t>
        <a:bodyPr/>
        <a:lstStyle/>
        <a:p>
          <a:endParaRPr lang="es-MX"/>
        </a:p>
      </dgm:t>
    </dgm:pt>
    <dgm:pt modelId="{9E9AD6C4-2E54-49D2-BD3C-15A0203460D1}">
      <dgm:prSet phldrT="[Texto]"/>
      <dgm:spPr/>
      <dgm:t>
        <a:bodyPr/>
        <a:lstStyle/>
        <a:p>
          <a:r>
            <a:rPr lang="es-MX" dirty="0" smtClean="0"/>
            <a:t>Derecho penal </a:t>
          </a:r>
          <a:endParaRPr lang="es-MX" dirty="0"/>
        </a:p>
      </dgm:t>
    </dgm:pt>
    <dgm:pt modelId="{D4F37A1F-1A9D-44D9-AEDF-2CA3C8F7764D}" type="parTrans" cxnId="{D8C0F539-8020-4E32-9E0F-A6560E3666DC}">
      <dgm:prSet/>
      <dgm:spPr/>
      <dgm:t>
        <a:bodyPr/>
        <a:lstStyle/>
        <a:p>
          <a:endParaRPr lang="es-MX"/>
        </a:p>
      </dgm:t>
    </dgm:pt>
    <dgm:pt modelId="{415E1364-F0AA-437A-8022-7DB5FB238B31}" type="sibTrans" cxnId="{D8C0F539-8020-4E32-9E0F-A6560E3666DC}">
      <dgm:prSet/>
      <dgm:spPr/>
      <dgm:t>
        <a:bodyPr/>
        <a:lstStyle/>
        <a:p>
          <a:endParaRPr lang="es-MX"/>
        </a:p>
      </dgm:t>
    </dgm:pt>
    <dgm:pt modelId="{6DFCE5AF-F631-4F5C-BA63-DA6CC6C081FA}">
      <dgm:prSet phldrT="[Texto]"/>
      <dgm:spPr/>
      <dgm:t>
        <a:bodyPr/>
        <a:lstStyle/>
        <a:p>
          <a:r>
            <a:rPr lang="es-MX" dirty="0" smtClean="0"/>
            <a:t>Derecho internacional privado </a:t>
          </a:r>
          <a:endParaRPr lang="es-MX" dirty="0"/>
        </a:p>
      </dgm:t>
    </dgm:pt>
    <dgm:pt modelId="{B1754B00-B8DE-4082-80E4-170885853FDA}" type="parTrans" cxnId="{70038C7C-D057-43DE-9FF8-F439FCF9B54A}">
      <dgm:prSet/>
      <dgm:spPr/>
      <dgm:t>
        <a:bodyPr/>
        <a:lstStyle/>
        <a:p>
          <a:endParaRPr lang="es-MX"/>
        </a:p>
      </dgm:t>
    </dgm:pt>
    <dgm:pt modelId="{207720B9-7232-4F9C-BB88-36C204E538D1}" type="sibTrans" cxnId="{70038C7C-D057-43DE-9FF8-F439FCF9B54A}">
      <dgm:prSet/>
      <dgm:spPr/>
      <dgm:t>
        <a:bodyPr/>
        <a:lstStyle/>
        <a:p>
          <a:endParaRPr lang="es-MX"/>
        </a:p>
      </dgm:t>
    </dgm:pt>
    <dgm:pt modelId="{CBDF021E-ED78-4753-9784-2C31FFA9D257}">
      <dgm:prSet phldrT="[Texto]"/>
      <dgm:spPr/>
      <dgm:t>
        <a:bodyPr/>
        <a:lstStyle/>
        <a:p>
          <a:r>
            <a:rPr lang="es-MX" dirty="0" smtClean="0"/>
            <a:t>Derecho mercantil </a:t>
          </a:r>
          <a:endParaRPr lang="es-MX" dirty="0"/>
        </a:p>
      </dgm:t>
    </dgm:pt>
    <dgm:pt modelId="{E5F79E99-3707-4A71-AC53-386FAEE7CBEE}" type="parTrans" cxnId="{0F422F14-34A8-4166-A6DD-A96EB5D346BA}">
      <dgm:prSet/>
      <dgm:spPr/>
      <dgm:t>
        <a:bodyPr/>
        <a:lstStyle/>
        <a:p>
          <a:endParaRPr lang="es-MX"/>
        </a:p>
      </dgm:t>
    </dgm:pt>
    <dgm:pt modelId="{14EBEEF8-EF3A-49A5-9FFC-7DCFFA22B7D8}" type="sibTrans" cxnId="{0F422F14-34A8-4166-A6DD-A96EB5D346BA}">
      <dgm:prSet/>
      <dgm:spPr/>
      <dgm:t>
        <a:bodyPr/>
        <a:lstStyle/>
        <a:p>
          <a:endParaRPr lang="es-MX"/>
        </a:p>
      </dgm:t>
    </dgm:pt>
    <dgm:pt modelId="{94421F6E-0183-4234-B877-D3B71C3E2EC7}">
      <dgm:prSet phldrT="[Texto]"/>
      <dgm:spPr/>
      <dgm:t>
        <a:bodyPr/>
        <a:lstStyle/>
        <a:p>
          <a:r>
            <a:rPr lang="es-MX" dirty="0" smtClean="0"/>
            <a:t>Derecho corporativo </a:t>
          </a:r>
          <a:endParaRPr lang="es-MX" dirty="0"/>
        </a:p>
      </dgm:t>
    </dgm:pt>
    <dgm:pt modelId="{518666AD-923C-41FB-8939-91CF0F240BD0}" type="parTrans" cxnId="{2DC0CE0D-D44C-4B82-BF3B-DCAF870017DA}">
      <dgm:prSet/>
      <dgm:spPr/>
      <dgm:t>
        <a:bodyPr/>
        <a:lstStyle/>
        <a:p>
          <a:endParaRPr lang="es-MX"/>
        </a:p>
      </dgm:t>
    </dgm:pt>
    <dgm:pt modelId="{817805B0-9245-480C-AD46-2768DFA5738E}" type="sibTrans" cxnId="{2DC0CE0D-D44C-4B82-BF3B-DCAF870017DA}">
      <dgm:prSet/>
      <dgm:spPr/>
      <dgm:t>
        <a:bodyPr/>
        <a:lstStyle/>
        <a:p>
          <a:endParaRPr lang="es-MX"/>
        </a:p>
      </dgm:t>
    </dgm:pt>
    <dgm:pt modelId="{38351E5D-1CBA-4488-B042-131DD6396A96}">
      <dgm:prSet phldrT="[Texto]"/>
      <dgm:spPr/>
      <dgm:t>
        <a:bodyPr/>
        <a:lstStyle/>
        <a:p>
          <a:r>
            <a:rPr lang="es-MX" dirty="0" smtClean="0"/>
            <a:t>Derecho empresarial </a:t>
          </a:r>
          <a:endParaRPr lang="es-MX" dirty="0"/>
        </a:p>
      </dgm:t>
    </dgm:pt>
    <dgm:pt modelId="{AD22561B-A8A0-4B8F-879E-E14B27EDFE71}" type="parTrans" cxnId="{637B0D7F-BAE1-43C3-A33B-A4607CC1D93C}">
      <dgm:prSet/>
      <dgm:spPr/>
      <dgm:t>
        <a:bodyPr/>
        <a:lstStyle/>
        <a:p>
          <a:endParaRPr lang="es-MX"/>
        </a:p>
      </dgm:t>
    </dgm:pt>
    <dgm:pt modelId="{96B675C6-EA3F-424F-BF37-6593F2DF55A4}" type="sibTrans" cxnId="{637B0D7F-BAE1-43C3-A33B-A4607CC1D93C}">
      <dgm:prSet/>
      <dgm:spPr/>
      <dgm:t>
        <a:bodyPr/>
        <a:lstStyle/>
        <a:p>
          <a:endParaRPr lang="es-MX"/>
        </a:p>
      </dgm:t>
    </dgm:pt>
    <dgm:pt modelId="{55668D71-33D8-4D7A-8D21-0694778C5F30}">
      <dgm:prSet phldrT="[Texto]"/>
      <dgm:spPr/>
      <dgm:t>
        <a:bodyPr/>
        <a:lstStyle/>
        <a:p>
          <a:r>
            <a:rPr lang="es-MX" dirty="0" smtClean="0"/>
            <a:t>Derecho civil </a:t>
          </a:r>
          <a:endParaRPr lang="es-MX" dirty="0"/>
        </a:p>
      </dgm:t>
    </dgm:pt>
    <dgm:pt modelId="{14D9EF82-89FB-4518-9736-9BB42D45712E}" type="parTrans" cxnId="{A257F939-5167-451B-BC73-32EA2A726F57}">
      <dgm:prSet/>
      <dgm:spPr/>
      <dgm:t>
        <a:bodyPr/>
        <a:lstStyle/>
        <a:p>
          <a:endParaRPr lang="es-MX"/>
        </a:p>
      </dgm:t>
    </dgm:pt>
    <dgm:pt modelId="{122DD797-9634-4EAA-AE0D-5E43AEE5440C}" type="sibTrans" cxnId="{A257F939-5167-451B-BC73-32EA2A726F57}">
      <dgm:prSet/>
      <dgm:spPr/>
      <dgm:t>
        <a:bodyPr/>
        <a:lstStyle/>
        <a:p>
          <a:endParaRPr lang="es-MX"/>
        </a:p>
      </dgm:t>
    </dgm:pt>
    <dgm:pt modelId="{2A3071A9-E2CD-4DF5-8BB4-6B20D0F3A3F6}">
      <dgm:prSet phldrT="[Texto]"/>
      <dgm:spPr/>
      <dgm:t>
        <a:bodyPr/>
        <a:lstStyle/>
        <a:p>
          <a:r>
            <a:rPr lang="es-MX" dirty="0" smtClean="0"/>
            <a:t>Derecho de la competencia económica</a:t>
          </a:r>
          <a:endParaRPr lang="es-MX" dirty="0"/>
        </a:p>
      </dgm:t>
    </dgm:pt>
    <dgm:pt modelId="{B6E6E793-8E68-41AC-A444-426CC6BDDC8A}" type="parTrans" cxnId="{DAB8B057-62CE-4036-98EB-5E731DF51BEC}">
      <dgm:prSet/>
      <dgm:spPr/>
      <dgm:t>
        <a:bodyPr/>
        <a:lstStyle/>
        <a:p>
          <a:endParaRPr lang="es-MX"/>
        </a:p>
      </dgm:t>
    </dgm:pt>
    <dgm:pt modelId="{9DB1A0B9-1336-442D-91AD-146798521507}" type="sibTrans" cxnId="{DAB8B057-62CE-4036-98EB-5E731DF51BEC}">
      <dgm:prSet/>
      <dgm:spPr/>
      <dgm:t>
        <a:bodyPr/>
        <a:lstStyle/>
        <a:p>
          <a:endParaRPr lang="es-MX"/>
        </a:p>
      </dgm:t>
    </dgm:pt>
    <dgm:pt modelId="{1FE7BCFC-360D-4488-8DA7-ED9953BE1F27}">
      <dgm:prSet phldrT="[Texto]"/>
      <dgm:spPr/>
      <dgm:t>
        <a:bodyPr/>
        <a:lstStyle/>
        <a:p>
          <a:r>
            <a:rPr lang="es-MX" dirty="0" smtClean="0"/>
            <a:t>Constitucional </a:t>
          </a:r>
          <a:endParaRPr lang="es-MX" dirty="0"/>
        </a:p>
      </dgm:t>
    </dgm:pt>
    <dgm:pt modelId="{F8D22BE8-2CA6-4024-92DA-8681C21DA19D}" type="sibTrans" cxnId="{51BB775B-77AB-4127-A959-A573A3667B9E}">
      <dgm:prSet/>
      <dgm:spPr/>
      <dgm:t>
        <a:bodyPr/>
        <a:lstStyle/>
        <a:p>
          <a:endParaRPr lang="es-MX"/>
        </a:p>
      </dgm:t>
    </dgm:pt>
    <dgm:pt modelId="{9A245D90-78E2-4D1B-8107-CD0E386C16FC}" type="parTrans" cxnId="{51BB775B-77AB-4127-A959-A573A3667B9E}">
      <dgm:prSet/>
      <dgm:spPr/>
      <dgm:t>
        <a:bodyPr/>
        <a:lstStyle/>
        <a:p>
          <a:endParaRPr lang="es-MX"/>
        </a:p>
      </dgm:t>
    </dgm:pt>
    <dgm:pt modelId="{3A467A9B-5CEC-49A2-B920-954FBF9BF149}" type="pres">
      <dgm:prSet presAssocID="{FDD8E1AF-C57D-4C53-BFBD-2E7C3EEBFACD}" presName="composite" presStyleCnt="0">
        <dgm:presLayoutVars>
          <dgm:chMax val="1"/>
          <dgm:dir/>
          <dgm:resizeHandles val="exact"/>
        </dgm:presLayoutVars>
      </dgm:prSet>
      <dgm:spPr/>
      <dgm:t>
        <a:bodyPr/>
        <a:lstStyle/>
        <a:p>
          <a:endParaRPr lang="es-MX"/>
        </a:p>
      </dgm:t>
    </dgm:pt>
    <dgm:pt modelId="{18216868-3089-410E-B20B-D1FD939F0CA9}" type="pres">
      <dgm:prSet presAssocID="{FDD8E1AF-C57D-4C53-BFBD-2E7C3EEBFACD}" presName="radial" presStyleCnt="0">
        <dgm:presLayoutVars>
          <dgm:animLvl val="ctr"/>
        </dgm:presLayoutVars>
      </dgm:prSet>
      <dgm:spPr/>
    </dgm:pt>
    <dgm:pt modelId="{E30A3F9F-4075-41E5-9194-0460C36095E3}" type="pres">
      <dgm:prSet presAssocID="{38874D05-3006-4FE4-A74D-99ECD7FFF68D}" presName="centerShape" presStyleLbl="vennNode1" presStyleIdx="0" presStyleCnt="11"/>
      <dgm:spPr/>
      <dgm:t>
        <a:bodyPr/>
        <a:lstStyle/>
        <a:p>
          <a:endParaRPr lang="es-MX"/>
        </a:p>
      </dgm:t>
    </dgm:pt>
    <dgm:pt modelId="{A59D0D23-DE57-41AA-8E16-8E7F607A1982}" type="pres">
      <dgm:prSet presAssocID="{1FE7BCFC-360D-4488-8DA7-ED9953BE1F27}" presName="node" presStyleLbl="vennNode1" presStyleIdx="1" presStyleCnt="11">
        <dgm:presLayoutVars>
          <dgm:bulletEnabled val="1"/>
        </dgm:presLayoutVars>
      </dgm:prSet>
      <dgm:spPr/>
      <dgm:t>
        <a:bodyPr/>
        <a:lstStyle/>
        <a:p>
          <a:endParaRPr lang="es-MX"/>
        </a:p>
      </dgm:t>
    </dgm:pt>
    <dgm:pt modelId="{DE2D6AC3-C39D-4CFB-8E00-97A7D484E3AB}" type="pres">
      <dgm:prSet presAssocID="{3FC123D5-6932-47FF-98FE-40CCBB3F73F2}" presName="node" presStyleLbl="vennNode1" presStyleIdx="2" presStyleCnt="11">
        <dgm:presLayoutVars>
          <dgm:bulletEnabled val="1"/>
        </dgm:presLayoutVars>
      </dgm:prSet>
      <dgm:spPr/>
      <dgm:t>
        <a:bodyPr/>
        <a:lstStyle/>
        <a:p>
          <a:endParaRPr lang="es-MX"/>
        </a:p>
      </dgm:t>
    </dgm:pt>
    <dgm:pt modelId="{91782260-217E-4488-B820-9D4B7BB31FB2}" type="pres">
      <dgm:prSet presAssocID="{608478CD-788A-4A5A-8AC0-512596638747}" presName="node" presStyleLbl="vennNode1" presStyleIdx="3" presStyleCnt="11">
        <dgm:presLayoutVars>
          <dgm:bulletEnabled val="1"/>
        </dgm:presLayoutVars>
      </dgm:prSet>
      <dgm:spPr/>
      <dgm:t>
        <a:bodyPr/>
        <a:lstStyle/>
        <a:p>
          <a:endParaRPr lang="es-MX"/>
        </a:p>
      </dgm:t>
    </dgm:pt>
    <dgm:pt modelId="{A7C850DE-83CE-4202-BAFE-818A181AD7FE}" type="pres">
      <dgm:prSet presAssocID="{9E9AD6C4-2E54-49D2-BD3C-15A0203460D1}" presName="node" presStyleLbl="vennNode1" presStyleIdx="4" presStyleCnt="11">
        <dgm:presLayoutVars>
          <dgm:bulletEnabled val="1"/>
        </dgm:presLayoutVars>
      </dgm:prSet>
      <dgm:spPr/>
      <dgm:t>
        <a:bodyPr/>
        <a:lstStyle/>
        <a:p>
          <a:endParaRPr lang="es-MX"/>
        </a:p>
      </dgm:t>
    </dgm:pt>
    <dgm:pt modelId="{D8A854C1-238A-4A5C-BCC6-14DFBAC7C5C0}" type="pres">
      <dgm:prSet presAssocID="{6DFCE5AF-F631-4F5C-BA63-DA6CC6C081FA}" presName="node" presStyleLbl="vennNode1" presStyleIdx="5" presStyleCnt="11">
        <dgm:presLayoutVars>
          <dgm:bulletEnabled val="1"/>
        </dgm:presLayoutVars>
      </dgm:prSet>
      <dgm:spPr/>
      <dgm:t>
        <a:bodyPr/>
        <a:lstStyle/>
        <a:p>
          <a:endParaRPr lang="es-MX"/>
        </a:p>
      </dgm:t>
    </dgm:pt>
    <dgm:pt modelId="{4B785BAD-9D30-448E-B49F-A1F0840CAF84}" type="pres">
      <dgm:prSet presAssocID="{CBDF021E-ED78-4753-9784-2C31FFA9D257}" presName="node" presStyleLbl="vennNode1" presStyleIdx="6" presStyleCnt="11">
        <dgm:presLayoutVars>
          <dgm:bulletEnabled val="1"/>
        </dgm:presLayoutVars>
      </dgm:prSet>
      <dgm:spPr/>
      <dgm:t>
        <a:bodyPr/>
        <a:lstStyle/>
        <a:p>
          <a:endParaRPr lang="es-MX"/>
        </a:p>
      </dgm:t>
    </dgm:pt>
    <dgm:pt modelId="{C249C36D-1D5C-4C0A-B227-159F3CE13288}" type="pres">
      <dgm:prSet presAssocID="{94421F6E-0183-4234-B877-D3B71C3E2EC7}" presName="node" presStyleLbl="vennNode1" presStyleIdx="7" presStyleCnt="11">
        <dgm:presLayoutVars>
          <dgm:bulletEnabled val="1"/>
        </dgm:presLayoutVars>
      </dgm:prSet>
      <dgm:spPr/>
      <dgm:t>
        <a:bodyPr/>
        <a:lstStyle/>
        <a:p>
          <a:endParaRPr lang="es-MX"/>
        </a:p>
      </dgm:t>
    </dgm:pt>
    <dgm:pt modelId="{7CE576B1-72C4-485B-9229-FAFF3672046B}" type="pres">
      <dgm:prSet presAssocID="{38351E5D-1CBA-4488-B042-131DD6396A96}" presName="node" presStyleLbl="vennNode1" presStyleIdx="8" presStyleCnt="11">
        <dgm:presLayoutVars>
          <dgm:bulletEnabled val="1"/>
        </dgm:presLayoutVars>
      </dgm:prSet>
      <dgm:spPr/>
      <dgm:t>
        <a:bodyPr/>
        <a:lstStyle/>
        <a:p>
          <a:endParaRPr lang="es-MX"/>
        </a:p>
      </dgm:t>
    </dgm:pt>
    <dgm:pt modelId="{0ACEE744-D215-4ADA-A48F-D1616F8FBAEA}" type="pres">
      <dgm:prSet presAssocID="{55668D71-33D8-4D7A-8D21-0694778C5F30}" presName="node" presStyleLbl="vennNode1" presStyleIdx="9" presStyleCnt="11">
        <dgm:presLayoutVars>
          <dgm:bulletEnabled val="1"/>
        </dgm:presLayoutVars>
      </dgm:prSet>
      <dgm:spPr/>
      <dgm:t>
        <a:bodyPr/>
        <a:lstStyle/>
        <a:p>
          <a:endParaRPr lang="es-MX"/>
        </a:p>
      </dgm:t>
    </dgm:pt>
    <dgm:pt modelId="{06B5D7D8-2BF2-4673-B634-B4E0FD9B551F}" type="pres">
      <dgm:prSet presAssocID="{2A3071A9-E2CD-4DF5-8BB4-6B20D0F3A3F6}" presName="node" presStyleLbl="vennNode1" presStyleIdx="10" presStyleCnt="11">
        <dgm:presLayoutVars>
          <dgm:bulletEnabled val="1"/>
        </dgm:presLayoutVars>
      </dgm:prSet>
      <dgm:spPr/>
      <dgm:t>
        <a:bodyPr/>
        <a:lstStyle/>
        <a:p>
          <a:endParaRPr lang="es-MX"/>
        </a:p>
      </dgm:t>
    </dgm:pt>
  </dgm:ptLst>
  <dgm:cxnLst>
    <dgm:cxn modelId="{8470E828-A7DD-4EC2-8970-7D9C8DEFC5A3}" type="presOf" srcId="{38351E5D-1CBA-4488-B042-131DD6396A96}" destId="{7CE576B1-72C4-485B-9229-FAFF3672046B}" srcOrd="0" destOrd="0" presId="urn:microsoft.com/office/officeart/2005/8/layout/radial3"/>
    <dgm:cxn modelId="{00D5F443-632B-46F0-A1FB-946E394D3ADC}" type="presOf" srcId="{1FE7BCFC-360D-4488-8DA7-ED9953BE1F27}" destId="{A59D0D23-DE57-41AA-8E16-8E7F607A1982}" srcOrd="0" destOrd="0" presId="urn:microsoft.com/office/officeart/2005/8/layout/radial3"/>
    <dgm:cxn modelId="{AC5467AF-4B8A-4E8F-8FB1-9ED447F99D18}" srcId="{38874D05-3006-4FE4-A74D-99ECD7FFF68D}" destId="{608478CD-788A-4A5A-8AC0-512596638747}" srcOrd="2" destOrd="0" parTransId="{E4FC3BEC-1793-4FF2-A4B1-EFB361057168}" sibTransId="{68EB2623-9ED4-4B9B-A774-13E9813145AD}"/>
    <dgm:cxn modelId="{5B5465D7-10E6-4D72-A0B2-69DF433A5DA7}" type="presOf" srcId="{2A3071A9-E2CD-4DF5-8BB4-6B20D0F3A3F6}" destId="{06B5D7D8-2BF2-4673-B634-B4E0FD9B551F}" srcOrd="0" destOrd="0" presId="urn:microsoft.com/office/officeart/2005/8/layout/radial3"/>
    <dgm:cxn modelId="{35D0BD96-094B-4AB8-B237-715415AE280F}" type="presOf" srcId="{FDD8E1AF-C57D-4C53-BFBD-2E7C3EEBFACD}" destId="{3A467A9B-5CEC-49A2-B920-954FBF9BF149}" srcOrd="0" destOrd="0" presId="urn:microsoft.com/office/officeart/2005/8/layout/radial3"/>
    <dgm:cxn modelId="{2DC0CE0D-D44C-4B82-BF3B-DCAF870017DA}" srcId="{38874D05-3006-4FE4-A74D-99ECD7FFF68D}" destId="{94421F6E-0183-4234-B877-D3B71C3E2EC7}" srcOrd="6" destOrd="0" parTransId="{518666AD-923C-41FB-8939-91CF0F240BD0}" sibTransId="{817805B0-9245-480C-AD46-2768DFA5738E}"/>
    <dgm:cxn modelId="{4F0A1F6E-C5BA-4C46-AD80-A04D0D0916B2}" type="presOf" srcId="{608478CD-788A-4A5A-8AC0-512596638747}" destId="{91782260-217E-4488-B820-9D4B7BB31FB2}" srcOrd="0" destOrd="0" presId="urn:microsoft.com/office/officeart/2005/8/layout/radial3"/>
    <dgm:cxn modelId="{637B0D7F-BAE1-43C3-A33B-A4607CC1D93C}" srcId="{38874D05-3006-4FE4-A74D-99ECD7FFF68D}" destId="{38351E5D-1CBA-4488-B042-131DD6396A96}" srcOrd="7" destOrd="0" parTransId="{AD22561B-A8A0-4B8F-879E-E14B27EDFE71}" sibTransId="{96B675C6-EA3F-424F-BF37-6593F2DF55A4}"/>
    <dgm:cxn modelId="{D4618076-8379-4A40-B653-039B65EDB129}" type="presOf" srcId="{94421F6E-0183-4234-B877-D3B71C3E2EC7}" destId="{C249C36D-1D5C-4C0A-B227-159F3CE13288}" srcOrd="0" destOrd="0" presId="urn:microsoft.com/office/officeart/2005/8/layout/radial3"/>
    <dgm:cxn modelId="{DAB8B057-62CE-4036-98EB-5E731DF51BEC}" srcId="{38874D05-3006-4FE4-A74D-99ECD7FFF68D}" destId="{2A3071A9-E2CD-4DF5-8BB4-6B20D0F3A3F6}" srcOrd="9" destOrd="0" parTransId="{B6E6E793-8E68-41AC-A444-426CC6BDDC8A}" sibTransId="{9DB1A0B9-1336-442D-91AD-146798521507}"/>
    <dgm:cxn modelId="{4F5F2F72-B7E2-4065-A266-1F3905BF6238}" srcId="{38874D05-3006-4FE4-A74D-99ECD7FFF68D}" destId="{3FC123D5-6932-47FF-98FE-40CCBB3F73F2}" srcOrd="1" destOrd="0" parTransId="{D8FEDF13-F129-4BF7-8379-F3222DBFB76F}" sibTransId="{BDAE1365-9935-4520-8CA9-E39CA8E6AF56}"/>
    <dgm:cxn modelId="{D8C0F539-8020-4E32-9E0F-A6560E3666DC}" srcId="{38874D05-3006-4FE4-A74D-99ECD7FFF68D}" destId="{9E9AD6C4-2E54-49D2-BD3C-15A0203460D1}" srcOrd="3" destOrd="0" parTransId="{D4F37A1F-1A9D-44D9-AEDF-2CA3C8F7764D}" sibTransId="{415E1364-F0AA-437A-8022-7DB5FB238B31}"/>
    <dgm:cxn modelId="{F5C77586-FC0B-4292-94B1-227390F6BC0A}" type="presOf" srcId="{CBDF021E-ED78-4753-9784-2C31FFA9D257}" destId="{4B785BAD-9D30-448E-B49F-A1F0840CAF84}" srcOrd="0" destOrd="0" presId="urn:microsoft.com/office/officeart/2005/8/layout/radial3"/>
    <dgm:cxn modelId="{1BF62391-C7EE-4798-90C0-4DF948663794}" type="presOf" srcId="{38874D05-3006-4FE4-A74D-99ECD7FFF68D}" destId="{E30A3F9F-4075-41E5-9194-0460C36095E3}" srcOrd="0" destOrd="0" presId="urn:microsoft.com/office/officeart/2005/8/layout/radial3"/>
    <dgm:cxn modelId="{54F67F0B-13A7-4BFB-9986-50315C229B01}" type="presOf" srcId="{55668D71-33D8-4D7A-8D21-0694778C5F30}" destId="{0ACEE744-D215-4ADA-A48F-D1616F8FBAEA}" srcOrd="0" destOrd="0" presId="urn:microsoft.com/office/officeart/2005/8/layout/radial3"/>
    <dgm:cxn modelId="{CD2D7C0E-4C7B-477C-BE35-CC99ABFDF2E3}" type="presOf" srcId="{6DFCE5AF-F631-4F5C-BA63-DA6CC6C081FA}" destId="{D8A854C1-238A-4A5C-BCC6-14DFBAC7C5C0}" srcOrd="0" destOrd="0" presId="urn:microsoft.com/office/officeart/2005/8/layout/radial3"/>
    <dgm:cxn modelId="{A67DFC45-AB24-4AAE-9DB1-EAD42CD1BE2A}" type="presOf" srcId="{3FC123D5-6932-47FF-98FE-40CCBB3F73F2}" destId="{DE2D6AC3-C39D-4CFB-8E00-97A7D484E3AB}" srcOrd="0" destOrd="0" presId="urn:microsoft.com/office/officeart/2005/8/layout/radial3"/>
    <dgm:cxn modelId="{0F422F14-34A8-4166-A6DD-A96EB5D346BA}" srcId="{38874D05-3006-4FE4-A74D-99ECD7FFF68D}" destId="{CBDF021E-ED78-4753-9784-2C31FFA9D257}" srcOrd="5" destOrd="0" parTransId="{E5F79E99-3707-4A71-AC53-386FAEE7CBEE}" sibTransId="{14EBEEF8-EF3A-49A5-9FFC-7DCFFA22B7D8}"/>
    <dgm:cxn modelId="{A257F939-5167-451B-BC73-32EA2A726F57}" srcId="{38874D05-3006-4FE4-A74D-99ECD7FFF68D}" destId="{55668D71-33D8-4D7A-8D21-0694778C5F30}" srcOrd="8" destOrd="0" parTransId="{14D9EF82-89FB-4518-9736-9BB42D45712E}" sibTransId="{122DD797-9634-4EAA-AE0D-5E43AEE5440C}"/>
    <dgm:cxn modelId="{DFF78CCD-5813-49BD-A48B-F9100D82C1BC}" type="presOf" srcId="{9E9AD6C4-2E54-49D2-BD3C-15A0203460D1}" destId="{A7C850DE-83CE-4202-BAFE-818A181AD7FE}" srcOrd="0" destOrd="0" presId="urn:microsoft.com/office/officeart/2005/8/layout/radial3"/>
    <dgm:cxn modelId="{70038C7C-D057-43DE-9FF8-F439FCF9B54A}" srcId="{38874D05-3006-4FE4-A74D-99ECD7FFF68D}" destId="{6DFCE5AF-F631-4F5C-BA63-DA6CC6C081FA}" srcOrd="4" destOrd="0" parTransId="{B1754B00-B8DE-4082-80E4-170885853FDA}" sibTransId="{207720B9-7232-4F9C-BB88-36C204E538D1}"/>
    <dgm:cxn modelId="{2F6D5EA6-0936-4781-8CA3-7EBCD32BEA18}" srcId="{FDD8E1AF-C57D-4C53-BFBD-2E7C3EEBFACD}" destId="{38874D05-3006-4FE4-A74D-99ECD7FFF68D}" srcOrd="0" destOrd="0" parTransId="{F8B44AA7-785E-4C58-94A7-2AECDC92D43E}" sibTransId="{9EFCBCDE-2848-475C-9323-A438CBD3AEC2}"/>
    <dgm:cxn modelId="{51BB775B-77AB-4127-A959-A573A3667B9E}" srcId="{38874D05-3006-4FE4-A74D-99ECD7FFF68D}" destId="{1FE7BCFC-360D-4488-8DA7-ED9953BE1F27}" srcOrd="0" destOrd="0" parTransId="{9A245D90-78E2-4D1B-8107-CD0E386C16FC}" sibTransId="{F8D22BE8-2CA6-4024-92DA-8681C21DA19D}"/>
    <dgm:cxn modelId="{28432F17-EC15-4B44-80F9-028E59BACF01}" type="presParOf" srcId="{3A467A9B-5CEC-49A2-B920-954FBF9BF149}" destId="{18216868-3089-410E-B20B-D1FD939F0CA9}" srcOrd="0" destOrd="0" presId="urn:microsoft.com/office/officeart/2005/8/layout/radial3"/>
    <dgm:cxn modelId="{672BD64B-EFD0-431A-9EF7-6A044419570E}" type="presParOf" srcId="{18216868-3089-410E-B20B-D1FD939F0CA9}" destId="{E30A3F9F-4075-41E5-9194-0460C36095E3}" srcOrd="0" destOrd="0" presId="urn:microsoft.com/office/officeart/2005/8/layout/radial3"/>
    <dgm:cxn modelId="{0EDF85EB-0552-4510-B0BC-285589039C3F}" type="presParOf" srcId="{18216868-3089-410E-B20B-D1FD939F0CA9}" destId="{A59D0D23-DE57-41AA-8E16-8E7F607A1982}" srcOrd="1" destOrd="0" presId="urn:microsoft.com/office/officeart/2005/8/layout/radial3"/>
    <dgm:cxn modelId="{76B8DF29-C755-45C1-A0EC-60F7B66E3D0A}" type="presParOf" srcId="{18216868-3089-410E-B20B-D1FD939F0CA9}" destId="{DE2D6AC3-C39D-4CFB-8E00-97A7D484E3AB}" srcOrd="2" destOrd="0" presId="urn:microsoft.com/office/officeart/2005/8/layout/radial3"/>
    <dgm:cxn modelId="{F14C78B3-8109-4B9A-B18A-4A549137F2B7}" type="presParOf" srcId="{18216868-3089-410E-B20B-D1FD939F0CA9}" destId="{91782260-217E-4488-B820-9D4B7BB31FB2}" srcOrd="3" destOrd="0" presId="urn:microsoft.com/office/officeart/2005/8/layout/radial3"/>
    <dgm:cxn modelId="{74D8391B-6A47-4DAE-8CF6-0E4F3FAD4596}" type="presParOf" srcId="{18216868-3089-410E-B20B-D1FD939F0CA9}" destId="{A7C850DE-83CE-4202-BAFE-818A181AD7FE}" srcOrd="4" destOrd="0" presId="urn:microsoft.com/office/officeart/2005/8/layout/radial3"/>
    <dgm:cxn modelId="{447ACA9A-D5FC-45EC-B3EB-CBB5E8933D74}" type="presParOf" srcId="{18216868-3089-410E-B20B-D1FD939F0CA9}" destId="{D8A854C1-238A-4A5C-BCC6-14DFBAC7C5C0}" srcOrd="5" destOrd="0" presId="urn:microsoft.com/office/officeart/2005/8/layout/radial3"/>
    <dgm:cxn modelId="{B0F1CD87-32B1-4E16-B356-4924F177909C}" type="presParOf" srcId="{18216868-3089-410E-B20B-D1FD939F0CA9}" destId="{4B785BAD-9D30-448E-B49F-A1F0840CAF84}" srcOrd="6" destOrd="0" presId="urn:microsoft.com/office/officeart/2005/8/layout/radial3"/>
    <dgm:cxn modelId="{8F13099A-E2D6-4F8D-B2EB-F0F992B809B6}" type="presParOf" srcId="{18216868-3089-410E-B20B-D1FD939F0CA9}" destId="{C249C36D-1D5C-4C0A-B227-159F3CE13288}" srcOrd="7" destOrd="0" presId="urn:microsoft.com/office/officeart/2005/8/layout/radial3"/>
    <dgm:cxn modelId="{95580B46-628E-45A0-996C-A7DCC31EC224}" type="presParOf" srcId="{18216868-3089-410E-B20B-D1FD939F0CA9}" destId="{7CE576B1-72C4-485B-9229-FAFF3672046B}" srcOrd="8" destOrd="0" presId="urn:microsoft.com/office/officeart/2005/8/layout/radial3"/>
    <dgm:cxn modelId="{16627445-45C1-4AB8-AE92-443F87F3563F}" type="presParOf" srcId="{18216868-3089-410E-B20B-D1FD939F0CA9}" destId="{0ACEE744-D215-4ADA-A48F-D1616F8FBAEA}" srcOrd="9" destOrd="0" presId="urn:microsoft.com/office/officeart/2005/8/layout/radial3"/>
    <dgm:cxn modelId="{60C0C725-7B5E-4D6C-886E-F35E0CA81046}" type="presParOf" srcId="{18216868-3089-410E-B20B-D1FD939F0CA9}" destId="{06B5D7D8-2BF2-4673-B634-B4E0FD9B551F}" srcOrd="10" destOrd="0" presId="urn:microsoft.com/office/officeart/2005/8/layout/radial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CBB176C-18EB-4954-9D03-8390FBBB2F3F}" type="doc">
      <dgm:prSet loTypeId="urn:microsoft.com/office/officeart/2005/8/layout/hierarchy1" loCatId="hierarchy" qsTypeId="urn:microsoft.com/office/officeart/2005/8/quickstyle/simple1" qsCatId="simple" csTypeId="urn:microsoft.com/office/officeart/2005/8/colors/accent3_2" csCatId="accent3" phldr="1"/>
      <dgm:spPr/>
      <dgm:t>
        <a:bodyPr/>
        <a:lstStyle/>
        <a:p>
          <a:endParaRPr lang="es-MX"/>
        </a:p>
      </dgm:t>
    </dgm:pt>
    <dgm:pt modelId="{75DE69F7-A1AD-4AE6-B975-0E5F2CBC74B7}">
      <dgm:prSet phldrT="[Texto]"/>
      <dgm:spPr/>
      <dgm:t>
        <a:bodyPr/>
        <a:lstStyle/>
        <a:p>
          <a:r>
            <a:rPr lang="es-MX" dirty="0" smtClean="0"/>
            <a:t>La propiedad intelectual se divide en dos categorías:</a:t>
          </a:r>
          <a:endParaRPr lang="es-MX" dirty="0"/>
        </a:p>
      </dgm:t>
    </dgm:pt>
    <dgm:pt modelId="{B6111480-C98E-431C-BDAE-D80131FF9A87}" type="parTrans" cxnId="{953E588D-DA53-47FF-95F0-46CDC3EF4E38}">
      <dgm:prSet/>
      <dgm:spPr/>
      <dgm:t>
        <a:bodyPr/>
        <a:lstStyle/>
        <a:p>
          <a:endParaRPr lang="es-MX"/>
        </a:p>
      </dgm:t>
    </dgm:pt>
    <dgm:pt modelId="{DBC3A72B-1B89-4AB7-B24D-01C0DEAAA648}" type="sibTrans" cxnId="{953E588D-DA53-47FF-95F0-46CDC3EF4E38}">
      <dgm:prSet/>
      <dgm:spPr/>
      <dgm:t>
        <a:bodyPr/>
        <a:lstStyle/>
        <a:p>
          <a:endParaRPr lang="es-MX"/>
        </a:p>
      </dgm:t>
    </dgm:pt>
    <dgm:pt modelId="{0F844D01-0F09-4FA1-AF48-347871F39861}">
      <dgm:prSet/>
      <dgm:spPr/>
      <dgm:t>
        <a:bodyPr/>
        <a:lstStyle/>
        <a:p>
          <a:r>
            <a:rPr lang="es-MX" dirty="0" smtClean="0"/>
            <a:t>La propiedad industrial</a:t>
          </a:r>
          <a:endParaRPr lang="es-MX" dirty="0"/>
        </a:p>
      </dgm:t>
    </dgm:pt>
    <dgm:pt modelId="{88F40A00-C55D-4F13-A86E-B585ED75AB88}" type="parTrans" cxnId="{36546334-8337-4551-878E-DA3C2ACBC772}">
      <dgm:prSet/>
      <dgm:spPr/>
      <dgm:t>
        <a:bodyPr/>
        <a:lstStyle/>
        <a:p>
          <a:endParaRPr lang="es-MX"/>
        </a:p>
      </dgm:t>
    </dgm:pt>
    <dgm:pt modelId="{9FA97354-49BE-4BA6-863B-AAE96B4E2230}" type="sibTrans" cxnId="{36546334-8337-4551-878E-DA3C2ACBC772}">
      <dgm:prSet/>
      <dgm:spPr/>
      <dgm:t>
        <a:bodyPr/>
        <a:lstStyle/>
        <a:p>
          <a:endParaRPr lang="es-MX"/>
        </a:p>
      </dgm:t>
    </dgm:pt>
    <dgm:pt modelId="{D5149C41-1E40-41B8-82D9-2F5B6C506ACD}">
      <dgm:prSet/>
      <dgm:spPr/>
      <dgm:t>
        <a:bodyPr/>
        <a:lstStyle/>
        <a:p>
          <a:r>
            <a:rPr lang="es-MX" dirty="0" smtClean="0"/>
            <a:t>El derecho de autor</a:t>
          </a:r>
          <a:endParaRPr lang="es-MX" dirty="0"/>
        </a:p>
      </dgm:t>
    </dgm:pt>
    <dgm:pt modelId="{9271DC0D-1D2F-4A76-BE14-9252E89F4901}" type="parTrans" cxnId="{4C8CDBC9-7F88-4B86-A8B9-B3CA71EA7052}">
      <dgm:prSet/>
      <dgm:spPr/>
      <dgm:t>
        <a:bodyPr/>
        <a:lstStyle/>
        <a:p>
          <a:endParaRPr lang="es-MX"/>
        </a:p>
      </dgm:t>
    </dgm:pt>
    <dgm:pt modelId="{BA542675-534A-48C6-90BD-6308364806DB}" type="sibTrans" cxnId="{4C8CDBC9-7F88-4B86-A8B9-B3CA71EA7052}">
      <dgm:prSet/>
      <dgm:spPr/>
      <dgm:t>
        <a:bodyPr/>
        <a:lstStyle/>
        <a:p>
          <a:endParaRPr lang="es-MX"/>
        </a:p>
      </dgm:t>
    </dgm:pt>
    <dgm:pt modelId="{809FF6B0-045B-4B92-A331-56A8DF91A540}" type="pres">
      <dgm:prSet presAssocID="{4CBB176C-18EB-4954-9D03-8390FBBB2F3F}" presName="hierChild1" presStyleCnt="0">
        <dgm:presLayoutVars>
          <dgm:chPref val="1"/>
          <dgm:dir/>
          <dgm:animOne val="branch"/>
          <dgm:animLvl val="lvl"/>
          <dgm:resizeHandles/>
        </dgm:presLayoutVars>
      </dgm:prSet>
      <dgm:spPr/>
      <dgm:t>
        <a:bodyPr/>
        <a:lstStyle/>
        <a:p>
          <a:endParaRPr lang="es-MX"/>
        </a:p>
      </dgm:t>
    </dgm:pt>
    <dgm:pt modelId="{095690A5-9C9D-46F5-B5CA-729C6A68A3F8}" type="pres">
      <dgm:prSet presAssocID="{75DE69F7-A1AD-4AE6-B975-0E5F2CBC74B7}" presName="hierRoot1" presStyleCnt="0"/>
      <dgm:spPr/>
    </dgm:pt>
    <dgm:pt modelId="{5F402074-26B2-413C-9B59-BE5EF72901B7}" type="pres">
      <dgm:prSet presAssocID="{75DE69F7-A1AD-4AE6-B975-0E5F2CBC74B7}" presName="composite" presStyleCnt="0"/>
      <dgm:spPr/>
    </dgm:pt>
    <dgm:pt modelId="{C1769B28-DD99-4170-B2A7-AF7B93FDF26F}" type="pres">
      <dgm:prSet presAssocID="{75DE69F7-A1AD-4AE6-B975-0E5F2CBC74B7}" presName="background" presStyleLbl="node0" presStyleIdx="0" presStyleCnt="1"/>
      <dgm:spPr/>
    </dgm:pt>
    <dgm:pt modelId="{9E461486-D90C-4A14-89B4-8B401B5E6FE8}" type="pres">
      <dgm:prSet presAssocID="{75DE69F7-A1AD-4AE6-B975-0E5F2CBC74B7}" presName="text" presStyleLbl="fgAcc0" presStyleIdx="0" presStyleCnt="1">
        <dgm:presLayoutVars>
          <dgm:chPref val="3"/>
        </dgm:presLayoutVars>
      </dgm:prSet>
      <dgm:spPr/>
      <dgm:t>
        <a:bodyPr/>
        <a:lstStyle/>
        <a:p>
          <a:endParaRPr lang="es-MX"/>
        </a:p>
      </dgm:t>
    </dgm:pt>
    <dgm:pt modelId="{61880DF6-B99C-4DF6-9FD9-6BF5EB87F521}" type="pres">
      <dgm:prSet presAssocID="{75DE69F7-A1AD-4AE6-B975-0E5F2CBC74B7}" presName="hierChild2" presStyleCnt="0"/>
      <dgm:spPr/>
    </dgm:pt>
    <dgm:pt modelId="{277117F3-4604-45CC-A0BF-C3B33BC3819E}" type="pres">
      <dgm:prSet presAssocID="{88F40A00-C55D-4F13-A86E-B585ED75AB88}" presName="Name10" presStyleLbl="parChTrans1D2" presStyleIdx="0" presStyleCnt="2"/>
      <dgm:spPr/>
      <dgm:t>
        <a:bodyPr/>
        <a:lstStyle/>
        <a:p>
          <a:endParaRPr lang="es-MX"/>
        </a:p>
      </dgm:t>
    </dgm:pt>
    <dgm:pt modelId="{13756CA5-6ED2-41B2-B1DF-67992410A953}" type="pres">
      <dgm:prSet presAssocID="{0F844D01-0F09-4FA1-AF48-347871F39861}" presName="hierRoot2" presStyleCnt="0"/>
      <dgm:spPr/>
    </dgm:pt>
    <dgm:pt modelId="{F01FB9A3-A0C9-4BD8-8B76-A0D639B270A6}" type="pres">
      <dgm:prSet presAssocID="{0F844D01-0F09-4FA1-AF48-347871F39861}" presName="composite2" presStyleCnt="0"/>
      <dgm:spPr/>
    </dgm:pt>
    <dgm:pt modelId="{9218FB50-C378-4761-BF8F-605A30895614}" type="pres">
      <dgm:prSet presAssocID="{0F844D01-0F09-4FA1-AF48-347871F39861}" presName="background2" presStyleLbl="node2" presStyleIdx="0" presStyleCnt="2"/>
      <dgm:spPr/>
    </dgm:pt>
    <dgm:pt modelId="{AD0C75EA-0EF0-4178-8DB9-AF7024A85342}" type="pres">
      <dgm:prSet presAssocID="{0F844D01-0F09-4FA1-AF48-347871F39861}" presName="text2" presStyleLbl="fgAcc2" presStyleIdx="0" presStyleCnt="2">
        <dgm:presLayoutVars>
          <dgm:chPref val="3"/>
        </dgm:presLayoutVars>
      </dgm:prSet>
      <dgm:spPr/>
      <dgm:t>
        <a:bodyPr/>
        <a:lstStyle/>
        <a:p>
          <a:endParaRPr lang="es-MX"/>
        </a:p>
      </dgm:t>
    </dgm:pt>
    <dgm:pt modelId="{D23E5277-837A-4D0E-8E1D-CF59D1587189}" type="pres">
      <dgm:prSet presAssocID="{0F844D01-0F09-4FA1-AF48-347871F39861}" presName="hierChild3" presStyleCnt="0"/>
      <dgm:spPr/>
    </dgm:pt>
    <dgm:pt modelId="{22E3AFB6-E104-42EC-956F-5328A43CAF1B}" type="pres">
      <dgm:prSet presAssocID="{9271DC0D-1D2F-4A76-BE14-9252E89F4901}" presName="Name10" presStyleLbl="parChTrans1D2" presStyleIdx="1" presStyleCnt="2"/>
      <dgm:spPr/>
      <dgm:t>
        <a:bodyPr/>
        <a:lstStyle/>
        <a:p>
          <a:endParaRPr lang="es-MX"/>
        </a:p>
      </dgm:t>
    </dgm:pt>
    <dgm:pt modelId="{8877EAD0-4F70-4C1E-9C89-03EE420171C6}" type="pres">
      <dgm:prSet presAssocID="{D5149C41-1E40-41B8-82D9-2F5B6C506ACD}" presName="hierRoot2" presStyleCnt="0"/>
      <dgm:spPr/>
    </dgm:pt>
    <dgm:pt modelId="{52534186-864B-4795-B51D-593266214560}" type="pres">
      <dgm:prSet presAssocID="{D5149C41-1E40-41B8-82D9-2F5B6C506ACD}" presName="composite2" presStyleCnt="0"/>
      <dgm:spPr/>
    </dgm:pt>
    <dgm:pt modelId="{6AF85170-D162-48F7-A31D-11FCC281DF0C}" type="pres">
      <dgm:prSet presAssocID="{D5149C41-1E40-41B8-82D9-2F5B6C506ACD}" presName="background2" presStyleLbl="node2" presStyleIdx="1" presStyleCnt="2"/>
      <dgm:spPr/>
    </dgm:pt>
    <dgm:pt modelId="{A1B7E7AE-E833-44CA-A4DC-821C25BDF794}" type="pres">
      <dgm:prSet presAssocID="{D5149C41-1E40-41B8-82D9-2F5B6C506ACD}" presName="text2" presStyleLbl="fgAcc2" presStyleIdx="1" presStyleCnt="2">
        <dgm:presLayoutVars>
          <dgm:chPref val="3"/>
        </dgm:presLayoutVars>
      </dgm:prSet>
      <dgm:spPr/>
      <dgm:t>
        <a:bodyPr/>
        <a:lstStyle/>
        <a:p>
          <a:endParaRPr lang="es-MX"/>
        </a:p>
      </dgm:t>
    </dgm:pt>
    <dgm:pt modelId="{BC6F412C-8E6C-431B-AEC1-AA438990F3A8}" type="pres">
      <dgm:prSet presAssocID="{D5149C41-1E40-41B8-82D9-2F5B6C506ACD}" presName="hierChild3" presStyleCnt="0"/>
      <dgm:spPr/>
    </dgm:pt>
  </dgm:ptLst>
  <dgm:cxnLst>
    <dgm:cxn modelId="{F6F8712C-0DF5-4CD9-ADD2-77F1F51FA1DF}" type="presOf" srcId="{D5149C41-1E40-41B8-82D9-2F5B6C506ACD}" destId="{A1B7E7AE-E833-44CA-A4DC-821C25BDF794}" srcOrd="0" destOrd="0" presId="urn:microsoft.com/office/officeart/2005/8/layout/hierarchy1"/>
    <dgm:cxn modelId="{953E588D-DA53-47FF-95F0-46CDC3EF4E38}" srcId="{4CBB176C-18EB-4954-9D03-8390FBBB2F3F}" destId="{75DE69F7-A1AD-4AE6-B975-0E5F2CBC74B7}" srcOrd="0" destOrd="0" parTransId="{B6111480-C98E-431C-BDAE-D80131FF9A87}" sibTransId="{DBC3A72B-1B89-4AB7-B24D-01C0DEAAA648}"/>
    <dgm:cxn modelId="{4C8CDBC9-7F88-4B86-A8B9-B3CA71EA7052}" srcId="{75DE69F7-A1AD-4AE6-B975-0E5F2CBC74B7}" destId="{D5149C41-1E40-41B8-82D9-2F5B6C506ACD}" srcOrd="1" destOrd="0" parTransId="{9271DC0D-1D2F-4A76-BE14-9252E89F4901}" sibTransId="{BA542675-534A-48C6-90BD-6308364806DB}"/>
    <dgm:cxn modelId="{36546334-8337-4551-878E-DA3C2ACBC772}" srcId="{75DE69F7-A1AD-4AE6-B975-0E5F2CBC74B7}" destId="{0F844D01-0F09-4FA1-AF48-347871F39861}" srcOrd="0" destOrd="0" parTransId="{88F40A00-C55D-4F13-A86E-B585ED75AB88}" sibTransId="{9FA97354-49BE-4BA6-863B-AAE96B4E2230}"/>
    <dgm:cxn modelId="{406ACC29-DB8F-42E3-BCF6-18B037597580}" type="presOf" srcId="{0F844D01-0F09-4FA1-AF48-347871F39861}" destId="{AD0C75EA-0EF0-4178-8DB9-AF7024A85342}" srcOrd="0" destOrd="0" presId="urn:microsoft.com/office/officeart/2005/8/layout/hierarchy1"/>
    <dgm:cxn modelId="{9D681907-6ECD-4144-B416-E978013CACAE}" type="presOf" srcId="{4CBB176C-18EB-4954-9D03-8390FBBB2F3F}" destId="{809FF6B0-045B-4B92-A331-56A8DF91A540}" srcOrd="0" destOrd="0" presId="urn:microsoft.com/office/officeart/2005/8/layout/hierarchy1"/>
    <dgm:cxn modelId="{F9D6C208-054E-4104-A9A1-E865002C1012}" type="presOf" srcId="{88F40A00-C55D-4F13-A86E-B585ED75AB88}" destId="{277117F3-4604-45CC-A0BF-C3B33BC3819E}" srcOrd="0" destOrd="0" presId="urn:microsoft.com/office/officeart/2005/8/layout/hierarchy1"/>
    <dgm:cxn modelId="{1109DD3E-7BC2-4445-B3EE-7023BCF22E5D}" type="presOf" srcId="{9271DC0D-1D2F-4A76-BE14-9252E89F4901}" destId="{22E3AFB6-E104-42EC-956F-5328A43CAF1B}" srcOrd="0" destOrd="0" presId="urn:microsoft.com/office/officeart/2005/8/layout/hierarchy1"/>
    <dgm:cxn modelId="{BEC87F1A-E201-45E3-9908-ACFF6DF1EB29}" type="presOf" srcId="{75DE69F7-A1AD-4AE6-B975-0E5F2CBC74B7}" destId="{9E461486-D90C-4A14-89B4-8B401B5E6FE8}" srcOrd="0" destOrd="0" presId="urn:microsoft.com/office/officeart/2005/8/layout/hierarchy1"/>
    <dgm:cxn modelId="{B0B298D5-83D4-4A28-883A-87DE07088DCA}" type="presParOf" srcId="{809FF6B0-045B-4B92-A331-56A8DF91A540}" destId="{095690A5-9C9D-46F5-B5CA-729C6A68A3F8}" srcOrd="0" destOrd="0" presId="urn:microsoft.com/office/officeart/2005/8/layout/hierarchy1"/>
    <dgm:cxn modelId="{F54D59F9-9132-45B5-A8FD-F9C04C620600}" type="presParOf" srcId="{095690A5-9C9D-46F5-B5CA-729C6A68A3F8}" destId="{5F402074-26B2-413C-9B59-BE5EF72901B7}" srcOrd="0" destOrd="0" presId="urn:microsoft.com/office/officeart/2005/8/layout/hierarchy1"/>
    <dgm:cxn modelId="{396016AD-EC9B-4BC0-9DBF-432099860E37}" type="presParOf" srcId="{5F402074-26B2-413C-9B59-BE5EF72901B7}" destId="{C1769B28-DD99-4170-B2A7-AF7B93FDF26F}" srcOrd="0" destOrd="0" presId="urn:microsoft.com/office/officeart/2005/8/layout/hierarchy1"/>
    <dgm:cxn modelId="{2C1D2586-284B-4653-B086-60D54FB2D421}" type="presParOf" srcId="{5F402074-26B2-413C-9B59-BE5EF72901B7}" destId="{9E461486-D90C-4A14-89B4-8B401B5E6FE8}" srcOrd="1" destOrd="0" presId="urn:microsoft.com/office/officeart/2005/8/layout/hierarchy1"/>
    <dgm:cxn modelId="{5FE8B4EE-C503-41B9-AF6C-2BC3DFA7B073}" type="presParOf" srcId="{095690A5-9C9D-46F5-B5CA-729C6A68A3F8}" destId="{61880DF6-B99C-4DF6-9FD9-6BF5EB87F521}" srcOrd="1" destOrd="0" presId="urn:microsoft.com/office/officeart/2005/8/layout/hierarchy1"/>
    <dgm:cxn modelId="{40562E55-EA1D-47C0-A064-5EA296A1E3F5}" type="presParOf" srcId="{61880DF6-B99C-4DF6-9FD9-6BF5EB87F521}" destId="{277117F3-4604-45CC-A0BF-C3B33BC3819E}" srcOrd="0" destOrd="0" presId="urn:microsoft.com/office/officeart/2005/8/layout/hierarchy1"/>
    <dgm:cxn modelId="{11EE3742-E58A-479A-B193-DFDC304A0C95}" type="presParOf" srcId="{61880DF6-B99C-4DF6-9FD9-6BF5EB87F521}" destId="{13756CA5-6ED2-41B2-B1DF-67992410A953}" srcOrd="1" destOrd="0" presId="urn:microsoft.com/office/officeart/2005/8/layout/hierarchy1"/>
    <dgm:cxn modelId="{A7A88C46-97B2-4EE2-8171-E795567BC473}" type="presParOf" srcId="{13756CA5-6ED2-41B2-B1DF-67992410A953}" destId="{F01FB9A3-A0C9-4BD8-8B76-A0D639B270A6}" srcOrd="0" destOrd="0" presId="urn:microsoft.com/office/officeart/2005/8/layout/hierarchy1"/>
    <dgm:cxn modelId="{11DEB382-6060-486F-8181-8F851A325D64}" type="presParOf" srcId="{F01FB9A3-A0C9-4BD8-8B76-A0D639B270A6}" destId="{9218FB50-C378-4761-BF8F-605A30895614}" srcOrd="0" destOrd="0" presId="urn:microsoft.com/office/officeart/2005/8/layout/hierarchy1"/>
    <dgm:cxn modelId="{9F2F3F96-39FD-4742-AD97-04209B4501C7}" type="presParOf" srcId="{F01FB9A3-A0C9-4BD8-8B76-A0D639B270A6}" destId="{AD0C75EA-0EF0-4178-8DB9-AF7024A85342}" srcOrd="1" destOrd="0" presId="urn:microsoft.com/office/officeart/2005/8/layout/hierarchy1"/>
    <dgm:cxn modelId="{5FB41964-02B5-4D43-B4E2-50EDC4269CCB}" type="presParOf" srcId="{13756CA5-6ED2-41B2-B1DF-67992410A953}" destId="{D23E5277-837A-4D0E-8E1D-CF59D1587189}" srcOrd="1" destOrd="0" presId="urn:microsoft.com/office/officeart/2005/8/layout/hierarchy1"/>
    <dgm:cxn modelId="{FD7C226C-55F0-4C5F-8170-811D34B95AE4}" type="presParOf" srcId="{61880DF6-B99C-4DF6-9FD9-6BF5EB87F521}" destId="{22E3AFB6-E104-42EC-956F-5328A43CAF1B}" srcOrd="2" destOrd="0" presId="urn:microsoft.com/office/officeart/2005/8/layout/hierarchy1"/>
    <dgm:cxn modelId="{B46ADB7E-302A-43AF-BAE2-3A4618C7B272}" type="presParOf" srcId="{61880DF6-B99C-4DF6-9FD9-6BF5EB87F521}" destId="{8877EAD0-4F70-4C1E-9C89-03EE420171C6}" srcOrd="3" destOrd="0" presId="urn:microsoft.com/office/officeart/2005/8/layout/hierarchy1"/>
    <dgm:cxn modelId="{C9025DD1-D42A-433B-9D2A-EBDB7F1DAD61}" type="presParOf" srcId="{8877EAD0-4F70-4C1E-9C89-03EE420171C6}" destId="{52534186-864B-4795-B51D-593266214560}" srcOrd="0" destOrd="0" presId="urn:microsoft.com/office/officeart/2005/8/layout/hierarchy1"/>
    <dgm:cxn modelId="{A4C71110-5406-46C5-BC86-5346BC81AB58}" type="presParOf" srcId="{52534186-864B-4795-B51D-593266214560}" destId="{6AF85170-D162-48F7-A31D-11FCC281DF0C}" srcOrd="0" destOrd="0" presId="urn:microsoft.com/office/officeart/2005/8/layout/hierarchy1"/>
    <dgm:cxn modelId="{5CF05F03-4E15-4250-8B51-16C4130E259E}" type="presParOf" srcId="{52534186-864B-4795-B51D-593266214560}" destId="{A1B7E7AE-E833-44CA-A4DC-821C25BDF794}" srcOrd="1" destOrd="0" presId="urn:microsoft.com/office/officeart/2005/8/layout/hierarchy1"/>
    <dgm:cxn modelId="{05D908E7-8C84-428C-B9FB-DB769F3CF14E}" type="presParOf" srcId="{8877EAD0-4F70-4C1E-9C89-03EE420171C6}" destId="{BC6F412C-8E6C-431B-AEC1-AA438990F3A8}"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9FD47-846F-45C5-B748-743FE93349DF}">
      <dsp:nvSpPr>
        <dsp:cNvPr id="0" name=""/>
        <dsp:cNvSpPr/>
      </dsp:nvSpPr>
      <dsp:spPr>
        <a:xfrm>
          <a:off x="0" y="599703"/>
          <a:ext cx="8858250" cy="957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0F9756-2136-4E0E-812B-4CDEB47FE447}">
      <dsp:nvSpPr>
        <dsp:cNvPr id="0" name=""/>
        <dsp:cNvSpPr/>
      </dsp:nvSpPr>
      <dsp:spPr>
        <a:xfrm>
          <a:off x="442912" y="38823"/>
          <a:ext cx="6200775" cy="112176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375" tIns="0" rIns="234375" bIns="0" numCol="1" spcCol="1270" anchor="ctr" anchorCtr="0">
          <a:noAutofit/>
        </a:bodyPr>
        <a:lstStyle/>
        <a:p>
          <a:pPr lvl="0" algn="just" defTabSz="889000">
            <a:lnSpc>
              <a:spcPct val="90000"/>
            </a:lnSpc>
            <a:spcBef>
              <a:spcPct val="0"/>
            </a:spcBef>
            <a:spcAft>
              <a:spcPct val="35000"/>
            </a:spcAft>
          </a:pPr>
          <a:r>
            <a:rPr lang="es-MX" sz="2000" kern="1200" dirty="0" smtClean="0"/>
            <a:t>Para el aprovechamiento del presente material didáctico, se sugiere utilizar los hipervínculos que se encuentran en las laminas de contenidos.</a:t>
          </a:r>
          <a:endParaRPr lang="es-MX" sz="2000" kern="1200" dirty="0"/>
        </a:p>
      </dsp:txBody>
      <dsp:txXfrm>
        <a:off x="497672" y="93583"/>
        <a:ext cx="6091255" cy="1012240"/>
      </dsp:txXfrm>
    </dsp:sp>
    <dsp:sp modelId="{E79CA3E8-8618-46B4-A59F-8FA19420DEEB}">
      <dsp:nvSpPr>
        <dsp:cNvPr id="0" name=""/>
        <dsp:cNvSpPr/>
      </dsp:nvSpPr>
      <dsp:spPr>
        <a:xfrm>
          <a:off x="0" y="2323383"/>
          <a:ext cx="8858250" cy="957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60EF38-4DA8-4CD2-864B-773EB6340046}">
      <dsp:nvSpPr>
        <dsp:cNvPr id="0" name=""/>
        <dsp:cNvSpPr/>
      </dsp:nvSpPr>
      <dsp:spPr>
        <a:xfrm>
          <a:off x="442912" y="1762503"/>
          <a:ext cx="6200775" cy="112176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375" tIns="0" rIns="234375" bIns="0" numCol="1" spcCol="1270" anchor="ctr" anchorCtr="0">
          <a:noAutofit/>
        </a:bodyPr>
        <a:lstStyle/>
        <a:p>
          <a:pPr lvl="0" algn="just" defTabSz="889000">
            <a:lnSpc>
              <a:spcPct val="90000"/>
            </a:lnSpc>
            <a:spcBef>
              <a:spcPct val="0"/>
            </a:spcBef>
            <a:spcAft>
              <a:spcPct val="35000"/>
            </a:spcAft>
          </a:pPr>
          <a:r>
            <a:rPr lang="es-MX" sz="2000" kern="1200" dirty="0" smtClean="0"/>
            <a:t>Si se requiere ir al contenido del material didáctico o al de la unidad I, solo es necesario ubicar los hipervínculos       y       que se encuentran en cada lamina.</a:t>
          </a:r>
        </a:p>
      </dsp:txBody>
      <dsp:txXfrm>
        <a:off x="497672" y="1817263"/>
        <a:ext cx="6091255" cy="1012240"/>
      </dsp:txXfrm>
    </dsp:sp>
    <dsp:sp modelId="{CFF47CF0-B8BE-4F7A-A719-F22306F3B585}">
      <dsp:nvSpPr>
        <dsp:cNvPr id="0" name=""/>
        <dsp:cNvSpPr/>
      </dsp:nvSpPr>
      <dsp:spPr>
        <a:xfrm>
          <a:off x="0" y="4047063"/>
          <a:ext cx="8858250" cy="957600"/>
        </a:xfrm>
        <a:prstGeom prst="rect">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5FD6DD-BB69-42A4-949F-5D675840281F}">
      <dsp:nvSpPr>
        <dsp:cNvPr id="0" name=""/>
        <dsp:cNvSpPr/>
      </dsp:nvSpPr>
      <dsp:spPr>
        <a:xfrm>
          <a:off x="442912" y="3486183"/>
          <a:ext cx="6200775" cy="112176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375" tIns="0" rIns="234375" bIns="0" numCol="1" spcCol="1270" anchor="ctr" anchorCtr="0">
          <a:noAutofit/>
        </a:bodyPr>
        <a:lstStyle/>
        <a:p>
          <a:pPr lvl="0" algn="just" defTabSz="889000">
            <a:lnSpc>
              <a:spcPct val="90000"/>
            </a:lnSpc>
            <a:spcBef>
              <a:spcPct val="0"/>
            </a:spcBef>
            <a:spcAft>
              <a:spcPct val="35000"/>
            </a:spcAft>
          </a:pPr>
          <a:r>
            <a:rPr lang="es-MX" sz="2000" kern="1200" dirty="0" smtClean="0"/>
            <a:t>Para conocer el plan de estudios de la licenciatura en relaciones económicas internacionales, se sugiere seguir la siguiente liga </a:t>
          </a:r>
          <a:r>
            <a:rPr lang="es-MX" sz="2000" kern="1200" dirty="0" smtClean="0">
              <a:solidFill>
                <a:srgbClr val="2D5335"/>
              </a:solidFill>
              <a:hlinkClick xmlns:r="http://schemas.openxmlformats.org/officeDocument/2006/relationships" r:id="rId1"/>
            </a:rPr>
            <a:t>http://web.uaemex.mx/feconomia/lrelaciones.html</a:t>
          </a:r>
          <a:r>
            <a:rPr lang="es-MX" sz="2000" kern="1200" dirty="0" smtClean="0">
              <a:solidFill>
                <a:srgbClr val="2D5335"/>
              </a:solidFill>
            </a:rPr>
            <a:t> </a:t>
          </a:r>
        </a:p>
      </dsp:txBody>
      <dsp:txXfrm>
        <a:off x="497672" y="3540943"/>
        <a:ext cx="6091255" cy="10122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0AB9C-4A3C-473B-BBB4-CD93793D7637}">
      <dsp:nvSpPr>
        <dsp:cNvPr id="0" name=""/>
        <dsp:cNvSpPr/>
      </dsp:nvSpPr>
      <dsp:spPr>
        <a:xfrm>
          <a:off x="2138014" y="659154"/>
          <a:ext cx="4148981" cy="4148981"/>
        </a:xfrm>
        <a:prstGeom prst="blockArc">
          <a:avLst>
            <a:gd name="adj1" fmla="val 10800000"/>
            <a:gd name="adj2" fmla="val 16200000"/>
            <a:gd name="adj3" fmla="val 464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6EAC29-FEB6-4A27-924F-22B094391EC8}">
      <dsp:nvSpPr>
        <dsp:cNvPr id="0" name=""/>
        <dsp:cNvSpPr/>
      </dsp:nvSpPr>
      <dsp:spPr>
        <a:xfrm>
          <a:off x="2138014" y="659154"/>
          <a:ext cx="4148981" cy="4148981"/>
        </a:xfrm>
        <a:prstGeom prst="blockArc">
          <a:avLst>
            <a:gd name="adj1" fmla="val 5400000"/>
            <a:gd name="adj2" fmla="val 10800000"/>
            <a:gd name="adj3" fmla="val 464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B57560-CF15-47F4-95DC-BE7797A555E6}">
      <dsp:nvSpPr>
        <dsp:cNvPr id="0" name=""/>
        <dsp:cNvSpPr/>
      </dsp:nvSpPr>
      <dsp:spPr>
        <a:xfrm>
          <a:off x="2138014" y="659154"/>
          <a:ext cx="4148981" cy="4148981"/>
        </a:xfrm>
        <a:prstGeom prst="blockArc">
          <a:avLst>
            <a:gd name="adj1" fmla="val 0"/>
            <a:gd name="adj2" fmla="val 5400000"/>
            <a:gd name="adj3" fmla="val 464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5B2CD45-BED4-42C8-AE45-1D7E5F68BB3A}">
      <dsp:nvSpPr>
        <dsp:cNvPr id="0" name=""/>
        <dsp:cNvSpPr/>
      </dsp:nvSpPr>
      <dsp:spPr>
        <a:xfrm>
          <a:off x="2138014" y="659154"/>
          <a:ext cx="4148981" cy="4148981"/>
        </a:xfrm>
        <a:prstGeom prst="blockArc">
          <a:avLst>
            <a:gd name="adj1" fmla="val 16200000"/>
            <a:gd name="adj2" fmla="val 0"/>
            <a:gd name="adj3" fmla="val 4643"/>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3B468C8-C162-4319-AD98-651EAEBE4BC4}">
      <dsp:nvSpPr>
        <dsp:cNvPr id="0" name=""/>
        <dsp:cNvSpPr/>
      </dsp:nvSpPr>
      <dsp:spPr>
        <a:xfrm>
          <a:off x="3259726" y="1781936"/>
          <a:ext cx="2045780" cy="1930815"/>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t>IMPORTANCIA</a:t>
          </a:r>
          <a:endParaRPr lang="es-MX" sz="2800" b="1" kern="1200" dirty="0"/>
        </a:p>
      </dsp:txBody>
      <dsp:txXfrm>
        <a:off x="3559324" y="2064697"/>
        <a:ext cx="1446584" cy="1365293"/>
      </dsp:txXfrm>
    </dsp:sp>
    <dsp:sp modelId="{5D1878DB-D461-4C6E-8E59-3C92ED5E2955}">
      <dsp:nvSpPr>
        <dsp:cNvPr id="0" name=""/>
        <dsp:cNvSpPr/>
      </dsp:nvSpPr>
      <dsp:spPr>
        <a:xfrm>
          <a:off x="3326146" y="-138066"/>
          <a:ext cx="1772718" cy="169075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Se busca salvaguardar el progreso y el bienestar de la humanidad (Preservación de la obra)</a:t>
          </a:r>
          <a:endParaRPr lang="es-MX" sz="1200" kern="1200" dirty="0"/>
        </a:p>
      </dsp:txBody>
      <dsp:txXfrm>
        <a:off x="3585755" y="109540"/>
        <a:ext cx="1253500" cy="1195545"/>
      </dsp:txXfrm>
    </dsp:sp>
    <dsp:sp modelId="{B67BD0A6-6165-4CEE-AE49-9EA2CEF2A1CD}">
      <dsp:nvSpPr>
        <dsp:cNvPr id="0" name=""/>
        <dsp:cNvSpPr/>
      </dsp:nvSpPr>
      <dsp:spPr>
        <a:xfrm>
          <a:off x="5425692" y="1970234"/>
          <a:ext cx="1626293" cy="1526822"/>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Fomentar la creación e invención de nuevas obras en diferentes rubros</a:t>
          </a:r>
          <a:endParaRPr lang="es-MX" sz="1200" kern="1200" dirty="0"/>
        </a:p>
      </dsp:txBody>
      <dsp:txXfrm>
        <a:off x="5663857" y="2193832"/>
        <a:ext cx="1149963" cy="1079626"/>
      </dsp:txXfrm>
    </dsp:sp>
    <dsp:sp modelId="{D5748B83-F160-421B-95D9-EBEF39A5F7C2}">
      <dsp:nvSpPr>
        <dsp:cNvPr id="0" name=""/>
        <dsp:cNvSpPr/>
      </dsp:nvSpPr>
      <dsp:spPr>
        <a:xfrm>
          <a:off x="3445783" y="3988401"/>
          <a:ext cx="1533444" cy="1543155"/>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Protección jurídica de las nuevas creaciones</a:t>
          </a:r>
          <a:endParaRPr lang="es-MX" sz="1200" kern="1200" dirty="0"/>
        </a:p>
      </dsp:txBody>
      <dsp:txXfrm>
        <a:off x="3670351" y="4214391"/>
        <a:ext cx="1084308" cy="1091175"/>
      </dsp:txXfrm>
    </dsp:sp>
    <dsp:sp modelId="{6BC8D22D-86E0-440F-9416-825E8C243396}">
      <dsp:nvSpPr>
        <dsp:cNvPr id="0" name=""/>
        <dsp:cNvSpPr/>
      </dsp:nvSpPr>
      <dsp:spPr>
        <a:xfrm>
          <a:off x="1266236" y="1797464"/>
          <a:ext cx="1839870" cy="187236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t>Destinar recursos por parte de las diferentes dependencias púbicas para fomentar la innovación</a:t>
          </a:r>
          <a:endParaRPr lang="es-MX" sz="1200" kern="1200" dirty="0"/>
        </a:p>
      </dsp:txBody>
      <dsp:txXfrm>
        <a:off x="1535679" y="2071665"/>
        <a:ext cx="1300984" cy="132396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772EB-0BC4-4803-9301-3CBC816A83CB}">
      <dsp:nvSpPr>
        <dsp:cNvPr id="0" name=""/>
        <dsp:cNvSpPr/>
      </dsp:nvSpPr>
      <dsp:spPr>
        <a:xfrm>
          <a:off x="0" y="104785"/>
          <a:ext cx="7693360" cy="1484730"/>
        </a:xfrm>
        <a:prstGeom prst="roundRect">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just" defTabSz="1200150" rtl="0">
            <a:lnSpc>
              <a:spcPct val="90000"/>
            </a:lnSpc>
            <a:spcBef>
              <a:spcPct val="0"/>
            </a:spcBef>
            <a:spcAft>
              <a:spcPct val="35000"/>
            </a:spcAft>
          </a:pPr>
          <a:r>
            <a:rPr lang="es-MX" sz="2700" kern="1200" dirty="0" smtClean="0"/>
            <a:t>Tiene por finalidad impedir toda utilización no autorizada y esta se rige bajo 3 características de los derechos de propiedad industrial: </a:t>
          </a:r>
          <a:endParaRPr lang="es-MX" sz="2700" kern="1200" dirty="0"/>
        </a:p>
      </dsp:txBody>
      <dsp:txXfrm>
        <a:off x="72479" y="177264"/>
        <a:ext cx="7548402" cy="1339772"/>
      </dsp:txXfrm>
    </dsp:sp>
    <dsp:sp modelId="{46665A4D-7FE9-44DD-B430-A25E6F9E4C9D}">
      <dsp:nvSpPr>
        <dsp:cNvPr id="0" name=""/>
        <dsp:cNvSpPr/>
      </dsp:nvSpPr>
      <dsp:spPr>
        <a:xfrm>
          <a:off x="0" y="1589515"/>
          <a:ext cx="7693360" cy="3353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264" tIns="34290" rIns="192024" bIns="34290" numCol="1" spcCol="1270" anchor="t" anchorCtr="0">
          <a:noAutofit/>
        </a:bodyPr>
        <a:lstStyle/>
        <a:p>
          <a:pPr marL="228600" lvl="1" indent="-228600" algn="just" defTabSz="933450" rtl="0">
            <a:lnSpc>
              <a:spcPct val="90000"/>
            </a:lnSpc>
            <a:spcBef>
              <a:spcPct val="0"/>
            </a:spcBef>
            <a:spcAft>
              <a:spcPct val="20000"/>
            </a:spcAft>
            <a:buChar char="••"/>
          </a:pPr>
          <a:endParaRPr lang="es-MX" sz="2100" kern="1200" dirty="0"/>
        </a:p>
        <a:p>
          <a:pPr marL="228600" lvl="1" indent="-228600" algn="just" defTabSz="933450" rtl="0">
            <a:lnSpc>
              <a:spcPct val="90000"/>
            </a:lnSpc>
            <a:spcBef>
              <a:spcPct val="0"/>
            </a:spcBef>
            <a:spcAft>
              <a:spcPct val="20000"/>
            </a:spcAft>
            <a:buChar char="••"/>
          </a:pPr>
          <a:r>
            <a:rPr lang="es-MX" sz="2100" b="1" kern="1200" dirty="0" smtClean="0"/>
            <a:t>Exclusividad</a:t>
          </a:r>
          <a:r>
            <a:rPr lang="es-MX" sz="2100" kern="1200" dirty="0" smtClean="0"/>
            <a:t>, en donde el titular es el único autorizado para explotar comercialmente lo que ha protegido.</a:t>
          </a:r>
          <a:endParaRPr lang="es-MX" sz="2100" kern="1200" dirty="0"/>
        </a:p>
        <a:p>
          <a:pPr marL="228600" lvl="1" indent="-228600" algn="just" defTabSz="933450" rtl="0">
            <a:lnSpc>
              <a:spcPct val="90000"/>
            </a:lnSpc>
            <a:spcBef>
              <a:spcPct val="0"/>
            </a:spcBef>
            <a:spcAft>
              <a:spcPct val="20000"/>
            </a:spcAft>
            <a:buChar char="••"/>
          </a:pPr>
          <a:endParaRPr lang="es-MX" sz="2100" kern="1200" dirty="0"/>
        </a:p>
        <a:p>
          <a:pPr marL="228600" lvl="1" indent="-228600" algn="just" defTabSz="933450" rtl="0">
            <a:lnSpc>
              <a:spcPct val="90000"/>
            </a:lnSpc>
            <a:spcBef>
              <a:spcPct val="0"/>
            </a:spcBef>
            <a:spcAft>
              <a:spcPct val="20000"/>
            </a:spcAft>
            <a:buChar char="••"/>
          </a:pPr>
          <a:r>
            <a:rPr lang="es-MX" sz="2100" b="1" kern="1200" dirty="0" smtClean="0"/>
            <a:t>Territorialidad</a:t>
          </a:r>
          <a:r>
            <a:rPr lang="es-MX" sz="2100" kern="1200" dirty="0" smtClean="0"/>
            <a:t>, que son los derechos otorgados dentro del territorio nacional y son independientes a los otorgados en otros países.</a:t>
          </a:r>
          <a:endParaRPr lang="es-MX" sz="2100" kern="1200" dirty="0"/>
        </a:p>
        <a:p>
          <a:pPr marL="228600" lvl="1" indent="-228600" algn="just" defTabSz="933450" rtl="0">
            <a:lnSpc>
              <a:spcPct val="90000"/>
            </a:lnSpc>
            <a:spcBef>
              <a:spcPct val="0"/>
            </a:spcBef>
            <a:spcAft>
              <a:spcPct val="20000"/>
            </a:spcAft>
            <a:buChar char="••"/>
          </a:pPr>
          <a:endParaRPr lang="es-MX" sz="2100" kern="1200" dirty="0"/>
        </a:p>
        <a:p>
          <a:pPr marL="228600" lvl="1" indent="-228600" algn="just" defTabSz="933450" rtl="0">
            <a:lnSpc>
              <a:spcPct val="90000"/>
            </a:lnSpc>
            <a:spcBef>
              <a:spcPct val="0"/>
            </a:spcBef>
            <a:spcAft>
              <a:spcPct val="20000"/>
            </a:spcAft>
            <a:buChar char="••"/>
          </a:pPr>
          <a:r>
            <a:rPr lang="es-MX" sz="2100" b="1" kern="1200" dirty="0" smtClean="0"/>
            <a:t>Temporalidad</a:t>
          </a:r>
          <a:r>
            <a:rPr lang="es-MX" sz="2100" kern="1200" dirty="0" smtClean="0"/>
            <a:t>, que es el tiempo estipulado durante el cual se puede explotar comercialmente lo protegido.</a:t>
          </a:r>
          <a:endParaRPr lang="es-MX" sz="2100" kern="1200" dirty="0"/>
        </a:p>
      </dsp:txBody>
      <dsp:txXfrm>
        <a:off x="0" y="1589515"/>
        <a:ext cx="7693360" cy="335339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5B1A2-0708-4710-8E4F-F8AC7069DCBD}">
      <dsp:nvSpPr>
        <dsp:cNvPr id="0" name=""/>
        <dsp:cNvSpPr/>
      </dsp:nvSpPr>
      <dsp:spPr>
        <a:xfrm>
          <a:off x="1940631" y="52400"/>
          <a:ext cx="2515243" cy="2515243"/>
        </a:xfrm>
        <a:prstGeom prst="ellipse">
          <a:avLst/>
        </a:prstGeom>
        <a:solidFill>
          <a:schemeClr val="lt1">
            <a:alpha val="5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MX" sz="2100" kern="1200" dirty="0" smtClean="0"/>
            <a:t>Los derechos de autor y derechos conexos</a:t>
          </a:r>
          <a:endParaRPr lang="es-MX" sz="2100" kern="1200" dirty="0"/>
        </a:p>
      </dsp:txBody>
      <dsp:txXfrm>
        <a:off x="2275996" y="492568"/>
        <a:ext cx="1844512" cy="1131859"/>
      </dsp:txXfrm>
    </dsp:sp>
    <dsp:sp modelId="{6251E5A5-DC46-48C7-867B-E9D3B1E080D0}">
      <dsp:nvSpPr>
        <dsp:cNvPr id="0" name=""/>
        <dsp:cNvSpPr/>
      </dsp:nvSpPr>
      <dsp:spPr>
        <a:xfrm>
          <a:off x="2848214" y="1624428"/>
          <a:ext cx="2515243" cy="2515243"/>
        </a:xfrm>
        <a:prstGeom prst="ellipse">
          <a:avLst/>
        </a:prstGeom>
        <a:solidFill>
          <a:schemeClr val="lt1">
            <a:alpha val="5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MX" sz="2100" kern="1200" dirty="0" smtClean="0"/>
            <a:t>Los derechos de obtentor</a:t>
          </a:r>
          <a:endParaRPr lang="es-MX" sz="2100" kern="1200" dirty="0"/>
        </a:p>
      </dsp:txBody>
      <dsp:txXfrm>
        <a:off x="3617460" y="2274199"/>
        <a:ext cx="1509146" cy="1383384"/>
      </dsp:txXfrm>
    </dsp:sp>
    <dsp:sp modelId="{76EF5B85-B232-4F2D-AD78-A0E8ECBE77C5}">
      <dsp:nvSpPr>
        <dsp:cNvPr id="0" name=""/>
        <dsp:cNvSpPr/>
      </dsp:nvSpPr>
      <dsp:spPr>
        <a:xfrm>
          <a:off x="1033047" y="1624428"/>
          <a:ext cx="2515243" cy="2515243"/>
        </a:xfrm>
        <a:prstGeom prst="ellipse">
          <a:avLst/>
        </a:prstGeom>
        <a:solidFill>
          <a:schemeClr val="lt1">
            <a:alpha val="5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MX" sz="2100" kern="1200" dirty="0" smtClean="0"/>
            <a:t>Los derechos de propiedad industrial</a:t>
          </a:r>
          <a:endParaRPr lang="es-MX" sz="2100" kern="1200" dirty="0"/>
        </a:p>
      </dsp:txBody>
      <dsp:txXfrm>
        <a:off x="1269899" y="2274199"/>
        <a:ext cx="1509146" cy="138338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41D32B-1381-472C-BE2B-FE2128FFF92F}">
      <dsp:nvSpPr>
        <dsp:cNvPr id="0" name=""/>
        <dsp:cNvSpPr/>
      </dsp:nvSpPr>
      <dsp:spPr>
        <a:xfrm>
          <a:off x="2686" y="175385"/>
          <a:ext cx="2619188" cy="47959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s-MX" sz="1300" kern="1200" dirty="0" smtClean="0"/>
            <a:t>Los derechos de propiedad industrial</a:t>
          </a:r>
          <a:endParaRPr lang="es-MX" sz="1300" kern="1200" dirty="0"/>
        </a:p>
      </dsp:txBody>
      <dsp:txXfrm>
        <a:off x="2686" y="175385"/>
        <a:ext cx="2619188" cy="479599"/>
      </dsp:txXfrm>
    </dsp:sp>
    <dsp:sp modelId="{E7760CE3-62C4-4849-9335-E4B24F7F2749}">
      <dsp:nvSpPr>
        <dsp:cNvPr id="0" name=""/>
        <dsp:cNvSpPr/>
      </dsp:nvSpPr>
      <dsp:spPr>
        <a:xfrm>
          <a:off x="2686" y="654984"/>
          <a:ext cx="2619188" cy="3051067"/>
        </a:xfrm>
        <a:prstGeom prst="rect">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s-MX" sz="1300" kern="1200" dirty="0" smtClean="0"/>
            <a:t>Invenciones:</a:t>
          </a:r>
          <a:endParaRPr lang="es-MX" sz="1300" kern="1200" dirty="0"/>
        </a:p>
        <a:p>
          <a:pPr marL="228600" lvl="2" indent="-114300" algn="l" defTabSz="577850">
            <a:lnSpc>
              <a:spcPct val="90000"/>
            </a:lnSpc>
            <a:spcBef>
              <a:spcPct val="0"/>
            </a:spcBef>
            <a:spcAft>
              <a:spcPct val="15000"/>
            </a:spcAft>
            <a:buChar char="••"/>
          </a:pPr>
          <a:r>
            <a:rPr lang="es-MX" sz="1300" kern="1200" dirty="0" smtClean="0"/>
            <a:t>Patentes</a:t>
          </a:r>
          <a:endParaRPr lang="es-MX" sz="1300" kern="1200" dirty="0"/>
        </a:p>
        <a:p>
          <a:pPr marL="228600" lvl="2" indent="-114300" algn="l" defTabSz="577850">
            <a:lnSpc>
              <a:spcPct val="90000"/>
            </a:lnSpc>
            <a:spcBef>
              <a:spcPct val="0"/>
            </a:spcBef>
            <a:spcAft>
              <a:spcPct val="15000"/>
            </a:spcAft>
            <a:buChar char="••"/>
          </a:pPr>
          <a:r>
            <a:rPr lang="es-MX" sz="1300" kern="1200" dirty="0" smtClean="0"/>
            <a:t>Modelos de Utilidad</a:t>
          </a:r>
          <a:endParaRPr lang="es-MX" sz="1300" kern="1200" dirty="0"/>
        </a:p>
        <a:p>
          <a:pPr marL="228600" lvl="2" indent="-114300" algn="l" defTabSz="577850">
            <a:lnSpc>
              <a:spcPct val="90000"/>
            </a:lnSpc>
            <a:spcBef>
              <a:spcPct val="0"/>
            </a:spcBef>
            <a:spcAft>
              <a:spcPct val="15000"/>
            </a:spcAft>
            <a:buChar char="••"/>
          </a:pPr>
          <a:r>
            <a:rPr lang="es-MX" sz="1300" kern="1200" dirty="0" smtClean="0"/>
            <a:t>Diseños Industriales</a:t>
          </a:r>
          <a:endParaRPr lang="es-MX" sz="1300" kern="1200" dirty="0"/>
        </a:p>
        <a:p>
          <a:pPr marL="228600" lvl="2" indent="-114300" algn="l" defTabSz="577850">
            <a:lnSpc>
              <a:spcPct val="90000"/>
            </a:lnSpc>
            <a:spcBef>
              <a:spcPct val="0"/>
            </a:spcBef>
            <a:spcAft>
              <a:spcPct val="15000"/>
            </a:spcAft>
            <a:buChar char="••"/>
          </a:pPr>
          <a:r>
            <a:rPr lang="es-MX" sz="1300" kern="1200" dirty="0" smtClean="0"/>
            <a:t>Esquemas de Trazados de Circuitos Integrados</a:t>
          </a:r>
          <a:endParaRPr lang="es-MX" sz="1300" kern="1200" dirty="0"/>
        </a:p>
        <a:p>
          <a:pPr marL="114300" lvl="1" indent="-114300" algn="l" defTabSz="577850">
            <a:lnSpc>
              <a:spcPct val="90000"/>
            </a:lnSpc>
            <a:spcBef>
              <a:spcPct val="0"/>
            </a:spcBef>
            <a:spcAft>
              <a:spcPct val="15000"/>
            </a:spcAft>
            <a:buChar char="••"/>
          </a:pPr>
          <a:r>
            <a:rPr lang="es-MX" sz="1300" kern="1200" dirty="0" smtClean="0"/>
            <a:t>Signos Distintivos:</a:t>
          </a:r>
          <a:endParaRPr lang="es-MX" sz="1300" kern="1200" dirty="0"/>
        </a:p>
        <a:p>
          <a:pPr marL="228600" lvl="2" indent="-114300" algn="l" defTabSz="577850">
            <a:lnSpc>
              <a:spcPct val="90000"/>
            </a:lnSpc>
            <a:spcBef>
              <a:spcPct val="0"/>
            </a:spcBef>
            <a:spcAft>
              <a:spcPct val="15000"/>
            </a:spcAft>
            <a:buChar char="••"/>
          </a:pPr>
          <a:r>
            <a:rPr lang="es-MX" sz="1300" kern="1200" dirty="0" smtClean="0"/>
            <a:t>Marcas</a:t>
          </a:r>
          <a:endParaRPr lang="es-MX" sz="1300" kern="1200" dirty="0"/>
        </a:p>
        <a:p>
          <a:pPr marL="228600" lvl="2" indent="-114300" algn="l" defTabSz="577850">
            <a:lnSpc>
              <a:spcPct val="90000"/>
            </a:lnSpc>
            <a:spcBef>
              <a:spcPct val="0"/>
            </a:spcBef>
            <a:spcAft>
              <a:spcPct val="15000"/>
            </a:spcAft>
            <a:buChar char="••"/>
          </a:pPr>
          <a:r>
            <a:rPr lang="es-MX" sz="1300" kern="1200" dirty="0" smtClean="0"/>
            <a:t>Marcas Colectivas</a:t>
          </a:r>
          <a:endParaRPr lang="es-MX" sz="1300" kern="1200" dirty="0"/>
        </a:p>
        <a:p>
          <a:pPr marL="228600" lvl="2" indent="-114300" algn="l" defTabSz="577850">
            <a:lnSpc>
              <a:spcPct val="90000"/>
            </a:lnSpc>
            <a:spcBef>
              <a:spcPct val="0"/>
            </a:spcBef>
            <a:spcAft>
              <a:spcPct val="15000"/>
            </a:spcAft>
            <a:buChar char="••"/>
          </a:pPr>
          <a:r>
            <a:rPr lang="es-MX" sz="1300" kern="1200" dirty="0" smtClean="0"/>
            <a:t>Avisos Comerciales</a:t>
          </a:r>
          <a:endParaRPr lang="es-MX" sz="1300" kern="1200" dirty="0"/>
        </a:p>
        <a:p>
          <a:pPr marL="228600" lvl="2" indent="-114300" algn="l" defTabSz="577850">
            <a:lnSpc>
              <a:spcPct val="90000"/>
            </a:lnSpc>
            <a:spcBef>
              <a:spcPct val="0"/>
            </a:spcBef>
            <a:spcAft>
              <a:spcPct val="15000"/>
            </a:spcAft>
            <a:buChar char="••"/>
          </a:pPr>
          <a:r>
            <a:rPr lang="es-MX" sz="1300" kern="1200" dirty="0" smtClean="0"/>
            <a:t>Nombres Comerciales</a:t>
          </a:r>
          <a:endParaRPr lang="es-MX" sz="1300" kern="1200" dirty="0"/>
        </a:p>
        <a:p>
          <a:pPr marL="228600" lvl="2" indent="-114300" algn="l" defTabSz="577850">
            <a:lnSpc>
              <a:spcPct val="90000"/>
            </a:lnSpc>
            <a:spcBef>
              <a:spcPct val="0"/>
            </a:spcBef>
            <a:spcAft>
              <a:spcPct val="15000"/>
            </a:spcAft>
            <a:buChar char="••"/>
          </a:pPr>
          <a:r>
            <a:rPr lang="es-MX" sz="1300" kern="1200" dirty="0" smtClean="0"/>
            <a:t>Denominaciones de Origen</a:t>
          </a:r>
          <a:endParaRPr lang="es-MX" sz="1300" kern="1200" dirty="0"/>
        </a:p>
      </dsp:txBody>
      <dsp:txXfrm>
        <a:off x="2686" y="654984"/>
        <a:ext cx="2619188" cy="3051067"/>
      </dsp:txXfrm>
    </dsp:sp>
    <dsp:sp modelId="{6A757EC4-6BCC-4778-BC87-0842C920C7FC}">
      <dsp:nvSpPr>
        <dsp:cNvPr id="0" name=""/>
        <dsp:cNvSpPr/>
      </dsp:nvSpPr>
      <dsp:spPr>
        <a:xfrm>
          <a:off x="2988561" y="175385"/>
          <a:ext cx="2619188" cy="47959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s-MX" sz="1300" kern="1200" dirty="0" smtClean="0"/>
            <a:t>Los derechos de autor y derechos conexos</a:t>
          </a:r>
        </a:p>
      </dsp:txBody>
      <dsp:txXfrm>
        <a:off x="2988561" y="175385"/>
        <a:ext cx="2619188" cy="479599"/>
      </dsp:txXfrm>
    </dsp:sp>
    <dsp:sp modelId="{5DED49A3-3A78-425B-9E53-C269EE6553B2}">
      <dsp:nvSpPr>
        <dsp:cNvPr id="0" name=""/>
        <dsp:cNvSpPr/>
      </dsp:nvSpPr>
      <dsp:spPr>
        <a:xfrm>
          <a:off x="2988561" y="654984"/>
          <a:ext cx="2619188" cy="3051067"/>
        </a:xfrm>
        <a:prstGeom prst="rect">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pt-BR" sz="1300" kern="1200" dirty="0" smtClean="0"/>
            <a:t>Obras:</a:t>
          </a:r>
          <a:endParaRPr lang="es-MX" sz="1300" kern="1200" dirty="0"/>
        </a:p>
        <a:p>
          <a:pPr marL="228600" lvl="2" indent="-114300" algn="l" defTabSz="577850">
            <a:lnSpc>
              <a:spcPct val="90000"/>
            </a:lnSpc>
            <a:spcBef>
              <a:spcPct val="0"/>
            </a:spcBef>
            <a:spcAft>
              <a:spcPct val="15000"/>
            </a:spcAft>
            <a:buChar char="••"/>
          </a:pPr>
          <a:r>
            <a:rPr lang="pt-BR" sz="1300" kern="1200" dirty="0" smtClean="0"/>
            <a:t> Literárias</a:t>
          </a:r>
          <a:endParaRPr lang="es-MX" sz="1300" kern="1200" dirty="0"/>
        </a:p>
        <a:p>
          <a:pPr marL="228600" lvl="2" indent="-114300" algn="l" defTabSz="577850">
            <a:lnSpc>
              <a:spcPct val="90000"/>
            </a:lnSpc>
            <a:spcBef>
              <a:spcPct val="0"/>
            </a:spcBef>
            <a:spcAft>
              <a:spcPct val="15000"/>
            </a:spcAft>
            <a:buChar char="••"/>
          </a:pPr>
          <a:r>
            <a:rPr lang="pt-BR" sz="1300" kern="1200" dirty="0" smtClean="0"/>
            <a:t>Musicales</a:t>
          </a:r>
          <a:endParaRPr lang="es-MX" sz="1300" kern="1200" dirty="0"/>
        </a:p>
        <a:p>
          <a:pPr marL="228600" lvl="2" indent="-114300" algn="l" defTabSz="577850">
            <a:lnSpc>
              <a:spcPct val="90000"/>
            </a:lnSpc>
            <a:spcBef>
              <a:spcPct val="0"/>
            </a:spcBef>
            <a:spcAft>
              <a:spcPct val="15000"/>
            </a:spcAft>
            <a:buChar char="••"/>
          </a:pPr>
          <a:r>
            <a:rPr lang="pt-BR" sz="1300" kern="1200" dirty="0" smtClean="0"/>
            <a:t>Dramáticas</a:t>
          </a:r>
          <a:endParaRPr lang="es-MX" sz="1300" kern="1200" dirty="0"/>
        </a:p>
        <a:p>
          <a:pPr marL="228600" lvl="2" indent="-114300" algn="l" defTabSz="577850">
            <a:lnSpc>
              <a:spcPct val="90000"/>
            </a:lnSpc>
            <a:spcBef>
              <a:spcPct val="0"/>
            </a:spcBef>
            <a:spcAft>
              <a:spcPct val="15000"/>
            </a:spcAft>
            <a:buChar char="••"/>
          </a:pPr>
          <a:r>
            <a:rPr lang="pt-BR" sz="1300" kern="1200" dirty="0" smtClean="0"/>
            <a:t>Danza</a:t>
          </a:r>
          <a:endParaRPr lang="es-MX" sz="1300" kern="1200" dirty="0"/>
        </a:p>
        <a:p>
          <a:pPr marL="228600" lvl="2" indent="-114300" algn="l" defTabSz="577850">
            <a:lnSpc>
              <a:spcPct val="90000"/>
            </a:lnSpc>
            <a:spcBef>
              <a:spcPct val="0"/>
            </a:spcBef>
            <a:spcAft>
              <a:spcPct val="15000"/>
            </a:spcAft>
            <a:buChar char="••"/>
          </a:pPr>
          <a:r>
            <a:rPr lang="es-MX" sz="1300" kern="1200" dirty="0" smtClean="0"/>
            <a:t>Pictóricas o de dibujo</a:t>
          </a:r>
          <a:endParaRPr lang="es-MX" sz="1300" kern="1200" dirty="0"/>
        </a:p>
        <a:p>
          <a:pPr marL="228600" lvl="2" indent="-114300" algn="l" defTabSz="577850">
            <a:lnSpc>
              <a:spcPct val="90000"/>
            </a:lnSpc>
            <a:spcBef>
              <a:spcPct val="0"/>
            </a:spcBef>
            <a:spcAft>
              <a:spcPct val="15000"/>
            </a:spcAft>
            <a:buChar char="••"/>
          </a:pPr>
          <a:r>
            <a:rPr lang="es-MX" sz="1300" kern="1200" dirty="0" smtClean="0"/>
            <a:t>Escultóricas o de carácter plástico</a:t>
          </a:r>
          <a:endParaRPr lang="es-MX" sz="1300" kern="1200" dirty="0"/>
        </a:p>
        <a:p>
          <a:pPr marL="228600" lvl="2" indent="-114300" algn="l" defTabSz="577850">
            <a:lnSpc>
              <a:spcPct val="90000"/>
            </a:lnSpc>
            <a:spcBef>
              <a:spcPct val="0"/>
            </a:spcBef>
            <a:spcAft>
              <a:spcPct val="15000"/>
            </a:spcAft>
            <a:buChar char="••"/>
          </a:pPr>
          <a:r>
            <a:rPr lang="es-MX" sz="1300" kern="1200" dirty="0" smtClean="0"/>
            <a:t>Caricatura o historieta</a:t>
          </a:r>
          <a:endParaRPr lang="es-MX" sz="1300" kern="1200" dirty="0"/>
        </a:p>
        <a:p>
          <a:pPr marL="228600" lvl="2" indent="-114300" algn="l" defTabSz="577850">
            <a:lnSpc>
              <a:spcPct val="90000"/>
            </a:lnSpc>
            <a:spcBef>
              <a:spcPct val="0"/>
            </a:spcBef>
            <a:spcAft>
              <a:spcPct val="15000"/>
            </a:spcAft>
            <a:buChar char="••"/>
          </a:pPr>
          <a:r>
            <a:rPr lang="es-MX" sz="1300" kern="1200" dirty="0" smtClean="0"/>
            <a:t>Arquitectónicas Cinematográficas u audiovisuales</a:t>
          </a:r>
          <a:endParaRPr lang="es-MX" sz="1300" kern="1200" dirty="0"/>
        </a:p>
        <a:p>
          <a:pPr marL="228600" lvl="2" indent="-114300" algn="l" defTabSz="577850">
            <a:lnSpc>
              <a:spcPct val="90000"/>
            </a:lnSpc>
            <a:spcBef>
              <a:spcPct val="0"/>
            </a:spcBef>
            <a:spcAft>
              <a:spcPct val="15000"/>
            </a:spcAft>
            <a:buChar char="••"/>
          </a:pPr>
          <a:r>
            <a:rPr lang="es-MX" sz="1300" kern="1200" dirty="0" smtClean="0"/>
            <a:t>Programas de radio y televisión</a:t>
          </a:r>
          <a:endParaRPr lang="es-MX" sz="1300" kern="1200" dirty="0"/>
        </a:p>
        <a:p>
          <a:pPr marL="228600" lvl="2" indent="-114300" algn="l" defTabSz="577850">
            <a:lnSpc>
              <a:spcPct val="90000"/>
            </a:lnSpc>
            <a:spcBef>
              <a:spcPct val="0"/>
            </a:spcBef>
            <a:spcAft>
              <a:spcPct val="15000"/>
            </a:spcAft>
            <a:buChar char="••"/>
          </a:pPr>
          <a:r>
            <a:rPr lang="es-MX" sz="1300" kern="1200" dirty="0" smtClean="0"/>
            <a:t>Programas de Cómputo</a:t>
          </a:r>
          <a:endParaRPr lang="es-MX" sz="1300" kern="1200" dirty="0"/>
        </a:p>
        <a:p>
          <a:pPr marL="228600" lvl="2" indent="-114300" algn="l" defTabSz="577850">
            <a:lnSpc>
              <a:spcPct val="90000"/>
            </a:lnSpc>
            <a:spcBef>
              <a:spcPct val="0"/>
            </a:spcBef>
            <a:spcAft>
              <a:spcPct val="15000"/>
            </a:spcAft>
            <a:buChar char="••"/>
          </a:pPr>
          <a:r>
            <a:rPr lang="es-MX" sz="1300" kern="1200" dirty="0" smtClean="0"/>
            <a:t>Fotográficas De arte aplicado</a:t>
          </a:r>
          <a:endParaRPr lang="es-MX" sz="1300" kern="1200" dirty="0"/>
        </a:p>
      </dsp:txBody>
      <dsp:txXfrm>
        <a:off x="2988561" y="654984"/>
        <a:ext cx="2619188" cy="3051067"/>
      </dsp:txXfrm>
    </dsp:sp>
    <dsp:sp modelId="{48F8938B-C88B-4F2D-B81C-AE38A33BF5FC}">
      <dsp:nvSpPr>
        <dsp:cNvPr id="0" name=""/>
        <dsp:cNvSpPr/>
      </dsp:nvSpPr>
      <dsp:spPr>
        <a:xfrm>
          <a:off x="5974436" y="175385"/>
          <a:ext cx="2619188" cy="479599"/>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s-MX" sz="1300" kern="1200" dirty="0" smtClean="0"/>
            <a:t>Los derechos de obtentor</a:t>
          </a:r>
        </a:p>
      </dsp:txBody>
      <dsp:txXfrm>
        <a:off x="5974436" y="175385"/>
        <a:ext cx="2619188" cy="479599"/>
      </dsp:txXfrm>
    </dsp:sp>
    <dsp:sp modelId="{154EDB37-1D80-407B-8672-07DD6CC6F5D3}">
      <dsp:nvSpPr>
        <dsp:cNvPr id="0" name=""/>
        <dsp:cNvSpPr/>
      </dsp:nvSpPr>
      <dsp:spPr>
        <a:xfrm>
          <a:off x="5974436" y="654984"/>
          <a:ext cx="2619188" cy="3051067"/>
        </a:xfrm>
        <a:prstGeom prst="rect">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s-MX" sz="1300" kern="1200" dirty="0" smtClean="0"/>
            <a:t>Derechos de obtenedor:</a:t>
          </a:r>
          <a:endParaRPr lang="es-MX" sz="1300" kern="1200" dirty="0"/>
        </a:p>
        <a:p>
          <a:pPr marL="228600" lvl="2" indent="-114300" algn="l" defTabSz="577850">
            <a:lnSpc>
              <a:spcPct val="90000"/>
            </a:lnSpc>
            <a:spcBef>
              <a:spcPct val="0"/>
            </a:spcBef>
            <a:spcAft>
              <a:spcPct val="15000"/>
            </a:spcAft>
            <a:buChar char="••"/>
          </a:pPr>
          <a:r>
            <a:rPr lang="es-MX" sz="1300" kern="1200" dirty="0" smtClean="0"/>
            <a:t>Semillas</a:t>
          </a:r>
          <a:endParaRPr lang="es-MX" sz="1300" kern="1200" dirty="0"/>
        </a:p>
        <a:p>
          <a:pPr marL="228600" lvl="2" indent="-114300" algn="l" defTabSz="577850">
            <a:lnSpc>
              <a:spcPct val="90000"/>
            </a:lnSpc>
            <a:spcBef>
              <a:spcPct val="0"/>
            </a:spcBef>
            <a:spcAft>
              <a:spcPct val="15000"/>
            </a:spcAft>
            <a:buChar char="••"/>
          </a:pPr>
          <a:r>
            <a:rPr lang="es-MX" sz="1300" kern="1200" dirty="0" smtClean="0"/>
            <a:t>Variedades Vegetales</a:t>
          </a:r>
          <a:endParaRPr lang="es-MX" sz="1300" kern="1200" dirty="0"/>
        </a:p>
      </dsp:txBody>
      <dsp:txXfrm>
        <a:off x="5974436" y="654984"/>
        <a:ext cx="2619188" cy="305106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81398-A88C-4394-8EC1-8C770A5AFDBB}">
      <dsp:nvSpPr>
        <dsp:cNvPr id="0" name=""/>
        <dsp:cNvSpPr/>
      </dsp:nvSpPr>
      <dsp:spPr>
        <a:xfrm>
          <a:off x="0" y="0"/>
          <a:ext cx="8596312" cy="1212949"/>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Los derechos de propiedad industrial</a:t>
          </a:r>
          <a:endParaRPr lang="es-MX" sz="2300" kern="1200" dirty="0"/>
        </a:p>
        <a:p>
          <a:pPr marL="171450" lvl="1" indent="-171450" algn="l" defTabSz="800100">
            <a:lnSpc>
              <a:spcPct val="90000"/>
            </a:lnSpc>
            <a:spcBef>
              <a:spcPct val="0"/>
            </a:spcBef>
            <a:spcAft>
              <a:spcPct val="15000"/>
            </a:spcAft>
            <a:buChar char="••"/>
          </a:pPr>
          <a:r>
            <a:rPr lang="es-MX" sz="1800" kern="1200" dirty="0" smtClean="0"/>
            <a:t>Ley de la Propiedad Industrial</a:t>
          </a:r>
          <a:endParaRPr lang="es-MX" sz="1800" kern="1200" dirty="0"/>
        </a:p>
      </dsp:txBody>
      <dsp:txXfrm>
        <a:off x="1840557" y="0"/>
        <a:ext cx="6755754" cy="1212949"/>
      </dsp:txXfrm>
    </dsp:sp>
    <dsp:sp modelId="{0A1BA497-6EBE-4D3B-9D4A-E48CC3E51B59}">
      <dsp:nvSpPr>
        <dsp:cNvPr id="0" name=""/>
        <dsp:cNvSpPr/>
      </dsp:nvSpPr>
      <dsp:spPr>
        <a:xfrm>
          <a:off x="121294" y="121294"/>
          <a:ext cx="1719262" cy="97035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46EEA7-47F2-48D4-932B-75A210444BEB}">
      <dsp:nvSpPr>
        <dsp:cNvPr id="0" name=""/>
        <dsp:cNvSpPr/>
      </dsp:nvSpPr>
      <dsp:spPr>
        <a:xfrm>
          <a:off x="0" y="1334243"/>
          <a:ext cx="8596312" cy="1212949"/>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Los derechos de autor y derechos conexos</a:t>
          </a:r>
          <a:endParaRPr lang="es-MX" sz="2300" kern="1200" dirty="0"/>
        </a:p>
        <a:p>
          <a:pPr marL="171450" lvl="1" indent="-171450" algn="l" defTabSz="800100">
            <a:lnSpc>
              <a:spcPct val="90000"/>
            </a:lnSpc>
            <a:spcBef>
              <a:spcPct val="0"/>
            </a:spcBef>
            <a:spcAft>
              <a:spcPct val="15000"/>
            </a:spcAft>
            <a:buChar char="••"/>
          </a:pPr>
          <a:r>
            <a:rPr lang="es-MX" sz="1800" kern="1200" dirty="0" smtClean="0"/>
            <a:t>Ley federal del Derecho de Autor</a:t>
          </a:r>
        </a:p>
      </dsp:txBody>
      <dsp:txXfrm>
        <a:off x="1840557" y="1334243"/>
        <a:ext cx="6755754" cy="1212949"/>
      </dsp:txXfrm>
    </dsp:sp>
    <dsp:sp modelId="{F1BFDD81-A2E2-4081-BBA1-C974685255FA}">
      <dsp:nvSpPr>
        <dsp:cNvPr id="0" name=""/>
        <dsp:cNvSpPr/>
      </dsp:nvSpPr>
      <dsp:spPr>
        <a:xfrm>
          <a:off x="121294" y="1455538"/>
          <a:ext cx="1719262" cy="97035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4000" b="-4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FFF8ED-A519-42A5-A7D5-D073BC0E8698}">
      <dsp:nvSpPr>
        <dsp:cNvPr id="0" name=""/>
        <dsp:cNvSpPr/>
      </dsp:nvSpPr>
      <dsp:spPr>
        <a:xfrm>
          <a:off x="0" y="2668487"/>
          <a:ext cx="8596312" cy="1212949"/>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MX" sz="2300" kern="1200" dirty="0" smtClean="0"/>
            <a:t>Los derechos de obtentor</a:t>
          </a:r>
          <a:endParaRPr lang="es-MX" sz="2300" kern="1200" dirty="0"/>
        </a:p>
        <a:p>
          <a:pPr marL="171450" lvl="1" indent="-171450" algn="l" defTabSz="800100">
            <a:lnSpc>
              <a:spcPct val="90000"/>
            </a:lnSpc>
            <a:spcBef>
              <a:spcPct val="0"/>
            </a:spcBef>
            <a:spcAft>
              <a:spcPct val="15000"/>
            </a:spcAft>
            <a:buChar char="••"/>
          </a:pPr>
          <a:r>
            <a:rPr lang="es-MX" sz="1800" kern="1200" dirty="0" smtClean="0"/>
            <a:t>Ley de Variedades Vegetales</a:t>
          </a:r>
          <a:endParaRPr lang="es-MX" sz="1800" kern="1200" dirty="0"/>
        </a:p>
        <a:p>
          <a:pPr marL="171450" lvl="1" indent="-171450" algn="l" defTabSz="800100">
            <a:lnSpc>
              <a:spcPct val="90000"/>
            </a:lnSpc>
            <a:spcBef>
              <a:spcPct val="0"/>
            </a:spcBef>
            <a:spcAft>
              <a:spcPct val="15000"/>
            </a:spcAft>
            <a:buChar char="••"/>
          </a:pPr>
          <a:r>
            <a:rPr lang="es-MX" sz="1800" kern="1200" dirty="0" smtClean="0"/>
            <a:t>Ley Federal de Producción, Certificación y Comercio de Semillas</a:t>
          </a:r>
        </a:p>
      </dsp:txBody>
      <dsp:txXfrm>
        <a:off x="1840557" y="2668487"/>
        <a:ext cx="6755754" cy="1212949"/>
      </dsp:txXfrm>
    </dsp:sp>
    <dsp:sp modelId="{8A69DF9E-DDCE-4BDD-B646-A73C3EF885DB}">
      <dsp:nvSpPr>
        <dsp:cNvPr id="0" name=""/>
        <dsp:cNvSpPr/>
      </dsp:nvSpPr>
      <dsp:spPr>
        <a:xfrm>
          <a:off x="121294" y="2789782"/>
          <a:ext cx="1719262" cy="97035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8E734-631C-4443-91F5-D96112A21EF5}">
      <dsp:nvSpPr>
        <dsp:cNvPr id="0" name=""/>
        <dsp:cNvSpPr/>
      </dsp:nvSpPr>
      <dsp:spPr>
        <a:xfrm>
          <a:off x="5238566" y="3412880"/>
          <a:ext cx="411792" cy="1328031"/>
        </a:xfrm>
        <a:custGeom>
          <a:avLst/>
          <a:gdLst/>
          <a:ahLst/>
          <a:cxnLst/>
          <a:rect l="0" t="0" r="0" b="0"/>
          <a:pathLst>
            <a:path>
              <a:moveTo>
                <a:pt x="0" y="0"/>
              </a:moveTo>
              <a:lnTo>
                <a:pt x="205896" y="0"/>
              </a:lnTo>
              <a:lnTo>
                <a:pt x="205896" y="1328031"/>
              </a:lnTo>
              <a:lnTo>
                <a:pt x="411792" y="132803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940079-B152-4A4C-BC04-03DF4804DB90}">
      <dsp:nvSpPr>
        <dsp:cNvPr id="0" name=""/>
        <dsp:cNvSpPr/>
      </dsp:nvSpPr>
      <dsp:spPr>
        <a:xfrm>
          <a:off x="5238566" y="3412880"/>
          <a:ext cx="411792" cy="442677"/>
        </a:xfrm>
        <a:custGeom>
          <a:avLst/>
          <a:gdLst/>
          <a:ahLst/>
          <a:cxnLst/>
          <a:rect l="0" t="0" r="0" b="0"/>
          <a:pathLst>
            <a:path>
              <a:moveTo>
                <a:pt x="0" y="0"/>
              </a:moveTo>
              <a:lnTo>
                <a:pt x="205896" y="0"/>
              </a:lnTo>
              <a:lnTo>
                <a:pt x="205896" y="442677"/>
              </a:lnTo>
              <a:lnTo>
                <a:pt x="411792" y="44267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2B6B59-ABDE-4BFD-BCB9-C6F9B9E13130}">
      <dsp:nvSpPr>
        <dsp:cNvPr id="0" name=""/>
        <dsp:cNvSpPr/>
      </dsp:nvSpPr>
      <dsp:spPr>
        <a:xfrm>
          <a:off x="5238566" y="2970203"/>
          <a:ext cx="411792" cy="442677"/>
        </a:xfrm>
        <a:custGeom>
          <a:avLst/>
          <a:gdLst/>
          <a:ahLst/>
          <a:cxnLst/>
          <a:rect l="0" t="0" r="0" b="0"/>
          <a:pathLst>
            <a:path>
              <a:moveTo>
                <a:pt x="0" y="442677"/>
              </a:moveTo>
              <a:lnTo>
                <a:pt x="205896" y="442677"/>
              </a:lnTo>
              <a:lnTo>
                <a:pt x="205896" y="0"/>
              </a:lnTo>
              <a:lnTo>
                <a:pt x="411792" y="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75C956-FD02-4260-A535-6BAB800357E2}">
      <dsp:nvSpPr>
        <dsp:cNvPr id="0" name=""/>
        <dsp:cNvSpPr/>
      </dsp:nvSpPr>
      <dsp:spPr>
        <a:xfrm>
          <a:off x="5238566" y="2084849"/>
          <a:ext cx="411792" cy="1328031"/>
        </a:xfrm>
        <a:custGeom>
          <a:avLst/>
          <a:gdLst/>
          <a:ahLst/>
          <a:cxnLst/>
          <a:rect l="0" t="0" r="0" b="0"/>
          <a:pathLst>
            <a:path>
              <a:moveTo>
                <a:pt x="0" y="1328031"/>
              </a:moveTo>
              <a:lnTo>
                <a:pt x="205896" y="1328031"/>
              </a:lnTo>
              <a:lnTo>
                <a:pt x="205896" y="0"/>
              </a:lnTo>
              <a:lnTo>
                <a:pt x="411792" y="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38989C-DA3D-4628-9EFA-AA583D0121E8}">
      <dsp:nvSpPr>
        <dsp:cNvPr id="0" name=""/>
        <dsp:cNvSpPr/>
      </dsp:nvSpPr>
      <dsp:spPr>
        <a:xfrm>
          <a:off x="5189686" y="756818"/>
          <a:ext cx="411792" cy="442677"/>
        </a:xfrm>
        <a:custGeom>
          <a:avLst/>
          <a:gdLst/>
          <a:ahLst/>
          <a:cxnLst/>
          <a:rect l="0" t="0" r="0" b="0"/>
          <a:pathLst>
            <a:path>
              <a:moveTo>
                <a:pt x="0" y="0"/>
              </a:moveTo>
              <a:lnTo>
                <a:pt x="205896" y="0"/>
              </a:lnTo>
              <a:lnTo>
                <a:pt x="205896" y="442677"/>
              </a:lnTo>
              <a:lnTo>
                <a:pt x="411792" y="44267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5E50C4-12B1-4F22-9A35-B13665461CDE}">
      <dsp:nvSpPr>
        <dsp:cNvPr id="0" name=""/>
        <dsp:cNvSpPr/>
      </dsp:nvSpPr>
      <dsp:spPr>
        <a:xfrm>
          <a:off x="5189686" y="314141"/>
          <a:ext cx="411792" cy="442677"/>
        </a:xfrm>
        <a:custGeom>
          <a:avLst/>
          <a:gdLst/>
          <a:ahLst/>
          <a:cxnLst/>
          <a:rect l="0" t="0" r="0" b="0"/>
          <a:pathLst>
            <a:path>
              <a:moveTo>
                <a:pt x="0" y="442677"/>
              </a:moveTo>
              <a:lnTo>
                <a:pt x="205896" y="442677"/>
              </a:lnTo>
              <a:lnTo>
                <a:pt x="205896" y="0"/>
              </a:lnTo>
              <a:lnTo>
                <a:pt x="411792" y="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7808EE-0CDB-46BC-A1CE-72993D142277}">
      <dsp:nvSpPr>
        <dsp:cNvPr id="0" name=""/>
        <dsp:cNvSpPr/>
      </dsp:nvSpPr>
      <dsp:spPr>
        <a:xfrm>
          <a:off x="1687349" y="151690"/>
          <a:ext cx="3502337" cy="1210256"/>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Unidad de aprendizaje</a:t>
          </a:r>
          <a:endParaRPr lang="es-MX" sz="1600" kern="1200" dirty="0"/>
        </a:p>
      </dsp:txBody>
      <dsp:txXfrm>
        <a:off x="1687349" y="151690"/>
        <a:ext cx="3502337" cy="1210256"/>
      </dsp:txXfrm>
    </dsp:sp>
    <dsp:sp modelId="{0B1B54A9-FC00-41F7-B092-DD946961D015}">
      <dsp:nvSpPr>
        <dsp:cNvPr id="0" name=""/>
        <dsp:cNvSpPr/>
      </dsp:nvSpPr>
      <dsp:spPr>
        <a:xfrm>
          <a:off x="5601479" y="149"/>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Identificación de la Unidad de aprendizaje </a:t>
          </a:r>
          <a:endParaRPr lang="es-MX" sz="1400" kern="1200" dirty="0"/>
        </a:p>
      </dsp:txBody>
      <dsp:txXfrm>
        <a:off x="5601479" y="149"/>
        <a:ext cx="2058962" cy="627983"/>
      </dsp:txXfrm>
    </dsp:sp>
    <dsp:sp modelId="{54E2EEA2-1469-4C03-BB3B-4CAAFE88BE3C}">
      <dsp:nvSpPr>
        <dsp:cNvPr id="0" name=""/>
        <dsp:cNvSpPr/>
      </dsp:nvSpPr>
      <dsp:spPr>
        <a:xfrm>
          <a:off x="5601479" y="885503"/>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Estructura de la unidad de aprendizaje </a:t>
          </a:r>
          <a:endParaRPr lang="es-MX" sz="1400" kern="1200" dirty="0"/>
        </a:p>
      </dsp:txBody>
      <dsp:txXfrm>
        <a:off x="5601479" y="885503"/>
        <a:ext cx="2058962" cy="627983"/>
      </dsp:txXfrm>
    </dsp:sp>
    <dsp:sp modelId="{10C4A85F-A668-4F70-B927-3FE65EB21504}">
      <dsp:nvSpPr>
        <dsp:cNvPr id="0" name=""/>
        <dsp:cNvSpPr/>
      </dsp:nvSpPr>
      <dsp:spPr>
        <a:xfrm>
          <a:off x="1687349" y="2779122"/>
          <a:ext cx="3551216" cy="1267516"/>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t>Unidad I “Propiedad Intelectual”</a:t>
          </a:r>
          <a:endParaRPr lang="es-MX" sz="1600" kern="1200" dirty="0"/>
        </a:p>
      </dsp:txBody>
      <dsp:txXfrm>
        <a:off x="1687349" y="2779122"/>
        <a:ext cx="3551216" cy="1267516"/>
      </dsp:txXfrm>
    </dsp:sp>
    <dsp:sp modelId="{7A149D08-3F28-49A8-B6A5-1136962232D9}">
      <dsp:nvSpPr>
        <dsp:cNvPr id="0" name=""/>
        <dsp:cNvSpPr/>
      </dsp:nvSpPr>
      <dsp:spPr>
        <a:xfrm>
          <a:off x="5650358" y="1770857"/>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Objetivo </a:t>
          </a:r>
          <a:endParaRPr lang="es-MX" sz="1400" kern="1200" dirty="0"/>
        </a:p>
      </dsp:txBody>
      <dsp:txXfrm>
        <a:off x="5650358" y="1770857"/>
        <a:ext cx="2058962" cy="627983"/>
      </dsp:txXfrm>
    </dsp:sp>
    <dsp:sp modelId="{E8985D89-B295-42CC-9BEC-B2050F82DD79}">
      <dsp:nvSpPr>
        <dsp:cNvPr id="0" name=""/>
        <dsp:cNvSpPr/>
      </dsp:nvSpPr>
      <dsp:spPr>
        <a:xfrm>
          <a:off x="5650358" y="2656211"/>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Introducción </a:t>
          </a:r>
          <a:endParaRPr lang="es-MX" sz="1400" kern="1200" dirty="0"/>
        </a:p>
      </dsp:txBody>
      <dsp:txXfrm>
        <a:off x="5650358" y="2656211"/>
        <a:ext cx="2058962" cy="627983"/>
      </dsp:txXfrm>
    </dsp:sp>
    <dsp:sp modelId="{4FC8742E-0041-495A-A5A0-2D49694DC8D7}">
      <dsp:nvSpPr>
        <dsp:cNvPr id="0" name=""/>
        <dsp:cNvSpPr/>
      </dsp:nvSpPr>
      <dsp:spPr>
        <a:xfrm>
          <a:off x="5650358" y="3541565"/>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Contenido de la </a:t>
          </a:r>
        </a:p>
        <a:p>
          <a:pPr lvl="0" algn="ctr" defTabSz="622300">
            <a:lnSpc>
              <a:spcPct val="90000"/>
            </a:lnSpc>
            <a:spcBef>
              <a:spcPct val="0"/>
            </a:spcBef>
            <a:spcAft>
              <a:spcPct val="35000"/>
            </a:spcAft>
          </a:pPr>
          <a:r>
            <a:rPr lang="es-MX" sz="1400" kern="1200" dirty="0" smtClean="0"/>
            <a:t>unidad I</a:t>
          </a:r>
          <a:endParaRPr lang="es-MX" sz="1400" kern="1200" dirty="0"/>
        </a:p>
      </dsp:txBody>
      <dsp:txXfrm>
        <a:off x="5650358" y="3541565"/>
        <a:ext cx="2058962" cy="627983"/>
      </dsp:txXfrm>
    </dsp:sp>
    <dsp:sp modelId="{1A6F5A9B-FE84-4825-A785-9BA17CD1C112}">
      <dsp:nvSpPr>
        <dsp:cNvPr id="0" name=""/>
        <dsp:cNvSpPr/>
      </dsp:nvSpPr>
      <dsp:spPr>
        <a:xfrm>
          <a:off x="5650358" y="4426919"/>
          <a:ext cx="2058962" cy="627983"/>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Referencias </a:t>
          </a:r>
          <a:endParaRPr lang="es-MX" sz="1400" kern="1200" dirty="0"/>
        </a:p>
      </dsp:txBody>
      <dsp:txXfrm>
        <a:off x="5650358" y="4426919"/>
        <a:ext cx="2058962" cy="6279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6F613-0130-4B2E-838D-9F7521AC364E}">
      <dsp:nvSpPr>
        <dsp:cNvPr id="0" name=""/>
        <dsp:cNvSpPr/>
      </dsp:nvSpPr>
      <dsp:spPr>
        <a:xfrm>
          <a:off x="2202274" y="2545723"/>
          <a:ext cx="2233333" cy="1209218"/>
        </a:xfrm>
        <a:custGeom>
          <a:avLst/>
          <a:gdLst/>
          <a:ahLst/>
          <a:cxnLst/>
          <a:rect l="0" t="0" r="0" b="0"/>
          <a:pathLst>
            <a:path>
              <a:moveTo>
                <a:pt x="0" y="0"/>
              </a:moveTo>
              <a:lnTo>
                <a:pt x="1116666" y="0"/>
              </a:lnTo>
              <a:lnTo>
                <a:pt x="1116666" y="1209218"/>
              </a:lnTo>
              <a:lnTo>
                <a:pt x="2233333" y="120921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dirty="0"/>
        </a:p>
      </dsp:txBody>
      <dsp:txXfrm>
        <a:off x="3255448" y="3086841"/>
        <a:ext cx="126984" cy="126984"/>
      </dsp:txXfrm>
    </dsp:sp>
    <dsp:sp modelId="{D210CFD8-8573-457F-81B8-221E2F5192D2}">
      <dsp:nvSpPr>
        <dsp:cNvPr id="0" name=""/>
        <dsp:cNvSpPr/>
      </dsp:nvSpPr>
      <dsp:spPr>
        <a:xfrm>
          <a:off x="2202274" y="2500004"/>
          <a:ext cx="2233333" cy="91440"/>
        </a:xfrm>
        <a:custGeom>
          <a:avLst/>
          <a:gdLst/>
          <a:ahLst/>
          <a:cxnLst/>
          <a:rect l="0" t="0" r="0" b="0"/>
          <a:pathLst>
            <a:path>
              <a:moveTo>
                <a:pt x="0" y="45720"/>
              </a:moveTo>
              <a:lnTo>
                <a:pt x="2233333" y="4572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dirty="0"/>
        </a:p>
      </dsp:txBody>
      <dsp:txXfrm>
        <a:off x="3263107" y="2489890"/>
        <a:ext cx="111666" cy="111666"/>
      </dsp:txXfrm>
    </dsp:sp>
    <dsp:sp modelId="{A38CB20E-486D-49D0-A229-6ED646FD7E69}">
      <dsp:nvSpPr>
        <dsp:cNvPr id="0" name=""/>
        <dsp:cNvSpPr/>
      </dsp:nvSpPr>
      <dsp:spPr>
        <a:xfrm>
          <a:off x="2202274" y="1336505"/>
          <a:ext cx="2233333" cy="1209218"/>
        </a:xfrm>
        <a:custGeom>
          <a:avLst/>
          <a:gdLst/>
          <a:ahLst/>
          <a:cxnLst/>
          <a:rect l="0" t="0" r="0" b="0"/>
          <a:pathLst>
            <a:path>
              <a:moveTo>
                <a:pt x="0" y="1209218"/>
              </a:moveTo>
              <a:lnTo>
                <a:pt x="1116666" y="1209218"/>
              </a:lnTo>
              <a:lnTo>
                <a:pt x="1116666" y="0"/>
              </a:lnTo>
              <a:lnTo>
                <a:pt x="2233333" y="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s-MX" sz="900" kern="1200" dirty="0"/>
        </a:p>
      </dsp:txBody>
      <dsp:txXfrm>
        <a:off x="3255448" y="1877622"/>
        <a:ext cx="126984" cy="126984"/>
      </dsp:txXfrm>
    </dsp:sp>
    <dsp:sp modelId="{3362F290-1DC5-4F10-9CBD-6C770B8F27D2}">
      <dsp:nvSpPr>
        <dsp:cNvPr id="0" name=""/>
        <dsp:cNvSpPr/>
      </dsp:nvSpPr>
      <dsp:spPr>
        <a:xfrm>
          <a:off x="0" y="2167944"/>
          <a:ext cx="3648989" cy="755558"/>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MX" sz="2400" kern="1200" dirty="0" smtClean="0"/>
            <a:t>La Propiedad Intelectual</a:t>
          </a:r>
          <a:endParaRPr lang="es-MX" sz="2400" kern="1200" dirty="0"/>
        </a:p>
      </dsp:txBody>
      <dsp:txXfrm>
        <a:off x="0" y="2167944"/>
        <a:ext cx="3648989" cy="755558"/>
      </dsp:txXfrm>
    </dsp:sp>
    <dsp:sp modelId="{9890315A-7192-477E-BC4B-06D124A4FD8E}">
      <dsp:nvSpPr>
        <dsp:cNvPr id="0" name=""/>
        <dsp:cNvSpPr/>
      </dsp:nvSpPr>
      <dsp:spPr>
        <a:xfrm>
          <a:off x="4435607" y="852817"/>
          <a:ext cx="3172990" cy="967375"/>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t>Tipos de Propiedad Intelectual</a:t>
          </a:r>
          <a:endParaRPr lang="es-MX" sz="2200" kern="1200" dirty="0"/>
        </a:p>
      </dsp:txBody>
      <dsp:txXfrm>
        <a:off x="4435607" y="852817"/>
        <a:ext cx="3172990" cy="967375"/>
      </dsp:txXfrm>
    </dsp:sp>
    <dsp:sp modelId="{6FB15E6C-FA46-4649-A982-6CA658B3B495}">
      <dsp:nvSpPr>
        <dsp:cNvPr id="0" name=""/>
        <dsp:cNvSpPr/>
      </dsp:nvSpPr>
      <dsp:spPr>
        <a:xfrm>
          <a:off x="4435607" y="2062036"/>
          <a:ext cx="3172990" cy="967375"/>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t>Naturaleza jurídica de la propiedad intelectual</a:t>
          </a:r>
          <a:endParaRPr lang="es-MX" sz="2200" kern="1200" dirty="0"/>
        </a:p>
      </dsp:txBody>
      <dsp:txXfrm>
        <a:off x="4435607" y="2062036"/>
        <a:ext cx="3172990" cy="967375"/>
      </dsp:txXfrm>
    </dsp:sp>
    <dsp:sp modelId="{68E3AD46-90FA-4A5C-991F-F0AD1B73E9CB}">
      <dsp:nvSpPr>
        <dsp:cNvPr id="0" name=""/>
        <dsp:cNvSpPr/>
      </dsp:nvSpPr>
      <dsp:spPr>
        <a:xfrm>
          <a:off x="4435607" y="3271255"/>
          <a:ext cx="3172990" cy="967375"/>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MX" sz="2200" kern="1200" dirty="0" smtClean="0"/>
            <a:t>Relación de la Propiedad Intelectual con otras ramas del derecho</a:t>
          </a:r>
          <a:endParaRPr lang="es-MX" sz="2200" kern="1200" dirty="0"/>
        </a:p>
      </dsp:txBody>
      <dsp:txXfrm>
        <a:off x="4435607" y="3271255"/>
        <a:ext cx="3172990" cy="9673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D045C4-C7BF-4C49-8539-D1C0EF738BDB}">
      <dsp:nvSpPr>
        <dsp:cNvPr id="0" name=""/>
        <dsp:cNvSpPr/>
      </dsp:nvSpPr>
      <dsp:spPr>
        <a:xfrm rot="5400000">
          <a:off x="3723164" y="124354"/>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Derecho intelectual </a:t>
          </a:r>
          <a:endParaRPr lang="es-MX" sz="1800" kern="1200" dirty="0"/>
        </a:p>
      </dsp:txBody>
      <dsp:txXfrm rot="-5400000">
        <a:off x="4103214" y="296465"/>
        <a:ext cx="1134701" cy="1304256"/>
      </dsp:txXfrm>
    </dsp:sp>
    <dsp:sp modelId="{859784AE-E28B-4F21-88D8-1325314F9D14}">
      <dsp:nvSpPr>
        <dsp:cNvPr id="0" name=""/>
        <dsp:cNvSpPr/>
      </dsp:nvSpPr>
      <dsp:spPr>
        <a:xfrm>
          <a:off x="5544827" y="380152"/>
          <a:ext cx="2114599" cy="11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just" defTabSz="488950">
            <a:lnSpc>
              <a:spcPct val="90000"/>
            </a:lnSpc>
            <a:spcBef>
              <a:spcPct val="0"/>
            </a:spcBef>
            <a:spcAft>
              <a:spcPct val="35000"/>
            </a:spcAft>
          </a:pPr>
          <a:r>
            <a:rPr lang="es-MX" sz="1100" kern="1200" dirty="0" smtClean="0"/>
            <a:t>Conjunto de normas que regulan las prerrogativas y beneficios que las leyes reconocen y establecen en favor de los autores y de sus </a:t>
          </a:r>
          <a:r>
            <a:rPr lang="es-MX" sz="1400" kern="1200" dirty="0" smtClean="0"/>
            <a:t>causahabientes</a:t>
          </a:r>
          <a:r>
            <a:rPr lang="es-MX" sz="1100" kern="1200" dirty="0" smtClean="0"/>
            <a:t> por la creación de obras artísticas, científicas, industriales y comerciales </a:t>
          </a:r>
          <a:endParaRPr lang="es-MX" sz="1100" kern="1200" dirty="0"/>
        </a:p>
      </dsp:txBody>
      <dsp:txXfrm>
        <a:off x="5544827" y="380152"/>
        <a:ext cx="2114599" cy="1136881"/>
      </dsp:txXfrm>
    </dsp:sp>
    <dsp:sp modelId="{DE7E3854-F775-4D8B-A542-11CF9AF2154A}">
      <dsp:nvSpPr>
        <dsp:cNvPr id="0" name=""/>
        <dsp:cNvSpPr/>
      </dsp:nvSpPr>
      <dsp:spPr>
        <a:xfrm rot="5400000">
          <a:off x="1942808" y="124354"/>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just" defTabSz="1955800">
            <a:lnSpc>
              <a:spcPct val="90000"/>
            </a:lnSpc>
            <a:spcBef>
              <a:spcPct val="0"/>
            </a:spcBef>
            <a:spcAft>
              <a:spcPct val="35000"/>
            </a:spcAft>
          </a:pPr>
          <a:endParaRPr lang="es-MX" sz="4400" kern="1200" dirty="0"/>
        </a:p>
      </dsp:txBody>
      <dsp:txXfrm rot="-5400000">
        <a:off x="2322858" y="296465"/>
        <a:ext cx="1134701" cy="1304256"/>
      </dsp:txXfrm>
    </dsp:sp>
    <dsp:sp modelId="{6DAD4165-7607-4146-B156-D2E561F5A49E}">
      <dsp:nvSpPr>
        <dsp:cNvPr id="0" name=""/>
        <dsp:cNvSpPr/>
      </dsp:nvSpPr>
      <dsp:spPr>
        <a:xfrm rot="5400000">
          <a:off x="2829575" y="1732662"/>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Propiedad intelectual </a:t>
          </a:r>
          <a:endParaRPr lang="es-MX" sz="1800" kern="1200" dirty="0"/>
        </a:p>
      </dsp:txBody>
      <dsp:txXfrm rot="-5400000">
        <a:off x="3209625" y="1904773"/>
        <a:ext cx="1134701" cy="1304256"/>
      </dsp:txXfrm>
    </dsp:sp>
    <dsp:sp modelId="{D104FAE8-E2E0-4BE5-9C18-FEEAD2344694}">
      <dsp:nvSpPr>
        <dsp:cNvPr id="0" name=""/>
        <dsp:cNvSpPr/>
      </dsp:nvSpPr>
      <dsp:spPr>
        <a:xfrm>
          <a:off x="838138" y="1988460"/>
          <a:ext cx="2046386" cy="11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kern="1200" dirty="0" smtClean="0"/>
            <a:t>La propiedad intelectual (P.I.) se relaciona con las creaciones de la mente: invenciones, obras literarias y artísticas, así como símbolos, nombres e imágenes utilizados en el comercio</a:t>
          </a:r>
          <a:endParaRPr lang="es-MX" sz="1200" kern="1200" dirty="0"/>
        </a:p>
      </dsp:txBody>
      <dsp:txXfrm>
        <a:off x="838138" y="1988460"/>
        <a:ext cx="2046386" cy="1136881"/>
      </dsp:txXfrm>
    </dsp:sp>
    <dsp:sp modelId="{0BDF6CA3-6F41-4FCC-8B8E-56B6330D239A}">
      <dsp:nvSpPr>
        <dsp:cNvPr id="0" name=""/>
        <dsp:cNvSpPr/>
      </dsp:nvSpPr>
      <dsp:spPr>
        <a:xfrm rot="5400000">
          <a:off x="4609931" y="1732662"/>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just" defTabSz="1955800">
            <a:lnSpc>
              <a:spcPct val="90000"/>
            </a:lnSpc>
            <a:spcBef>
              <a:spcPct val="0"/>
            </a:spcBef>
            <a:spcAft>
              <a:spcPct val="35000"/>
            </a:spcAft>
          </a:pPr>
          <a:endParaRPr lang="es-MX" sz="4400" kern="1200" dirty="0"/>
        </a:p>
      </dsp:txBody>
      <dsp:txXfrm rot="-5400000">
        <a:off x="4989981" y="1904773"/>
        <a:ext cx="1134701" cy="1304256"/>
      </dsp:txXfrm>
    </dsp:sp>
    <dsp:sp modelId="{7DE93F70-F5EE-48FC-8643-AED5219711D2}">
      <dsp:nvSpPr>
        <dsp:cNvPr id="0" name=""/>
        <dsp:cNvSpPr/>
      </dsp:nvSpPr>
      <dsp:spPr>
        <a:xfrm rot="5400000">
          <a:off x="3723164" y="3340970"/>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Derecho de la Propiedad intelectual </a:t>
          </a:r>
          <a:endParaRPr lang="es-MX" sz="1800" kern="1200" dirty="0"/>
        </a:p>
      </dsp:txBody>
      <dsp:txXfrm rot="-5400000">
        <a:off x="4103214" y="3513081"/>
        <a:ext cx="1134701" cy="1304256"/>
      </dsp:txXfrm>
    </dsp:sp>
    <dsp:sp modelId="{C5A4B1E1-38E9-4371-B409-5062A3305569}">
      <dsp:nvSpPr>
        <dsp:cNvPr id="0" name=""/>
        <dsp:cNvSpPr/>
      </dsp:nvSpPr>
      <dsp:spPr>
        <a:xfrm>
          <a:off x="5544827" y="3596768"/>
          <a:ext cx="2114599" cy="11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MX" sz="1200" kern="1200" dirty="0" smtClean="0"/>
            <a:t>Es el derecho considerado como el privilegio de usar de forma exclusiva y temporal las creaciones y los signos distintivos de productos, establecimientos y servicios. </a:t>
          </a:r>
          <a:endParaRPr lang="es-MX" sz="1200" kern="1200" dirty="0"/>
        </a:p>
      </dsp:txBody>
      <dsp:txXfrm>
        <a:off x="5544827" y="3596768"/>
        <a:ext cx="2114599" cy="1136881"/>
      </dsp:txXfrm>
    </dsp:sp>
    <dsp:sp modelId="{E82E8DCE-E787-47CF-965A-530311EE6713}">
      <dsp:nvSpPr>
        <dsp:cNvPr id="0" name=""/>
        <dsp:cNvSpPr/>
      </dsp:nvSpPr>
      <dsp:spPr>
        <a:xfrm rot="5400000">
          <a:off x="1942808" y="3340970"/>
          <a:ext cx="1894802" cy="1648477"/>
        </a:xfrm>
        <a:prstGeom prst="hexagon">
          <a:avLst>
            <a:gd name="adj" fmla="val 25000"/>
            <a:gd name="vf" fmla="val 11547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just" defTabSz="1955800">
            <a:lnSpc>
              <a:spcPct val="90000"/>
            </a:lnSpc>
            <a:spcBef>
              <a:spcPct val="0"/>
            </a:spcBef>
            <a:spcAft>
              <a:spcPct val="35000"/>
            </a:spcAft>
          </a:pPr>
          <a:endParaRPr lang="es-MX" sz="4400" kern="1200" dirty="0"/>
        </a:p>
      </dsp:txBody>
      <dsp:txXfrm rot="-5400000">
        <a:off x="2322858" y="3513081"/>
        <a:ext cx="1134701" cy="13042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936FCC-4ADC-4B0E-8C8C-75552D931E0D}">
      <dsp:nvSpPr>
        <dsp:cNvPr id="0" name=""/>
        <dsp:cNvSpPr/>
      </dsp:nvSpPr>
      <dsp:spPr>
        <a:xfrm>
          <a:off x="4003470" y="2382117"/>
          <a:ext cx="2911476" cy="2911476"/>
        </a:xfrm>
        <a:prstGeom prst="gear9">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t>Artículos  17º  y 27º  </a:t>
          </a:r>
          <a:r>
            <a:rPr lang="es-MX" sz="1800" kern="1200" dirty="0" smtClean="0"/>
            <a:t>de la Declaración Universal de los Derechos Humanos</a:t>
          </a:r>
          <a:endParaRPr lang="es-MX" sz="1800" kern="1200" dirty="0"/>
        </a:p>
      </dsp:txBody>
      <dsp:txXfrm>
        <a:off x="4588806" y="3064116"/>
        <a:ext cx="1740804" cy="1496559"/>
      </dsp:txXfrm>
    </dsp:sp>
    <dsp:sp modelId="{F8B94F65-10EA-4CDD-A2A4-B1F419492EF0}">
      <dsp:nvSpPr>
        <dsp:cNvPr id="0" name=""/>
        <dsp:cNvSpPr/>
      </dsp:nvSpPr>
      <dsp:spPr>
        <a:xfrm>
          <a:off x="2871824" y="4462543"/>
          <a:ext cx="1852757" cy="83105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smtClean="0"/>
            <a:t>Derechos de autor y derecho a la propiedad </a:t>
          </a:r>
          <a:endParaRPr lang="es-MX" sz="1600" kern="1200" dirty="0"/>
        </a:p>
      </dsp:txBody>
      <dsp:txXfrm>
        <a:off x="2896165" y="4486884"/>
        <a:ext cx="1804075" cy="782368"/>
      </dsp:txXfrm>
    </dsp:sp>
    <dsp:sp modelId="{9B2E7948-9B02-4573-A703-008F1514AAFD}">
      <dsp:nvSpPr>
        <dsp:cNvPr id="0" name=""/>
        <dsp:cNvSpPr/>
      </dsp:nvSpPr>
      <dsp:spPr>
        <a:xfrm>
          <a:off x="2309520" y="1693950"/>
          <a:ext cx="2117437" cy="2117437"/>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Articulo 28º  </a:t>
          </a:r>
          <a:r>
            <a:rPr lang="es-MX" sz="1400" kern="1200" dirty="0" smtClean="0"/>
            <a:t>de la CPEUM</a:t>
          </a:r>
          <a:endParaRPr lang="es-MX" sz="1400" kern="1200" dirty="0"/>
        </a:p>
      </dsp:txBody>
      <dsp:txXfrm>
        <a:off x="2842591" y="2230243"/>
        <a:ext cx="1051295" cy="1044851"/>
      </dsp:txXfrm>
    </dsp:sp>
    <dsp:sp modelId="{A54E771F-5983-4848-A49C-1EE88C35E241}">
      <dsp:nvSpPr>
        <dsp:cNvPr id="0" name=""/>
        <dsp:cNvSpPr/>
      </dsp:nvSpPr>
      <dsp:spPr>
        <a:xfrm>
          <a:off x="775198" y="3137862"/>
          <a:ext cx="1852757" cy="111165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smtClean="0"/>
            <a:t>No se considera monopolio la propiedad intelectual </a:t>
          </a:r>
          <a:endParaRPr lang="es-MX" sz="1600" kern="1200" dirty="0"/>
        </a:p>
      </dsp:txBody>
      <dsp:txXfrm>
        <a:off x="807757" y="3170421"/>
        <a:ext cx="1787639" cy="1046536"/>
      </dsp:txXfrm>
    </dsp:sp>
    <dsp:sp modelId="{60FA9732-F5FE-4D0B-B8C6-0AC9EAB41333}">
      <dsp:nvSpPr>
        <dsp:cNvPr id="0" name=""/>
        <dsp:cNvSpPr/>
      </dsp:nvSpPr>
      <dsp:spPr>
        <a:xfrm rot="20700000">
          <a:off x="3495501" y="233134"/>
          <a:ext cx="2074656" cy="2074656"/>
        </a:xfrm>
        <a:prstGeom prst="gear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Articulo 1º </a:t>
          </a:r>
          <a:r>
            <a:rPr lang="es-MX" sz="1400" kern="1200" dirty="0" smtClean="0"/>
            <a:t>de la CPEUM</a:t>
          </a:r>
          <a:endParaRPr lang="es-MX" sz="1400" kern="1200" dirty="0"/>
        </a:p>
      </dsp:txBody>
      <dsp:txXfrm rot="-20700000">
        <a:off x="3950534" y="688167"/>
        <a:ext cx="1164590" cy="1164590"/>
      </dsp:txXfrm>
    </dsp:sp>
    <dsp:sp modelId="{2A345E6C-C6C8-47DD-BEA0-681EBAA4F9AC}">
      <dsp:nvSpPr>
        <dsp:cNvPr id="0" name=""/>
        <dsp:cNvSpPr/>
      </dsp:nvSpPr>
      <dsp:spPr>
        <a:xfrm>
          <a:off x="5234144" y="345805"/>
          <a:ext cx="2276705" cy="161391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just" defTabSz="711200">
            <a:lnSpc>
              <a:spcPct val="90000"/>
            </a:lnSpc>
            <a:spcBef>
              <a:spcPct val="0"/>
            </a:spcBef>
            <a:spcAft>
              <a:spcPct val="15000"/>
            </a:spcAft>
            <a:buChar char="••"/>
          </a:pPr>
          <a:r>
            <a:rPr lang="es-MX" sz="1600" kern="1200" dirty="0" smtClean="0"/>
            <a:t>Se gozaran de los derechos que provengan de los Tratados Internacionales en los que México sea parte</a:t>
          </a:r>
          <a:endParaRPr lang="es-MX" sz="1600" kern="1200" dirty="0"/>
        </a:p>
      </dsp:txBody>
      <dsp:txXfrm>
        <a:off x="5281414" y="393075"/>
        <a:ext cx="2182165" cy="1519371"/>
      </dsp:txXfrm>
    </dsp:sp>
    <dsp:sp modelId="{6CEF0DAA-E2CC-46DC-B57B-32C5B584B45E}">
      <dsp:nvSpPr>
        <dsp:cNvPr id="0" name=""/>
        <dsp:cNvSpPr/>
      </dsp:nvSpPr>
      <dsp:spPr>
        <a:xfrm>
          <a:off x="3791854" y="1935775"/>
          <a:ext cx="3726690" cy="3726690"/>
        </a:xfrm>
        <a:prstGeom prst="circularArrow">
          <a:avLst>
            <a:gd name="adj1" fmla="val 4687"/>
            <a:gd name="adj2" fmla="val 299029"/>
            <a:gd name="adj3" fmla="val 2537378"/>
            <a:gd name="adj4" fmla="val 15816314"/>
            <a:gd name="adj5" fmla="val 5469"/>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CD6B47-B552-4B3E-B7E9-3914D7575C35}">
      <dsp:nvSpPr>
        <dsp:cNvPr id="0" name=""/>
        <dsp:cNvSpPr/>
      </dsp:nvSpPr>
      <dsp:spPr>
        <a:xfrm>
          <a:off x="1934526" y="1220723"/>
          <a:ext cx="2707673" cy="2707673"/>
        </a:xfrm>
        <a:prstGeom prst="leftCircularArrow">
          <a:avLst>
            <a:gd name="adj1" fmla="val 6452"/>
            <a:gd name="adj2" fmla="val 429999"/>
            <a:gd name="adj3" fmla="val 10489124"/>
            <a:gd name="adj4" fmla="val 14837806"/>
            <a:gd name="adj5" fmla="val 7527"/>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5A1610-A1D1-4799-9D66-7B01A8E751D0}">
      <dsp:nvSpPr>
        <dsp:cNvPr id="0" name=""/>
        <dsp:cNvSpPr/>
      </dsp:nvSpPr>
      <dsp:spPr>
        <a:xfrm>
          <a:off x="3015612" y="-226011"/>
          <a:ext cx="2919417" cy="2919417"/>
        </a:xfrm>
        <a:prstGeom prst="circularArrow">
          <a:avLst>
            <a:gd name="adj1" fmla="val 5984"/>
            <a:gd name="adj2" fmla="val 394124"/>
            <a:gd name="adj3" fmla="val 13313824"/>
            <a:gd name="adj4" fmla="val 10508221"/>
            <a:gd name="adj5" fmla="val 6981"/>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00C15-76D0-49DE-8548-2495738EF890}">
      <dsp:nvSpPr>
        <dsp:cNvPr id="0" name=""/>
        <dsp:cNvSpPr/>
      </dsp:nvSpPr>
      <dsp:spPr>
        <a:xfrm>
          <a:off x="4029202" y="3184490"/>
          <a:ext cx="535338" cy="91440"/>
        </a:xfrm>
        <a:custGeom>
          <a:avLst/>
          <a:gdLst/>
          <a:ahLst/>
          <a:cxnLst/>
          <a:rect l="0" t="0" r="0" b="0"/>
          <a:pathLst>
            <a:path>
              <a:moveTo>
                <a:pt x="0" y="45720"/>
              </a:moveTo>
              <a:lnTo>
                <a:pt x="535338"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4283488" y="3216827"/>
        <a:ext cx="26766" cy="26766"/>
      </dsp:txXfrm>
    </dsp:sp>
    <dsp:sp modelId="{E684A768-EAD2-456A-8294-3AA20F3B22BD}">
      <dsp:nvSpPr>
        <dsp:cNvPr id="0" name=""/>
        <dsp:cNvSpPr/>
      </dsp:nvSpPr>
      <dsp:spPr>
        <a:xfrm>
          <a:off x="817172" y="2210130"/>
          <a:ext cx="535338" cy="1020080"/>
        </a:xfrm>
        <a:custGeom>
          <a:avLst/>
          <a:gdLst/>
          <a:ahLst/>
          <a:cxnLst/>
          <a:rect l="0" t="0" r="0" b="0"/>
          <a:pathLst>
            <a:path>
              <a:moveTo>
                <a:pt x="0" y="0"/>
              </a:moveTo>
              <a:lnTo>
                <a:pt x="267669" y="0"/>
              </a:lnTo>
              <a:lnTo>
                <a:pt x="267669" y="1020080"/>
              </a:lnTo>
              <a:lnTo>
                <a:pt x="535338" y="102008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1056041" y="2691369"/>
        <a:ext cx="57601" cy="57601"/>
      </dsp:txXfrm>
    </dsp:sp>
    <dsp:sp modelId="{06CB2C70-BA10-4C17-8B5B-F01A96A4CED4}">
      <dsp:nvSpPr>
        <dsp:cNvPr id="0" name=""/>
        <dsp:cNvSpPr/>
      </dsp:nvSpPr>
      <dsp:spPr>
        <a:xfrm>
          <a:off x="4029202" y="2164410"/>
          <a:ext cx="535338" cy="91440"/>
        </a:xfrm>
        <a:custGeom>
          <a:avLst/>
          <a:gdLst/>
          <a:ahLst/>
          <a:cxnLst/>
          <a:rect l="0" t="0" r="0" b="0"/>
          <a:pathLst>
            <a:path>
              <a:moveTo>
                <a:pt x="0" y="45720"/>
              </a:moveTo>
              <a:lnTo>
                <a:pt x="535338"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4283488" y="2196746"/>
        <a:ext cx="26766" cy="26766"/>
      </dsp:txXfrm>
    </dsp:sp>
    <dsp:sp modelId="{D0EE248B-E86D-4BE1-9717-65FCBE004990}">
      <dsp:nvSpPr>
        <dsp:cNvPr id="0" name=""/>
        <dsp:cNvSpPr/>
      </dsp:nvSpPr>
      <dsp:spPr>
        <a:xfrm>
          <a:off x="817172" y="2164410"/>
          <a:ext cx="535338" cy="91440"/>
        </a:xfrm>
        <a:custGeom>
          <a:avLst/>
          <a:gdLst/>
          <a:ahLst/>
          <a:cxnLst/>
          <a:rect l="0" t="0" r="0" b="0"/>
          <a:pathLst>
            <a:path>
              <a:moveTo>
                <a:pt x="0" y="45720"/>
              </a:moveTo>
              <a:lnTo>
                <a:pt x="535338" y="4572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1071458" y="2196746"/>
        <a:ext cx="26766" cy="26766"/>
      </dsp:txXfrm>
    </dsp:sp>
    <dsp:sp modelId="{D81B5E16-D033-4BC9-BD93-C94CD2328F28}">
      <dsp:nvSpPr>
        <dsp:cNvPr id="0" name=""/>
        <dsp:cNvSpPr/>
      </dsp:nvSpPr>
      <dsp:spPr>
        <a:xfrm>
          <a:off x="4029202" y="1144329"/>
          <a:ext cx="535338" cy="91440"/>
        </a:xfrm>
        <a:custGeom>
          <a:avLst/>
          <a:gdLst/>
          <a:ahLst/>
          <a:cxnLst/>
          <a:rect l="0" t="0" r="0" b="0"/>
          <a:pathLst>
            <a:path>
              <a:moveTo>
                <a:pt x="0" y="45720"/>
              </a:moveTo>
              <a:lnTo>
                <a:pt x="535338"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4283488" y="1176665"/>
        <a:ext cx="26766" cy="26766"/>
      </dsp:txXfrm>
    </dsp:sp>
    <dsp:sp modelId="{6D466355-F616-4748-B76F-729851A5C6A5}">
      <dsp:nvSpPr>
        <dsp:cNvPr id="0" name=""/>
        <dsp:cNvSpPr/>
      </dsp:nvSpPr>
      <dsp:spPr>
        <a:xfrm>
          <a:off x="817172" y="1190049"/>
          <a:ext cx="535338" cy="1020080"/>
        </a:xfrm>
        <a:custGeom>
          <a:avLst/>
          <a:gdLst/>
          <a:ahLst/>
          <a:cxnLst/>
          <a:rect l="0" t="0" r="0" b="0"/>
          <a:pathLst>
            <a:path>
              <a:moveTo>
                <a:pt x="0" y="1020080"/>
              </a:moveTo>
              <a:lnTo>
                <a:pt x="267669" y="1020080"/>
              </a:lnTo>
              <a:lnTo>
                <a:pt x="267669" y="0"/>
              </a:lnTo>
              <a:lnTo>
                <a:pt x="535338" y="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1056041" y="1671289"/>
        <a:ext cx="57601" cy="57601"/>
      </dsp:txXfrm>
    </dsp:sp>
    <dsp:sp modelId="{D56C5644-FC1C-4240-84BA-31D5D5CF4158}">
      <dsp:nvSpPr>
        <dsp:cNvPr id="0" name=""/>
        <dsp:cNvSpPr/>
      </dsp:nvSpPr>
      <dsp:spPr>
        <a:xfrm rot="16200000">
          <a:off x="-1738398" y="1802097"/>
          <a:ext cx="4295076"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655" tIns="33655" rIns="33655" bIns="33655" numCol="1" spcCol="1270" anchor="ctr" anchorCtr="0">
          <a:noAutofit/>
        </a:bodyPr>
        <a:lstStyle/>
        <a:p>
          <a:pPr lvl="0" algn="ctr" defTabSz="2355850">
            <a:lnSpc>
              <a:spcPct val="90000"/>
            </a:lnSpc>
            <a:spcBef>
              <a:spcPct val="0"/>
            </a:spcBef>
            <a:spcAft>
              <a:spcPct val="35000"/>
            </a:spcAft>
          </a:pPr>
          <a:r>
            <a:rPr lang="es-MX" sz="5300" kern="1200" dirty="0" smtClean="0"/>
            <a:t>Derecho </a:t>
          </a:r>
          <a:endParaRPr lang="es-MX" sz="5300" kern="1200" dirty="0"/>
        </a:p>
      </dsp:txBody>
      <dsp:txXfrm>
        <a:off x="-1738398" y="1802097"/>
        <a:ext cx="4295076" cy="816064"/>
      </dsp:txXfrm>
    </dsp:sp>
    <dsp:sp modelId="{FC35EC4E-D806-4AD4-A090-AFDF3FA3EB0E}">
      <dsp:nvSpPr>
        <dsp:cNvPr id="0" name=""/>
        <dsp:cNvSpPr/>
      </dsp:nvSpPr>
      <dsp:spPr>
        <a:xfrm>
          <a:off x="1352510" y="782016"/>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Publico</a:t>
          </a:r>
          <a:endParaRPr lang="es-MX" sz="1800" kern="1200" dirty="0"/>
        </a:p>
      </dsp:txBody>
      <dsp:txXfrm>
        <a:off x="1352510" y="782016"/>
        <a:ext cx="2676691" cy="816064"/>
      </dsp:txXfrm>
    </dsp:sp>
    <dsp:sp modelId="{2AEE3D97-92C2-48D6-8489-F7F0FC391739}">
      <dsp:nvSpPr>
        <dsp:cNvPr id="0" name=""/>
        <dsp:cNvSpPr/>
      </dsp:nvSpPr>
      <dsp:spPr>
        <a:xfrm>
          <a:off x="4564541" y="782016"/>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Relación Estado con particulares  </a:t>
          </a:r>
          <a:endParaRPr lang="es-MX" sz="1800" kern="1200" dirty="0"/>
        </a:p>
      </dsp:txBody>
      <dsp:txXfrm>
        <a:off x="4564541" y="782016"/>
        <a:ext cx="2676691" cy="816064"/>
      </dsp:txXfrm>
    </dsp:sp>
    <dsp:sp modelId="{42C803F3-9EE5-446F-AF43-6DAC6A4E86D4}">
      <dsp:nvSpPr>
        <dsp:cNvPr id="0" name=""/>
        <dsp:cNvSpPr/>
      </dsp:nvSpPr>
      <dsp:spPr>
        <a:xfrm>
          <a:off x="1352510" y="1802097"/>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Privado</a:t>
          </a:r>
          <a:endParaRPr lang="es-MX" sz="1800" kern="1200" dirty="0"/>
        </a:p>
      </dsp:txBody>
      <dsp:txXfrm>
        <a:off x="1352510" y="1802097"/>
        <a:ext cx="2676691" cy="816064"/>
      </dsp:txXfrm>
    </dsp:sp>
    <dsp:sp modelId="{0B227205-2F8E-4D86-B8A9-8580515A1425}">
      <dsp:nvSpPr>
        <dsp:cNvPr id="0" name=""/>
        <dsp:cNvSpPr/>
      </dsp:nvSpPr>
      <dsp:spPr>
        <a:xfrm>
          <a:off x="4564541" y="1802097"/>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Relación entre particulares y el estado como particular  </a:t>
          </a:r>
          <a:endParaRPr lang="es-MX" sz="1800" kern="1200" dirty="0"/>
        </a:p>
      </dsp:txBody>
      <dsp:txXfrm>
        <a:off x="4564541" y="1802097"/>
        <a:ext cx="2676691" cy="816064"/>
      </dsp:txXfrm>
    </dsp:sp>
    <dsp:sp modelId="{0B49C24D-3FC7-46B0-9361-10AC8FAAEEB8}">
      <dsp:nvSpPr>
        <dsp:cNvPr id="0" name=""/>
        <dsp:cNvSpPr/>
      </dsp:nvSpPr>
      <dsp:spPr>
        <a:xfrm>
          <a:off x="1352510" y="2822178"/>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Social </a:t>
          </a:r>
          <a:endParaRPr lang="es-MX" sz="1800" kern="1200" dirty="0"/>
        </a:p>
      </dsp:txBody>
      <dsp:txXfrm>
        <a:off x="1352510" y="2822178"/>
        <a:ext cx="2676691" cy="816064"/>
      </dsp:txXfrm>
    </dsp:sp>
    <dsp:sp modelId="{EDE24C24-5504-4DEB-AE65-E20B0C3E50DB}">
      <dsp:nvSpPr>
        <dsp:cNvPr id="0" name=""/>
        <dsp:cNvSpPr/>
      </dsp:nvSpPr>
      <dsp:spPr>
        <a:xfrm>
          <a:off x="4564541" y="2822178"/>
          <a:ext cx="2676691" cy="816064"/>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MX" sz="1800" kern="1200" dirty="0" smtClean="0"/>
            <a:t>Relación estado con grupos vulnerables </a:t>
          </a:r>
          <a:endParaRPr lang="es-MX" sz="1800" kern="1200" dirty="0"/>
        </a:p>
      </dsp:txBody>
      <dsp:txXfrm>
        <a:off x="4564541" y="2822178"/>
        <a:ext cx="2676691" cy="8160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F9E24-FD02-41BE-85AA-802B387794A7}">
      <dsp:nvSpPr>
        <dsp:cNvPr id="0" name=""/>
        <dsp:cNvSpPr/>
      </dsp:nvSpPr>
      <dsp:spPr>
        <a:xfrm>
          <a:off x="3009048" y="4380911"/>
          <a:ext cx="273536" cy="521220"/>
        </a:xfrm>
        <a:custGeom>
          <a:avLst/>
          <a:gdLst/>
          <a:ahLst/>
          <a:cxnLst/>
          <a:rect l="0" t="0" r="0" b="0"/>
          <a:pathLst>
            <a:path>
              <a:moveTo>
                <a:pt x="0" y="0"/>
              </a:moveTo>
              <a:lnTo>
                <a:pt x="136768" y="0"/>
              </a:lnTo>
              <a:lnTo>
                <a:pt x="136768" y="521220"/>
              </a:lnTo>
              <a:lnTo>
                <a:pt x="273536" y="5212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1101" y="4626806"/>
        <a:ext cx="29431" cy="29431"/>
      </dsp:txXfrm>
    </dsp:sp>
    <dsp:sp modelId="{1B679117-4C6F-4838-BAF1-C2E4B8F34A23}">
      <dsp:nvSpPr>
        <dsp:cNvPr id="0" name=""/>
        <dsp:cNvSpPr/>
      </dsp:nvSpPr>
      <dsp:spPr>
        <a:xfrm>
          <a:off x="3009048" y="4335191"/>
          <a:ext cx="273536" cy="91440"/>
        </a:xfrm>
        <a:custGeom>
          <a:avLst/>
          <a:gdLst/>
          <a:ahLst/>
          <a:cxnLst/>
          <a:rect l="0" t="0" r="0" b="0"/>
          <a:pathLst>
            <a:path>
              <a:moveTo>
                <a:pt x="0" y="45720"/>
              </a:moveTo>
              <a:lnTo>
                <a:pt x="273536"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8978" y="4374073"/>
        <a:ext cx="13676" cy="13676"/>
      </dsp:txXfrm>
    </dsp:sp>
    <dsp:sp modelId="{30C4BAF5-8DCE-4AB8-921A-15D96B4B8423}">
      <dsp:nvSpPr>
        <dsp:cNvPr id="0" name=""/>
        <dsp:cNvSpPr/>
      </dsp:nvSpPr>
      <dsp:spPr>
        <a:xfrm>
          <a:off x="3009048" y="3859690"/>
          <a:ext cx="273536" cy="521220"/>
        </a:xfrm>
        <a:custGeom>
          <a:avLst/>
          <a:gdLst/>
          <a:ahLst/>
          <a:cxnLst/>
          <a:rect l="0" t="0" r="0" b="0"/>
          <a:pathLst>
            <a:path>
              <a:moveTo>
                <a:pt x="0" y="521220"/>
              </a:moveTo>
              <a:lnTo>
                <a:pt x="136768" y="521220"/>
              </a:lnTo>
              <a:lnTo>
                <a:pt x="136768" y="0"/>
              </a:lnTo>
              <a:lnTo>
                <a:pt x="273536" y="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1101" y="4105585"/>
        <a:ext cx="29431" cy="29431"/>
      </dsp:txXfrm>
    </dsp:sp>
    <dsp:sp modelId="{E684A768-EAD2-456A-8294-3AA20F3B22BD}">
      <dsp:nvSpPr>
        <dsp:cNvPr id="0" name=""/>
        <dsp:cNvSpPr/>
      </dsp:nvSpPr>
      <dsp:spPr>
        <a:xfrm>
          <a:off x="1367828" y="2686943"/>
          <a:ext cx="273536" cy="1693968"/>
        </a:xfrm>
        <a:custGeom>
          <a:avLst/>
          <a:gdLst/>
          <a:ahLst/>
          <a:cxnLst/>
          <a:rect l="0" t="0" r="0" b="0"/>
          <a:pathLst>
            <a:path>
              <a:moveTo>
                <a:pt x="0" y="0"/>
              </a:moveTo>
              <a:lnTo>
                <a:pt x="136768" y="0"/>
              </a:lnTo>
              <a:lnTo>
                <a:pt x="136768" y="1693968"/>
              </a:lnTo>
              <a:lnTo>
                <a:pt x="273536" y="1693968"/>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dirty="0"/>
        </a:p>
      </dsp:txBody>
      <dsp:txXfrm>
        <a:off x="1461698" y="3491029"/>
        <a:ext cx="85795" cy="85795"/>
      </dsp:txXfrm>
    </dsp:sp>
    <dsp:sp modelId="{27802C75-22EF-47D3-A6EB-1CD11CA669E1}">
      <dsp:nvSpPr>
        <dsp:cNvPr id="0" name=""/>
        <dsp:cNvSpPr/>
      </dsp:nvSpPr>
      <dsp:spPr>
        <a:xfrm>
          <a:off x="3009048" y="2817248"/>
          <a:ext cx="273536" cy="521220"/>
        </a:xfrm>
        <a:custGeom>
          <a:avLst/>
          <a:gdLst/>
          <a:ahLst/>
          <a:cxnLst/>
          <a:rect l="0" t="0" r="0" b="0"/>
          <a:pathLst>
            <a:path>
              <a:moveTo>
                <a:pt x="0" y="0"/>
              </a:moveTo>
              <a:lnTo>
                <a:pt x="136768" y="0"/>
              </a:lnTo>
              <a:lnTo>
                <a:pt x="136768" y="521220"/>
              </a:lnTo>
              <a:lnTo>
                <a:pt x="273536" y="5212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1101" y="3063143"/>
        <a:ext cx="29431" cy="29431"/>
      </dsp:txXfrm>
    </dsp:sp>
    <dsp:sp modelId="{A82EA256-1FA9-4FCC-AB03-38273B115BE7}">
      <dsp:nvSpPr>
        <dsp:cNvPr id="0" name=""/>
        <dsp:cNvSpPr/>
      </dsp:nvSpPr>
      <dsp:spPr>
        <a:xfrm>
          <a:off x="3009048" y="2771528"/>
          <a:ext cx="273536" cy="91440"/>
        </a:xfrm>
        <a:custGeom>
          <a:avLst/>
          <a:gdLst/>
          <a:ahLst/>
          <a:cxnLst/>
          <a:rect l="0" t="0" r="0" b="0"/>
          <a:pathLst>
            <a:path>
              <a:moveTo>
                <a:pt x="0" y="45720"/>
              </a:moveTo>
              <a:lnTo>
                <a:pt x="273536"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8978" y="2810410"/>
        <a:ext cx="13676" cy="13676"/>
      </dsp:txXfrm>
    </dsp:sp>
    <dsp:sp modelId="{C63DF4DF-6F06-4804-A277-C7A5E4AE42EE}">
      <dsp:nvSpPr>
        <dsp:cNvPr id="0" name=""/>
        <dsp:cNvSpPr/>
      </dsp:nvSpPr>
      <dsp:spPr>
        <a:xfrm>
          <a:off x="3009048" y="2296028"/>
          <a:ext cx="273536" cy="521220"/>
        </a:xfrm>
        <a:custGeom>
          <a:avLst/>
          <a:gdLst/>
          <a:ahLst/>
          <a:cxnLst/>
          <a:rect l="0" t="0" r="0" b="0"/>
          <a:pathLst>
            <a:path>
              <a:moveTo>
                <a:pt x="0" y="521220"/>
              </a:moveTo>
              <a:lnTo>
                <a:pt x="136768" y="521220"/>
              </a:lnTo>
              <a:lnTo>
                <a:pt x="136768" y="0"/>
              </a:lnTo>
              <a:lnTo>
                <a:pt x="273536" y="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1101" y="2541922"/>
        <a:ext cx="29431" cy="29431"/>
      </dsp:txXfrm>
    </dsp:sp>
    <dsp:sp modelId="{D0EE248B-E86D-4BE1-9717-65FCBE004990}">
      <dsp:nvSpPr>
        <dsp:cNvPr id="0" name=""/>
        <dsp:cNvSpPr/>
      </dsp:nvSpPr>
      <dsp:spPr>
        <a:xfrm>
          <a:off x="1367828" y="2686943"/>
          <a:ext cx="273536" cy="130305"/>
        </a:xfrm>
        <a:custGeom>
          <a:avLst/>
          <a:gdLst/>
          <a:ahLst/>
          <a:cxnLst/>
          <a:rect l="0" t="0" r="0" b="0"/>
          <a:pathLst>
            <a:path>
              <a:moveTo>
                <a:pt x="0" y="0"/>
              </a:moveTo>
              <a:lnTo>
                <a:pt x="136768" y="0"/>
              </a:lnTo>
              <a:lnTo>
                <a:pt x="136768" y="130305"/>
              </a:lnTo>
              <a:lnTo>
                <a:pt x="273536" y="13030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1497021" y="2744521"/>
        <a:ext cx="15149" cy="15149"/>
      </dsp:txXfrm>
    </dsp:sp>
    <dsp:sp modelId="{CFB6D291-1A0C-410C-9B03-36E611AD5DC2}">
      <dsp:nvSpPr>
        <dsp:cNvPr id="0" name=""/>
        <dsp:cNvSpPr/>
      </dsp:nvSpPr>
      <dsp:spPr>
        <a:xfrm>
          <a:off x="3009048" y="992975"/>
          <a:ext cx="273536" cy="781831"/>
        </a:xfrm>
        <a:custGeom>
          <a:avLst/>
          <a:gdLst/>
          <a:ahLst/>
          <a:cxnLst/>
          <a:rect l="0" t="0" r="0" b="0"/>
          <a:pathLst>
            <a:path>
              <a:moveTo>
                <a:pt x="0" y="0"/>
              </a:moveTo>
              <a:lnTo>
                <a:pt x="136768" y="0"/>
              </a:lnTo>
              <a:lnTo>
                <a:pt x="136768" y="781831"/>
              </a:lnTo>
              <a:lnTo>
                <a:pt x="273536" y="781831"/>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25109" y="1363183"/>
        <a:ext cx="41415" cy="41415"/>
      </dsp:txXfrm>
    </dsp:sp>
    <dsp:sp modelId="{729DC53A-1BBD-4CA3-8609-7F8815F339C4}">
      <dsp:nvSpPr>
        <dsp:cNvPr id="0" name=""/>
        <dsp:cNvSpPr/>
      </dsp:nvSpPr>
      <dsp:spPr>
        <a:xfrm>
          <a:off x="4650269" y="1207866"/>
          <a:ext cx="273536" cy="91440"/>
        </a:xfrm>
        <a:custGeom>
          <a:avLst/>
          <a:gdLst/>
          <a:ahLst/>
          <a:cxnLst/>
          <a:rect l="0" t="0" r="0" b="0"/>
          <a:pathLst>
            <a:path>
              <a:moveTo>
                <a:pt x="0" y="45720"/>
              </a:moveTo>
              <a:lnTo>
                <a:pt x="273536" y="4572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4780199" y="1246747"/>
        <a:ext cx="13676" cy="13676"/>
      </dsp:txXfrm>
    </dsp:sp>
    <dsp:sp modelId="{A96F113A-A033-466D-9E85-3EBCC644FABB}">
      <dsp:nvSpPr>
        <dsp:cNvPr id="0" name=""/>
        <dsp:cNvSpPr/>
      </dsp:nvSpPr>
      <dsp:spPr>
        <a:xfrm>
          <a:off x="3009048" y="992975"/>
          <a:ext cx="273536" cy="260610"/>
        </a:xfrm>
        <a:custGeom>
          <a:avLst/>
          <a:gdLst/>
          <a:ahLst/>
          <a:cxnLst/>
          <a:rect l="0" t="0" r="0" b="0"/>
          <a:pathLst>
            <a:path>
              <a:moveTo>
                <a:pt x="0" y="0"/>
              </a:moveTo>
              <a:lnTo>
                <a:pt x="136768" y="0"/>
              </a:lnTo>
              <a:lnTo>
                <a:pt x="136768" y="260610"/>
              </a:lnTo>
              <a:lnTo>
                <a:pt x="273536" y="26061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6371" y="1113835"/>
        <a:ext cx="18890" cy="18890"/>
      </dsp:txXfrm>
    </dsp:sp>
    <dsp:sp modelId="{A3231A70-501B-40B6-B87E-FEB46E859828}">
      <dsp:nvSpPr>
        <dsp:cNvPr id="0" name=""/>
        <dsp:cNvSpPr/>
      </dsp:nvSpPr>
      <dsp:spPr>
        <a:xfrm>
          <a:off x="3009048" y="732365"/>
          <a:ext cx="273536" cy="260610"/>
        </a:xfrm>
        <a:custGeom>
          <a:avLst/>
          <a:gdLst/>
          <a:ahLst/>
          <a:cxnLst/>
          <a:rect l="0" t="0" r="0" b="0"/>
          <a:pathLst>
            <a:path>
              <a:moveTo>
                <a:pt x="0" y="260610"/>
              </a:moveTo>
              <a:lnTo>
                <a:pt x="136768" y="260610"/>
              </a:lnTo>
              <a:lnTo>
                <a:pt x="136768" y="0"/>
              </a:lnTo>
              <a:lnTo>
                <a:pt x="273536" y="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36371" y="853225"/>
        <a:ext cx="18890" cy="18890"/>
      </dsp:txXfrm>
    </dsp:sp>
    <dsp:sp modelId="{FD9F136F-ECBE-4C41-AEB3-8530F6B16352}">
      <dsp:nvSpPr>
        <dsp:cNvPr id="0" name=""/>
        <dsp:cNvSpPr/>
      </dsp:nvSpPr>
      <dsp:spPr>
        <a:xfrm>
          <a:off x="3009048" y="211144"/>
          <a:ext cx="273536" cy="781831"/>
        </a:xfrm>
        <a:custGeom>
          <a:avLst/>
          <a:gdLst/>
          <a:ahLst/>
          <a:cxnLst/>
          <a:rect l="0" t="0" r="0" b="0"/>
          <a:pathLst>
            <a:path>
              <a:moveTo>
                <a:pt x="0" y="781831"/>
              </a:moveTo>
              <a:lnTo>
                <a:pt x="136768" y="781831"/>
              </a:lnTo>
              <a:lnTo>
                <a:pt x="136768" y="0"/>
              </a:lnTo>
              <a:lnTo>
                <a:pt x="273536" y="0"/>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125109" y="581352"/>
        <a:ext cx="41415" cy="41415"/>
      </dsp:txXfrm>
    </dsp:sp>
    <dsp:sp modelId="{6D466355-F616-4748-B76F-729851A5C6A5}">
      <dsp:nvSpPr>
        <dsp:cNvPr id="0" name=""/>
        <dsp:cNvSpPr/>
      </dsp:nvSpPr>
      <dsp:spPr>
        <a:xfrm>
          <a:off x="1367828" y="992975"/>
          <a:ext cx="273536" cy="1693968"/>
        </a:xfrm>
        <a:custGeom>
          <a:avLst/>
          <a:gdLst/>
          <a:ahLst/>
          <a:cxnLst/>
          <a:rect l="0" t="0" r="0" b="0"/>
          <a:pathLst>
            <a:path>
              <a:moveTo>
                <a:pt x="0" y="1693968"/>
              </a:moveTo>
              <a:lnTo>
                <a:pt x="136768" y="1693968"/>
              </a:lnTo>
              <a:lnTo>
                <a:pt x="136768" y="0"/>
              </a:lnTo>
              <a:lnTo>
                <a:pt x="273536" y="0"/>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dirty="0"/>
        </a:p>
      </dsp:txBody>
      <dsp:txXfrm>
        <a:off x="1461698" y="1797061"/>
        <a:ext cx="85795" cy="85795"/>
      </dsp:txXfrm>
    </dsp:sp>
    <dsp:sp modelId="{D56C5644-FC1C-4240-84BA-31D5D5CF4158}">
      <dsp:nvSpPr>
        <dsp:cNvPr id="0" name=""/>
        <dsp:cNvSpPr/>
      </dsp:nvSpPr>
      <dsp:spPr>
        <a:xfrm rot="16200000">
          <a:off x="62032" y="2478455"/>
          <a:ext cx="2194614"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MX" sz="2700" kern="1200" dirty="0" smtClean="0"/>
            <a:t>Derecho </a:t>
          </a:r>
          <a:endParaRPr lang="es-MX" sz="2700" kern="1200" dirty="0"/>
        </a:p>
      </dsp:txBody>
      <dsp:txXfrm>
        <a:off x="62032" y="2478455"/>
        <a:ext cx="2194614" cy="416976"/>
      </dsp:txXfrm>
    </dsp:sp>
    <dsp:sp modelId="{FC35EC4E-D806-4AD4-A090-AFDF3FA3EB0E}">
      <dsp:nvSpPr>
        <dsp:cNvPr id="0" name=""/>
        <dsp:cNvSpPr/>
      </dsp:nvSpPr>
      <dsp:spPr>
        <a:xfrm>
          <a:off x="1641364" y="784487"/>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Publico</a:t>
          </a:r>
          <a:endParaRPr lang="es-MX" sz="1200" kern="1200" dirty="0"/>
        </a:p>
      </dsp:txBody>
      <dsp:txXfrm>
        <a:off x="1641364" y="784487"/>
        <a:ext cx="1367683" cy="416976"/>
      </dsp:txXfrm>
    </dsp:sp>
    <dsp:sp modelId="{31594B9B-ED0C-42C1-935C-D7B5A064635A}">
      <dsp:nvSpPr>
        <dsp:cNvPr id="0" name=""/>
        <dsp:cNvSpPr/>
      </dsp:nvSpPr>
      <dsp:spPr>
        <a:xfrm>
          <a:off x="3282585" y="2655"/>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constitucional</a:t>
          </a:r>
          <a:endParaRPr lang="es-MX" sz="1200" kern="1200" dirty="0"/>
        </a:p>
      </dsp:txBody>
      <dsp:txXfrm>
        <a:off x="3282585" y="2655"/>
        <a:ext cx="1367683" cy="416976"/>
      </dsp:txXfrm>
    </dsp:sp>
    <dsp:sp modelId="{1B2D8F0B-1F59-4C3E-99C4-4FB92B27B142}">
      <dsp:nvSpPr>
        <dsp:cNvPr id="0" name=""/>
        <dsp:cNvSpPr/>
      </dsp:nvSpPr>
      <dsp:spPr>
        <a:xfrm>
          <a:off x="3282585" y="523876"/>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penal </a:t>
          </a:r>
          <a:endParaRPr lang="es-MX" sz="1200" kern="1200" dirty="0"/>
        </a:p>
      </dsp:txBody>
      <dsp:txXfrm>
        <a:off x="3282585" y="523876"/>
        <a:ext cx="1367683" cy="416976"/>
      </dsp:txXfrm>
    </dsp:sp>
    <dsp:sp modelId="{07B8F375-C184-4DA2-AEC6-9E6F11F4F717}">
      <dsp:nvSpPr>
        <dsp:cNvPr id="0" name=""/>
        <dsp:cNvSpPr/>
      </dsp:nvSpPr>
      <dsp:spPr>
        <a:xfrm>
          <a:off x="3282585" y="1045097"/>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de la Propiedad Intelectual</a:t>
          </a:r>
          <a:endParaRPr lang="es-MX" sz="1200" kern="1200" dirty="0"/>
        </a:p>
      </dsp:txBody>
      <dsp:txXfrm>
        <a:off x="3282585" y="1045097"/>
        <a:ext cx="1367683" cy="416976"/>
      </dsp:txXfrm>
    </dsp:sp>
    <dsp:sp modelId="{0AF7C38B-0AF6-421D-8B65-263D33E8FE01}">
      <dsp:nvSpPr>
        <dsp:cNvPr id="0" name=""/>
        <dsp:cNvSpPr/>
      </dsp:nvSpPr>
      <dsp:spPr>
        <a:xfrm>
          <a:off x="4923805" y="1045097"/>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Interés del Estado </a:t>
          </a:r>
          <a:endParaRPr lang="es-MX" sz="1200" kern="1200" dirty="0"/>
        </a:p>
      </dsp:txBody>
      <dsp:txXfrm>
        <a:off x="4923805" y="1045097"/>
        <a:ext cx="1367683" cy="416976"/>
      </dsp:txXfrm>
    </dsp:sp>
    <dsp:sp modelId="{51FA8092-6007-40E9-B4E0-0A0839ABF1A5}">
      <dsp:nvSpPr>
        <dsp:cNvPr id="0" name=""/>
        <dsp:cNvSpPr/>
      </dsp:nvSpPr>
      <dsp:spPr>
        <a:xfrm>
          <a:off x="3282585" y="1566318"/>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internacional público </a:t>
          </a:r>
          <a:endParaRPr lang="es-MX" sz="1200" kern="1200" dirty="0"/>
        </a:p>
      </dsp:txBody>
      <dsp:txXfrm>
        <a:off x="3282585" y="1566318"/>
        <a:ext cx="1367683" cy="416976"/>
      </dsp:txXfrm>
    </dsp:sp>
    <dsp:sp modelId="{42C803F3-9EE5-446F-AF43-6DAC6A4E86D4}">
      <dsp:nvSpPr>
        <dsp:cNvPr id="0" name=""/>
        <dsp:cNvSpPr/>
      </dsp:nvSpPr>
      <dsp:spPr>
        <a:xfrm>
          <a:off x="1641364" y="2608760"/>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Privado  </a:t>
          </a:r>
          <a:endParaRPr lang="es-MX" sz="1200" kern="1200" dirty="0"/>
        </a:p>
      </dsp:txBody>
      <dsp:txXfrm>
        <a:off x="1641364" y="2608760"/>
        <a:ext cx="1367683" cy="416976"/>
      </dsp:txXfrm>
    </dsp:sp>
    <dsp:sp modelId="{7EB9803F-C886-454E-BAAF-03EEC8CFBC78}">
      <dsp:nvSpPr>
        <dsp:cNvPr id="0" name=""/>
        <dsp:cNvSpPr/>
      </dsp:nvSpPr>
      <dsp:spPr>
        <a:xfrm>
          <a:off x="3282585" y="2087539"/>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mercantil </a:t>
          </a:r>
          <a:endParaRPr lang="es-MX" sz="1200" kern="1200" dirty="0"/>
        </a:p>
      </dsp:txBody>
      <dsp:txXfrm>
        <a:off x="3282585" y="2087539"/>
        <a:ext cx="1367683" cy="416976"/>
      </dsp:txXfrm>
    </dsp:sp>
    <dsp:sp modelId="{2704860A-24AA-49BE-9154-C254E25A25DD}">
      <dsp:nvSpPr>
        <dsp:cNvPr id="0" name=""/>
        <dsp:cNvSpPr/>
      </dsp:nvSpPr>
      <dsp:spPr>
        <a:xfrm>
          <a:off x="3282585" y="2608760"/>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civil </a:t>
          </a:r>
          <a:endParaRPr lang="es-MX" sz="1200" kern="1200" dirty="0"/>
        </a:p>
      </dsp:txBody>
      <dsp:txXfrm>
        <a:off x="3282585" y="2608760"/>
        <a:ext cx="1367683" cy="416976"/>
      </dsp:txXfrm>
    </dsp:sp>
    <dsp:sp modelId="{613C6641-8035-4DB2-87A3-F7D8233F557A}">
      <dsp:nvSpPr>
        <dsp:cNvPr id="0" name=""/>
        <dsp:cNvSpPr/>
      </dsp:nvSpPr>
      <dsp:spPr>
        <a:xfrm>
          <a:off x="3282585" y="3129981"/>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internacional privado </a:t>
          </a:r>
          <a:endParaRPr lang="es-MX" sz="1200" kern="1200" dirty="0"/>
        </a:p>
      </dsp:txBody>
      <dsp:txXfrm>
        <a:off x="3282585" y="3129981"/>
        <a:ext cx="1367683" cy="416976"/>
      </dsp:txXfrm>
    </dsp:sp>
    <dsp:sp modelId="{0B49C24D-3FC7-46B0-9361-10AC8FAAEEB8}">
      <dsp:nvSpPr>
        <dsp:cNvPr id="0" name=""/>
        <dsp:cNvSpPr/>
      </dsp:nvSpPr>
      <dsp:spPr>
        <a:xfrm>
          <a:off x="1641364" y="4172423"/>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Social </a:t>
          </a:r>
          <a:endParaRPr lang="es-MX" sz="1200" kern="1200" dirty="0"/>
        </a:p>
      </dsp:txBody>
      <dsp:txXfrm>
        <a:off x="1641364" y="4172423"/>
        <a:ext cx="1367683" cy="416976"/>
      </dsp:txXfrm>
    </dsp:sp>
    <dsp:sp modelId="{11D4A207-4100-453B-A58B-76EDD54B059D}">
      <dsp:nvSpPr>
        <dsp:cNvPr id="0" name=""/>
        <dsp:cNvSpPr/>
      </dsp:nvSpPr>
      <dsp:spPr>
        <a:xfrm>
          <a:off x="3282585" y="3651202"/>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laboral </a:t>
          </a:r>
          <a:endParaRPr lang="es-MX" sz="1200" kern="1200" dirty="0"/>
        </a:p>
      </dsp:txBody>
      <dsp:txXfrm>
        <a:off x="3282585" y="3651202"/>
        <a:ext cx="1367683" cy="416976"/>
      </dsp:txXfrm>
    </dsp:sp>
    <dsp:sp modelId="{653171E8-BEC2-471C-9EC1-74B48EADA905}">
      <dsp:nvSpPr>
        <dsp:cNvPr id="0" name=""/>
        <dsp:cNvSpPr/>
      </dsp:nvSpPr>
      <dsp:spPr>
        <a:xfrm>
          <a:off x="3282585" y="4172423"/>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social </a:t>
          </a:r>
          <a:endParaRPr lang="es-MX" sz="1200" kern="1200" dirty="0"/>
        </a:p>
      </dsp:txBody>
      <dsp:txXfrm>
        <a:off x="3282585" y="4172423"/>
        <a:ext cx="1367683" cy="416976"/>
      </dsp:txXfrm>
    </dsp:sp>
    <dsp:sp modelId="{BD203145-ACB2-44FE-AA25-04BC83DF39E4}">
      <dsp:nvSpPr>
        <dsp:cNvPr id="0" name=""/>
        <dsp:cNvSpPr/>
      </dsp:nvSpPr>
      <dsp:spPr>
        <a:xfrm>
          <a:off x="3282585" y="4693644"/>
          <a:ext cx="1367683" cy="416976"/>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MX" sz="1200" kern="1200" dirty="0" smtClean="0"/>
            <a:t>Derecho agrario </a:t>
          </a:r>
          <a:endParaRPr lang="es-MX" sz="1200" kern="1200" dirty="0"/>
        </a:p>
      </dsp:txBody>
      <dsp:txXfrm>
        <a:off x="3282585" y="4693644"/>
        <a:ext cx="1367683" cy="41697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0A3F9F-4075-41E5-9194-0460C36095E3}">
      <dsp:nvSpPr>
        <dsp:cNvPr id="0" name=""/>
        <dsp:cNvSpPr/>
      </dsp:nvSpPr>
      <dsp:spPr>
        <a:xfrm>
          <a:off x="3061255" y="1221803"/>
          <a:ext cx="3043791" cy="3043791"/>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s-MX" sz="3600" kern="1200" dirty="0" smtClean="0"/>
            <a:t>Derecho de la Propiedad intelectual </a:t>
          </a:r>
          <a:endParaRPr lang="es-MX" sz="3600" kern="1200" dirty="0"/>
        </a:p>
      </dsp:txBody>
      <dsp:txXfrm>
        <a:off x="3507008" y="1667556"/>
        <a:ext cx="2152285" cy="2152285"/>
      </dsp:txXfrm>
    </dsp:sp>
    <dsp:sp modelId="{A59D0D23-DE57-41AA-8E16-8E7F607A1982}">
      <dsp:nvSpPr>
        <dsp:cNvPr id="0" name=""/>
        <dsp:cNvSpPr/>
      </dsp:nvSpPr>
      <dsp:spPr>
        <a:xfrm>
          <a:off x="3822203" y="543"/>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Constitucional </a:t>
          </a:r>
          <a:endParaRPr lang="es-MX" sz="1400" kern="1200" dirty="0"/>
        </a:p>
      </dsp:txBody>
      <dsp:txXfrm>
        <a:off x="4045079" y="223419"/>
        <a:ext cx="1076143" cy="1076143"/>
      </dsp:txXfrm>
    </dsp:sp>
    <dsp:sp modelId="{DE2D6AC3-C39D-4CFB-8E00-97A7D484E3AB}">
      <dsp:nvSpPr>
        <dsp:cNvPr id="0" name=""/>
        <dsp:cNvSpPr/>
      </dsp:nvSpPr>
      <dsp:spPr>
        <a:xfrm>
          <a:off x="4987316" y="379111"/>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internacional público </a:t>
          </a:r>
          <a:endParaRPr lang="es-MX" sz="1400" kern="1200" dirty="0"/>
        </a:p>
      </dsp:txBody>
      <dsp:txXfrm>
        <a:off x="5210192" y="601987"/>
        <a:ext cx="1076143" cy="1076143"/>
      </dsp:txXfrm>
    </dsp:sp>
    <dsp:sp modelId="{91782260-217E-4488-B820-9D4B7BB31FB2}">
      <dsp:nvSpPr>
        <dsp:cNvPr id="0" name=""/>
        <dsp:cNvSpPr/>
      </dsp:nvSpPr>
      <dsp:spPr>
        <a:xfrm>
          <a:off x="5707395" y="1370215"/>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administrativo </a:t>
          </a:r>
          <a:endParaRPr lang="es-MX" sz="1400" kern="1200" dirty="0"/>
        </a:p>
      </dsp:txBody>
      <dsp:txXfrm>
        <a:off x="5930271" y="1593091"/>
        <a:ext cx="1076143" cy="1076143"/>
      </dsp:txXfrm>
    </dsp:sp>
    <dsp:sp modelId="{A7C850DE-83CE-4202-BAFE-818A181AD7FE}">
      <dsp:nvSpPr>
        <dsp:cNvPr id="0" name=""/>
        <dsp:cNvSpPr/>
      </dsp:nvSpPr>
      <dsp:spPr>
        <a:xfrm>
          <a:off x="5707395" y="2595287"/>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penal </a:t>
          </a:r>
          <a:endParaRPr lang="es-MX" sz="1400" kern="1200" dirty="0"/>
        </a:p>
      </dsp:txBody>
      <dsp:txXfrm>
        <a:off x="5930271" y="2818163"/>
        <a:ext cx="1076143" cy="1076143"/>
      </dsp:txXfrm>
    </dsp:sp>
    <dsp:sp modelId="{D8A854C1-238A-4A5C-BCC6-14DFBAC7C5C0}">
      <dsp:nvSpPr>
        <dsp:cNvPr id="0" name=""/>
        <dsp:cNvSpPr/>
      </dsp:nvSpPr>
      <dsp:spPr>
        <a:xfrm>
          <a:off x="4987316" y="3586391"/>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internacional privado </a:t>
          </a:r>
          <a:endParaRPr lang="es-MX" sz="1400" kern="1200" dirty="0"/>
        </a:p>
      </dsp:txBody>
      <dsp:txXfrm>
        <a:off x="5210192" y="3809267"/>
        <a:ext cx="1076143" cy="1076143"/>
      </dsp:txXfrm>
    </dsp:sp>
    <dsp:sp modelId="{4B785BAD-9D30-448E-B49F-A1F0840CAF84}">
      <dsp:nvSpPr>
        <dsp:cNvPr id="0" name=""/>
        <dsp:cNvSpPr/>
      </dsp:nvSpPr>
      <dsp:spPr>
        <a:xfrm>
          <a:off x="3822203" y="3964959"/>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mercantil </a:t>
          </a:r>
          <a:endParaRPr lang="es-MX" sz="1400" kern="1200" dirty="0"/>
        </a:p>
      </dsp:txBody>
      <dsp:txXfrm>
        <a:off x="4045079" y="4187835"/>
        <a:ext cx="1076143" cy="1076143"/>
      </dsp:txXfrm>
    </dsp:sp>
    <dsp:sp modelId="{C249C36D-1D5C-4C0A-B227-159F3CE13288}">
      <dsp:nvSpPr>
        <dsp:cNvPr id="0" name=""/>
        <dsp:cNvSpPr/>
      </dsp:nvSpPr>
      <dsp:spPr>
        <a:xfrm>
          <a:off x="2657090" y="3586391"/>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corporativo </a:t>
          </a:r>
          <a:endParaRPr lang="es-MX" sz="1400" kern="1200" dirty="0"/>
        </a:p>
      </dsp:txBody>
      <dsp:txXfrm>
        <a:off x="2879966" y="3809267"/>
        <a:ext cx="1076143" cy="1076143"/>
      </dsp:txXfrm>
    </dsp:sp>
    <dsp:sp modelId="{7CE576B1-72C4-485B-9229-FAFF3672046B}">
      <dsp:nvSpPr>
        <dsp:cNvPr id="0" name=""/>
        <dsp:cNvSpPr/>
      </dsp:nvSpPr>
      <dsp:spPr>
        <a:xfrm>
          <a:off x="1937011" y="2595287"/>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empresarial </a:t>
          </a:r>
          <a:endParaRPr lang="es-MX" sz="1400" kern="1200" dirty="0"/>
        </a:p>
      </dsp:txBody>
      <dsp:txXfrm>
        <a:off x="2159887" y="2818163"/>
        <a:ext cx="1076143" cy="1076143"/>
      </dsp:txXfrm>
    </dsp:sp>
    <dsp:sp modelId="{0ACEE744-D215-4ADA-A48F-D1616F8FBAEA}">
      <dsp:nvSpPr>
        <dsp:cNvPr id="0" name=""/>
        <dsp:cNvSpPr/>
      </dsp:nvSpPr>
      <dsp:spPr>
        <a:xfrm>
          <a:off x="1937011" y="1370215"/>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civil </a:t>
          </a:r>
          <a:endParaRPr lang="es-MX" sz="1400" kern="1200" dirty="0"/>
        </a:p>
      </dsp:txBody>
      <dsp:txXfrm>
        <a:off x="2159887" y="1593091"/>
        <a:ext cx="1076143" cy="1076143"/>
      </dsp:txXfrm>
    </dsp:sp>
    <dsp:sp modelId="{06B5D7D8-2BF2-4673-B634-B4E0FD9B551F}">
      <dsp:nvSpPr>
        <dsp:cNvPr id="0" name=""/>
        <dsp:cNvSpPr/>
      </dsp:nvSpPr>
      <dsp:spPr>
        <a:xfrm>
          <a:off x="2657090" y="379111"/>
          <a:ext cx="1521895" cy="1521895"/>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t>Derecho de la competencia económica</a:t>
          </a:r>
          <a:endParaRPr lang="es-MX" sz="1400" kern="1200" dirty="0"/>
        </a:p>
      </dsp:txBody>
      <dsp:txXfrm>
        <a:off x="2879966" y="601987"/>
        <a:ext cx="1076143" cy="10761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3AFB6-E104-42EC-956F-5328A43CAF1B}">
      <dsp:nvSpPr>
        <dsp:cNvPr id="0" name=""/>
        <dsp:cNvSpPr/>
      </dsp:nvSpPr>
      <dsp:spPr>
        <a:xfrm>
          <a:off x="2518922" y="1264779"/>
          <a:ext cx="1216000" cy="578705"/>
        </a:xfrm>
        <a:custGeom>
          <a:avLst/>
          <a:gdLst/>
          <a:ahLst/>
          <a:cxnLst/>
          <a:rect l="0" t="0" r="0" b="0"/>
          <a:pathLst>
            <a:path>
              <a:moveTo>
                <a:pt x="0" y="0"/>
              </a:moveTo>
              <a:lnTo>
                <a:pt x="0" y="394371"/>
              </a:lnTo>
              <a:lnTo>
                <a:pt x="1216000" y="394371"/>
              </a:lnTo>
              <a:lnTo>
                <a:pt x="1216000" y="5787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7117F3-4604-45CC-A0BF-C3B33BC3819E}">
      <dsp:nvSpPr>
        <dsp:cNvPr id="0" name=""/>
        <dsp:cNvSpPr/>
      </dsp:nvSpPr>
      <dsp:spPr>
        <a:xfrm>
          <a:off x="1302922" y="1264779"/>
          <a:ext cx="1216000" cy="578705"/>
        </a:xfrm>
        <a:custGeom>
          <a:avLst/>
          <a:gdLst/>
          <a:ahLst/>
          <a:cxnLst/>
          <a:rect l="0" t="0" r="0" b="0"/>
          <a:pathLst>
            <a:path>
              <a:moveTo>
                <a:pt x="1216000" y="0"/>
              </a:moveTo>
              <a:lnTo>
                <a:pt x="1216000" y="394371"/>
              </a:lnTo>
              <a:lnTo>
                <a:pt x="0" y="394371"/>
              </a:lnTo>
              <a:lnTo>
                <a:pt x="0" y="578705"/>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769B28-DD99-4170-B2A7-AF7B93FDF26F}">
      <dsp:nvSpPr>
        <dsp:cNvPr id="0" name=""/>
        <dsp:cNvSpPr/>
      </dsp:nvSpPr>
      <dsp:spPr>
        <a:xfrm>
          <a:off x="1524013" y="1243"/>
          <a:ext cx="1989819" cy="126353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461486-D90C-4A14-89B4-8B401B5E6FE8}">
      <dsp:nvSpPr>
        <dsp:cNvPr id="0" name=""/>
        <dsp:cNvSpPr/>
      </dsp:nvSpPr>
      <dsp:spPr>
        <a:xfrm>
          <a:off x="1745104" y="211280"/>
          <a:ext cx="1989819" cy="126353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 propiedad intelectual se divide en dos categorías:</a:t>
          </a:r>
          <a:endParaRPr lang="es-MX" sz="1800" kern="1200" dirty="0"/>
        </a:p>
      </dsp:txBody>
      <dsp:txXfrm>
        <a:off x="1782112" y="248288"/>
        <a:ext cx="1915803" cy="1189519"/>
      </dsp:txXfrm>
    </dsp:sp>
    <dsp:sp modelId="{9218FB50-C378-4761-BF8F-605A30895614}">
      <dsp:nvSpPr>
        <dsp:cNvPr id="0" name=""/>
        <dsp:cNvSpPr/>
      </dsp:nvSpPr>
      <dsp:spPr>
        <a:xfrm>
          <a:off x="308012" y="1843485"/>
          <a:ext cx="1989819" cy="126353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C75EA-0EF0-4178-8DB9-AF7024A85342}">
      <dsp:nvSpPr>
        <dsp:cNvPr id="0" name=""/>
        <dsp:cNvSpPr/>
      </dsp:nvSpPr>
      <dsp:spPr>
        <a:xfrm>
          <a:off x="529103" y="2053521"/>
          <a:ext cx="1989819" cy="126353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La propiedad industrial</a:t>
          </a:r>
          <a:endParaRPr lang="es-MX" sz="1800" kern="1200" dirty="0"/>
        </a:p>
      </dsp:txBody>
      <dsp:txXfrm>
        <a:off x="566111" y="2090529"/>
        <a:ext cx="1915803" cy="1189519"/>
      </dsp:txXfrm>
    </dsp:sp>
    <dsp:sp modelId="{6AF85170-D162-48F7-A31D-11FCC281DF0C}">
      <dsp:nvSpPr>
        <dsp:cNvPr id="0" name=""/>
        <dsp:cNvSpPr/>
      </dsp:nvSpPr>
      <dsp:spPr>
        <a:xfrm>
          <a:off x="2740014" y="1843485"/>
          <a:ext cx="1989819" cy="126353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B7E7AE-E833-44CA-A4DC-821C25BDF794}">
      <dsp:nvSpPr>
        <dsp:cNvPr id="0" name=""/>
        <dsp:cNvSpPr/>
      </dsp:nvSpPr>
      <dsp:spPr>
        <a:xfrm>
          <a:off x="2961105" y="2053521"/>
          <a:ext cx="1989819" cy="126353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El derecho de autor</a:t>
          </a:r>
          <a:endParaRPr lang="es-MX" sz="1800" kern="1200" dirty="0"/>
        </a:p>
      </dsp:txBody>
      <dsp:txXfrm>
        <a:off x="2998113" y="2090529"/>
        <a:ext cx="1915803" cy="118951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20/10/2017</a:t>
            </a:fld>
            <a:endParaRPr lang="es-ES" dirty="0"/>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dirty="0"/>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dirty="0"/>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dirty="0"/>
          </a:p>
        </p:txBody>
      </p:sp>
    </p:spTree>
    <p:extLst>
      <p:ext uri="{BB962C8B-B14F-4D97-AF65-F5344CB8AC3E}">
        <p14:creationId xmlns:p14="http://schemas.microsoft.com/office/powerpoint/2010/main" val="3456245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dirty="0"/>
          </a:p>
        </p:txBody>
      </p:sp>
    </p:spTree>
    <p:extLst>
      <p:ext uri="{BB962C8B-B14F-4D97-AF65-F5344CB8AC3E}">
        <p14:creationId xmlns:p14="http://schemas.microsoft.com/office/powerpoint/2010/main" val="103406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dirty="0"/>
          </a:p>
        </p:txBody>
      </p:sp>
    </p:spTree>
    <p:extLst>
      <p:ext uri="{BB962C8B-B14F-4D97-AF65-F5344CB8AC3E}">
        <p14:creationId xmlns:p14="http://schemas.microsoft.com/office/powerpoint/2010/main" val="3731971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dirty="0"/>
          </a:p>
        </p:txBody>
      </p:sp>
    </p:spTree>
    <p:extLst>
      <p:ext uri="{BB962C8B-B14F-4D97-AF65-F5344CB8AC3E}">
        <p14:creationId xmlns:p14="http://schemas.microsoft.com/office/powerpoint/2010/main" val="1856050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dirty="0"/>
          </a:p>
        </p:txBody>
      </p:sp>
    </p:spTree>
    <p:extLst>
      <p:ext uri="{BB962C8B-B14F-4D97-AF65-F5344CB8AC3E}">
        <p14:creationId xmlns:p14="http://schemas.microsoft.com/office/powerpoint/2010/main" val="2019102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dirty="0"/>
          </a:p>
        </p:txBody>
      </p:sp>
    </p:spTree>
    <p:extLst>
      <p:ext uri="{BB962C8B-B14F-4D97-AF65-F5344CB8AC3E}">
        <p14:creationId xmlns:p14="http://schemas.microsoft.com/office/powerpoint/2010/main" val="3321489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dirty="0"/>
          </a:p>
        </p:txBody>
      </p:sp>
    </p:spTree>
    <p:extLst>
      <p:ext uri="{BB962C8B-B14F-4D97-AF65-F5344CB8AC3E}">
        <p14:creationId xmlns:p14="http://schemas.microsoft.com/office/powerpoint/2010/main" val="3618801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dirty="0"/>
          </a:p>
        </p:txBody>
      </p:sp>
    </p:spTree>
    <p:extLst>
      <p:ext uri="{BB962C8B-B14F-4D97-AF65-F5344CB8AC3E}">
        <p14:creationId xmlns:p14="http://schemas.microsoft.com/office/powerpoint/2010/main" val="1463585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18</a:t>
            </a:fld>
            <a:endParaRPr lang="es-ES" dirty="0"/>
          </a:p>
        </p:txBody>
      </p:sp>
    </p:spTree>
    <p:extLst>
      <p:ext uri="{BB962C8B-B14F-4D97-AF65-F5344CB8AC3E}">
        <p14:creationId xmlns:p14="http://schemas.microsoft.com/office/powerpoint/2010/main" val="621374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dirty="0"/>
          </a:p>
        </p:txBody>
      </p:sp>
    </p:spTree>
    <p:extLst>
      <p:ext uri="{BB962C8B-B14F-4D97-AF65-F5344CB8AC3E}">
        <p14:creationId xmlns:p14="http://schemas.microsoft.com/office/powerpoint/2010/main" val="4193621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dirty="0"/>
          </a:p>
        </p:txBody>
      </p:sp>
    </p:spTree>
    <p:extLst>
      <p:ext uri="{BB962C8B-B14F-4D97-AF65-F5344CB8AC3E}">
        <p14:creationId xmlns:p14="http://schemas.microsoft.com/office/powerpoint/2010/main" val="27418911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dirty="0"/>
          </a:p>
        </p:txBody>
      </p:sp>
    </p:spTree>
    <p:extLst>
      <p:ext uri="{BB962C8B-B14F-4D97-AF65-F5344CB8AC3E}">
        <p14:creationId xmlns:p14="http://schemas.microsoft.com/office/powerpoint/2010/main" val="3426611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dirty="0"/>
          </a:p>
        </p:txBody>
      </p:sp>
    </p:spTree>
    <p:extLst>
      <p:ext uri="{BB962C8B-B14F-4D97-AF65-F5344CB8AC3E}">
        <p14:creationId xmlns:p14="http://schemas.microsoft.com/office/powerpoint/2010/main" val="29153786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dirty="0"/>
          </a:p>
        </p:txBody>
      </p:sp>
    </p:spTree>
    <p:extLst>
      <p:ext uri="{BB962C8B-B14F-4D97-AF65-F5344CB8AC3E}">
        <p14:creationId xmlns:p14="http://schemas.microsoft.com/office/powerpoint/2010/main" val="35999146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dirty="0"/>
          </a:p>
        </p:txBody>
      </p:sp>
    </p:spTree>
    <p:extLst>
      <p:ext uri="{BB962C8B-B14F-4D97-AF65-F5344CB8AC3E}">
        <p14:creationId xmlns:p14="http://schemas.microsoft.com/office/powerpoint/2010/main" val="27762781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dirty="0"/>
          </a:p>
        </p:txBody>
      </p:sp>
    </p:spTree>
    <p:extLst>
      <p:ext uri="{BB962C8B-B14F-4D97-AF65-F5344CB8AC3E}">
        <p14:creationId xmlns:p14="http://schemas.microsoft.com/office/powerpoint/2010/main" val="3978879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dirty="0"/>
          </a:p>
        </p:txBody>
      </p:sp>
    </p:spTree>
    <p:extLst>
      <p:ext uri="{BB962C8B-B14F-4D97-AF65-F5344CB8AC3E}">
        <p14:creationId xmlns:p14="http://schemas.microsoft.com/office/powerpoint/2010/main" val="29224033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dirty="0"/>
          </a:p>
        </p:txBody>
      </p:sp>
    </p:spTree>
    <p:extLst>
      <p:ext uri="{BB962C8B-B14F-4D97-AF65-F5344CB8AC3E}">
        <p14:creationId xmlns:p14="http://schemas.microsoft.com/office/powerpoint/2010/main" val="3546109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dirty="0"/>
          </a:p>
        </p:txBody>
      </p:sp>
    </p:spTree>
    <p:extLst>
      <p:ext uri="{BB962C8B-B14F-4D97-AF65-F5344CB8AC3E}">
        <p14:creationId xmlns:p14="http://schemas.microsoft.com/office/powerpoint/2010/main" val="20174370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dirty="0"/>
          </a:p>
        </p:txBody>
      </p:sp>
    </p:spTree>
    <p:extLst>
      <p:ext uri="{BB962C8B-B14F-4D97-AF65-F5344CB8AC3E}">
        <p14:creationId xmlns:p14="http://schemas.microsoft.com/office/powerpoint/2010/main" val="30371189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dirty="0"/>
          </a:p>
        </p:txBody>
      </p:sp>
    </p:spTree>
    <p:extLst>
      <p:ext uri="{BB962C8B-B14F-4D97-AF65-F5344CB8AC3E}">
        <p14:creationId xmlns:p14="http://schemas.microsoft.com/office/powerpoint/2010/main" val="1961165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dirty="0"/>
          </a:p>
        </p:txBody>
      </p:sp>
    </p:spTree>
    <p:extLst>
      <p:ext uri="{BB962C8B-B14F-4D97-AF65-F5344CB8AC3E}">
        <p14:creationId xmlns:p14="http://schemas.microsoft.com/office/powerpoint/2010/main" val="10783168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dirty="0"/>
          </a:p>
        </p:txBody>
      </p:sp>
    </p:spTree>
    <p:extLst>
      <p:ext uri="{BB962C8B-B14F-4D97-AF65-F5344CB8AC3E}">
        <p14:creationId xmlns:p14="http://schemas.microsoft.com/office/powerpoint/2010/main" val="14959380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dirty="0"/>
          </a:p>
        </p:txBody>
      </p:sp>
    </p:spTree>
    <p:extLst>
      <p:ext uri="{BB962C8B-B14F-4D97-AF65-F5344CB8AC3E}">
        <p14:creationId xmlns:p14="http://schemas.microsoft.com/office/powerpoint/2010/main" val="17664709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dirty="0"/>
          </a:p>
        </p:txBody>
      </p:sp>
    </p:spTree>
    <p:extLst>
      <p:ext uri="{BB962C8B-B14F-4D97-AF65-F5344CB8AC3E}">
        <p14:creationId xmlns:p14="http://schemas.microsoft.com/office/powerpoint/2010/main" val="15507311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dirty="0"/>
          </a:p>
        </p:txBody>
      </p:sp>
    </p:spTree>
    <p:extLst>
      <p:ext uri="{BB962C8B-B14F-4D97-AF65-F5344CB8AC3E}">
        <p14:creationId xmlns:p14="http://schemas.microsoft.com/office/powerpoint/2010/main" val="34510202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dirty="0"/>
          </a:p>
        </p:txBody>
      </p:sp>
    </p:spTree>
    <p:extLst>
      <p:ext uri="{BB962C8B-B14F-4D97-AF65-F5344CB8AC3E}">
        <p14:creationId xmlns:p14="http://schemas.microsoft.com/office/powerpoint/2010/main" val="29990299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dirty="0"/>
          </a:p>
        </p:txBody>
      </p:sp>
    </p:spTree>
    <p:extLst>
      <p:ext uri="{BB962C8B-B14F-4D97-AF65-F5344CB8AC3E}">
        <p14:creationId xmlns:p14="http://schemas.microsoft.com/office/powerpoint/2010/main" val="256548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dirty="0"/>
          </a:p>
        </p:txBody>
      </p:sp>
    </p:spTree>
    <p:extLst>
      <p:ext uri="{BB962C8B-B14F-4D97-AF65-F5344CB8AC3E}">
        <p14:creationId xmlns:p14="http://schemas.microsoft.com/office/powerpoint/2010/main" val="20927661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dirty="0"/>
          </a:p>
        </p:txBody>
      </p:sp>
    </p:spTree>
    <p:extLst>
      <p:ext uri="{BB962C8B-B14F-4D97-AF65-F5344CB8AC3E}">
        <p14:creationId xmlns:p14="http://schemas.microsoft.com/office/powerpoint/2010/main" val="26338390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dirty="0"/>
          </a:p>
        </p:txBody>
      </p:sp>
    </p:spTree>
    <p:extLst>
      <p:ext uri="{BB962C8B-B14F-4D97-AF65-F5344CB8AC3E}">
        <p14:creationId xmlns:p14="http://schemas.microsoft.com/office/powerpoint/2010/main" val="28893293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39</a:t>
            </a:fld>
            <a:endParaRPr lang="es-ES" dirty="0"/>
          </a:p>
        </p:txBody>
      </p:sp>
    </p:spTree>
    <p:extLst>
      <p:ext uri="{BB962C8B-B14F-4D97-AF65-F5344CB8AC3E}">
        <p14:creationId xmlns:p14="http://schemas.microsoft.com/office/powerpoint/2010/main" val="4043938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dirty="0"/>
          </a:p>
        </p:txBody>
      </p:sp>
    </p:spTree>
    <p:extLst>
      <p:ext uri="{BB962C8B-B14F-4D97-AF65-F5344CB8AC3E}">
        <p14:creationId xmlns:p14="http://schemas.microsoft.com/office/powerpoint/2010/main" val="23321809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40</a:t>
            </a:fld>
            <a:endParaRPr lang="es-ES" dirty="0"/>
          </a:p>
        </p:txBody>
      </p:sp>
    </p:spTree>
    <p:extLst>
      <p:ext uri="{BB962C8B-B14F-4D97-AF65-F5344CB8AC3E}">
        <p14:creationId xmlns:p14="http://schemas.microsoft.com/office/powerpoint/2010/main" val="207834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dirty="0"/>
          </a:p>
        </p:txBody>
      </p:sp>
    </p:spTree>
    <p:extLst>
      <p:ext uri="{BB962C8B-B14F-4D97-AF65-F5344CB8AC3E}">
        <p14:creationId xmlns:p14="http://schemas.microsoft.com/office/powerpoint/2010/main" val="4124998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dirty="0"/>
          </a:p>
        </p:txBody>
      </p:sp>
    </p:spTree>
    <p:extLst>
      <p:ext uri="{BB962C8B-B14F-4D97-AF65-F5344CB8AC3E}">
        <p14:creationId xmlns:p14="http://schemas.microsoft.com/office/powerpoint/2010/main" val="3412903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dirty="0"/>
          </a:p>
        </p:txBody>
      </p:sp>
    </p:spTree>
    <p:extLst>
      <p:ext uri="{BB962C8B-B14F-4D97-AF65-F5344CB8AC3E}">
        <p14:creationId xmlns:p14="http://schemas.microsoft.com/office/powerpoint/2010/main" val="3714381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dirty="0"/>
          </a:p>
        </p:txBody>
      </p:sp>
    </p:spTree>
    <p:extLst>
      <p:ext uri="{BB962C8B-B14F-4D97-AF65-F5344CB8AC3E}">
        <p14:creationId xmlns:p14="http://schemas.microsoft.com/office/powerpoint/2010/main" val="345192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dirty="0"/>
          </a:p>
        </p:txBody>
      </p:sp>
    </p:spTree>
    <p:extLst>
      <p:ext uri="{BB962C8B-B14F-4D97-AF65-F5344CB8AC3E}">
        <p14:creationId xmlns:p14="http://schemas.microsoft.com/office/powerpoint/2010/main" val="387822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6986385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6238888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6490365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12745062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1854756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1926928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3458985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6303893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23400532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12125147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20/10/2017</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9158670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20/10/2017</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dirty="0"/>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slide" Target="slide6.xml"/><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slide" Target="slide6.x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slide" Target="slide6.xml"/><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slide" Target="slide6.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slide" Target="slide6.xml"/><Relationship Id="rId4" Type="http://schemas.openxmlformats.org/officeDocument/2006/relationships/slide" Target="slide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slide" Target="slide6.xml"/><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slide" Target="slide6.xml"/><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slide" Target="slide6.xm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slide" Target="slide6.xml"/><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slide" Target="slide6.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slide" Target="slide6.xml"/><Relationship Id="rId4" Type="http://schemas.openxmlformats.org/officeDocument/2006/relationships/diagramData" Target="../diagrams/data1.xml"/><Relationship Id="rId9" Type="http://schemas.openxmlformats.org/officeDocument/2006/relationships/slide" Target="slide3.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3.png"/><Relationship Id="rId7" Type="http://schemas.openxmlformats.org/officeDocument/2006/relationships/diagramLayout" Target="../diagrams/layout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slide" Target="slide6.xml"/><Relationship Id="rId10" Type="http://schemas.microsoft.com/office/2007/relationships/diagramDrawing" Target="../diagrams/drawing5.xml"/><Relationship Id="rId4" Type="http://schemas.openxmlformats.org/officeDocument/2006/relationships/slide" Target="slide3.xml"/><Relationship Id="rId9" Type="http://schemas.openxmlformats.org/officeDocument/2006/relationships/diagramColors" Target="../diagrams/colors5.xml"/></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3.png"/><Relationship Id="rId7" Type="http://schemas.openxmlformats.org/officeDocument/2006/relationships/diagramLayout" Target="../diagrams/layout6.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slide" Target="slide6.xml"/><Relationship Id="rId10" Type="http://schemas.microsoft.com/office/2007/relationships/diagramDrawing" Target="../diagrams/drawing6.xml"/><Relationship Id="rId4" Type="http://schemas.openxmlformats.org/officeDocument/2006/relationships/slide" Target="slide3.xml"/><Relationship Id="rId9" Type="http://schemas.openxmlformats.org/officeDocument/2006/relationships/diagramColors" Target="../diagrams/colors6.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3.png"/><Relationship Id="rId7" Type="http://schemas.openxmlformats.org/officeDocument/2006/relationships/diagramLayout" Target="../diagrams/layout7.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slide" Target="slide6.xml"/><Relationship Id="rId10" Type="http://schemas.microsoft.com/office/2007/relationships/diagramDrawing" Target="../diagrams/drawing7.xml"/><Relationship Id="rId4" Type="http://schemas.openxmlformats.org/officeDocument/2006/relationships/slide" Target="slide3.xml"/><Relationship Id="rId9" Type="http://schemas.openxmlformats.org/officeDocument/2006/relationships/diagramColors" Target="../diagrams/colors7.xml"/></Relationships>
</file>

<file path=ppt/slides/_rels/slide23.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image" Target="../media/image3.png"/><Relationship Id="rId7" Type="http://schemas.openxmlformats.org/officeDocument/2006/relationships/diagramLayout" Target="../diagrams/layout8.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slide" Target="slide6.xml"/><Relationship Id="rId10" Type="http://schemas.microsoft.com/office/2007/relationships/diagramDrawing" Target="../diagrams/drawing8.xml"/><Relationship Id="rId4" Type="http://schemas.openxmlformats.org/officeDocument/2006/relationships/slide" Target="slide3.xml"/><Relationship Id="rId9" Type="http://schemas.openxmlformats.org/officeDocument/2006/relationships/diagramColors" Target="../diagrams/colors8.xml"/></Relationships>
</file>

<file path=ppt/slides/_rels/slide24.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3.png"/><Relationship Id="rId7" Type="http://schemas.openxmlformats.org/officeDocument/2006/relationships/diagramLayout" Target="../diagrams/layout9.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Data" Target="../diagrams/data9.xml"/><Relationship Id="rId5" Type="http://schemas.openxmlformats.org/officeDocument/2006/relationships/slide" Target="slide6.xml"/><Relationship Id="rId10" Type="http://schemas.microsoft.com/office/2007/relationships/diagramDrawing" Target="../diagrams/drawing9.xml"/><Relationship Id="rId4" Type="http://schemas.openxmlformats.org/officeDocument/2006/relationships/slide" Target="slide3.xml"/><Relationship Id="rId9" Type="http://schemas.openxmlformats.org/officeDocument/2006/relationships/diagramColors" Target="../diagrams/colors9.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slide" Target="slide6.xml"/><Relationship Id="rId4" Type="http://schemas.openxmlformats.org/officeDocument/2006/relationships/slide" Target="slide3.xml"/></Relationships>
</file>

<file path=ppt/slides/_rels/slide26.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image" Target="../media/image3.png"/><Relationship Id="rId7" Type="http://schemas.openxmlformats.org/officeDocument/2006/relationships/diagramLayout" Target="../diagrams/layout10.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Data" Target="../diagrams/data10.xml"/><Relationship Id="rId5" Type="http://schemas.openxmlformats.org/officeDocument/2006/relationships/slide" Target="slide6.xml"/><Relationship Id="rId10" Type="http://schemas.microsoft.com/office/2007/relationships/diagramDrawing" Target="../diagrams/drawing10.xml"/><Relationship Id="rId4" Type="http://schemas.openxmlformats.org/officeDocument/2006/relationships/slide" Target="slide3.xml"/><Relationship Id="rId9" Type="http://schemas.openxmlformats.org/officeDocument/2006/relationships/diagramColors" Target="../diagrams/colors10.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slide" Target="slide6.xml"/><Relationship Id="rId4" Type="http://schemas.openxmlformats.org/officeDocument/2006/relationships/slide" Target="slide3.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slide" Target="slide6.xml"/><Relationship Id="rId4" Type="http://schemas.openxmlformats.org/officeDocument/2006/relationships/slide" Target="slide3.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slide" Target="slide6.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slide" Target="slide6.xml"/><Relationship Id="rId4" Type="http://schemas.openxmlformats.org/officeDocument/2006/relationships/diagramData" Target="../diagrams/data2.xml"/><Relationship Id="rId9" Type="http://schemas.openxmlformats.org/officeDocument/2006/relationships/slide" Target="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slide" Target="slide6.xml"/><Relationship Id="rId4" Type="http://schemas.openxmlformats.org/officeDocument/2006/relationships/slide" Target="slide3.xml"/></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image" Target="../media/image3.png"/><Relationship Id="rId7" Type="http://schemas.openxmlformats.org/officeDocument/2006/relationships/diagramLayout" Target="../diagrams/layout11.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Data" Target="../diagrams/data11.xml"/><Relationship Id="rId5" Type="http://schemas.openxmlformats.org/officeDocument/2006/relationships/slide" Target="slide6.xml"/><Relationship Id="rId10" Type="http://schemas.microsoft.com/office/2007/relationships/diagramDrawing" Target="../diagrams/drawing11.xml"/><Relationship Id="rId4" Type="http://schemas.openxmlformats.org/officeDocument/2006/relationships/slide" Target="slide3.xml"/><Relationship Id="rId9" Type="http://schemas.openxmlformats.org/officeDocument/2006/relationships/diagramColors" Target="../diagrams/colors11.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6.xml"/><Relationship Id="rId4" Type="http://schemas.openxmlformats.org/officeDocument/2006/relationships/slide" Target="slide3.xml"/></Relationships>
</file>

<file path=ppt/slides/_rels/slide33.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3.png"/><Relationship Id="rId7" Type="http://schemas.openxmlformats.org/officeDocument/2006/relationships/diagramColors" Target="../diagrams/colors12.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10" Type="http://schemas.openxmlformats.org/officeDocument/2006/relationships/slide" Target="slide6.xml"/><Relationship Id="rId4" Type="http://schemas.openxmlformats.org/officeDocument/2006/relationships/diagramData" Target="../diagrams/data12.xml"/><Relationship Id="rId9" Type="http://schemas.openxmlformats.org/officeDocument/2006/relationships/slide" Target="slide3.xml"/></Relationships>
</file>

<file path=ppt/slides/_rels/slide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10" Type="http://schemas.openxmlformats.org/officeDocument/2006/relationships/slide" Target="slide6.xml"/><Relationship Id="rId4" Type="http://schemas.openxmlformats.org/officeDocument/2006/relationships/diagramLayout" Target="../diagrams/layout13.xml"/><Relationship Id="rId9" Type="http://schemas.openxmlformats.org/officeDocument/2006/relationships/slide" Target="slide3.xml"/></Relationships>
</file>

<file path=ppt/slides/_rels/slide3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10" Type="http://schemas.openxmlformats.org/officeDocument/2006/relationships/slide" Target="slide6.xml"/><Relationship Id="rId4" Type="http://schemas.openxmlformats.org/officeDocument/2006/relationships/diagramLayout" Target="../diagrams/layout14.xml"/><Relationship Id="rId9" Type="http://schemas.openxmlformats.org/officeDocument/2006/relationships/slide" Target="slide3.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s://www.youtube.com/watch?v=NfLSAPHxHjA" TargetMode="External"/><Relationship Id="rId5" Type="http://schemas.openxmlformats.org/officeDocument/2006/relationships/slide" Target="slide6.xml"/><Relationship Id="rId4" Type="http://schemas.openxmlformats.org/officeDocument/2006/relationships/slide" Target="slide3.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slide" Target="slide6.xml"/><Relationship Id="rId4" Type="http://schemas.openxmlformats.org/officeDocument/2006/relationships/slide" Target="slide3.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3.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slide" Target="slide6.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3.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slide" Target="slide6.xml"/><Relationship Id="rId4" Type="http://schemas.openxmlformats.org/officeDocument/2006/relationships/diagramData" Target="../diagrams/data3.xml"/><Relationship Id="rId9"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3.png"/><Relationship Id="rId7" Type="http://schemas.openxmlformats.org/officeDocument/2006/relationships/diagramLayout" Target="../diagrams/layout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slide" Target="slide6.xml"/><Relationship Id="rId10" Type="http://schemas.microsoft.com/office/2007/relationships/diagramDrawing" Target="../diagrams/drawing4.xml"/><Relationship Id="rId4" Type="http://schemas.openxmlformats.org/officeDocument/2006/relationships/slide" Target="slide3.xml"/><Relationship Id="rId9" Type="http://schemas.openxmlformats.org/officeDocument/2006/relationships/diagramColors" Target="../diagrams/colors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2335673"/>
            <a:ext cx="5025345" cy="2186654"/>
          </a:xfrm>
        </p:spPr>
        <p:txBody>
          <a:bodyPr>
            <a:normAutofit fontScale="90000"/>
          </a:bodyPr>
          <a:lstStyle/>
          <a:p>
            <a:r>
              <a:rPr lang="es-ES" sz="3000" dirty="0">
                <a:latin typeface="Avenir Black"/>
                <a:cs typeface="Avenir Black"/>
              </a:rPr>
              <a:t>LEGISLACIÓN DE PROPIEDAD </a:t>
            </a:r>
            <a:r>
              <a:rPr lang="es-ES" sz="3000" dirty="0" smtClean="0">
                <a:latin typeface="Avenir Black"/>
                <a:cs typeface="Avenir Black"/>
              </a:rPr>
              <a:t>INTELECTUAL</a:t>
            </a:r>
            <a:br>
              <a:rPr lang="es-ES" sz="3000" dirty="0" smtClean="0">
                <a:latin typeface="Avenir Black"/>
                <a:cs typeface="Avenir Black"/>
              </a:rPr>
            </a:br>
            <a:r>
              <a:rPr lang="es-ES" sz="3000" dirty="0" smtClean="0">
                <a:latin typeface="Avenir Black"/>
                <a:cs typeface="Avenir Black"/>
              </a:rPr>
              <a:t/>
            </a:r>
            <a:br>
              <a:rPr lang="es-ES" sz="3000" dirty="0" smtClean="0">
                <a:latin typeface="Avenir Black"/>
                <a:cs typeface="Avenir Black"/>
              </a:rPr>
            </a:br>
            <a:r>
              <a:rPr lang="es-ES" sz="3000" dirty="0" smtClean="0">
                <a:latin typeface="Avenir Black"/>
                <a:cs typeface="Avenir Black"/>
              </a:rPr>
              <a:t/>
            </a:r>
            <a:br>
              <a:rPr lang="es-ES" sz="3000" dirty="0" smtClean="0">
                <a:latin typeface="Avenir Black"/>
                <a:cs typeface="Avenir Black"/>
              </a:rPr>
            </a:br>
            <a:r>
              <a:rPr lang="es-ES" sz="3000" dirty="0" smtClean="0">
                <a:latin typeface="Avenir Black"/>
                <a:cs typeface="Avenir Black"/>
              </a:rPr>
              <a:t/>
            </a:r>
            <a:br>
              <a:rPr lang="es-ES" sz="3000" dirty="0" smtClean="0">
                <a:latin typeface="Avenir Black"/>
                <a:cs typeface="Avenir Black"/>
              </a:rPr>
            </a:br>
            <a:r>
              <a:rPr lang="es-ES" sz="2700" dirty="0" smtClean="0">
                <a:latin typeface="Avenir Black"/>
                <a:cs typeface="Avenir Black"/>
              </a:rPr>
              <a:t>Unidad I “La propiedad intelectual”</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endParaRPr lang="es-ES" sz="12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Rectángulo 8"/>
          <p:cNvSpPr/>
          <p:nvPr/>
        </p:nvSpPr>
        <p:spPr>
          <a:xfrm>
            <a:off x="5114664" y="780534"/>
            <a:ext cx="4657986" cy="715581"/>
          </a:xfrm>
          <a:prstGeom prst="rect">
            <a:avLst/>
          </a:prstGeom>
        </p:spPr>
        <p:txBody>
          <a:bodyPr wrap="square">
            <a:spAutoFit/>
          </a:bodyPr>
          <a:lstStyle/>
          <a:p>
            <a:r>
              <a:rPr lang="es-ES" sz="1350" dirty="0" smtClean="0">
                <a:latin typeface="Avenir Book"/>
                <a:cs typeface="Avenir Book"/>
              </a:rPr>
              <a:t>Facultad de economía</a:t>
            </a:r>
          </a:p>
          <a:p>
            <a:r>
              <a:rPr lang="es-MX" sz="1200" dirty="0" smtClean="0">
                <a:latin typeface="Avenir Book"/>
                <a:cs typeface="Avenir Book"/>
              </a:rPr>
              <a:t>Licenciatura </a:t>
            </a:r>
            <a:r>
              <a:rPr lang="es-MX" sz="1200" dirty="0">
                <a:latin typeface="Avenir Book"/>
                <a:cs typeface="Avenir Book"/>
              </a:rPr>
              <a:t>en Relaciones </a:t>
            </a:r>
            <a:r>
              <a:rPr lang="es-MX" sz="1200" dirty="0" smtClean="0">
                <a:latin typeface="Avenir Book"/>
                <a:cs typeface="Avenir Book"/>
              </a:rPr>
              <a:t>Económicas Internacionales </a:t>
            </a:r>
            <a:endParaRPr lang="es-MX" sz="1200" dirty="0">
              <a:latin typeface="Avenir Book"/>
              <a:cs typeface="Avenir Book"/>
            </a:endParaRPr>
          </a:p>
          <a:p>
            <a:endParaRPr lang="es-ES" sz="1350" dirty="0">
              <a:latin typeface="Avenir Book"/>
              <a:cs typeface="Avenir Book"/>
            </a:endParaRPr>
          </a:p>
        </p:txBody>
      </p:sp>
      <p:pic>
        <p:nvPicPr>
          <p:cNvPr id="3" name="Imagen 2"/>
          <p:cNvPicPr>
            <a:picLocks noChangeAspect="1"/>
          </p:cNvPicPr>
          <p:nvPr/>
        </p:nvPicPr>
        <p:blipFill>
          <a:blip r:embed="rId4"/>
          <a:stretch>
            <a:fillRect/>
          </a:stretch>
        </p:blipFill>
        <p:spPr>
          <a:xfrm>
            <a:off x="63304" y="2122365"/>
            <a:ext cx="3683269" cy="2613269"/>
          </a:xfrm>
          <a:prstGeom prst="rect">
            <a:avLst/>
          </a:prstGeom>
        </p:spPr>
      </p:pic>
      <p:sp>
        <p:nvSpPr>
          <p:cNvPr id="5" name="Rectángulo 4"/>
          <p:cNvSpPr/>
          <p:nvPr/>
        </p:nvSpPr>
        <p:spPr>
          <a:xfrm>
            <a:off x="4825150" y="6256226"/>
            <a:ext cx="4947500" cy="369332"/>
          </a:xfrm>
          <a:prstGeom prst="rect">
            <a:avLst/>
          </a:prstGeom>
        </p:spPr>
        <p:txBody>
          <a:bodyPr wrap="square">
            <a:spAutoFit/>
          </a:bodyPr>
          <a:lstStyle/>
          <a:p>
            <a:pPr algn="just"/>
            <a:r>
              <a:rPr lang="es-MX" dirty="0" smtClean="0"/>
              <a:t>Por: Profa. Esperanza Alitzel Valenzuela Ávila  </a:t>
            </a:r>
            <a:endParaRPr lang="es-MX" dirty="0"/>
          </a:p>
        </p:txBody>
      </p:sp>
    </p:spTree>
    <p:extLst>
      <p:ext uri="{BB962C8B-B14F-4D97-AF65-F5344CB8AC3E}">
        <p14:creationId xmlns:p14="http://schemas.microsoft.com/office/powerpoint/2010/main" val="11811998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89516" y="975107"/>
            <a:ext cx="5002425" cy="5447645"/>
          </a:xfrm>
          <a:prstGeom prst="rect">
            <a:avLst/>
          </a:prstGeom>
          <a:noFill/>
        </p:spPr>
        <p:txBody>
          <a:bodyPr wrap="square" rtlCol="0">
            <a:spAutoFit/>
          </a:bodyPr>
          <a:lstStyle/>
          <a:p>
            <a:pPr algn="just"/>
            <a:r>
              <a:rPr lang="es-ES" dirty="0" smtClean="0">
                <a:latin typeface="Avenir Book"/>
                <a:cs typeface="Avenir Book"/>
              </a:rPr>
              <a:t> </a:t>
            </a:r>
            <a:endParaRPr lang="es-ES" dirty="0">
              <a:latin typeface="Avenir Book"/>
              <a:cs typeface="Avenir Book"/>
            </a:endParaRPr>
          </a:p>
          <a:p>
            <a:pPr algn="just">
              <a:lnSpc>
                <a:spcPct val="150000"/>
              </a:lnSpc>
            </a:pPr>
            <a:r>
              <a:rPr lang="es-MX" sz="2000" dirty="0">
                <a:latin typeface="Avenir Book"/>
                <a:cs typeface="Avenir Book"/>
              </a:rPr>
              <a:t> Se remonta a la antigua </a:t>
            </a:r>
            <a:r>
              <a:rPr lang="es-MX" sz="2000" dirty="0" smtClean="0">
                <a:latin typeface="Avenir Book"/>
                <a:cs typeface="Avenir Book"/>
              </a:rPr>
              <a:t>Grecia</a:t>
            </a:r>
          </a:p>
          <a:p>
            <a:pPr algn="just">
              <a:lnSpc>
                <a:spcPct val="150000"/>
              </a:lnSpc>
            </a:pPr>
            <a:endParaRPr lang="es-MX" sz="2000" dirty="0">
              <a:latin typeface="Avenir Book"/>
              <a:cs typeface="Avenir Book"/>
            </a:endParaRPr>
          </a:p>
          <a:p>
            <a:pPr marL="342900" indent="-342900" algn="just">
              <a:lnSpc>
                <a:spcPct val="150000"/>
              </a:lnSpc>
              <a:buFont typeface="Wingdings" panose="05000000000000000000" pitchFamily="2" charset="2"/>
              <a:buChar char="v"/>
            </a:pPr>
            <a:r>
              <a:rPr lang="es-MX" sz="2000" dirty="0" smtClean="0">
                <a:latin typeface="Avenir Book"/>
                <a:cs typeface="Avenir Book"/>
              </a:rPr>
              <a:t>Se </a:t>
            </a:r>
            <a:r>
              <a:rPr lang="es-MX" sz="2000" dirty="0">
                <a:latin typeface="Avenir Book"/>
                <a:cs typeface="Avenir Book"/>
              </a:rPr>
              <a:t>reconoció el trabajo y la creatividad</a:t>
            </a:r>
          </a:p>
          <a:p>
            <a:pPr marL="342900" indent="-342900" algn="just">
              <a:lnSpc>
                <a:spcPct val="150000"/>
              </a:lnSpc>
              <a:buFont typeface="Wingdings" panose="05000000000000000000" pitchFamily="2" charset="2"/>
              <a:buChar char="v"/>
            </a:pPr>
            <a:r>
              <a:rPr lang="es-MX" sz="2000" dirty="0" smtClean="0">
                <a:latin typeface="Avenir Book"/>
                <a:cs typeface="Avenir Book"/>
              </a:rPr>
              <a:t>Atenas </a:t>
            </a:r>
            <a:r>
              <a:rPr lang="es-MX" sz="2000" dirty="0">
                <a:latin typeface="Avenir Book"/>
                <a:cs typeface="Avenir Book"/>
              </a:rPr>
              <a:t>ordenó que se depositaran los archivos en una biblioteca</a:t>
            </a:r>
          </a:p>
          <a:p>
            <a:pPr marL="342900" indent="-342900" algn="just">
              <a:lnSpc>
                <a:spcPct val="150000"/>
              </a:lnSpc>
              <a:buFont typeface="Wingdings" panose="05000000000000000000" pitchFamily="2" charset="2"/>
              <a:buChar char="v"/>
            </a:pPr>
            <a:r>
              <a:rPr lang="es-MX" sz="2000" dirty="0" smtClean="0">
                <a:latin typeface="Avenir Book"/>
                <a:cs typeface="Avenir Book"/>
              </a:rPr>
              <a:t>Los </a:t>
            </a:r>
            <a:r>
              <a:rPr lang="es-MX" sz="2000" dirty="0">
                <a:latin typeface="Avenir Book"/>
                <a:cs typeface="Avenir Book"/>
              </a:rPr>
              <a:t>grandes clásicos como “La Iliada y la Odisea” fueron reconocidas como verdaderas obras de arte</a:t>
            </a:r>
          </a:p>
          <a:p>
            <a:pPr marL="342900" indent="-342900" algn="just">
              <a:lnSpc>
                <a:spcPct val="150000"/>
              </a:lnSpc>
              <a:buFont typeface="Wingdings" panose="05000000000000000000" pitchFamily="2" charset="2"/>
              <a:buChar char="v"/>
            </a:pPr>
            <a:r>
              <a:rPr lang="es-MX" sz="2000" dirty="0" smtClean="0">
                <a:latin typeface="Avenir Book"/>
                <a:cs typeface="Avenir Book"/>
              </a:rPr>
              <a:t>La </a:t>
            </a:r>
            <a:r>
              <a:rPr lang="es-MX" sz="2000" dirty="0">
                <a:latin typeface="Avenir Book"/>
                <a:cs typeface="Avenir Book"/>
              </a:rPr>
              <a:t>copia de estas obras al hacerse de forma manuscrita hacia que el costo fuese muy alto</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026" name="Picture 2" descr="C:\Users\Alumno1\Downloads\IMG-212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5756" y="1290917"/>
            <a:ext cx="2939913" cy="4545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829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717697"/>
            <a:ext cx="8370728" cy="5478423"/>
          </a:xfrm>
          <a:prstGeom prst="rect">
            <a:avLst/>
          </a:prstGeom>
          <a:noFill/>
        </p:spPr>
        <p:txBody>
          <a:bodyPr wrap="square" rtlCol="0">
            <a:spAutoFit/>
          </a:bodyPr>
          <a:lstStyle/>
          <a:p>
            <a:pPr algn="just"/>
            <a:r>
              <a:rPr lang="es-ES" sz="2000" dirty="0" smtClean="0">
                <a:latin typeface="Avenir Book"/>
                <a:cs typeface="Avenir Book"/>
              </a:rPr>
              <a:t> </a:t>
            </a:r>
            <a:endParaRPr lang="es-ES" sz="2000" dirty="0">
              <a:latin typeface="Avenir Book"/>
              <a:cs typeface="Avenir Book"/>
            </a:endParaRPr>
          </a:p>
          <a:p>
            <a:pPr algn="just">
              <a:lnSpc>
                <a:spcPct val="150000"/>
              </a:lnSpc>
            </a:pPr>
            <a:r>
              <a:rPr lang="es-MX" sz="2000" dirty="0">
                <a:latin typeface="Avenir Book"/>
                <a:cs typeface="Avenir Book"/>
              </a:rPr>
              <a:t> En Grecia el número de personas que leía era escaso y el adquirir obras, era prácticamente un actividad nula</a:t>
            </a:r>
            <a:r>
              <a:rPr lang="es-MX" sz="2000" dirty="0" smtClean="0">
                <a:latin typeface="Avenir Book"/>
                <a:cs typeface="Avenir Book"/>
              </a:rPr>
              <a:t>.</a:t>
            </a:r>
          </a:p>
          <a:p>
            <a:pPr algn="just">
              <a:lnSpc>
                <a:spcPct val="150000"/>
              </a:lnSpc>
            </a:pPr>
            <a:endParaRPr lang="es-MX" sz="2000" dirty="0" smtClean="0">
              <a:latin typeface="Avenir Book"/>
              <a:cs typeface="Avenir Book"/>
            </a:endParaRPr>
          </a:p>
          <a:p>
            <a:pPr algn="just">
              <a:lnSpc>
                <a:spcPct val="150000"/>
              </a:lnSpc>
            </a:pPr>
            <a:endParaRPr lang="es-MX" sz="2000" dirty="0">
              <a:latin typeface="Avenir Book"/>
              <a:cs typeface="Avenir Book"/>
            </a:endParaRPr>
          </a:p>
          <a:p>
            <a:pPr algn="just">
              <a:lnSpc>
                <a:spcPct val="150000"/>
              </a:lnSpc>
            </a:pPr>
            <a:endParaRPr lang="es-MX" sz="2000" dirty="0" smtClean="0">
              <a:latin typeface="Avenir Book"/>
              <a:cs typeface="Avenir Book"/>
            </a:endParaRPr>
          </a:p>
          <a:p>
            <a:pPr algn="just">
              <a:lnSpc>
                <a:spcPct val="150000"/>
              </a:lnSpc>
            </a:pPr>
            <a:endParaRPr lang="es-MX" sz="2000" dirty="0">
              <a:latin typeface="Avenir Book"/>
              <a:cs typeface="Avenir Book"/>
            </a:endParaRPr>
          </a:p>
          <a:p>
            <a:pPr algn="just">
              <a:lnSpc>
                <a:spcPct val="150000"/>
              </a:lnSpc>
            </a:pPr>
            <a:endParaRPr lang="es-MX" sz="2000" dirty="0">
              <a:latin typeface="Avenir Book"/>
              <a:cs typeface="Avenir Book"/>
            </a:endParaRPr>
          </a:p>
          <a:p>
            <a:pPr marL="285750" indent="-285750" algn="just">
              <a:lnSpc>
                <a:spcPct val="150000"/>
              </a:lnSpc>
              <a:buFont typeface="Wingdings" panose="05000000000000000000" pitchFamily="2" charset="2"/>
              <a:buChar char="v"/>
            </a:pPr>
            <a:r>
              <a:rPr lang="es-MX" sz="2000" dirty="0" smtClean="0">
                <a:latin typeface="Avenir Book"/>
                <a:cs typeface="Avenir Book"/>
              </a:rPr>
              <a:t>Surgió </a:t>
            </a:r>
            <a:r>
              <a:rPr lang="es-MX" sz="2000" dirty="0">
                <a:latin typeface="Avenir Book"/>
                <a:cs typeface="Avenir Book"/>
              </a:rPr>
              <a:t>por primera vez la intención de proteger obras, aunque nunca se estableció un procedimiento jurídico verificable</a:t>
            </a:r>
          </a:p>
          <a:p>
            <a:pPr marL="285750" indent="-285750" algn="just">
              <a:lnSpc>
                <a:spcPct val="150000"/>
              </a:lnSpc>
              <a:buFont typeface="Wingdings" panose="05000000000000000000" pitchFamily="2" charset="2"/>
              <a:buChar char="v"/>
            </a:pPr>
            <a:r>
              <a:rPr lang="es-MX" sz="2000" dirty="0" smtClean="0">
                <a:latin typeface="Avenir Book"/>
                <a:cs typeface="Avenir Book"/>
              </a:rPr>
              <a:t>Con </a:t>
            </a:r>
            <a:r>
              <a:rPr lang="es-MX" sz="2000" dirty="0">
                <a:latin typeface="Avenir Book"/>
                <a:cs typeface="Avenir Book"/>
              </a:rPr>
              <a:t>la llegada de la imprenta inventada por Gutenberg a mediados del siglo XV, la reproducción de obras cobró gran importancia. </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2050" name="Picture 2" descr="C:\Users\Alumno1\Downloads\IMG-212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9850" y="2051797"/>
            <a:ext cx="349250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1841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135271" y="1317384"/>
            <a:ext cx="4683889" cy="4708981"/>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v"/>
            </a:pPr>
            <a:r>
              <a:rPr lang="es-ES" sz="2000" dirty="0" smtClean="0">
                <a:latin typeface="Avenir Book"/>
                <a:cs typeface="Avenir Book"/>
              </a:rPr>
              <a:t> </a:t>
            </a:r>
            <a:r>
              <a:rPr lang="es-MX" sz="2000" dirty="0" smtClean="0">
                <a:latin typeface="Avenir Book"/>
                <a:cs typeface="Avenir Book"/>
              </a:rPr>
              <a:t>La imprenta permitió que las obras fuesen reproducidas en grandes cantidades y con un costo muy bajo.</a:t>
            </a:r>
          </a:p>
          <a:p>
            <a:pPr marL="342900" indent="-342900" algn="just">
              <a:lnSpc>
                <a:spcPct val="150000"/>
              </a:lnSpc>
              <a:buFont typeface="Wingdings" panose="05000000000000000000" pitchFamily="2" charset="2"/>
              <a:buChar char="v"/>
            </a:pPr>
            <a:r>
              <a:rPr lang="es-MX" sz="2000" dirty="0" smtClean="0">
                <a:latin typeface="Avenir Book"/>
                <a:cs typeface="Avenir Book"/>
              </a:rPr>
              <a:t>La </a:t>
            </a:r>
            <a:r>
              <a:rPr lang="es-MX" sz="2000" dirty="0">
                <a:latin typeface="Avenir Book"/>
                <a:cs typeface="Avenir Book"/>
              </a:rPr>
              <a:t>persona por primera vez adquiere el derecho de utilizar su obra.</a:t>
            </a:r>
          </a:p>
          <a:p>
            <a:pPr marL="342900" indent="-342900" algn="just">
              <a:lnSpc>
                <a:spcPct val="150000"/>
              </a:lnSpc>
              <a:buFont typeface="Wingdings" panose="05000000000000000000" pitchFamily="2" charset="2"/>
              <a:buChar char="v"/>
            </a:pPr>
            <a:r>
              <a:rPr lang="es-MX" sz="2000" dirty="0" smtClean="0">
                <a:latin typeface="Avenir Book"/>
                <a:cs typeface="Avenir Book"/>
              </a:rPr>
              <a:t>Surge </a:t>
            </a:r>
            <a:r>
              <a:rPr lang="es-MX" sz="2000" dirty="0">
                <a:latin typeface="Avenir Book"/>
                <a:cs typeface="Avenir Book"/>
              </a:rPr>
              <a:t>la denominación de </a:t>
            </a:r>
            <a:r>
              <a:rPr lang="es-MX" sz="2000" b="1" dirty="0">
                <a:latin typeface="Avenir Book"/>
                <a:cs typeface="Avenir Book"/>
              </a:rPr>
              <a:t>“autor”.</a:t>
            </a:r>
          </a:p>
          <a:p>
            <a:pPr marL="342900" indent="-342900" algn="just">
              <a:lnSpc>
                <a:spcPct val="150000"/>
              </a:lnSpc>
              <a:buFont typeface="Wingdings" panose="05000000000000000000" pitchFamily="2" charset="2"/>
              <a:buChar char="v"/>
            </a:pPr>
            <a:r>
              <a:rPr lang="es-MX" sz="2000" dirty="0" smtClean="0">
                <a:latin typeface="Avenir Book"/>
                <a:cs typeface="Avenir Book"/>
              </a:rPr>
              <a:t>La </a:t>
            </a:r>
            <a:r>
              <a:rPr lang="es-MX" sz="2000" dirty="0">
                <a:latin typeface="Avenir Book"/>
                <a:cs typeface="Avenir Book"/>
              </a:rPr>
              <a:t>primera necesidad jurídica se centró en regular la reproducción de obras.</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3075" name="Picture 3" descr="C:\Users\Alumno1\Downloads\IMG-212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079" y="1432425"/>
            <a:ext cx="4010856" cy="4962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3139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14745" y="1158497"/>
            <a:ext cx="8491614" cy="5632311"/>
          </a:xfrm>
          <a:prstGeom prst="rect">
            <a:avLst/>
          </a:prstGeom>
          <a:noFill/>
        </p:spPr>
        <p:txBody>
          <a:bodyPr wrap="square" rtlCol="0">
            <a:spAutoFit/>
          </a:bodyPr>
          <a:lstStyle/>
          <a:p>
            <a:pPr algn="ctr">
              <a:lnSpc>
                <a:spcPct val="150000"/>
              </a:lnSpc>
            </a:pPr>
            <a:r>
              <a:rPr lang="es-ES" sz="2000" dirty="0" smtClean="0">
                <a:latin typeface="Avenir Book"/>
                <a:cs typeface="Avenir Book"/>
              </a:rPr>
              <a:t> </a:t>
            </a:r>
            <a:r>
              <a:rPr lang="es-MX" sz="2000" dirty="0">
                <a:latin typeface="Avenir Book"/>
                <a:cs typeface="Avenir Book"/>
              </a:rPr>
              <a:t>La Primera figura jurídica regulada se refirió a los “privilegios</a:t>
            </a:r>
            <a:r>
              <a:rPr lang="es-MX" sz="2000" dirty="0" smtClean="0">
                <a:latin typeface="Avenir Book"/>
                <a:cs typeface="Avenir Book"/>
              </a:rPr>
              <a:t>”.</a:t>
            </a:r>
          </a:p>
          <a:p>
            <a:pPr algn="ctr">
              <a:lnSpc>
                <a:spcPct val="150000"/>
              </a:lnSpc>
            </a:pPr>
            <a:endParaRPr lang="es-MX" sz="2000" dirty="0" smtClean="0">
              <a:latin typeface="Avenir Book"/>
              <a:cs typeface="Avenir Book"/>
            </a:endParaRPr>
          </a:p>
          <a:p>
            <a:pPr algn="ctr">
              <a:lnSpc>
                <a:spcPct val="150000"/>
              </a:lnSpc>
            </a:pPr>
            <a:endParaRPr lang="es-MX" sz="2000" dirty="0">
              <a:latin typeface="Avenir Book"/>
              <a:cs typeface="Avenir Book"/>
            </a:endParaRPr>
          </a:p>
          <a:p>
            <a:pPr algn="ctr">
              <a:lnSpc>
                <a:spcPct val="150000"/>
              </a:lnSpc>
            </a:pPr>
            <a:endParaRPr lang="es-MX" sz="2000" dirty="0" smtClean="0">
              <a:latin typeface="Avenir Book"/>
              <a:cs typeface="Avenir Book"/>
            </a:endParaRPr>
          </a:p>
          <a:p>
            <a:pPr algn="ctr">
              <a:lnSpc>
                <a:spcPct val="150000"/>
              </a:lnSpc>
            </a:pPr>
            <a:endParaRPr lang="es-MX" sz="2000" dirty="0">
              <a:latin typeface="Avenir Book"/>
              <a:cs typeface="Avenir Book"/>
            </a:endParaRPr>
          </a:p>
          <a:p>
            <a:pPr algn="ctr">
              <a:lnSpc>
                <a:spcPct val="150000"/>
              </a:lnSpc>
            </a:pPr>
            <a:endParaRPr lang="es-MX" sz="2000" dirty="0" smtClean="0">
              <a:latin typeface="Avenir Book"/>
              <a:cs typeface="Avenir Book"/>
            </a:endParaRPr>
          </a:p>
          <a:p>
            <a:pPr algn="ctr">
              <a:lnSpc>
                <a:spcPct val="150000"/>
              </a:lnSpc>
            </a:pPr>
            <a:endParaRPr lang="es-MX" sz="2000" dirty="0">
              <a:latin typeface="Avenir Book"/>
              <a:cs typeface="Avenir Book"/>
            </a:endParaRPr>
          </a:p>
          <a:p>
            <a:pPr algn="just">
              <a:lnSpc>
                <a:spcPct val="150000"/>
              </a:lnSpc>
            </a:pPr>
            <a:r>
              <a:rPr lang="es-MX" sz="2000" dirty="0">
                <a:latin typeface="Avenir Book"/>
                <a:cs typeface="Avenir Book"/>
              </a:rPr>
              <a:t>Se estableció como una forma de monopolio que se le otorgaban a los escritores de obras.</a:t>
            </a:r>
          </a:p>
          <a:p>
            <a:pPr algn="just">
              <a:lnSpc>
                <a:spcPct val="150000"/>
              </a:lnSpc>
            </a:pPr>
            <a:r>
              <a:rPr lang="es-MX" sz="2000" dirty="0">
                <a:latin typeface="Avenir Book"/>
                <a:cs typeface="Avenir Book"/>
              </a:rPr>
              <a:t>Esta explotación económica que el gobierno otorgaba era por un tiempo determinado previa aceptación de aceptar la censura y haber registrado la obra publicada. </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4098" name="Picture 2" descr="C:\Users\Alumno1\Downloads\IMG-213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9444" y="1765915"/>
            <a:ext cx="3071411" cy="2586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0979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374777" y="969784"/>
            <a:ext cx="4575660" cy="5170646"/>
          </a:xfrm>
          <a:prstGeom prst="rect">
            <a:avLst/>
          </a:prstGeom>
          <a:noFill/>
        </p:spPr>
        <p:txBody>
          <a:bodyPr wrap="square" rtlCol="0">
            <a:spAutoFit/>
          </a:bodyPr>
          <a:lstStyle/>
          <a:p>
            <a:pPr algn="just">
              <a:lnSpc>
                <a:spcPct val="150000"/>
              </a:lnSpc>
            </a:pPr>
            <a:r>
              <a:rPr lang="es-MX" sz="2000" dirty="0" smtClean="0">
                <a:latin typeface="Avenir Book"/>
                <a:cs typeface="Avenir Book"/>
              </a:rPr>
              <a:t>El </a:t>
            </a:r>
            <a:r>
              <a:rPr lang="es-MX" sz="2000" dirty="0">
                <a:latin typeface="Avenir Book"/>
                <a:cs typeface="Avenir Book"/>
              </a:rPr>
              <a:t>sistema de privilegios resulto ser poco productivo por lo que en Inglaterra empezaron a surgir movimientos revolucionarios como el de John Locke.</a:t>
            </a:r>
          </a:p>
          <a:p>
            <a:pPr algn="just">
              <a:lnSpc>
                <a:spcPct val="150000"/>
              </a:lnSpc>
            </a:pPr>
            <a:r>
              <a:rPr lang="es-MX" sz="2000" dirty="0">
                <a:latin typeface="Avenir Book"/>
                <a:cs typeface="Avenir Book"/>
              </a:rPr>
              <a:t>Fue a finales del siglo XVIII que la corriente mundial tomó una postura liberal abierta hacía la imprenta y el derecho de autor</a:t>
            </a:r>
            <a:r>
              <a:rPr lang="es-MX" sz="2000" dirty="0" smtClean="0">
                <a:latin typeface="Avenir Book"/>
                <a:cs typeface="Avenir Book"/>
              </a:rPr>
              <a:t>.</a:t>
            </a:r>
            <a:endParaRPr lang="es-MX" sz="2000" dirty="0" smtClean="0">
              <a:latin typeface="Avenir Book"/>
              <a:cs typeface="Avenir Book"/>
            </a:endParaRPr>
          </a:p>
          <a:p>
            <a:pPr algn="ctr">
              <a:lnSpc>
                <a:spcPct val="150000"/>
              </a:lnSpc>
            </a:pPr>
            <a:r>
              <a:rPr lang="es-MX" sz="2000" b="1" dirty="0" smtClean="0">
                <a:latin typeface="Avenir Book"/>
                <a:cs typeface="Avenir Book"/>
              </a:rPr>
              <a:t>El </a:t>
            </a:r>
            <a:r>
              <a:rPr lang="es-MX" sz="2000" b="1" dirty="0">
                <a:latin typeface="Avenir Book"/>
                <a:cs typeface="Avenir Book"/>
              </a:rPr>
              <a:t>movimiento defendía a los autores de la censura de sus obras</a:t>
            </a:r>
            <a:endParaRPr lang="es-ES" sz="2000" b="1"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818" y="1331858"/>
            <a:ext cx="3548063"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39166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698505" y="1150268"/>
            <a:ext cx="5202503" cy="5170646"/>
          </a:xfrm>
          <a:prstGeom prst="rect">
            <a:avLst/>
          </a:prstGeom>
          <a:noFill/>
        </p:spPr>
        <p:txBody>
          <a:bodyPr wrap="square" rtlCol="0">
            <a:spAutoFit/>
          </a:bodyPr>
          <a:lstStyle/>
          <a:p>
            <a:pPr algn="just">
              <a:lnSpc>
                <a:spcPct val="150000"/>
              </a:lnSpc>
            </a:pPr>
            <a:r>
              <a:rPr lang="es-MX" sz="2000" dirty="0" smtClean="0">
                <a:latin typeface="Avenir Book"/>
                <a:cs typeface="Avenir Book"/>
              </a:rPr>
              <a:t>En </a:t>
            </a:r>
            <a:r>
              <a:rPr lang="es-MX" sz="2000" dirty="0">
                <a:latin typeface="Avenir Book"/>
                <a:cs typeface="Avenir Book"/>
              </a:rPr>
              <a:t>1710 y contraria a la tendencia histórica sobre la regulación y la nula libertad de expresión, surgieron proyectos referentes a establecer una libertad de imprenta</a:t>
            </a:r>
            <a:r>
              <a:rPr lang="es-MX" sz="2000" dirty="0" smtClean="0">
                <a:latin typeface="Avenir Book"/>
                <a:cs typeface="Avenir Book"/>
              </a:rPr>
              <a:t>.</a:t>
            </a:r>
          </a:p>
          <a:p>
            <a:pPr algn="just">
              <a:lnSpc>
                <a:spcPct val="150000"/>
              </a:lnSpc>
            </a:pPr>
            <a:endParaRPr lang="es-MX" sz="2000" dirty="0">
              <a:latin typeface="Avenir Book"/>
              <a:cs typeface="Avenir Book"/>
            </a:endParaRPr>
          </a:p>
          <a:p>
            <a:pPr algn="just">
              <a:lnSpc>
                <a:spcPct val="150000"/>
              </a:lnSpc>
            </a:pPr>
            <a:r>
              <a:rPr lang="es-MX" sz="2000" dirty="0">
                <a:latin typeface="Avenir Book"/>
                <a:cs typeface="Avenir Book"/>
              </a:rPr>
              <a:t>En Inglaterra se votó un proyecto de ley conocido como el “Estatuto de la Reina Ana”, que acabó con los privilegios monopólicos de diversas imprentas y la censura de las obras, por lo que la libertad de imprenta surge en este momento.</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6146" name="Picture 2" descr="C:\Users\Alumno1\Downloads\IMG-212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382" y="2223247"/>
            <a:ext cx="3496794" cy="317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577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51091" y="3590065"/>
            <a:ext cx="5390865" cy="2805320"/>
          </a:xfrm>
          <a:prstGeom prst="rect">
            <a:avLst/>
          </a:prstGeom>
          <a:noFill/>
        </p:spPr>
        <p:txBody>
          <a:bodyPr wrap="square" rtlCol="0">
            <a:spAutoFit/>
          </a:bodyPr>
          <a:lstStyle/>
          <a:p>
            <a:pPr algn="just">
              <a:lnSpc>
                <a:spcPct val="150000"/>
              </a:lnSpc>
            </a:pPr>
            <a:r>
              <a:rPr lang="es-MX" sz="2000" dirty="0" smtClean="0">
                <a:latin typeface="Avenir Book"/>
                <a:cs typeface="Avenir Book"/>
              </a:rPr>
              <a:t>En </a:t>
            </a:r>
            <a:r>
              <a:rPr lang="es-MX" sz="2000" dirty="0" smtClean="0">
                <a:latin typeface="Avenir Book"/>
                <a:cs typeface="Avenir Book"/>
              </a:rPr>
              <a:t>Francia el proceso fue mucho más largo, sin embargo los diversos impresores del país al conocer los destinos de otras empresas impresoras, defendían la idea de que la renovación de privilegios era lo más importante en una economía creciente.</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7170" name="Picture 2" descr="C:\Users\Alumno1\Downloads\IMG-212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540" y="3227295"/>
            <a:ext cx="3280272" cy="2235834"/>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13171" y="1336919"/>
            <a:ext cx="7963687" cy="2400657"/>
          </a:xfrm>
          <a:prstGeom prst="rect">
            <a:avLst/>
          </a:prstGeom>
        </p:spPr>
        <p:txBody>
          <a:bodyPr wrap="square">
            <a:spAutoFit/>
          </a:bodyPr>
          <a:lstStyle/>
          <a:p>
            <a:pPr algn="just">
              <a:lnSpc>
                <a:spcPct val="150000"/>
              </a:lnSpc>
            </a:pPr>
            <a:r>
              <a:rPr lang="es-MX" sz="2000" dirty="0">
                <a:latin typeface="Avenir Book"/>
                <a:cs typeface="Avenir Book"/>
              </a:rPr>
              <a:t>En España se tomaron acciones similares y se prohibió la impresión de obras a personas que no acreditaran un justo título de la obra, por lo que el privilegio exclusivo de imprimir obras se reconoció únicamente al autor.</a:t>
            </a:r>
          </a:p>
          <a:p>
            <a:pPr algn="just">
              <a:lnSpc>
                <a:spcPct val="150000"/>
              </a:lnSpc>
            </a:pPr>
            <a:endParaRPr lang="es-MX" sz="2000" dirty="0">
              <a:latin typeface="Avenir Book"/>
              <a:cs typeface="Avenir Book"/>
            </a:endParaRPr>
          </a:p>
        </p:txBody>
      </p:sp>
    </p:spTree>
    <p:extLst>
      <p:ext uri="{BB962C8B-B14F-4D97-AF65-F5344CB8AC3E}">
        <p14:creationId xmlns:p14="http://schemas.microsoft.com/office/powerpoint/2010/main" val="4819758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0251" y="1195609"/>
            <a:ext cx="8518909" cy="1420325"/>
          </a:xfrm>
          <a:prstGeom prst="rect">
            <a:avLst/>
          </a:prstGeom>
          <a:noFill/>
        </p:spPr>
        <p:txBody>
          <a:bodyPr wrap="square" rtlCol="0">
            <a:spAutoFit/>
          </a:bodyPr>
          <a:lstStyle/>
          <a:p>
            <a:pPr algn="just">
              <a:lnSpc>
                <a:spcPct val="150000"/>
              </a:lnSpc>
            </a:pPr>
            <a:r>
              <a:rPr lang="es-MX" sz="2000" dirty="0" smtClean="0">
                <a:latin typeface="Avenir Book"/>
                <a:cs typeface="Avenir Book"/>
              </a:rPr>
              <a:t>El </a:t>
            </a:r>
            <a:r>
              <a:rPr lang="es-MX" sz="2000" dirty="0">
                <a:latin typeface="Avenir Book"/>
                <a:cs typeface="Avenir Book"/>
              </a:rPr>
              <a:t>gobierno del último rey francés, Luis XVI estableció una serie de leyes en donde reconoció los derechos de autor, y la oportunidad de editar y vender </a:t>
            </a:r>
            <a:r>
              <a:rPr lang="es-MX" sz="2000" dirty="0" smtClean="0">
                <a:latin typeface="Avenir Book"/>
                <a:cs typeface="Avenir Book"/>
              </a:rPr>
              <a:t>obras</a:t>
            </a:r>
            <a:endParaRPr lang="es-MX"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2" name="Rectángulo 1"/>
          <p:cNvSpPr/>
          <p:nvPr/>
        </p:nvSpPr>
        <p:spPr>
          <a:xfrm>
            <a:off x="4744464" y="3045457"/>
            <a:ext cx="4061895" cy="2920030"/>
          </a:xfrm>
          <a:prstGeom prst="rect">
            <a:avLst/>
          </a:prstGeom>
        </p:spPr>
        <p:txBody>
          <a:bodyPr wrap="square">
            <a:spAutoFit/>
          </a:bodyPr>
          <a:lstStyle/>
          <a:p>
            <a:pPr algn="just">
              <a:lnSpc>
                <a:spcPct val="150000"/>
              </a:lnSpc>
            </a:pPr>
            <a:r>
              <a:rPr lang="es-MX" sz="2000" dirty="0">
                <a:latin typeface="Avenir Book"/>
                <a:cs typeface="Avenir Book"/>
              </a:rPr>
              <a:t>Así mismo estableció dos categorías diferentes de privilegios: </a:t>
            </a:r>
            <a:endParaRPr lang="es-MX" sz="2000" dirty="0" smtClean="0">
              <a:latin typeface="Avenir Book"/>
              <a:cs typeface="Avenir Book"/>
            </a:endParaRPr>
          </a:p>
          <a:p>
            <a:pPr algn="just">
              <a:lnSpc>
                <a:spcPct val="150000"/>
              </a:lnSpc>
            </a:pPr>
            <a:endParaRPr lang="es-MX" sz="900" dirty="0">
              <a:latin typeface="Avenir Book"/>
              <a:cs typeface="Avenir Book"/>
            </a:endParaRPr>
          </a:p>
          <a:p>
            <a:pPr marL="457200" indent="-457200" algn="just">
              <a:lnSpc>
                <a:spcPct val="150000"/>
              </a:lnSpc>
              <a:buFont typeface="+mj-lt"/>
              <a:buAutoNum type="arabicPeriod"/>
            </a:pPr>
            <a:r>
              <a:rPr lang="es-MX" sz="2000" dirty="0">
                <a:latin typeface="Avenir Book"/>
                <a:cs typeface="Avenir Book"/>
              </a:rPr>
              <a:t> Editores </a:t>
            </a:r>
            <a:endParaRPr lang="es-MX" sz="2000" dirty="0" smtClean="0">
              <a:latin typeface="Avenir Book"/>
              <a:cs typeface="Avenir Book"/>
            </a:endParaRPr>
          </a:p>
          <a:p>
            <a:pPr marL="457200" indent="-457200" algn="just">
              <a:lnSpc>
                <a:spcPct val="150000"/>
              </a:lnSpc>
              <a:buFont typeface="+mj-lt"/>
              <a:buAutoNum type="arabicPeriod"/>
            </a:pPr>
            <a:endParaRPr lang="es-MX" sz="1050" dirty="0">
              <a:latin typeface="Avenir Book"/>
              <a:cs typeface="Avenir Book"/>
            </a:endParaRPr>
          </a:p>
          <a:p>
            <a:pPr marL="457200" indent="-457200" algn="just">
              <a:lnSpc>
                <a:spcPct val="150000"/>
              </a:lnSpc>
              <a:buFont typeface="+mj-lt"/>
              <a:buAutoNum type="arabicPeriod"/>
            </a:pPr>
            <a:r>
              <a:rPr lang="es-MX" sz="2000" dirty="0">
                <a:latin typeface="Avenir Book"/>
                <a:cs typeface="Avenir Book"/>
              </a:rPr>
              <a:t> Reservados a los autores</a:t>
            </a:r>
            <a:endParaRPr lang="es-ES" sz="2000" dirty="0">
              <a:latin typeface="Avenir Book"/>
              <a:cs typeface="Avenir Book"/>
            </a:endParaRPr>
          </a:p>
        </p:txBody>
      </p:sp>
      <p:pic>
        <p:nvPicPr>
          <p:cNvPr id="8194" name="Picture 2" descr="C:\Users\Alumno1\Downloads\IMG-213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9398" y="2761393"/>
            <a:ext cx="317500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2720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57682" y="1127402"/>
            <a:ext cx="5200894" cy="5632311"/>
          </a:xfrm>
          <a:prstGeom prst="rect">
            <a:avLst/>
          </a:prstGeom>
          <a:noFill/>
        </p:spPr>
        <p:txBody>
          <a:bodyPr wrap="square" rtlCol="0">
            <a:spAutoFit/>
          </a:bodyPr>
          <a:lstStyle/>
          <a:p>
            <a:pPr algn="just">
              <a:lnSpc>
                <a:spcPct val="150000"/>
              </a:lnSpc>
            </a:pPr>
            <a:r>
              <a:rPr lang="es-ES" dirty="0" smtClean="0">
                <a:latin typeface="Avenir Book"/>
                <a:cs typeface="Avenir Book"/>
              </a:rPr>
              <a:t> </a:t>
            </a:r>
            <a:r>
              <a:rPr lang="es-MX" sz="2000" dirty="0">
                <a:latin typeface="Avenir Book"/>
                <a:cs typeface="Avenir Book"/>
              </a:rPr>
              <a:t>El reconocimiento del derecho individual del autor y a la protección de su obra, se realiza por primera vez en los Estados Unidos de América; ambas como consecuencia de la Independencia de este país, por lo que las ideas liberales son manifiesto en este cambio.</a:t>
            </a:r>
          </a:p>
          <a:p>
            <a:pPr algn="just">
              <a:lnSpc>
                <a:spcPct val="150000"/>
              </a:lnSpc>
            </a:pPr>
            <a:r>
              <a:rPr lang="es-MX" sz="2000" dirty="0">
                <a:latin typeface="Avenir Book"/>
                <a:cs typeface="Avenir Book"/>
              </a:rPr>
              <a:t>Adicionalmente y dada la influencia de Estados Unidos, </a:t>
            </a:r>
            <a:r>
              <a:rPr lang="es-MX" sz="2000" b="1" dirty="0">
                <a:latin typeface="Avenir Book"/>
                <a:cs typeface="Avenir Book"/>
              </a:rPr>
              <a:t>México y otros países incluyeron en sus Constituciones los derechos de autor como derechos fundamentales del individuo.</a:t>
            </a:r>
            <a:endParaRPr lang="es-ES" sz="2000" b="1"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9218" name="Picture 2" descr="C:\Users\Alumno1\Downloads\IMG-213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5524" y="1595717"/>
            <a:ext cx="3053613" cy="3949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81764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46506" y="1162919"/>
            <a:ext cx="8559853" cy="5909310"/>
          </a:xfrm>
          <a:prstGeom prst="rect">
            <a:avLst/>
          </a:prstGeom>
          <a:noFill/>
        </p:spPr>
        <p:txBody>
          <a:bodyPr wrap="square" rtlCol="0">
            <a:spAutoFit/>
          </a:bodyPr>
          <a:lstStyle/>
          <a:p>
            <a:pPr algn="just">
              <a:lnSpc>
                <a:spcPct val="150000"/>
              </a:lnSpc>
            </a:pPr>
            <a:r>
              <a:rPr lang="es-MX" sz="2000" dirty="0" smtClean="0">
                <a:latin typeface="Avenir Book"/>
                <a:cs typeface="Avenir Book"/>
              </a:rPr>
              <a:t>En </a:t>
            </a:r>
            <a:r>
              <a:rPr lang="es-MX" sz="2000" dirty="0">
                <a:latin typeface="Avenir Book"/>
                <a:cs typeface="Avenir Book"/>
              </a:rPr>
              <a:t>reuniones generales de la ONU, en diversos foros sobre derechos humanos y en atención a las tendencias mundiales del siglo XX, el derecho de autor es universalmente a sido reconocido como derecho del individuo</a:t>
            </a:r>
            <a:r>
              <a:rPr lang="es-MX" sz="2000" dirty="0" smtClean="0">
                <a:latin typeface="Avenir Book"/>
                <a:cs typeface="Avenir Book"/>
              </a:rPr>
              <a:t>.</a:t>
            </a:r>
          </a:p>
          <a:p>
            <a:pPr algn="just">
              <a:lnSpc>
                <a:spcPct val="150000"/>
              </a:lnSpc>
            </a:pPr>
            <a:endParaRPr lang="es-MX" sz="2000" dirty="0">
              <a:latin typeface="Avenir Book"/>
              <a:cs typeface="Avenir Book"/>
            </a:endParaRPr>
          </a:p>
          <a:p>
            <a:pPr algn="just">
              <a:lnSpc>
                <a:spcPct val="150000"/>
              </a:lnSpc>
            </a:pPr>
            <a:endParaRPr lang="es-MX" sz="2000" dirty="0" smtClean="0">
              <a:latin typeface="Avenir Book"/>
              <a:cs typeface="Avenir Book"/>
            </a:endParaRPr>
          </a:p>
          <a:p>
            <a:pPr algn="just">
              <a:lnSpc>
                <a:spcPct val="150000"/>
              </a:lnSpc>
            </a:pPr>
            <a:endParaRPr lang="es-MX" sz="2000" dirty="0" smtClean="0">
              <a:latin typeface="Avenir Book"/>
              <a:cs typeface="Avenir Book"/>
            </a:endParaRPr>
          </a:p>
          <a:p>
            <a:pPr algn="just">
              <a:lnSpc>
                <a:spcPct val="150000"/>
              </a:lnSpc>
            </a:pPr>
            <a:endParaRPr lang="es-MX" sz="2000" dirty="0">
              <a:latin typeface="Avenir Book"/>
              <a:cs typeface="Avenir Book"/>
            </a:endParaRPr>
          </a:p>
          <a:p>
            <a:pPr algn="just">
              <a:lnSpc>
                <a:spcPct val="150000"/>
              </a:lnSpc>
            </a:pPr>
            <a:endParaRPr lang="es-MX" sz="2000" dirty="0">
              <a:latin typeface="Avenir Book"/>
              <a:cs typeface="Avenir Book"/>
            </a:endParaRPr>
          </a:p>
          <a:p>
            <a:pPr algn="just">
              <a:lnSpc>
                <a:spcPct val="150000"/>
              </a:lnSpc>
            </a:pPr>
            <a:r>
              <a:rPr lang="es-MX" sz="2000" dirty="0">
                <a:latin typeface="Avenir Book"/>
                <a:cs typeface="Avenir Book"/>
              </a:rPr>
              <a:t>Así mismo el </a:t>
            </a:r>
            <a:r>
              <a:rPr lang="es-MX" sz="2000" b="1" dirty="0">
                <a:latin typeface="Avenir Book"/>
                <a:cs typeface="Avenir Book"/>
              </a:rPr>
              <a:t>Derecho de Autor se encuentra regulado en la Declaración Universal de los Derechos Humanos </a:t>
            </a:r>
            <a:r>
              <a:rPr lang="es-MX" sz="2000" dirty="0">
                <a:latin typeface="Avenir Book"/>
                <a:cs typeface="Avenir Book"/>
              </a:rPr>
              <a:t>de 1948, la cual se considera Ley Suprema en nuestro país.</a:t>
            </a:r>
          </a:p>
          <a:p>
            <a:pPr algn="just"/>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Antecedentes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0242" name="Picture 2" descr="C:\Users\Alumno1\Downloads\IMG-213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1082" y="2689801"/>
            <a:ext cx="2709524" cy="2666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14597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Instrucciones:</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569184" y="6396275"/>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graphicFrame>
        <p:nvGraphicFramePr>
          <p:cNvPr id="2" name="Marcador de contenido 1"/>
          <p:cNvGraphicFramePr>
            <a:graphicFrameLocks noGrp="1"/>
          </p:cNvGraphicFramePr>
          <p:nvPr>
            <p:ph idx="1"/>
            <p:extLst>
              <p:ext uri="{D42A27DB-BD31-4B8C-83A1-F6EECF244321}">
                <p14:modId xmlns:p14="http://schemas.microsoft.com/office/powerpoint/2010/main" val="2772777884"/>
              </p:ext>
            </p:extLst>
          </p:nvPr>
        </p:nvGraphicFramePr>
        <p:xfrm>
          <a:off x="140059" y="1164899"/>
          <a:ext cx="8858250" cy="50434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Rectángulo redondeado 3">
            <a:hlinkClick r:id="rId9" action="ppaction://hlinksldjump"/>
          </p:cNvPr>
          <p:cNvSpPr/>
          <p:nvPr/>
        </p:nvSpPr>
        <p:spPr>
          <a:xfrm>
            <a:off x="2442947" y="3502827"/>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Rectángulo redondeado 13">
            <a:hlinkClick r:id="rId10" action="ppaction://hlinksldjump"/>
          </p:cNvPr>
          <p:cNvSpPr/>
          <p:nvPr/>
        </p:nvSpPr>
        <p:spPr>
          <a:xfrm>
            <a:off x="3192435" y="3502827"/>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Rectángulo redondeado 14">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9" name="Rectángulo redondeado 18">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20" name="Botón de acción: Hacia atrás o Anterior 19">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21" name="Botón de acción: Hacia delante o Siguiente 20">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2924051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2004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ook"/>
              </a:rPr>
              <a:t>Naturaleza jurídica de la propiedad intelectual</a:t>
            </a:r>
          </a:p>
          <a:p>
            <a:pPr algn="l"/>
            <a:r>
              <a:rPr lang="es-ES" sz="3200" dirty="0" smtClean="0">
                <a:solidFill>
                  <a:schemeClr val="bg1"/>
                </a:solidFill>
                <a:latin typeface="Avenir Black"/>
                <a:cs typeface="Avenir Book"/>
              </a:rPr>
              <a:t>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 name="Diagrama 1"/>
          <p:cNvGraphicFramePr/>
          <p:nvPr>
            <p:extLst>
              <p:ext uri="{D42A27DB-BD31-4B8C-83A1-F6EECF244321}">
                <p14:modId xmlns:p14="http://schemas.microsoft.com/office/powerpoint/2010/main" val="2110628079"/>
              </p:ext>
            </p:extLst>
          </p:nvPr>
        </p:nvGraphicFramePr>
        <p:xfrm>
          <a:off x="-76381" y="947257"/>
          <a:ext cx="8748275" cy="529359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Rectángulo 2"/>
          <p:cNvSpPr/>
          <p:nvPr/>
        </p:nvSpPr>
        <p:spPr>
          <a:xfrm>
            <a:off x="-32883" y="6456565"/>
            <a:ext cx="5587974" cy="338554"/>
          </a:xfrm>
          <a:prstGeom prst="rect">
            <a:avLst/>
          </a:prstGeom>
        </p:spPr>
        <p:txBody>
          <a:bodyPr wrap="square">
            <a:spAutoFit/>
          </a:bodyPr>
          <a:lstStyle/>
          <a:p>
            <a:pPr lvl="0" algn="ctr"/>
            <a:r>
              <a:rPr lang="es-MX" sz="1600" dirty="0" smtClean="0"/>
              <a:t>CPEUM = Constitución </a:t>
            </a:r>
            <a:r>
              <a:rPr lang="es-MX" sz="1600" dirty="0"/>
              <a:t>política de los Estados Unidos Mexicanos</a:t>
            </a:r>
          </a:p>
        </p:txBody>
      </p:sp>
    </p:spTree>
    <p:extLst>
      <p:ext uri="{BB962C8B-B14F-4D97-AF65-F5344CB8AC3E}">
        <p14:creationId xmlns:p14="http://schemas.microsoft.com/office/powerpoint/2010/main" val="32102456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Clasificación del derecho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0" name="Marcador de contenido 7"/>
          <p:cNvGraphicFramePr>
            <a:graphicFrameLocks noGrp="1"/>
          </p:cNvGraphicFramePr>
          <p:nvPr>
            <p:ph idx="1"/>
            <p:extLst>
              <p:ext uri="{D42A27DB-BD31-4B8C-83A1-F6EECF244321}">
                <p14:modId xmlns:p14="http://schemas.microsoft.com/office/powerpoint/2010/main" val="3589497029"/>
              </p:ext>
            </p:extLst>
          </p:nvPr>
        </p:nvGraphicFramePr>
        <p:xfrm>
          <a:off x="1036622" y="1606168"/>
          <a:ext cx="7242341" cy="44202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8806979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Clasificación del derecho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0" name="Marcador de contenido 7"/>
          <p:cNvGraphicFramePr>
            <a:graphicFrameLocks noGrp="1"/>
          </p:cNvGraphicFramePr>
          <p:nvPr>
            <p:ph idx="1"/>
            <p:extLst>
              <p:ext uri="{D42A27DB-BD31-4B8C-83A1-F6EECF244321}">
                <p14:modId xmlns:p14="http://schemas.microsoft.com/office/powerpoint/2010/main" val="1802286771"/>
              </p:ext>
            </p:extLst>
          </p:nvPr>
        </p:nvGraphicFramePr>
        <p:xfrm>
          <a:off x="1036622" y="1092941"/>
          <a:ext cx="7242341" cy="511327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44011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4608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Ramas del derecho relacionadas con la PI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2745872324"/>
              </p:ext>
            </p:extLst>
          </p:nvPr>
        </p:nvGraphicFramePr>
        <p:xfrm>
          <a:off x="-22303" y="1138672"/>
          <a:ext cx="9166303" cy="54873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67613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97061" y="1386601"/>
            <a:ext cx="8609298" cy="1754326"/>
          </a:xfrm>
          <a:prstGeom prst="rect">
            <a:avLst/>
          </a:prstGeom>
          <a:noFill/>
        </p:spPr>
        <p:txBody>
          <a:bodyPr wrap="square" rtlCol="0">
            <a:spAutoFit/>
          </a:bodyPr>
          <a:lstStyle/>
          <a:p>
            <a:pPr algn="just"/>
            <a:r>
              <a:rPr lang="es-MX" dirty="0">
                <a:latin typeface="Avenir Book"/>
                <a:cs typeface="Avenir Book"/>
              </a:rPr>
              <a:t>La propiedad intelectual (P.I.) se relaciona con las creaciones de la mente: invenciones, obras literarias y artísticas, así como símbolos, nombres e imágenes utilizados en el comercio. </a:t>
            </a:r>
            <a:endParaRPr lang="es-MX" dirty="0" smtClean="0">
              <a:latin typeface="Avenir Book"/>
              <a:cs typeface="Avenir Book"/>
            </a:endParaRPr>
          </a:p>
          <a:p>
            <a:pPr algn="just"/>
            <a:endParaRPr lang="es-MX" dirty="0">
              <a:latin typeface="Avenir Book"/>
              <a:cs typeface="Avenir Book"/>
            </a:endParaRPr>
          </a:p>
          <a:p>
            <a:pPr marL="285750" indent="-285750" algn="just">
              <a:buFont typeface="Arial" panose="020B0604020202020204" pitchFamily="34" charset="0"/>
              <a:buChar char="•"/>
            </a:pPr>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4608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¿Qué es la propiedad </a:t>
            </a:r>
            <a:r>
              <a:rPr lang="es-MX" sz="3200" dirty="0" smtClean="0">
                <a:solidFill>
                  <a:schemeClr val="bg1"/>
                </a:solidFill>
                <a:latin typeface="Avenir Black"/>
                <a:cs typeface="Avenir Black"/>
              </a:rPr>
              <a:t>intelectual?</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 name="Diagrama 1"/>
          <p:cNvGraphicFramePr/>
          <p:nvPr>
            <p:extLst>
              <p:ext uri="{D42A27DB-BD31-4B8C-83A1-F6EECF244321}">
                <p14:modId xmlns:p14="http://schemas.microsoft.com/office/powerpoint/2010/main" val="2416794575"/>
              </p:ext>
            </p:extLst>
          </p:nvPr>
        </p:nvGraphicFramePr>
        <p:xfrm>
          <a:off x="2008051" y="2582079"/>
          <a:ext cx="5258937" cy="331830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0560686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0" y="1497237"/>
            <a:ext cx="5051205" cy="4708981"/>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v"/>
            </a:pPr>
            <a:r>
              <a:rPr lang="es-ES" dirty="0" smtClean="0">
                <a:latin typeface="Avenir Book"/>
                <a:cs typeface="Avenir Book"/>
              </a:rPr>
              <a:t> </a:t>
            </a:r>
            <a:r>
              <a:rPr lang="es-MX" sz="2000" dirty="0">
                <a:latin typeface="Avenir Book"/>
                <a:cs typeface="Avenir Book"/>
              </a:rPr>
              <a:t>La importancia de la Propiedad Intelectual se reconoció por vez primera en el Convenio de París para la Protección de la Propiedad Industrial (1883), y en el Convenio de Berna para la Protección de las Obras Literarias y Artísticas (1886).</a:t>
            </a:r>
          </a:p>
          <a:p>
            <a:pPr marL="342900" indent="-342900" algn="just">
              <a:lnSpc>
                <a:spcPct val="150000"/>
              </a:lnSpc>
              <a:buFont typeface="Wingdings" panose="05000000000000000000" pitchFamily="2" charset="2"/>
              <a:buChar char="v"/>
            </a:pPr>
            <a:r>
              <a:rPr lang="es-MX" sz="2000" dirty="0">
                <a:latin typeface="Avenir Book"/>
                <a:cs typeface="Avenir Book"/>
              </a:rPr>
              <a:t>La Organización Mundial de la Propiedad Intelectual (OMPI) administra ambos </a:t>
            </a:r>
            <a:r>
              <a:rPr lang="es-MX" sz="2000" dirty="0" smtClean="0">
                <a:latin typeface="Avenir Book"/>
                <a:cs typeface="Avenir Book"/>
              </a:rPr>
              <a:t>tratados</a:t>
            </a:r>
            <a:endParaRPr lang="es-ES" sz="2000" dirty="0">
              <a:latin typeface="Avenir Book"/>
              <a:cs typeface="Avenir Book"/>
            </a:endParaRPr>
          </a:p>
        </p:txBody>
      </p:sp>
      <p:sp>
        <p:nvSpPr>
          <p:cNvPr id="16" name="Rectángulo 15"/>
          <p:cNvSpPr/>
          <p:nvPr/>
        </p:nvSpPr>
        <p:spPr>
          <a:xfrm rot="16200000">
            <a:off x="3127398"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ook"/>
              </a:rPr>
              <a:t>Importancia </a:t>
            </a:r>
            <a:r>
              <a:rPr lang="es-MX" sz="3200" dirty="0">
                <a:solidFill>
                  <a:schemeClr val="bg1"/>
                </a:solidFill>
                <a:latin typeface="Avenir Black"/>
                <a:cs typeface="Avenir Book"/>
              </a:rPr>
              <a:t>de la Propiedad Intelectual </a:t>
            </a:r>
            <a:r>
              <a:rPr lang="es-ES" sz="3200" dirty="0" smtClean="0">
                <a:solidFill>
                  <a:schemeClr val="bg1"/>
                </a:solidFill>
                <a:latin typeface="Avenir Black"/>
                <a:cs typeface="Avenir Book"/>
              </a:rPr>
              <a:t>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2" name="Imagen 1"/>
          <p:cNvPicPr>
            <a:picLocks noChangeAspect="1"/>
          </p:cNvPicPr>
          <p:nvPr/>
        </p:nvPicPr>
        <p:blipFill>
          <a:blip r:embed="rId6"/>
          <a:stretch>
            <a:fillRect/>
          </a:stretch>
        </p:blipFill>
        <p:spPr>
          <a:xfrm>
            <a:off x="5491942" y="2062281"/>
            <a:ext cx="3437140" cy="3437140"/>
          </a:xfrm>
          <a:prstGeom prst="rect">
            <a:avLst/>
          </a:prstGeom>
        </p:spPr>
      </p:pic>
    </p:spTree>
    <p:extLst>
      <p:ext uri="{BB962C8B-B14F-4D97-AF65-F5344CB8AC3E}">
        <p14:creationId xmlns:p14="http://schemas.microsoft.com/office/powerpoint/2010/main" val="17988271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ook"/>
              </a:rPr>
              <a:t>Importancia de la Propiedad Intelectual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 name="Diagrama 1"/>
          <p:cNvGraphicFramePr/>
          <p:nvPr>
            <p:extLst>
              <p:ext uri="{D42A27DB-BD31-4B8C-83A1-F6EECF244321}">
                <p14:modId xmlns:p14="http://schemas.microsoft.com/office/powerpoint/2010/main" val="3193044646"/>
              </p:ext>
            </p:extLst>
          </p:nvPr>
        </p:nvGraphicFramePr>
        <p:xfrm>
          <a:off x="455722" y="1186849"/>
          <a:ext cx="8318223" cy="539349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8044660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455447" y="1131043"/>
            <a:ext cx="5470287" cy="2400657"/>
          </a:xfrm>
          <a:prstGeom prst="rect">
            <a:avLst/>
          </a:prstGeom>
          <a:noFill/>
        </p:spPr>
        <p:txBody>
          <a:bodyPr wrap="square" rtlCol="0">
            <a:spAutoFit/>
          </a:bodyPr>
          <a:lstStyle/>
          <a:p>
            <a:pPr algn="just">
              <a:lnSpc>
                <a:spcPct val="150000"/>
              </a:lnSpc>
            </a:pPr>
            <a:r>
              <a:rPr lang="es-ES" dirty="0" smtClean="0">
                <a:latin typeface="Avenir Book"/>
                <a:cs typeface="Avenir Book"/>
              </a:rPr>
              <a:t> </a:t>
            </a:r>
            <a:r>
              <a:rPr lang="es-MX" sz="2000" dirty="0">
                <a:latin typeface="Avenir Book"/>
                <a:cs typeface="Avenir Book"/>
              </a:rPr>
              <a:t>Es el reconocimiento que otorga el Estado a todo creador de obras literarias y artísticas, en virtud del cual el autor goza de derechos de tipo personal, llamado derecho moral y económico llamado derecho patrimonial. </a:t>
            </a:r>
            <a:endParaRPr lang="es-ES"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Derecho de Autor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2" name="Imagen 1"/>
          <p:cNvPicPr>
            <a:picLocks noChangeAspect="1"/>
          </p:cNvPicPr>
          <p:nvPr/>
        </p:nvPicPr>
        <p:blipFill>
          <a:blip r:embed="rId6"/>
          <a:stretch>
            <a:fillRect/>
          </a:stretch>
        </p:blipFill>
        <p:spPr>
          <a:xfrm>
            <a:off x="385344" y="3056641"/>
            <a:ext cx="4193776" cy="4201032"/>
          </a:xfrm>
          <a:prstGeom prst="rect">
            <a:avLst/>
          </a:prstGeom>
        </p:spPr>
      </p:pic>
    </p:spTree>
    <p:extLst>
      <p:ext uri="{BB962C8B-B14F-4D97-AF65-F5344CB8AC3E}">
        <p14:creationId xmlns:p14="http://schemas.microsoft.com/office/powerpoint/2010/main" val="16669151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539702" y="1116784"/>
            <a:ext cx="8216995" cy="2805320"/>
          </a:xfrm>
          <a:prstGeom prst="rect">
            <a:avLst/>
          </a:prstGeom>
          <a:noFill/>
        </p:spPr>
        <p:txBody>
          <a:bodyPr wrap="square" rtlCol="0">
            <a:spAutoFit/>
          </a:bodyPr>
          <a:lstStyle/>
          <a:p>
            <a:pPr algn="just">
              <a:lnSpc>
                <a:spcPct val="150000"/>
              </a:lnSpc>
            </a:pPr>
            <a:r>
              <a:rPr lang="es-ES" sz="2000" dirty="0" smtClean="0">
                <a:latin typeface="Avenir Book"/>
                <a:cs typeface="Avenir Book"/>
              </a:rPr>
              <a:t> </a:t>
            </a:r>
            <a:r>
              <a:rPr lang="es-MX" sz="2000" dirty="0">
                <a:latin typeface="Avenir Book"/>
                <a:cs typeface="Avenir Book"/>
              </a:rPr>
              <a:t>Su finalidad es proteger los intereses legales de determinadas personas y entidades jurídicas que contribuyen a la puesta a disposición del público de obras o que hayan producido objetos que contengan suficiente creatividad y capacidad técnica y organizativa para merecer la concesión de un derecho de propiedad que se asimile al derecho de autor.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Derechos Conexos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9" name="Imagen 18"/>
          <p:cNvPicPr>
            <a:picLocks noChangeAspect="1"/>
          </p:cNvPicPr>
          <p:nvPr/>
        </p:nvPicPr>
        <p:blipFill>
          <a:blip r:embed="rId6"/>
          <a:stretch>
            <a:fillRect/>
          </a:stretch>
        </p:blipFill>
        <p:spPr>
          <a:xfrm>
            <a:off x="3088108" y="3815314"/>
            <a:ext cx="3577290" cy="2376910"/>
          </a:xfrm>
          <a:prstGeom prst="rect">
            <a:avLst/>
          </a:prstGeom>
        </p:spPr>
      </p:pic>
    </p:spTree>
    <p:extLst>
      <p:ext uri="{BB962C8B-B14F-4D97-AF65-F5344CB8AC3E}">
        <p14:creationId xmlns:p14="http://schemas.microsoft.com/office/powerpoint/2010/main" val="28675669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40736" y="1032258"/>
            <a:ext cx="5949993" cy="5078313"/>
          </a:xfrm>
          <a:prstGeom prst="rect">
            <a:avLst/>
          </a:prstGeom>
          <a:noFill/>
        </p:spPr>
        <p:txBody>
          <a:bodyPr wrap="square" rtlCol="0">
            <a:spAutoFit/>
          </a:bodyPr>
          <a:lstStyle/>
          <a:p>
            <a:pPr algn="just"/>
            <a:r>
              <a:rPr lang="es-ES" dirty="0" smtClean="0">
                <a:latin typeface="Avenir Book"/>
                <a:cs typeface="Avenir Book"/>
              </a:rPr>
              <a:t> </a:t>
            </a:r>
            <a:endParaRPr lang="es-ES" dirty="0">
              <a:latin typeface="Avenir Book"/>
              <a:cs typeface="Avenir Book"/>
            </a:endParaRPr>
          </a:p>
          <a:p>
            <a:r>
              <a:rPr lang="es-MX" dirty="0">
                <a:latin typeface="Avenir Book"/>
                <a:cs typeface="Avenir Book"/>
              </a:rPr>
              <a:t>• Literarias.</a:t>
            </a:r>
            <a:br>
              <a:rPr lang="es-MX" dirty="0">
                <a:latin typeface="Avenir Book"/>
                <a:cs typeface="Avenir Book"/>
              </a:rPr>
            </a:br>
            <a:r>
              <a:rPr lang="es-MX" dirty="0">
                <a:latin typeface="Avenir Book"/>
                <a:cs typeface="Avenir Book"/>
              </a:rPr>
              <a:t>• Musicales con o sin letra.</a:t>
            </a:r>
            <a:br>
              <a:rPr lang="es-MX" dirty="0">
                <a:latin typeface="Avenir Book"/>
                <a:cs typeface="Avenir Book"/>
              </a:rPr>
            </a:br>
            <a:r>
              <a:rPr lang="es-MX" dirty="0">
                <a:latin typeface="Avenir Book"/>
                <a:cs typeface="Avenir Book"/>
              </a:rPr>
              <a:t>• Dramáticas.</a:t>
            </a:r>
            <a:br>
              <a:rPr lang="es-MX" dirty="0">
                <a:latin typeface="Avenir Book"/>
                <a:cs typeface="Avenir Book"/>
              </a:rPr>
            </a:br>
            <a:r>
              <a:rPr lang="es-MX" dirty="0">
                <a:latin typeface="Avenir Book"/>
                <a:cs typeface="Avenir Book"/>
              </a:rPr>
              <a:t>• Danza.</a:t>
            </a:r>
            <a:br>
              <a:rPr lang="es-MX" dirty="0">
                <a:latin typeface="Avenir Book"/>
                <a:cs typeface="Avenir Book"/>
              </a:rPr>
            </a:br>
            <a:r>
              <a:rPr lang="es-MX" dirty="0">
                <a:latin typeface="Avenir Book"/>
                <a:cs typeface="Avenir Book"/>
              </a:rPr>
              <a:t>• Pictóricas o de dibujo.</a:t>
            </a:r>
            <a:br>
              <a:rPr lang="es-MX" dirty="0">
                <a:latin typeface="Avenir Book"/>
                <a:cs typeface="Avenir Book"/>
              </a:rPr>
            </a:br>
            <a:r>
              <a:rPr lang="es-MX" dirty="0">
                <a:latin typeface="Avenir Book"/>
                <a:cs typeface="Avenir Book"/>
              </a:rPr>
              <a:t>• Escultóricas y de carácter plástico.</a:t>
            </a:r>
            <a:br>
              <a:rPr lang="es-MX" dirty="0">
                <a:latin typeface="Avenir Book"/>
                <a:cs typeface="Avenir Book"/>
              </a:rPr>
            </a:br>
            <a:r>
              <a:rPr lang="es-MX" dirty="0">
                <a:latin typeface="Avenir Book"/>
                <a:cs typeface="Avenir Book"/>
              </a:rPr>
              <a:t>• Caricatura e historieta.</a:t>
            </a:r>
            <a:br>
              <a:rPr lang="es-MX" dirty="0">
                <a:latin typeface="Avenir Book"/>
                <a:cs typeface="Avenir Book"/>
              </a:rPr>
            </a:br>
            <a:r>
              <a:rPr lang="es-MX" dirty="0">
                <a:latin typeface="Avenir Book"/>
                <a:cs typeface="Avenir Book"/>
              </a:rPr>
              <a:t>• Arquitectónicas.</a:t>
            </a:r>
            <a:br>
              <a:rPr lang="es-MX" dirty="0">
                <a:latin typeface="Avenir Book"/>
                <a:cs typeface="Avenir Book"/>
              </a:rPr>
            </a:br>
            <a:r>
              <a:rPr lang="es-MX" dirty="0">
                <a:latin typeface="Avenir Book"/>
                <a:cs typeface="Avenir Book"/>
              </a:rPr>
              <a:t>• Cinematográficas y Audiovisuales.</a:t>
            </a:r>
            <a:br>
              <a:rPr lang="es-MX" dirty="0">
                <a:latin typeface="Avenir Book"/>
                <a:cs typeface="Avenir Book"/>
              </a:rPr>
            </a:br>
            <a:r>
              <a:rPr lang="es-MX" dirty="0">
                <a:latin typeface="Avenir Book"/>
                <a:cs typeface="Avenir Book"/>
              </a:rPr>
              <a:t>• Programas de radio y TV.</a:t>
            </a:r>
            <a:br>
              <a:rPr lang="es-MX" dirty="0">
                <a:latin typeface="Avenir Book"/>
                <a:cs typeface="Avenir Book"/>
              </a:rPr>
            </a:br>
            <a:r>
              <a:rPr lang="es-MX" dirty="0">
                <a:latin typeface="Avenir Book"/>
                <a:cs typeface="Avenir Book"/>
              </a:rPr>
              <a:t>• Programas de cómputo.</a:t>
            </a:r>
            <a:br>
              <a:rPr lang="es-MX" dirty="0">
                <a:latin typeface="Avenir Book"/>
                <a:cs typeface="Avenir Book"/>
              </a:rPr>
            </a:br>
            <a:r>
              <a:rPr lang="es-MX" dirty="0">
                <a:latin typeface="Avenir Book"/>
                <a:cs typeface="Avenir Book"/>
              </a:rPr>
              <a:t>• Fotográficas.</a:t>
            </a:r>
            <a:br>
              <a:rPr lang="es-MX" dirty="0">
                <a:latin typeface="Avenir Book"/>
                <a:cs typeface="Avenir Book"/>
              </a:rPr>
            </a:br>
            <a:r>
              <a:rPr lang="es-MX" dirty="0">
                <a:latin typeface="Avenir Book"/>
                <a:cs typeface="Avenir Book"/>
              </a:rPr>
              <a:t>• Obras de arte aplicado (incluyen diseño gráfico o textil).</a:t>
            </a:r>
            <a:br>
              <a:rPr lang="es-MX" dirty="0">
                <a:latin typeface="Avenir Book"/>
                <a:cs typeface="Avenir Book"/>
              </a:rPr>
            </a:br>
            <a:r>
              <a:rPr lang="es-MX" dirty="0">
                <a:latin typeface="Avenir Book"/>
                <a:cs typeface="Avenir Book"/>
              </a:rPr>
              <a:t>• Obras de compilación.</a:t>
            </a:r>
            <a:br>
              <a:rPr lang="es-MX" dirty="0">
                <a:latin typeface="Avenir Book"/>
                <a:cs typeface="Avenir Book"/>
              </a:rPr>
            </a:br>
            <a:r>
              <a:rPr lang="es-MX" dirty="0">
                <a:latin typeface="Avenir Book"/>
                <a:cs typeface="Avenir Book"/>
              </a:rPr>
              <a:t>• Las demás que por analogía se puedan incluir en la rama más afín a su naturaleza.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ook"/>
              </a:rPr>
              <a:t>¿Qué tipo de obras protege el Derecho de Autor?</a:t>
            </a:r>
            <a:r>
              <a:rPr lang="es-ES" sz="3200" dirty="0" smtClean="0">
                <a:solidFill>
                  <a:schemeClr val="bg1"/>
                </a:solidFill>
                <a:latin typeface="Avenir Black"/>
                <a:cs typeface="Avenir Book"/>
              </a:rPr>
              <a:t>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1266" name="Picture 2" descr="C:\Users\Alumno1\Downloads\IMG-213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3305" y="1333500"/>
            <a:ext cx="4158159" cy="311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4234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218705" y="-809787"/>
            <a:ext cx="736945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Contenido:</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graphicFrame>
        <p:nvGraphicFramePr>
          <p:cNvPr id="10" name="Diagrama 9"/>
          <p:cNvGraphicFramePr/>
          <p:nvPr>
            <p:extLst>
              <p:ext uri="{D42A27DB-BD31-4B8C-83A1-F6EECF244321}">
                <p14:modId xmlns:p14="http://schemas.microsoft.com/office/powerpoint/2010/main" val="2508370449"/>
              </p:ext>
            </p:extLst>
          </p:nvPr>
        </p:nvGraphicFramePr>
        <p:xfrm>
          <a:off x="-340628" y="1125764"/>
          <a:ext cx="9396671" cy="50550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ángulo redondeado 11">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2" name="Botón de acción: Hacia atrás o Anterior 1">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Botón de acción: Hacia delante o Siguiente 2">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0406877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 Propiedad industrial</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2" name="Imagen 1"/>
          <p:cNvPicPr>
            <a:picLocks noChangeAspect="1"/>
          </p:cNvPicPr>
          <p:nvPr/>
        </p:nvPicPr>
        <p:blipFill>
          <a:blip r:embed="rId6"/>
          <a:stretch>
            <a:fillRect/>
          </a:stretch>
        </p:blipFill>
        <p:spPr>
          <a:xfrm>
            <a:off x="4786211" y="1988531"/>
            <a:ext cx="4555992" cy="3809690"/>
          </a:xfrm>
          <a:prstGeom prst="rect">
            <a:avLst/>
          </a:prstGeom>
        </p:spPr>
      </p:pic>
      <p:sp>
        <p:nvSpPr>
          <p:cNvPr id="19" name="CuadroTexto 18"/>
          <p:cNvSpPr txBox="1"/>
          <p:nvPr/>
        </p:nvSpPr>
        <p:spPr>
          <a:xfrm>
            <a:off x="383121" y="1574691"/>
            <a:ext cx="5051206" cy="4322637"/>
          </a:xfrm>
          <a:prstGeom prst="rect">
            <a:avLst/>
          </a:prstGeom>
          <a:noFill/>
        </p:spPr>
        <p:txBody>
          <a:bodyPr wrap="square" rtlCol="0">
            <a:spAutoFit/>
          </a:bodyPr>
          <a:lstStyle/>
          <a:p>
            <a:pPr algn="just">
              <a:lnSpc>
                <a:spcPct val="150000"/>
              </a:lnSpc>
            </a:pPr>
            <a:r>
              <a:rPr lang="es-ES" sz="2000" dirty="0" smtClean="0">
                <a:latin typeface="Avenir Book"/>
                <a:cs typeface="Avenir Book"/>
              </a:rPr>
              <a:t> </a:t>
            </a:r>
            <a:r>
              <a:rPr lang="es-MX" sz="2000" dirty="0" smtClean="0">
                <a:latin typeface="Avenir Book"/>
                <a:cs typeface="Avenir Book"/>
              </a:rPr>
              <a:t>Es un conjunto de derechos que puede poseer una persona física o jurídica sobre una invención (patente, modelo de utilidad, topografía de productos semiconductores, certificados complementarios de protección de medicamentos y productos fitosanitarios), un diseño industrial, un signo distintivo (marca o nombre comercial), etc.</a:t>
            </a:r>
            <a:endParaRPr lang="es-MX" sz="2000" dirty="0">
              <a:latin typeface="Avenir Book"/>
              <a:cs typeface="Avenir Book"/>
            </a:endParaRPr>
          </a:p>
        </p:txBody>
      </p:sp>
    </p:spTree>
    <p:extLst>
      <p:ext uri="{BB962C8B-B14F-4D97-AF65-F5344CB8AC3E}">
        <p14:creationId xmlns:p14="http://schemas.microsoft.com/office/powerpoint/2010/main" val="25915770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721901" y="1232269"/>
            <a:ext cx="5949993" cy="923330"/>
          </a:xfrm>
          <a:prstGeom prst="rect">
            <a:avLst/>
          </a:prstGeom>
          <a:noFill/>
        </p:spPr>
        <p:txBody>
          <a:bodyPr wrap="square" rtlCol="0">
            <a:spAutoFit/>
          </a:bodyPr>
          <a:lstStyle/>
          <a:p>
            <a:pPr algn="just"/>
            <a:r>
              <a:rPr lang="es-ES" dirty="0" smtClean="0">
                <a:latin typeface="Avenir Book"/>
                <a:cs typeface="Avenir Book"/>
              </a:rPr>
              <a:t> </a:t>
            </a:r>
            <a:endParaRPr lang="es-ES" dirty="0">
              <a:latin typeface="Avenir Book"/>
              <a:cs typeface="Avenir Book"/>
            </a:endParaRPr>
          </a:p>
          <a:p>
            <a:pPr algn="just"/>
            <a:endParaRPr lang="es-ES" dirty="0">
              <a:latin typeface="Avenir Book"/>
              <a:cs typeface="Avenir Book"/>
            </a:endParaRPr>
          </a:p>
          <a:p>
            <a:pPr algn="just"/>
            <a:r>
              <a:rPr lang="es-ES" dirty="0" smtClean="0">
                <a:latin typeface="Avenir Book"/>
                <a:cs typeface="Avenir Book"/>
              </a:rPr>
              <a:t> El alumno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ook"/>
              </a:rPr>
              <a:t>Propiedad industrial</a:t>
            </a: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19" name="5 Marcador de contenido"/>
          <p:cNvGraphicFramePr>
            <a:graphicFrameLocks noGrp="1"/>
          </p:cNvGraphicFramePr>
          <p:nvPr>
            <p:extLst>
              <p:ext uri="{D42A27DB-BD31-4B8C-83A1-F6EECF244321}">
                <p14:modId xmlns:p14="http://schemas.microsoft.com/office/powerpoint/2010/main" val="111365683"/>
              </p:ext>
            </p:extLst>
          </p:nvPr>
        </p:nvGraphicFramePr>
        <p:xfrm>
          <a:off x="684550" y="1206772"/>
          <a:ext cx="7693360" cy="50477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1126937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0906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ook"/>
              </a:rPr>
              <a:t>¿Qué </a:t>
            </a:r>
            <a:r>
              <a:rPr lang="es-MX" sz="3200" dirty="0" smtClean="0">
                <a:solidFill>
                  <a:schemeClr val="bg1"/>
                </a:solidFill>
                <a:latin typeface="Avenir Black"/>
                <a:cs typeface="Avenir Book"/>
              </a:rPr>
              <a:t>protege la Propiedad Industrial? </a:t>
            </a:r>
            <a:endParaRPr lang="es-MX" sz="3200" dirty="0">
              <a:solidFill>
                <a:schemeClr val="bg1"/>
              </a:solidFill>
              <a:latin typeface="Avenir Black"/>
              <a:cs typeface="Avenir Book"/>
            </a:endParaRPr>
          </a:p>
          <a:p>
            <a:pPr algn="l"/>
            <a:r>
              <a:rPr lang="es-ES" sz="3200" dirty="0" smtClean="0">
                <a:solidFill>
                  <a:schemeClr val="bg1"/>
                </a:solidFill>
                <a:latin typeface="Avenir Black"/>
                <a:cs typeface="Avenir Book"/>
              </a:rPr>
              <a:t>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2" name="Imagen 1"/>
          <p:cNvPicPr>
            <a:picLocks noChangeAspect="1"/>
          </p:cNvPicPr>
          <p:nvPr/>
        </p:nvPicPr>
        <p:blipFill>
          <a:blip r:embed="rId6"/>
          <a:stretch>
            <a:fillRect/>
          </a:stretch>
        </p:blipFill>
        <p:spPr>
          <a:xfrm rot="20450657">
            <a:off x="4547527" y="2129958"/>
            <a:ext cx="4651177" cy="3358308"/>
          </a:xfrm>
          <a:prstGeom prst="rect">
            <a:avLst/>
          </a:prstGeom>
        </p:spPr>
      </p:pic>
      <p:sp>
        <p:nvSpPr>
          <p:cNvPr id="20" name="CuadroTexto 19"/>
          <p:cNvSpPr txBox="1"/>
          <p:nvPr/>
        </p:nvSpPr>
        <p:spPr>
          <a:xfrm>
            <a:off x="516085" y="573404"/>
            <a:ext cx="4614332" cy="6186309"/>
          </a:xfrm>
          <a:prstGeom prst="rect">
            <a:avLst/>
          </a:prstGeom>
          <a:noFill/>
        </p:spPr>
        <p:txBody>
          <a:bodyPr wrap="square" rtlCol="0">
            <a:spAutoFit/>
          </a:bodyPr>
          <a:lstStyle/>
          <a:p>
            <a:pPr algn="just"/>
            <a:r>
              <a:rPr lang="es-ES" dirty="0" smtClean="0">
                <a:latin typeface="Avenir Book"/>
                <a:cs typeface="Avenir Book"/>
              </a:rPr>
              <a:t> </a:t>
            </a:r>
            <a:endParaRPr lang="es-ES" dirty="0">
              <a:latin typeface="Avenir Book"/>
              <a:cs typeface="Avenir Book"/>
            </a:endParaRPr>
          </a:p>
          <a:p>
            <a:pPr algn="just"/>
            <a:endParaRPr lang="es-ES" dirty="0">
              <a:latin typeface="Avenir Book"/>
              <a:cs typeface="Avenir Book"/>
            </a:endParaRPr>
          </a:p>
          <a:p>
            <a:pPr marL="342900" indent="-342900" algn="just">
              <a:lnSpc>
                <a:spcPct val="150000"/>
              </a:lnSpc>
              <a:buFont typeface="Wingdings" panose="05000000000000000000" pitchFamily="2" charset="2"/>
              <a:buChar char="Ø"/>
            </a:pPr>
            <a:r>
              <a:rPr lang="es-ES" sz="2000" dirty="0" smtClean="0">
                <a:latin typeface="Avenir Book"/>
                <a:cs typeface="Avenir Book"/>
              </a:rPr>
              <a:t> </a:t>
            </a:r>
            <a:r>
              <a:rPr lang="es-ES" sz="2000" dirty="0">
                <a:latin typeface="Avenir Book"/>
                <a:cs typeface="Avenir Book"/>
              </a:rPr>
              <a:t>Invenciones:</a:t>
            </a:r>
          </a:p>
          <a:p>
            <a:pPr marL="800100" lvl="1" indent="-342900" algn="just">
              <a:lnSpc>
                <a:spcPct val="150000"/>
              </a:lnSpc>
              <a:buFont typeface="Wingdings" panose="05000000000000000000" pitchFamily="2" charset="2"/>
              <a:buChar char="v"/>
            </a:pPr>
            <a:r>
              <a:rPr lang="es-ES" sz="2000" dirty="0">
                <a:latin typeface="Avenir Book"/>
                <a:cs typeface="Avenir Book"/>
              </a:rPr>
              <a:t>	Patentes</a:t>
            </a:r>
          </a:p>
          <a:p>
            <a:pPr marL="800100" lvl="1" indent="-342900" algn="just">
              <a:lnSpc>
                <a:spcPct val="150000"/>
              </a:lnSpc>
              <a:buFont typeface="Wingdings" panose="05000000000000000000" pitchFamily="2" charset="2"/>
              <a:buChar char="v"/>
            </a:pPr>
            <a:r>
              <a:rPr lang="es-ES" sz="2000" dirty="0">
                <a:latin typeface="Avenir Book"/>
                <a:cs typeface="Avenir Book"/>
              </a:rPr>
              <a:t>	Modelos de Utilidad</a:t>
            </a:r>
          </a:p>
          <a:p>
            <a:pPr marL="800100" lvl="1" indent="-342900" algn="just">
              <a:lnSpc>
                <a:spcPct val="150000"/>
              </a:lnSpc>
              <a:buFont typeface="Wingdings" panose="05000000000000000000" pitchFamily="2" charset="2"/>
              <a:buChar char="v"/>
            </a:pPr>
            <a:r>
              <a:rPr lang="es-ES" sz="2000" dirty="0">
                <a:latin typeface="Avenir Book"/>
                <a:cs typeface="Avenir Book"/>
              </a:rPr>
              <a:t>	Diseños </a:t>
            </a:r>
            <a:r>
              <a:rPr lang="es-ES" sz="2000" dirty="0" smtClean="0">
                <a:latin typeface="Avenir Book"/>
                <a:cs typeface="Avenir Book"/>
              </a:rPr>
              <a:t>Industriales</a:t>
            </a:r>
          </a:p>
          <a:p>
            <a:pPr marL="800100" lvl="1" indent="-342900" algn="just">
              <a:lnSpc>
                <a:spcPct val="150000"/>
              </a:lnSpc>
              <a:buFont typeface="Wingdings" panose="05000000000000000000" pitchFamily="2" charset="2"/>
              <a:buChar char="v"/>
            </a:pPr>
            <a:r>
              <a:rPr lang="es-ES" sz="2000" dirty="0" smtClean="0">
                <a:latin typeface="Avenir Book"/>
                <a:cs typeface="Avenir Book"/>
              </a:rPr>
              <a:t>Esquemas </a:t>
            </a:r>
            <a:r>
              <a:rPr lang="es-ES" sz="2000" dirty="0">
                <a:latin typeface="Avenir Book"/>
                <a:cs typeface="Avenir Book"/>
              </a:rPr>
              <a:t>de Trazados de Circuitos Integrados</a:t>
            </a:r>
          </a:p>
          <a:p>
            <a:pPr marL="342900" indent="-342900" algn="just">
              <a:lnSpc>
                <a:spcPct val="150000"/>
              </a:lnSpc>
              <a:buFont typeface="Wingdings" panose="05000000000000000000" pitchFamily="2" charset="2"/>
              <a:buChar char="Ø"/>
            </a:pPr>
            <a:r>
              <a:rPr lang="es-ES" sz="2000" dirty="0">
                <a:latin typeface="Avenir Book"/>
                <a:cs typeface="Avenir Book"/>
              </a:rPr>
              <a:t>Signos Distintivos:</a:t>
            </a:r>
          </a:p>
          <a:p>
            <a:pPr marL="800100" lvl="1" indent="-342900" algn="just">
              <a:lnSpc>
                <a:spcPct val="150000"/>
              </a:lnSpc>
              <a:buFont typeface="Wingdings" panose="05000000000000000000" pitchFamily="2" charset="2"/>
              <a:buChar char="v"/>
            </a:pPr>
            <a:r>
              <a:rPr lang="es-ES" sz="2000" dirty="0">
                <a:latin typeface="Avenir Book"/>
                <a:cs typeface="Avenir Book"/>
              </a:rPr>
              <a:t>	Marcas</a:t>
            </a:r>
          </a:p>
          <a:p>
            <a:pPr marL="800100" lvl="1" indent="-342900" algn="just">
              <a:lnSpc>
                <a:spcPct val="150000"/>
              </a:lnSpc>
              <a:buFont typeface="Wingdings" panose="05000000000000000000" pitchFamily="2" charset="2"/>
              <a:buChar char="v"/>
            </a:pPr>
            <a:r>
              <a:rPr lang="es-ES" sz="2000" dirty="0">
                <a:latin typeface="Avenir Book"/>
                <a:cs typeface="Avenir Book"/>
              </a:rPr>
              <a:t>	Marcas Colectivas</a:t>
            </a:r>
          </a:p>
          <a:p>
            <a:pPr marL="800100" lvl="1" indent="-342900" algn="just">
              <a:lnSpc>
                <a:spcPct val="150000"/>
              </a:lnSpc>
              <a:buFont typeface="Wingdings" panose="05000000000000000000" pitchFamily="2" charset="2"/>
              <a:buChar char="v"/>
            </a:pPr>
            <a:r>
              <a:rPr lang="es-ES" sz="2000" dirty="0">
                <a:latin typeface="Avenir Book"/>
                <a:cs typeface="Avenir Book"/>
              </a:rPr>
              <a:t>	Avisos Comerciales</a:t>
            </a:r>
          </a:p>
          <a:p>
            <a:pPr marL="800100" lvl="1" indent="-342900" algn="just">
              <a:lnSpc>
                <a:spcPct val="150000"/>
              </a:lnSpc>
              <a:buFont typeface="Wingdings" panose="05000000000000000000" pitchFamily="2" charset="2"/>
              <a:buChar char="v"/>
            </a:pPr>
            <a:r>
              <a:rPr lang="es-ES" sz="2000" dirty="0">
                <a:latin typeface="Avenir Book"/>
                <a:cs typeface="Avenir Book"/>
              </a:rPr>
              <a:t>	Nombres </a:t>
            </a:r>
            <a:r>
              <a:rPr lang="es-ES" sz="2000" dirty="0" smtClean="0">
                <a:latin typeface="Avenir Book"/>
                <a:cs typeface="Avenir Book"/>
              </a:rPr>
              <a:t>Comerciales</a:t>
            </a:r>
          </a:p>
          <a:p>
            <a:pPr marL="800100" lvl="1" indent="-342900" algn="just">
              <a:lnSpc>
                <a:spcPct val="150000"/>
              </a:lnSpc>
              <a:buFont typeface="Wingdings" panose="05000000000000000000" pitchFamily="2" charset="2"/>
              <a:buChar char="v"/>
            </a:pPr>
            <a:r>
              <a:rPr lang="es-ES" sz="2000" dirty="0" smtClean="0">
                <a:latin typeface="Avenir Book"/>
                <a:cs typeface="Avenir Book"/>
              </a:rPr>
              <a:t>Denominaciones </a:t>
            </a:r>
            <a:r>
              <a:rPr lang="es-ES" sz="2000" dirty="0">
                <a:latin typeface="Avenir Book"/>
                <a:cs typeface="Avenir Book"/>
              </a:rPr>
              <a:t>de Origen</a:t>
            </a:r>
          </a:p>
        </p:txBody>
      </p:sp>
    </p:spTree>
    <p:extLst>
      <p:ext uri="{BB962C8B-B14F-4D97-AF65-F5344CB8AC3E}">
        <p14:creationId xmlns:p14="http://schemas.microsoft.com/office/powerpoint/2010/main" val="21140677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lack"/>
              </a:rPr>
              <a:t>Propiedad </a:t>
            </a:r>
            <a:r>
              <a:rPr lang="es-ES" sz="3200" dirty="0">
                <a:solidFill>
                  <a:schemeClr val="bg1"/>
                </a:solidFill>
                <a:latin typeface="Avenir Black"/>
                <a:cs typeface="Avenir Black"/>
              </a:rPr>
              <a:t>Intelectual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graphicFrame>
        <p:nvGraphicFramePr>
          <p:cNvPr id="13" name="Diagrama 12"/>
          <p:cNvGraphicFramePr/>
          <p:nvPr>
            <p:extLst>
              <p:ext uri="{D42A27DB-BD31-4B8C-83A1-F6EECF244321}">
                <p14:modId xmlns:p14="http://schemas.microsoft.com/office/powerpoint/2010/main" val="1174944398"/>
              </p:ext>
            </p:extLst>
          </p:nvPr>
        </p:nvGraphicFramePr>
        <p:xfrm>
          <a:off x="1455294" y="1789606"/>
          <a:ext cx="6396506" cy="41920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ángulo 2"/>
          <p:cNvSpPr/>
          <p:nvPr/>
        </p:nvSpPr>
        <p:spPr>
          <a:xfrm>
            <a:off x="203199" y="1183253"/>
            <a:ext cx="5088063" cy="646331"/>
          </a:xfrm>
          <a:prstGeom prst="rect">
            <a:avLst/>
          </a:prstGeom>
        </p:spPr>
        <p:txBody>
          <a:bodyPr wrap="square">
            <a:spAutoFit/>
          </a:bodyPr>
          <a:lstStyle/>
          <a:p>
            <a:pPr lvl="0" algn="just"/>
            <a:r>
              <a:rPr lang="es-MX" dirty="0" smtClean="0">
                <a:solidFill>
                  <a:prstClr val="black"/>
                </a:solidFill>
                <a:latin typeface="Avenir Book"/>
                <a:cs typeface="Avenir Book"/>
              </a:rPr>
              <a:t>En México la </a:t>
            </a:r>
            <a:r>
              <a:rPr lang="es-MX" dirty="0">
                <a:solidFill>
                  <a:prstClr val="black"/>
                </a:solidFill>
                <a:latin typeface="Avenir Book"/>
                <a:cs typeface="Avenir Book"/>
              </a:rPr>
              <a:t>propiedad intelectual, comprende esencialmente tres categorías: </a:t>
            </a:r>
          </a:p>
        </p:txBody>
      </p:sp>
      <p:sp>
        <p:nvSpPr>
          <p:cNvPr id="12" name="Rectángulo redondeado 11">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Rectángulo redondeado 13">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atrás o Anterior 14">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9" name="Botón de acción: Hacia delante o Siguiente 18">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8048100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Marcador de contenido 3"/>
          <p:cNvGraphicFramePr>
            <a:graphicFrameLocks noGrp="1"/>
          </p:cNvGraphicFramePr>
          <p:nvPr>
            <p:ph idx="1"/>
            <p:extLst>
              <p:ext uri="{D42A27DB-BD31-4B8C-83A1-F6EECF244321}">
                <p14:modId xmlns:p14="http://schemas.microsoft.com/office/powerpoint/2010/main" val="488327500"/>
              </p:ext>
            </p:extLst>
          </p:nvPr>
        </p:nvGraphicFramePr>
        <p:xfrm>
          <a:off x="325337" y="1586708"/>
          <a:ext cx="8596312" cy="3881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56529"/>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a:t>
            </a:r>
            <a:r>
              <a:rPr lang="es-ES" sz="3200" dirty="0" smtClean="0">
                <a:solidFill>
                  <a:schemeClr val="bg1"/>
                </a:solidFill>
                <a:latin typeface="Avenir Black"/>
                <a:cs typeface="Avenir Black"/>
              </a:rPr>
              <a:t>Qué protege la propiedad </a:t>
            </a:r>
            <a:r>
              <a:rPr lang="es-ES" sz="3200" dirty="0">
                <a:solidFill>
                  <a:schemeClr val="bg1"/>
                </a:solidFill>
                <a:latin typeface="Avenir Black"/>
                <a:cs typeface="Avenir Black"/>
              </a:rPr>
              <a:t>Intelectual </a:t>
            </a:r>
            <a:r>
              <a:rPr lang="es-ES" sz="3200" dirty="0" smtClean="0">
                <a:solidFill>
                  <a:schemeClr val="bg1"/>
                </a:solidFill>
                <a:latin typeface="Avenir Black"/>
                <a:cs typeface="Avenir Black"/>
              </a:rPr>
              <a:t>?</a:t>
            </a:r>
            <a:endParaRPr lang="es-ES" sz="3200" dirty="0">
              <a:solidFill>
                <a:schemeClr val="bg1"/>
              </a:solidFill>
              <a:latin typeface="Avenir Black"/>
              <a:cs typeface="Avenir Blac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8"/>
          <a:srcRect l="1169" t="25133" r="61375" b="47848"/>
          <a:stretch/>
        </p:blipFill>
        <p:spPr>
          <a:xfrm>
            <a:off x="5491942" y="6279969"/>
            <a:ext cx="1409601" cy="571664"/>
          </a:xfrm>
          <a:prstGeom prst="rect">
            <a:avLst/>
          </a:prstGeom>
        </p:spPr>
      </p:pic>
      <p:sp>
        <p:nvSpPr>
          <p:cNvPr id="10" name="Rectángulo redondeado 9">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731559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Marcador de contenido 3"/>
          <p:cNvGraphicFramePr>
            <a:graphicFrameLocks noGrp="1"/>
          </p:cNvGraphicFramePr>
          <p:nvPr>
            <p:ph idx="1"/>
            <p:extLst>
              <p:ext uri="{D42A27DB-BD31-4B8C-83A1-F6EECF244321}">
                <p14:modId xmlns:p14="http://schemas.microsoft.com/office/powerpoint/2010/main" val="245322159"/>
              </p:ext>
            </p:extLst>
          </p:nvPr>
        </p:nvGraphicFramePr>
        <p:xfrm>
          <a:off x="317400" y="1638073"/>
          <a:ext cx="8596312" cy="3881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a:solidFill>
                  <a:schemeClr val="bg1"/>
                </a:solidFill>
                <a:latin typeface="Avenir Black"/>
                <a:cs typeface="Avenir Black"/>
              </a:rPr>
              <a:t>Propiedad Intelectual en </a:t>
            </a:r>
            <a:r>
              <a:rPr lang="es-ES" sz="3200" dirty="0" smtClean="0">
                <a:solidFill>
                  <a:schemeClr val="bg1"/>
                </a:solidFill>
                <a:latin typeface="Avenir Black"/>
                <a:cs typeface="Avenir Black"/>
              </a:rPr>
              <a:t>México</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8"/>
          <a:srcRect l="1169" t="25133" r="61375" b="47848"/>
          <a:stretch/>
        </p:blipFill>
        <p:spPr>
          <a:xfrm>
            <a:off x="5491942" y="6279969"/>
            <a:ext cx="1409601" cy="571664"/>
          </a:xfrm>
          <a:prstGeom prst="rect">
            <a:avLst/>
          </a:prstGeom>
        </p:spPr>
      </p:pic>
      <p:sp>
        <p:nvSpPr>
          <p:cNvPr id="10" name="Rectángulo redondeado 9">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431056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ook"/>
                <a:cs typeface="Avenir Book"/>
              </a:rPr>
              <a:t>Actividad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0" name="Rectángulo redondeado 9">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2" name="Marcador de contenido 1"/>
          <p:cNvSpPr>
            <a:spLocks noGrp="1"/>
          </p:cNvSpPr>
          <p:nvPr>
            <p:ph idx="1"/>
          </p:nvPr>
        </p:nvSpPr>
        <p:spPr>
          <a:xfrm>
            <a:off x="142131" y="1064143"/>
            <a:ext cx="8529763" cy="5546422"/>
          </a:xfrm>
        </p:spPr>
        <p:txBody>
          <a:bodyPr>
            <a:normAutofit fontScale="70000" lnSpcReduction="20000"/>
          </a:bodyPr>
          <a:lstStyle/>
          <a:p>
            <a:endParaRPr lang="es-MX" dirty="0" smtClean="0"/>
          </a:p>
          <a:p>
            <a:pPr algn="just"/>
            <a:r>
              <a:rPr lang="es-MX" dirty="0" smtClean="0"/>
              <a:t>Para concluir el tema, realiza las siguientes actividades:</a:t>
            </a:r>
          </a:p>
          <a:p>
            <a:pPr marL="0" indent="0" algn="just">
              <a:buNone/>
            </a:pPr>
            <a:endParaRPr lang="es-MX" dirty="0" smtClean="0"/>
          </a:p>
          <a:p>
            <a:pPr marL="914400" lvl="1" indent="-514350" algn="just">
              <a:buFont typeface="+mj-lt"/>
              <a:buAutoNum type="arabicPeriod"/>
            </a:pPr>
            <a:r>
              <a:rPr lang="es-MX" dirty="0" smtClean="0"/>
              <a:t>Ve el video ¿ </a:t>
            </a:r>
            <a:r>
              <a:rPr lang="es-MX" dirty="0"/>
              <a:t>Qué es la propiedad intelectual </a:t>
            </a:r>
            <a:r>
              <a:rPr lang="es-MX" dirty="0" smtClean="0"/>
              <a:t>? El cual esta disponible en la siguiente liga </a:t>
            </a:r>
            <a:r>
              <a:rPr lang="es-MX" dirty="0" smtClean="0">
                <a:hlinkClick r:id="rId6"/>
              </a:rPr>
              <a:t>https</a:t>
            </a:r>
            <a:r>
              <a:rPr lang="es-MX" dirty="0">
                <a:hlinkClick r:id="rId6"/>
              </a:rPr>
              <a:t>://</a:t>
            </a:r>
            <a:r>
              <a:rPr lang="es-MX" dirty="0" smtClean="0">
                <a:hlinkClick r:id="rId6"/>
              </a:rPr>
              <a:t>www.youtube.com/watch?v=NfLSAPHxHjA</a:t>
            </a:r>
            <a:r>
              <a:rPr lang="es-MX" dirty="0" smtClean="0"/>
              <a:t> </a:t>
            </a:r>
          </a:p>
          <a:p>
            <a:pPr marL="914400" lvl="1" indent="-514350" algn="just">
              <a:buFont typeface="+mj-lt"/>
              <a:buAutoNum type="arabicPeriod"/>
            </a:pPr>
            <a:endParaRPr lang="es-MX" dirty="0" smtClean="0"/>
          </a:p>
          <a:p>
            <a:pPr marL="914400" lvl="1" indent="-514350" algn="just">
              <a:buFont typeface="+mj-lt"/>
              <a:buAutoNum type="arabicPeriod"/>
            </a:pPr>
            <a:r>
              <a:rPr lang="es-MX" dirty="0" smtClean="0"/>
              <a:t>Elabora un mapa conceptual, donde integres los conceptos de:</a:t>
            </a:r>
          </a:p>
          <a:p>
            <a:pPr lvl="2" algn="just"/>
            <a:r>
              <a:rPr lang="es-MX" dirty="0" smtClean="0"/>
              <a:t>Propiedad intelectual </a:t>
            </a:r>
          </a:p>
          <a:p>
            <a:pPr lvl="2" algn="just"/>
            <a:r>
              <a:rPr lang="es-MX" dirty="0" smtClean="0"/>
              <a:t>Derechos de autor</a:t>
            </a:r>
          </a:p>
          <a:p>
            <a:pPr lvl="2" algn="just"/>
            <a:r>
              <a:rPr lang="es-MX" dirty="0" smtClean="0"/>
              <a:t>Propiedad industrial </a:t>
            </a:r>
          </a:p>
          <a:p>
            <a:pPr lvl="2" algn="just"/>
            <a:r>
              <a:rPr lang="es-MX" dirty="0" smtClean="0"/>
              <a:t>Interés del estado </a:t>
            </a:r>
          </a:p>
          <a:p>
            <a:pPr lvl="2" algn="just"/>
            <a:r>
              <a:rPr lang="es-MX" dirty="0" smtClean="0"/>
              <a:t>Antecedentes de la propiedad intelectual</a:t>
            </a:r>
          </a:p>
          <a:p>
            <a:pPr lvl="2" algn="just"/>
            <a:r>
              <a:rPr lang="es-MX" dirty="0" smtClean="0"/>
              <a:t>Naturaleza jurídica </a:t>
            </a:r>
            <a:endParaRPr lang="es-MX" dirty="0"/>
          </a:p>
          <a:p>
            <a:pPr lvl="2" algn="just"/>
            <a:endParaRPr lang="es-MX" dirty="0" smtClean="0"/>
          </a:p>
          <a:p>
            <a:pPr lvl="2" algn="just"/>
            <a:endParaRPr lang="es-MX" dirty="0"/>
          </a:p>
          <a:p>
            <a:pPr marL="971550" lvl="1" indent="-457200" algn="just">
              <a:buFont typeface="+mj-lt"/>
              <a:buAutoNum type="arabicPeriod"/>
            </a:pPr>
            <a:r>
              <a:rPr lang="es-MX" dirty="0" smtClean="0"/>
              <a:t>Envía </a:t>
            </a:r>
            <a:r>
              <a:rPr lang="es-MX" dirty="0"/>
              <a:t>al correo que te </a:t>
            </a:r>
            <a:r>
              <a:rPr lang="es-MX" dirty="0" smtClean="0"/>
              <a:t>determinó tu profesor, el </a:t>
            </a:r>
            <a:r>
              <a:rPr lang="es-MX" dirty="0"/>
              <a:t>mapa </a:t>
            </a:r>
            <a:r>
              <a:rPr lang="es-MX" dirty="0" smtClean="0"/>
              <a:t>con un comentario personal relacionado al tema y anexa tus datos de identificación. </a:t>
            </a:r>
            <a:endParaRPr lang="es-MX" dirty="0"/>
          </a:p>
          <a:p>
            <a:endParaRPr lang="es-MX" dirty="0"/>
          </a:p>
        </p:txBody>
      </p:sp>
      <p:pic>
        <p:nvPicPr>
          <p:cNvPr id="19" name="Imagen 18"/>
          <p:cNvPicPr>
            <a:picLocks noChangeAspect="1"/>
          </p:cNvPicPr>
          <p:nvPr/>
        </p:nvPicPr>
        <p:blipFill rotWithShape="1">
          <a:blip r:embed="rId7"/>
          <a:srcRect l="35239" t="-1646" r="-179" b="-4646"/>
          <a:stretch/>
        </p:blipFill>
        <p:spPr>
          <a:xfrm>
            <a:off x="5923128" y="3326539"/>
            <a:ext cx="2845114" cy="1995805"/>
          </a:xfrm>
          <a:prstGeom prst="rect">
            <a:avLst/>
          </a:prstGeom>
        </p:spPr>
      </p:pic>
    </p:spTree>
    <p:extLst>
      <p:ext uri="{BB962C8B-B14F-4D97-AF65-F5344CB8AC3E}">
        <p14:creationId xmlns:p14="http://schemas.microsoft.com/office/powerpoint/2010/main" val="1203857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ook"/>
                <a:cs typeface="Avenir Book"/>
              </a:rPr>
              <a:t>Muchas Gracias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0" name="Rectángulo redondeado 9">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3" name="Imagen 2"/>
          <p:cNvPicPr>
            <a:picLocks noChangeAspect="1"/>
          </p:cNvPicPr>
          <p:nvPr/>
        </p:nvPicPr>
        <p:blipFill>
          <a:blip r:embed="rId6"/>
          <a:stretch>
            <a:fillRect/>
          </a:stretch>
        </p:blipFill>
        <p:spPr>
          <a:xfrm>
            <a:off x="1031173" y="1272987"/>
            <a:ext cx="7165605" cy="4629629"/>
          </a:xfrm>
          <a:prstGeom prst="rect">
            <a:avLst/>
          </a:prstGeom>
        </p:spPr>
      </p:pic>
    </p:spTree>
    <p:extLst>
      <p:ext uri="{BB962C8B-B14F-4D97-AF65-F5344CB8AC3E}">
        <p14:creationId xmlns:p14="http://schemas.microsoft.com/office/powerpoint/2010/main" val="7981383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68939" y="1309990"/>
            <a:ext cx="8632170" cy="4832092"/>
          </a:xfrm>
          <a:prstGeom prst="rect">
            <a:avLst/>
          </a:prstGeom>
          <a:noFill/>
        </p:spPr>
        <p:txBody>
          <a:bodyPr wrap="square" rtlCol="0">
            <a:spAutoFit/>
          </a:bodyPr>
          <a:lstStyle/>
          <a:p>
            <a:pPr algn="just"/>
            <a:r>
              <a:rPr lang="es-ES" dirty="0" smtClean="0">
                <a:latin typeface="Avenir Book"/>
                <a:cs typeface="Avenir Book"/>
              </a:rPr>
              <a:t>La información aquí presentada son fragmentos </a:t>
            </a:r>
            <a:r>
              <a:rPr lang="es-ES" dirty="0" smtClean="0">
                <a:latin typeface="Avenir Book"/>
                <a:cs typeface="Avenir Book"/>
              </a:rPr>
              <a:t>de </a:t>
            </a:r>
            <a:r>
              <a:rPr lang="es-ES" dirty="0" smtClean="0">
                <a:latin typeface="Avenir Book"/>
                <a:cs typeface="Avenir Book"/>
              </a:rPr>
              <a:t>las siguientes obras o paginas oficiales: </a:t>
            </a:r>
          </a:p>
          <a:p>
            <a:pPr algn="just"/>
            <a:endParaRPr lang="es-ES" sz="1100" dirty="0" smtClean="0">
              <a:latin typeface="Avenir Book"/>
              <a:cs typeface="Avenir Book"/>
            </a:endParaRPr>
          </a:p>
          <a:p>
            <a:pPr marL="285750" indent="-285750" algn="just">
              <a:lnSpc>
                <a:spcPct val="150000"/>
              </a:lnSpc>
              <a:buFont typeface="Arial" panose="020B0604020202020204" pitchFamily="34" charset="0"/>
              <a:buChar char="•"/>
            </a:pPr>
            <a:r>
              <a:rPr lang="es-ES" dirty="0" smtClean="0">
                <a:latin typeface="Avenir Book"/>
                <a:cs typeface="Avenir Book"/>
              </a:rPr>
              <a:t>OMPI ¿Qué es la propiedad Intelectual? URL: http</a:t>
            </a:r>
            <a:r>
              <a:rPr lang="es-ES" dirty="0">
                <a:latin typeface="Avenir Book"/>
                <a:cs typeface="Avenir Book"/>
              </a:rPr>
              <a:t>://</a:t>
            </a:r>
            <a:r>
              <a:rPr lang="es-ES" dirty="0" smtClean="0">
                <a:latin typeface="Avenir Book"/>
                <a:cs typeface="Avenir Book"/>
              </a:rPr>
              <a:t>www.wipo.int/edocs/pubdocs/es/intproperty/450/wipo_pub_450.pdf</a:t>
            </a:r>
          </a:p>
          <a:p>
            <a:pPr marL="285750" indent="-285750" algn="just">
              <a:lnSpc>
                <a:spcPct val="150000"/>
              </a:lnSpc>
              <a:buFont typeface="Arial" panose="020B0604020202020204" pitchFamily="34" charset="0"/>
              <a:buChar char="•"/>
            </a:pPr>
            <a:r>
              <a:rPr lang="es-ES" dirty="0" smtClean="0">
                <a:latin typeface="Avenir Book"/>
                <a:cs typeface="Avenir Book"/>
              </a:rPr>
              <a:t>Medina D. Derecho de la propiedad industrial e </a:t>
            </a:r>
            <a:r>
              <a:rPr lang="es-ES" dirty="0">
                <a:latin typeface="Avenir Book"/>
                <a:cs typeface="Avenir Book"/>
              </a:rPr>
              <a:t>intelectual URL:https://</a:t>
            </a:r>
            <a:r>
              <a:rPr lang="es-ES" dirty="0" smtClean="0">
                <a:latin typeface="Avenir Book"/>
                <a:cs typeface="Avenir Book"/>
              </a:rPr>
              <a:t>archivos.juridicas.unam.mx/www/bjv/libros/1/322/13.pdf</a:t>
            </a:r>
          </a:p>
          <a:p>
            <a:pPr marL="285750" indent="-285750" algn="just">
              <a:lnSpc>
                <a:spcPct val="150000"/>
              </a:lnSpc>
              <a:buFont typeface="Arial" panose="020B0604020202020204" pitchFamily="34" charset="0"/>
              <a:buChar char="•"/>
            </a:pPr>
            <a:r>
              <a:rPr lang="es-ES" dirty="0" smtClean="0">
                <a:latin typeface="Avenir Book"/>
                <a:cs typeface="Avenir Book"/>
              </a:rPr>
              <a:t>Salazar E. (2016) Propiedad intelectual y transferencia electrónica (Antecedentes). </a:t>
            </a:r>
          </a:p>
          <a:p>
            <a:pPr marL="285750" indent="-285750" algn="just">
              <a:lnSpc>
                <a:spcPct val="150000"/>
              </a:lnSpc>
              <a:buFont typeface="Arial" panose="020B0604020202020204" pitchFamily="34" charset="0"/>
              <a:buChar char="•"/>
            </a:pPr>
            <a:r>
              <a:rPr lang="es-ES" dirty="0" smtClean="0">
                <a:latin typeface="Avenir Book"/>
                <a:cs typeface="Avenir Book"/>
              </a:rPr>
              <a:t>INDAUTOR (2017) </a:t>
            </a:r>
            <a:r>
              <a:rPr lang="es-ES" dirty="0">
                <a:latin typeface="Avenir Book"/>
                <a:cs typeface="Avenir Book"/>
              </a:rPr>
              <a:t>URL: http://www.indautor.gob.mx</a:t>
            </a:r>
            <a:r>
              <a:rPr lang="es-ES" dirty="0" smtClean="0">
                <a:latin typeface="Avenir Book"/>
                <a:cs typeface="Avenir Book"/>
              </a:rPr>
              <a:t>/</a:t>
            </a:r>
          </a:p>
          <a:p>
            <a:pPr marL="285750" indent="-285750" algn="just">
              <a:lnSpc>
                <a:spcPct val="150000"/>
              </a:lnSpc>
              <a:buFont typeface="Arial" panose="020B0604020202020204" pitchFamily="34" charset="0"/>
              <a:buChar char="•"/>
            </a:pPr>
            <a:r>
              <a:rPr lang="es-ES" dirty="0" smtClean="0">
                <a:latin typeface="Avenir Book"/>
                <a:cs typeface="Avenir Book"/>
              </a:rPr>
              <a:t>IMPI (2017) </a:t>
            </a:r>
            <a:r>
              <a:rPr lang="es-ES" dirty="0">
                <a:latin typeface="Avenir Book"/>
                <a:cs typeface="Avenir Book"/>
              </a:rPr>
              <a:t>URL: https://www.gob.mx/impi</a:t>
            </a:r>
          </a:p>
          <a:p>
            <a:pPr marL="285750" indent="-285750" algn="just">
              <a:lnSpc>
                <a:spcPct val="150000"/>
              </a:lnSpc>
              <a:buFont typeface="Arial" panose="020B0604020202020204" pitchFamily="34" charset="0"/>
              <a:buChar char="•"/>
            </a:pPr>
            <a:r>
              <a:rPr lang="es-ES" dirty="0" smtClean="0">
                <a:latin typeface="Avenir Book"/>
                <a:cs typeface="Avenir Book"/>
              </a:rPr>
              <a:t>OMPI (2017) URL:http</a:t>
            </a:r>
            <a:r>
              <a:rPr lang="es-ES" dirty="0">
                <a:latin typeface="Avenir Book"/>
                <a:cs typeface="Avenir Book"/>
              </a:rPr>
              <a:t>://www.wipo.int/portal/es/</a:t>
            </a:r>
          </a:p>
          <a:p>
            <a:pPr algn="just"/>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ook"/>
                <a:cs typeface="Avenir Book"/>
              </a:rPr>
              <a:t>Referencias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434063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35936" y="1750625"/>
            <a:ext cx="4769223" cy="5027017"/>
          </a:xfrm>
          <a:prstGeom prst="rect">
            <a:avLst/>
          </a:prstGeom>
          <a:noFill/>
        </p:spPr>
        <p:txBody>
          <a:bodyPr wrap="square" rtlCol="0">
            <a:spAutoFit/>
          </a:bodyPr>
          <a:lstStyle/>
          <a:p>
            <a:pPr algn="just">
              <a:lnSpc>
                <a:spcPct val="150000"/>
              </a:lnSpc>
            </a:pPr>
            <a:r>
              <a:rPr lang="es-ES" dirty="0" smtClean="0">
                <a:latin typeface="Avenir Book"/>
                <a:cs typeface="Avenir Book"/>
              </a:rPr>
              <a:t>Por </a:t>
            </a:r>
            <a:r>
              <a:rPr lang="es-ES" dirty="0" smtClean="0">
                <a:latin typeface="Avenir Book"/>
                <a:cs typeface="Avenir Book"/>
              </a:rPr>
              <a:t>lo tanto:</a:t>
            </a:r>
          </a:p>
          <a:p>
            <a:pPr marL="342900" indent="-342900" algn="just">
              <a:lnSpc>
                <a:spcPct val="150000"/>
              </a:lnSpc>
              <a:buFont typeface="+mj-lt"/>
              <a:buAutoNum type="arabicPeriod"/>
            </a:pPr>
            <a:r>
              <a:rPr lang="es-ES" dirty="0" smtClean="0">
                <a:latin typeface="Avenir Book"/>
                <a:cs typeface="Avenir Book"/>
              </a:rPr>
              <a:t>No </a:t>
            </a:r>
            <a:r>
              <a:rPr lang="es-ES" dirty="0">
                <a:latin typeface="Avenir Book"/>
                <a:cs typeface="Avenir Book"/>
              </a:rPr>
              <a:t>sustituye la clase presencial </a:t>
            </a:r>
          </a:p>
          <a:p>
            <a:pPr marL="342900" indent="-342900" algn="just">
              <a:lnSpc>
                <a:spcPct val="150000"/>
              </a:lnSpc>
              <a:buFont typeface="+mj-lt"/>
              <a:buAutoNum type="arabicPeriod"/>
            </a:pPr>
            <a:r>
              <a:rPr lang="es-ES" dirty="0" smtClean="0">
                <a:latin typeface="Avenir Book"/>
                <a:cs typeface="Avenir Book"/>
              </a:rPr>
              <a:t>El profesor al utilizarlo tendrá que profundizar en conceptos, enunciar ejemplos actuales y propiciar la participación del grupo </a:t>
            </a:r>
          </a:p>
          <a:p>
            <a:pPr marL="342900" indent="-342900" algn="just">
              <a:lnSpc>
                <a:spcPct val="150000"/>
              </a:lnSpc>
              <a:buFont typeface="+mj-lt"/>
              <a:buAutoNum type="arabicPeriod"/>
            </a:pPr>
            <a:r>
              <a:rPr lang="es-ES" dirty="0" smtClean="0">
                <a:latin typeface="Avenir Book"/>
                <a:cs typeface="Avenir Book"/>
              </a:rPr>
              <a:t>El profesor después de ver el video con los alumnos, propiciará una dinámica de lluvia de ideas o comentarios para concluir el tema </a:t>
            </a:r>
          </a:p>
          <a:p>
            <a:pPr marL="342900" indent="-342900" algn="just">
              <a:lnSpc>
                <a:spcPct val="150000"/>
              </a:lnSpc>
              <a:buFont typeface="+mj-lt"/>
              <a:buAutoNum type="arabicPeriod"/>
            </a:pPr>
            <a:r>
              <a:rPr lang="es-ES" dirty="0">
                <a:latin typeface="Avenir Book"/>
                <a:cs typeface="Avenir Book"/>
              </a:rPr>
              <a:t>El profesor deberá dar retroalimentación a la actividad del mapa conceptual </a:t>
            </a:r>
            <a:endParaRPr lang="es-ES" dirty="0" smtClean="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ook"/>
                <a:cs typeface="Avenir Book"/>
              </a:rPr>
              <a:t>Observaciones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2290" name="Picture 2" descr="C:\Users\Alumno1\Downloads\IMG-211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1942" y="2563905"/>
            <a:ext cx="3362741" cy="287934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878540" y="977901"/>
            <a:ext cx="7598317" cy="923330"/>
          </a:xfrm>
          <a:prstGeom prst="rect">
            <a:avLst/>
          </a:prstGeom>
        </p:spPr>
        <p:txBody>
          <a:bodyPr wrap="square">
            <a:spAutoFit/>
          </a:bodyPr>
          <a:lstStyle/>
          <a:p>
            <a:pPr algn="just">
              <a:lnSpc>
                <a:spcPct val="150000"/>
              </a:lnSpc>
            </a:pPr>
            <a:r>
              <a:rPr lang="es-ES" dirty="0">
                <a:latin typeface="Avenir Book"/>
                <a:cs typeface="Avenir Book"/>
              </a:rPr>
              <a:t>El presente material didáctico está elaborado, para que lo usen los profesores como herramienta en la enseñanza de la Unidad I. </a:t>
            </a:r>
          </a:p>
        </p:txBody>
      </p:sp>
    </p:spTree>
    <p:extLst>
      <p:ext uri="{BB962C8B-B14F-4D97-AF65-F5344CB8AC3E}">
        <p14:creationId xmlns:p14="http://schemas.microsoft.com/office/powerpoint/2010/main" val="13733868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54253" y="-809787"/>
            <a:ext cx="736945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MX" sz="3000" dirty="0" smtClean="0">
                <a:solidFill>
                  <a:schemeClr val="bg1"/>
                </a:solidFill>
                <a:latin typeface="Avenir Black"/>
                <a:cs typeface="Avenir Book"/>
              </a:rPr>
              <a:t>Identificación de la unidad </a:t>
            </a:r>
            <a:r>
              <a:rPr lang="es-ES" sz="3000" dirty="0" smtClean="0">
                <a:solidFill>
                  <a:schemeClr val="bg1"/>
                </a:solidFill>
                <a:latin typeface="Avenir Black"/>
                <a:cs typeface="Avenir Book"/>
              </a:rPr>
              <a:t>de aprendizaje:</a:t>
            </a:r>
            <a:endParaRPr lang="es-ES" sz="30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pic>
        <p:nvPicPr>
          <p:cNvPr id="15" name="Imagen 14"/>
          <p:cNvPicPr>
            <a:picLocks noChangeAspect="1"/>
          </p:cNvPicPr>
          <p:nvPr/>
        </p:nvPicPr>
        <p:blipFill rotWithShape="1">
          <a:blip r:embed="rId4"/>
          <a:srcRect l="1225" t="4058" r="1291" b="7425"/>
          <a:stretch/>
        </p:blipFill>
        <p:spPr>
          <a:xfrm>
            <a:off x="1823" y="1248745"/>
            <a:ext cx="9183121" cy="4688031"/>
          </a:xfrm>
          <a:prstGeom prst="rect">
            <a:avLst/>
          </a:prstGeom>
        </p:spPr>
      </p:pic>
      <p:sp>
        <p:nvSpPr>
          <p:cNvPr id="10" name="Rectángulo redondeado 9">
            <a:hlinkClick r:id="rId5"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6"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Botón de acción: Hacia atrás o Anterior 12">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delante o Siguiente 13">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2004414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31294" y="-824769"/>
            <a:ext cx="744767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Estructura de la unidad de aprendizaje:</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pic>
        <p:nvPicPr>
          <p:cNvPr id="3" name="Imagen 2"/>
          <p:cNvPicPr>
            <a:picLocks noChangeAspect="1"/>
          </p:cNvPicPr>
          <p:nvPr/>
        </p:nvPicPr>
        <p:blipFill rotWithShape="1">
          <a:blip r:embed="rId4"/>
          <a:srcRect l="5945" t="5364" r="9721" b="3592"/>
          <a:stretch/>
        </p:blipFill>
        <p:spPr>
          <a:xfrm>
            <a:off x="384019" y="1065644"/>
            <a:ext cx="8575647" cy="5205119"/>
          </a:xfrm>
          <a:prstGeom prst="rect">
            <a:avLst/>
          </a:prstGeom>
        </p:spPr>
      </p:pic>
      <p:sp>
        <p:nvSpPr>
          <p:cNvPr id="10" name="Rectángulo redondeado 9">
            <a:hlinkClick r:id="rId5"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6"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Botón de acción: Hacia atrás o Anterior 12">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delante o Siguiente 13">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31357992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81112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Contenido de la Unidad I </a:t>
            </a:r>
          </a:p>
          <a:p>
            <a:pPr algn="l"/>
            <a:r>
              <a:rPr lang="es-ES" sz="3200" dirty="0" smtClean="0">
                <a:solidFill>
                  <a:schemeClr val="bg1"/>
                </a:solidFill>
                <a:latin typeface="Avenir Black"/>
                <a:cs typeface="Avenir Book"/>
              </a:rPr>
              <a:t>“La propiedad intelectual”.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graphicFrame>
        <p:nvGraphicFramePr>
          <p:cNvPr id="13" name="Marcador de contenido 3"/>
          <p:cNvGraphicFramePr>
            <a:graphicFrameLocks noGrp="1"/>
          </p:cNvGraphicFramePr>
          <p:nvPr>
            <p:ph idx="1"/>
            <p:extLst>
              <p:ext uri="{D42A27DB-BD31-4B8C-83A1-F6EECF244321}">
                <p14:modId xmlns:p14="http://schemas.microsoft.com/office/powerpoint/2010/main" val="2779459704"/>
              </p:ext>
            </p:extLst>
          </p:nvPr>
        </p:nvGraphicFramePr>
        <p:xfrm>
          <a:off x="413621" y="1188521"/>
          <a:ext cx="10654049" cy="50914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Rectángulo redondeado 9">
            <a:hlinkClick r:id="rId9"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2" name="Rectángulo redondeado 11">
            <a:hlinkClick r:id="rId10"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29764097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28962" y="1025584"/>
            <a:ext cx="8605754" cy="1477328"/>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ü"/>
            </a:pPr>
            <a:r>
              <a:rPr lang="es-MX" sz="2000" dirty="0" smtClean="0">
                <a:latin typeface="Avenir Book"/>
                <a:cs typeface="Avenir Book"/>
              </a:rPr>
              <a:t>Comprender </a:t>
            </a:r>
            <a:r>
              <a:rPr lang="es-MX" sz="2000" dirty="0">
                <a:latin typeface="Avenir Book"/>
                <a:cs typeface="Avenir Book"/>
              </a:rPr>
              <a:t>los antecedentes de la propiedad </a:t>
            </a:r>
            <a:r>
              <a:rPr lang="es-MX" sz="2000" dirty="0" smtClean="0">
                <a:latin typeface="Avenir Book"/>
                <a:cs typeface="Avenir Book"/>
              </a:rPr>
              <a:t>intelectual</a:t>
            </a:r>
          </a:p>
          <a:p>
            <a:pPr marL="285750" indent="-285750" algn="just">
              <a:lnSpc>
                <a:spcPct val="150000"/>
              </a:lnSpc>
              <a:buFont typeface="Wingdings" panose="05000000000000000000" pitchFamily="2" charset="2"/>
              <a:buChar char="ü"/>
            </a:pPr>
            <a:r>
              <a:rPr lang="es-MX" sz="2000" dirty="0" smtClean="0">
                <a:latin typeface="Avenir Book"/>
                <a:cs typeface="Avenir Book"/>
              </a:rPr>
              <a:t>Conocer la naturaleza jurídica del derecho de la propiedad intelectual</a:t>
            </a:r>
          </a:p>
          <a:p>
            <a:pPr marL="285750" indent="-285750" algn="just">
              <a:lnSpc>
                <a:spcPct val="150000"/>
              </a:lnSpc>
              <a:buFont typeface="Wingdings" panose="05000000000000000000" pitchFamily="2" charset="2"/>
              <a:buChar char="ü"/>
            </a:pPr>
            <a:r>
              <a:rPr lang="es-MX" sz="2000" dirty="0">
                <a:latin typeface="Avenir Book"/>
                <a:cs typeface="Avenir Book"/>
              </a:rPr>
              <a:t>Nociones generales sobre la propiedad </a:t>
            </a:r>
            <a:r>
              <a:rPr lang="es-MX" sz="2000" dirty="0" smtClean="0">
                <a:latin typeface="Avenir Book"/>
                <a:cs typeface="Avenir Book"/>
              </a:rPr>
              <a:t>intelectual</a:t>
            </a:r>
            <a:endParaRPr lang="es-MX" sz="20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Objetivo:</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pic>
        <p:nvPicPr>
          <p:cNvPr id="2" name="Imagen 1"/>
          <p:cNvPicPr>
            <a:picLocks noChangeAspect="1"/>
          </p:cNvPicPr>
          <p:nvPr/>
        </p:nvPicPr>
        <p:blipFill>
          <a:blip r:embed="rId4"/>
          <a:stretch>
            <a:fillRect/>
          </a:stretch>
        </p:blipFill>
        <p:spPr>
          <a:xfrm>
            <a:off x="204897" y="2853687"/>
            <a:ext cx="3997443" cy="2663296"/>
          </a:xfrm>
          <a:prstGeom prst="rect">
            <a:avLst/>
          </a:prstGeom>
        </p:spPr>
      </p:pic>
      <p:sp>
        <p:nvSpPr>
          <p:cNvPr id="12" name="Rectángulo redondeado 11">
            <a:hlinkClick r:id="rId5"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6"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4" name="Rectángulo 3"/>
          <p:cNvSpPr/>
          <p:nvPr/>
        </p:nvSpPr>
        <p:spPr>
          <a:xfrm>
            <a:off x="4202340" y="2486471"/>
            <a:ext cx="4887069" cy="3785652"/>
          </a:xfrm>
          <a:prstGeom prst="rect">
            <a:avLst/>
          </a:prstGeom>
        </p:spPr>
        <p:txBody>
          <a:bodyPr wrap="square">
            <a:spAutoFit/>
          </a:bodyPr>
          <a:lstStyle/>
          <a:p>
            <a:pPr marL="285750" indent="-285750" algn="just">
              <a:lnSpc>
                <a:spcPct val="150000"/>
              </a:lnSpc>
              <a:buFont typeface="Wingdings" panose="05000000000000000000" pitchFamily="2" charset="2"/>
              <a:buChar char="ü"/>
            </a:pPr>
            <a:r>
              <a:rPr lang="es-MX" sz="2000" dirty="0" smtClean="0">
                <a:latin typeface="Avenir Book"/>
                <a:cs typeface="Avenir Book"/>
              </a:rPr>
              <a:t>Importancia </a:t>
            </a:r>
            <a:r>
              <a:rPr lang="es-MX" sz="2000" dirty="0">
                <a:latin typeface="Avenir Book"/>
                <a:cs typeface="Avenir Book"/>
              </a:rPr>
              <a:t>del estudio de la propiedad intelectual y su relación con el Derecho</a:t>
            </a:r>
          </a:p>
          <a:p>
            <a:pPr marL="285750" indent="-285750" algn="just">
              <a:lnSpc>
                <a:spcPct val="150000"/>
              </a:lnSpc>
              <a:buFont typeface="Wingdings" panose="05000000000000000000" pitchFamily="2" charset="2"/>
              <a:buChar char="ü"/>
            </a:pPr>
            <a:r>
              <a:rPr lang="es-MX" sz="2000" dirty="0">
                <a:latin typeface="Avenir Book"/>
                <a:cs typeface="Avenir Book"/>
              </a:rPr>
              <a:t>Conocer el fundamento jurídico nacional referente a la protección de la propiedad intelectual </a:t>
            </a:r>
          </a:p>
          <a:p>
            <a:pPr marL="285750" indent="-285750" algn="just">
              <a:lnSpc>
                <a:spcPct val="150000"/>
              </a:lnSpc>
              <a:buFont typeface="Wingdings" panose="05000000000000000000" pitchFamily="2" charset="2"/>
              <a:buChar char="ü"/>
            </a:pPr>
            <a:r>
              <a:rPr lang="es-MX" sz="2000" dirty="0">
                <a:latin typeface="Avenir Book"/>
                <a:cs typeface="Avenir Book"/>
              </a:rPr>
              <a:t>Identificar los tipos de propiedad intelectual que existen </a:t>
            </a:r>
            <a:endParaRPr lang="es-ES" sz="2000" dirty="0">
              <a:latin typeface="Avenir Book"/>
              <a:cs typeface="Avenir Book"/>
            </a:endParaRPr>
          </a:p>
        </p:txBody>
      </p:sp>
    </p:spTree>
    <p:extLst>
      <p:ext uri="{BB962C8B-B14F-4D97-AF65-F5344CB8AC3E}">
        <p14:creationId xmlns:p14="http://schemas.microsoft.com/office/powerpoint/2010/main" val="18200729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58988" y="1241266"/>
            <a:ext cx="8378424" cy="5324535"/>
          </a:xfrm>
          <a:prstGeom prst="rect">
            <a:avLst/>
          </a:prstGeom>
          <a:noFill/>
        </p:spPr>
        <p:txBody>
          <a:bodyPr wrap="square" rtlCol="0">
            <a:spAutoFit/>
          </a:bodyPr>
          <a:lstStyle/>
          <a:p>
            <a:pPr algn="just"/>
            <a:r>
              <a:rPr lang="es-ES" sz="2000" dirty="0" smtClean="0">
                <a:latin typeface="Avenir Book"/>
                <a:cs typeface="Avenir Book"/>
              </a:rPr>
              <a:t>La necesidad que los estudiantes de la Licenciatura en Relaciones </a:t>
            </a:r>
            <a:r>
              <a:rPr lang="es-ES" sz="2000" dirty="0">
                <a:latin typeface="Avenir Book"/>
                <a:cs typeface="Avenir Book"/>
              </a:rPr>
              <a:t>E</a:t>
            </a:r>
            <a:r>
              <a:rPr lang="es-ES" sz="2000" dirty="0" smtClean="0">
                <a:latin typeface="Avenir Book"/>
                <a:cs typeface="Avenir Book"/>
              </a:rPr>
              <a:t>conómicas Internacionales tengan nociones de propiedad intelectual, surge de la importancia de que tengan las herramientas necesarias para proteger  y explotar las creaciones de la mente; y así hacer frente al mundo laboral, donde la protección de los derechos de propiedad intelectual, es necesaria para la competitividad y desarrollo de las empresas. </a:t>
            </a:r>
          </a:p>
          <a:p>
            <a:pPr algn="just"/>
            <a:endParaRPr lang="es-ES" sz="2000" dirty="0">
              <a:latin typeface="Avenir Book"/>
              <a:cs typeface="Avenir Book"/>
            </a:endParaRPr>
          </a:p>
          <a:p>
            <a:pPr algn="just"/>
            <a:r>
              <a:rPr lang="es-ES" sz="2000" dirty="0" smtClean="0">
                <a:latin typeface="Avenir Book"/>
                <a:cs typeface="Avenir Book"/>
              </a:rPr>
              <a:t>En las siguientes diapositivas se mencionara nociones básicas de la propiedad intelectual, tales como: sus antecedentes, fundamentos jurídicos, clasificación, relación con el derecho e importancia.</a:t>
            </a:r>
          </a:p>
          <a:p>
            <a:pPr algn="just"/>
            <a:endParaRPr lang="es-ES" sz="2000" dirty="0">
              <a:latin typeface="Avenir Book"/>
              <a:cs typeface="Avenir Book"/>
            </a:endParaRPr>
          </a:p>
          <a:p>
            <a:pPr algn="just"/>
            <a:r>
              <a:rPr lang="es-ES" sz="2000" dirty="0" smtClean="0">
                <a:latin typeface="Avenir Book"/>
                <a:cs typeface="Avenir Book"/>
              </a:rPr>
              <a:t>Esta primera unidad nos dará la base para poder identificar la propiedad intelectual y así lograr que el alumno en las unidades subsecuentes logre entender y realizar los procedimientos necesarios para que las autoridades competentes les otorguen los derechos de propiedad intelectual.</a:t>
            </a:r>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Introducción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18193990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3200" dirty="0" smtClean="0">
                <a:solidFill>
                  <a:schemeClr val="bg1"/>
                </a:solidFill>
                <a:latin typeface="Avenir Black"/>
                <a:cs typeface="Avenir Book"/>
              </a:rPr>
              <a:t>Propiedad intelectual (PI) </a:t>
            </a:r>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6901543" y="6395385"/>
            <a:ext cx="2246267" cy="24739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5" name="CuadroTexto 24"/>
          <p:cNvSpPr txBox="1"/>
          <p:nvPr/>
        </p:nvSpPr>
        <p:spPr>
          <a:xfrm>
            <a:off x="4648200" y="6395010"/>
            <a:ext cx="4407843" cy="3693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Legislación de propiedad intelectual</a:t>
            </a:r>
            <a:r>
              <a:rPr lang="es-ES" sz="900" dirty="0">
                <a:solidFill>
                  <a:schemeClr val="bg1"/>
                </a:solidFill>
                <a:latin typeface="Avenir Book"/>
                <a:cs typeface="Avenir Book"/>
              </a:rPr>
              <a:t/>
            </a:r>
            <a:br>
              <a:rPr lang="es-ES" sz="900" dirty="0">
                <a:solidFill>
                  <a:schemeClr val="bg1"/>
                </a:solidFill>
                <a:latin typeface="Avenir Book"/>
                <a:cs typeface="Avenir Book"/>
              </a:rPr>
            </a:br>
            <a:endParaRPr lang="es-ES" sz="900" dirty="0">
              <a:solidFill>
                <a:schemeClr val="bg1"/>
              </a:solidFill>
              <a:latin typeface="Avenir Black"/>
              <a:cs typeface="Avenir Black"/>
            </a:endParaRPr>
          </a:p>
        </p:txBody>
      </p:sp>
      <p:pic>
        <p:nvPicPr>
          <p:cNvPr id="11" name="Imagen 10"/>
          <p:cNvPicPr>
            <a:picLocks noChangeAspect="1"/>
          </p:cNvPicPr>
          <p:nvPr/>
        </p:nvPicPr>
        <p:blipFill rotWithShape="1">
          <a:blip r:embed="rId3"/>
          <a:srcRect l="1169" t="25133" r="61375" b="47848"/>
          <a:stretch/>
        </p:blipFill>
        <p:spPr>
          <a:xfrm>
            <a:off x="5491942" y="6279969"/>
            <a:ext cx="1409601" cy="571664"/>
          </a:xfrm>
          <a:prstGeom prst="rect">
            <a:avLst/>
          </a:prstGeom>
        </p:spPr>
      </p:pic>
      <p:sp>
        <p:nvSpPr>
          <p:cNvPr id="12" name="Rectángulo redondeado 11">
            <a:hlinkClick r:id="rId4" action="ppaction://hlinksldjump"/>
          </p:cNvPr>
          <p:cNvSpPr/>
          <p:nvPr/>
        </p:nvSpPr>
        <p:spPr>
          <a:xfrm>
            <a:off x="7983880" y="6668272"/>
            <a:ext cx="197895" cy="183815"/>
          </a:xfrm>
          <a:prstGeom prst="roundRect">
            <a:avLst/>
          </a:prstGeom>
          <a:solidFill>
            <a:srgbClr val="9D8536"/>
          </a:solidFill>
          <a:ln>
            <a:solidFill>
              <a:srgbClr val="9D85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3" name="Rectángulo redondeado 12">
            <a:hlinkClick r:id="rId5" action="ppaction://hlinksldjump"/>
          </p:cNvPr>
          <p:cNvSpPr/>
          <p:nvPr/>
        </p:nvSpPr>
        <p:spPr>
          <a:xfrm>
            <a:off x="8278963" y="6668085"/>
            <a:ext cx="197895" cy="183815"/>
          </a:xfrm>
          <a:prstGeom prst="roundRect">
            <a:avLst/>
          </a:prstGeom>
          <a:solidFill>
            <a:schemeClr val="accent3">
              <a:lumMod val="5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4" name="Botón de acción: Hacia atrás o Anterior 13">
            <a:hlinkClick r:id="" action="ppaction://hlinkshowjump?jump=previousslide" highlightClick="1"/>
          </p:cNvPr>
          <p:cNvSpPr/>
          <p:nvPr/>
        </p:nvSpPr>
        <p:spPr>
          <a:xfrm>
            <a:off x="8537429" y="6681893"/>
            <a:ext cx="268930" cy="156200"/>
          </a:xfrm>
          <a:prstGeom prst="actionButtonBackPrevious">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15" name="Botón de acción: Hacia delante o Siguiente 14">
            <a:hlinkClick r:id="" action="ppaction://hlinkshowjump?jump=nextslide" highlightClick="1"/>
          </p:cNvPr>
          <p:cNvSpPr/>
          <p:nvPr/>
        </p:nvSpPr>
        <p:spPr>
          <a:xfrm>
            <a:off x="8811464" y="6681893"/>
            <a:ext cx="277945" cy="155640"/>
          </a:xfrm>
          <a:prstGeom prst="actionButtonForwardNext">
            <a:avLst/>
          </a:prstGeom>
          <a:solidFill>
            <a:srgbClr val="9D8536"/>
          </a:solidFill>
          <a:ln>
            <a:solidFill>
              <a:srgbClr val="2D533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graphicFrame>
        <p:nvGraphicFramePr>
          <p:cNvPr id="2" name="Diagrama 1"/>
          <p:cNvGraphicFramePr/>
          <p:nvPr>
            <p:extLst>
              <p:ext uri="{D42A27DB-BD31-4B8C-83A1-F6EECF244321}">
                <p14:modId xmlns:p14="http://schemas.microsoft.com/office/powerpoint/2010/main" val="1452841145"/>
              </p:ext>
            </p:extLst>
          </p:nvPr>
        </p:nvGraphicFramePr>
        <p:xfrm>
          <a:off x="313899" y="1396999"/>
          <a:ext cx="8497565" cy="511380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754754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23D7F5FE92231B4B871EB752643E1FD2" ma:contentTypeVersion="4" ma:contentTypeDescription="Crear nuevo documento." ma:contentTypeScope="" ma:versionID="bce30becd1b0e27ecd2453933cd75f51">
  <xsd:schema xmlns:xsd="http://www.w3.org/2001/XMLSchema" xmlns:xs="http://www.w3.org/2001/XMLSchema" xmlns:p="http://schemas.microsoft.com/office/2006/metadata/properties" xmlns:ns2="388b7843-8601-43fc-bb63-bde8065b893d" xmlns:ns3="ce6e4c34-86ab-4182-a857-a9e30eb5525e" targetNamespace="http://schemas.microsoft.com/office/2006/metadata/properties" ma:root="true" ma:fieldsID="4d22713c95b39798513685bc239d5b6b" ns2:_="" ns3:_="">
    <xsd:import namespace="388b7843-8601-43fc-bb63-bde8065b893d"/>
    <xsd:import namespace="ce6e4c34-86ab-4182-a857-a9e30eb5525e"/>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7843-8601-43fc-bb63-bde8065b893d"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6e4c34-86ab-4182-a857-a9e30eb5525e" elementFormDefault="qualified">
    <xsd:import namespace="http://schemas.microsoft.com/office/2006/documentManagement/types"/>
    <xsd:import namespace="http://schemas.microsoft.com/office/infopath/2007/PartnerControls"/>
    <xsd:element name="SharedWithUsers" ma:index="10"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E2D322-4900-42CF-ADCC-9F72694F12C4}">
  <ds:schemaRefs>
    <ds:schemaRef ds:uri="http://purl.org/dc/dcmitype/"/>
    <ds:schemaRef ds:uri="ce6e4c34-86ab-4182-a857-a9e30eb5525e"/>
    <ds:schemaRef ds:uri="http://www.w3.org/XML/1998/namespace"/>
    <ds:schemaRef ds:uri="http://purl.org/dc/elements/1.1/"/>
    <ds:schemaRef ds:uri="http://schemas.microsoft.com/office/2006/documentManagement/types"/>
    <ds:schemaRef ds:uri="http://schemas.microsoft.com/office/2006/metadata/properties"/>
    <ds:schemaRef ds:uri="388b7843-8601-43fc-bb63-bde8065b893d"/>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15AD8E57-3465-43DC-A559-CEA734657E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8b7843-8601-43fc-bb63-bde8065b893d"/>
    <ds:schemaRef ds:uri="ce6e4c34-86ab-4182-a857-a9e30eb552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0EC6-547E-4E8C-B2F3-8727ABA3F5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1042</TotalTime>
  <Words>2579</Words>
  <Application>Microsoft Office PowerPoint</Application>
  <PresentationFormat>Presentación en pantalla (4:3)</PresentationFormat>
  <Paragraphs>434</Paragraphs>
  <Slides>40</Slides>
  <Notes>40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LEGISLACIÓN DE PROPIEDAD INTELECTUAL    Unidad I “La propiedad intelectual”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Alumno1</cp:lastModifiedBy>
  <cp:revision>137</cp:revision>
  <dcterms:created xsi:type="dcterms:W3CDTF">2013-06-28T15:10:46Z</dcterms:created>
  <dcterms:modified xsi:type="dcterms:W3CDTF">2017-10-20T20:13:34Z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0x01010023D7F5FE92231B4B871EB752643E1FD2</vt:lpwstr>
  </property>
</Properties>
</file>