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64" r:id="rId2"/>
    <p:sldMasterId id="2147483666" r:id="rId3"/>
  </p:sldMasterIdLst>
  <p:notesMasterIdLst>
    <p:notesMasterId r:id="rId34"/>
  </p:notesMasterIdLst>
  <p:handoutMasterIdLst>
    <p:handoutMasterId r:id="rId35"/>
  </p:handoutMasterIdLst>
  <p:sldIdLst>
    <p:sldId id="338" r:id="rId4"/>
    <p:sldId id="339" r:id="rId5"/>
    <p:sldId id="319" r:id="rId6"/>
    <p:sldId id="340" r:id="rId7"/>
    <p:sldId id="343" r:id="rId8"/>
    <p:sldId id="345" r:id="rId9"/>
    <p:sldId id="344" r:id="rId10"/>
    <p:sldId id="346" r:id="rId11"/>
    <p:sldId id="347" r:id="rId12"/>
    <p:sldId id="348" r:id="rId13"/>
    <p:sldId id="349" r:id="rId14"/>
    <p:sldId id="350" r:id="rId15"/>
    <p:sldId id="351" r:id="rId16"/>
    <p:sldId id="352" r:id="rId17"/>
    <p:sldId id="362" r:id="rId18"/>
    <p:sldId id="353" r:id="rId19"/>
    <p:sldId id="358" r:id="rId20"/>
    <p:sldId id="354" r:id="rId21"/>
    <p:sldId id="355" r:id="rId22"/>
    <p:sldId id="357" r:id="rId23"/>
    <p:sldId id="356" r:id="rId24"/>
    <p:sldId id="363" r:id="rId25"/>
    <p:sldId id="359" r:id="rId26"/>
    <p:sldId id="360" r:id="rId27"/>
    <p:sldId id="361" r:id="rId28"/>
    <p:sldId id="364" r:id="rId29"/>
    <p:sldId id="365" r:id="rId30"/>
    <p:sldId id="341" r:id="rId31"/>
    <p:sldId id="342" r:id="rId32"/>
    <p:sldId id="302" r:id="rId33"/>
  </p:sldIdLst>
  <p:sldSz cx="9144000" cy="6858000" type="screen4x3"/>
  <p:notesSz cx="7065963" cy="10198100"/>
  <p:defaultTextStyle>
    <a:defPPr>
      <a:defRPr lang="en-US"/>
    </a:defPPr>
    <a:lvl1pPr algn="l" rtl="0" fontAlgn="base">
      <a:spcBef>
        <a:spcPct val="0"/>
      </a:spcBef>
      <a:spcAft>
        <a:spcPct val="0"/>
      </a:spcAft>
      <a:defRPr sz="3200" b="1" kern="1200">
        <a:solidFill>
          <a:schemeClr val="tx1"/>
        </a:solidFill>
        <a:latin typeface="Arial" pitchFamily="34" charset="0"/>
        <a:ea typeface="+mn-ea"/>
        <a:cs typeface="+mn-cs"/>
      </a:defRPr>
    </a:lvl1pPr>
    <a:lvl2pPr marL="457200" algn="l" rtl="0" fontAlgn="base">
      <a:spcBef>
        <a:spcPct val="0"/>
      </a:spcBef>
      <a:spcAft>
        <a:spcPct val="0"/>
      </a:spcAft>
      <a:defRPr sz="3200" b="1" kern="1200">
        <a:solidFill>
          <a:schemeClr val="tx1"/>
        </a:solidFill>
        <a:latin typeface="Arial" pitchFamily="34" charset="0"/>
        <a:ea typeface="+mn-ea"/>
        <a:cs typeface="+mn-cs"/>
      </a:defRPr>
    </a:lvl2pPr>
    <a:lvl3pPr marL="914400" algn="l" rtl="0" fontAlgn="base">
      <a:spcBef>
        <a:spcPct val="0"/>
      </a:spcBef>
      <a:spcAft>
        <a:spcPct val="0"/>
      </a:spcAft>
      <a:defRPr sz="3200" b="1" kern="1200">
        <a:solidFill>
          <a:schemeClr val="tx1"/>
        </a:solidFill>
        <a:latin typeface="Arial" pitchFamily="34" charset="0"/>
        <a:ea typeface="+mn-ea"/>
        <a:cs typeface="+mn-cs"/>
      </a:defRPr>
    </a:lvl3pPr>
    <a:lvl4pPr marL="1371600" algn="l" rtl="0" fontAlgn="base">
      <a:spcBef>
        <a:spcPct val="0"/>
      </a:spcBef>
      <a:spcAft>
        <a:spcPct val="0"/>
      </a:spcAft>
      <a:defRPr sz="3200" b="1" kern="1200">
        <a:solidFill>
          <a:schemeClr val="tx1"/>
        </a:solidFill>
        <a:latin typeface="Arial" pitchFamily="34" charset="0"/>
        <a:ea typeface="+mn-ea"/>
        <a:cs typeface="+mn-cs"/>
      </a:defRPr>
    </a:lvl4pPr>
    <a:lvl5pPr marL="1828800" algn="l" rtl="0" fontAlgn="base">
      <a:spcBef>
        <a:spcPct val="0"/>
      </a:spcBef>
      <a:spcAft>
        <a:spcPct val="0"/>
      </a:spcAft>
      <a:defRPr sz="3200" b="1" kern="1200">
        <a:solidFill>
          <a:schemeClr val="tx1"/>
        </a:solidFill>
        <a:latin typeface="Arial" pitchFamily="34" charset="0"/>
        <a:ea typeface="+mn-ea"/>
        <a:cs typeface="+mn-cs"/>
      </a:defRPr>
    </a:lvl5pPr>
    <a:lvl6pPr marL="2286000" algn="l" defTabSz="914400" rtl="0" eaLnBrk="1" latinLnBrk="0" hangingPunct="1">
      <a:defRPr sz="3200" b="1" kern="1200">
        <a:solidFill>
          <a:schemeClr val="tx1"/>
        </a:solidFill>
        <a:latin typeface="Arial" pitchFamily="34" charset="0"/>
        <a:ea typeface="+mn-ea"/>
        <a:cs typeface="+mn-cs"/>
      </a:defRPr>
    </a:lvl6pPr>
    <a:lvl7pPr marL="2743200" algn="l" defTabSz="914400" rtl="0" eaLnBrk="1" latinLnBrk="0" hangingPunct="1">
      <a:defRPr sz="3200" b="1" kern="1200">
        <a:solidFill>
          <a:schemeClr val="tx1"/>
        </a:solidFill>
        <a:latin typeface="Arial" pitchFamily="34" charset="0"/>
        <a:ea typeface="+mn-ea"/>
        <a:cs typeface="+mn-cs"/>
      </a:defRPr>
    </a:lvl7pPr>
    <a:lvl8pPr marL="3200400" algn="l" defTabSz="914400" rtl="0" eaLnBrk="1" latinLnBrk="0" hangingPunct="1">
      <a:defRPr sz="3200" b="1" kern="1200">
        <a:solidFill>
          <a:schemeClr val="tx1"/>
        </a:solidFill>
        <a:latin typeface="Arial" pitchFamily="34" charset="0"/>
        <a:ea typeface="+mn-ea"/>
        <a:cs typeface="+mn-cs"/>
      </a:defRPr>
    </a:lvl8pPr>
    <a:lvl9pPr marL="3657600" algn="l" defTabSz="914400" rtl="0" eaLnBrk="1" latinLnBrk="0" hangingPunct="1">
      <a:defRPr sz="3200" b="1" kern="1200">
        <a:solidFill>
          <a:schemeClr val="tx1"/>
        </a:solidFill>
        <a:latin typeface="Arial" pitchFamily="34" charset="0"/>
        <a:ea typeface="+mn-ea"/>
        <a:cs typeface="+mn-cs"/>
      </a:defRPr>
    </a:lvl9pPr>
  </p:defaultTextStyle>
  <p:extLst>
    <p:ext uri="{521415D9-36F7-43E2-AB2F-B90AF26B5E84}">
      <p14:sectionLst xmlns:p14="http://schemas.microsoft.com/office/powerpoint/2010/main">
        <p14:section name="Sección predeterminada" id="{789507DD-3524-40C9-9C93-A0A38A615BD2}">
          <p14:sldIdLst>
            <p14:sldId id="338"/>
          </p14:sldIdLst>
        </p14:section>
        <p14:section name="Sección sin título" id="{0502627E-A278-46AB-A9BA-FEB38A1A61D7}">
          <p14:sldIdLst>
            <p14:sldId id="339"/>
            <p14:sldId id="319"/>
            <p14:sldId id="340"/>
            <p14:sldId id="343"/>
            <p14:sldId id="345"/>
            <p14:sldId id="344"/>
            <p14:sldId id="346"/>
            <p14:sldId id="347"/>
            <p14:sldId id="348"/>
            <p14:sldId id="349"/>
            <p14:sldId id="350"/>
            <p14:sldId id="351"/>
            <p14:sldId id="352"/>
            <p14:sldId id="362"/>
            <p14:sldId id="353"/>
            <p14:sldId id="358"/>
            <p14:sldId id="354"/>
            <p14:sldId id="355"/>
            <p14:sldId id="357"/>
            <p14:sldId id="356"/>
            <p14:sldId id="363"/>
            <p14:sldId id="359"/>
            <p14:sldId id="360"/>
            <p14:sldId id="361"/>
            <p14:sldId id="364"/>
            <p14:sldId id="365"/>
            <p14:sldId id="341"/>
            <p14:sldId id="342"/>
            <p14:sldId id="30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12">
          <p15:clr>
            <a:srgbClr val="A4A3A4"/>
          </p15:clr>
        </p15:guide>
        <p15:guide id="2" pos="22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a:srgbClr val="FFCC00"/>
    <a:srgbClr val="B287D3"/>
    <a:srgbClr val="8AAFD3"/>
    <a:srgbClr val="5E9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0279" autoAdjust="0"/>
    <p:restoredTop sz="94280" autoAdjust="0"/>
  </p:normalViewPr>
  <p:slideViewPr>
    <p:cSldViewPr snapToGrid="0">
      <p:cViewPr varScale="1">
        <p:scale>
          <a:sx n="68" d="100"/>
          <a:sy n="68" d="100"/>
        </p:scale>
        <p:origin x="78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929"/>
    </p:cViewPr>
  </p:sorterViewPr>
  <p:notesViewPr>
    <p:cSldViewPr snapToGrid="0">
      <p:cViewPr varScale="1">
        <p:scale>
          <a:sx n="50" d="100"/>
          <a:sy n="50" d="100"/>
        </p:scale>
        <p:origin x="2934" y="36"/>
      </p:cViewPr>
      <p:guideLst>
        <p:guide orient="horz" pos="3212"/>
        <p:guide pos="222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7010" name="Rectangle 2"/>
          <p:cNvSpPr>
            <a:spLocks noGrp="1" noChangeArrowheads="1"/>
          </p:cNvSpPr>
          <p:nvPr>
            <p:ph type="hdr" sz="quarter"/>
          </p:nvPr>
        </p:nvSpPr>
        <p:spPr bwMode="auto">
          <a:xfrm>
            <a:off x="0" y="0"/>
            <a:ext cx="3062288" cy="509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smtClean="0">
                <a:effectLst/>
                <a:latin typeface="Times New Roman" pitchFamily="18" charset="0"/>
              </a:defRPr>
            </a:lvl1pPr>
          </a:lstStyle>
          <a:p>
            <a:pPr>
              <a:defRPr/>
            </a:pPr>
            <a:endParaRPr lang="en-US" dirty="0"/>
          </a:p>
        </p:txBody>
      </p:sp>
      <p:sp>
        <p:nvSpPr>
          <p:cNvPr id="427011" name="Rectangle 3"/>
          <p:cNvSpPr>
            <a:spLocks noGrp="1" noChangeArrowheads="1"/>
          </p:cNvSpPr>
          <p:nvPr>
            <p:ph type="dt" sz="quarter" idx="1"/>
          </p:nvPr>
        </p:nvSpPr>
        <p:spPr bwMode="auto">
          <a:xfrm>
            <a:off x="4002088" y="0"/>
            <a:ext cx="3062287" cy="509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smtClean="0">
                <a:effectLst/>
                <a:latin typeface="Times New Roman" pitchFamily="18" charset="0"/>
              </a:defRPr>
            </a:lvl1pPr>
          </a:lstStyle>
          <a:p>
            <a:pPr>
              <a:defRPr/>
            </a:pPr>
            <a:endParaRPr lang="en-US" dirty="0"/>
          </a:p>
        </p:txBody>
      </p:sp>
      <p:sp>
        <p:nvSpPr>
          <p:cNvPr id="427012" name="Rectangle 4"/>
          <p:cNvSpPr>
            <a:spLocks noGrp="1" noChangeArrowheads="1"/>
          </p:cNvSpPr>
          <p:nvPr>
            <p:ph type="ftr" sz="quarter" idx="2"/>
          </p:nvPr>
        </p:nvSpPr>
        <p:spPr bwMode="auto">
          <a:xfrm>
            <a:off x="0" y="9686925"/>
            <a:ext cx="3062288" cy="5095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smtClean="0">
                <a:effectLst/>
                <a:latin typeface="Times New Roman" pitchFamily="18" charset="0"/>
              </a:defRPr>
            </a:lvl1pPr>
          </a:lstStyle>
          <a:p>
            <a:pPr>
              <a:defRPr/>
            </a:pPr>
            <a:endParaRPr lang="en-US" dirty="0"/>
          </a:p>
        </p:txBody>
      </p:sp>
      <p:sp>
        <p:nvSpPr>
          <p:cNvPr id="427013" name="Rectangle 5"/>
          <p:cNvSpPr>
            <a:spLocks noGrp="1" noChangeArrowheads="1"/>
          </p:cNvSpPr>
          <p:nvPr>
            <p:ph type="sldNum" sz="quarter" idx="3"/>
          </p:nvPr>
        </p:nvSpPr>
        <p:spPr bwMode="auto">
          <a:xfrm>
            <a:off x="4002088" y="9686925"/>
            <a:ext cx="3062287" cy="5095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smtClean="0">
                <a:effectLst/>
                <a:latin typeface="Times New Roman" pitchFamily="18" charset="0"/>
              </a:defRPr>
            </a:lvl1pPr>
          </a:lstStyle>
          <a:p>
            <a:pPr>
              <a:defRPr/>
            </a:pPr>
            <a:fld id="{3163CFF0-CD85-4E37-B6B4-2A303997C3B1}" type="slidenum">
              <a:rPr lang="en-US"/>
              <a:pPr>
                <a:defRPr/>
              </a:pPr>
              <a:t>‹Nº›</a:t>
            </a:fld>
            <a:endParaRPr lang="en-US" dirty="0"/>
          </a:p>
        </p:txBody>
      </p:sp>
    </p:spTree>
    <p:extLst>
      <p:ext uri="{BB962C8B-B14F-4D97-AF65-F5344CB8AC3E}">
        <p14:creationId xmlns:p14="http://schemas.microsoft.com/office/powerpoint/2010/main" val="40641657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62288" cy="509588"/>
          </a:xfrm>
          <a:prstGeom prst="rect">
            <a:avLst/>
          </a:prstGeom>
          <a:noFill/>
          <a:ln w="9525">
            <a:noFill/>
            <a:miter lim="800000"/>
            <a:headEnd/>
            <a:tailEnd/>
          </a:ln>
          <a:effectLst/>
        </p:spPr>
        <p:txBody>
          <a:bodyPr vert="horz" wrap="square" lIns="98645" tIns="49323" rIns="98645" bIns="49323" numCol="1" anchor="t" anchorCtr="0" compatLnSpc="1">
            <a:prstTxWarp prst="textNoShape">
              <a:avLst/>
            </a:prstTxWarp>
          </a:bodyPr>
          <a:lstStyle>
            <a:lvl1pPr defTabSz="985838">
              <a:defRPr sz="1300" smtClean="0">
                <a:effectLst>
                  <a:outerShdw blurRad="38100" dist="38100" dir="2700000" algn="tl">
                    <a:srgbClr val="C0C0C0"/>
                  </a:outerShdw>
                </a:effectLst>
              </a:defRPr>
            </a:lvl1pPr>
          </a:lstStyle>
          <a:p>
            <a:pPr>
              <a:defRPr/>
            </a:pPr>
            <a:endParaRPr lang="en-US" dirty="0"/>
          </a:p>
        </p:txBody>
      </p:sp>
      <p:sp>
        <p:nvSpPr>
          <p:cNvPr id="7171" name="Rectangle 3"/>
          <p:cNvSpPr>
            <a:spLocks noGrp="1" noChangeArrowheads="1"/>
          </p:cNvSpPr>
          <p:nvPr>
            <p:ph type="dt" idx="1"/>
          </p:nvPr>
        </p:nvSpPr>
        <p:spPr bwMode="auto">
          <a:xfrm>
            <a:off x="4003675" y="0"/>
            <a:ext cx="3062288" cy="509588"/>
          </a:xfrm>
          <a:prstGeom prst="rect">
            <a:avLst/>
          </a:prstGeom>
          <a:noFill/>
          <a:ln w="9525">
            <a:noFill/>
            <a:miter lim="800000"/>
            <a:headEnd/>
            <a:tailEnd/>
          </a:ln>
          <a:effectLst/>
        </p:spPr>
        <p:txBody>
          <a:bodyPr vert="horz" wrap="square" lIns="98645" tIns="49323" rIns="98645" bIns="49323" numCol="1" anchor="t" anchorCtr="0" compatLnSpc="1">
            <a:prstTxWarp prst="textNoShape">
              <a:avLst/>
            </a:prstTxWarp>
          </a:bodyPr>
          <a:lstStyle>
            <a:lvl1pPr algn="r" defTabSz="985838">
              <a:defRPr sz="1300" smtClean="0">
                <a:effectLst>
                  <a:outerShdw blurRad="38100" dist="38100" dir="2700000" algn="tl">
                    <a:srgbClr val="C0C0C0"/>
                  </a:outerShdw>
                </a:effectLst>
              </a:defRPr>
            </a:lvl1pPr>
          </a:lstStyle>
          <a:p>
            <a:pPr>
              <a:defRPr/>
            </a:pPr>
            <a:endParaRPr lang="en-US" dirty="0"/>
          </a:p>
        </p:txBody>
      </p:sp>
      <p:sp>
        <p:nvSpPr>
          <p:cNvPr id="30724" name="Rectangle 4"/>
          <p:cNvSpPr>
            <a:spLocks noGrp="1" noRot="1" noChangeAspect="1" noChangeArrowheads="1" noTextEdit="1"/>
          </p:cNvSpPr>
          <p:nvPr>
            <p:ph type="sldImg" idx="2"/>
          </p:nvPr>
        </p:nvSpPr>
        <p:spPr bwMode="auto">
          <a:xfrm>
            <a:off x="984250" y="765175"/>
            <a:ext cx="5099050" cy="3824288"/>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41388" y="4843463"/>
            <a:ext cx="5183187" cy="4589462"/>
          </a:xfrm>
          <a:prstGeom prst="rect">
            <a:avLst/>
          </a:prstGeom>
          <a:noFill/>
          <a:ln w="9525">
            <a:noFill/>
            <a:miter lim="800000"/>
            <a:headEnd/>
            <a:tailEnd/>
          </a:ln>
          <a:effectLst/>
        </p:spPr>
        <p:txBody>
          <a:bodyPr vert="horz" wrap="square" lIns="98645" tIns="49323" rIns="98645" bIns="493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9688513"/>
            <a:ext cx="3062288" cy="509587"/>
          </a:xfrm>
          <a:prstGeom prst="rect">
            <a:avLst/>
          </a:prstGeom>
          <a:noFill/>
          <a:ln w="9525">
            <a:noFill/>
            <a:miter lim="800000"/>
            <a:headEnd/>
            <a:tailEnd/>
          </a:ln>
          <a:effectLst/>
        </p:spPr>
        <p:txBody>
          <a:bodyPr vert="horz" wrap="square" lIns="98645" tIns="49323" rIns="98645" bIns="49323" numCol="1" anchor="b" anchorCtr="0" compatLnSpc="1">
            <a:prstTxWarp prst="textNoShape">
              <a:avLst/>
            </a:prstTxWarp>
          </a:bodyPr>
          <a:lstStyle>
            <a:lvl1pPr defTabSz="985838">
              <a:defRPr sz="1300" smtClean="0">
                <a:effectLst>
                  <a:outerShdw blurRad="38100" dist="38100" dir="2700000" algn="tl">
                    <a:srgbClr val="C0C0C0"/>
                  </a:outerShdw>
                </a:effectLst>
              </a:defRPr>
            </a:lvl1pPr>
          </a:lstStyle>
          <a:p>
            <a:pPr>
              <a:defRPr/>
            </a:pPr>
            <a:endParaRPr lang="en-US" dirty="0"/>
          </a:p>
        </p:txBody>
      </p:sp>
      <p:sp>
        <p:nvSpPr>
          <p:cNvPr id="7175" name="Rectangle 7"/>
          <p:cNvSpPr>
            <a:spLocks noGrp="1" noChangeArrowheads="1"/>
          </p:cNvSpPr>
          <p:nvPr>
            <p:ph type="sldNum" sz="quarter" idx="5"/>
          </p:nvPr>
        </p:nvSpPr>
        <p:spPr bwMode="auto">
          <a:xfrm>
            <a:off x="4003675" y="9688513"/>
            <a:ext cx="3062288" cy="509587"/>
          </a:xfrm>
          <a:prstGeom prst="rect">
            <a:avLst/>
          </a:prstGeom>
          <a:noFill/>
          <a:ln w="9525">
            <a:noFill/>
            <a:miter lim="800000"/>
            <a:headEnd/>
            <a:tailEnd/>
          </a:ln>
          <a:effectLst/>
        </p:spPr>
        <p:txBody>
          <a:bodyPr vert="horz" wrap="square" lIns="98645" tIns="49323" rIns="98645" bIns="49323" numCol="1" anchor="b" anchorCtr="0" compatLnSpc="1">
            <a:prstTxWarp prst="textNoShape">
              <a:avLst/>
            </a:prstTxWarp>
          </a:bodyPr>
          <a:lstStyle>
            <a:lvl1pPr algn="r" defTabSz="985838">
              <a:defRPr sz="1300" smtClean="0">
                <a:effectLst>
                  <a:outerShdw blurRad="38100" dist="38100" dir="2700000" algn="tl">
                    <a:srgbClr val="C0C0C0"/>
                  </a:outerShdw>
                </a:effectLst>
              </a:defRPr>
            </a:lvl1pPr>
          </a:lstStyle>
          <a:p>
            <a:pPr>
              <a:defRPr/>
            </a:pPr>
            <a:fld id="{3125DFFE-9BF5-4CF8-A752-9B6CA4487E3B}" type="slidenum">
              <a:rPr lang="en-US"/>
              <a:pPr>
                <a:defRPr/>
              </a:pPr>
              <a:t>‹Nº›</a:t>
            </a:fld>
            <a:endParaRPr lang="en-US" dirty="0"/>
          </a:p>
        </p:txBody>
      </p:sp>
    </p:spTree>
    <p:extLst>
      <p:ext uri="{BB962C8B-B14F-4D97-AF65-F5344CB8AC3E}">
        <p14:creationId xmlns:p14="http://schemas.microsoft.com/office/powerpoint/2010/main" val="14442658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2AA63F6-0471-400D-8980-55D6682D4932}"/>
              </a:ext>
            </a:extLst>
          </p:cNvPr>
          <p:cNvSpPr>
            <a:spLocks noGrp="1" noChangeArrowheads="1"/>
          </p:cNvSpPr>
          <p:nvPr>
            <p:ph type="sldNum" sz="quarter" idx="5"/>
          </p:nvPr>
        </p:nvSpPr>
        <p:spPr/>
        <p:txBody>
          <a:bodyPr/>
          <a:lstStyle>
            <a:lvl1pPr defTabSz="985838">
              <a:spcBef>
                <a:spcPct val="30000"/>
              </a:spcBef>
              <a:defRPr sz="1200">
                <a:solidFill>
                  <a:schemeClr val="tx1"/>
                </a:solidFill>
                <a:latin typeface="Times New Roman" panose="02020603050405020304" pitchFamily="18" charset="0"/>
              </a:defRPr>
            </a:lvl1pPr>
            <a:lvl2pPr marL="742950" indent="-285750" defTabSz="985838">
              <a:spcBef>
                <a:spcPct val="30000"/>
              </a:spcBef>
              <a:defRPr sz="1200">
                <a:solidFill>
                  <a:schemeClr val="tx1"/>
                </a:solidFill>
                <a:latin typeface="Times New Roman" panose="02020603050405020304" pitchFamily="18" charset="0"/>
              </a:defRPr>
            </a:lvl2pPr>
            <a:lvl3pPr marL="1143000" indent="-228600" defTabSz="985838">
              <a:spcBef>
                <a:spcPct val="30000"/>
              </a:spcBef>
              <a:defRPr sz="1200">
                <a:solidFill>
                  <a:schemeClr val="tx1"/>
                </a:solidFill>
                <a:latin typeface="Times New Roman" panose="02020603050405020304" pitchFamily="18" charset="0"/>
              </a:defRPr>
            </a:lvl3pPr>
            <a:lvl4pPr marL="1600200" indent="-228600" defTabSz="985838">
              <a:spcBef>
                <a:spcPct val="30000"/>
              </a:spcBef>
              <a:defRPr sz="1200">
                <a:solidFill>
                  <a:schemeClr val="tx1"/>
                </a:solidFill>
                <a:latin typeface="Times New Roman" panose="02020603050405020304" pitchFamily="18" charset="0"/>
              </a:defRPr>
            </a:lvl4pPr>
            <a:lvl5pPr marL="2057400" indent="-228600" defTabSz="985838">
              <a:spcBef>
                <a:spcPct val="30000"/>
              </a:spcBef>
              <a:defRPr sz="1200">
                <a:solidFill>
                  <a:schemeClr val="tx1"/>
                </a:solidFill>
                <a:latin typeface="Times New Roman" panose="02020603050405020304" pitchFamily="18" charset="0"/>
              </a:defRPr>
            </a:lvl5pPr>
            <a:lvl6pPr marL="2514600" indent="-228600" defTabSz="98583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8583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8583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8583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defRPr/>
            </a:pPr>
            <a:fld id="{8370FB2D-4C4D-4AD1-AAFB-F62682B3182D}" type="slidenum">
              <a:rPr lang="en-US" altLang="es-MX" sz="1300" smtClean="0">
                <a:latin typeface="Arial" panose="020B0604020202020204" pitchFamily="34" charset="0"/>
              </a:rPr>
              <a:pPr>
                <a:spcBef>
                  <a:spcPct val="0"/>
                </a:spcBef>
                <a:defRPr/>
              </a:pPr>
              <a:t>1</a:t>
            </a:fld>
            <a:endParaRPr lang="en-US" altLang="es-MX" sz="1300" dirty="0">
              <a:latin typeface="Arial" panose="020B0604020202020204" pitchFamily="34" charset="0"/>
            </a:endParaRPr>
          </a:p>
        </p:txBody>
      </p:sp>
      <p:sp>
        <p:nvSpPr>
          <p:cNvPr id="9219" name="Rectangle 2">
            <a:extLst>
              <a:ext uri="{FF2B5EF4-FFF2-40B4-BE49-F238E27FC236}">
                <a16:creationId xmlns:a16="http://schemas.microsoft.com/office/drawing/2014/main" id="{95FDA347-1091-47CA-B7EC-377455869F78}"/>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DC5FCDDC-4C12-45D7-BC92-B32CB10E131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AR" altLang="es-MX" dirty="0"/>
          </a:p>
        </p:txBody>
      </p:sp>
    </p:spTree>
    <p:extLst>
      <p:ext uri="{BB962C8B-B14F-4D97-AF65-F5344CB8AC3E}">
        <p14:creationId xmlns:p14="http://schemas.microsoft.com/office/powerpoint/2010/main" val="19731407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10</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626983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11</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356676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12</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0209032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13</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033932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14</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547657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15</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092387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16</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985668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17</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7669982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18</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2294225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19</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687297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2058575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20</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0815208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21</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304850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22</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300566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23</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080144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24</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7656900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25</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5534421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26</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2821510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27</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29885987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28</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0918717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29</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323266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3</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F368042-59FB-4C3E-B1B8-51538AC881AE}" type="slidenum">
              <a:rPr lang="en-US"/>
              <a:pPr>
                <a:defRPr/>
              </a:pPr>
              <a:t>30</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s-A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4</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705349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5</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859610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6</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040890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7</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1643284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8</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416248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D250DE-5F06-433B-953E-4D5A3EF10662}" type="slidenum">
              <a:rPr lang="en-US"/>
              <a:pPr>
                <a:defRPr/>
              </a:pPr>
              <a:t>9</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AR" dirty="0"/>
          </a:p>
        </p:txBody>
      </p:sp>
    </p:spTree>
    <p:extLst>
      <p:ext uri="{BB962C8B-B14F-4D97-AF65-F5344CB8AC3E}">
        <p14:creationId xmlns:p14="http://schemas.microsoft.com/office/powerpoint/2010/main" val="3271982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84322" name="Rectangle 2"/>
          <p:cNvSpPr>
            <a:spLocks noGrp="1" noChangeArrowheads="1"/>
          </p:cNvSpPr>
          <p:nvPr>
            <p:ph type="ctrTitle"/>
          </p:nvPr>
        </p:nvSpPr>
        <p:spPr>
          <a:xfrm>
            <a:off x="647700" y="2233613"/>
            <a:ext cx="7772400" cy="750887"/>
          </a:xfrm>
        </p:spPr>
        <p:txBody>
          <a:bodyPr anchor="ctr"/>
          <a:lstStyle>
            <a:lvl1pPr>
              <a:defRPr/>
            </a:lvl1pPr>
          </a:lstStyle>
          <a:p>
            <a:r>
              <a:rPr lang="en-US"/>
              <a:t>Click to edit Master title style</a:t>
            </a:r>
          </a:p>
        </p:txBody>
      </p:sp>
      <p:sp>
        <p:nvSpPr>
          <p:cNvPr id="184323" name="Rectangle 3"/>
          <p:cNvSpPr>
            <a:spLocks noGrp="1" noChangeArrowheads="1"/>
          </p:cNvSpPr>
          <p:nvPr>
            <p:ph type="subTitle" idx="1"/>
          </p:nvPr>
        </p:nvSpPr>
        <p:spPr>
          <a:xfrm>
            <a:off x="647700" y="4927600"/>
            <a:ext cx="7861300" cy="585788"/>
          </a:xfrm>
        </p:spPr>
        <p:txBody>
          <a:bodyPr anchor="ctr"/>
          <a:lstStyle>
            <a:lvl1pPr marL="0" indent="0">
              <a:spcBef>
                <a:spcPct val="0"/>
              </a:spcBef>
              <a:buFont typeface="Wingdings" pitchFamily="2" charset="2"/>
              <a:buNone/>
              <a:defRPr sz="3600">
                <a:solidFill>
                  <a:schemeClr val="accent1"/>
                </a:solidFill>
              </a:defRPr>
            </a:lvl1pPr>
          </a:lstStyle>
          <a:p>
            <a:r>
              <a:rPr lang="en-US"/>
              <a:t>Click to edit Master subtitle style</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77025" y="228600"/>
            <a:ext cx="2097088" cy="2698750"/>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381000" y="228600"/>
            <a:ext cx="6143625" cy="26987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381000" y="228600"/>
            <a:ext cx="8393113" cy="750888"/>
          </a:xfrm>
        </p:spPr>
        <p:txBody>
          <a:bodyPr/>
          <a:lstStyle/>
          <a:p>
            <a:r>
              <a:rPr lang="es-ES"/>
              <a:t>Haga clic para modificar el estilo de título del patrón</a:t>
            </a:r>
            <a:endParaRPr lang="es-MX"/>
          </a:p>
        </p:txBody>
      </p:sp>
      <p:sp>
        <p:nvSpPr>
          <p:cNvPr id="3" name="2 Marcador de tabla"/>
          <p:cNvSpPr>
            <a:spLocks noGrp="1"/>
          </p:cNvSpPr>
          <p:nvPr>
            <p:ph type="tbl" idx="1"/>
          </p:nvPr>
        </p:nvSpPr>
        <p:spPr>
          <a:xfrm>
            <a:off x="381000" y="1416050"/>
            <a:ext cx="8388350" cy="1511300"/>
          </a:xfrm>
        </p:spPr>
        <p:txBody>
          <a:bodyPr/>
          <a:lstStyle/>
          <a:p>
            <a:pPr lvl="0"/>
            <a:endParaRPr lang="es-MX" noProof="0"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381000" y="228600"/>
            <a:ext cx="8393113" cy="26987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Picture 5" descr="MVP2004"/>
          <p:cNvPicPr>
            <a:picLocks noChangeAspect="1" noChangeArrowheads="1"/>
          </p:cNvPicPr>
          <p:nvPr/>
        </p:nvPicPr>
        <p:blipFill>
          <a:blip r:embed="rId2" cstate="print"/>
          <a:srcRect/>
          <a:stretch>
            <a:fillRect/>
          </a:stretch>
        </p:blipFill>
        <p:spPr bwMode="auto">
          <a:xfrm>
            <a:off x="6408738" y="6462713"/>
            <a:ext cx="2551112" cy="263525"/>
          </a:xfrm>
          <a:prstGeom prst="rect">
            <a:avLst/>
          </a:prstGeom>
          <a:noFill/>
          <a:ln w="9525">
            <a:noFill/>
            <a:miter lim="800000"/>
            <a:headEnd/>
            <a:tailEnd/>
          </a:ln>
        </p:spPr>
      </p:pic>
      <p:sp>
        <p:nvSpPr>
          <p:cNvPr id="433154" name="Rectangle 2"/>
          <p:cNvSpPr>
            <a:spLocks noGrp="1" noChangeArrowheads="1"/>
          </p:cNvSpPr>
          <p:nvPr>
            <p:ph type="ctrTitle"/>
          </p:nvPr>
        </p:nvSpPr>
        <p:spPr>
          <a:xfrm>
            <a:off x="685800" y="892175"/>
            <a:ext cx="8077200" cy="1409700"/>
          </a:xfrm>
          <a:ln algn="ctr"/>
          <a:effectLst>
            <a:outerShdw dist="17961" dir="2700000" algn="ctr" rotWithShape="0">
              <a:schemeClr val="bg2">
                <a:alpha val="74001"/>
              </a:schemeClr>
            </a:outerShdw>
          </a:effectLst>
        </p:spPr>
        <p:txBody>
          <a:bodyPr anchor="ctr"/>
          <a:lstStyle>
            <a:lvl1pPr>
              <a:defRPr/>
            </a:lvl1pPr>
          </a:lstStyle>
          <a:p>
            <a:r>
              <a:rPr lang="en-US"/>
              <a:t>Click to edit Master title style</a:t>
            </a:r>
          </a:p>
        </p:txBody>
      </p:sp>
      <p:sp>
        <p:nvSpPr>
          <p:cNvPr id="433155" name="Rectangle 3"/>
          <p:cNvSpPr>
            <a:spLocks noGrp="1" noChangeArrowheads="1"/>
          </p:cNvSpPr>
          <p:nvPr>
            <p:ph type="subTitle" idx="1"/>
          </p:nvPr>
        </p:nvSpPr>
        <p:spPr>
          <a:xfrm>
            <a:off x="685800" y="3429000"/>
            <a:ext cx="8077200" cy="530225"/>
          </a:xfrm>
        </p:spPr>
        <p:txBody>
          <a:bodyPr/>
          <a:lstStyle>
            <a:lvl1pPr marL="0" indent="0">
              <a:spcBef>
                <a:spcPct val="0"/>
              </a:spcBef>
              <a:buFont typeface="Wingdings 2" pitchFamily="18" charset="2"/>
              <a:buNone/>
              <a:defRPr>
                <a:latin typeface="Segoe" charset="0"/>
              </a:defRPr>
            </a:lvl1pPr>
          </a:lstStyle>
          <a:p>
            <a:r>
              <a:rPr lang="en-US"/>
              <a:t>Click to edit Master subtitle style</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352425" y="1597025"/>
            <a:ext cx="4129088"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33913" y="1597025"/>
            <a:ext cx="4129087"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lvl1pPr>
              <a:defRPr/>
            </a:lvl1pPr>
          </a:lstStyle>
          <a:p>
            <a:r>
              <a:rPr lang="es-ES" dirty="0"/>
              <a:t>Prueba</a:t>
            </a:r>
            <a:endParaRPr lang="es-MX" dirty="0"/>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59563" y="228600"/>
            <a:ext cx="2103437" cy="3582988"/>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349250" y="228600"/>
            <a:ext cx="6157913" cy="358298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Picture 4" descr="MVP2004"/>
          <p:cNvPicPr>
            <a:picLocks noChangeAspect="1" noChangeArrowheads="1"/>
          </p:cNvPicPr>
          <p:nvPr/>
        </p:nvPicPr>
        <p:blipFill>
          <a:blip r:embed="rId2" cstate="print"/>
          <a:srcRect/>
          <a:stretch>
            <a:fillRect/>
          </a:stretch>
        </p:blipFill>
        <p:spPr bwMode="auto">
          <a:xfrm>
            <a:off x="6408738" y="6462713"/>
            <a:ext cx="2551112" cy="263525"/>
          </a:xfrm>
          <a:prstGeom prst="rect">
            <a:avLst/>
          </a:prstGeom>
          <a:noFill/>
          <a:ln w="9525">
            <a:noFill/>
            <a:miter lim="800000"/>
            <a:headEnd/>
            <a:tailEnd/>
          </a:ln>
        </p:spPr>
      </p:pic>
      <p:sp>
        <p:nvSpPr>
          <p:cNvPr id="576514" name="Rectangle 2"/>
          <p:cNvSpPr>
            <a:spLocks noGrp="1" noChangeArrowheads="1"/>
          </p:cNvSpPr>
          <p:nvPr>
            <p:ph type="ctrTitle"/>
          </p:nvPr>
        </p:nvSpPr>
        <p:spPr>
          <a:xfrm>
            <a:off x="685800" y="892175"/>
            <a:ext cx="8077200" cy="1409700"/>
          </a:xfrm>
          <a:ln algn="ctr"/>
          <a:effectLst>
            <a:outerShdw dist="17961" dir="2700000" algn="ctr" rotWithShape="0">
              <a:schemeClr val="bg2">
                <a:alpha val="74001"/>
              </a:schemeClr>
            </a:outerShdw>
          </a:effectLst>
        </p:spPr>
        <p:txBody>
          <a:bodyPr anchor="ctr"/>
          <a:lstStyle>
            <a:lvl1pPr>
              <a:defRPr/>
            </a:lvl1pPr>
          </a:lstStyle>
          <a:p>
            <a:r>
              <a:rPr lang="en-US"/>
              <a:t>Click to edit Master title style</a:t>
            </a:r>
          </a:p>
        </p:txBody>
      </p:sp>
      <p:sp>
        <p:nvSpPr>
          <p:cNvPr id="576515" name="Rectangle 3"/>
          <p:cNvSpPr>
            <a:spLocks noGrp="1" noChangeArrowheads="1"/>
          </p:cNvSpPr>
          <p:nvPr>
            <p:ph type="subTitle" idx="1"/>
          </p:nvPr>
        </p:nvSpPr>
        <p:spPr>
          <a:xfrm>
            <a:off x="685800" y="3429000"/>
            <a:ext cx="8077200" cy="530225"/>
          </a:xfrm>
        </p:spPr>
        <p:txBody>
          <a:bodyPr/>
          <a:lstStyle>
            <a:lvl1pPr marL="0" indent="0">
              <a:spcBef>
                <a:spcPct val="0"/>
              </a:spcBef>
              <a:buFont typeface="Wingdings 2" pitchFamily="18" charset="2"/>
              <a:buNone/>
              <a:defRPr>
                <a:latin typeface="Segoe" charset="0"/>
              </a:defRPr>
            </a:lvl1pPr>
          </a:lstStyle>
          <a:p>
            <a:r>
              <a:rPr lang="en-US"/>
              <a:t>Click to edit Master subtitle style</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352425" y="1597025"/>
            <a:ext cx="4129088"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33913" y="1597025"/>
            <a:ext cx="4129087"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59563" y="228600"/>
            <a:ext cx="2103437" cy="3582988"/>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349250" y="228600"/>
            <a:ext cx="6157913" cy="358298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381000" y="1416050"/>
            <a:ext cx="4117975" cy="151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51375" y="1416050"/>
            <a:ext cx="4117975" cy="151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4.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4.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bwMode="auto">
          <a:xfrm>
            <a:off x="381000" y="228600"/>
            <a:ext cx="8393113" cy="750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Title Slide</a:t>
            </a:r>
          </a:p>
        </p:txBody>
      </p:sp>
      <p:sp>
        <p:nvSpPr>
          <p:cNvPr id="183299" name="Rectangle 3"/>
          <p:cNvSpPr>
            <a:spLocks noGrp="1" noChangeArrowheads="1"/>
          </p:cNvSpPr>
          <p:nvPr>
            <p:ph type="body" idx="1"/>
          </p:nvPr>
        </p:nvSpPr>
        <p:spPr bwMode="auto">
          <a:xfrm>
            <a:off x="381000" y="1416050"/>
            <a:ext cx="8388350" cy="1511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p:txBody>
      </p:sp>
      <p:sp>
        <p:nvSpPr>
          <p:cNvPr id="4" name="5 CuadroTexto">
            <a:extLst>
              <a:ext uri="{FF2B5EF4-FFF2-40B4-BE49-F238E27FC236}">
                <a16:creationId xmlns:a16="http://schemas.microsoft.com/office/drawing/2014/main" id="{50C3695E-2D36-4135-9AC9-D69A10ED7FAD}"/>
              </a:ext>
            </a:extLst>
          </p:cNvPr>
          <p:cNvSpPr txBox="1">
            <a:spLocks noChangeArrowheads="1"/>
          </p:cNvSpPr>
          <p:nvPr userDrawn="1"/>
        </p:nvSpPr>
        <p:spPr bwMode="auto">
          <a:xfrm flipH="1">
            <a:off x="5494338" y="6470650"/>
            <a:ext cx="3476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ct val="25000"/>
              </a:spcBef>
              <a:buClr>
                <a:schemeClr val="tx2"/>
              </a:buClr>
              <a:buSzPct val="75000"/>
              <a:buFont typeface="Wingdings" panose="05000000000000000000" pitchFamily="2" charset="2"/>
              <a:buBlip>
                <a:blip r:embed="rId16"/>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defRPr/>
            </a:pPr>
            <a:r>
              <a:rPr lang="es-MX" altLang="es-MX" sz="1400" dirty="0">
                <a:solidFill>
                  <a:srgbClr val="FFFF00"/>
                </a:solidFill>
                <a:latin typeface="Arial" panose="020B0604020202020204" pitchFamily="34" charset="0"/>
              </a:rPr>
              <a:t>Elaboró: Jorge Ignacio Pérez Morales</a:t>
            </a:r>
            <a:endParaRPr lang="es-MX" altLang="es-MX" sz="1000" dirty="0">
              <a:solidFill>
                <a:srgbClr val="FFFF00"/>
              </a:solidFill>
              <a:latin typeface="Arial" panose="020B0604020202020204" pitchFamily="34" charset="0"/>
            </a:endParaRPr>
          </a:p>
        </p:txBody>
      </p:sp>
      <p:sp>
        <p:nvSpPr>
          <p:cNvPr id="5" name="6 CuadroTexto">
            <a:extLst>
              <a:ext uri="{FF2B5EF4-FFF2-40B4-BE49-F238E27FC236}">
                <a16:creationId xmlns:a16="http://schemas.microsoft.com/office/drawing/2014/main" id="{7E604417-4C5A-4BA4-A7AC-8CAC21FAE987}"/>
              </a:ext>
            </a:extLst>
          </p:cNvPr>
          <p:cNvSpPr txBox="1">
            <a:spLocks noChangeArrowheads="1"/>
          </p:cNvSpPr>
          <p:nvPr userDrawn="1"/>
        </p:nvSpPr>
        <p:spPr bwMode="auto">
          <a:xfrm flipH="1">
            <a:off x="57150" y="6508750"/>
            <a:ext cx="3476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ct val="25000"/>
              </a:spcBef>
              <a:buClr>
                <a:schemeClr val="tx2"/>
              </a:buClr>
              <a:buSzPct val="75000"/>
              <a:buFont typeface="Wingdings" panose="05000000000000000000" pitchFamily="2" charset="2"/>
              <a:buBlip>
                <a:blip r:embed="rId16"/>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defRPr/>
            </a:pPr>
            <a:r>
              <a:rPr lang="es-MX" altLang="es-MX" sz="1400" dirty="0">
                <a:solidFill>
                  <a:srgbClr val="FFFF00"/>
                </a:solidFill>
                <a:latin typeface="Arial" panose="020B0604020202020204" pitchFamily="34" charset="0"/>
              </a:rPr>
              <a:t>Algoritmos computacionales</a:t>
            </a:r>
            <a:endParaRPr lang="es-MX" altLang="es-MX" sz="1000" dirty="0">
              <a:solidFill>
                <a:srgbClr val="FFFF00"/>
              </a:solidFill>
              <a:latin typeface="Arial" panose="020B0604020202020204" pitchFamily="34" charset="0"/>
            </a:endParaRPr>
          </a:p>
        </p:txBody>
      </p:sp>
    </p:spTree>
  </p:cSld>
  <p:clrMap bg1="dk2" tx1="lt1" bg2="dk1" tx2="lt2" accent1="accent1" accent2="accent2" accent3="accent3" accent4="accent4" accent5="accent5" accent6="accent6" hlink="hlink" folHlink="folHlink"/>
  <p:sldLayoutIdLst>
    <p:sldLayoutId id="2147483735"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xStyles>
    <p:title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p:titleStyle>
    <p:bodyStyle>
      <a:lvl1pPr marL="558800" indent="-558800" algn="l" rtl="0" eaLnBrk="0" fontAlgn="base" hangingPunct="0">
        <a:lnSpc>
          <a:spcPct val="90000"/>
        </a:lnSpc>
        <a:spcBef>
          <a:spcPct val="25000"/>
        </a:spcBef>
        <a:spcAft>
          <a:spcPct val="0"/>
        </a:spcAft>
        <a:buClr>
          <a:schemeClr val="tx2"/>
        </a:buClr>
        <a:buSzPct val="75000"/>
        <a:buFont typeface="Wingdings" pitchFamily="2" charset="2"/>
        <a:buBlip>
          <a:blip r:embed="rId16"/>
        </a:buBlip>
        <a:defRPr sz="3200">
          <a:solidFill>
            <a:schemeClr val="tx1"/>
          </a:solidFill>
          <a:effectLst>
            <a:outerShdw blurRad="38100" dist="38100" dir="2700000" algn="tl">
              <a:srgbClr val="000000"/>
            </a:outerShdw>
          </a:effectLst>
          <a:latin typeface="+mn-lt"/>
          <a:ea typeface="+mn-ea"/>
          <a:cs typeface="+mn-cs"/>
        </a:defRPr>
      </a:lvl1pPr>
      <a:lvl2pPr marL="977900" indent="-417513" algn="l" rtl="0" eaLnBrk="0" fontAlgn="base" hangingPunct="0">
        <a:lnSpc>
          <a:spcPct val="90000"/>
        </a:lnSpc>
        <a:spcBef>
          <a:spcPct val="25000"/>
        </a:spcBef>
        <a:spcAft>
          <a:spcPct val="0"/>
        </a:spcAft>
        <a:buClr>
          <a:schemeClr val="tx2"/>
        </a:buClr>
        <a:buSzPct val="60000"/>
        <a:buFont typeface="Wingdings" pitchFamily="2" charset="2"/>
        <a:buChar char="l"/>
        <a:defRPr sz="2800">
          <a:solidFill>
            <a:schemeClr val="tx1"/>
          </a:solidFill>
          <a:effectLst>
            <a:outerShdw blurRad="38100" dist="38100" dir="2700000" algn="tl">
              <a:srgbClr val="000000"/>
            </a:outerShdw>
          </a:effectLst>
          <a:latin typeface="+mn-lt"/>
        </a:defRPr>
      </a:lvl2pPr>
      <a:lvl3pPr marL="1333500" indent="-354013" algn="l" rtl="0" eaLnBrk="0" fontAlgn="base" hangingPunct="0">
        <a:lnSpc>
          <a:spcPct val="90000"/>
        </a:lnSpc>
        <a:spcBef>
          <a:spcPct val="25000"/>
        </a:spcBef>
        <a:spcAft>
          <a:spcPct val="0"/>
        </a:spcAft>
        <a:buClr>
          <a:schemeClr val="tx2"/>
        </a:buClr>
        <a:buSzPct val="65000"/>
        <a:buFont typeface="Wingdings" pitchFamily="2" charset="2"/>
        <a:buChar char="l"/>
        <a:defRPr sz="2800">
          <a:solidFill>
            <a:schemeClr val="tx1"/>
          </a:solidFill>
          <a:effectLst>
            <a:outerShdw blurRad="38100" dist="38100" dir="2700000" algn="tl">
              <a:srgbClr val="000000"/>
            </a:outerShdw>
          </a:effectLst>
          <a:latin typeface="+mn-lt"/>
        </a:defRPr>
      </a:lvl3pPr>
      <a:lvl4pPr marL="1665288" indent="-330200" algn="l" rtl="0" eaLnBrk="0" fontAlgn="base" hangingPunct="0">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4pPr>
      <a:lvl5pPr marL="1981200" indent="-314325" algn="l" rtl="0" eaLnBrk="0" fontAlgn="base" hangingPunct="0">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5pPr>
      <a:lvl6pPr marL="2438400" indent="-314325" algn="l" rtl="0" fontAlgn="base">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6pPr>
      <a:lvl7pPr marL="2895600" indent="-314325" algn="l" rtl="0" fontAlgn="base">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7pPr>
      <a:lvl8pPr marL="3352800" indent="-314325" algn="l" rtl="0" fontAlgn="base">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8pPr>
      <a:lvl9pPr marL="3810000" indent="-314325" algn="l" rtl="0" fontAlgn="base">
        <a:lnSpc>
          <a:spcPct val="90000"/>
        </a:lnSpc>
        <a:spcBef>
          <a:spcPct val="25000"/>
        </a:spcBef>
        <a:spcAft>
          <a:spcPct val="0"/>
        </a:spcAft>
        <a:buClr>
          <a:schemeClr val="tx2"/>
        </a:buClr>
        <a:buSzPct val="65000"/>
        <a:buFont typeface="Wingdings" pitchFamily="2" charset="2"/>
        <a:buChar char="l"/>
        <a:defRPr sz="2800" b="1">
          <a:solidFill>
            <a:schemeClr val="tx1"/>
          </a:solidFill>
          <a:effectLst>
            <a:outerShdw blurRad="38100" dist="38100" dir="2700000" algn="tl">
              <a:srgbClr val="000000"/>
            </a:outerShdw>
          </a:effectLst>
          <a:latin typeface="Franklin Gothic Book" pitchFamily="34" charset="0"/>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32130" name="Rectangle 2"/>
          <p:cNvSpPr>
            <a:spLocks noGrp="1" noChangeArrowheads="1"/>
          </p:cNvSpPr>
          <p:nvPr>
            <p:ph type="title"/>
          </p:nvPr>
        </p:nvSpPr>
        <p:spPr bwMode="auto">
          <a:xfrm>
            <a:off x="349250" y="228600"/>
            <a:ext cx="8413750" cy="590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defRPr/>
            </a:pPr>
            <a:r>
              <a:rPr lang="es-MX" sz="3600" dirty="0"/>
              <a:t>UC 1.3. Tipos</a:t>
            </a:r>
          </a:p>
        </p:txBody>
      </p:sp>
      <p:sp>
        <p:nvSpPr>
          <p:cNvPr id="432131" name="Rectangle 3"/>
          <p:cNvSpPr>
            <a:spLocks noGrp="1" noChangeArrowheads="1"/>
          </p:cNvSpPr>
          <p:nvPr>
            <p:ph type="body" idx="1"/>
          </p:nvPr>
        </p:nvSpPr>
        <p:spPr bwMode="auto">
          <a:xfrm>
            <a:off x="352425" y="1597025"/>
            <a:ext cx="8410575" cy="2214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736"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xStyles>
    <p:titleStyle>
      <a:lvl1pPr marL="0" marR="0" indent="0" algn="l" defTabSz="914400" rtl="0" eaLnBrk="0" fontAlgn="base" latinLnBrk="0" hangingPunct="0">
        <a:lnSpc>
          <a:spcPct val="90000"/>
        </a:lnSpc>
        <a:spcBef>
          <a:spcPct val="0"/>
        </a:spcBef>
        <a:spcAft>
          <a:spcPct val="0"/>
        </a:spcAft>
        <a:buClr>
          <a:srgbClr val="FFCC29"/>
        </a:buClr>
        <a:buSzPct val="75000"/>
        <a:buFont typeface="Wingdings" pitchFamily="2" charset="2"/>
        <a:buNone/>
        <a:tabLst/>
        <a:defRPr sz="24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9pPr>
    </p:titleStyle>
    <p:bodyStyle>
      <a:lvl1pPr marL="447675" indent="-447675" algn="l" rtl="0" eaLnBrk="0" fontAlgn="base" hangingPunct="0">
        <a:lnSpc>
          <a:spcPct val="90000"/>
        </a:lnSpc>
        <a:spcBef>
          <a:spcPct val="30000"/>
        </a:spcBef>
        <a:spcAft>
          <a:spcPct val="0"/>
        </a:spcAft>
        <a:buClr>
          <a:schemeClr val="tx2"/>
        </a:buClr>
        <a:buFont typeface="Wingdings 2" pitchFamily="18"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833438" indent="-35401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800">
          <a:solidFill>
            <a:schemeClr val="tx1"/>
          </a:solidFill>
          <a:effectLst>
            <a:outerShdw blurRad="38100" dist="38100" dir="2700000" algn="tl">
              <a:srgbClr val="000000"/>
            </a:outerShdw>
          </a:effectLst>
          <a:latin typeface="+mn-lt"/>
        </a:defRPr>
      </a:lvl2pPr>
      <a:lvl3pPr marL="1208088" indent="-37306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400">
          <a:solidFill>
            <a:schemeClr val="tx1"/>
          </a:solidFill>
          <a:effectLst>
            <a:outerShdw blurRad="38100" dist="38100" dir="2700000" algn="tl">
              <a:srgbClr val="000000"/>
            </a:outerShdw>
          </a:effectLst>
          <a:latin typeface="+mn-lt"/>
        </a:defRPr>
      </a:lvl3pPr>
      <a:lvl4pPr marL="1544638" indent="-33496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4pPr>
      <a:lvl5pPr marL="1851025" indent="-304800"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5pPr>
      <a:lvl6pPr marL="23082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6pPr>
      <a:lvl7pPr marL="27654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7pPr>
      <a:lvl8pPr marL="32226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8pPr>
      <a:lvl9pPr marL="36798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bwMode="auto">
          <a:xfrm>
            <a:off x="349250" y="228600"/>
            <a:ext cx="8413750" cy="750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Title Slide</a:t>
            </a:r>
          </a:p>
        </p:txBody>
      </p:sp>
      <p:sp>
        <p:nvSpPr>
          <p:cNvPr id="575491" name="Rectangle 3"/>
          <p:cNvSpPr>
            <a:spLocks noGrp="1" noChangeArrowheads="1"/>
          </p:cNvSpPr>
          <p:nvPr>
            <p:ph type="body" idx="1"/>
          </p:nvPr>
        </p:nvSpPr>
        <p:spPr bwMode="auto">
          <a:xfrm>
            <a:off x="352425" y="1597025"/>
            <a:ext cx="8410575" cy="2214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737"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xStyles>
    <p:title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Segoe Semibold" charset="0"/>
        </a:defRPr>
      </a:lvl9pPr>
    </p:titleStyle>
    <p:bodyStyle>
      <a:lvl1pPr marL="447675" indent="-447675" algn="l" rtl="0" eaLnBrk="0" fontAlgn="base" hangingPunct="0">
        <a:lnSpc>
          <a:spcPct val="90000"/>
        </a:lnSpc>
        <a:spcBef>
          <a:spcPct val="30000"/>
        </a:spcBef>
        <a:spcAft>
          <a:spcPct val="0"/>
        </a:spcAft>
        <a:buClr>
          <a:schemeClr val="tx2"/>
        </a:buClr>
        <a:buFont typeface="Wingdings 2" pitchFamily="18"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833438" indent="-35401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800">
          <a:solidFill>
            <a:schemeClr val="tx1"/>
          </a:solidFill>
          <a:effectLst>
            <a:outerShdw blurRad="38100" dist="38100" dir="2700000" algn="tl">
              <a:srgbClr val="000000"/>
            </a:outerShdw>
          </a:effectLst>
          <a:latin typeface="+mn-lt"/>
        </a:defRPr>
      </a:lvl2pPr>
      <a:lvl3pPr marL="1208088" indent="-37306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400">
          <a:solidFill>
            <a:schemeClr val="tx1"/>
          </a:solidFill>
          <a:effectLst>
            <a:outerShdw blurRad="38100" dist="38100" dir="2700000" algn="tl">
              <a:srgbClr val="000000"/>
            </a:outerShdw>
          </a:effectLst>
          <a:latin typeface="+mn-lt"/>
        </a:defRPr>
      </a:lvl3pPr>
      <a:lvl4pPr marL="1544638" indent="-334963"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4pPr>
      <a:lvl5pPr marL="1851025" indent="-304800" algn="l" rtl="0" eaLnBrk="0" fontAlgn="base" hangingPunct="0">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5pPr>
      <a:lvl6pPr marL="23082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6pPr>
      <a:lvl7pPr marL="27654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7pPr>
      <a:lvl8pPr marL="32226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8pPr>
      <a:lvl9pPr marL="3679825" indent="-304800" algn="l" rtl="0" fontAlgn="base">
        <a:lnSpc>
          <a:spcPct val="90000"/>
        </a:lnSpc>
        <a:spcBef>
          <a:spcPct val="30000"/>
        </a:spcBef>
        <a:spcAft>
          <a:spcPct val="0"/>
        </a:spcAft>
        <a:buClr>
          <a:schemeClr val="tx2"/>
        </a:buClr>
        <a:buSzPct val="75000"/>
        <a:buFont typeface="Wingdings 2" pitchFamily="18"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mailto:jorge_ipm@hotmail.com" TargetMode="External"/><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a:extLst>
              <a:ext uri="{FF2B5EF4-FFF2-40B4-BE49-F238E27FC236}">
                <a16:creationId xmlns:a16="http://schemas.microsoft.com/office/drawing/2014/main" id="{BCC8748B-CC02-4353-8000-441B19BA0F61}"/>
              </a:ext>
            </a:extLst>
          </p:cNvPr>
          <p:cNvSpPr>
            <a:spLocks noGrp="1"/>
          </p:cNvSpPr>
          <p:nvPr>
            <p:ph type="ctrTitle"/>
          </p:nvPr>
        </p:nvSpPr>
        <p:spPr>
          <a:xfrm>
            <a:off x="538163" y="1730375"/>
            <a:ext cx="7772400" cy="592138"/>
          </a:xfrm>
        </p:spPr>
        <p:txBody>
          <a:bodyPr/>
          <a:lstStyle/>
          <a:p>
            <a:pPr algn="ctr">
              <a:defRPr/>
            </a:pPr>
            <a:r>
              <a:rPr lang="es-MX" sz="3600" dirty="0"/>
              <a:t>UA.- Estructura de Datos</a:t>
            </a:r>
          </a:p>
        </p:txBody>
      </p:sp>
      <p:sp>
        <p:nvSpPr>
          <p:cNvPr id="8" name="7 Subtítulo">
            <a:extLst>
              <a:ext uri="{FF2B5EF4-FFF2-40B4-BE49-F238E27FC236}">
                <a16:creationId xmlns:a16="http://schemas.microsoft.com/office/drawing/2014/main" id="{C81776E0-5D8F-4C8C-98B5-5C850B7D709D}"/>
              </a:ext>
            </a:extLst>
          </p:cNvPr>
          <p:cNvSpPr>
            <a:spLocks noGrp="1"/>
          </p:cNvSpPr>
          <p:nvPr>
            <p:ph type="subTitle" idx="1"/>
          </p:nvPr>
        </p:nvSpPr>
        <p:spPr>
          <a:xfrm>
            <a:off x="727075" y="2606301"/>
            <a:ext cx="7861300" cy="2086725"/>
          </a:xfrm>
        </p:spPr>
        <p:txBody>
          <a:bodyPr/>
          <a:lstStyle/>
          <a:p>
            <a:pPr algn="ctr">
              <a:defRPr/>
            </a:pPr>
            <a:r>
              <a:rPr lang="es-MX" dirty="0"/>
              <a:t>Unidad de Competencia I</a:t>
            </a:r>
          </a:p>
          <a:p>
            <a:pPr algn="ctr">
              <a:defRPr/>
            </a:pPr>
            <a:r>
              <a:rPr lang="es-MX" dirty="0"/>
              <a:t>Tema 1.4.</a:t>
            </a:r>
          </a:p>
          <a:p>
            <a:pPr algn="ctr">
              <a:defRPr/>
            </a:pPr>
            <a:r>
              <a:rPr lang="es-MX" dirty="0"/>
              <a:t>Apuntadores y aritmética de apuntadores</a:t>
            </a:r>
          </a:p>
        </p:txBody>
      </p:sp>
      <p:sp>
        <p:nvSpPr>
          <p:cNvPr id="8196" name="8 CuadroTexto">
            <a:extLst>
              <a:ext uri="{FF2B5EF4-FFF2-40B4-BE49-F238E27FC236}">
                <a16:creationId xmlns:a16="http://schemas.microsoft.com/office/drawing/2014/main" id="{E58EC487-612C-4F9B-A3EB-AC05D56597BD}"/>
              </a:ext>
            </a:extLst>
          </p:cNvPr>
          <p:cNvSpPr txBox="1">
            <a:spLocks noChangeArrowheads="1"/>
          </p:cNvSpPr>
          <p:nvPr/>
        </p:nvSpPr>
        <p:spPr bwMode="auto">
          <a:xfrm>
            <a:off x="1836738" y="5522913"/>
            <a:ext cx="5175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25000"/>
              </a:spcBef>
              <a:buClr>
                <a:schemeClr val="tx2"/>
              </a:buClr>
              <a:buSzPct val="75000"/>
              <a:buFont typeface="Wingdings" panose="05000000000000000000" pitchFamily="2" charset="2"/>
              <a:buBlip>
                <a:blip r:embed="rId3"/>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pPr>
            <a:r>
              <a:rPr lang="es-MX" altLang="es-MX" sz="2400" dirty="0">
                <a:solidFill>
                  <a:schemeClr val="tx2"/>
                </a:solidFill>
                <a:latin typeface="Arial" panose="020B0604020202020204" pitchFamily="34" charset="0"/>
              </a:rPr>
              <a:t>M.T.I. Jorge Ignacio Pérez Morales</a:t>
            </a:r>
          </a:p>
        </p:txBody>
      </p:sp>
      <p:sp>
        <p:nvSpPr>
          <p:cNvPr id="6" name="6 Título">
            <a:extLst>
              <a:ext uri="{FF2B5EF4-FFF2-40B4-BE49-F238E27FC236}">
                <a16:creationId xmlns:a16="http://schemas.microsoft.com/office/drawing/2014/main" id="{4A418FF9-8AC3-404F-989F-04D0B6B4F67E}"/>
              </a:ext>
            </a:extLst>
          </p:cNvPr>
          <p:cNvSpPr txBox="1">
            <a:spLocks/>
          </p:cNvSpPr>
          <p:nvPr/>
        </p:nvSpPr>
        <p:spPr bwMode="auto">
          <a:xfrm>
            <a:off x="815975" y="166688"/>
            <a:ext cx="7772400" cy="1089025"/>
          </a:xfrm>
          <a:prstGeom prst="rect">
            <a:avLst/>
          </a:prstGeom>
          <a:noFill/>
          <a:ln w="9525">
            <a:noFill/>
            <a:miter lim="800000"/>
            <a:headEnd/>
            <a:tailEnd/>
          </a:ln>
          <a:effectLst/>
        </p:spPr>
        <p:txBody>
          <a:bodyPr anchor="ct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ctr">
              <a:defRPr/>
            </a:pPr>
            <a:r>
              <a:rPr lang="es-MX" sz="2400" b="0" kern="0" dirty="0"/>
              <a:t>UNIVERSIDAD AUTÓNOMA DEL ESTADO DE MÉXICO</a:t>
            </a:r>
          </a:p>
          <a:p>
            <a:pPr algn="ctr">
              <a:defRPr/>
            </a:pPr>
            <a:r>
              <a:rPr lang="es-MX" sz="2400" b="0" kern="0" dirty="0"/>
              <a:t>Facultad de Contaduría y Administración</a:t>
            </a:r>
          </a:p>
          <a:p>
            <a:pPr algn="ctr">
              <a:defRPr/>
            </a:pPr>
            <a:r>
              <a:rPr lang="es-MX" sz="2400" b="0" i="1" kern="0" dirty="0"/>
              <a:t>Licenciatura en Informática Administrativa</a:t>
            </a:r>
          </a:p>
        </p:txBody>
      </p:sp>
      <p:sp>
        <p:nvSpPr>
          <p:cNvPr id="8198" name="11 CuadroTexto">
            <a:extLst>
              <a:ext uri="{FF2B5EF4-FFF2-40B4-BE49-F238E27FC236}">
                <a16:creationId xmlns:a16="http://schemas.microsoft.com/office/drawing/2014/main" id="{487B21C6-6DC5-4FB4-B2F0-4BD5E3A618F7}"/>
              </a:ext>
            </a:extLst>
          </p:cNvPr>
          <p:cNvSpPr txBox="1">
            <a:spLocks noChangeArrowheads="1"/>
          </p:cNvSpPr>
          <p:nvPr/>
        </p:nvSpPr>
        <p:spPr bwMode="auto">
          <a:xfrm>
            <a:off x="1476375" y="4821555"/>
            <a:ext cx="601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25000"/>
              </a:spcBef>
              <a:buClr>
                <a:schemeClr val="tx2"/>
              </a:buClr>
              <a:buSzPct val="75000"/>
              <a:buFont typeface="Wingdings" panose="05000000000000000000" pitchFamily="2" charset="2"/>
              <a:buBlip>
                <a:blip r:embed="rId3"/>
              </a:buBlip>
              <a:defRPr sz="3200">
                <a:solidFill>
                  <a:schemeClr val="tx1"/>
                </a:solidFill>
                <a:latin typeface="Franklin Gothic Medium" panose="020B0603020102020204" pitchFamily="34" charset="0"/>
              </a:defRPr>
            </a:lvl1pPr>
            <a:lvl2pPr marL="742950" indent="-285750">
              <a:lnSpc>
                <a:spcPct val="90000"/>
              </a:lnSpc>
              <a:spcBef>
                <a:spcPct val="25000"/>
              </a:spcBef>
              <a:buClr>
                <a:schemeClr val="tx2"/>
              </a:buClr>
              <a:buSzPct val="60000"/>
              <a:buFont typeface="Wingdings" panose="05000000000000000000" pitchFamily="2" charset="2"/>
              <a:buChar char="l"/>
              <a:defRPr sz="2800">
                <a:solidFill>
                  <a:schemeClr val="tx1"/>
                </a:solidFill>
                <a:latin typeface="Franklin Gothic Medium" panose="020B0603020102020204" pitchFamily="34" charset="0"/>
              </a:defRPr>
            </a:lvl2pPr>
            <a:lvl3pPr marL="1143000" indent="-228600">
              <a:lnSpc>
                <a:spcPct val="90000"/>
              </a:lnSpc>
              <a:spcBef>
                <a:spcPct val="25000"/>
              </a:spcBef>
              <a:buClr>
                <a:schemeClr val="tx2"/>
              </a:buClr>
              <a:buSzPct val="65000"/>
              <a:buFont typeface="Wingdings" panose="05000000000000000000" pitchFamily="2" charset="2"/>
              <a:buChar char="l"/>
              <a:defRPr sz="2800">
                <a:solidFill>
                  <a:schemeClr val="tx1"/>
                </a:solidFill>
                <a:latin typeface="Franklin Gothic Medium" panose="020B0603020102020204" pitchFamily="34" charset="0"/>
              </a:defRPr>
            </a:lvl3pPr>
            <a:lvl4pPr marL="16002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4pPr>
            <a:lvl5pPr marL="2057400" indent="-228600">
              <a:lnSpc>
                <a:spcPct val="90000"/>
              </a:lnSpc>
              <a:spcBef>
                <a:spcPct val="25000"/>
              </a:spcBef>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5pPr>
            <a:lvl6pPr marL="25146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6pPr>
            <a:lvl7pPr marL="29718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7pPr>
            <a:lvl8pPr marL="34290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8pPr>
            <a:lvl9pPr marL="3886200" indent="-228600" eaLnBrk="0" fontAlgn="base" hangingPunct="0">
              <a:lnSpc>
                <a:spcPct val="90000"/>
              </a:lnSpc>
              <a:spcBef>
                <a:spcPct val="25000"/>
              </a:spcBef>
              <a:spcAft>
                <a:spcPct val="0"/>
              </a:spcAft>
              <a:buClr>
                <a:schemeClr val="tx2"/>
              </a:buClr>
              <a:buSzPct val="65000"/>
              <a:buFont typeface="Wingdings" panose="05000000000000000000" pitchFamily="2" charset="2"/>
              <a:buChar char="l"/>
              <a:defRPr sz="2800" b="1">
                <a:solidFill>
                  <a:schemeClr val="tx1"/>
                </a:solidFill>
                <a:latin typeface="Franklin Gothic Book" panose="020B0503020102020204" pitchFamily="34" charset="0"/>
              </a:defRPr>
            </a:lvl9pPr>
          </a:lstStyle>
          <a:p>
            <a:pPr eaLnBrk="1" hangingPunct="1">
              <a:lnSpc>
                <a:spcPct val="100000"/>
              </a:lnSpc>
              <a:spcBef>
                <a:spcPct val="0"/>
              </a:spcBef>
              <a:buClrTx/>
              <a:buSzTx/>
              <a:buFontTx/>
              <a:buNone/>
            </a:pPr>
            <a:r>
              <a:rPr lang="es-MX" altLang="es-MX" sz="1800" dirty="0">
                <a:solidFill>
                  <a:schemeClr val="tx2"/>
                </a:solidFill>
                <a:latin typeface="Arial" panose="020B0604020202020204" pitchFamily="34" charset="0"/>
              </a:rPr>
              <a:t>Este material fue desarrollado para el periodo 2017-B</a:t>
            </a:r>
          </a:p>
        </p:txBody>
      </p:sp>
    </p:spTree>
    <p:extLst>
      <p:ext uri="{BB962C8B-B14F-4D97-AF65-F5344CB8AC3E}">
        <p14:creationId xmlns:p14="http://schemas.microsoft.com/office/powerpoint/2010/main" val="19750446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Declaración</a:t>
            </a:r>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Ø"/>
              <a:defRPr/>
            </a:pPr>
            <a:r>
              <a:rPr lang="es-MX" altLang="es-MX" sz="2400" b="0" dirty="0"/>
              <a:t>Para programar apuntadores y direcciones de memoria se utilizan los siguientes operadores</a:t>
            </a:r>
            <a:endParaRPr lang="es-MX" altLang="es-MX" sz="2000" dirty="0">
              <a:solidFill>
                <a:srgbClr val="FFFFFF"/>
              </a:solidFill>
            </a:endParaRPr>
          </a:p>
        </p:txBody>
      </p:sp>
      <p:graphicFrame>
        <p:nvGraphicFramePr>
          <p:cNvPr id="6" name="Tabla 5">
            <a:extLst>
              <a:ext uri="{FF2B5EF4-FFF2-40B4-BE49-F238E27FC236}">
                <a16:creationId xmlns:a16="http://schemas.microsoft.com/office/drawing/2014/main" id="{27C6F965-9519-4090-981A-6BA89ED9D094}"/>
              </a:ext>
            </a:extLst>
          </p:cNvPr>
          <p:cNvGraphicFramePr>
            <a:graphicFrameLocks noGrp="1"/>
          </p:cNvGraphicFramePr>
          <p:nvPr>
            <p:extLst>
              <p:ext uri="{D42A27DB-BD31-4B8C-83A1-F6EECF244321}">
                <p14:modId xmlns:p14="http://schemas.microsoft.com/office/powerpoint/2010/main" val="2582267945"/>
              </p:ext>
            </p:extLst>
          </p:nvPr>
        </p:nvGraphicFramePr>
        <p:xfrm>
          <a:off x="831849" y="3036752"/>
          <a:ext cx="7491413" cy="1920875"/>
        </p:xfrm>
        <a:graphic>
          <a:graphicData uri="http://schemas.openxmlformats.org/drawingml/2006/table">
            <a:tbl>
              <a:tblPr firstRow="1" bandRow="1">
                <a:tableStyleId>{9DCAF9ED-07DC-4A11-8D7F-57B35C25682E}</a:tableStyleId>
              </a:tblPr>
              <a:tblGrid>
                <a:gridCol w="1213650">
                  <a:extLst>
                    <a:ext uri="{9D8B030D-6E8A-4147-A177-3AD203B41FA5}">
                      <a16:colId xmlns:a16="http://schemas.microsoft.com/office/drawing/2014/main" val="500947056"/>
                    </a:ext>
                  </a:extLst>
                </a:gridCol>
                <a:gridCol w="2877324">
                  <a:extLst>
                    <a:ext uri="{9D8B030D-6E8A-4147-A177-3AD203B41FA5}">
                      <a16:colId xmlns:a16="http://schemas.microsoft.com/office/drawing/2014/main" val="3963443162"/>
                    </a:ext>
                  </a:extLst>
                </a:gridCol>
                <a:gridCol w="3400439">
                  <a:extLst>
                    <a:ext uri="{9D8B030D-6E8A-4147-A177-3AD203B41FA5}">
                      <a16:colId xmlns:a16="http://schemas.microsoft.com/office/drawing/2014/main" val="507077296"/>
                    </a:ext>
                  </a:extLst>
                </a:gridCol>
              </a:tblGrid>
              <a:tr h="365881">
                <a:tc>
                  <a:txBody>
                    <a:bodyPr/>
                    <a:lstStyle/>
                    <a:p>
                      <a:pPr algn="ctr"/>
                      <a:r>
                        <a:rPr lang="es-MX" sz="1800" dirty="0"/>
                        <a:t>Operador</a:t>
                      </a:r>
                    </a:p>
                  </a:txBody>
                  <a:tcPr marT="45735" marB="45735"/>
                </a:tc>
                <a:tc>
                  <a:txBody>
                    <a:bodyPr/>
                    <a:lstStyle/>
                    <a:p>
                      <a:pPr algn="ctr"/>
                      <a:r>
                        <a:rPr lang="es-MX" sz="1800" dirty="0"/>
                        <a:t>Descripción</a:t>
                      </a:r>
                    </a:p>
                  </a:txBody>
                  <a:tcPr marT="45735" marB="45735"/>
                </a:tc>
                <a:tc>
                  <a:txBody>
                    <a:bodyPr/>
                    <a:lstStyle/>
                    <a:p>
                      <a:pPr algn="ctr"/>
                      <a:r>
                        <a:rPr lang="es-MX" sz="1800" dirty="0"/>
                        <a:t>Uso</a:t>
                      </a:r>
                    </a:p>
                  </a:txBody>
                  <a:tcPr marT="45735" marB="45735"/>
                </a:tc>
                <a:extLst>
                  <a:ext uri="{0D108BD9-81ED-4DB2-BD59-A6C34878D82A}">
                    <a16:rowId xmlns:a16="http://schemas.microsoft.com/office/drawing/2014/main" val="2179461494"/>
                  </a:ext>
                </a:extLst>
              </a:tr>
              <a:tr h="640292">
                <a:tc>
                  <a:txBody>
                    <a:bodyPr/>
                    <a:lstStyle/>
                    <a:p>
                      <a:pPr algn="ctr"/>
                      <a:r>
                        <a:rPr lang="es-MX" sz="1800" dirty="0"/>
                        <a:t>&amp;</a:t>
                      </a:r>
                    </a:p>
                  </a:txBody>
                  <a:tcPr marT="45735" marB="45735"/>
                </a:tc>
                <a:tc>
                  <a:txBody>
                    <a:bodyPr/>
                    <a:lstStyle/>
                    <a:p>
                      <a:pPr algn="ctr"/>
                      <a:r>
                        <a:rPr lang="es-MX" sz="1800" dirty="0"/>
                        <a:t>Unario o monádico</a:t>
                      </a:r>
                    </a:p>
                  </a:txBody>
                  <a:tcPr marT="45735" marB="45735"/>
                </a:tc>
                <a:tc>
                  <a:txBody>
                    <a:bodyPr/>
                    <a:lstStyle/>
                    <a:p>
                      <a:pPr algn="just"/>
                      <a:r>
                        <a:rPr lang="es-MX" sz="1800" dirty="0"/>
                        <a:t>Devuelve la dirección de memoria de una variable</a:t>
                      </a:r>
                    </a:p>
                  </a:txBody>
                  <a:tcPr marT="45735" marB="45735"/>
                </a:tc>
                <a:extLst>
                  <a:ext uri="{0D108BD9-81ED-4DB2-BD59-A6C34878D82A}">
                    <a16:rowId xmlns:a16="http://schemas.microsoft.com/office/drawing/2014/main" val="2869039111"/>
                  </a:ext>
                </a:extLst>
              </a:tr>
              <a:tr h="914702">
                <a:tc>
                  <a:txBody>
                    <a:bodyPr/>
                    <a:lstStyle/>
                    <a:p>
                      <a:pPr algn="ctr"/>
                      <a:r>
                        <a:rPr lang="es-MX" sz="1800" dirty="0"/>
                        <a:t>*</a:t>
                      </a:r>
                    </a:p>
                  </a:txBody>
                  <a:tcPr marT="45735" marB="45735"/>
                </a:tc>
                <a:tc>
                  <a:txBody>
                    <a:bodyPr/>
                    <a:lstStyle/>
                    <a:p>
                      <a:pPr algn="ctr"/>
                      <a:r>
                        <a:rPr lang="es-MX" sz="1800" dirty="0"/>
                        <a:t>Indirección o de referencia</a:t>
                      </a:r>
                    </a:p>
                  </a:txBody>
                  <a:tcPr marT="45735" marB="45735"/>
                </a:tc>
                <a:tc>
                  <a:txBody>
                    <a:bodyPr/>
                    <a:lstStyle/>
                    <a:p>
                      <a:pPr algn="just"/>
                      <a:r>
                        <a:rPr lang="es-MX" sz="1800" dirty="0"/>
                        <a:t>Devuelve el contenido</a:t>
                      </a:r>
                      <a:r>
                        <a:rPr lang="es-MX" sz="1800" baseline="0" dirty="0"/>
                        <a:t> de una posición de memoria apuntada por un apuntador</a:t>
                      </a:r>
                      <a:endParaRPr lang="es-MX" sz="1800" dirty="0"/>
                    </a:p>
                  </a:txBody>
                  <a:tcPr marT="45735" marB="45735"/>
                </a:tc>
                <a:extLst>
                  <a:ext uri="{0D108BD9-81ED-4DB2-BD59-A6C34878D82A}">
                    <a16:rowId xmlns:a16="http://schemas.microsoft.com/office/drawing/2014/main" val="69976552"/>
                  </a:ext>
                </a:extLst>
              </a:tr>
            </a:tbl>
          </a:graphicData>
        </a:graphic>
      </p:graphicFrame>
    </p:spTree>
    <p:extLst>
      <p:ext uri="{BB962C8B-B14F-4D97-AF65-F5344CB8AC3E}">
        <p14:creationId xmlns:p14="http://schemas.microsoft.com/office/powerpoint/2010/main" val="25442454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Ejemplo de uso de apuntadores</a:t>
            </a:r>
          </a:p>
        </p:txBody>
      </p:sp>
      <p:pic>
        <p:nvPicPr>
          <p:cNvPr id="10" name="Picture 3">
            <a:extLst>
              <a:ext uri="{FF2B5EF4-FFF2-40B4-BE49-F238E27FC236}">
                <a16:creationId xmlns:a16="http://schemas.microsoft.com/office/drawing/2014/main" id="{433DCE1F-B000-4778-9834-447E5D294C91}"/>
              </a:ext>
            </a:extLst>
          </p:cNvPr>
          <p:cNvPicPr>
            <a:picLocks noChangeAspect="1" noChangeArrowheads="1"/>
          </p:cNvPicPr>
          <p:nvPr/>
        </p:nvPicPr>
        <p:blipFill>
          <a:blip r:embed="rId3" cstate="print"/>
          <a:srcRect l="23947" t="28842" r="26711" b="40421"/>
          <a:stretch>
            <a:fillRect/>
          </a:stretch>
        </p:blipFill>
        <p:spPr bwMode="auto">
          <a:xfrm>
            <a:off x="271735" y="1822629"/>
            <a:ext cx="8611642" cy="4050632"/>
          </a:xfrm>
          <a:prstGeom prst="rect">
            <a:avLst/>
          </a:prstGeom>
          <a:noFill/>
          <a:ln w="9525">
            <a:noFill/>
            <a:miter lim="800000"/>
            <a:headEnd/>
            <a:tailEnd/>
          </a:ln>
        </p:spPr>
      </p:pic>
    </p:spTree>
    <p:extLst>
      <p:ext uri="{BB962C8B-B14F-4D97-AF65-F5344CB8AC3E}">
        <p14:creationId xmlns:p14="http://schemas.microsoft.com/office/powerpoint/2010/main" val="9709934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Ejemplo de uso de apuntadores (explicación)</a:t>
            </a:r>
          </a:p>
        </p:txBody>
      </p:sp>
      <p:sp>
        <p:nvSpPr>
          <p:cNvPr id="5" name="CuadroTexto 4">
            <a:extLst>
              <a:ext uri="{FF2B5EF4-FFF2-40B4-BE49-F238E27FC236}">
                <a16:creationId xmlns:a16="http://schemas.microsoft.com/office/drawing/2014/main" id="{99612989-7656-41CD-81E1-0EC3BF515529}"/>
              </a:ext>
            </a:extLst>
          </p:cNvPr>
          <p:cNvSpPr txBox="1">
            <a:spLocks noChangeArrowheads="1"/>
          </p:cNvSpPr>
          <p:nvPr/>
        </p:nvSpPr>
        <p:spPr bwMode="auto">
          <a:xfrm>
            <a:off x="500063" y="1828800"/>
            <a:ext cx="7862887"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defRPr/>
            </a:pPr>
            <a:r>
              <a:rPr lang="es-MX" altLang="es-MX" sz="1800" dirty="0">
                <a:latin typeface="Courier New" panose="02070309020205020404" pitchFamily="49" charset="0"/>
                <a:cs typeface="Courier New" panose="02070309020205020404" pitchFamily="49" charset="0"/>
              </a:rPr>
              <a:t>int x = 1, y = 2; </a:t>
            </a:r>
          </a:p>
          <a:p>
            <a:pPr>
              <a:defRPr/>
            </a:pPr>
            <a:r>
              <a:rPr lang="es-MX" altLang="es-MX" sz="1800" dirty="0">
                <a:latin typeface="Courier New" panose="02070309020205020404" pitchFamily="49" charset="0"/>
                <a:cs typeface="Courier New" panose="02070309020205020404" pitchFamily="49" charset="0"/>
              </a:rPr>
              <a:t>int *ap;</a:t>
            </a:r>
          </a:p>
          <a:p>
            <a:pPr>
              <a:defRPr/>
            </a:pPr>
            <a:r>
              <a:rPr lang="es-MX" altLang="es-MX" sz="1800" dirty="0">
                <a:latin typeface="Courier New" panose="02070309020205020404" pitchFamily="49" charset="0"/>
                <a:cs typeface="Courier New" panose="02070309020205020404" pitchFamily="49" charset="0"/>
              </a:rPr>
              <a:t>ap = &amp;y</a:t>
            </a:r>
          </a:p>
          <a:p>
            <a:pPr marL="0" lvl="0" indent="0" algn="r" eaLnBrk="0" hangingPunct="0"/>
            <a:endParaRPr lang="es-MX" altLang="es-MX" sz="2000" dirty="0">
              <a:solidFill>
                <a:srgbClr val="FFFFFF"/>
              </a:solidFill>
            </a:endParaRPr>
          </a:p>
        </p:txBody>
      </p:sp>
      <p:graphicFrame>
        <p:nvGraphicFramePr>
          <p:cNvPr id="4" name="Tabla 3">
            <a:extLst>
              <a:ext uri="{FF2B5EF4-FFF2-40B4-BE49-F238E27FC236}">
                <a16:creationId xmlns:a16="http://schemas.microsoft.com/office/drawing/2014/main" id="{F20FACFE-4BA3-40C5-A0C3-206CD4AF6ECB}"/>
              </a:ext>
            </a:extLst>
          </p:cNvPr>
          <p:cNvGraphicFramePr>
            <a:graphicFrameLocks noGrp="1"/>
          </p:cNvGraphicFramePr>
          <p:nvPr/>
        </p:nvGraphicFramePr>
        <p:xfrm>
          <a:off x="3826412" y="2630658"/>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graphicFrame>
        <p:nvGraphicFramePr>
          <p:cNvPr id="9" name="Tabla 8">
            <a:extLst>
              <a:ext uri="{FF2B5EF4-FFF2-40B4-BE49-F238E27FC236}">
                <a16:creationId xmlns:a16="http://schemas.microsoft.com/office/drawing/2014/main" id="{E0B71922-E56F-41D5-8525-F4CD98700092}"/>
              </a:ext>
            </a:extLst>
          </p:cNvPr>
          <p:cNvGraphicFramePr>
            <a:graphicFrameLocks noGrp="1"/>
          </p:cNvGraphicFramePr>
          <p:nvPr>
            <p:extLst>
              <p:ext uri="{D42A27DB-BD31-4B8C-83A1-F6EECF244321}">
                <p14:modId xmlns:p14="http://schemas.microsoft.com/office/powerpoint/2010/main" val="2919766994"/>
              </p:ext>
            </p:extLst>
          </p:nvPr>
        </p:nvGraphicFramePr>
        <p:xfrm>
          <a:off x="3826412" y="3179298"/>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graphicFrame>
        <p:nvGraphicFramePr>
          <p:cNvPr id="11" name="Tabla 10">
            <a:extLst>
              <a:ext uri="{FF2B5EF4-FFF2-40B4-BE49-F238E27FC236}">
                <a16:creationId xmlns:a16="http://schemas.microsoft.com/office/drawing/2014/main" id="{7336BC41-22EE-4DBA-B84D-BCDA24772B09}"/>
              </a:ext>
            </a:extLst>
          </p:cNvPr>
          <p:cNvGraphicFramePr>
            <a:graphicFrameLocks noGrp="1"/>
          </p:cNvGraphicFramePr>
          <p:nvPr>
            <p:extLst>
              <p:ext uri="{D42A27DB-BD31-4B8C-83A1-F6EECF244321}">
                <p14:modId xmlns:p14="http://schemas.microsoft.com/office/powerpoint/2010/main" val="194318216"/>
              </p:ext>
            </p:extLst>
          </p:nvPr>
        </p:nvGraphicFramePr>
        <p:xfrm>
          <a:off x="3826412" y="3727938"/>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graphicFrame>
        <p:nvGraphicFramePr>
          <p:cNvPr id="12" name="Tabla 11">
            <a:extLst>
              <a:ext uri="{FF2B5EF4-FFF2-40B4-BE49-F238E27FC236}">
                <a16:creationId xmlns:a16="http://schemas.microsoft.com/office/drawing/2014/main" id="{C9A424D4-F1A0-4FA8-BB14-77784D5EDB6F}"/>
              </a:ext>
            </a:extLst>
          </p:cNvPr>
          <p:cNvGraphicFramePr>
            <a:graphicFrameLocks noGrp="1"/>
          </p:cNvGraphicFramePr>
          <p:nvPr>
            <p:extLst>
              <p:ext uri="{D42A27DB-BD31-4B8C-83A1-F6EECF244321}">
                <p14:modId xmlns:p14="http://schemas.microsoft.com/office/powerpoint/2010/main" val="3658842833"/>
              </p:ext>
            </p:extLst>
          </p:nvPr>
        </p:nvGraphicFramePr>
        <p:xfrm>
          <a:off x="3826412" y="4269360"/>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graphicFrame>
        <p:nvGraphicFramePr>
          <p:cNvPr id="13" name="Tabla 12">
            <a:extLst>
              <a:ext uri="{FF2B5EF4-FFF2-40B4-BE49-F238E27FC236}">
                <a16:creationId xmlns:a16="http://schemas.microsoft.com/office/drawing/2014/main" id="{DB4ED081-C525-4846-83D2-095368C31005}"/>
              </a:ext>
            </a:extLst>
          </p:cNvPr>
          <p:cNvGraphicFramePr>
            <a:graphicFrameLocks noGrp="1"/>
          </p:cNvGraphicFramePr>
          <p:nvPr>
            <p:extLst>
              <p:ext uri="{D42A27DB-BD31-4B8C-83A1-F6EECF244321}">
                <p14:modId xmlns:p14="http://schemas.microsoft.com/office/powerpoint/2010/main" val="2405301356"/>
              </p:ext>
            </p:extLst>
          </p:nvPr>
        </p:nvGraphicFramePr>
        <p:xfrm>
          <a:off x="3826412" y="4810782"/>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sp>
        <p:nvSpPr>
          <p:cNvPr id="6" name="CuadroTexto 5">
            <a:extLst>
              <a:ext uri="{FF2B5EF4-FFF2-40B4-BE49-F238E27FC236}">
                <a16:creationId xmlns:a16="http://schemas.microsoft.com/office/drawing/2014/main" id="{4EE37225-52BF-4BAB-A587-A940FC5E5DB6}"/>
              </a:ext>
            </a:extLst>
          </p:cNvPr>
          <p:cNvSpPr txBox="1"/>
          <p:nvPr/>
        </p:nvSpPr>
        <p:spPr>
          <a:xfrm>
            <a:off x="3151163" y="4900436"/>
            <a:ext cx="569387" cy="369332"/>
          </a:xfrm>
          <a:prstGeom prst="rect">
            <a:avLst/>
          </a:prstGeom>
          <a:noFill/>
        </p:spPr>
        <p:txBody>
          <a:bodyPr wrap="none" rtlCol="0">
            <a:spAutoFit/>
          </a:bodyPr>
          <a:lstStyle/>
          <a:p>
            <a:r>
              <a:rPr lang="es-MX" sz="1800" b="0" dirty="0"/>
              <a:t>100</a:t>
            </a:r>
          </a:p>
        </p:txBody>
      </p:sp>
      <p:sp>
        <p:nvSpPr>
          <p:cNvPr id="14" name="CuadroTexto 13">
            <a:extLst>
              <a:ext uri="{FF2B5EF4-FFF2-40B4-BE49-F238E27FC236}">
                <a16:creationId xmlns:a16="http://schemas.microsoft.com/office/drawing/2014/main" id="{F0878DCF-05B3-44BB-BD92-F2D091E3D90D}"/>
              </a:ext>
            </a:extLst>
          </p:cNvPr>
          <p:cNvSpPr txBox="1"/>
          <p:nvPr/>
        </p:nvSpPr>
        <p:spPr>
          <a:xfrm>
            <a:off x="3151162" y="4418194"/>
            <a:ext cx="569387" cy="369332"/>
          </a:xfrm>
          <a:prstGeom prst="rect">
            <a:avLst/>
          </a:prstGeom>
          <a:noFill/>
        </p:spPr>
        <p:txBody>
          <a:bodyPr wrap="none" rtlCol="0">
            <a:spAutoFit/>
          </a:bodyPr>
          <a:lstStyle/>
          <a:p>
            <a:r>
              <a:rPr lang="es-MX" sz="1800" b="0" dirty="0"/>
              <a:t>200</a:t>
            </a:r>
          </a:p>
        </p:txBody>
      </p:sp>
      <p:sp>
        <p:nvSpPr>
          <p:cNvPr id="15" name="CuadroTexto 14">
            <a:extLst>
              <a:ext uri="{FF2B5EF4-FFF2-40B4-BE49-F238E27FC236}">
                <a16:creationId xmlns:a16="http://schemas.microsoft.com/office/drawing/2014/main" id="{BCFC3B87-708F-457B-8AFF-BCFEE28A204A}"/>
              </a:ext>
            </a:extLst>
          </p:cNvPr>
          <p:cNvSpPr txBox="1"/>
          <p:nvPr/>
        </p:nvSpPr>
        <p:spPr>
          <a:xfrm>
            <a:off x="3126365" y="3807741"/>
            <a:ext cx="569387" cy="369332"/>
          </a:xfrm>
          <a:prstGeom prst="rect">
            <a:avLst/>
          </a:prstGeom>
          <a:noFill/>
        </p:spPr>
        <p:txBody>
          <a:bodyPr wrap="none" rtlCol="0">
            <a:spAutoFit/>
          </a:bodyPr>
          <a:lstStyle/>
          <a:p>
            <a:r>
              <a:rPr lang="es-MX" sz="1800" b="0" dirty="0"/>
              <a:t>300</a:t>
            </a:r>
          </a:p>
        </p:txBody>
      </p:sp>
      <p:sp>
        <p:nvSpPr>
          <p:cNvPr id="16" name="CuadroTexto 15">
            <a:extLst>
              <a:ext uri="{FF2B5EF4-FFF2-40B4-BE49-F238E27FC236}">
                <a16:creationId xmlns:a16="http://schemas.microsoft.com/office/drawing/2014/main" id="{E6022CC1-3C96-4297-986B-BAC16BCEB9F9}"/>
              </a:ext>
            </a:extLst>
          </p:cNvPr>
          <p:cNvSpPr txBox="1"/>
          <p:nvPr/>
        </p:nvSpPr>
        <p:spPr>
          <a:xfrm>
            <a:off x="3151162" y="3309846"/>
            <a:ext cx="569387" cy="369332"/>
          </a:xfrm>
          <a:prstGeom prst="rect">
            <a:avLst/>
          </a:prstGeom>
          <a:noFill/>
        </p:spPr>
        <p:txBody>
          <a:bodyPr wrap="none" rtlCol="0">
            <a:spAutoFit/>
          </a:bodyPr>
          <a:lstStyle/>
          <a:p>
            <a:r>
              <a:rPr lang="es-MX" sz="1800" b="0" dirty="0"/>
              <a:t>400</a:t>
            </a:r>
          </a:p>
        </p:txBody>
      </p:sp>
      <p:sp>
        <p:nvSpPr>
          <p:cNvPr id="17" name="CuadroTexto 16">
            <a:extLst>
              <a:ext uri="{FF2B5EF4-FFF2-40B4-BE49-F238E27FC236}">
                <a16:creationId xmlns:a16="http://schemas.microsoft.com/office/drawing/2014/main" id="{38FA1144-69DD-4819-9DA7-A77A0E60469F}"/>
              </a:ext>
            </a:extLst>
          </p:cNvPr>
          <p:cNvSpPr txBox="1"/>
          <p:nvPr/>
        </p:nvSpPr>
        <p:spPr>
          <a:xfrm>
            <a:off x="4542156" y="4905315"/>
            <a:ext cx="312906" cy="369332"/>
          </a:xfrm>
          <a:prstGeom prst="rect">
            <a:avLst/>
          </a:prstGeom>
          <a:noFill/>
        </p:spPr>
        <p:txBody>
          <a:bodyPr wrap="none" rtlCol="0">
            <a:spAutoFit/>
          </a:bodyPr>
          <a:lstStyle/>
          <a:p>
            <a:r>
              <a:rPr lang="es-MX" sz="1800" b="0" dirty="0"/>
              <a:t>1</a:t>
            </a:r>
          </a:p>
        </p:txBody>
      </p:sp>
      <p:sp>
        <p:nvSpPr>
          <p:cNvPr id="18" name="CuadroTexto 17">
            <a:extLst>
              <a:ext uri="{FF2B5EF4-FFF2-40B4-BE49-F238E27FC236}">
                <a16:creationId xmlns:a16="http://schemas.microsoft.com/office/drawing/2014/main" id="{DEDBE15A-D04A-4025-8160-9E8ACF192628}"/>
              </a:ext>
            </a:extLst>
          </p:cNvPr>
          <p:cNvSpPr txBox="1"/>
          <p:nvPr/>
        </p:nvSpPr>
        <p:spPr>
          <a:xfrm>
            <a:off x="4577556" y="4354135"/>
            <a:ext cx="312906" cy="369332"/>
          </a:xfrm>
          <a:prstGeom prst="rect">
            <a:avLst/>
          </a:prstGeom>
          <a:noFill/>
        </p:spPr>
        <p:txBody>
          <a:bodyPr wrap="none" rtlCol="0">
            <a:spAutoFit/>
          </a:bodyPr>
          <a:lstStyle/>
          <a:p>
            <a:r>
              <a:rPr lang="es-MX" sz="1800" b="0" dirty="0"/>
              <a:t>2</a:t>
            </a:r>
          </a:p>
        </p:txBody>
      </p:sp>
      <p:sp>
        <p:nvSpPr>
          <p:cNvPr id="19" name="CuadroTexto 18">
            <a:extLst>
              <a:ext uri="{FF2B5EF4-FFF2-40B4-BE49-F238E27FC236}">
                <a16:creationId xmlns:a16="http://schemas.microsoft.com/office/drawing/2014/main" id="{1F59E074-8ECE-4FF6-B2D0-BB5BB7384AF0}"/>
              </a:ext>
            </a:extLst>
          </p:cNvPr>
          <p:cNvSpPr txBox="1"/>
          <p:nvPr/>
        </p:nvSpPr>
        <p:spPr>
          <a:xfrm>
            <a:off x="4410049" y="3797752"/>
            <a:ext cx="569387" cy="369332"/>
          </a:xfrm>
          <a:prstGeom prst="rect">
            <a:avLst/>
          </a:prstGeom>
          <a:noFill/>
        </p:spPr>
        <p:txBody>
          <a:bodyPr wrap="none" rtlCol="0">
            <a:spAutoFit/>
          </a:bodyPr>
          <a:lstStyle/>
          <a:p>
            <a:r>
              <a:rPr lang="es-MX" sz="1800" b="0" dirty="0"/>
              <a:t>100</a:t>
            </a:r>
          </a:p>
        </p:txBody>
      </p:sp>
      <p:sp>
        <p:nvSpPr>
          <p:cNvPr id="20" name="CuadroTexto 19">
            <a:extLst>
              <a:ext uri="{FF2B5EF4-FFF2-40B4-BE49-F238E27FC236}">
                <a16:creationId xmlns:a16="http://schemas.microsoft.com/office/drawing/2014/main" id="{ACB0F926-7A9C-4E7C-9D0D-73CF15253F73}"/>
              </a:ext>
            </a:extLst>
          </p:cNvPr>
          <p:cNvSpPr txBox="1"/>
          <p:nvPr/>
        </p:nvSpPr>
        <p:spPr>
          <a:xfrm>
            <a:off x="5717163" y="4900436"/>
            <a:ext cx="300082" cy="369332"/>
          </a:xfrm>
          <a:prstGeom prst="rect">
            <a:avLst/>
          </a:prstGeom>
          <a:noFill/>
        </p:spPr>
        <p:txBody>
          <a:bodyPr wrap="none" rtlCol="0">
            <a:spAutoFit/>
          </a:bodyPr>
          <a:lstStyle/>
          <a:p>
            <a:r>
              <a:rPr lang="es-MX" sz="1800" b="0" dirty="0"/>
              <a:t>x</a:t>
            </a:r>
          </a:p>
        </p:txBody>
      </p:sp>
      <p:sp>
        <p:nvSpPr>
          <p:cNvPr id="21" name="CuadroTexto 20">
            <a:extLst>
              <a:ext uri="{FF2B5EF4-FFF2-40B4-BE49-F238E27FC236}">
                <a16:creationId xmlns:a16="http://schemas.microsoft.com/office/drawing/2014/main" id="{F6F1F34B-3871-4A2D-BA68-CAF0C1E458FC}"/>
              </a:ext>
            </a:extLst>
          </p:cNvPr>
          <p:cNvSpPr txBox="1"/>
          <p:nvPr/>
        </p:nvSpPr>
        <p:spPr>
          <a:xfrm>
            <a:off x="5722843" y="4354135"/>
            <a:ext cx="300082" cy="369332"/>
          </a:xfrm>
          <a:prstGeom prst="rect">
            <a:avLst/>
          </a:prstGeom>
          <a:noFill/>
        </p:spPr>
        <p:txBody>
          <a:bodyPr wrap="none" rtlCol="0">
            <a:spAutoFit/>
          </a:bodyPr>
          <a:lstStyle/>
          <a:p>
            <a:r>
              <a:rPr lang="es-MX" sz="1800" b="0" dirty="0"/>
              <a:t>y</a:t>
            </a:r>
          </a:p>
        </p:txBody>
      </p:sp>
      <p:sp>
        <p:nvSpPr>
          <p:cNvPr id="22" name="CuadroTexto 21">
            <a:extLst>
              <a:ext uri="{FF2B5EF4-FFF2-40B4-BE49-F238E27FC236}">
                <a16:creationId xmlns:a16="http://schemas.microsoft.com/office/drawing/2014/main" id="{37AC9A19-3FBE-4651-96FD-DDF552232459}"/>
              </a:ext>
            </a:extLst>
          </p:cNvPr>
          <p:cNvSpPr txBox="1"/>
          <p:nvPr/>
        </p:nvSpPr>
        <p:spPr>
          <a:xfrm>
            <a:off x="5646894" y="3795505"/>
            <a:ext cx="441146" cy="369332"/>
          </a:xfrm>
          <a:prstGeom prst="rect">
            <a:avLst/>
          </a:prstGeom>
          <a:noFill/>
        </p:spPr>
        <p:txBody>
          <a:bodyPr wrap="none" rtlCol="0">
            <a:spAutoFit/>
          </a:bodyPr>
          <a:lstStyle/>
          <a:p>
            <a:r>
              <a:rPr lang="es-MX" sz="1800" b="0" dirty="0"/>
              <a:t>ap</a:t>
            </a:r>
          </a:p>
        </p:txBody>
      </p:sp>
    </p:spTree>
    <p:extLst>
      <p:ext uri="{BB962C8B-B14F-4D97-AF65-F5344CB8AC3E}">
        <p14:creationId xmlns:p14="http://schemas.microsoft.com/office/powerpoint/2010/main" val="41962240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Ejemplo de uso de apuntadores (explicación)</a:t>
            </a:r>
          </a:p>
        </p:txBody>
      </p:sp>
      <p:sp>
        <p:nvSpPr>
          <p:cNvPr id="5" name="CuadroTexto 4">
            <a:extLst>
              <a:ext uri="{FF2B5EF4-FFF2-40B4-BE49-F238E27FC236}">
                <a16:creationId xmlns:a16="http://schemas.microsoft.com/office/drawing/2014/main" id="{99612989-7656-41CD-81E1-0EC3BF515529}"/>
              </a:ext>
            </a:extLst>
          </p:cNvPr>
          <p:cNvSpPr txBox="1">
            <a:spLocks noChangeArrowheads="1"/>
          </p:cNvSpPr>
          <p:nvPr/>
        </p:nvSpPr>
        <p:spPr bwMode="auto">
          <a:xfrm>
            <a:off x="500063" y="1828800"/>
            <a:ext cx="7862887"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defRPr/>
            </a:pPr>
            <a:r>
              <a:rPr lang="es-MX" altLang="es-MX" sz="1800" dirty="0">
                <a:latin typeface="Courier New" panose="02070309020205020404" pitchFamily="49" charset="0"/>
                <a:cs typeface="Courier New" panose="02070309020205020404" pitchFamily="49" charset="0"/>
              </a:rPr>
              <a:t>*ap = 7</a:t>
            </a:r>
          </a:p>
          <a:p>
            <a:pPr marL="0" lvl="0" indent="0" algn="r" eaLnBrk="0" hangingPunct="0"/>
            <a:endParaRPr lang="es-MX" altLang="es-MX" sz="2000" dirty="0">
              <a:solidFill>
                <a:srgbClr val="FFFFFF"/>
              </a:solidFill>
            </a:endParaRPr>
          </a:p>
        </p:txBody>
      </p:sp>
      <p:graphicFrame>
        <p:nvGraphicFramePr>
          <p:cNvPr id="4" name="Tabla 3">
            <a:extLst>
              <a:ext uri="{FF2B5EF4-FFF2-40B4-BE49-F238E27FC236}">
                <a16:creationId xmlns:a16="http://schemas.microsoft.com/office/drawing/2014/main" id="{F20FACFE-4BA3-40C5-A0C3-206CD4AF6ECB}"/>
              </a:ext>
            </a:extLst>
          </p:cNvPr>
          <p:cNvGraphicFramePr>
            <a:graphicFrameLocks noGrp="1"/>
          </p:cNvGraphicFramePr>
          <p:nvPr/>
        </p:nvGraphicFramePr>
        <p:xfrm>
          <a:off x="3826412" y="2630658"/>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graphicFrame>
        <p:nvGraphicFramePr>
          <p:cNvPr id="9" name="Tabla 8">
            <a:extLst>
              <a:ext uri="{FF2B5EF4-FFF2-40B4-BE49-F238E27FC236}">
                <a16:creationId xmlns:a16="http://schemas.microsoft.com/office/drawing/2014/main" id="{E0B71922-E56F-41D5-8525-F4CD98700092}"/>
              </a:ext>
            </a:extLst>
          </p:cNvPr>
          <p:cNvGraphicFramePr>
            <a:graphicFrameLocks noGrp="1"/>
          </p:cNvGraphicFramePr>
          <p:nvPr/>
        </p:nvGraphicFramePr>
        <p:xfrm>
          <a:off x="3826412" y="3179298"/>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graphicFrame>
        <p:nvGraphicFramePr>
          <p:cNvPr id="11" name="Tabla 10">
            <a:extLst>
              <a:ext uri="{FF2B5EF4-FFF2-40B4-BE49-F238E27FC236}">
                <a16:creationId xmlns:a16="http://schemas.microsoft.com/office/drawing/2014/main" id="{7336BC41-22EE-4DBA-B84D-BCDA24772B09}"/>
              </a:ext>
            </a:extLst>
          </p:cNvPr>
          <p:cNvGraphicFramePr>
            <a:graphicFrameLocks noGrp="1"/>
          </p:cNvGraphicFramePr>
          <p:nvPr/>
        </p:nvGraphicFramePr>
        <p:xfrm>
          <a:off x="3826412" y="3727938"/>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graphicFrame>
        <p:nvGraphicFramePr>
          <p:cNvPr id="12" name="Tabla 11">
            <a:extLst>
              <a:ext uri="{FF2B5EF4-FFF2-40B4-BE49-F238E27FC236}">
                <a16:creationId xmlns:a16="http://schemas.microsoft.com/office/drawing/2014/main" id="{C9A424D4-F1A0-4FA8-BB14-77784D5EDB6F}"/>
              </a:ext>
            </a:extLst>
          </p:cNvPr>
          <p:cNvGraphicFramePr>
            <a:graphicFrameLocks noGrp="1"/>
          </p:cNvGraphicFramePr>
          <p:nvPr/>
        </p:nvGraphicFramePr>
        <p:xfrm>
          <a:off x="3826412" y="4269360"/>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graphicFrame>
        <p:nvGraphicFramePr>
          <p:cNvPr id="13" name="Tabla 12">
            <a:extLst>
              <a:ext uri="{FF2B5EF4-FFF2-40B4-BE49-F238E27FC236}">
                <a16:creationId xmlns:a16="http://schemas.microsoft.com/office/drawing/2014/main" id="{DB4ED081-C525-4846-83D2-095368C31005}"/>
              </a:ext>
            </a:extLst>
          </p:cNvPr>
          <p:cNvGraphicFramePr>
            <a:graphicFrameLocks noGrp="1"/>
          </p:cNvGraphicFramePr>
          <p:nvPr/>
        </p:nvGraphicFramePr>
        <p:xfrm>
          <a:off x="3826412" y="4810782"/>
          <a:ext cx="1744394" cy="548640"/>
        </p:xfrm>
        <a:graphic>
          <a:graphicData uri="http://schemas.openxmlformats.org/drawingml/2006/table">
            <a:tbl>
              <a:tblPr/>
              <a:tblGrid>
                <a:gridCol w="1744394">
                  <a:extLst>
                    <a:ext uri="{9D8B030D-6E8A-4147-A177-3AD203B41FA5}">
                      <a16:colId xmlns:a16="http://schemas.microsoft.com/office/drawing/2014/main" val="1498204984"/>
                    </a:ext>
                  </a:extLst>
                </a:gridCol>
              </a:tblGrid>
              <a:tr h="548640">
                <a:tc>
                  <a:txBody>
                    <a:bodyPr/>
                    <a:lstStyle/>
                    <a:p>
                      <a:endParaRPr lang="es-MX"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4269273376"/>
                  </a:ext>
                </a:extLst>
              </a:tr>
            </a:tbl>
          </a:graphicData>
        </a:graphic>
      </p:graphicFrame>
      <p:sp>
        <p:nvSpPr>
          <p:cNvPr id="6" name="CuadroTexto 5">
            <a:extLst>
              <a:ext uri="{FF2B5EF4-FFF2-40B4-BE49-F238E27FC236}">
                <a16:creationId xmlns:a16="http://schemas.microsoft.com/office/drawing/2014/main" id="{4EE37225-52BF-4BAB-A587-A940FC5E5DB6}"/>
              </a:ext>
            </a:extLst>
          </p:cNvPr>
          <p:cNvSpPr txBox="1"/>
          <p:nvPr/>
        </p:nvSpPr>
        <p:spPr>
          <a:xfrm>
            <a:off x="3151163" y="4900436"/>
            <a:ext cx="569387" cy="369332"/>
          </a:xfrm>
          <a:prstGeom prst="rect">
            <a:avLst/>
          </a:prstGeom>
          <a:noFill/>
        </p:spPr>
        <p:txBody>
          <a:bodyPr wrap="none" rtlCol="0">
            <a:spAutoFit/>
          </a:bodyPr>
          <a:lstStyle/>
          <a:p>
            <a:r>
              <a:rPr lang="es-MX" sz="1800" b="0" dirty="0"/>
              <a:t>100</a:t>
            </a:r>
          </a:p>
        </p:txBody>
      </p:sp>
      <p:sp>
        <p:nvSpPr>
          <p:cNvPr id="14" name="CuadroTexto 13">
            <a:extLst>
              <a:ext uri="{FF2B5EF4-FFF2-40B4-BE49-F238E27FC236}">
                <a16:creationId xmlns:a16="http://schemas.microsoft.com/office/drawing/2014/main" id="{F0878DCF-05B3-44BB-BD92-F2D091E3D90D}"/>
              </a:ext>
            </a:extLst>
          </p:cNvPr>
          <p:cNvSpPr txBox="1"/>
          <p:nvPr/>
        </p:nvSpPr>
        <p:spPr>
          <a:xfrm>
            <a:off x="3151162" y="4418194"/>
            <a:ext cx="569387" cy="369332"/>
          </a:xfrm>
          <a:prstGeom prst="rect">
            <a:avLst/>
          </a:prstGeom>
          <a:noFill/>
        </p:spPr>
        <p:txBody>
          <a:bodyPr wrap="none" rtlCol="0">
            <a:spAutoFit/>
          </a:bodyPr>
          <a:lstStyle/>
          <a:p>
            <a:r>
              <a:rPr lang="es-MX" sz="1800" b="0" dirty="0"/>
              <a:t>200</a:t>
            </a:r>
          </a:p>
        </p:txBody>
      </p:sp>
      <p:sp>
        <p:nvSpPr>
          <p:cNvPr id="15" name="CuadroTexto 14">
            <a:extLst>
              <a:ext uri="{FF2B5EF4-FFF2-40B4-BE49-F238E27FC236}">
                <a16:creationId xmlns:a16="http://schemas.microsoft.com/office/drawing/2014/main" id="{BCFC3B87-708F-457B-8AFF-BCFEE28A204A}"/>
              </a:ext>
            </a:extLst>
          </p:cNvPr>
          <p:cNvSpPr txBox="1"/>
          <p:nvPr/>
        </p:nvSpPr>
        <p:spPr>
          <a:xfrm>
            <a:off x="3126365" y="3807741"/>
            <a:ext cx="569387" cy="369332"/>
          </a:xfrm>
          <a:prstGeom prst="rect">
            <a:avLst/>
          </a:prstGeom>
          <a:noFill/>
        </p:spPr>
        <p:txBody>
          <a:bodyPr wrap="none" rtlCol="0">
            <a:spAutoFit/>
          </a:bodyPr>
          <a:lstStyle/>
          <a:p>
            <a:r>
              <a:rPr lang="es-MX" sz="1800" b="0" dirty="0"/>
              <a:t>300</a:t>
            </a:r>
          </a:p>
        </p:txBody>
      </p:sp>
      <p:sp>
        <p:nvSpPr>
          <p:cNvPr id="16" name="CuadroTexto 15">
            <a:extLst>
              <a:ext uri="{FF2B5EF4-FFF2-40B4-BE49-F238E27FC236}">
                <a16:creationId xmlns:a16="http://schemas.microsoft.com/office/drawing/2014/main" id="{E6022CC1-3C96-4297-986B-BAC16BCEB9F9}"/>
              </a:ext>
            </a:extLst>
          </p:cNvPr>
          <p:cNvSpPr txBox="1"/>
          <p:nvPr/>
        </p:nvSpPr>
        <p:spPr>
          <a:xfrm>
            <a:off x="3151162" y="3309846"/>
            <a:ext cx="569387" cy="369332"/>
          </a:xfrm>
          <a:prstGeom prst="rect">
            <a:avLst/>
          </a:prstGeom>
          <a:noFill/>
        </p:spPr>
        <p:txBody>
          <a:bodyPr wrap="none" rtlCol="0">
            <a:spAutoFit/>
          </a:bodyPr>
          <a:lstStyle/>
          <a:p>
            <a:r>
              <a:rPr lang="es-MX" sz="1800" b="0" dirty="0"/>
              <a:t>400</a:t>
            </a:r>
          </a:p>
        </p:txBody>
      </p:sp>
      <p:sp>
        <p:nvSpPr>
          <p:cNvPr id="17" name="CuadroTexto 16">
            <a:extLst>
              <a:ext uri="{FF2B5EF4-FFF2-40B4-BE49-F238E27FC236}">
                <a16:creationId xmlns:a16="http://schemas.microsoft.com/office/drawing/2014/main" id="{38FA1144-69DD-4819-9DA7-A77A0E60469F}"/>
              </a:ext>
            </a:extLst>
          </p:cNvPr>
          <p:cNvSpPr txBox="1"/>
          <p:nvPr/>
        </p:nvSpPr>
        <p:spPr>
          <a:xfrm>
            <a:off x="4542156" y="4905315"/>
            <a:ext cx="312906" cy="369332"/>
          </a:xfrm>
          <a:prstGeom prst="rect">
            <a:avLst/>
          </a:prstGeom>
          <a:noFill/>
        </p:spPr>
        <p:txBody>
          <a:bodyPr wrap="none" rtlCol="0">
            <a:spAutoFit/>
          </a:bodyPr>
          <a:lstStyle/>
          <a:p>
            <a:r>
              <a:rPr lang="es-MX" sz="1800" b="0" dirty="0"/>
              <a:t>7</a:t>
            </a:r>
          </a:p>
        </p:txBody>
      </p:sp>
      <p:sp>
        <p:nvSpPr>
          <p:cNvPr id="18" name="CuadroTexto 17">
            <a:extLst>
              <a:ext uri="{FF2B5EF4-FFF2-40B4-BE49-F238E27FC236}">
                <a16:creationId xmlns:a16="http://schemas.microsoft.com/office/drawing/2014/main" id="{DEDBE15A-D04A-4025-8160-9E8ACF192628}"/>
              </a:ext>
            </a:extLst>
          </p:cNvPr>
          <p:cNvSpPr txBox="1"/>
          <p:nvPr/>
        </p:nvSpPr>
        <p:spPr>
          <a:xfrm>
            <a:off x="4577556" y="4354135"/>
            <a:ext cx="312906" cy="369332"/>
          </a:xfrm>
          <a:prstGeom prst="rect">
            <a:avLst/>
          </a:prstGeom>
          <a:noFill/>
        </p:spPr>
        <p:txBody>
          <a:bodyPr wrap="none" rtlCol="0">
            <a:spAutoFit/>
          </a:bodyPr>
          <a:lstStyle/>
          <a:p>
            <a:r>
              <a:rPr lang="es-MX" sz="1800" b="0" dirty="0"/>
              <a:t>1</a:t>
            </a:r>
          </a:p>
        </p:txBody>
      </p:sp>
      <p:sp>
        <p:nvSpPr>
          <p:cNvPr id="19" name="CuadroTexto 18">
            <a:extLst>
              <a:ext uri="{FF2B5EF4-FFF2-40B4-BE49-F238E27FC236}">
                <a16:creationId xmlns:a16="http://schemas.microsoft.com/office/drawing/2014/main" id="{1F59E074-8ECE-4FF6-B2D0-BB5BB7384AF0}"/>
              </a:ext>
            </a:extLst>
          </p:cNvPr>
          <p:cNvSpPr txBox="1"/>
          <p:nvPr/>
        </p:nvSpPr>
        <p:spPr>
          <a:xfrm>
            <a:off x="4410049" y="3797752"/>
            <a:ext cx="569387" cy="369332"/>
          </a:xfrm>
          <a:prstGeom prst="rect">
            <a:avLst/>
          </a:prstGeom>
          <a:noFill/>
        </p:spPr>
        <p:txBody>
          <a:bodyPr wrap="none" rtlCol="0">
            <a:spAutoFit/>
          </a:bodyPr>
          <a:lstStyle/>
          <a:p>
            <a:r>
              <a:rPr lang="es-MX" sz="1800" b="0" dirty="0"/>
              <a:t>100</a:t>
            </a:r>
          </a:p>
        </p:txBody>
      </p:sp>
      <p:sp>
        <p:nvSpPr>
          <p:cNvPr id="20" name="CuadroTexto 19">
            <a:extLst>
              <a:ext uri="{FF2B5EF4-FFF2-40B4-BE49-F238E27FC236}">
                <a16:creationId xmlns:a16="http://schemas.microsoft.com/office/drawing/2014/main" id="{ACB0F926-7A9C-4E7C-9D0D-73CF15253F73}"/>
              </a:ext>
            </a:extLst>
          </p:cNvPr>
          <p:cNvSpPr txBox="1"/>
          <p:nvPr/>
        </p:nvSpPr>
        <p:spPr>
          <a:xfrm>
            <a:off x="5717163" y="4900436"/>
            <a:ext cx="300082" cy="369332"/>
          </a:xfrm>
          <a:prstGeom prst="rect">
            <a:avLst/>
          </a:prstGeom>
          <a:noFill/>
        </p:spPr>
        <p:txBody>
          <a:bodyPr wrap="none" rtlCol="0">
            <a:spAutoFit/>
          </a:bodyPr>
          <a:lstStyle/>
          <a:p>
            <a:r>
              <a:rPr lang="es-MX" sz="1800" b="0" dirty="0"/>
              <a:t>x</a:t>
            </a:r>
          </a:p>
        </p:txBody>
      </p:sp>
      <p:sp>
        <p:nvSpPr>
          <p:cNvPr id="21" name="CuadroTexto 20">
            <a:extLst>
              <a:ext uri="{FF2B5EF4-FFF2-40B4-BE49-F238E27FC236}">
                <a16:creationId xmlns:a16="http://schemas.microsoft.com/office/drawing/2014/main" id="{F6F1F34B-3871-4A2D-BA68-CAF0C1E458FC}"/>
              </a:ext>
            </a:extLst>
          </p:cNvPr>
          <p:cNvSpPr txBox="1"/>
          <p:nvPr/>
        </p:nvSpPr>
        <p:spPr>
          <a:xfrm>
            <a:off x="5722843" y="4354135"/>
            <a:ext cx="300082" cy="369332"/>
          </a:xfrm>
          <a:prstGeom prst="rect">
            <a:avLst/>
          </a:prstGeom>
          <a:noFill/>
        </p:spPr>
        <p:txBody>
          <a:bodyPr wrap="none" rtlCol="0">
            <a:spAutoFit/>
          </a:bodyPr>
          <a:lstStyle/>
          <a:p>
            <a:r>
              <a:rPr lang="es-MX" sz="1800" b="0" dirty="0"/>
              <a:t>y</a:t>
            </a:r>
          </a:p>
        </p:txBody>
      </p:sp>
      <p:sp>
        <p:nvSpPr>
          <p:cNvPr id="22" name="CuadroTexto 21">
            <a:extLst>
              <a:ext uri="{FF2B5EF4-FFF2-40B4-BE49-F238E27FC236}">
                <a16:creationId xmlns:a16="http://schemas.microsoft.com/office/drawing/2014/main" id="{37AC9A19-3FBE-4651-96FD-DDF552232459}"/>
              </a:ext>
            </a:extLst>
          </p:cNvPr>
          <p:cNvSpPr txBox="1"/>
          <p:nvPr/>
        </p:nvSpPr>
        <p:spPr>
          <a:xfrm>
            <a:off x="5646894" y="3795505"/>
            <a:ext cx="441146" cy="369332"/>
          </a:xfrm>
          <a:prstGeom prst="rect">
            <a:avLst/>
          </a:prstGeom>
          <a:noFill/>
        </p:spPr>
        <p:txBody>
          <a:bodyPr wrap="none" rtlCol="0">
            <a:spAutoFit/>
          </a:bodyPr>
          <a:lstStyle/>
          <a:p>
            <a:r>
              <a:rPr lang="es-MX" sz="1800" b="0" dirty="0"/>
              <a:t>ap</a:t>
            </a:r>
          </a:p>
        </p:txBody>
      </p:sp>
    </p:spTree>
    <p:extLst>
      <p:ext uri="{BB962C8B-B14F-4D97-AF65-F5344CB8AC3E}">
        <p14:creationId xmlns:p14="http://schemas.microsoft.com/office/powerpoint/2010/main" val="31295966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Ejemplo a nivel de código</a:t>
            </a:r>
          </a:p>
        </p:txBody>
      </p:sp>
      <p:pic>
        <p:nvPicPr>
          <p:cNvPr id="2" name="Imagen 1">
            <a:extLst>
              <a:ext uri="{FF2B5EF4-FFF2-40B4-BE49-F238E27FC236}">
                <a16:creationId xmlns:a16="http://schemas.microsoft.com/office/drawing/2014/main" id="{2D691047-E372-4A9A-9B05-92FFE0BC1E48}"/>
              </a:ext>
            </a:extLst>
          </p:cNvPr>
          <p:cNvPicPr>
            <a:picLocks noChangeAspect="1"/>
          </p:cNvPicPr>
          <p:nvPr/>
        </p:nvPicPr>
        <p:blipFill rotWithShape="1">
          <a:blip r:embed="rId3"/>
          <a:srcRect l="10769" t="20789" r="28769" b="8612"/>
          <a:stretch/>
        </p:blipFill>
        <p:spPr>
          <a:xfrm>
            <a:off x="1055077" y="1608845"/>
            <a:ext cx="6822831" cy="4479110"/>
          </a:xfrm>
          <a:prstGeom prst="rect">
            <a:avLst/>
          </a:prstGeom>
        </p:spPr>
      </p:pic>
    </p:spTree>
    <p:extLst>
      <p:ext uri="{BB962C8B-B14F-4D97-AF65-F5344CB8AC3E}">
        <p14:creationId xmlns:p14="http://schemas.microsoft.com/office/powerpoint/2010/main" val="24388150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Ejemplo a nivel de código (salida)</a:t>
            </a:r>
          </a:p>
        </p:txBody>
      </p:sp>
      <p:pic>
        <p:nvPicPr>
          <p:cNvPr id="3" name="Imagen 2">
            <a:extLst>
              <a:ext uri="{FF2B5EF4-FFF2-40B4-BE49-F238E27FC236}">
                <a16:creationId xmlns:a16="http://schemas.microsoft.com/office/drawing/2014/main" id="{F29C3B48-90C2-46AF-9EBA-A27E1E58C6B3}"/>
              </a:ext>
            </a:extLst>
          </p:cNvPr>
          <p:cNvPicPr>
            <a:picLocks noChangeAspect="1"/>
          </p:cNvPicPr>
          <p:nvPr/>
        </p:nvPicPr>
        <p:blipFill rotWithShape="1">
          <a:blip r:embed="rId3"/>
          <a:srcRect l="10616" t="20515" r="33538" b="36523"/>
          <a:stretch/>
        </p:blipFill>
        <p:spPr>
          <a:xfrm>
            <a:off x="829993" y="2152356"/>
            <a:ext cx="7578542" cy="3277773"/>
          </a:xfrm>
          <a:prstGeom prst="rect">
            <a:avLst/>
          </a:prstGeom>
        </p:spPr>
      </p:pic>
    </p:spTree>
    <p:extLst>
      <p:ext uri="{BB962C8B-B14F-4D97-AF65-F5344CB8AC3E}">
        <p14:creationId xmlns:p14="http://schemas.microsoft.com/office/powerpoint/2010/main" val="15109316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Ejemplo a nivel de código</a:t>
            </a:r>
          </a:p>
        </p:txBody>
      </p:sp>
      <p:pic>
        <p:nvPicPr>
          <p:cNvPr id="3" name="Imagen 2">
            <a:extLst>
              <a:ext uri="{FF2B5EF4-FFF2-40B4-BE49-F238E27FC236}">
                <a16:creationId xmlns:a16="http://schemas.microsoft.com/office/drawing/2014/main" id="{9424841B-218D-44E3-B6EC-5BBDE4C82EFD}"/>
              </a:ext>
            </a:extLst>
          </p:cNvPr>
          <p:cNvPicPr>
            <a:picLocks noChangeAspect="1"/>
          </p:cNvPicPr>
          <p:nvPr/>
        </p:nvPicPr>
        <p:blipFill rotWithShape="1">
          <a:blip r:embed="rId3"/>
          <a:srcRect l="11231" t="21062" r="14000" b="7244"/>
          <a:stretch/>
        </p:blipFill>
        <p:spPr>
          <a:xfrm>
            <a:off x="844062" y="1714827"/>
            <a:ext cx="7593652" cy="4093698"/>
          </a:xfrm>
          <a:prstGeom prst="rect">
            <a:avLst/>
          </a:prstGeom>
        </p:spPr>
      </p:pic>
    </p:spTree>
    <p:extLst>
      <p:ext uri="{BB962C8B-B14F-4D97-AF65-F5344CB8AC3E}">
        <p14:creationId xmlns:p14="http://schemas.microsoft.com/office/powerpoint/2010/main" val="95409830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Actividad</a:t>
            </a:r>
          </a:p>
        </p:txBody>
      </p:sp>
      <p:sp>
        <p:nvSpPr>
          <p:cNvPr id="5" name="CuadroTexto 4">
            <a:extLst>
              <a:ext uri="{FF2B5EF4-FFF2-40B4-BE49-F238E27FC236}">
                <a16:creationId xmlns:a16="http://schemas.microsoft.com/office/drawing/2014/main" id="{2D13B957-4A7F-4544-9DFC-6E755D579737}"/>
              </a:ext>
            </a:extLst>
          </p:cNvPr>
          <p:cNvSpPr txBox="1">
            <a:spLocks noChangeArrowheads="1"/>
          </p:cNvSpPr>
          <p:nvPr/>
        </p:nvSpPr>
        <p:spPr bwMode="auto">
          <a:xfrm>
            <a:off x="500063" y="1828800"/>
            <a:ext cx="78628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Elabora un programa que lea dos números y que los sume pero accediendo a su dirección de memoria (no a su nombre).</a:t>
            </a:r>
          </a:p>
        </p:txBody>
      </p:sp>
    </p:spTree>
    <p:extLst>
      <p:ext uri="{BB962C8B-B14F-4D97-AF65-F5344CB8AC3E}">
        <p14:creationId xmlns:p14="http://schemas.microsoft.com/office/powerpoint/2010/main" val="26993571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Aritmética de apuntadores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Las operaciones aritméticas que se pueden realizar con los apuntadores es la suma y la resta.</a:t>
            </a:r>
          </a:p>
          <a:p>
            <a:pPr algn="just">
              <a:buFont typeface="Wingdings" panose="05000000000000000000" pitchFamily="2" charset="2"/>
              <a:buChar char="Ø"/>
            </a:pPr>
            <a:endParaRPr lang="es-MX" sz="2800" b="0" dirty="0"/>
          </a:p>
          <a:p>
            <a:pPr algn="just">
              <a:buFont typeface="Wingdings" panose="05000000000000000000" pitchFamily="2" charset="2"/>
              <a:buChar char="Ø"/>
            </a:pPr>
            <a:r>
              <a:rPr lang="es-MX" sz="2800" b="0" dirty="0"/>
              <a:t>Sumar un entero a un apuntador significa incrementar la dirección de memoria para apuntar al siguiente elemento en la memoria. Restar entonces un entero a un apuntador significa calcular la dirección del elemento anterior en la memoria.</a:t>
            </a:r>
          </a:p>
        </p:txBody>
      </p:sp>
    </p:spTree>
    <p:extLst>
      <p:ext uri="{BB962C8B-B14F-4D97-AF65-F5344CB8AC3E}">
        <p14:creationId xmlns:p14="http://schemas.microsoft.com/office/powerpoint/2010/main" val="13709400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Aritmética de apuntadores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La dirección del siguiente elemento o el anterior en la memoria, depende del tipo de dato del apuntador.</a:t>
            </a:r>
          </a:p>
          <a:p>
            <a:pPr algn="just">
              <a:buFont typeface="Wingdings" panose="05000000000000000000" pitchFamily="2" charset="2"/>
              <a:buChar char="Ø"/>
            </a:pPr>
            <a:endParaRPr lang="es-MX" sz="2800" b="0" dirty="0"/>
          </a:p>
          <a:p>
            <a:pPr algn="just">
              <a:buFont typeface="Wingdings" panose="05000000000000000000" pitchFamily="2" charset="2"/>
              <a:buChar char="Ø"/>
            </a:pPr>
            <a:r>
              <a:rPr lang="es-MX" sz="2800" b="0" dirty="0"/>
              <a:t>Si p es un apuntador int, entonces p+1 es la dirección de memoria del siguiente entero contiguo a donde apunta p.</a:t>
            </a:r>
          </a:p>
        </p:txBody>
      </p:sp>
    </p:spTree>
    <p:extLst>
      <p:ext uri="{BB962C8B-B14F-4D97-AF65-F5344CB8AC3E}">
        <p14:creationId xmlns:p14="http://schemas.microsoft.com/office/powerpoint/2010/main" val="25282370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Contenido.</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800" b="0" dirty="0"/>
              <a:t>Objetivo</a:t>
            </a:r>
          </a:p>
          <a:p>
            <a:pPr algn="just">
              <a:buFont typeface="Wingdings" panose="05000000000000000000" pitchFamily="2" charset="2"/>
              <a:buChar char="Ø"/>
            </a:pPr>
            <a:r>
              <a:rPr lang="es-MX" altLang="es-MX" sz="2800" b="0" dirty="0"/>
              <a:t>Definición</a:t>
            </a:r>
          </a:p>
          <a:p>
            <a:pPr algn="just">
              <a:buFont typeface="Wingdings" panose="05000000000000000000" pitchFamily="2" charset="2"/>
              <a:buChar char="Ø"/>
            </a:pPr>
            <a:r>
              <a:rPr lang="es-MX" altLang="es-MX" sz="2800" b="0" dirty="0"/>
              <a:t>Uso</a:t>
            </a:r>
          </a:p>
          <a:p>
            <a:pPr algn="just">
              <a:buFont typeface="Wingdings" panose="05000000000000000000" pitchFamily="2" charset="2"/>
              <a:buChar char="Ø"/>
            </a:pPr>
            <a:r>
              <a:rPr lang="es-MX" altLang="es-MX" sz="2800" b="0" dirty="0"/>
              <a:t>Declaración</a:t>
            </a:r>
          </a:p>
          <a:p>
            <a:pPr algn="just">
              <a:buFont typeface="Wingdings" panose="05000000000000000000" pitchFamily="2" charset="2"/>
              <a:buChar char="Ø"/>
            </a:pPr>
            <a:r>
              <a:rPr lang="es-MX" altLang="es-MX" sz="2800" b="0" dirty="0"/>
              <a:t>Aritmética de apuntadores</a:t>
            </a:r>
          </a:p>
          <a:p>
            <a:pPr algn="just">
              <a:buFont typeface="Wingdings" panose="05000000000000000000" pitchFamily="2" charset="2"/>
              <a:buChar char="Ø"/>
            </a:pPr>
            <a:r>
              <a:rPr lang="es-MX" altLang="es-MX" sz="2800" b="0" dirty="0"/>
              <a:t>Reglas básicas</a:t>
            </a:r>
          </a:p>
          <a:p>
            <a:pPr algn="just">
              <a:buFont typeface="Wingdings" panose="05000000000000000000" pitchFamily="2" charset="2"/>
              <a:buChar char="Ø"/>
            </a:pPr>
            <a:r>
              <a:rPr lang="es-MX" altLang="es-MX" sz="2800" b="0" dirty="0"/>
              <a:t>Conclusión</a:t>
            </a:r>
          </a:p>
          <a:p>
            <a:pPr algn="just">
              <a:buFont typeface="Wingdings" panose="05000000000000000000" pitchFamily="2" charset="2"/>
              <a:buChar char="Ø"/>
            </a:pPr>
            <a:r>
              <a:rPr lang="es-MX" altLang="es-MX" sz="2800" b="0" dirty="0"/>
              <a:t>Referencias bibliográficas</a:t>
            </a:r>
          </a:p>
          <a:p>
            <a:pPr algn="just">
              <a:buFont typeface="Wingdings" panose="05000000000000000000" pitchFamily="2" charset="2"/>
              <a:buChar char="Ø"/>
            </a:pPr>
            <a:r>
              <a:rPr lang="es-MX" altLang="es-MX" sz="2800" b="0" dirty="0"/>
              <a:t>Instrucciones para su uso de este material</a:t>
            </a:r>
          </a:p>
          <a:p>
            <a:pPr algn="just">
              <a:buFont typeface="Wingdings" panose="05000000000000000000" pitchFamily="2" charset="2"/>
              <a:buChar char="Ø"/>
            </a:pPr>
            <a:endParaRPr lang="es-MX" altLang="es-MX" sz="2800" b="0" dirty="0"/>
          </a:p>
        </p:txBody>
      </p:sp>
    </p:spTree>
    <p:extLst>
      <p:ext uri="{BB962C8B-B14F-4D97-AF65-F5344CB8AC3E}">
        <p14:creationId xmlns:p14="http://schemas.microsoft.com/office/powerpoint/2010/main" val="22105664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Aritmética de apuntadores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Si p es un apuntador char, p-1 es la dirección de memoria del carácter inmediato antes del carácter que apunta p.</a:t>
            </a:r>
          </a:p>
          <a:p>
            <a:pPr algn="just">
              <a:buFont typeface="Wingdings" panose="05000000000000000000" pitchFamily="2" charset="2"/>
              <a:buChar char="Ø"/>
            </a:pPr>
            <a:endParaRPr lang="es-MX" sz="2800" b="0" dirty="0"/>
          </a:p>
          <a:p>
            <a:pPr algn="just">
              <a:buFont typeface="Wingdings" panose="05000000000000000000" pitchFamily="2" charset="2"/>
              <a:buChar char="Ø"/>
            </a:pPr>
            <a:r>
              <a:rPr lang="es-MX" sz="2800" b="0" dirty="0"/>
              <a:t>Por lo anterior, la aritmética de apuntadores puede aplicarse sólo entre direcciones de memoria del mismo tipo de datos, como es el caso de los arreglos.</a:t>
            </a:r>
          </a:p>
        </p:txBody>
      </p:sp>
    </p:spTree>
    <p:extLst>
      <p:ext uri="{BB962C8B-B14F-4D97-AF65-F5344CB8AC3E}">
        <p14:creationId xmlns:p14="http://schemas.microsoft.com/office/powerpoint/2010/main" val="41599855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Ejemplo de aritmética de apuntadores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462756" y="1616380"/>
            <a:ext cx="78628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Suma de los elementos de un arreglo.</a:t>
            </a:r>
          </a:p>
        </p:txBody>
      </p:sp>
      <p:pic>
        <p:nvPicPr>
          <p:cNvPr id="2" name="Imagen 1">
            <a:extLst>
              <a:ext uri="{FF2B5EF4-FFF2-40B4-BE49-F238E27FC236}">
                <a16:creationId xmlns:a16="http://schemas.microsoft.com/office/drawing/2014/main" id="{3803224F-AA33-4289-B1CF-39DE7B847CCC}"/>
              </a:ext>
            </a:extLst>
          </p:cNvPr>
          <p:cNvPicPr>
            <a:picLocks noChangeAspect="1"/>
          </p:cNvPicPr>
          <p:nvPr/>
        </p:nvPicPr>
        <p:blipFill rotWithShape="1">
          <a:blip r:embed="rId3"/>
          <a:srcRect l="17538" t="20242" r="37231" b="35702"/>
          <a:stretch/>
        </p:blipFill>
        <p:spPr>
          <a:xfrm>
            <a:off x="1096108" y="2303417"/>
            <a:ext cx="7074791" cy="3874292"/>
          </a:xfrm>
          <a:prstGeom prst="rect">
            <a:avLst/>
          </a:prstGeom>
        </p:spPr>
      </p:pic>
    </p:spTree>
    <p:extLst>
      <p:ext uri="{BB962C8B-B14F-4D97-AF65-F5344CB8AC3E}">
        <p14:creationId xmlns:p14="http://schemas.microsoft.com/office/powerpoint/2010/main" val="10291810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Ejemplo de aritmética de apuntadores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462756" y="1616380"/>
            <a:ext cx="78628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Suma de los elementos de un arreglo (salida).</a:t>
            </a:r>
          </a:p>
        </p:txBody>
      </p:sp>
      <p:pic>
        <p:nvPicPr>
          <p:cNvPr id="3" name="Imagen 2">
            <a:extLst>
              <a:ext uri="{FF2B5EF4-FFF2-40B4-BE49-F238E27FC236}">
                <a16:creationId xmlns:a16="http://schemas.microsoft.com/office/drawing/2014/main" id="{B7B8EB3C-3758-45BA-9B72-19EA7BF6032B}"/>
              </a:ext>
            </a:extLst>
          </p:cNvPr>
          <p:cNvPicPr>
            <a:picLocks noChangeAspect="1"/>
          </p:cNvPicPr>
          <p:nvPr/>
        </p:nvPicPr>
        <p:blipFill rotWithShape="1">
          <a:blip r:embed="rId3"/>
          <a:srcRect l="12000" t="20515" r="24616" b="54036"/>
          <a:stretch/>
        </p:blipFill>
        <p:spPr>
          <a:xfrm>
            <a:off x="566727" y="2734304"/>
            <a:ext cx="8322492" cy="3404383"/>
          </a:xfrm>
          <a:prstGeom prst="rect">
            <a:avLst/>
          </a:prstGeom>
        </p:spPr>
      </p:pic>
    </p:spTree>
    <p:extLst>
      <p:ext uri="{BB962C8B-B14F-4D97-AF65-F5344CB8AC3E}">
        <p14:creationId xmlns:p14="http://schemas.microsoft.com/office/powerpoint/2010/main" val="8108917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Ejemplo de aritmética de apuntadores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381000" y="1452563"/>
            <a:ext cx="78628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Elabora la prueba de escritorio para el siguiente código:</a:t>
            </a:r>
          </a:p>
        </p:txBody>
      </p:sp>
      <p:pic>
        <p:nvPicPr>
          <p:cNvPr id="2" name="Imagen 1">
            <a:extLst>
              <a:ext uri="{FF2B5EF4-FFF2-40B4-BE49-F238E27FC236}">
                <a16:creationId xmlns:a16="http://schemas.microsoft.com/office/drawing/2014/main" id="{83D83802-F431-4FE6-8EF9-B7F835988C1E}"/>
              </a:ext>
            </a:extLst>
          </p:cNvPr>
          <p:cNvPicPr>
            <a:picLocks noChangeAspect="1"/>
          </p:cNvPicPr>
          <p:nvPr/>
        </p:nvPicPr>
        <p:blipFill rotWithShape="1">
          <a:blip r:embed="rId3"/>
          <a:srcRect l="17692" t="19831" r="37692" b="23115"/>
          <a:stretch/>
        </p:blipFill>
        <p:spPr>
          <a:xfrm>
            <a:off x="1636788" y="2406670"/>
            <a:ext cx="5731435" cy="4120739"/>
          </a:xfrm>
          <a:prstGeom prst="rect">
            <a:avLst/>
          </a:prstGeom>
        </p:spPr>
      </p:pic>
    </p:spTree>
    <p:extLst>
      <p:ext uri="{BB962C8B-B14F-4D97-AF65-F5344CB8AC3E}">
        <p14:creationId xmlns:p14="http://schemas.microsoft.com/office/powerpoint/2010/main" val="12728591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Ejemplo de aritmética de apuntadores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381000" y="1452563"/>
            <a:ext cx="7862887"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Una vez que concluyas la prueba de escritorio, analízala con alguno de tus compañeros y discutan, si existen, las diferencias.</a:t>
            </a:r>
          </a:p>
          <a:p>
            <a:pPr algn="just">
              <a:buFont typeface="Wingdings" panose="05000000000000000000" pitchFamily="2" charset="2"/>
              <a:buChar char="Ø"/>
            </a:pPr>
            <a:endParaRPr lang="es-MX" sz="2800" b="0" dirty="0"/>
          </a:p>
          <a:p>
            <a:pPr algn="just">
              <a:buFont typeface="Wingdings" panose="05000000000000000000" pitchFamily="2" charset="2"/>
              <a:buChar char="Ø"/>
            </a:pPr>
            <a:r>
              <a:rPr lang="es-MX" sz="2800" b="0" dirty="0"/>
              <a:t>Revisa con el docente las salidas correspondientes y discute las diferencias.</a:t>
            </a:r>
          </a:p>
        </p:txBody>
      </p:sp>
    </p:spTree>
    <p:extLst>
      <p:ext uri="{BB962C8B-B14F-4D97-AF65-F5344CB8AC3E}">
        <p14:creationId xmlns:p14="http://schemas.microsoft.com/office/powerpoint/2010/main" val="25945601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Actividad</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381000" y="1452563"/>
            <a:ext cx="786288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Elabora un programa que permita llenas un arreglo de 20 elementos con números aleatorios entre 100 y 199</a:t>
            </a:r>
          </a:p>
          <a:p>
            <a:pPr algn="just">
              <a:buFont typeface="Wingdings" panose="05000000000000000000" pitchFamily="2" charset="2"/>
              <a:buChar char="Ø"/>
            </a:pPr>
            <a:r>
              <a:rPr lang="es-MX" sz="2800" b="0" dirty="0"/>
              <a:t>Imprime el arreglo obtenido</a:t>
            </a:r>
          </a:p>
          <a:p>
            <a:pPr algn="just">
              <a:buFont typeface="Wingdings" panose="05000000000000000000" pitchFamily="2" charset="2"/>
              <a:buChar char="Ø"/>
            </a:pPr>
            <a:r>
              <a:rPr lang="es-MX" sz="2800" b="0" dirty="0"/>
              <a:t>Imprime el numero menor y el numero mayor del arreglo.</a:t>
            </a:r>
          </a:p>
          <a:p>
            <a:pPr algn="just">
              <a:buFont typeface="Wingdings" panose="05000000000000000000" pitchFamily="2" charset="2"/>
              <a:buChar char="Ø"/>
            </a:pPr>
            <a:r>
              <a:rPr lang="es-MX" sz="2800" b="0" dirty="0"/>
              <a:t>Lo anterior deberás de realizarlo todo con apuntadores y aritmética de apuntadores.</a:t>
            </a:r>
          </a:p>
        </p:txBody>
      </p:sp>
    </p:spTree>
    <p:extLst>
      <p:ext uri="{BB962C8B-B14F-4D97-AF65-F5344CB8AC3E}">
        <p14:creationId xmlns:p14="http://schemas.microsoft.com/office/powerpoint/2010/main" val="6874391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Conclusiones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381000" y="1452563"/>
            <a:ext cx="7862887"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Los apuntadores son variables que guardan la dirección de memoria de otras variables.</a:t>
            </a:r>
          </a:p>
          <a:p>
            <a:pPr algn="just">
              <a:buFont typeface="Wingdings" panose="05000000000000000000" pitchFamily="2" charset="2"/>
              <a:buChar char="Ø"/>
            </a:pPr>
            <a:r>
              <a:rPr lang="es-MX" sz="2800" b="0" dirty="0"/>
              <a:t>Los apuntadores de declaran con la siguiente sintaxis:</a:t>
            </a:r>
          </a:p>
          <a:p>
            <a:pPr algn="just">
              <a:buFont typeface="Wingdings" panose="05000000000000000000" pitchFamily="2" charset="2"/>
              <a:buChar char="Ø"/>
            </a:pPr>
            <a:endParaRPr lang="es-MX" sz="2800" b="0" dirty="0"/>
          </a:p>
          <a:p>
            <a:pPr marL="0" indent="0" algn="ctr"/>
            <a:r>
              <a:rPr lang="es-MX" altLang="es-MX" sz="1800" b="0" dirty="0">
                <a:latin typeface="Courier New" panose="02070309020205020404" pitchFamily="49" charset="0"/>
                <a:cs typeface="Courier New" panose="02070309020205020404" pitchFamily="49" charset="0"/>
              </a:rPr>
              <a:t>&lt;tipo de dato apuntador&gt; *&lt;identificador del apuntador&gt;</a:t>
            </a:r>
          </a:p>
          <a:p>
            <a:pPr algn="just">
              <a:buFont typeface="Wingdings" panose="05000000000000000000" pitchFamily="2" charset="2"/>
              <a:buChar char="Ø"/>
            </a:pPr>
            <a:endParaRPr lang="es-MX" sz="2800" b="0" dirty="0"/>
          </a:p>
          <a:p>
            <a:pPr algn="just">
              <a:buFont typeface="Wingdings" panose="05000000000000000000" pitchFamily="2" charset="2"/>
              <a:buChar char="Ø"/>
            </a:pPr>
            <a:r>
              <a:rPr lang="es-MX" sz="2800" b="0" dirty="0"/>
              <a:t>En tipo de dato debe ser el mismo que el de la variable a la que se desea apuntar.</a:t>
            </a:r>
          </a:p>
          <a:p>
            <a:pPr algn="just">
              <a:buFont typeface="Wingdings" panose="05000000000000000000" pitchFamily="2" charset="2"/>
              <a:buChar char="Ø"/>
            </a:pPr>
            <a:r>
              <a:rPr lang="es-MX" sz="2800" b="0" dirty="0"/>
              <a:t>Los operadores * y &amp; se utilizan para manipular los apuntadores.</a:t>
            </a:r>
          </a:p>
        </p:txBody>
      </p:sp>
    </p:spTree>
    <p:extLst>
      <p:ext uri="{BB962C8B-B14F-4D97-AF65-F5344CB8AC3E}">
        <p14:creationId xmlns:p14="http://schemas.microsoft.com/office/powerpoint/2010/main" val="15403462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Conclusiones</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381000" y="1452563"/>
            <a:ext cx="786288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sz="2800" b="0" dirty="0"/>
              <a:t>La aritmética de apuntadores se utiliza para recorrer la memoria a la que apunta cada apuntador.</a:t>
            </a:r>
          </a:p>
          <a:p>
            <a:pPr algn="just">
              <a:buFont typeface="Wingdings" panose="05000000000000000000" pitchFamily="2" charset="2"/>
              <a:buChar char="Ø"/>
            </a:pPr>
            <a:r>
              <a:rPr lang="es-MX" sz="2800" b="0" dirty="0"/>
              <a:t>Las operaciones para esto son suma (incremento) y resta (decremento).</a:t>
            </a:r>
          </a:p>
          <a:p>
            <a:pPr algn="just">
              <a:buFont typeface="Wingdings" panose="05000000000000000000" pitchFamily="2" charset="2"/>
              <a:buChar char="Ø"/>
            </a:pPr>
            <a:r>
              <a:rPr lang="es-MX" sz="2800" b="0" dirty="0"/>
              <a:t>La aritmética de apuntadores se utiliza para recorrer estructuras de datos estáticas y para tener acceso a las estructuras de datos dinámicas.</a:t>
            </a:r>
          </a:p>
        </p:txBody>
      </p:sp>
    </p:spTree>
    <p:extLst>
      <p:ext uri="{BB962C8B-B14F-4D97-AF65-F5344CB8AC3E}">
        <p14:creationId xmlns:p14="http://schemas.microsoft.com/office/powerpoint/2010/main" val="396559212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4988"/>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 I.3 Datos definidos por el usuario</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Referencias bibliográficas.</a:t>
            </a:r>
            <a:endParaRPr lang="es-MX" sz="2400" dirty="0"/>
          </a:p>
        </p:txBody>
      </p:sp>
      <p:sp>
        <p:nvSpPr>
          <p:cNvPr id="5" name="29 CuadroTexto">
            <a:extLst>
              <a:ext uri="{FF2B5EF4-FFF2-40B4-BE49-F238E27FC236}">
                <a16:creationId xmlns:a16="http://schemas.microsoft.com/office/drawing/2014/main" id="{C23E6B43-B22F-4488-B192-EB4D647F6E71}"/>
              </a:ext>
            </a:extLst>
          </p:cNvPr>
          <p:cNvSpPr txBox="1"/>
          <p:nvPr/>
        </p:nvSpPr>
        <p:spPr>
          <a:xfrm>
            <a:off x="201613" y="1628775"/>
            <a:ext cx="8567737" cy="4832092"/>
          </a:xfrm>
          <a:prstGeom prst="rect">
            <a:avLst/>
          </a:prstGeom>
          <a:noFill/>
        </p:spPr>
        <p:txBody>
          <a:bodyPr>
            <a:spAutoFit/>
          </a:bodyPr>
          <a:lstStyle/>
          <a:p>
            <a:pPr marL="457200" indent="-457200" algn="just" eaLnBrk="1" hangingPunct="1">
              <a:buFontTx/>
              <a:buBlip>
                <a:blip r:embed="rId3">
                  <a:extLst/>
                </a:blip>
              </a:buBlip>
              <a:defRPr/>
            </a:pPr>
            <a:r>
              <a:rPr lang="es-MX" sz="2800" b="0" dirty="0"/>
              <a:t>Márquez, T., Osorio, S. y Olvera, E. (2011). </a:t>
            </a:r>
            <a:r>
              <a:rPr lang="es-MX" sz="2800" b="0" i="1" dirty="0"/>
              <a:t>Introducción a la programación estructurada en C</a:t>
            </a:r>
            <a:r>
              <a:rPr lang="es-MX" sz="2800" b="0" dirty="0"/>
              <a:t>. México, D.F. Pearson Educación. </a:t>
            </a:r>
          </a:p>
          <a:p>
            <a:pPr marL="457200" indent="-457200" algn="just" eaLnBrk="1" hangingPunct="1">
              <a:buFontTx/>
              <a:buBlip>
                <a:blip r:embed="rId3">
                  <a:extLst/>
                </a:blip>
              </a:buBlip>
              <a:defRPr/>
            </a:pPr>
            <a:r>
              <a:rPr lang="es-MX" sz="2800" b="0" dirty="0"/>
              <a:t>Corona, M. (2011). </a:t>
            </a:r>
            <a:r>
              <a:rPr lang="es-MX" sz="2800" b="0" i="1" dirty="0"/>
              <a:t>Diseño de algoritmos y su codificación en Lenguaje C</a:t>
            </a:r>
            <a:r>
              <a:rPr lang="es-MX" sz="2800" b="0" dirty="0"/>
              <a:t>. México, D.F. McGraw-Hill Educación.</a:t>
            </a:r>
          </a:p>
          <a:p>
            <a:pPr marL="457200" indent="-457200" algn="just" eaLnBrk="1" hangingPunct="1">
              <a:buFontTx/>
              <a:buBlip>
                <a:blip r:embed="rId3">
                  <a:extLst/>
                </a:blip>
              </a:buBlip>
              <a:defRPr/>
            </a:pPr>
            <a:endParaRPr lang="es-MX" sz="2800" b="0" dirty="0"/>
          </a:p>
          <a:p>
            <a:pPr marL="457200" indent="-457200" algn="just" eaLnBrk="1" hangingPunct="1">
              <a:buFontTx/>
              <a:buBlip>
                <a:blip r:embed="rId3">
                  <a:extLst/>
                </a:blip>
              </a:buBlip>
              <a:defRPr/>
            </a:pPr>
            <a:r>
              <a:rPr lang="es-MX" sz="2800" b="0" dirty="0"/>
              <a:t>Ambas publicaciones se pueden consultar desde la biblioteca digital. http://bibliotecadigital.uaemex.mx/contador/basesdedatos1.php</a:t>
            </a:r>
            <a:endParaRPr lang="es-MX" sz="2900" b="0" dirty="0"/>
          </a:p>
        </p:txBody>
      </p:sp>
    </p:spTree>
    <p:extLst>
      <p:ext uri="{BB962C8B-B14F-4D97-AF65-F5344CB8AC3E}">
        <p14:creationId xmlns:p14="http://schemas.microsoft.com/office/powerpoint/2010/main" val="39291400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4988"/>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 I.3 Datos definidos por el usuario</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Instrucciones para el uso de este material.</a:t>
            </a:r>
            <a:endParaRPr lang="es-MX" sz="2400" dirty="0"/>
          </a:p>
        </p:txBody>
      </p:sp>
      <p:sp>
        <p:nvSpPr>
          <p:cNvPr id="5" name="29 CuadroTexto">
            <a:extLst>
              <a:ext uri="{FF2B5EF4-FFF2-40B4-BE49-F238E27FC236}">
                <a16:creationId xmlns:a16="http://schemas.microsoft.com/office/drawing/2014/main" id="{C23E6B43-B22F-4488-B192-EB4D647F6E71}"/>
              </a:ext>
            </a:extLst>
          </p:cNvPr>
          <p:cNvSpPr txBox="1"/>
          <p:nvPr/>
        </p:nvSpPr>
        <p:spPr>
          <a:xfrm>
            <a:off x="201613" y="1628775"/>
            <a:ext cx="8567737" cy="4524315"/>
          </a:xfrm>
          <a:prstGeom prst="rect">
            <a:avLst/>
          </a:prstGeom>
          <a:noFill/>
        </p:spPr>
        <p:txBody>
          <a:bodyPr>
            <a:spAutoFit/>
          </a:bodyPr>
          <a:lstStyle/>
          <a:p>
            <a:pPr algn="just">
              <a:buBlip>
                <a:blip r:embed="rId3"/>
              </a:buBlip>
            </a:pPr>
            <a:r>
              <a:rPr lang="es-MX" altLang="es-MX" sz="2400" b="0" dirty="0"/>
              <a:t>Esta presentación ha sido diseñada para la exposición del tema correspondiente a la UC 1 “</a:t>
            </a:r>
            <a:r>
              <a:rPr lang="es-MX" altLang="es-MX" sz="2400" b="0" i="1" dirty="0"/>
              <a:t>Estructuras Estáticas</a:t>
            </a:r>
            <a:r>
              <a:rPr lang="es-MX" altLang="es-MX" sz="2400" b="0" dirty="0"/>
              <a:t>”, Tema 1.3 “</a:t>
            </a:r>
            <a:r>
              <a:rPr lang="es-MX" altLang="es-MX" sz="2400" b="0" i="1" dirty="0"/>
              <a:t>Apuntadores y aritmética de apuntadores”</a:t>
            </a:r>
            <a:r>
              <a:rPr lang="es-MX" altLang="es-MX" sz="2400" b="0" dirty="0"/>
              <a:t> de la Unidad de Aprendizaje de </a:t>
            </a:r>
            <a:r>
              <a:rPr lang="es-MX" altLang="es-MX" sz="2400" i="1" dirty="0">
                <a:solidFill>
                  <a:srgbClr val="FFFF00"/>
                </a:solidFill>
              </a:rPr>
              <a:t>Estructura de Datos</a:t>
            </a:r>
            <a:r>
              <a:rPr lang="es-MX" altLang="es-MX" sz="2400" b="0" dirty="0"/>
              <a:t>.</a:t>
            </a:r>
          </a:p>
          <a:p>
            <a:pPr algn="just">
              <a:buBlip>
                <a:blip r:embed="rId3"/>
              </a:buBlip>
            </a:pPr>
            <a:r>
              <a:rPr lang="es-MX" altLang="es-MX" sz="2400" b="0" dirty="0"/>
              <a:t>Para su mayor comprensión del tema se hace una introducción con ejercicios de reflexión a fin de que los alumnos y alumnas se involucren con el tema.</a:t>
            </a:r>
          </a:p>
          <a:p>
            <a:pPr algn="just">
              <a:buBlip>
                <a:blip r:embed="rId3"/>
              </a:buBlip>
            </a:pPr>
            <a:r>
              <a:rPr lang="es-MX" altLang="es-MX" sz="2400" b="0" dirty="0"/>
              <a:t>Para una mayor comprensión del tema, se recomienda ejecutar los ejemplos en algún compilador del lenguaje ANSI C.</a:t>
            </a:r>
          </a:p>
          <a:p>
            <a:pPr algn="just">
              <a:buBlip>
                <a:blip r:embed="rId3"/>
              </a:buBlip>
            </a:pPr>
            <a:r>
              <a:rPr lang="es-MX" altLang="es-MX" sz="2400" b="0" dirty="0"/>
              <a:t>La presentación fue elaborada en PowerPoint 2016, por lo que se recomienda utilizar este software o su visor.</a:t>
            </a:r>
          </a:p>
        </p:txBody>
      </p:sp>
    </p:spTree>
    <p:extLst>
      <p:ext uri="{BB962C8B-B14F-4D97-AF65-F5344CB8AC3E}">
        <p14:creationId xmlns:p14="http://schemas.microsoft.com/office/powerpoint/2010/main" val="2356788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Objetivo.</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800" b="0" dirty="0"/>
              <a:t>Implementar variables que permitan gestionar direcciones de memoria para gestionar estructuras estáticas y dinámicas.</a:t>
            </a:r>
          </a:p>
        </p:txBody>
      </p:sp>
      <p:pic>
        <p:nvPicPr>
          <p:cNvPr id="12" name="Imagen 11">
            <a:extLst>
              <a:ext uri="{FF2B5EF4-FFF2-40B4-BE49-F238E27FC236}">
                <a16:creationId xmlns:a16="http://schemas.microsoft.com/office/drawing/2014/main" id="{B06EDDE3-EC88-4CF5-974A-94E905D86EB4}"/>
              </a:ext>
            </a:extLst>
          </p:cNvPr>
          <p:cNvPicPr>
            <a:picLocks noChangeAspect="1"/>
          </p:cNvPicPr>
          <p:nvPr/>
        </p:nvPicPr>
        <p:blipFill>
          <a:blip r:embed="rId3"/>
          <a:stretch>
            <a:fillRect/>
          </a:stretch>
        </p:blipFill>
        <p:spPr>
          <a:xfrm>
            <a:off x="2433711" y="3590032"/>
            <a:ext cx="3658992" cy="243489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2" name="Rectangle 2"/>
          <p:cNvSpPr>
            <a:spLocks noGrp="1" noChangeArrowheads="1"/>
          </p:cNvSpPr>
          <p:nvPr>
            <p:ph type="title"/>
          </p:nvPr>
        </p:nvSpPr>
        <p:spPr>
          <a:xfrm>
            <a:off x="381000" y="228600"/>
            <a:ext cx="8393113" cy="695325"/>
          </a:xfrm>
        </p:spPr>
        <p:txBody>
          <a:bodyPr/>
          <a:lstStyle/>
          <a:p>
            <a:pPr algn="ctr" eaLnBrk="1" hangingPunct="1">
              <a:defRPr/>
            </a:pPr>
            <a:r>
              <a:rPr lang="es-AR" sz="4400" dirty="0"/>
              <a:t>Estructura de Datos.</a:t>
            </a:r>
          </a:p>
        </p:txBody>
      </p:sp>
      <p:sp>
        <p:nvSpPr>
          <p:cNvPr id="675844" name="Text Box 4"/>
          <p:cNvSpPr txBox="1">
            <a:spLocks noChangeArrowheads="1"/>
          </p:cNvSpPr>
          <p:nvPr/>
        </p:nvSpPr>
        <p:spPr bwMode="auto">
          <a:xfrm>
            <a:off x="457200" y="1490663"/>
            <a:ext cx="7912100" cy="2043112"/>
          </a:xfrm>
          <a:prstGeom prst="rect">
            <a:avLst/>
          </a:prstGeom>
          <a:noFill/>
          <a:ln w="9525" algn="ctr">
            <a:noFill/>
            <a:miter lim="800000"/>
            <a:headEnd type="none" w="sm" len="sm"/>
            <a:tailEnd type="none" w="sm" len="sm"/>
          </a:ln>
          <a:effectLst/>
        </p:spPr>
        <p:txBody>
          <a:bodyPr lIns="92075" tIns="46038" rIns="92075" bIns="46038">
            <a:spAutoFit/>
          </a:bodyPr>
          <a:lstStyle/>
          <a:p>
            <a:pPr algn="ctr">
              <a:spcBef>
                <a:spcPct val="50000"/>
              </a:spcBef>
              <a:defRPr/>
            </a:pPr>
            <a:r>
              <a:rPr lang="es-MX" dirty="0">
                <a:effectLst>
                  <a:outerShdw blurRad="38100" dist="38100" dir="2700000" algn="tl">
                    <a:srgbClr val="000000"/>
                  </a:outerShdw>
                </a:effectLst>
              </a:rPr>
              <a:t>Jorge Ignacio Pérez Morales</a:t>
            </a:r>
          </a:p>
          <a:p>
            <a:pPr algn="ctr">
              <a:spcBef>
                <a:spcPct val="50000"/>
              </a:spcBef>
              <a:defRPr/>
            </a:pPr>
            <a:r>
              <a:rPr lang="es-MX" dirty="0">
                <a:effectLst>
                  <a:outerShdw blurRad="38100" dist="38100" dir="2700000" algn="tl">
                    <a:srgbClr val="000000"/>
                  </a:outerShdw>
                </a:effectLst>
                <a:hlinkClick r:id="rId3"/>
              </a:rPr>
              <a:t>jorge_ipm@hotmail.com</a:t>
            </a:r>
            <a:endParaRPr lang="es-MX" dirty="0">
              <a:effectLst>
                <a:outerShdw blurRad="38100" dist="38100" dir="2700000" algn="tl">
                  <a:srgbClr val="000000"/>
                </a:outerShdw>
              </a:effectLst>
            </a:endParaRPr>
          </a:p>
          <a:p>
            <a:pPr algn="ctr">
              <a:spcBef>
                <a:spcPct val="50000"/>
              </a:spcBef>
              <a:defRPr/>
            </a:pPr>
            <a:endParaRPr lang="es-ES" dirty="0">
              <a:effectLst>
                <a:outerShdw blurRad="38100" dist="38100" dir="2700000" algn="tl">
                  <a:srgbClr val="000000"/>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Definición</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algn="just">
              <a:buFont typeface="Wingdings" panose="05000000000000000000" pitchFamily="2" charset="2"/>
              <a:buChar char="Ø"/>
            </a:pPr>
            <a:r>
              <a:rPr lang="es-MX" altLang="es-MX" sz="2800" b="0" dirty="0"/>
              <a:t>Un apuntador es una variable que contiene una  dirección de memoria como valor almacenado. (Márquez &amp; Osorio, 2011)</a:t>
            </a:r>
          </a:p>
        </p:txBody>
      </p:sp>
      <p:pic>
        <p:nvPicPr>
          <p:cNvPr id="5" name="Picture 2" descr="http://www.seduca2.uaemex.mx/Organismos/dgecyd/E3364/img/Direccion%20de%20memoria.png">
            <a:extLst>
              <a:ext uri="{FF2B5EF4-FFF2-40B4-BE49-F238E27FC236}">
                <a16:creationId xmlns:a16="http://schemas.microsoft.com/office/drawing/2014/main" id="{5FAF0A30-518F-4102-A730-53A03CA914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0059" y="3213795"/>
            <a:ext cx="2674814" cy="356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92819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Definición</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0" lvl="0" indent="0" algn="just" eaLnBrk="0" hangingPunct="0"/>
            <a:r>
              <a:rPr lang="es-MX" altLang="es-MX" sz="2400" b="0" dirty="0">
                <a:solidFill>
                  <a:srgbClr val="FFFFFF"/>
                </a:solidFill>
              </a:rPr>
              <a:t>Un apuntador es una variable que permite almacenar la dirección de memoria de otra variable.</a:t>
            </a:r>
          </a:p>
          <a:p>
            <a:pPr marL="0" lvl="0" indent="0" algn="just" eaLnBrk="0" hangingPunct="0"/>
            <a:r>
              <a:rPr lang="es-MX" altLang="es-MX" sz="2400" b="0" dirty="0">
                <a:solidFill>
                  <a:srgbClr val="FFFFFF"/>
                </a:solidFill>
              </a:rPr>
              <a:t>Por su definición los apuntadores sólo almacenan direcciones de memoria.</a:t>
            </a:r>
          </a:p>
          <a:p>
            <a:pPr marL="0" lvl="0" indent="0" algn="r" eaLnBrk="0" hangingPunct="0"/>
            <a:r>
              <a:rPr lang="es-MX" altLang="es-MX" sz="2000" dirty="0">
                <a:solidFill>
                  <a:srgbClr val="FFFFFF"/>
                </a:solidFill>
              </a:rPr>
              <a:t>Joyanes &amp; Zahonero 2013</a:t>
            </a:r>
          </a:p>
        </p:txBody>
      </p:sp>
      <p:pic>
        <p:nvPicPr>
          <p:cNvPr id="5" name="Imagen 5" descr="... el valor 43 el valor 43 se almacena en la posición de memoria 00003">
            <a:extLst>
              <a:ext uri="{FF2B5EF4-FFF2-40B4-BE49-F238E27FC236}">
                <a16:creationId xmlns:a16="http://schemas.microsoft.com/office/drawing/2014/main" id="{A3F2C036-E85B-4B56-A633-DA8AADDE5F2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1567" y="3595151"/>
            <a:ext cx="2903537" cy="231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42854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5450"/>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2400" kern="0" dirty="0"/>
              <a:t>Uso</a:t>
            </a:r>
            <a:endParaRPr lang="es-MX" sz="2400" dirty="0"/>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381000" y="1589649"/>
            <a:ext cx="7862887"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Ø"/>
              <a:defRPr/>
            </a:pPr>
            <a:r>
              <a:rPr lang="es-MX" altLang="es-MX" sz="2400" b="0" dirty="0"/>
              <a:t>Las estructuras de datos estáticas pueden accederse por su nombre o por su dirección de memoria, pero las estructuras de datos dinámicas sólo se pueden acceder por su dirección de memoria.</a:t>
            </a:r>
          </a:p>
          <a:p>
            <a:pPr marL="342900" indent="-342900" algn="just">
              <a:buFont typeface="Wingdings" panose="05000000000000000000" pitchFamily="2" charset="2"/>
              <a:buChar char="Ø"/>
              <a:defRPr/>
            </a:pPr>
            <a:r>
              <a:rPr lang="es-MX" altLang="es-MX" sz="2400" b="0" dirty="0"/>
              <a:t>Los sistemas operativos, compiladores, sistemas manejadores de base de datos, son algunos ejemplos que, durante su desarrollo, hacen uso de estructuras de datos dinámicas, por lo tanto, requieren del manejo de apuntadores.</a:t>
            </a:r>
          </a:p>
          <a:p>
            <a:pPr marL="342900" indent="-342900" algn="just">
              <a:buFont typeface="Wingdings" panose="05000000000000000000" pitchFamily="2" charset="2"/>
              <a:buChar char="Ø"/>
              <a:defRPr/>
            </a:pPr>
            <a:r>
              <a:rPr lang="es-MX" altLang="es-MX" sz="2400" b="0" dirty="0"/>
              <a:t>Esto se verá a más detalle en la unidad 3 del programa de estudios.</a:t>
            </a:r>
          </a:p>
        </p:txBody>
      </p:sp>
    </p:spTree>
    <p:extLst>
      <p:ext uri="{BB962C8B-B14F-4D97-AF65-F5344CB8AC3E}">
        <p14:creationId xmlns:p14="http://schemas.microsoft.com/office/powerpoint/2010/main" val="6031959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Reglas básicas</a:t>
            </a:r>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372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Ø"/>
              <a:defRPr/>
            </a:pPr>
            <a:r>
              <a:rPr lang="es-MX" altLang="es-MX" sz="2400" b="0" dirty="0"/>
              <a:t>Un apuntador es una variable como cualquier otra;</a:t>
            </a:r>
          </a:p>
          <a:p>
            <a:pPr marL="342900" indent="-342900" algn="just">
              <a:buFont typeface="Wingdings" panose="05000000000000000000" pitchFamily="2" charset="2"/>
              <a:buChar char="Ø"/>
              <a:defRPr/>
            </a:pPr>
            <a:r>
              <a:rPr lang="es-MX" altLang="es-MX" sz="2400" b="0" dirty="0"/>
              <a:t>Una variable apuntador contiene una dirección que apunta a otra dirección de memoria</a:t>
            </a:r>
          </a:p>
          <a:p>
            <a:pPr marL="342900" indent="-342900" algn="just">
              <a:buFont typeface="Wingdings" panose="05000000000000000000" pitchFamily="2" charset="2"/>
              <a:buChar char="Ø"/>
              <a:defRPr/>
            </a:pPr>
            <a:r>
              <a:rPr lang="es-MX" altLang="es-MX" sz="2400" b="0" dirty="0"/>
              <a:t>En esa posición, se almacenan los datos a los que apunta el apuntador;</a:t>
            </a:r>
          </a:p>
          <a:p>
            <a:pPr marL="342900" indent="-342900" algn="just">
              <a:buFont typeface="Wingdings" panose="05000000000000000000" pitchFamily="2" charset="2"/>
              <a:buChar char="Ø"/>
              <a:defRPr/>
            </a:pPr>
            <a:r>
              <a:rPr lang="es-MX" altLang="es-MX" sz="2400" b="0" dirty="0"/>
              <a:t>Un apuntador apunta a una variable en la memoria.</a:t>
            </a:r>
          </a:p>
          <a:p>
            <a:pPr marL="342900" indent="-342900" algn="just">
              <a:buFont typeface="Wingdings" panose="05000000000000000000" pitchFamily="2" charset="2"/>
              <a:buChar char="Ø"/>
              <a:defRPr/>
            </a:pPr>
            <a:r>
              <a:rPr lang="es-MX" altLang="es-MX" sz="2400" b="0" dirty="0"/>
              <a:t>Los apuntadores deben de seguir las mismas reglas que se aplican a las demás variables, tener nombres únicos y declararse ante de usarse</a:t>
            </a:r>
          </a:p>
          <a:p>
            <a:pPr marL="0" lvl="0" indent="0" algn="r" eaLnBrk="0" hangingPunct="0"/>
            <a:endParaRPr lang="es-MX" altLang="es-MX" sz="2000" dirty="0">
              <a:solidFill>
                <a:srgbClr val="FFFFFF"/>
              </a:solidFill>
            </a:endParaRPr>
          </a:p>
        </p:txBody>
      </p:sp>
    </p:spTree>
    <p:extLst>
      <p:ext uri="{BB962C8B-B14F-4D97-AF65-F5344CB8AC3E}">
        <p14:creationId xmlns:p14="http://schemas.microsoft.com/office/powerpoint/2010/main" val="5173421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Declaración</a:t>
            </a:r>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Ø"/>
              <a:defRPr/>
            </a:pPr>
            <a:r>
              <a:rPr lang="es-MX" altLang="es-MX" sz="2400" b="0" dirty="0"/>
              <a:t>La declaración debe indicar al compilador el tipo de dato al que apunta el apuntador, para ello se precede su nombre con un asterisco (*), mediante el siguiente formato:</a:t>
            </a:r>
          </a:p>
          <a:p>
            <a:pPr algn="just">
              <a:defRPr/>
            </a:pPr>
            <a:endParaRPr lang="es-MX" altLang="es-MX" sz="2400" b="0" dirty="0"/>
          </a:p>
          <a:p>
            <a:pPr algn="ctr">
              <a:defRPr/>
            </a:pPr>
            <a:r>
              <a:rPr lang="es-MX" altLang="es-MX" sz="1800" dirty="0">
                <a:latin typeface="Courier New" panose="02070309020205020404" pitchFamily="49" charset="0"/>
                <a:cs typeface="Courier New" panose="02070309020205020404" pitchFamily="49" charset="0"/>
              </a:rPr>
              <a:t>&lt;tipo de dato apuntador&gt; *&lt;identificador del apuntador&gt;</a:t>
            </a:r>
          </a:p>
          <a:p>
            <a:pPr marL="0" lvl="0" indent="0" algn="r" eaLnBrk="0" hangingPunct="0"/>
            <a:endParaRPr lang="es-MX" altLang="es-MX" sz="2000" dirty="0">
              <a:solidFill>
                <a:srgbClr val="FFFFFF"/>
              </a:solidFill>
            </a:endParaRPr>
          </a:p>
        </p:txBody>
      </p:sp>
    </p:spTree>
    <p:extLst>
      <p:ext uri="{BB962C8B-B14F-4D97-AF65-F5344CB8AC3E}">
        <p14:creationId xmlns:p14="http://schemas.microsoft.com/office/powerpoint/2010/main" val="18874397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a:extLst>
              <a:ext uri="{FF2B5EF4-FFF2-40B4-BE49-F238E27FC236}">
                <a16:creationId xmlns:a16="http://schemas.microsoft.com/office/drawing/2014/main" id="{F5D639AC-0C46-401F-B088-3821F350BFD3}"/>
              </a:ext>
            </a:extLst>
          </p:cNvPr>
          <p:cNvSpPr txBox="1">
            <a:spLocks/>
          </p:cNvSpPr>
          <p:nvPr/>
        </p:nvSpPr>
        <p:spPr bwMode="auto">
          <a:xfrm>
            <a:off x="381000" y="228600"/>
            <a:ext cx="8393113" cy="535531"/>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defRPr/>
            </a:pPr>
            <a:r>
              <a:rPr lang="es-MX" sz="3200" b="0" kern="0" dirty="0"/>
              <a:t>UAI.4 Apuntadores, aritmética de apuntadores</a:t>
            </a:r>
            <a:endParaRPr lang="es-MX" sz="3200" dirty="0"/>
          </a:p>
        </p:txBody>
      </p:sp>
      <p:sp>
        <p:nvSpPr>
          <p:cNvPr id="8" name="1 Título">
            <a:extLst>
              <a:ext uri="{FF2B5EF4-FFF2-40B4-BE49-F238E27FC236}">
                <a16:creationId xmlns:a16="http://schemas.microsoft.com/office/drawing/2014/main" id="{6E36196D-2F46-4D0F-938F-FE4FC67F9411}"/>
              </a:ext>
            </a:extLst>
          </p:cNvPr>
          <p:cNvSpPr txBox="1">
            <a:spLocks/>
          </p:cNvSpPr>
          <p:nvPr/>
        </p:nvSpPr>
        <p:spPr bwMode="auto">
          <a:xfrm>
            <a:off x="381000" y="1027113"/>
            <a:ext cx="8393113" cy="424732"/>
          </a:xfrm>
          <a:prstGeom prst="rect">
            <a:avLst/>
          </a:prstGeom>
          <a:noFill/>
          <a:ln w="9525">
            <a:noFill/>
            <a:miter lim="800000"/>
            <a:headEnd/>
            <a:tailEnd/>
          </a:ln>
          <a:effectLst/>
        </p:spPr>
        <p:txBody>
          <a:bodyPr>
            <a:spAutoFit/>
          </a:bodyPr>
          <a:lstStyle>
            <a:lvl1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2pPr>
            <a:lvl3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3pPr>
            <a:lvl4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4pPr>
            <a:lvl5pPr algn="l" rtl="0" eaLnBrk="0" fontAlgn="base" hangingPunct="0">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Franklin Gothic Medium" pitchFamily="34" charset="0"/>
              </a:defRPr>
            </a:lvl9pPr>
          </a:lstStyle>
          <a:p>
            <a:pPr algn="just">
              <a:buFont typeface="Wingdings" panose="05000000000000000000" pitchFamily="2" charset="2"/>
              <a:buChar char="Ø"/>
              <a:defRPr/>
            </a:pPr>
            <a:r>
              <a:rPr lang="es-MX" sz="2400" b="0" kern="0" dirty="0"/>
              <a:t>Declaración</a:t>
            </a:r>
          </a:p>
        </p:txBody>
      </p:sp>
      <p:sp>
        <p:nvSpPr>
          <p:cNvPr id="9" name="CuadroTexto 4">
            <a:extLst>
              <a:ext uri="{FF2B5EF4-FFF2-40B4-BE49-F238E27FC236}">
                <a16:creationId xmlns:a16="http://schemas.microsoft.com/office/drawing/2014/main" id="{1F249DE0-3B3E-44D2-8719-15C7054052D0}"/>
              </a:ext>
            </a:extLst>
          </p:cNvPr>
          <p:cNvSpPr txBox="1">
            <a:spLocks noChangeArrowheads="1"/>
          </p:cNvSpPr>
          <p:nvPr/>
        </p:nvSpPr>
        <p:spPr bwMode="auto">
          <a:xfrm>
            <a:off x="500063" y="1828800"/>
            <a:ext cx="7862887" cy="44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cs typeface="Arial" panose="020B0604020202020204" pitchFamily="34" charset="0"/>
              </a:defRPr>
            </a:lvl1pPr>
            <a:lvl2pPr marL="914400" indent="-457200">
              <a:defRPr sz="3200" b="1">
                <a:solidFill>
                  <a:schemeClr val="tx1"/>
                </a:solidFill>
                <a:latin typeface="Arial" panose="020B0604020202020204" pitchFamily="34" charset="0"/>
                <a:cs typeface="Arial" panose="020B0604020202020204" pitchFamily="34" charset="0"/>
              </a:defRPr>
            </a:lvl2pPr>
            <a:lvl3pPr marL="1143000" indent="-228600">
              <a:defRPr sz="3200" b="1">
                <a:solidFill>
                  <a:schemeClr val="tx1"/>
                </a:solidFill>
                <a:latin typeface="Arial" panose="020B0604020202020204" pitchFamily="34" charset="0"/>
                <a:cs typeface="Arial" panose="020B0604020202020204" pitchFamily="34" charset="0"/>
              </a:defRPr>
            </a:lvl3pPr>
            <a:lvl4pPr marL="1600200" indent="-228600">
              <a:defRPr sz="3200" b="1">
                <a:solidFill>
                  <a:schemeClr val="tx1"/>
                </a:solidFill>
                <a:latin typeface="Arial" panose="020B0604020202020204" pitchFamily="34" charset="0"/>
                <a:cs typeface="Arial" panose="020B0604020202020204" pitchFamily="34" charset="0"/>
              </a:defRPr>
            </a:lvl4pPr>
            <a:lvl5pPr marL="2057400" indent="-228600">
              <a:defRPr sz="32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cs typeface="Arial" panose="020B0604020202020204" pitchFamily="34" charset="0"/>
              </a:defRPr>
            </a:lvl9pPr>
          </a:lstStyle>
          <a:p>
            <a:pPr marL="342900" indent="-342900" algn="just">
              <a:buFont typeface="Wingdings" panose="05000000000000000000" pitchFamily="2" charset="2"/>
              <a:buChar char="Ø"/>
              <a:defRPr/>
            </a:pPr>
            <a:r>
              <a:rPr lang="es-MX" altLang="es-MX" sz="2400" b="0" dirty="0"/>
              <a:t>Ejemplos de cómo declarar un apuntador en lenguaje C es el siguiente:</a:t>
            </a:r>
          </a:p>
          <a:p>
            <a:pPr algn="just">
              <a:defRPr/>
            </a:pPr>
            <a:endParaRPr lang="es-MX" altLang="es-MX" sz="2400" b="0" dirty="0"/>
          </a:p>
          <a:p>
            <a:pPr lvl="1">
              <a:defRPr/>
            </a:pPr>
            <a:r>
              <a:rPr lang="es-MX" altLang="es-MX" sz="2400" b="0" dirty="0">
                <a:latin typeface="Courier New" panose="02070309020205020404" pitchFamily="49" charset="0"/>
                <a:cs typeface="Courier New" panose="02070309020205020404" pitchFamily="49" charset="0"/>
              </a:rPr>
              <a:t>int *ap1; //Apuntador a un int</a:t>
            </a:r>
          </a:p>
          <a:p>
            <a:pPr lvl="1">
              <a:defRPr/>
            </a:pPr>
            <a:r>
              <a:rPr lang="es-MX" altLang="es-MX" sz="2400" b="0" dirty="0">
                <a:latin typeface="Courier New" panose="02070309020205020404" pitchFamily="49" charset="0"/>
                <a:cs typeface="Courier New" panose="02070309020205020404" pitchFamily="49" charset="0"/>
              </a:rPr>
              <a:t>float *ap2; //Apuntador a un float</a:t>
            </a:r>
          </a:p>
          <a:p>
            <a:pPr lvl="1">
              <a:defRPr/>
            </a:pPr>
            <a:r>
              <a:rPr lang="es-MX" altLang="es-MX" sz="2400" b="0" dirty="0">
                <a:latin typeface="Courier New" panose="02070309020205020404" pitchFamily="49" charset="0"/>
                <a:cs typeface="Courier New" panose="02070309020205020404" pitchFamily="49" charset="0"/>
              </a:rPr>
              <a:t>char *ap3; //Apuntador a un char</a:t>
            </a:r>
          </a:p>
          <a:p>
            <a:pPr algn="just">
              <a:defRPr/>
            </a:pPr>
            <a:endParaRPr lang="es-MX" altLang="es-MX" sz="2400" b="0" dirty="0"/>
          </a:p>
          <a:p>
            <a:pPr marL="342900" indent="-342900" algn="just">
              <a:buFont typeface="Wingdings" panose="05000000000000000000" pitchFamily="2" charset="2"/>
              <a:buChar char="Ø"/>
              <a:defRPr/>
            </a:pPr>
            <a:r>
              <a:rPr lang="es-MX" altLang="es-MX" sz="2400" b="0" dirty="0"/>
              <a:t>Se pueden tener apuntadores a cualquier tipo de variable, pero siempre se debe asociar un tipo en particular, es decir, no puedes asociar un apuntador long int a una variable short int.</a:t>
            </a:r>
          </a:p>
          <a:p>
            <a:pPr marL="0" lvl="0" indent="0" algn="r" eaLnBrk="0" hangingPunct="0"/>
            <a:endParaRPr lang="es-MX" altLang="es-MX" sz="2000" dirty="0">
              <a:solidFill>
                <a:srgbClr val="FFFFFF"/>
              </a:solidFill>
            </a:endParaRPr>
          </a:p>
        </p:txBody>
      </p:sp>
    </p:spTree>
    <p:extLst>
      <p:ext uri="{BB962C8B-B14F-4D97-AF65-F5344CB8AC3E}">
        <p14:creationId xmlns:p14="http://schemas.microsoft.com/office/powerpoint/2010/main" val="668608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theme/theme1.xml><?xml version="1.0" encoding="utf-8"?>
<a:theme xmlns:a="http://schemas.openxmlformats.org/drawingml/2006/main" name="1_VS_NET Launch Template">
  <a:themeElements>
    <a:clrScheme name="1_VS_NET Launch Template 1">
      <a:dk1>
        <a:srgbClr val="000000"/>
      </a:dk1>
      <a:lt1>
        <a:srgbClr val="FFFFFF"/>
      </a:lt1>
      <a:dk2>
        <a:srgbClr val="00478E"/>
      </a:dk2>
      <a:lt2>
        <a:srgbClr val="FFCC29"/>
      </a:lt2>
      <a:accent1>
        <a:srgbClr val="FCEB98"/>
      </a:accent1>
      <a:accent2>
        <a:srgbClr val="6699FF"/>
      </a:accent2>
      <a:accent3>
        <a:srgbClr val="AAB1C6"/>
      </a:accent3>
      <a:accent4>
        <a:srgbClr val="DADADA"/>
      </a:accent4>
      <a:accent5>
        <a:srgbClr val="FDF3CA"/>
      </a:accent5>
      <a:accent6>
        <a:srgbClr val="5C8AE7"/>
      </a:accent6>
      <a:hlink>
        <a:srgbClr val="66CC66"/>
      </a:hlink>
      <a:folHlink>
        <a:srgbClr val="FA7438"/>
      </a:folHlink>
    </a:clrScheme>
    <a:fontScheme name="1_VS_NET Launch Template">
      <a:majorFont>
        <a:latin typeface="Franklin Gothic Medium"/>
        <a:ea typeface=""/>
        <a:cs typeface=""/>
      </a:majorFont>
      <a:minorFont>
        <a:latin typeface="Franklin 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1_VS_NET Launch Template 1">
        <a:dk1>
          <a:srgbClr val="000000"/>
        </a:dk1>
        <a:lt1>
          <a:srgbClr val="FFFFFF"/>
        </a:lt1>
        <a:dk2>
          <a:srgbClr val="00478E"/>
        </a:dk2>
        <a:lt2>
          <a:srgbClr val="FFCC29"/>
        </a:lt2>
        <a:accent1>
          <a:srgbClr val="FCEB98"/>
        </a:accent1>
        <a:accent2>
          <a:srgbClr val="6699FF"/>
        </a:accent2>
        <a:accent3>
          <a:srgbClr val="AAB1C6"/>
        </a:accent3>
        <a:accent4>
          <a:srgbClr val="DADADA"/>
        </a:accent4>
        <a:accent5>
          <a:srgbClr val="FDF3CA"/>
        </a:accent5>
        <a:accent6>
          <a:srgbClr val="5C8AE7"/>
        </a:accent6>
        <a:hlink>
          <a:srgbClr val="66CC66"/>
        </a:hlink>
        <a:folHlink>
          <a:srgbClr val="FA7438"/>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VP_GlobalSummit_Template">
  <a:themeElements>
    <a:clrScheme name="MVP_GlobalSummit_Template 1">
      <a:dk1>
        <a:srgbClr val="000000"/>
      </a:dk1>
      <a:lt1>
        <a:srgbClr val="FFFFFF"/>
      </a:lt1>
      <a:dk2>
        <a:srgbClr val="003399"/>
      </a:dk2>
      <a:lt2>
        <a:srgbClr val="FFB601"/>
      </a:lt2>
      <a:accent1>
        <a:srgbClr val="F7E993"/>
      </a:accent1>
      <a:accent2>
        <a:srgbClr val="66CC66"/>
      </a:accent2>
      <a:accent3>
        <a:srgbClr val="AAADCA"/>
      </a:accent3>
      <a:accent4>
        <a:srgbClr val="DADADA"/>
      </a:accent4>
      <a:accent5>
        <a:srgbClr val="FAF2C8"/>
      </a:accent5>
      <a:accent6>
        <a:srgbClr val="5CB95C"/>
      </a:accent6>
      <a:hlink>
        <a:srgbClr val="1D509B"/>
      </a:hlink>
      <a:folHlink>
        <a:srgbClr val="FF6633"/>
      </a:folHlink>
    </a:clrScheme>
    <a:fontScheme name="MVP_GlobalSummit_Template">
      <a:majorFont>
        <a:latin typeface="Segoe Semibold"/>
        <a:ea typeface=""/>
        <a:cs typeface=""/>
      </a:majorFont>
      <a:minorFont>
        <a:latin typeface="Segoe Semi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MVP_GlobalSummit_Template 1">
        <a:dk1>
          <a:srgbClr val="000000"/>
        </a:dk1>
        <a:lt1>
          <a:srgbClr val="FFFFFF"/>
        </a:lt1>
        <a:dk2>
          <a:srgbClr val="003399"/>
        </a:dk2>
        <a:lt2>
          <a:srgbClr val="FFB601"/>
        </a:lt2>
        <a:accent1>
          <a:srgbClr val="F7E993"/>
        </a:accent1>
        <a:accent2>
          <a:srgbClr val="66CC66"/>
        </a:accent2>
        <a:accent3>
          <a:srgbClr val="AAADCA"/>
        </a:accent3>
        <a:accent4>
          <a:srgbClr val="DADADA"/>
        </a:accent4>
        <a:accent5>
          <a:srgbClr val="FAF2C8"/>
        </a:accent5>
        <a:accent6>
          <a:srgbClr val="5CB95C"/>
        </a:accent6>
        <a:hlink>
          <a:srgbClr val="1D509B"/>
        </a:hlink>
        <a:folHlink>
          <a:srgbClr val="FF6633"/>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VP_GlobalSummit_Template">
  <a:themeElements>
    <a:clrScheme name="1_MVP_GlobalSummit_Template 1">
      <a:dk1>
        <a:srgbClr val="000000"/>
      </a:dk1>
      <a:lt1>
        <a:srgbClr val="FFFFFF"/>
      </a:lt1>
      <a:dk2>
        <a:srgbClr val="003399"/>
      </a:dk2>
      <a:lt2>
        <a:srgbClr val="FFB601"/>
      </a:lt2>
      <a:accent1>
        <a:srgbClr val="F7E993"/>
      </a:accent1>
      <a:accent2>
        <a:srgbClr val="66CC66"/>
      </a:accent2>
      <a:accent3>
        <a:srgbClr val="AAADCA"/>
      </a:accent3>
      <a:accent4>
        <a:srgbClr val="DADADA"/>
      </a:accent4>
      <a:accent5>
        <a:srgbClr val="FAF2C8"/>
      </a:accent5>
      <a:accent6>
        <a:srgbClr val="5CB95C"/>
      </a:accent6>
      <a:hlink>
        <a:srgbClr val="1D509B"/>
      </a:hlink>
      <a:folHlink>
        <a:srgbClr val="FF6633"/>
      </a:folHlink>
    </a:clrScheme>
    <a:fontScheme name="1_MVP_GlobalSummit_Template">
      <a:majorFont>
        <a:latin typeface="Segoe Semibold"/>
        <a:ea typeface=""/>
        <a:cs typeface=""/>
      </a:majorFont>
      <a:minorFont>
        <a:latin typeface="Segoe Semi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2075" tIns="46038" rIns="92075" bIns="46038"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1_MVP_GlobalSummit_Template 1">
        <a:dk1>
          <a:srgbClr val="000000"/>
        </a:dk1>
        <a:lt1>
          <a:srgbClr val="FFFFFF"/>
        </a:lt1>
        <a:dk2>
          <a:srgbClr val="003399"/>
        </a:dk2>
        <a:lt2>
          <a:srgbClr val="FFB601"/>
        </a:lt2>
        <a:accent1>
          <a:srgbClr val="F7E993"/>
        </a:accent1>
        <a:accent2>
          <a:srgbClr val="66CC66"/>
        </a:accent2>
        <a:accent3>
          <a:srgbClr val="AAADCA"/>
        </a:accent3>
        <a:accent4>
          <a:srgbClr val="DADADA"/>
        </a:accent4>
        <a:accent5>
          <a:srgbClr val="FAF2C8"/>
        </a:accent5>
        <a:accent6>
          <a:srgbClr val="5CB95C"/>
        </a:accent6>
        <a:hlink>
          <a:srgbClr val="1D509B"/>
        </a:hlink>
        <a:folHlink>
          <a:srgbClr val="FF6633"/>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6624</TotalTime>
  <Words>1460</Words>
  <Application>Microsoft Office PowerPoint</Application>
  <PresentationFormat>Presentación en pantalla (4:3)</PresentationFormat>
  <Paragraphs>202</Paragraphs>
  <Slides>30</Slides>
  <Notes>30</Notes>
  <HiddenSlides>0</HiddenSlides>
  <MMClips>0</MMClips>
  <ScaleCrop>false</ScaleCrop>
  <HeadingPairs>
    <vt:vector size="6" baseType="variant">
      <vt:variant>
        <vt:lpstr>Fuentes usadas</vt:lpstr>
      </vt:variant>
      <vt:variant>
        <vt:i4>9</vt:i4>
      </vt:variant>
      <vt:variant>
        <vt:lpstr>Tema</vt:lpstr>
      </vt:variant>
      <vt:variant>
        <vt:i4>3</vt:i4>
      </vt:variant>
      <vt:variant>
        <vt:lpstr>Títulos de diapositiva</vt:lpstr>
      </vt:variant>
      <vt:variant>
        <vt:i4>30</vt:i4>
      </vt:variant>
    </vt:vector>
  </HeadingPairs>
  <TitlesOfParts>
    <vt:vector size="42" baseType="lpstr">
      <vt:lpstr>Arial</vt:lpstr>
      <vt:lpstr>Courier New</vt:lpstr>
      <vt:lpstr>Franklin Gothic Book</vt:lpstr>
      <vt:lpstr>Franklin Gothic Medium</vt:lpstr>
      <vt:lpstr>Segoe</vt:lpstr>
      <vt:lpstr>Segoe Semibold</vt:lpstr>
      <vt:lpstr>Times New Roman</vt:lpstr>
      <vt:lpstr>Wingdings</vt:lpstr>
      <vt:lpstr>Wingdings 2</vt:lpstr>
      <vt:lpstr>1_VS_NET Launch Template</vt:lpstr>
      <vt:lpstr>MVP_GlobalSummit_Template</vt:lpstr>
      <vt:lpstr>1_MVP_GlobalSummit_Template</vt:lpstr>
      <vt:lpstr>UA.- Estructura de Datos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Estructura de Datos.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DCE - Estrella 0</dc:title>
  <dc:subject>Fundamentos de la Programacion</dc:subject>
  <dc:creator>FCA</dc:creator>
  <cp:lastModifiedBy>PersonalJV</cp:lastModifiedBy>
  <cp:revision>469</cp:revision>
  <dcterms:created xsi:type="dcterms:W3CDTF">2001-08-07T20:53:21Z</dcterms:created>
  <dcterms:modified xsi:type="dcterms:W3CDTF">2017-10-21T03:51:32Z</dcterms:modified>
</cp:coreProperties>
</file>