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437" r:id="rId2"/>
    <p:sldId id="305" r:id="rId3"/>
    <p:sldId id="307" r:id="rId4"/>
    <p:sldId id="372" r:id="rId5"/>
    <p:sldId id="373" r:id="rId6"/>
    <p:sldId id="436" r:id="rId7"/>
    <p:sldId id="385" r:id="rId8"/>
    <p:sldId id="377" r:id="rId9"/>
    <p:sldId id="378" r:id="rId10"/>
    <p:sldId id="379" r:id="rId11"/>
    <p:sldId id="381" r:id="rId12"/>
    <p:sldId id="382" r:id="rId13"/>
  </p:sldIdLst>
  <p:sldSz cx="9144000" cy="6858000" type="screen4x3"/>
  <p:notesSz cx="6858000" cy="9144000"/>
  <p:defaultTextStyle>
    <a:defPPr>
      <a:defRPr lang="es-ES_tradnl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50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22660"/>
    <p:restoredTop sz="50000"/>
  </p:normalViewPr>
  <p:slideViewPr>
    <p:cSldViewPr snapToObjects="1">
      <p:cViewPr>
        <p:scale>
          <a:sx n="112" d="100"/>
          <a:sy n="112" d="100"/>
        </p:scale>
        <p:origin x="119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 smtClean="0"/>
              <a:t>Haga clic para modificar el estilo de subtítulo del patrón</a:t>
            </a:r>
            <a:endParaRPr lang="es-ES_tradnl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79D8DC-3273-464D-8AF8-A3CA2E240203}" type="datetimeFigureOut">
              <a:rPr lang="es-ES_tradnl" smtClean="0"/>
              <a:pPr/>
              <a:t>19/10/17</a:t>
            </a:fld>
            <a:endParaRPr lang="es-ES_tradnl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C3507B-AA66-5949-AA64-54EC90090D12}" type="slidenum">
              <a:rPr lang="es-ES_tradnl" smtClean="0"/>
              <a:pPr/>
              <a:t>‹Nr.›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79D8DC-3273-464D-8AF8-A3CA2E240203}" type="datetimeFigureOut">
              <a:rPr lang="es-ES_tradnl" smtClean="0"/>
              <a:pPr/>
              <a:t>19/10/17</a:t>
            </a:fld>
            <a:endParaRPr lang="es-ES_tradnl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C3507B-AA66-5949-AA64-54EC90090D12}" type="slidenum">
              <a:rPr lang="es-ES_tradnl" smtClean="0"/>
              <a:pPr/>
              <a:t>‹Nr.›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79D8DC-3273-464D-8AF8-A3CA2E240203}" type="datetimeFigureOut">
              <a:rPr lang="es-ES_tradnl" smtClean="0"/>
              <a:pPr/>
              <a:t>19/10/17</a:t>
            </a:fld>
            <a:endParaRPr lang="es-ES_tradnl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C3507B-AA66-5949-AA64-54EC90090D12}" type="slidenum">
              <a:rPr lang="es-ES_tradnl" smtClean="0"/>
              <a:pPr/>
              <a:t>‹Nr.›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79D8DC-3273-464D-8AF8-A3CA2E240203}" type="datetimeFigureOut">
              <a:rPr lang="es-ES_tradnl" smtClean="0"/>
              <a:pPr/>
              <a:t>19/10/17</a:t>
            </a:fld>
            <a:endParaRPr lang="es-ES_tradnl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C3507B-AA66-5949-AA64-54EC90090D12}" type="slidenum">
              <a:rPr lang="es-ES_tradnl" smtClean="0"/>
              <a:pPr/>
              <a:t>‹Nr.›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79D8DC-3273-464D-8AF8-A3CA2E240203}" type="datetimeFigureOut">
              <a:rPr lang="es-ES_tradnl" smtClean="0"/>
              <a:pPr/>
              <a:t>19/10/17</a:t>
            </a:fld>
            <a:endParaRPr lang="es-ES_tradnl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C3507B-AA66-5949-AA64-54EC90090D12}" type="slidenum">
              <a:rPr lang="es-ES_tradnl" smtClean="0"/>
              <a:pPr/>
              <a:t>‹Nr.›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79D8DC-3273-464D-8AF8-A3CA2E240203}" type="datetimeFigureOut">
              <a:rPr lang="es-ES_tradnl" smtClean="0"/>
              <a:pPr/>
              <a:t>19/10/17</a:t>
            </a:fld>
            <a:endParaRPr lang="es-ES_tradnl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C3507B-AA66-5949-AA64-54EC90090D12}" type="slidenum">
              <a:rPr lang="es-ES_tradnl" smtClean="0"/>
              <a:pPr/>
              <a:t>‹Nr.›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79D8DC-3273-464D-8AF8-A3CA2E240203}" type="datetimeFigureOut">
              <a:rPr lang="es-ES_tradnl" smtClean="0"/>
              <a:pPr/>
              <a:t>19/10/17</a:t>
            </a:fld>
            <a:endParaRPr lang="es-ES_tradnl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C3507B-AA66-5949-AA64-54EC90090D12}" type="slidenum">
              <a:rPr lang="es-ES_tradnl" smtClean="0"/>
              <a:pPr/>
              <a:t>‹Nr.›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79D8DC-3273-464D-8AF8-A3CA2E240203}" type="datetimeFigureOut">
              <a:rPr lang="es-ES_tradnl" smtClean="0"/>
              <a:pPr/>
              <a:t>19/10/17</a:t>
            </a:fld>
            <a:endParaRPr lang="es-ES_tradnl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C3507B-AA66-5949-AA64-54EC90090D12}" type="slidenum">
              <a:rPr lang="es-ES_tradnl" smtClean="0"/>
              <a:pPr/>
              <a:t>‹Nr.›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79D8DC-3273-464D-8AF8-A3CA2E240203}" type="datetimeFigureOut">
              <a:rPr lang="es-ES_tradnl" smtClean="0"/>
              <a:pPr/>
              <a:t>19/10/17</a:t>
            </a:fld>
            <a:endParaRPr lang="es-ES_tradnl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C3507B-AA66-5949-AA64-54EC90090D12}" type="slidenum">
              <a:rPr lang="es-ES_tradnl" smtClean="0"/>
              <a:pPr/>
              <a:t>‹Nr.›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79D8DC-3273-464D-8AF8-A3CA2E240203}" type="datetimeFigureOut">
              <a:rPr lang="es-ES_tradnl" smtClean="0"/>
              <a:pPr/>
              <a:t>19/10/17</a:t>
            </a:fld>
            <a:endParaRPr lang="es-ES_tradnl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C3507B-AA66-5949-AA64-54EC90090D12}" type="slidenum">
              <a:rPr lang="es-ES_tradnl" smtClean="0"/>
              <a:pPr/>
              <a:t>‹Nr.›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_tradnl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79D8DC-3273-464D-8AF8-A3CA2E240203}" type="datetimeFigureOut">
              <a:rPr lang="es-ES_tradnl" smtClean="0"/>
              <a:pPr/>
              <a:t>19/10/17</a:t>
            </a:fld>
            <a:endParaRPr lang="es-ES_tradnl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C3507B-AA66-5949-AA64-54EC90090D12}" type="slidenum">
              <a:rPr lang="es-ES_tradnl" smtClean="0"/>
              <a:pPr/>
              <a:t>‹Nr.›</a:t>
            </a:fld>
            <a:endParaRPr lang="es-ES_trad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 para editar título</a:t>
            </a:r>
            <a:endParaRPr lang="es-ES_tradnl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Haga clic para modificar el estilo de texto del patrón</a:t>
            </a:r>
          </a:p>
          <a:p>
            <a:pPr lvl="1"/>
            <a:r>
              <a:rPr lang="en-US" smtClean="0"/>
              <a:t>Segundo nivel</a:t>
            </a:r>
          </a:p>
          <a:p>
            <a:pPr lvl="2"/>
            <a:r>
              <a:rPr lang="en-US" smtClean="0"/>
              <a:t>Tercer nivel</a:t>
            </a:r>
          </a:p>
          <a:p>
            <a:pPr lvl="3"/>
            <a:r>
              <a:rPr lang="en-US" smtClean="0"/>
              <a:t>Cuarto nivel</a:t>
            </a:r>
          </a:p>
          <a:p>
            <a:pPr lvl="4"/>
            <a:r>
              <a:rPr lang="en-US" smtClean="0"/>
              <a:t>Quinto nivel</a:t>
            </a:r>
            <a:endParaRPr lang="es-ES_tradnl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79D8DC-3273-464D-8AF8-A3CA2E240203}" type="datetimeFigureOut">
              <a:rPr lang="es-ES_tradnl" smtClean="0"/>
              <a:pPr/>
              <a:t>19/10/17</a:t>
            </a:fld>
            <a:endParaRPr lang="es-ES_tradnl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_tradnl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C3507B-AA66-5949-AA64-54EC90090D12}" type="slidenum">
              <a:rPr lang="es-ES_tradnl" smtClean="0"/>
              <a:pPr/>
              <a:t>‹Nr.›</a:t>
            </a:fld>
            <a:endParaRPr lang="es-ES_trad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_tradnl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eg"/><Relationship Id="rId3" Type="http://schemas.openxmlformats.org/officeDocument/2006/relationships/image" Target="../media/image2.JP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jp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jp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4.jpeg"/><Relationship Id="rId5" Type="http://schemas.openxmlformats.org/officeDocument/2006/relationships/image" Target="../media/image5.jpeg"/><Relationship Id="rId6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jp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jp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83" name="Rectangle 15"/>
          <p:cNvSpPr>
            <a:spLocks noChangeArrowheads="1"/>
          </p:cNvSpPr>
          <p:nvPr/>
        </p:nvSpPr>
        <p:spPr bwMode="auto">
          <a:xfrm>
            <a:off x="2546748" y="1686818"/>
            <a:ext cx="2346722" cy="202704"/>
          </a:xfrm>
          <a:prstGeom prst="rect">
            <a:avLst/>
          </a:prstGeom>
          <a:solidFill>
            <a:srgbClr val="D9D9D9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s-MX" sz="1013"/>
          </a:p>
        </p:txBody>
      </p:sp>
      <p:sp>
        <p:nvSpPr>
          <p:cNvPr id="7172" name="Text Box 4"/>
          <p:cNvSpPr txBox="1">
            <a:spLocks noChangeArrowheads="1"/>
          </p:cNvSpPr>
          <p:nvPr/>
        </p:nvSpPr>
        <p:spPr bwMode="auto">
          <a:xfrm>
            <a:off x="2547641" y="1673424"/>
            <a:ext cx="2305646" cy="300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s-MX" sz="1350" b="1" dirty="0">
                <a:solidFill>
                  <a:srgbClr val="FF6600"/>
                </a:solidFill>
              </a:rPr>
              <a:t>ABERTURA DE DIAGFRAGMA</a:t>
            </a:r>
            <a:endParaRPr lang="es-ES" sz="1350" b="1" dirty="0">
              <a:solidFill>
                <a:srgbClr val="FF6600"/>
              </a:solidFill>
            </a:endParaRPr>
          </a:p>
        </p:txBody>
      </p:sp>
      <p:pic>
        <p:nvPicPr>
          <p:cNvPr id="7184" name="Picture 16" descr="Ap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39467" y="1565376"/>
            <a:ext cx="1121569" cy="4786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Text Box 7"/>
          <p:cNvSpPr txBox="1">
            <a:spLocks noChangeArrowheads="1"/>
          </p:cNvSpPr>
          <p:nvPr/>
        </p:nvSpPr>
        <p:spPr bwMode="auto">
          <a:xfrm>
            <a:off x="2683372" y="1982393"/>
            <a:ext cx="1763624" cy="4040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s-MX" sz="1013"/>
              <a:t>Diafragma cerrado</a:t>
            </a:r>
          </a:p>
          <a:p>
            <a:r>
              <a:rPr lang="es-MX" sz="1013"/>
              <a:t>mayor profundidad de campo</a:t>
            </a:r>
            <a:endParaRPr lang="es-ES" sz="563"/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83372" y="2456893"/>
            <a:ext cx="4070417" cy="27136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236016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1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1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7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1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1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9" dur="1000"/>
                                        <p:tgtEl>
                                          <p:spTgt spid="7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83" grpId="0" animBg="1"/>
      <p:bldP spid="7172" grpId="0"/>
      <p:bldP spid="1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0178" y="1600200"/>
            <a:ext cx="6783644" cy="4525963"/>
          </a:xfrm>
        </p:spPr>
      </p:pic>
    </p:spTree>
    <p:extLst>
      <p:ext uri="{BB962C8B-B14F-4D97-AF65-F5344CB8AC3E}">
        <p14:creationId xmlns:p14="http://schemas.microsoft.com/office/powerpoint/2010/main" val="1875335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0178" y="1600200"/>
            <a:ext cx="6783644" cy="4525963"/>
          </a:xfrm>
        </p:spPr>
      </p:pic>
    </p:spTree>
    <p:extLst>
      <p:ext uri="{BB962C8B-B14F-4D97-AF65-F5344CB8AC3E}">
        <p14:creationId xmlns:p14="http://schemas.microsoft.com/office/powerpoint/2010/main" val="1432114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0178" y="1600200"/>
            <a:ext cx="6783644" cy="4525963"/>
          </a:xfrm>
        </p:spPr>
      </p:pic>
    </p:spTree>
    <p:extLst>
      <p:ext uri="{BB962C8B-B14F-4D97-AF65-F5344CB8AC3E}">
        <p14:creationId xmlns:p14="http://schemas.microsoft.com/office/powerpoint/2010/main" val="1782436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83" name="Rectangle 15"/>
          <p:cNvSpPr>
            <a:spLocks noChangeArrowheads="1"/>
          </p:cNvSpPr>
          <p:nvPr/>
        </p:nvSpPr>
        <p:spPr bwMode="auto">
          <a:xfrm>
            <a:off x="971550" y="331788"/>
            <a:ext cx="4171950" cy="360362"/>
          </a:xfrm>
          <a:prstGeom prst="rect">
            <a:avLst/>
          </a:prstGeom>
          <a:solidFill>
            <a:srgbClr val="D9D9D9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s-MX"/>
          </a:p>
        </p:txBody>
      </p:sp>
      <p:sp>
        <p:nvSpPr>
          <p:cNvPr id="7172" name="Text Box 4"/>
          <p:cNvSpPr txBox="1">
            <a:spLocks noChangeArrowheads="1"/>
          </p:cNvSpPr>
          <p:nvPr/>
        </p:nvSpPr>
        <p:spPr bwMode="auto">
          <a:xfrm>
            <a:off x="973138" y="307975"/>
            <a:ext cx="409892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s-MX" sz="2400" b="1" dirty="0">
                <a:solidFill>
                  <a:srgbClr val="FF6600"/>
                </a:solidFill>
              </a:rPr>
              <a:t>PROFUNDIDAD DE CAMPO</a:t>
            </a:r>
            <a:endParaRPr lang="es-ES" sz="2400" b="1" dirty="0">
              <a:solidFill>
                <a:srgbClr val="FF6600"/>
              </a:solidFill>
            </a:endParaRPr>
          </a:p>
        </p:txBody>
      </p:sp>
      <p:sp>
        <p:nvSpPr>
          <p:cNvPr id="7173" name="Text Box 5"/>
          <p:cNvSpPr txBox="1">
            <a:spLocks noChangeArrowheads="1"/>
          </p:cNvSpPr>
          <p:nvPr/>
        </p:nvSpPr>
        <p:spPr bwMode="auto">
          <a:xfrm>
            <a:off x="560388" y="1214438"/>
            <a:ext cx="7869237" cy="609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s-ES" sz="2400" b="0" dirty="0"/>
              <a:t>La profundidad de campo es el grado de </a:t>
            </a:r>
            <a:r>
              <a:rPr lang="es-ES" sz="2400" b="0" dirty="0" smtClean="0"/>
              <a:t>nítidez </a:t>
            </a:r>
            <a:r>
              <a:rPr lang="es-ES" sz="2400" b="0" dirty="0"/>
              <a:t>entre diferentes objetos a diferentes distancias de la cámara.</a:t>
            </a:r>
          </a:p>
          <a:p>
            <a:endParaRPr lang="es-ES" sz="2400" b="0" dirty="0"/>
          </a:p>
          <a:p>
            <a:r>
              <a:rPr lang="es-ES" sz="2400" b="0" dirty="0"/>
              <a:t>Se controla seleccionando un número</a:t>
            </a:r>
            <a:r>
              <a:rPr lang="es-ES" sz="2400" i="1" dirty="0"/>
              <a:t> f  </a:t>
            </a:r>
            <a:r>
              <a:rPr lang="es-ES" sz="2400" b="0" dirty="0"/>
              <a:t>en un menú digital.</a:t>
            </a:r>
          </a:p>
          <a:p>
            <a:r>
              <a:rPr lang="es-ES" sz="2400" b="0" dirty="0"/>
              <a:t>Entre más cerrado sea el diafragma, mayor será la profundidad de campo.</a:t>
            </a:r>
          </a:p>
          <a:p>
            <a:r>
              <a:rPr lang="es-ES" sz="2400" b="0" dirty="0"/>
              <a:t>El efecto de profundidad de campo afecta por delante y por detrás del objeto que este enfocado.</a:t>
            </a:r>
            <a:br>
              <a:rPr lang="es-ES" sz="2400" b="0" dirty="0"/>
            </a:br>
            <a:endParaRPr lang="es-ES" sz="2400" b="0" dirty="0"/>
          </a:p>
          <a:p>
            <a:r>
              <a:rPr lang="es-ES" sz="2400" b="0" dirty="0"/>
              <a:t>Por lo tanto, a menor valor numérico corresponde al diafragma más abierto y obtendremos poca profundidad de campo. </a:t>
            </a:r>
          </a:p>
          <a:p>
            <a:r>
              <a:rPr lang="es-ES" sz="2400" b="0" dirty="0"/>
              <a:t>Entre más alto sea el número, el diafragma se irá cerrando y se amplía la profundidad de campo. </a:t>
            </a:r>
          </a:p>
          <a:p>
            <a:endParaRPr lang="es-ES" b="0" dirty="0"/>
          </a:p>
          <a:p>
            <a:endParaRPr lang="es-MX" b="0" dirty="0"/>
          </a:p>
          <a:p>
            <a:endParaRPr lang="es-MX" i="1" dirty="0"/>
          </a:p>
          <a:p>
            <a:pPr algn="r"/>
            <a:endParaRPr lang="es-ES" sz="1400" dirty="0"/>
          </a:p>
        </p:txBody>
      </p:sp>
      <p:pic>
        <p:nvPicPr>
          <p:cNvPr id="7184" name="Picture 16" descr="Ap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996950" y="115888"/>
            <a:ext cx="1993900" cy="850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1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1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7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1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1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9" dur="1000"/>
                                        <p:tgtEl>
                                          <p:spTgt spid="7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6" dur="1000"/>
                                        <p:tgtEl>
                                          <p:spTgt spid="7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83" grpId="0" animBg="1"/>
      <p:bldP spid="7172" grpId="0"/>
      <p:bldP spid="717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83" name="Rectangle 15"/>
          <p:cNvSpPr>
            <a:spLocks noChangeArrowheads="1"/>
          </p:cNvSpPr>
          <p:nvPr/>
        </p:nvSpPr>
        <p:spPr bwMode="auto">
          <a:xfrm>
            <a:off x="971550" y="331788"/>
            <a:ext cx="4171950" cy="360362"/>
          </a:xfrm>
          <a:prstGeom prst="rect">
            <a:avLst/>
          </a:prstGeom>
          <a:solidFill>
            <a:srgbClr val="D9D9D9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s-MX"/>
          </a:p>
        </p:txBody>
      </p:sp>
      <p:sp>
        <p:nvSpPr>
          <p:cNvPr id="7172" name="Text Box 4"/>
          <p:cNvSpPr txBox="1">
            <a:spLocks noChangeArrowheads="1"/>
          </p:cNvSpPr>
          <p:nvPr/>
        </p:nvSpPr>
        <p:spPr bwMode="auto">
          <a:xfrm>
            <a:off x="973138" y="307975"/>
            <a:ext cx="409892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s-MX" sz="2400" b="1" dirty="0">
                <a:solidFill>
                  <a:srgbClr val="FF6600"/>
                </a:solidFill>
              </a:rPr>
              <a:t>ABERTURA DE DIAGFRAGMA</a:t>
            </a:r>
            <a:endParaRPr lang="es-ES" sz="2400" b="1" dirty="0">
              <a:solidFill>
                <a:srgbClr val="FF6600"/>
              </a:solidFill>
            </a:endParaRPr>
          </a:p>
        </p:txBody>
      </p:sp>
      <p:pic>
        <p:nvPicPr>
          <p:cNvPr id="7184" name="Picture 16" descr="Ap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996950" y="115888"/>
            <a:ext cx="1993900" cy="850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Text Box 7"/>
          <p:cNvSpPr txBox="1">
            <a:spLocks noChangeArrowheads="1"/>
          </p:cNvSpPr>
          <p:nvPr/>
        </p:nvSpPr>
        <p:spPr bwMode="auto">
          <a:xfrm>
            <a:off x="1214438" y="1180306"/>
            <a:ext cx="3186112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s-MX" dirty="0"/>
              <a:t>Diafragma cerrado</a:t>
            </a:r>
          </a:p>
          <a:p>
            <a:r>
              <a:rPr lang="es-MX" dirty="0"/>
              <a:t>mayor profundidad de campo</a:t>
            </a:r>
            <a:endParaRPr lang="es-ES" sz="1000" dirty="0"/>
          </a:p>
        </p:txBody>
      </p:sp>
      <p:pic>
        <p:nvPicPr>
          <p:cNvPr id="38914" name="Picture 2" descr="J:\modulo 3 composicion\fotos de composisción\prof campo\IMG_5909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4375" y="2319338"/>
            <a:ext cx="1855788" cy="278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15" name="Picture 3" descr="J:\modulo 3 composicion\fotos de composisción\prof campo\IMG_5898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714625" y="2319338"/>
            <a:ext cx="1855788" cy="278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16" name="Picture 4" descr="J:\modulo 3 composicion\fotos de composisción\prof campo\IMG_5901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714875" y="2319338"/>
            <a:ext cx="1855788" cy="278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17" name="Picture 5" descr="J:\modulo 3 composicion\fotos de composisción\prof campo\IMG_5905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716713" y="2362200"/>
            <a:ext cx="1855787" cy="278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10 CuadroTexto"/>
          <p:cNvSpPr txBox="1">
            <a:spLocks noChangeArrowheads="1"/>
          </p:cNvSpPr>
          <p:nvPr/>
        </p:nvSpPr>
        <p:spPr bwMode="auto">
          <a:xfrm>
            <a:off x="855663" y="5486400"/>
            <a:ext cx="74295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/>
            <a:r>
              <a:rPr lang="es-MX" i="1" dirty="0"/>
              <a:t>f 5.6</a:t>
            </a:r>
            <a:r>
              <a:rPr lang="es-MX" dirty="0"/>
              <a:t>	  </a:t>
            </a:r>
            <a:r>
              <a:rPr lang="es-MX" dirty="0" smtClean="0"/>
              <a:t>	                             </a:t>
            </a:r>
            <a:r>
              <a:rPr lang="es-MX" i="1" dirty="0" smtClean="0"/>
              <a:t>f </a:t>
            </a:r>
            <a:r>
              <a:rPr lang="es-MX" dirty="0"/>
              <a:t>8 	    	  </a:t>
            </a:r>
            <a:r>
              <a:rPr lang="es-MX" dirty="0" smtClean="0"/>
              <a:t>                       </a:t>
            </a:r>
            <a:r>
              <a:rPr lang="es-MX" i="1" dirty="0" smtClean="0"/>
              <a:t>f </a:t>
            </a:r>
            <a:r>
              <a:rPr lang="es-MX" dirty="0"/>
              <a:t>11 	        </a:t>
            </a:r>
            <a:r>
              <a:rPr lang="es-MX" dirty="0" smtClean="0"/>
              <a:t>	                          </a:t>
            </a:r>
            <a:r>
              <a:rPr lang="es-MX" i="1" dirty="0" smtClean="0"/>
              <a:t>f </a:t>
            </a:r>
            <a:r>
              <a:rPr lang="es-MX" dirty="0"/>
              <a:t>16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1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1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7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1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1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9" dur="1000"/>
                                        <p:tgtEl>
                                          <p:spTgt spid="7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89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89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89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89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89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4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89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89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89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89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89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4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89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89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89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89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89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4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89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89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89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89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89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83" grpId="0" animBg="1"/>
      <p:bldP spid="7172" grpId="0"/>
      <p:bldP spid="14" grpId="0"/>
      <p:bldP spid="1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0178" y="1600200"/>
            <a:ext cx="6783644" cy="4525963"/>
          </a:xfrm>
        </p:spPr>
      </p:pic>
    </p:spTree>
    <p:extLst>
      <p:ext uri="{BB962C8B-B14F-4D97-AF65-F5344CB8AC3E}">
        <p14:creationId xmlns:p14="http://schemas.microsoft.com/office/powerpoint/2010/main" val="841148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0178" y="1600200"/>
            <a:ext cx="6783644" cy="4525963"/>
          </a:xfrm>
        </p:spPr>
      </p:pic>
    </p:spTree>
    <p:extLst>
      <p:ext uri="{BB962C8B-B14F-4D97-AF65-F5344CB8AC3E}">
        <p14:creationId xmlns:p14="http://schemas.microsoft.com/office/powerpoint/2010/main" val="771151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8134" y="2057401"/>
            <a:ext cx="5087733" cy="3394472"/>
          </a:xfrm>
        </p:spPr>
      </p:pic>
    </p:spTree>
    <p:extLst>
      <p:ext uri="{BB962C8B-B14F-4D97-AF65-F5344CB8AC3E}">
        <p14:creationId xmlns:p14="http://schemas.microsoft.com/office/powerpoint/2010/main" val="1092637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0178" y="1600200"/>
            <a:ext cx="6783644" cy="4525963"/>
          </a:xfrm>
        </p:spPr>
      </p:pic>
    </p:spTree>
    <p:extLst>
      <p:ext uri="{BB962C8B-B14F-4D97-AF65-F5344CB8AC3E}">
        <p14:creationId xmlns:p14="http://schemas.microsoft.com/office/powerpoint/2010/main" val="706043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0178" y="1600200"/>
            <a:ext cx="6783644" cy="4525963"/>
          </a:xfrm>
        </p:spPr>
      </p:pic>
    </p:spTree>
    <p:extLst>
      <p:ext uri="{BB962C8B-B14F-4D97-AF65-F5344CB8AC3E}">
        <p14:creationId xmlns:p14="http://schemas.microsoft.com/office/powerpoint/2010/main" val="1605908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0178" y="1600200"/>
            <a:ext cx="6783644" cy="4525963"/>
          </a:xfrm>
        </p:spPr>
      </p:pic>
    </p:spTree>
    <p:extLst>
      <p:ext uri="{BB962C8B-B14F-4D97-AF65-F5344CB8AC3E}">
        <p14:creationId xmlns:p14="http://schemas.microsoft.com/office/powerpoint/2010/main" val="1605894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2125</TotalTime>
  <Words>85</Words>
  <Application>Microsoft Macintosh PowerPoint</Application>
  <PresentationFormat>Presentación en pantalla (4:3)</PresentationFormat>
  <Paragraphs>17</Paragraphs>
  <Slides>12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2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12</vt:i4>
      </vt:variant>
    </vt:vector>
  </HeadingPairs>
  <TitlesOfParts>
    <vt:vector size="15" baseType="lpstr">
      <vt:lpstr>Arial</vt:lpstr>
      <vt:lpstr>Calibri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FACULTAD DE ARQUITECTURA Y DISEÑO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Fundamentos de la fotografía</dc:title>
  <dc:creator>amparo</dc:creator>
  <cp:lastModifiedBy>Usuario de Microsoft Office</cp:lastModifiedBy>
  <cp:revision>134</cp:revision>
  <dcterms:created xsi:type="dcterms:W3CDTF">2014-06-13T20:05:11Z</dcterms:created>
  <dcterms:modified xsi:type="dcterms:W3CDTF">2017-10-19T18:17:54Z</dcterms:modified>
</cp:coreProperties>
</file>