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av" ContentType="audio/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Masters/slideMaster16.xml" ContentType="application/vnd.openxmlformats-officedocument.presentationml.slideMaster+xml"/>
  <Override PartName="/ppt/slideMasters/slideMaster17.xml" ContentType="application/vnd.openxmlformats-officedocument.presentationml.slideMaster+xml"/>
  <Override PartName="/ppt/slideMasters/slideMaster18.xml" ContentType="application/vnd.openxmlformats-officedocument.presentationml.slideMaster+xml"/>
  <Override PartName="/ppt/slideMasters/slideMaster19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7.xml" ContentType="application/vnd.openxmlformats-officedocument.theme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theme/theme8.xml" ContentType="application/vnd.openxmlformats-officedocument.theme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theme/theme9.xml" ContentType="application/vnd.openxmlformats-officedocument.theme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theme/theme10.xml" ContentType="application/vnd.openxmlformats-officedocument.theme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theme/theme11.xml" ContentType="application/vnd.openxmlformats-officedocument.theme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theme/theme12.xml" ContentType="application/vnd.openxmlformats-officedocument.theme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theme/theme13.xml" ContentType="application/vnd.openxmlformats-officedocument.theme+xml"/>
  <Override PartName="/ppt/slideLayouts/slideLayout144.xml" ContentType="application/vnd.openxmlformats-officedocument.presentationml.slideLayout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theme/theme14.xml" ContentType="application/vnd.openxmlformats-officedocument.theme+xml"/>
  <Override PartName="/ppt/slideLayouts/slideLayout155.xml" ContentType="application/vnd.openxmlformats-officedocument.presentationml.slideLayout+xml"/>
  <Override PartName="/ppt/slideLayouts/slideLayout156.xml" ContentType="application/vnd.openxmlformats-officedocument.presentationml.slideLayout+xml"/>
  <Override PartName="/ppt/slideLayouts/slideLayout157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59.xml" ContentType="application/vnd.openxmlformats-officedocument.presentationml.slideLayout+xml"/>
  <Override PartName="/ppt/slideLayouts/slideLayout160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163.xml" ContentType="application/vnd.openxmlformats-officedocument.presentationml.slideLayout+xml"/>
  <Override PartName="/ppt/slideLayouts/slideLayout164.xml" ContentType="application/vnd.openxmlformats-officedocument.presentationml.slideLayout+xml"/>
  <Override PartName="/ppt/slideLayouts/slideLayout165.xml" ContentType="application/vnd.openxmlformats-officedocument.presentationml.slideLayout+xml"/>
  <Override PartName="/ppt/theme/theme15.xml" ContentType="application/vnd.openxmlformats-officedocument.theme+xml"/>
  <Override PartName="/ppt/slideLayouts/slideLayout16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slideLayouts/slideLayout168.xml" ContentType="application/vnd.openxmlformats-officedocument.presentationml.slideLayout+xml"/>
  <Override PartName="/ppt/slideLayouts/slideLayout169.xml" ContentType="application/vnd.openxmlformats-officedocument.presentationml.slideLayout+xml"/>
  <Override PartName="/ppt/slideLayouts/slideLayout170.xml" ContentType="application/vnd.openxmlformats-officedocument.presentationml.slideLayout+xml"/>
  <Override PartName="/ppt/slideLayouts/slideLayout171.xml" ContentType="application/vnd.openxmlformats-officedocument.presentationml.slideLayout+xml"/>
  <Override PartName="/ppt/slideLayouts/slideLayout172.xml" ContentType="application/vnd.openxmlformats-officedocument.presentationml.slideLayout+xml"/>
  <Override PartName="/ppt/slideLayouts/slideLayout173.xml" ContentType="application/vnd.openxmlformats-officedocument.presentationml.slideLayout+xml"/>
  <Override PartName="/ppt/slideLayouts/slideLayout174.xml" ContentType="application/vnd.openxmlformats-officedocument.presentationml.slideLayout+xml"/>
  <Override PartName="/ppt/slideLayouts/slideLayout175.xml" ContentType="application/vnd.openxmlformats-officedocument.presentationml.slideLayout+xml"/>
  <Override PartName="/ppt/slideLayouts/slideLayout176.xml" ContentType="application/vnd.openxmlformats-officedocument.presentationml.slideLayout+xml"/>
  <Override PartName="/ppt/theme/theme16.xml" ContentType="application/vnd.openxmlformats-officedocument.theme+xml"/>
  <Override PartName="/ppt/slideLayouts/slideLayout177.xml" ContentType="application/vnd.openxmlformats-officedocument.presentationml.slideLayout+xml"/>
  <Override PartName="/ppt/slideLayouts/slideLayout178.xml" ContentType="application/vnd.openxmlformats-officedocument.presentationml.slideLayout+xml"/>
  <Override PartName="/ppt/slideLayouts/slideLayout179.xml" ContentType="application/vnd.openxmlformats-officedocument.presentationml.slideLayout+xml"/>
  <Override PartName="/ppt/slideLayouts/slideLayout180.xml" ContentType="application/vnd.openxmlformats-officedocument.presentationml.slideLayout+xml"/>
  <Override PartName="/ppt/slideLayouts/slideLayout181.xml" ContentType="application/vnd.openxmlformats-officedocument.presentationml.slideLayout+xml"/>
  <Override PartName="/ppt/slideLayouts/slideLayout182.xml" ContentType="application/vnd.openxmlformats-officedocument.presentationml.slideLayout+xml"/>
  <Override PartName="/ppt/slideLayouts/slideLayout183.xml" ContentType="application/vnd.openxmlformats-officedocument.presentationml.slideLayout+xml"/>
  <Override PartName="/ppt/slideLayouts/slideLayout184.xml" ContentType="application/vnd.openxmlformats-officedocument.presentationml.slideLayout+xml"/>
  <Override PartName="/ppt/slideLayouts/slideLayout185.xml" ContentType="application/vnd.openxmlformats-officedocument.presentationml.slideLayout+xml"/>
  <Override PartName="/ppt/slideLayouts/slideLayout186.xml" ContentType="application/vnd.openxmlformats-officedocument.presentationml.slideLayout+xml"/>
  <Override PartName="/ppt/slideLayouts/slideLayout187.xml" ContentType="application/vnd.openxmlformats-officedocument.presentationml.slideLayout+xml"/>
  <Override PartName="/ppt/theme/theme17.xml" ContentType="application/vnd.openxmlformats-officedocument.theme+xml"/>
  <Override PartName="/ppt/slideLayouts/slideLayout188.xml" ContentType="application/vnd.openxmlformats-officedocument.presentationml.slideLayout+xml"/>
  <Override PartName="/ppt/slideLayouts/slideLayout189.xml" ContentType="application/vnd.openxmlformats-officedocument.presentationml.slideLayout+xml"/>
  <Override PartName="/ppt/slideLayouts/slideLayout190.xml" ContentType="application/vnd.openxmlformats-officedocument.presentationml.slideLayout+xml"/>
  <Override PartName="/ppt/slideLayouts/slideLayout191.xml" ContentType="application/vnd.openxmlformats-officedocument.presentationml.slideLayout+xml"/>
  <Override PartName="/ppt/slideLayouts/slideLayout192.xml" ContentType="application/vnd.openxmlformats-officedocument.presentationml.slideLayout+xml"/>
  <Override PartName="/ppt/slideLayouts/slideLayout193.xml" ContentType="application/vnd.openxmlformats-officedocument.presentationml.slideLayout+xml"/>
  <Override PartName="/ppt/slideLayouts/slideLayout194.xml" ContentType="application/vnd.openxmlformats-officedocument.presentationml.slideLayout+xml"/>
  <Override PartName="/ppt/slideLayouts/slideLayout195.xml" ContentType="application/vnd.openxmlformats-officedocument.presentationml.slideLayout+xml"/>
  <Override PartName="/ppt/slideLayouts/slideLayout196.xml" ContentType="application/vnd.openxmlformats-officedocument.presentationml.slideLayout+xml"/>
  <Override PartName="/ppt/slideLayouts/slideLayout197.xml" ContentType="application/vnd.openxmlformats-officedocument.presentationml.slideLayout+xml"/>
  <Override PartName="/ppt/slideLayouts/slideLayout198.xml" ContentType="application/vnd.openxmlformats-officedocument.presentationml.slideLayout+xml"/>
  <Override PartName="/ppt/theme/theme18.xml" ContentType="application/vnd.openxmlformats-officedocument.theme+xml"/>
  <Override PartName="/ppt/slideLayouts/slideLayout199.xml" ContentType="application/vnd.openxmlformats-officedocument.presentationml.slideLayout+xml"/>
  <Override PartName="/ppt/slideLayouts/slideLayout200.xml" ContentType="application/vnd.openxmlformats-officedocument.presentationml.slideLayout+xml"/>
  <Override PartName="/ppt/slideLayouts/slideLayout201.xml" ContentType="application/vnd.openxmlformats-officedocument.presentationml.slideLayout+xml"/>
  <Override PartName="/ppt/slideLayouts/slideLayout202.xml" ContentType="application/vnd.openxmlformats-officedocument.presentationml.slideLayout+xml"/>
  <Override PartName="/ppt/slideLayouts/slideLayout203.xml" ContentType="application/vnd.openxmlformats-officedocument.presentationml.slideLayout+xml"/>
  <Override PartName="/ppt/slideLayouts/slideLayout204.xml" ContentType="application/vnd.openxmlformats-officedocument.presentationml.slideLayout+xml"/>
  <Override PartName="/ppt/slideLayouts/slideLayout205.xml" ContentType="application/vnd.openxmlformats-officedocument.presentationml.slideLayout+xml"/>
  <Override PartName="/ppt/slideLayouts/slideLayout206.xml" ContentType="application/vnd.openxmlformats-officedocument.presentationml.slideLayout+xml"/>
  <Override PartName="/ppt/slideLayouts/slideLayout207.xml" ContentType="application/vnd.openxmlformats-officedocument.presentationml.slideLayout+xml"/>
  <Override PartName="/ppt/slideLayouts/slideLayout208.xml" ContentType="application/vnd.openxmlformats-officedocument.presentationml.slideLayout+xml"/>
  <Override PartName="/ppt/slideLayouts/slideLayout209.xml" ContentType="application/vnd.openxmlformats-officedocument.presentationml.slideLayout+xml"/>
  <Override PartName="/ppt/theme/theme19.xml" ContentType="application/vnd.openxmlformats-officedocument.theme+xml"/>
  <Override PartName="/ppt/theme/theme20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  <p:sldMasterId id="2147483816" r:id="rId2"/>
    <p:sldMasterId id="2147483828" r:id="rId3"/>
    <p:sldMasterId id="2147483840" r:id="rId4"/>
    <p:sldMasterId id="2147483852" r:id="rId5"/>
    <p:sldMasterId id="2147483864" r:id="rId6"/>
    <p:sldMasterId id="2147483876" r:id="rId7"/>
    <p:sldMasterId id="2147483888" r:id="rId8"/>
    <p:sldMasterId id="2147483900" r:id="rId9"/>
    <p:sldMasterId id="2147483912" r:id="rId10"/>
    <p:sldMasterId id="2147483924" r:id="rId11"/>
    <p:sldMasterId id="2147483936" r:id="rId12"/>
    <p:sldMasterId id="2147483948" r:id="rId13"/>
    <p:sldMasterId id="2147483960" r:id="rId14"/>
    <p:sldMasterId id="2147483972" r:id="rId15"/>
    <p:sldMasterId id="2147483984" r:id="rId16"/>
    <p:sldMasterId id="2147483996" r:id="rId17"/>
    <p:sldMasterId id="2147484044" r:id="rId18"/>
    <p:sldMasterId id="2147484056" r:id="rId19"/>
  </p:sldMasterIdLst>
  <p:handoutMasterIdLst>
    <p:handoutMasterId r:id="rId58"/>
  </p:handoutMasterIdLst>
  <p:sldIdLst>
    <p:sldId id="296" r:id="rId20"/>
    <p:sldId id="297" r:id="rId21"/>
    <p:sldId id="298" r:id="rId22"/>
    <p:sldId id="295" r:id="rId23"/>
    <p:sldId id="257" r:id="rId24"/>
    <p:sldId id="261" r:id="rId25"/>
    <p:sldId id="258" r:id="rId26"/>
    <p:sldId id="259" r:id="rId27"/>
    <p:sldId id="260" r:id="rId28"/>
    <p:sldId id="264" r:id="rId29"/>
    <p:sldId id="265" r:id="rId30"/>
    <p:sldId id="262" r:id="rId31"/>
    <p:sldId id="263" r:id="rId32"/>
    <p:sldId id="266" r:id="rId33"/>
    <p:sldId id="267" r:id="rId34"/>
    <p:sldId id="268" r:id="rId35"/>
    <p:sldId id="273" r:id="rId36"/>
    <p:sldId id="269" r:id="rId37"/>
    <p:sldId id="270" r:id="rId38"/>
    <p:sldId id="278" r:id="rId39"/>
    <p:sldId id="279" r:id="rId40"/>
    <p:sldId id="280" r:id="rId41"/>
    <p:sldId id="281" r:id="rId42"/>
    <p:sldId id="282" r:id="rId43"/>
    <p:sldId id="283" r:id="rId44"/>
    <p:sldId id="284" r:id="rId45"/>
    <p:sldId id="285" r:id="rId46"/>
    <p:sldId id="286" r:id="rId47"/>
    <p:sldId id="287" r:id="rId48"/>
    <p:sldId id="288" r:id="rId49"/>
    <p:sldId id="289" r:id="rId50"/>
    <p:sldId id="290" r:id="rId51"/>
    <p:sldId id="291" r:id="rId52"/>
    <p:sldId id="292" r:id="rId53"/>
    <p:sldId id="293" r:id="rId54"/>
    <p:sldId id="272" r:id="rId55"/>
    <p:sldId id="277" r:id="rId56"/>
    <p:sldId id="276" r:id="rId57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3897" autoAdjust="0"/>
    <p:restoredTop sz="94660"/>
  </p:normalViewPr>
  <p:slideViewPr>
    <p:cSldViewPr>
      <p:cViewPr varScale="1">
        <p:scale>
          <a:sx n="70" d="100"/>
          <a:sy n="70" d="100"/>
        </p:scale>
        <p:origin x="1044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Master" Target="slideMasters/slideMaster13.xml"/><Relationship Id="rId18" Type="http://schemas.openxmlformats.org/officeDocument/2006/relationships/slideMaster" Target="slideMasters/slideMaster18.xml"/><Relationship Id="rId26" Type="http://schemas.openxmlformats.org/officeDocument/2006/relationships/slide" Target="slides/slide7.xml"/><Relationship Id="rId39" Type="http://schemas.openxmlformats.org/officeDocument/2006/relationships/slide" Target="slides/slide20.xml"/><Relationship Id="rId21" Type="http://schemas.openxmlformats.org/officeDocument/2006/relationships/slide" Target="slides/slide2.xml"/><Relationship Id="rId34" Type="http://schemas.openxmlformats.org/officeDocument/2006/relationships/slide" Target="slides/slide15.xml"/><Relationship Id="rId42" Type="http://schemas.openxmlformats.org/officeDocument/2006/relationships/slide" Target="slides/slide23.xml"/><Relationship Id="rId47" Type="http://schemas.openxmlformats.org/officeDocument/2006/relationships/slide" Target="slides/slide28.xml"/><Relationship Id="rId50" Type="http://schemas.openxmlformats.org/officeDocument/2006/relationships/slide" Target="slides/slide31.xml"/><Relationship Id="rId55" Type="http://schemas.openxmlformats.org/officeDocument/2006/relationships/slide" Target="slides/slide36.xml"/><Relationship Id="rId7" Type="http://schemas.openxmlformats.org/officeDocument/2006/relationships/slideMaster" Target="slideMasters/slideMaster7.xml"/><Relationship Id="rId2" Type="http://schemas.openxmlformats.org/officeDocument/2006/relationships/slideMaster" Target="slideMasters/slideMaster2.xml"/><Relationship Id="rId16" Type="http://schemas.openxmlformats.org/officeDocument/2006/relationships/slideMaster" Target="slideMasters/slideMaster16.xml"/><Relationship Id="rId20" Type="http://schemas.openxmlformats.org/officeDocument/2006/relationships/slide" Target="slides/slide1.xml"/><Relationship Id="rId29" Type="http://schemas.openxmlformats.org/officeDocument/2006/relationships/slide" Target="slides/slide10.xml"/><Relationship Id="rId41" Type="http://schemas.openxmlformats.org/officeDocument/2006/relationships/slide" Target="slides/slide22.xml"/><Relationship Id="rId54" Type="http://schemas.openxmlformats.org/officeDocument/2006/relationships/slide" Target="slides/slide35.xml"/><Relationship Id="rId6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5.xml"/><Relationship Id="rId32" Type="http://schemas.openxmlformats.org/officeDocument/2006/relationships/slide" Target="slides/slide13.xml"/><Relationship Id="rId37" Type="http://schemas.openxmlformats.org/officeDocument/2006/relationships/slide" Target="slides/slide18.xml"/><Relationship Id="rId40" Type="http://schemas.openxmlformats.org/officeDocument/2006/relationships/slide" Target="slides/slide21.xml"/><Relationship Id="rId45" Type="http://schemas.openxmlformats.org/officeDocument/2006/relationships/slide" Target="slides/slide26.xml"/><Relationship Id="rId53" Type="http://schemas.openxmlformats.org/officeDocument/2006/relationships/slide" Target="slides/slide34.xml"/><Relationship Id="rId58" Type="http://schemas.openxmlformats.org/officeDocument/2006/relationships/handoutMaster" Target="handoutMasters/handoutMaster1.xml"/><Relationship Id="rId5" Type="http://schemas.openxmlformats.org/officeDocument/2006/relationships/slideMaster" Target="slideMasters/slideMaster5.xml"/><Relationship Id="rId15" Type="http://schemas.openxmlformats.org/officeDocument/2006/relationships/slideMaster" Target="slideMasters/slideMaster15.xml"/><Relationship Id="rId23" Type="http://schemas.openxmlformats.org/officeDocument/2006/relationships/slide" Target="slides/slide4.xml"/><Relationship Id="rId28" Type="http://schemas.openxmlformats.org/officeDocument/2006/relationships/slide" Target="slides/slide9.xml"/><Relationship Id="rId36" Type="http://schemas.openxmlformats.org/officeDocument/2006/relationships/slide" Target="slides/slide17.xml"/><Relationship Id="rId49" Type="http://schemas.openxmlformats.org/officeDocument/2006/relationships/slide" Target="slides/slide30.xml"/><Relationship Id="rId57" Type="http://schemas.openxmlformats.org/officeDocument/2006/relationships/slide" Target="slides/slide38.xml"/><Relationship Id="rId61" Type="http://schemas.openxmlformats.org/officeDocument/2006/relationships/theme" Target="theme/theme1.xml"/><Relationship Id="rId10" Type="http://schemas.openxmlformats.org/officeDocument/2006/relationships/slideMaster" Target="slideMasters/slideMaster10.xml"/><Relationship Id="rId19" Type="http://schemas.openxmlformats.org/officeDocument/2006/relationships/slideMaster" Target="slideMasters/slideMaster19.xml"/><Relationship Id="rId31" Type="http://schemas.openxmlformats.org/officeDocument/2006/relationships/slide" Target="slides/slide12.xml"/><Relationship Id="rId44" Type="http://schemas.openxmlformats.org/officeDocument/2006/relationships/slide" Target="slides/slide25.xml"/><Relationship Id="rId52" Type="http://schemas.openxmlformats.org/officeDocument/2006/relationships/slide" Target="slides/slide33.xml"/><Relationship Id="rId60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" Target="slides/slide3.xml"/><Relationship Id="rId27" Type="http://schemas.openxmlformats.org/officeDocument/2006/relationships/slide" Target="slides/slide8.xml"/><Relationship Id="rId30" Type="http://schemas.openxmlformats.org/officeDocument/2006/relationships/slide" Target="slides/slide11.xml"/><Relationship Id="rId35" Type="http://schemas.openxmlformats.org/officeDocument/2006/relationships/slide" Target="slides/slide16.xml"/><Relationship Id="rId43" Type="http://schemas.openxmlformats.org/officeDocument/2006/relationships/slide" Target="slides/slide24.xml"/><Relationship Id="rId48" Type="http://schemas.openxmlformats.org/officeDocument/2006/relationships/slide" Target="slides/slide29.xml"/><Relationship Id="rId56" Type="http://schemas.openxmlformats.org/officeDocument/2006/relationships/slide" Target="slides/slide37.xml"/><Relationship Id="rId8" Type="http://schemas.openxmlformats.org/officeDocument/2006/relationships/slideMaster" Target="slideMasters/slideMaster8.xml"/><Relationship Id="rId51" Type="http://schemas.openxmlformats.org/officeDocument/2006/relationships/slide" Target="slides/slide32.xml"/><Relationship Id="rId3" Type="http://schemas.openxmlformats.org/officeDocument/2006/relationships/slideMaster" Target="slideMasters/slideMaster3.xml"/><Relationship Id="rId12" Type="http://schemas.openxmlformats.org/officeDocument/2006/relationships/slideMaster" Target="slideMasters/slideMaster12.xml"/><Relationship Id="rId17" Type="http://schemas.openxmlformats.org/officeDocument/2006/relationships/slideMaster" Target="slideMasters/slideMaster17.xml"/><Relationship Id="rId25" Type="http://schemas.openxmlformats.org/officeDocument/2006/relationships/slide" Target="slides/slide6.xml"/><Relationship Id="rId33" Type="http://schemas.openxmlformats.org/officeDocument/2006/relationships/slide" Target="slides/slide14.xml"/><Relationship Id="rId38" Type="http://schemas.openxmlformats.org/officeDocument/2006/relationships/slide" Target="slides/slide19.xml"/><Relationship Id="rId46" Type="http://schemas.openxmlformats.org/officeDocument/2006/relationships/slide" Target="slides/slide27.xml"/><Relationship Id="rId5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0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23AADA6-B02B-4D18-938E-255C0A74AACA}" type="datetimeFigureOut">
              <a:rPr lang="es-MX" smtClean="0"/>
              <a:pPr/>
              <a:t>20/10/2017</a:t>
            </a:fld>
            <a:endParaRPr lang="es-MX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A3E193-8839-4AC9-A432-1BB9925F8ECF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8633893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8.xml"/><Relationship Id="rId1" Type="http://schemas.openxmlformats.org/officeDocument/2006/relationships/audio" Target="../media/audio1.wav"/></Relationships>
</file>

<file path=ppt/slideLayouts/_rels/slideLayout18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8.xml"/><Relationship Id="rId1" Type="http://schemas.openxmlformats.org/officeDocument/2006/relationships/audio" Target="../media/audio1.wav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8.xml"/><Relationship Id="rId1" Type="http://schemas.openxmlformats.org/officeDocument/2006/relationships/audio" Target="../media/audio1.wav"/></Relationships>
</file>

<file path=ppt/slideLayouts/_rels/slideLayout19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8.xml"/><Relationship Id="rId1" Type="http://schemas.openxmlformats.org/officeDocument/2006/relationships/audio" Target="../media/audio1.wav"/></Relationships>
</file>

<file path=ppt/slideLayouts/_rels/slideLayout19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8.xml"/><Relationship Id="rId1" Type="http://schemas.openxmlformats.org/officeDocument/2006/relationships/audio" Target="../media/audio1.wav"/></Relationships>
</file>

<file path=ppt/slideLayouts/_rels/slideLayout1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8.xml"/><Relationship Id="rId1" Type="http://schemas.openxmlformats.org/officeDocument/2006/relationships/audio" Target="../media/audio1.wav"/></Relationships>
</file>

<file path=ppt/slideLayouts/_rels/slideLayout19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8.xml"/><Relationship Id="rId1" Type="http://schemas.openxmlformats.org/officeDocument/2006/relationships/audio" Target="../media/audio1.wav"/></Relationships>
</file>

<file path=ppt/slideLayouts/_rels/slideLayout19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8.xml"/><Relationship Id="rId1" Type="http://schemas.openxmlformats.org/officeDocument/2006/relationships/audio" Target="../media/audio1.wav"/></Relationships>
</file>

<file path=ppt/slideLayouts/_rels/slideLayout19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8.xml"/><Relationship Id="rId1" Type="http://schemas.openxmlformats.org/officeDocument/2006/relationships/audio" Target="../media/audio1.wav"/></Relationships>
</file>

<file path=ppt/slideLayouts/_rels/slideLayout19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8.xml"/><Relationship Id="rId1" Type="http://schemas.openxmlformats.org/officeDocument/2006/relationships/audio" Target="../media/audio1.wav"/></Relationships>
</file>

<file path=ppt/slideLayouts/_rels/slideLayout19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9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0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9.xml"/><Relationship Id="rId1" Type="http://schemas.openxmlformats.org/officeDocument/2006/relationships/audio" Target="../media/audio1.wav"/></Relationships>
</file>

<file path=ppt/slideLayouts/_rels/slideLayout20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9.xml"/><Relationship Id="rId1" Type="http://schemas.openxmlformats.org/officeDocument/2006/relationships/audio" Target="../media/audio1.wav"/></Relationships>
</file>

<file path=ppt/slideLayouts/_rels/slideLayout20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9.xml"/><Relationship Id="rId1" Type="http://schemas.openxmlformats.org/officeDocument/2006/relationships/audio" Target="../media/audio1.wav"/></Relationships>
</file>

<file path=ppt/slideLayouts/_rels/slideLayout20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9.xml"/><Relationship Id="rId1" Type="http://schemas.openxmlformats.org/officeDocument/2006/relationships/audio" Target="../media/audio1.wav"/></Relationships>
</file>

<file path=ppt/slideLayouts/_rels/slideLayout2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9.xml"/><Relationship Id="rId1" Type="http://schemas.openxmlformats.org/officeDocument/2006/relationships/audio" Target="../media/audio1.wav"/></Relationships>
</file>

<file path=ppt/slideLayouts/_rels/slideLayout20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9.xml"/><Relationship Id="rId1" Type="http://schemas.openxmlformats.org/officeDocument/2006/relationships/audio" Target="../media/audio1.wav"/></Relationships>
</file>

<file path=ppt/slideLayouts/_rels/slideLayout20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9.xml"/><Relationship Id="rId1" Type="http://schemas.openxmlformats.org/officeDocument/2006/relationships/audio" Target="../media/audio1.wav"/></Relationships>
</file>

<file path=ppt/slideLayouts/_rels/slideLayout20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9.xml"/><Relationship Id="rId1" Type="http://schemas.openxmlformats.org/officeDocument/2006/relationships/audio" Target="../media/audio1.wav"/></Relationships>
</file>

<file path=ppt/slideLayouts/_rels/slideLayout20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9.xml"/><Relationship Id="rId1" Type="http://schemas.openxmlformats.org/officeDocument/2006/relationships/audio" Target="../media/audio1.wav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Título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7" name="16 Subtítulo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30" name="2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FFEC35-ADA9-4839-A25F-AB7FBA240107}" type="datetimeFigureOut">
              <a:rPr lang="es-MX" smtClean="0"/>
              <a:pPr/>
              <a:t>20/10/2017</a:t>
            </a:fld>
            <a:endParaRPr lang="es-MX"/>
          </a:p>
        </p:txBody>
      </p:sp>
      <p:sp>
        <p:nvSpPr>
          <p:cNvPr id="19" name="18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27" name="2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284DE9-3F5C-443F-97F5-77DB5E82C206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FFEC35-ADA9-4839-A25F-AB7FBA240107}" type="datetimeFigureOut">
              <a:rPr lang="es-MX" smtClean="0"/>
              <a:pPr/>
              <a:t>20/10/2017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284DE9-3F5C-443F-97F5-77DB5E82C206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22 Rectángulo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4" name="23 Rectángulo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5" name="24 Rectángulo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6" name="25 Rectángulo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7" name="26 Rectángulo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30" name="29 Rectángulo redondeado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31" name="30 Rectángulo redondeado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6 Rectángulo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9 Rectángulo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10 Rectángulo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9" name="18 Rectángulo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7 Título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9" name="8 Subtítulo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28" name="27 Marcador de fecha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DBF9AB1A-19A1-49CB-9C8F-D006F921CC7A}" type="datetimeFigureOut">
              <a:rPr lang="es-ES" smtClean="0">
                <a:solidFill>
                  <a:srgbClr val="AC66BB"/>
                </a:solidFill>
              </a:rPr>
              <a:pPr/>
              <a:t>20/10/2017</a:t>
            </a:fld>
            <a:endParaRPr lang="es-ES">
              <a:solidFill>
                <a:srgbClr val="AC66BB"/>
              </a:solidFill>
            </a:endParaRPr>
          </a:p>
        </p:txBody>
      </p:sp>
      <p:sp>
        <p:nvSpPr>
          <p:cNvPr id="17" name="16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es-ES">
              <a:solidFill>
                <a:srgbClr val="AC66BB"/>
              </a:solidFill>
            </a:endParaRPr>
          </a:p>
        </p:txBody>
      </p:sp>
      <p:sp>
        <p:nvSpPr>
          <p:cNvPr id="29" name="28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5B083FB3-0D22-49D3-B1ED-4C43DCE5DFE9}" type="slidenum">
              <a:rPr lang="es-ES" smtClean="0">
                <a:solidFill>
                  <a:prstClr val="white"/>
                </a:solidFill>
              </a:rPr>
              <a:pPr/>
              <a:t>‹Nº›</a:t>
            </a:fld>
            <a:endParaRPr lang="es-E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9020575"/>
      </p:ext>
    </p:extLst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F9AB1A-19A1-49CB-9C8F-D006F921CC7A}" type="datetimeFigureOut">
              <a:rPr lang="es-ES" smtClean="0">
                <a:solidFill>
                  <a:srgbClr val="AC66BB"/>
                </a:solidFill>
              </a:rPr>
              <a:pPr/>
              <a:t>20/10/2017</a:t>
            </a:fld>
            <a:endParaRPr lang="es-ES">
              <a:solidFill>
                <a:srgbClr val="AC66BB"/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srgbClr val="AC66BB"/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083FB3-0D22-49D3-B1ED-4C43DCE5DFE9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125799699"/>
      </p:ext>
    </p:extLst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F9AB1A-19A1-49CB-9C8F-D006F921CC7A}" type="datetimeFigureOut">
              <a:rPr lang="es-ES" smtClean="0">
                <a:solidFill>
                  <a:srgbClr val="AC66BB"/>
                </a:solidFill>
              </a:rPr>
              <a:pPr/>
              <a:t>20/10/2017</a:t>
            </a:fld>
            <a:endParaRPr lang="es-ES">
              <a:solidFill>
                <a:srgbClr val="AC66BB"/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srgbClr val="AC66BB"/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083FB3-0D22-49D3-B1ED-4C43DCE5DFE9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8449696"/>
      </p:ext>
    </p:extLst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F9AB1A-19A1-49CB-9C8F-D006F921CC7A}" type="datetimeFigureOut">
              <a:rPr lang="es-ES" smtClean="0">
                <a:solidFill>
                  <a:srgbClr val="AC66BB"/>
                </a:solidFill>
              </a:rPr>
              <a:pPr/>
              <a:t>20/10/2017</a:t>
            </a:fld>
            <a:endParaRPr lang="es-ES">
              <a:solidFill>
                <a:srgbClr val="AC66BB"/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srgbClr val="AC66BB"/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083FB3-0D22-49D3-B1ED-4C43DCE5DFE9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29561828"/>
      </p:ext>
    </p:extLst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26" name="25 Marcador de fecha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DBF9AB1A-19A1-49CB-9C8F-D006F921CC7A}" type="datetimeFigureOut">
              <a:rPr lang="es-ES" smtClean="0">
                <a:solidFill>
                  <a:srgbClr val="AC66BB"/>
                </a:solidFill>
              </a:rPr>
              <a:pPr/>
              <a:t>20/10/2017</a:t>
            </a:fld>
            <a:endParaRPr lang="es-ES">
              <a:solidFill>
                <a:srgbClr val="AC66BB"/>
              </a:solidFill>
            </a:endParaRPr>
          </a:p>
        </p:txBody>
      </p:sp>
      <p:sp>
        <p:nvSpPr>
          <p:cNvPr id="27" name="26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5B083FB3-0D22-49D3-B1ED-4C43DCE5DFE9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28" name="27 Marcador de pie de página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s-ES">
              <a:solidFill>
                <a:srgbClr val="AC66B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3831271"/>
      </p:ext>
    </p:extLst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DBF9AB1A-19A1-49CB-9C8F-D006F921CC7A}" type="datetimeFigureOut">
              <a:rPr lang="es-ES" smtClean="0">
                <a:solidFill>
                  <a:srgbClr val="AC66BB"/>
                </a:solidFill>
              </a:rPr>
              <a:pPr/>
              <a:t>20/10/2017</a:t>
            </a:fld>
            <a:endParaRPr lang="es-ES">
              <a:solidFill>
                <a:srgbClr val="AC66BB"/>
              </a:solidFill>
            </a:endParaRP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es-ES">
              <a:solidFill>
                <a:srgbClr val="AC66BB"/>
              </a:solidFill>
            </a:endParaRP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5B083FB3-0D22-49D3-B1ED-4C43DCE5DFE9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53653029"/>
      </p:ext>
    </p:extLst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F9AB1A-19A1-49CB-9C8F-D006F921CC7A}" type="datetimeFigureOut">
              <a:rPr lang="es-ES" smtClean="0">
                <a:solidFill>
                  <a:srgbClr val="AC66BB"/>
                </a:solidFill>
              </a:rPr>
              <a:pPr/>
              <a:t>20/10/2017</a:t>
            </a:fld>
            <a:endParaRPr lang="es-ES">
              <a:solidFill>
                <a:srgbClr val="AC66BB"/>
              </a:solidFill>
            </a:endParaRPr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srgbClr val="AC66BB"/>
              </a:solidFill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083FB3-0D22-49D3-B1ED-4C43DCE5DFE9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16920383"/>
      </p:ext>
    </p:extLst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F9AB1A-19A1-49CB-9C8F-D006F921CC7A}" type="datetimeFigureOut">
              <a:rPr lang="es-ES" smtClean="0">
                <a:solidFill>
                  <a:srgbClr val="AC66BB"/>
                </a:solidFill>
              </a:rPr>
              <a:pPr/>
              <a:t>20/10/2017</a:t>
            </a:fld>
            <a:endParaRPr lang="es-ES">
              <a:solidFill>
                <a:srgbClr val="AC66BB"/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srgbClr val="AC66BB"/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083FB3-0D22-49D3-B1ED-4C43DCE5DFE9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66623231"/>
      </p:ext>
    </p:extLst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F9AB1A-19A1-49CB-9C8F-D006F921CC7A}" type="datetimeFigureOut">
              <a:rPr lang="es-ES" smtClean="0">
                <a:solidFill>
                  <a:srgbClr val="AC66BB"/>
                </a:solidFill>
              </a:rPr>
              <a:pPr/>
              <a:t>20/10/2017</a:t>
            </a:fld>
            <a:endParaRPr lang="es-ES">
              <a:solidFill>
                <a:srgbClr val="AC66BB"/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srgbClr val="AC66BB"/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083FB3-0D22-49D3-B1ED-4C43DCE5DFE9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61382263"/>
      </p:ext>
    </p:extLst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F9AB1A-19A1-49CB-9C8F-D006F921CC7A}" type="datetimeFigureOut">
              <a:rPr lang="es-ES" smtClean="0">
                <a:solidFill>
                  <a:srgbClr val="AC66BB"/>
                </a:solidFill>
              </a:rPr>
              <a:pPr/>
              <a:t>20/10/2017</a:t>
            </a:fld>
            <a:endParaRPr lang="es-ES">
              <a:solidFill>
                <a:srgbClr val="AC66BB"/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srgbClr val="AC66BB"/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083FB3-0D22-49D3-B1ED-4C43DCE5DFE9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23839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FFEC35-ADA9-4839-A25F-AB7FBA240107}" type="datetimeFigureOut">
              <a:rPr lang="es-MX" smtClean="0"/>
              <a:pPr/>
              <a:t>20/10/2017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284DE9-3F5C-443F-97F5-77DB5E82C206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F9AB1A-19A1-49CB-9C8F-D006F921CC7A}" type="datetimeFigureOut">
              <a:rPr lang="es-ES" smtClean="0">
                <a:solidFill>
                  <a:srgbClr val="AC66BB"/>
                </a:solidFill>
              </a:rPr>
              <a:pPr/>
              <a:t>20/10/2017</a:t>
            </a:fld>
            <a:endParaRPr lang="es-ES">
              <a:solidFill>
                <a:srgbClr val="AC66BB"/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srgbClr val="AC66BB"/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083FB3-0D22-49D3-B1ED-4C43DCE5DFE9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71153167"/>
      </p:ext>
    </p:extLst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22 Rectángulo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4" name="23 Rectángulo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5" name="24 Rectángulo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6" name="25 Rectángulo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7" name="26 Rectángulo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30" name="29 Rectángulo redondeado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31" name="30 Rectángulo redondeado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6 Rectángulo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9 Rectángulo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10 Rectángulo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9" name="18 Rectángulo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7 Título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9" name="8 Subtítulo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28" name="27 Marcador de fecha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DBF9AB1A-19A1-49CB-9C8F-D006F921CC7A}" type="datetimeFigureOut">
              <a:rPr lang="es-ES" smtClean="0">
                <a:solidFill>
                  <a:srgbClr val="AC66BB"/>
                </a:solidFill>
              </a:rPr>
              <a:pPr/>
              <a:t>20/10/2017</a:t>
            </a:fld>
            <a:endParaRPr lang="es-ES">
              <a:solidFill>
                <a:srgbClr val="AC66BB"/>
              </a:solidFill>
            </a:endParaRPr>
          </a:p>
        </p:txBody>
      </p:sp>
      <p:sp>
        <p:nvSpPr>
          <p:cNvPr id="17" name="16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es-ES">
              <a:solidFill>
                <a:srgbClr val="AC66BB"/>
              </a:solidFill>
            </a:endParaRPr>
          </a:p>
        </p:txBody>
      </p:sp>
      <p:sp>
        <p:nvSpPr>
          <p:cNvPr id="29" name="28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5B083FB3-0D22-49D3-B1ED-4C43DCE5DFE9}" type="slidenum">
              <a:rPr lang="es-ES" smtClean="0">
                <a:solidFill>
                  <a:prstClr val="white"/>
                </a:solidFill>
              </a:rPr>
              <a:pPr/>
              <a:t>‹Nº›</a:t>
            </a:fld>
            <a:endParaRPr lang="es-E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5125990"/>
      </p:ext>
    </p:extLst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F9AB1A-19A1-49CB-9C8F-D006F921CC7A}" type="datetimeFigureOut">
              <a:rPr lang="es-ES" smtClean="0">
                <a:solidFill>
                  <a:srgbClr val="AC66BB"/>
                </a:solidFill>
              </a:rPr>
              <a:pPr/>
              <a:t>20/10/2017</a:t>
            </a:fld>
            <a:endParaRPr lang="es-ES">
              <a:solidFill>
                <a:srgbClr val="AC66BB"/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srgbClr val="AC66BB"/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083FB3-0D22-49D3-B1ED-4C43DCE5DFE9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331994152"/>
      </p:ext>
    </p:extLst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F9AB1A-19A1-49CB-9C8F-D006F921CC7A}" type="datetimeFigureOut">
              <a:rPr lang="es-ES" smtClean="0">
                <a:solidFill>
                  <a:srgbClr val="AC66BB"/>
                </a:solidFill>
              </a:rPr>
              <a:pPr/>
              <a:t>20/10/2017</a:t>
            </a:fld>
            <a:endParaRPr lang="es-ES">
              <a:solidFill>
                <a:srgbClr val="AC66BB"/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srgbClr val="AC66BB"/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083FB3-0D22-49D3-B1ED-4C43DCE5DFE9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16653832"/>
      </p:ext>
    </p:extLst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F9AB1A-19A1-49CB-9C8F-D006F921CC7A}" type="datetimeFigureOut">
              <a:rPr lang="es-ES" smtClean="0">
                <a:solidFill>
                  <a:srgbClr val="AC66BB"/>
                </a:solidFill>
              </a:rPr>
              <a:pPr/>
              <a:t>20/10/2017</a:t>
            </a:fld>
            <a:endParaRPr lang="es-ES">
              <a:solidFill>
                <a:srgbClr val="AC66BB"/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srgbClr val="AC66BB"/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083FB3-0D22-49D3-B1ED-4C43DCE5DFE9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92979684"/>
      </p:ext>
    </p:extLst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26" name="25 Marcador de fecha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DBF9AB1A-19A1-49CB-9C8F-D006F921CC7A}" type="datetimeFigureOut">
              <a:rPr lang="es-ES" smtClean="0">
                <a:solidFill>
                  <a:srgbClr val="AC66BB"/>
                </a:solidFill>
              </a:rPr>
              <a:pPr/>
              <a:t>20/10/2017</a:t>
            </a:fld>
            <a:endParaRPr lang="es-ES">
              <a:solidFill>
                <a:srgbClr val="AC66BB"/>
              </a:solidFill>
            </a:endParaRPr>
          </a:p>
        </p:txBody>
      </p:sp>
      <p:sp>
        <p:nvSpPr>
          <p:cNvPr id="27" name="26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5B083FB3-0D22-49D3-B1ED-4C43DCE5DFE9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28" name="27 Marcador de pie de página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s-ES">
              <a:solidFill>
                <a:srgbClr val="AC66B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3198073"/>
      </p:ext>
    </p:extLst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DBF9AB1A-19A1-49CB-9C8F-D006F921CC7A}" type="datetimeFigureOut">
              <a:rPr lang="es-ES" smtClean="0">
                <a:solidFill>
                  <a:srgbClr val="AC66BB"/>
                </a:solidFill>
              </a:rPr>
              <a:pPr/>
              <a:t>20/10/2017</a:t>
            </a:fld>
            <a:endParaRPr lang="es-ES">
              <a:solidFill>
                <a:srgbClr val="AC66BB"/>
              </a:solidFill>
            </a:endParaRP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es-ES">
              <a:solidFill>
                <a:srgbClr val="AC66BB"/>
              </a:solidFill>
            </a:endParaRP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5B083FB3-0D22-49D3-B1ED-4C43DCE5DFE9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27839013"/>
      </p:ext>
    </p:extLst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F9AB1A-19A1-49CB-9C8F-D006F921CC7A}" type="datetimeFigureOut">
              <a:rPr lang="es-ES" smtClean="0">
                <a:solidFill>
                  <a:srgbClr val="AC66BB"/>
                </a:solidFill>
              </a:rPr>
              <a:pPr/>
              <a:t>20/10/2017</a:t>
            </a:fld>
            <a:endParaRPr lang="es-ES">
              <a:solidFill>
                <a:srgbClr val="AC66BB"/>
              </a:solidFill>
            </a:endParaRPr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srgbClr val="AC66BB"/>
              </a:solidFill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083FB3-0D22-49D3-B1ED-4C43DCE5DFE9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94389384"/>
      </p:ext>
    </p:extLst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F9AB1A-19A1-49CB-9C8F-D006F921CC7A}" type="datetimeFigureOut">
              <a:rPr lang="es-ES" smtClean="0">
                <a:solidFill>
                  <a:srgbClr val="AC66BB"/>
                </a:solidFill>
              </a:rPr>
              <a:pPr/>
              <a:t>20/10/2017</a:t>
            </a:fld>
            <a:endParaRPr lang="es-ES">
              <a:solidFill>
                <a:srgbClr val="AC66BB"/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srgbClr val="AC66BB"/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083FB3-0D22-49D3-B1ED-4C43DCE5DFE9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63183902"/>
      </p:ext>
    </p:extLst>
  </p:cSld>
  <p:clrMapOvr>
    <a:masterClrMapping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F9AB1A-19A1-49CB-9C8F-D006F921CC7A}" type="datetimeFigureOut">
              <a:rPr lang="es-ES" smtClean="0">
                <a:solidFill>
                  <a:srgbClr val="AC66BB"/>
                </a:solidFill>
              </a:rPr>
              <a:pPr/>
              <a:t>20/10/2017</a:t>
            </a:fld>
            <a:endParaRPr lang="es-ES">
              <a:solidFill>
                <a:srgbClr val="AC66BB"/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srgbClr val="AC66BB"/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083FB3-0D22-49D3-B1ED-4C43DCE5DFE9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8229955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22 Rectángulo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4" name="23 Rectángulo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5" name="24 Rectángulo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6" name="25 Rectángulo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7" name="26 Rectángulo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30" name="29 Rectángulo redondeado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31" name="30 Rectángulo redondeado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6 Rectángulo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9 Rectángulo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10 Rectángulo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9" name="18 Rectángulo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7 Título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9" name="8 Subtítulo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28" name="27 Marcador de fecha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DBF9AB1A-19A1-49CB-9C8F-D006F921CC7A}" type="datetimeFigureOut">
              <a:rPr lang="es-ES" smtClean="0">
                <a:solidFill>
                  <a:srgbClr val="AC66BB"/>
                </a:solidFill>
              </a:rPr>
              <a:pPr/>
              <a:t>20/10/2017</a:t>
            </a:fld>
            <a:endParaRPr lang="es-ES">
              <a:solidFill>
                <a:srgbClr val="AC66BB"/>
              </a:solidFill>
            </a:endParaRPr>
          </a:p>
        </p:txBody>
      </p:sp>
      <p:sp>
        <p:nvSpPr>
          <p:cNvPr id="17" name="16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es-ES">
              <a:solidFill>
                <a:srgbClr val="AC66BB"/>
              </a:solidFill>
            </a:endParaRPr>
          </a:p>
        </p:txBody>
      </p:sp>
      <p:sp>
        <p:nvSpPr>
          <p:cNvPr id="29" name="28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5B083FB3-0D22-49D3-B1ED-4C43DCE5DFE9}" type="slidenum">
              <a:rPr lang="es-ES" smtClean="0">
                <a:solidFill>
                  <a:prstClr val="white"/>
                </a:solidFill>
              </a:rPr>
              <a:pPr/>
              <a:t>‹Nº›</a:t>
            </a:fld>
            <a:endParaRPr lang="es-E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781513"/>
      </p:ext>
    </p:extLst>
  </p:cSld>
  <p:clrMapOvr>
    <a:masterClrMapping/>
  </p:clrMapOvr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F9AB1A-19A1-49CB-9C8F-D006F921CC7A}" type="datetimeFigureOut">
              <a:rPr lang="es-ES" smtClean="0">
                <a:solidFill>
                  <a:srgbClr val="AC66BB"/>
                </a:solidFill>
              </a:rPr>
              <a:pPr/>
              <a:t>20/10/2017</a:t>
            </a:fld>
            <a:endParaRPr lang="es-ES">
              <a:solidFill>
                <a:srgbClr val="AC66BB"/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srgbClr val="AC66BB"/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083FB3-0D22-49D3-B1ED-4C43DCE5DFE9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6773235"/>
      </p:ext>
    </p:extLst>
  </p:cSld>
  <p:clrMapOvr>
    <a:masterClrMapping/>
  </p:clrMapOvr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F9AB1A-19A1-49CB-9C8F-D006F921CC7A}" type="datetimeFigureOut">
              <a:rPr lang="es-ES" smtClean="0">
                <a:solidFill>
                  <a:srgbClr val="AC66BB"/>
                </a:solidFill>
              </a:rPr>
              <a:pPr/>
              <a:t>20/10/2017</a:t>
            </a:fld>
            <a:endParaRPr lang="es-ES">
              <a:solidFill>
                <a:srgbClr val="AC66BB"/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srgbClr val="AC66BB"/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083FB3-0D22-49D3-B1ED-4C43DCE5DFE9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90622542"/>
      </p:ext>
    </p:extLst>
  </p:cSld>
  <p:clrMapOvr>
    <a:masterClrMapping/>
  </p:clrMapOvr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22 Rectángulo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4" name="23 Rectángulo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5" name="24 Rectángulo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6" name="25 Rectángulo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7" name="26 Rectángulo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30" name="29 Rectángulo redondeado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31" name="30 Rectángulo redondeado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6 Rectángulo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9 Rectángulo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10 Rectángulo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9" name="18 Rectángulo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7 Título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9" name="8 Subtítulo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28" name="27 Marcador de fecha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DBF9AB1A-19A1-49CB-9C8F-D006F921CC7A}" type="datetimeFigureOut">
              <a:rPr lang="es-ES" smtClean="0">
                <a:solidFill>
                  <a:srgbClr val="AC66BB"/>
                </a:solidFill>
              </a:rPr>
              <a:pPr/>
              <a:t>20/10/2017</a:t>
            </a:fld>
            <a:endParaRPr lang="es-ES">
              <a:solidFill>
                <a:srgbClr val="AC66BB"/>
              </a:solidFill>
            </a:endParaRPr>
          </a:p>
        </p:txBody>
      </p:sp>
      <p:sp>
        <p:nvSpPr>
          <p:cNvPr id="17" name="16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es-ES">
              <a:solidFill>
                <a:srgbClr val="AC66BB"/>
              </a:solidFill>
            </a:endParaRPr>
          </a:p>
        </p:txBody>
      </p:sp>
      <p:sp>
        <p:nvSpPr>
          <p:cNvPr id="29" name="28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5B083FB3-0D22-49D3-B1ED-4C43DCE5DFE9}" type="slidenum">
              <a:rPr lang="es-ES" smtClean="0">
                <a:solidFill>
                  <a:prstClr val="white"/>
                </a:solidFill>
              </a:rPr>
              <a:pPr/>
              <a:t>‹Nº›</a:t>
            </a:fld>
            <a:endParaRPr lang="es-E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8655623"/>
      </p:ext>
    </p:extLst>
  </p:cSld>
  <p:clrMapOvr>
    <a:masterClrMapping/>
  </p:clrMapOvr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F9AB1A-19A1-49CB-9C8F-D006F921CC7A}" type="datetimeFigureOut">
              <a:rPr lang="es-ES" smtClean="0">
                <a:solidFill>
                  <a:srgbClr val="AC66BB"/>
                </a:solidFill>
              </a:rPr>
              <a:pPr/>
              <a:t>20/10/2017</a:t>
            </a:fld>
            <a:endParaRPr lang="es-ES">
              <a:solidFill>
                <a:srgbClr val="AC66BB"/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srgbClr val="AC66BB"/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083FB3-0D22-49D3-B1ED-4C43DCE5DFE9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93414318"/>
      </p:ext>
    </p:extLst>
  </p:cSld>
  <p:clrMapOvr>
    <a:masterClrMapping/>
  </p:clrMapOvr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F9AB1A-19A1-49CB-9C8F-D006F921CC7A}" type="datetimeFigureOut">
              <a:rPr lang="es-ES" smtClean="0">
                <a:solidFill>
                  <a:srgbClr val="AC66BB"/>
                </a:solidFill>
              </a:rPr>
              <a:pPr/>
              <a:t>20/10/2017</a:t>
            </a:fld>
            <a:endParaRPr lang="es-ES">
              <a:solidFill>
                <a:srgbClr val="AC66BB"/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srgbClr val="AC66BB"/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083FB3-0D22-49D3-B1ED-4C43DCE5DFE9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7277138"/>
      </p:ext>
    </p:extLst>
  </p:cSld>
  <p:clrMapOvr>
    <a:masterClrMapping/>
  </p:clrMapOvr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F9AB1A-19A1-49CB-9C8F-D006F921CC7A}" type="datetimeFigureOut">
              <a:rPr lang="es-ES" smtClean="0">
                <a:solidFill>
                  <a:srgbClr val="AC66BB"/>
                </a:solidFill>
              </a:rPr>
              <a:pPr/>
              <a:t>20/10/2017</a:t>
            </a:fld>
            <a:endParaRPr lang="es-ES">
              <a:solidFill>
                <a:srgbClr val="AC66BB"/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srgbClr val="AC66BB"/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083FB3-0D22-49D3-B1ED-4C43DCE5DFE9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61156945"/>
      </p:ext>
    </p:extLst>
  </p:cSld>
  <p:clrMapOvr>
    <a:masterClrMapping/>
  </p:clrMapOvr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26" name="25 Marcador de fecha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DBF9AB1A-19A1-49CB-9C8F-D006F921CC7A}" type="datetimeFigureOut">
              <a:rPr lang="es-ES" smtClean="0">
                <a:solidFill>
                  <a:srgbClr val="AC66BB"/>
                </a:solidFill>
              </a:rPr>
              <a:pPr/>
              <a:t>20/10/2017</a:t>
            </a:fld>
            <a:endParaRPr lang="es-ES">
              <a:solidFill>
                <a:srgbClr val="AC66BB"/>
              </a:solidFill>
            </a:endParaRPr>
          </a:p>
        </p:txBody>
      </p:sp>
      <p:sp>
        <p:nvSpPr>
          <p:cNvPr id="27" name="26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5B083FB3-0D22-49D3-B1ED-4C43DCE5DFE9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28" name="27 Marcador de pie de página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s-ES">
              <a:solidFill>
                <a:srgbClr val="AC66B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2808923"/>
      </p:ext>
    </p:extLst>
  </p:cSld>
  <p:clrMapOvr>
    <a:masterClrMapping/>
  </p:clrMapOvr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DBF9AB1A-19A1-49CB-9C8F-D006F921CC7A}" type="datetimeFigureOut">
              <a:rPr lang="es-ES" smtClean="0">
                <a:solidFill>
                  <a:srgbClr val="AC66BB"/>
                </a:solidFill>
              </a:rPr>
              <a:pPr/>
              <a:t>20/10/2017</a:t>
            </a:fld>
            <a:endParaRPr lang="es-ES">
              <a:solidFill>
                <a:srgbClr val="AC66BB"/>
              </a:solidFill>
            </a:endParaRP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es-ES">
              <a:solidFill>
                <a:srgbClr val="AC66BB"/>
              </a:solidFill>
            </a:endParaRP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5B083FB3-0D22-49D3-B1ED-4C43DCE5DFE9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0375957"/>
      </p:ext>
    </p:extLst>
  </p:cSld>
  <p:clrMapOvr>
    <a:masterClrMapping/>
  </p:clrMapOvr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F9AB1A-19A1-49CB-9C8F-D006F921CC7A}" type="datetimeFigureOut">
              <a:rPr lang="es-ES" smtClean="0">
                <a:solidFill>
                  <a:srgbClr val="AC66BB"/>
                </a:solidFill>
              </a:rPr>
              <a:pPr/>
              <a:t>20/10/2017</a:t>
            </a:fld>
            <a:endParaRPr lang="es-ES">
              <a:solidFill>
                <a:srgbClr val="AC66BB"/>
              </a:solidFill>
            </a:endParaRPr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srgbClr val="AC66BB"/>
              </a:solidFill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083FB3-0D22-49D3-B1ED-4C43DCE5DFE9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25354334"/>
      </p:ext>
    </p:extLst>
  </p:cSld>
  <p:clrMapOvr>
    <a:masterClrMapping/>
  </p:clrMapOvr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F9AB1A-19A1-49CB-9C8F-D006F921CC7A}" type="datetimeFigureOut">
              <a:rPr lang="es-ES" smtClean="0">
                <a:solidFill>
                  <a:srgbClr val="AC66BB"/>
                </a:solidFill>
              </a:rPr>
              <a:pPr/>
              <a:t>20/10/2017</a:t>
            </a:fld>
            <a:endParaRPr lang="es-ES">
              <a:solidFill>
                <a:srgbClr val="AC66BB"/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srgbClr val="AC66BB"/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083FB3-0D22-49D3-B1ED-4C43DCE5DFE9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0465441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F9AB1A-19A1-49CB-9C8F-D006F921CC7A}" type="datetimeFigureOut">
              <a:rPr lang="es-ES" smtClean="0">
                <a:solidFill>
                  <a:srgbClr val="AC66BB"/>
                </a:solidFill>
              </a:rPr>
              <a:pPr/>
              <a:t>20/10/2017</a:t>
            </a:fld>
            <a:endParaRPr lang="es-ES">
              <a:solidFill>
                <a:srgbClr val="AC66BB"/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srgbClr val="AC66BB"/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083FB3-0D22-49D3-B1ED-4C43DCE5DFE9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604604620"/>
      </p:ext>
    </p:extLst>
  </p:cSld>
  <p:clrMapOvr>
    <a:masterClrMapping/>
  </p:clrMapOvr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F9AB1A-19A1-49CB-9C8F-D006F921CC7A}" type="datetimeFigureOut">
              <a:rPr lang="es-ES" smtClean="0">
                <a:solidFill>
                  <a:srgbClr val="AC66BB"/>
                </a:solidFill>
              </a:rPr>
              <a:pPr/>
              <a:t>20/10/2017</a:t>
            </a:fld>
            <a:endParaRPr lang="es-ES">
              <a:solidFill>
                <a:srgbClr val="AC66BB"/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srgbClr val="AC66BB"/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083FB3-0D22-49D3-B1ED-4C43DCE5DFE9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77662263"/>
      </p:ext>
    </p:extLst>
  </p:cSld>
  <p:clrMapOvr>
    <a:masterClrMapping/>
  </p:clrMapOvr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F9AB1A-19A1-49CB-9C8F-D006F921CC7A}" type="datetimeFigureOut">
              <a:rPr lang="es-ES" smtClean="0">
                <a:solidFill>
                  <a:srgbClr val="AC66BB"/>
                </a:solidFill>
              </a:rPr>
              <a:pPr/>
              <a:t>20/10/2017</a:t>
            </a:fld>
            <a:endParaRPr lang="es-ES">
              <a:solidFill>
                <a:srgbClr val="AC66BB"/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srgbClr val="AC66BB"/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083FB3-0D22-49D3-B1ED-4C43DCE5DFE9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78976599"/>
      </p:ext>
    </p:extLst>
  </p:cSld>
  <p:clrMapOvr>
    <a:masterClrMapping/>
  </p:clrMapOvr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F9AB1A-19A1-49CB-9C8F-D006F921CC7A}" type="datetimeFigureOut">
              <a:rPr lang="es-ES" smtClean="0">
                <a:solidFill>
                  <a:srgbClr val="AC66BB"/>
                </a:solidFill>
              </a:rPr>
              <a:pPr/>
              <a:t>20/10/2017</a:t>
            </a:fld>
            <a:endParaRPr lang="es-ES">
              <a:solidFill>
                <a:srgbClr val="AC66BB"/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srgbClr val="AC66BB"/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083FB3-0D22-49D3-B1ED-4C43DCE5DFE9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06880494"/>
      </p:ext>
    </p:extLst>
  </p:cSld>
  <p:clrMapOvr>
    <a:masterClrMapping/>
  </p:clrMapOvr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22 Rectángulo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4" name="23 Rectángulo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5" name="24 Rectángulo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6" name="25 Rectángulo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7" name="26 Rectángulo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30" name="29 Rectángulo redondeado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31" name="30 Rectángulo redondeado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6 Rectángulo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9 Rectángulo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10 Rectángulo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9" name="18 Rectángulo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7 Título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9" name="8 Subtítulo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28" name="27 Marcador de fecha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DBF9AB1A-19A1-49CB-9C8F-D006F921CC7A}" type="datetimeFigureOut">
              <a:rPr lang="es-ES" smtClean="0">
                <a:solidFill>
                  <a:srgbClr val="AC66BB"/>
                </a:solidFill>
              </a:rPr>
              <a:pPr/>
              <a:t>20/10/2017</a:t>
            </a:fld>
            <a:endParaRPr lang="es-ES">
              <a:solidFill>
                <a:srgbClr val="AC66BB"/>
              </a:solidFill>
            </a:endParaRPr>
          </a:p>
        </p:txBody>
      </p:sp>
      <p:sp>
        <p:nvSpPr>
          <p:cNvPr id="17" name="16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es-ES">
              <a:solidFill>
                <a:srgbClr val="AC66BB"/>
              </a:solidFill>
            </a:endParaRPr>
          </a:p>
        </p:txBody>
      </p:sp>
      <p:sp>
        <p:nvSpPr>
          <p:cNvPr id="29" name="28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5B083FB3-0D22-49D3-B1ED-4C43DCE5DFE9}" type="slidenum">
              <a:rPr lang="es-ES" smtClean="0">
                <a:solidFill>
                  <a:prstClr val="white"/>
                </a:solidFill>
              </a:rPr>
              <a:pPr/>
              <a:t>‹Nº›</a:t>
            </a:fld>
            <a:endParaRPr lang="es-E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8628685"/>
      </p:ext>
    </p:extLst>
  </p:cSld>
  <p:clrMapOvr>
    <a:masterClrMapping/>
  </p:clrMapOvr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F9AB1A-19A1-49CB-9C8F-D006F921CC7A}" type="datetimeFigureOut">
              <a:rPr lang="es-ES" smtClean="0">
                <a:solidFill>
                  <a:srgbClr val="AC66BB"/>
                </a:solidFill>
              </a:rPr>
              <a:pPr/>
              <a:t>20/10/2017</a:t>
            </a:fld>
            <a:endParaRPr lang="es-ES">
              <a:solidFill>
                <a:srgbClr val="AC66BB"/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srgbClr val="AC66BB"/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083FB3-0D22-49D3-B1ED-4C43DCE5DFE9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8584792"/>
      </p:ext>
    </p:extLst>
  </p:cSld>
  <p:clrMapOvr>
    <a:masterClrMapping/>
  </p:clrMapOvr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F9AB1A-19A1-49CB-9C8F-D006F921CC7A}" type="datetimeFigureOut">
              <a:rPr lang="es-ES" smtClean="0">
                <a:solidFill>
                  <a:srgbClr val="AC66BB"/>
                </a:solidFill>
              </a:rPr>
              <a:pPr/>
              <a:t>20/10/2017</a:t>
            </a:fld>
            <a:endParaRPr lang="es-ES">
              <a:solidFill>
                <a:srgbClr val="AC66BB"/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srgbClr val="AC66BB"/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083FB3-0D22-49D3-B1ED-4C43DCE5DFE9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246992275"/>
      </p:ext>
    </p:extLst>
  </p:cSld>
  <p:clrMapOvr>
    <a:masterClrMapping/>
  </p:clrMapOvr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F9AB1A-19A1-49CB-9C8F-D006F921CC7A}" type="datetimeFigureOut">
              <a:rPr lang="es-ES" smtClean="0">
                <a:solidFill>
                  <a:srgbClr val="AC66BB"/>
                </a:solidFill>
              </a:rPr>
              <a:pPr/>
              <a:t>20/10/2017</a:t>
            </a:fld>
            <a:endParaRPr lang="es-ES">
              <a:solidFill>
                <a:srgbClr val="AC66BB"/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srgbClr val="AC66BB"/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083FB3-0D22-49D3-B1ED-4C43DCE5DFE9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2266408"/>
      </p:ext>
    </p:extLst>
  </p:cSld>
  <p:clrMapOvr>
    <a:masterClrMapping/>
  </p:clrMapOvr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26" name="25 Marcador de fecha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DBF9AB1A-19A1-49CB-9C8F-D006F921CC7A}" type="datetimeFigureOut">
              <a:rPr lang="es-ES" smtClean="0">
                <a:solidFill>
                  <a:srgbClr val="AC66BB"/>
                </a:solidFill>
              </a:rPr>
              <a:pPr/>
              <a:t>20/10/2017</a:t>
            </a:fld>
            <a:endParaRPr lang="es-ES">
              <a:solidFill>
                <a:srgbClr val="AC66BB"/>
              </a:solidFill>
            </a:endParaRPr>
          </a:p>
        </p:txBody>
      </p:sp>
      <p:sp>
        <p:nvSpPr>
          <p:cNvPr id="27" name="26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5B083FB3-0D22-49D3-B1ED-4C43DCE5DFE9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28" name="27 Marcador de pie de página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s-ES">
              <a:solidFill>
                <a:srgbClr val="AC66B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6032466"/>
      </p:ext>
    </p:extLst>
  </p:cSld>
  <p:clrMapOvr>
    <a:masterClrMapping/>
  </p:clrMapOvr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DBF9AB1A-19A1-49CB-9C8F-D006F921CC7A}" type="datetimeFigureOut">
              <a:rPr lang="es-ES" smtClean="0">
                <a:solidFill>
                  <a:srgbClr val="AC66BB"/>
                </a:solidFill>
              </a:rPr>
              <a:pPr/>
              <a:t>20/10/2017</a:t>
            </a:fld>
            <a:endParaRPr lang="es-ES">
              <a:solidFill>
                <a:srgbClr val="AC66BB"/>
              </a:solidFill>
            </a:endParaRP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es-ES">
              <a:solidFill>
                <a:srgbClr val="AC66BB"/>
              </a:solidFill>
            </a:endParaRP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5B083FB3-0D22-49D3-B1ED-4C43DCE5DFE9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56874137"/>
      </p:ext>
    </p:extLst>
  </p:cSld>
  <p:clrMapOvr>
    <a:masterClrMapping/>
  </p:clrMapOvr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F9AB1A-19A1-49CB-9C8F-D006F921CC7A}" type="datetimeFigureOut">
              <a:rPr lang="es-ES" smtClean="0">
                <a:solidFill>
                  <a:srgbClr val="AC66BB"/>
                </a:solidFill>
              </a:rPr>
              <a:pPr/>
              <a:t>20/10/2017</a:t>
            </a:fld>
            <a:endParaRPr lang="es-ES">
              <a:solidFill>
                <a:srgbClr val="AC66BB"/>
              </a:solidFill>
            </a:endParaRPr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srgbClr val="AC66BB"/>
              </a:solidFill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083FB3-0D22-49D3-B1ED-4C43DCE5DFE9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4470639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F9AB1A-19A1-49CB-9C8F-D006F921CC7A}" type="datetimeFigureOut">
              <a:rPr lang="es-ES" smtClean="0">
                <a:solidFill>
                  <a:srgbClr val="AC66BB"/>
                </a:solidFill>
              </a:rPr>
              <a:pPr/>
              <a:t>20/10/2017</a:t>
            </a:fld>
            <a:endParaRPr lang="es-ES">
              <a:solidFill>
                <a:srgbClr val="AC66BB"/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srgbClr val="AC66BB"/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083FB3-0D22-49D3-B1ED-4C43DCE5DFE9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86941440"/>
      </p:ext>
    </p:extLst>
  </p:cSld>
  <p:clrMapOvr>
    <a:masterClrMapping/>
  </p:clrMapOvr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F9AB1A-19A1-49CB-9C8F-D006F921CC7A}" type="datetimeFigureOut">
              <a:rPr lang="es-ES" smtClean="0">
                <a:solidFill>
                  <a:srgbClr val="AC66BB"/>
                </a:solidFill>
              </a:rPr>
              <a:pPr/>
              <a:t>20/10/2017</a:t>
            </a:fld>
            <a:endParaRPr lang="es-ES">
              <a:solidFill>
                <a:srgbClr val="AC66BB"/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srgbClr val="AC66BB"/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083FB3-0D22-49D3-B1ED-4C43DCE5DFE9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122474486"/>
      </p:ext>
    </p:extLst>
  </p:cSld>
  <p:clrMapOvr>
    <a:masterClrMapping/>
  </p:clrMapOvr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F9AB1A-19A1-49CB-9C8F-D006F921CC7A}" type="datetimeFigureOut">
              <a:rPr lang="es-ES" smtClean="0">
                <a:solidFill>
                  <a:srgbClr val="AC66BB"/>
                </a:solidFill>
              </a:rPr>
              <a:pPr/>
              <a:t>20/10/2017</a:t>
            </a:fld>
            <a:endParaRPr lang="es-ES">
              <a:solidFill>
                <a:srgbClr val="AC66BB"/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srgbClr val="AC66BB"/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083FB3-0D22-49D3-B1ED-4C43DCE5DFE9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53512751"/>
      </p:ext>
    </p:extLst>
  </p:cSld>
  <p:clrMapOvr>
    <a:masterClrMapping/>
  </p:clrMapOvr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F9AB1A-19A1-49CB-9C8F-D006F921CC7A}" type="datetimeFigureOut">
              <a:rPr lang="es-ES" smtClean="0">
                <a:solidFill>
                  <a:srgbClr val="AC66BB"/>
                </a:solidFill>
              </a:rPr>
              <a:pPr/>
              <a:t>20/10/2017</a:t>
            </a:fld>
            <a:endParaRPr lang="es-ES">
              <a:solidFill>
                <a:srgbClr val="AC66BB"/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srgbClr val="AC66BB"/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083FB3-0D22-49D3-B1ED-4C43DCE5DFE9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986976574"/>
      </p:ext>
    </p:extLst>
  </p:cSld>
  <p:clrMapOvr>
    <a:masterClrMapping/>
  </p:clrMapOvr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F9AB1A-19A1-49CB-9C8F-D006F921CC7A}" type="datetimeFigureOut">
              <a:rPr lang="es-ES" smtClean="0">
                <a:solidFill>
                  <a:srgbClr val="AC66BB"/>
                </a:solidFill>
              </a:rPr>
              <a:pPr/>
              <a:t>20/10/2017</a:t>
            </a:fld>
            <a:endParaRPr lang="es-ES">
              <a:solidFill>
                <a:srgbClr val="AC66BB"/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srgbClr val="AC66BB"/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083FB3-0D22-49D3-B1ED-4C43DCE5DFE9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628190259"/>
      </p:ext>
    </p:extLst>
  </p:cSld>
  <p:clrMapOvr>
    <a:masterClrMapping/>
  </p:clrMapOvr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22 Rectángulo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4" name="23 Rectángulo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5" name="24 Rectángulo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6" name="25 Rectángulo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7" name="26 Rectángulo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30" name="29 Rectángulo redondeado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31" name="30 Rectángulo redondeado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6 Rectángulo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9 Rectángulo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10 Rectángulo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9" name="18 Rectángulo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7 Título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9" name="8 Subtítulo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28" name="27 Marcador de fecha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DBF9AB1A-19A1-49CB-9C8F-D006F921CC7A}" type="datetimeFigureOut">
              <a:rPr lang="es-ES" smtClean="0">
                <a:solidFill>
                  <a:srgbClr val="AC66BB"/>
                </a:solidFill>
              </a:rPr>
              <a:pPr/>
              <a:t>20/10/2017</a:t>
            </a:fld>
            <a:endParaRPr lang="es-ES">
              <a:solidFill>
                <a:srgbClr val="AC66BB"/>
              </a:solidFill>
            </a:endParaRPr>
          </a:p>
        </p:txBody>
      </p:sp>
      <p:sp>
        <p:nvSpPr>
          <p:cNvPr id="17" name="16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es-ES">
              <a:solidFill>
                <a:srgbClr val="AC66BB"/>
              </a:solidFill>
            </a:endParaRPr>
          </a:p>
        </p:txBody>
      </p:sp>
      <p:sp>
        <p:nvSpPr>
          <p:cNvPr id="29" name="28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5B083FB3-0D22-49D3-B1ED-4C43DCE5DFE9}" type="slidenum">
              <a:rPr lang="es-ES" smtClean="0">
                <a:solidFill>
                  <a:prstClr val="white"/>
                </a:solidFill>
              </a:rPr>
              <a:pPr/>
              <a:t>‹Nº›</a:t>
            </a:fld>
            <a:endParaRPr lang="es-E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9291738"/>
      </p:ext>
    </p:extLst>
  </p:cSld>
  <p:clrMapOvr>
    <a:masterClrMapping/>
  </p:clrMapOvr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F9AB1A-19A1-49CB-9C8F-D006F921CC7A}" type="datetimeFigureOut">
              <a:rPr lang="es-ES" smtClean="0">
                <a:solidFill>
                  <a:srgbClr val="AC66BB"/>
                </a:solidFill>
              </a:rPr>
              <a:pPr/>
              <a:t>20/10/2017</a:t>
            </a:fld>
            <a:endParaRPr lang="es-ES">
              <a:solidFill>
                <a:srgbClr val="AC66BB"/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srgbClr val="AC66BB"/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083FB3-0D22-49D3-B1ED-4C43DCE5DFE9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65871671"/>
      </p:ext>
    </p:extLst>
  </p:cSld>
  <p:clrMapOvr>
    <a:masterClrMapping/>
  </p:clrMapOvr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F9AB1A-19A1-49CB-9C8F-D006F921CC7A}" type="datetimeFigureOut">
              <a:rPr lang="es-ES" smtClean="0">
                <a:solidFill>
                  <a:srgbClr val="AC66BB"/>
                </a:solidFill>
              </a:rPr>
              <a:pPr/>
              <a:t>20/10/2017</a:t>
            </a:fld>
            <a:endParaRPr lang="es-ES">
              <a:solidFill>
                <a:srgbClr val="AC66BB"/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srgbClr val="AC66BB"/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083FB3-0D22-49D3-B1ED-4C43DCE5DFE9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78059281"/>
      </p:ext>
    </p:extLst>
  </p:cSld>
  <p:clrMapOvr>
    <a:masterClrMapping/>
  </p:clrMapOvr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F9AB1A-19A1-49CB-9C8F-D006F921CC7A}" type="datetimeFigureOut">
              <a:rPr lang="es-ES" smtClean="0">
                <a:solidFill>
                  <a:srgbClr val="AC66BB"/>
                </a:solidFill>
              </a:rPr>
              <a:pPr/>
              <a:t>20/10/2017</a:t>
            </a:fld>
            <a:endParaRPr lang="es-ES">
              <a:solidFill>
                <a:srgbClr val="AC66BB"/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srgbClr val="AC66BB"/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083FB3-0D22-49D3-B1ED-4C43DCE5DFE9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68281261"/>
      </p:ext>
    </p:extLst>
  </p:cSld>
  <p:clrMapOvr>
    <a:masterClrMapping/>
  </p:clrMapOvr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26" name="25 Marcador de fecha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DBF9AB1A-19A1-49CB-9C8F-D006F921CC7A}" type="datetimeFigureOut">
              <a:rPr lang="es-ES" smtClean="0">
                <a:solidFill>
                  <a:srgbClr val="AC66BB"/>
                </a:solidFill>
              </a:rPr>
              <a:pPr/>
              <a:t>20/10/2017</a:t>
            </a:fld>
            <a:endParaRPr lang="es-ES">
              <a:solidFill>
                <a:srgbClr val="AC66BB"/>
              </a:solidFill>
            </a:endParaRPr>
          </a:p>
        </p:txBody>
      </p:sp>
      <p:sp>
        <p:nvSpPr>
          <p:cNvPr id="27" name="26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5B083FB3-0D22-49D3-B1ED-4C43DCE5DFE9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28" name="27 Marcador de pie de página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s-ES">
              <a:solidFill>
                <a:srgbClr val="AC66B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0049623"/>
      </p:ext>
    </p:extLst>
  </p:cSld>
  <p:clrMapOvr>
    <a:masterClrMapping/>
  </p:clrMapOvr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DBF9AB1A-19A1-49CB-9C8F-D006F921CC7A}" type="datetimeFigureOut">
              <a:rPr lang="es-ES" smtClean="0">
                <a:solidFill>
                  <a:srgbClr val="AC66BB"/>
                </a:solidFill>
              </a:rPr>
              <a:pPr/>
              <a:t>20/10/2017</a:t>
            </a:fld>
            <a:endParaRPr lang="es-ES">
              <a:solidFill>
                <a:srgbClr val="AC66BB"/>
              </a:solidFill>
            </a:endParaRP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es-ES">
              <a:solidFill>
                <a:srgbClr val="AC66BB"/>
              </a:solidFill>
            </a:endParaRP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5B083FB3-0D22-49D3-B1ED-4C43DCE5DFE9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3987932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F9AB1A-19A1-49CB-9C8F-D006F921CC7A}" type="datetimeFigureOut">
              <a:rPr lang="es-ES" smtClean="0">
                <a:solidFill>
                  <a:srgbClr val="AC66BB"/>
                </a:solidFill>
              </a:rPr>
              <a:pPr/>
              <a:t>20/10/2017</a:t>
            </a:fld>
            <a:endParaRPr lang="es-ES">
              <a:solidFill>
                <a:srgbClr val="AC66BB"/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srgbClr val="AC66BB"/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083FB3-0D22-49D3-B1ED-4C43DCE5DFE9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29814196"/>
      </p:ext>
    </p:extLst>
  </p:cSld>
  <p:clrMapOvr>
    <a:masterClrMapping/>
  </p:clrMapOvr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F9AB1A-19A1-49CB-9C8F-D006F921CC7A}" type="datetimeFigureOut">
              <a:rPr lang="es-ES" smtClean="0">
                <a:solidFill>
                  <a:srgbClr val="AC66BB"/>
                </a:solidFill>
              </a:rPr>
              <a:pPr/>
              <a:t>20/10/2017</a:t>
            </a:fld>
            <a:endParaRPr lang="es-ES">
              <a:solidFill>
                <a:srgbClr val="AC66BB"/>
              </a:solidFill>
            </a:endParaRPr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srgbClr val="AC66BB"/>
              </a:solidFill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083FB3-0D22-49D3-B1ED-4C43DCE5DFE9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63629980"/>
      </p:ext>
    </p:extLst>
  </p:cSld>
  <p:clrMapOvr>
    <a:masterClrMapping/>
  </p:clrMapOvr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F9AB1A-19A1-49CB-9C8F-D006F921CC7A}" type="datetimeFigureOut">
              <a:rPr lang="es-ES" smtClean="0">
                <a:solidFill>
                  <a:srgbClr val="AC66BB"/>
                </a:solidFill>
              </a:rPr>
              <a:pPr/>
              <a:t>20/10/2017</a:t>
            </a:fld>
            <a:endParaRPr lang="es-ES">
              <a:solidFill>
                <a:srgbClr val="AC66BB"/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srgbClr val="AC66BB"/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083FB3-0D22-49D3-B1ED-4C43DCE5DFE9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42480149"/>
      </p:ext>
    </p:extLst>
  </p:cSld>
  <p:clrMapOvr>
    <a:masterClrMapping/>
  </p:clrMapOvr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F9AB1A-19A1-49CB-9C8F-D006F921CC7A}" type="datetimeFigureOut">
              <a:rPr lang="es-ES" smtClean="0">
                <a:solidFill>
                  <a:srgbClr val="AC66BB"/>
                </a:solidFill>
              </a:rPr>
              <a:pPr/>
              <a:t>20/10/2017</a:t>
            </a:fld>
            <a:endParaRPr lang="es-ES">
              <a:solidFill>
                <a:srgbClr val="AC66BB"/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srgbClr val="AC66BB"/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083FB3-0D22-49D3-B1ED-4C43DCE5DFE9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178634811"/>
      </p:ext>
    </p:extLst>
  </p:cSld>
  <p:clrMapOvr>
    <a:masterClrMapping/>
  </p:clrMapOvr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F9AB1A-19A1-49CB-9C8F-D006F921CC7A}" type="datetimeFigureOut">
              <a:rPr lang="es-ES" smtClean="0">
                <a:solidFill>
                  <a:srgbClr val="AC66BB"/>
                </a:solidFill>
              </a:rPr>
              <a:pPr/>
              <a:t>20/10/2017</a:t>
            </a:fld>
            <a:endParaRPr lang="es-ES">
              <a:solidFill>
                <a:srgbClr val="AC66BB"/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srgbClr val="AC66BB"/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083FB3-0D22-49D3-B1ED-4C43DCE5DFE9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309014622"/>
      </p:ext>
    </p:extLst>
  </p:cSld>
  <p:clrMapOvr>
    <a:masterClrMapping/>
  </p:clrMapOvr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F9AB1A-19A1-49CB-9C8F-D006F921CC7A}" type="datetimeFigureOut">
              <a:rPr lang="es-ES" smtClean="0">
                <a:solidFill>
                  <a:srgbClr val="AC66BB"/>
                </a:solidFill>
              </a:rPr>
              <a:pPr/>
              <a:t>20/10/2017</a:t>
            </a:fld>
            <a:endParaRPr lang="es-ES">
              <a:solidFill>
                <a:srgbClr val="AC66BB"/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srgbClr val="AC66BB"/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083FB3-0D22-49D3-B1ED-4C43DCE5DFE9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17213808"/>
      </p:ext>
    </p:extLst>
  </p:cSld>
  <p:clrMapOvr>
    <a:masterClrMapping/>
  </p:clrMapOvr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22 Rectángulo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4" name="23 Rectángulo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5" name="24 Rectángulo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6" name="25 Rectángulo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7" name="26 Rectángulo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30" name="29 Rectángulo redondeado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31" name="30 Rectángulo redondeado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6 Rectángulo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9 Rectángulo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10 Rectángulo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9" name="18 Rectángulo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7 Título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9" name="8 Subtítulo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28" name="27 Marcador de fecha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DBF9AB1A-19A1-49CB-9C8F-D006F921CC7A}" type="datetimeFigureOut">
              <a:rPr lang="es-ES" smtClean="0">
                <a:solidFill>
                  <a:srgbClr val="AC66BB"/>
                </a:solidFill>
              </a:rPr>
              <a:pPr/>
              <a:t>20/10/2017</a:t>
            </a:fld>
            <a:endParaRPr lang="es-ES">
              <a:solidFill>
                <a:srgbClr val="AC66BB"/>
              </a:solidFill>
            </a:endParaRPr>
          </a:p>
        </p:txBody>
      </p:sp>
      <p:sp>
        <p:nvSpPr>
          <p:cNvPr id="17" name="16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es-ES">
              <a:solidFill>
                <a:srgbClr val="AC66BB"/>
              </a:solidFill>
            </a:endParaRPr>
          </a:p>
        </p:txBody>
      </p:sp>
      <p:sp>
        <p:nvSpPr>
          <p:cNvPr id="29" name="28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5B083FB3-0D22-49D3-B1ED-4C43DCE5DFE9}" type="slidenum">
              <a:rPr lang="es-ES" smtClean="0">
                <a:solidFill>
                  <a:prstClr val="white"/>
                </a:solidFill>
              </a:rPr>
              <a:pPr/>
              <a:t>‹Nº›</a:t>
            </a:fld>
            <a:endParaRPr lang="es-E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2164393"/>
      </p:ext>
    </p:extLst>
  </p:cSld>
  <p:clrMapOvr>
    <a:masterClrMapping/>
  </p:clrMapOvr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F9AB1A-19A1-49CB-9C8F-D006F921CC7A}" type="datetimeFigureOut">
              <a:rPr lang="es-ES" smtClean="0">
                <a:solidFill>
                  <a:srgbClr val="AC66BB"/>
                </a:solidFill>
              </a:rPr>
              <a:pPr/>
              <a:t>20/10/2017</a:t>
            </a:fld>
            <a:endParaRPr lang="es-ES">
              <a:solidFill>
                <a:srgbClr val="AC66BB"/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srgbClr val="AC66BB"/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083FB3-0D22-49D3-B1ED-4C43DCE5DFE9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98916708"/>
      </p:ext>
    </p:extLst>
  </p:cSld>
  <p:clrMapOvr>
    <a:masterClrMapping/>
  </p:clrMapOvr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F9AB1A-19A1-49CB-9C8F-D006F921CC7A}" type="datetimeFigureOut">
              <a:rPr lang="es-ES" smtClean="0">
                <a:solidFill>
                  <a:srgbClr val="AC66BB"/>
                </a:solidFill>
              </a:rPr>
              <a:pPr/>
              <a:t>20/10/2017</a:t>
            </a:fld>
            <a:endParaRPr lang="es-ES">
              <a:solidFill>
                <a:srgbClr val="AC66BB"/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srgbClr val="AC66BB"/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083FB3-0D22-49D3-B1ED-4C43DCE5DFE9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38319930"/>
      </p:ext>
    </p:extLst>
  </p:cSld>
  <p:clrMapOvr>
    <a:masterClrMapping/>
  </p:clrMapOvr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F9AB1A-19A1-49CB-9C8F-D006F921CC7A}" type="datetimeFigureOut">
              <a:rPr lang="es-ES" smtClean="0">
                <a:solidFill>
                  <a:srgbClr val="AC66BB"/>
                </a:solidFill>
              </a:rPr>
              <a:pPr/>
              <a:t>20/10/2017</a:t>
            </a:fld>
            <a:endParaRPr lang="es-ES">
              <a:solidFill>
                <a:srgbClr val="AC66BB"/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srgbClr val="AC66BB"/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083FB3-0D22-49D3-B1ED-4C43DCE5DFE9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262888801"/>
      </p:ext>
    </p:extLst>
  </p:cSld>
  <p:clrMapOvr>
    <a:masterClrMapping/>
  </p:clrMapOvr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26" name="25 Marcador de fecha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DBF9AB1A-19A1-49CB-9C8F-D006F921CC7A}" type="datetimeFigureOut">
              <a:rPr lang="es-ES" smtClean="0">
                <a:solidFill>
                  <a:srgbClr val="AC66BB"/>
                </a:solidFill>
              </a:rPr>
              <a:pPr/>
              <a:t>20/10/2017</a:t>
            </a:fld>
            <a:endParaRPr lang="es-ES">
              <a:solidFill>
                <a:srgbClr val="AC66BB"/>
              </a:solidFill>
            </a:endParaRPr>
          </a:p>
        </p:txBody>
      </p:sp>
      <p:sp>
        <p:nvSpPr>
          <p:cNvPr id="27" name="26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5B083FB3-0D22-49D3-B1ED-4C43DCE5DFE9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28" name="27 Marcador de pie de página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s-ES">
              <a:solidFill>
                <a:srgbClr val="AC66B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050353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26" name="25 Marcador de fecha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DBF9AB1A-19A1-49CB-9C8F-D006F921CC7A}" type="datetimeFigureOut">
              <a:rPr lang="es-ES" smtClean="0">
                <a:solidFill>
                  <a:srgbClr val="AC66BB"/>
                </a:solidFill>
              </a:rPr>
              <a:pPr/>
              <a:t>20/10/2017</a:t>
            </a:fld>
            <a:endParaRPr lang="es-ES">
              <a:solidFill>
                <a:srgbClr val="AC66BB"/>
              </a:solidFill>
            </a:endParaRPr>
          </a:p>
        </p:txBody>
      </p:sp>
      <p:sp>
        <p:nvSpPr>
          <p:cNvPr id="27" name="26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5B083FB3-0D22-49D3-B1ED-4C43DCE5DFE9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28" name="27 Marcador de pie de página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s-ES">
              <a:solidFill>
                <a:srgbClr val="AC66B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4206194"/>
      </p:ext>
    </p:extLst>
  </p:cSld>
  <p:clrMapOvr>
    <a:masterClrMapping/>
  </p:clrMapOvr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DBF9AB1A-19A1-49CB-9C8F-D006F921CC7A}" type="datetimeFigureOut">
              <a:rPr lang="es-ES" smtClean="0">
                <a:solidFill>
                  <a:srgbClr val="AC66BB"/>
                </a:solidFill>
              </a:rPr>
              <a:pPr/>
              <a:t>20/10/2017</a:t>
            </a:fld>
            <a:endParaRPr lang="es-ES">
              <a:solidFill>
                <a:srgbClr val="AC66BB"/>
              </a:solidFill>
            </a:endParaRP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es-ES">
              <a:solidFill>
                <a:srgbClr val="AC66BB"/>
              </a:solidFill>
            </a:endParaRP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5B083FB3-0D22-49D3-B1ED-4C43DCE5DFE9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2327362"/>
      </p:ext>
    </p:extLst>
  </p:cSld>
  <p:clrMapOvr>
    <a:masterClrMapping/>
  </p:clrMapOvr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F9AB1A-19A1-49CB-9C8F-D006F921CC7A}" type="datetimeFigureOut">
              <a:rPr lang="es-ES" smtClean="0">
                <a:solidFill>
                  <a:srgbClr val="AC66BB"/>
                </a:solidFill>
              </a:rPr>
              <a:pPr/>
              <a:t>20/10/2017</a:t>
            </a:fld>
            <a:endParaRPr lang="es-ES">
              <a:solidFill>
                <a:srgbClr val="AC66BB"/>
              </a:solidFill>
            </a:endParaRPr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srgbClr val="AC66BB"/>
              </a:solidFill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083FB3-0D22-49D3-B1ED-4C43DCE5DFE9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59913379"/>
      </p:ext>
    </p:extLst>
  </p:cSld>
  <p:clrMapOvr>
    <a:masterClrMapping/>
  </p:clrMapOvr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F9AB1A-19A1-49CB-9C8F-D006F921CC7A}" type="datetimeFigureOut">
              <a:rPr lang="es-ES" smtClean="0">
                <a:solidFill>
                  <a:srgbClr val="AC66BB"/>
                </a:solidFill>
              </a:rPr>
              <a:pPr/>
              <a:t>20/10/2017</a:t>
            </a:fld>
            <a:endParaRPr lang="es-ES">
              <a:solidFill>
                <a:srgbClr val="AC66BB"/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srgbClr val="AC66BB"/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083FB3-0D22-49D3-B1ED-4C43DCE5DFE9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29578419"/>
      </p:ext>
    </p:extLst>
  </p:cSld>
  <p:clrMapOvr>
    <a:masterClrMapping/>
  </p:clrMapOvr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F9AB1A-19A1-49CB-9C8F-D006F921CC7A}" type="datetimeFigureOut">
              <a:rPr lang="es-ES" smtClean="0">
                <a:solidFill>
                  <a:srgbClr val="AC66BB"/>
                </a:solidFill>
              </a:rPr>
              <a:pPr/>
              <a:t>20/10/2017</a:t>
            </a:fld>
            <a:endParaRPr lang="es-ES">
              <a:solidFill>
                <a:srgbClr val="AC66BB"/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srgbClr val="AC66BB"/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083FB3-0D22-49D3-B1ED-4C43DCE5DFE9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07070565"/>
      </p:ext>
    </p:extLst>
  </p:cSld>
  <p:clrMapOvr>
    <a:masterClrMapping/>
  </p:clrMapOvr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F9AB1A-19A1-49CB-9C8F-D006F921CC7A}" type="datetimeFigureOut">
              <a:rPr lang="es-ES" smtClean="0">
                <a:solidFill>
                  <a:srgbClr val="AC66BB"/>
                </a:solidFill>
              </a:rPr>
              <a:pPr/>
              <a:t>20/10/2017</a:t>
            </a:fld>
            <a:endParaRPr lang="es-ES">
              <a:solidFill>
                <a:srgbClr val="AC66BB"/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srgbClr val="AC66BB"/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083FB3-0D22-49D3-B1ED-4C43DCE5DFE9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37738275"/>
      </p:ext>
    </p:extLst>
  </p:cSld>
  <p:clrMapOvr>
    <a:masterClrMapping/>
  </p:clrMapOvr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F9AB1A-19A1-49CB-9C8F-D006F921CC7A}" type="datetimeFigureOut">
              <a:rPr lang="es-ES" smtClean="0">
                <a:solidFill>
                  <a:srgbClr val="AC66BB"/>
                </a:solidFill>
              </a:rPr>
              <a:pPr/>
              <a:t>20/10/2017</a:t>
            </a:fld>
            <a:endParaRPr lang="es-ES">
              <a:solidFill>
                <a:srgbClr val="AC66BB"/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srgbClr val="AC66BB"/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083FB3-0D22-49D3-B1ED-4C43DCE5DFE9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82006862"/>
      </p:ext>
    </p:extLst>
  </p:cSld>
  <p:clrMapOvr>
    <a:masterClrMapping/>
  </p:clrMapOvr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22 Rectángulo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4" name="23 Rectángulo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5" name="24 Rectángulo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6" name="25 Rectángulo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7" name="26 Rectángulo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30" name="29 Rectángulo redondeado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31" name="30 Rectángulo redondeado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6 Rectángulo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9 Rectángulo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10 Rectángulo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9" name="18 Rectángulo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7 Título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9" name="8 Subtítulo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28" name="27 Marcador de fecha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DBF9AB1A-19A1-49CB-9C8F-D006F921CC7A}" type="datetimeFigureOut">
              <a:rPr lang="es-ES" smtClean="0">
                <a:solidFill>
                  <a:srgbClr val="AC66BB"/>
                </a:solidFill>
              </a:rPr>
              <a:pPr/>
              <a:t>20/10/2017</a:t>
            </a:fld>
            <a:endParaRPr lang="es-ES">
              <a:solidFill>
                <a:srgbClr val="AC66BB"/>
              </a:solidFill>
            </a:endParaRPr>
          </a:p>
        </p:txBody>
      </p:sp>
      <p:sp>
        <p:nvSpPr>
          <p:cNvPr id="17" name="16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es-ES">
              <a:solidFill>
                <a:srgbClr val="AC66BB"/>
              </a:solidFill>
            </a:endParaRPr>
          </a:p>
        </p:txBody>
      </p:sp>
      <p:sp>
        <p:nvSpPr>
          <p:cNvPr id="29" name="28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5B083FB3-0D22-49D3-B1ED-4C43DCE5DFE9}" type="slidenum">
              <a:rPr lang="es-ES" smtClean="0">
                <a:solidFill>
                  <a:prstClr val="white"/>
                </a:solidFill>
              </a:rPr>
              <a:pPr/>
              <a:t>‹Nº›</a:t>
            </a:fld>
            <a:endParaRPr lang="es-E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2843629"/>
      </p:ext>
    </p:extLst>
  </p:cSld>
  <p:clrMapOvr>
    <a:masterClrMapping/>
  </p:clrMapOvr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F9AB1A-19A1-49CB-9C8F-D006F921CC7A}" type="datetimeFigureOut">
              <a:rPr lang="es-ES" smtClean="0">
                <a:solidFill>
                  <a:srgbClr val="AC66BB"/>
                </a:solidFill>
              </a:rPr>
              <a:pPr/>
              <a:t>20/10/2017</a:t>
            </a:fld>
            <a:endParaRPr lang="es-ES">
              <a:solidFill>
                <a:srgbClr val="AC66BB"/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srgbClr val="AC66BB"/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083FB3-0D22-49D3-B1ED-4C43DCE5DFE9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635632570"/>
      </p:ext>
    </p:extLst>
  </p:cSld>
  <p:clrMapOvr>
    <a:masterClrMapping/>
  </p:clrMapOvr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F9AB1A-19A1-49CB-9C8F-D006F921CC7A}" type="datetimeFigureOut">
              <a:rPr lang="es-ES" smtClean="0">
                <a:solidFill>
                  <a:srgbClr val="AC66BB"/>
                </a:solidFill>
              </a:rPr>
              <a:pPr/>
              <a:t>20/10/2017</a:t>
            </a:fld>
            <a:endParaRPr lang="es-ES">
              <a:solidFill>
                <a:srgbClr val="AC66BB"/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srgbClr val="AC66BB"/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083FB3-0D22-49D3-B1ED-4C43DCE5DFE9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73759026"/>
      </p:ext>
    </p:extLst>
  </p:cSld>
  <p:clrMapOvr>
    <a:masterClrMapping/>
  </p:clrMapOvr>
</p:sldLayout>
</file>

<file path=ppt/slideLayouts/slideLayout16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F9AB1A-19A1-49CB-9C8F-D006F921CC7A}" type="datetimeFigureOut">
              <a:rPr lang="es-ES" smtClean="0">
                <a:solidFill>
                  <a:srgbClr val="AC66BB"/>
                </a:solidFill>
              </a:rPr>
              <a:pPr/>
              <a:t>20/10/2017</a:t>
            </a:fld>
            <a:endParaRPr lang="es-ES">
              <a:solidFill>
                <a:srgbClr val="AC66BB"/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srgbClr val="AC66BB"/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083FB3-0D22-49D3-B1ED-4C43DCE5DFE9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8250162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DBF9AB1A-19A1-49CB-9C8F-D006F921CC7A}" type="datetimeFigureOut">
              <a:rPr lang="es-ES" smtClean="0">
                <a:solidFill>
                  <a:srgbClr val="AC66BB"/>
                </a:solidFill>
              </a:rPr>
              <a:pPr/>
              <a:t>20/10/2017</a:t>
            </a:fld>
            <a:endParaRPr lang="es-ES">
              <a:solidFill>
                <a:srgbClr val="AC66BB"/>
              </a:solidFill>
            </a:endParaRP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es-ES">
              <a:solidFill>
                <a:srgbClr val="AC66BB"/>
              </a:solidFill>
            </a:endParaRP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5B083FB3-0D22-49D3-B1ED-4C43DCE5DFE9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1580331"/>
      </p:ext>
    </p:extLst>
  </p:cSld>
  <p:clrMapOvr>
    <a:masterClrMapping/>
  </p:clrMapOvr>
</p:sldLayout>
</file>

<file path=ppt/slideLayouts/slideLayout17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26" name="25 Marcador de fecha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DBF9AB1A-19A1-49CB-9C8F-D006F921CC7A}" type="datetimeFigureOut">
              <a:rPr lang="es-ES" smtClean="0">
                <a:solidFill>
                  <a:srgbClr val="AC66BB"/>
                </a:solidFill>
              </a:rPr>
              <a:pPr/>
              <a:t>20/10/2017</a:t>
            </a:fld>
            <a:endParaRPr lang="es-ES">
              <a:solidFill>
                <a:srgbClr val="AC66BB"/>
              </a:solidFill>
            </a:endParaRPr>
          </a:p>
        </p:txBody>
      </p:sp>
      <p:sp>
        <p:nvSpPr>
          <p:cNvPr id="27" name="26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5B083FB3-0D22-49D3-B1ED-4C43DCE5DFE9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28" name="27 Marcador de pie de página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s-ES">
              <a:solidFill>
                <a:srgbClr val="AC66B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6133212"/>
      </p:ext>
    </p:extLst>
  </p:cSld>
  <p:clrMapOvr>
    <a:masterClrMapping/>
  </p:clrMapOvr>
</p:sldLayout>
</file>

<file path=ppt/slideLayouts/slideLayout17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DBF9AB1A-19A1-49CB-9C8F-D006F921CC7A}" type="datetimeFigureOut">
              <a:rPr lang="es-ES" smtClean="0">
                <a:solidFill>
                  <a:srgbClr val="AC66BB"/>
                </a:solidFill>
              </a:rPr>
              <a:pPr/>
              <a:t>20/10/2017</a:t>
            </a:fld>
            <a:endParaRPr lang="es-ES">
              <a:solidFill>
                <a:srgbClr val="AC66BB"/>
              </a:solidFill>
            </a:endParaRP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es-ES">
              <a:solidFill>
                <a:srgbClr val="AC66BB"/>
              </a:solidFill>
            </a:endParaRP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5B083FB3-0D22-49D3-B1ED-4C43DCE5DFE9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399821901"/>
      </p:ext>
    </p:extLst>
  </p:cSld>
  <p:clrMapOvr>
    <a:masterClrMapping/>
  </p:clrMapOvr>
</p:sldLayout>
</file>

<file path=ppt/slideLayouts/slideLayout17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F9AB1A-19A1-49CB-9C8F-D006F921CC7A}" type="datetimeFigureOut">
              <a:rPr lang="es-ES" smtClean="0">
                <a:solidFill>
                  <a:srgbClr val="AC66BB"/>
                </a:solidFill>
              </a:rPr>
              <a:pPr/>
              <a:t>20/10/2017</a:t>
            </a:fld>
            <a:endParaRPr lang="es-ES">
              <a:solidFill>
                <a:srgbClr val="AC66BB"/>
              </a:solidFill>
            </a:endParaRPr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srgbClr val="AC66BB"/>
              </a:solidFill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083FB3-0D22-49D3-B1ED-4C43DCE5DFE9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51270017"/>
      </p:ext>
    </p:extLst>
  </p:cSld>
  <p:clrMapOvr>
    <a:masterClrMapping/>
  </p:clrMapOvr>
</p:sldLayout>
</file>

<file path=ppt/slideLayouts/slideLayout17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F9AB1A-19A1-49CB-9C8F-D006F921CC7A}" type="datetimeFigureOut">
              <a:rPr lang="es-ES" smtClean="0">
                <a:solidFill>
                  <a:srgbClr val="AC66BB"/>
                </a:solidFill>
              </a:rPr>
              <a:pPr/>
              <a:t>20/10/2017</a:t>
            </a:fld>
            <a:endParaRPr lang="es-ES">
              <a:solidFill>
                <a:srgbClr val="AC66BB"/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srgbClr val="AC66BB"/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083FB3-0D22-49D3-B1ED-4C43DCE5DFE9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81326897"/>
      </p:ext>
    </p:extLst>
  </p:cSld>
  <p:clrMapOvr>
    <a:masterClrMapping/>
  </p:clrMapOvr>
</p:sldLayout>
</file>

<file path=ppt/slideLayouts/slideLayout17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F9AB1A-19A1-49CB-9C8F-D006F921CC7A}" type="datetimeFigureOut">
              <a:rPr lang="es-ES" smtClean="0">
                <a:solidFill>
                  <a:srgbClr val="AC66BB"/>
                </a:solidFill>
              </a:rPr>
              <a:pPr/>
              <a:t>20/10/2017</a:t>
            </a:fld>
            <a:endParaRPr lang="es-ES">
              <a:solidFill>
                <a:srgbClr val="AC66BB"/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srgbClr val="AC66BB"/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083FB3-0D22-49D3-B1ED-4C43DCE5DFE9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39906009"/>
      </p:ext>
    </p:extLst>
  </p:cSld>
  <p:clrMapOvr>
    <a:masterClrMapping/>
  </p:clrMapOvr>
</p:sldLayout>
</file>

<file path=ppt/slideLayouts/slideLayout17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F9AB1A-19A1-49CB-9C8F-D006F921CC7A}" type="datetimeFigureOut">
              <a:rPr lang="es-ES" smtClean="0">
                <a:solidFill>
                  <a:srgbClr val="AC66BB"/>
                </a:solidFill>
              </a:rPr>
              <a:pPr/>
              <a:t>20/10/2017</a:t>
            </a:fld>
            <a:endParaRPr lang="es-ES">
              <a:solidFill>
                <a:srgbClr val="AC66BB"/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srgbClr val="AC66BB"/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083FB3-0D22-49D3-B1ED-4C43DCE5DFE9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02161311"/>
      </p:ext>
    </p:extLst>
  </p:cSld>
  <p:clrMapOvr>
    <a:masterClrMapping/>
  </p:clrMapOvr>
</p:sldLayout>
</file>

<file path=ppt/slideLayouts/slideLayout1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F9AB1A-19A1-49CB-9C8F-D006F921CC7A}" type="datetimeFigureOut">
              <a:rPr lang="es-ES" smtClean="0">
                <a:solidFill>
                  <a:srgbClr val="AC66BB"/>
                </a:solidFill>
              </a:rPr>
              <a:pPr/>
              <a:t>20/10/2017</a:t>
            </a:fld>
            <a:endParaRPr lang="es-ES">
              <a:solidFill>
                <a:srgbClr val="AC66BB"/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srgbClr val="AC66BB"/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083FB3-0D22-49D3-B1ED-4C43DCE5DFE9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01906971"/>
      </p:ext>
    </p:extLst>
  </p:cSld>
  <p:clrMapOvr>
    <a:masterClrMapping/>
  </p:clrMapOvr>
</p:sldLayout>
</file>

<file path=ppt/slideLayouts/slideLayout17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22 Rectángulo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4" name="23 Rectángulo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5" name="24 Rectángulo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6" name="25 Rectángulo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7" name="26 Rectángulo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30" name="29 Rectángulo redondeado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31" name="30 Rectángulo redondeado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6 Rectángulo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9 Rectángulo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10 Rectángulo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9" name="18 Rectángulo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7 Título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9" name="8 Subtítulo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28" name="27 Marcador de fecha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DBF9AB1A-19A1-49CB-9C8F-D006F921CC7A}" type="datetimeFigureOut">
              <a:rPr lang="es-ES" smtClean="0">
                <a:solidFill>
                  <a:srgbClr val="AC66BB"/>
                </a:solidFill>
              </a:rPr>
              <a:pPr/>
              <a:t>20/10/2017</a:t>
            </a:fld>
            <a:endParaRPr lang="es-ES">
              <a:solidFill>
                <a:srgbClr val="AC66BB"/>
              </a:solidFill>
            </a:endParaRPr>
          </a:p>
        </p:txBody>
      </p:sp>
      <p:sp>
        <p:nvSpPr>
          <p:cNvPr id="17" name="16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es-ES">
              <a:solidFill>
                <a:srgbClr val="AC66BB"/>
              </a:solidFill>
            </a:endParaRPr>
          </a:p>
        </p:txBody>
      </p:sp>
      <p:sp>
        <p:nvSpPr>
          <p:cNvPr id="29" name="28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5B083FB3-0D22-49D3-B1ED-4C43DCE5DFE9}" type="slidenum">
              <a:rPr lang="es-ES" smtClean="0">
                <a:solidFill>
                  <a:prstClr val="white"/>
                </a:solidFill>
              </a:rPr>
              <a:pPr/>
              <a:t>‹Nº›</a:t>
            </a:fld>
            <a:endParaRPr lang="es-E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3040572"/>
      </p:ext>
    </p:extLst>
  </p:cSld>
  <p:clrMapOvr>
    <a:masterClrMapping/>
  </p:clrMapOvr>
</p:sldLayout>
</file>

<file path=ppt/slideLayouts/slideLayout17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F9AB1A-19A1-49CB-9C8F-D006F921CC7A}" type="datetimeFigureOut">
              <a:rPr lang="es-ES" smtClean="0">
                <a:solidFill>
                  <a:srgbClr val="AC66BB"/>
                </a:solidFill>
              </a:rPr>
              <a:pPr/>
              <a:t>20/10/2017</a:t>
            </a:fld>
            <a:endParaRPr lang="es-ES">
              <a:solidFill>
                <a:srgbClr val="AC66BB"/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srgbClr val="AC66BB"/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083FB3-0D22-49D3-B1ED-4C43DCE5DFE9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86198415"/>
      </p:ext>
    </p:extLst>
  </p:cSld>
  <p:clrMapOvr>
    <a:masterClrMapping/>
  </p:clrMapOvr>
</p:sldLayout>
</file>

<file path=ppt/slideLayouts/slideLayout17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F9AB1A-19A1-49CB-9C8F-D006F921CC7A}" type="datetimeFigureOut">
              <a:rPr lang="es-ES" smtClean="0">
                <a:solidFill>
                  <a:srgbClr val="AC66BB"/>
                </a:solidFill>
              </a:rPr>
              <a:pPr/>
              <a:t>20/10/2017</a:t>
            </a:fld>
            <a:endParaRPr lang="es-ES">
              <a:solidFill>
                <a:srgbClr val="AC66BB"/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srgbClr val="AC66BB"/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083FB3-0D22-49D3-B1ED-4C43DCE5DFE9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4586114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F9AB1A-19A1-49CB-9C8F-D006F921CC7A}" type="datetimeFigureOut">
              <a:rPr lang="es-ES" smtClean="0">
                <a:solidFill>
                  <a:srgbClr val="AC66BB"/>
                </a:solidFill>
              </a:rPr>
              <a:pPr/>
              <a:t>20/10/2017</a:t>
            </a:fld>
            <a:endParaRPr lang="es-ES">
              <a:solidFill>
                <a:srgbClr val="AC66BB"/>
              </a:solidFill>
            </a:endParaRPr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srgbClr val="AC66BB"/>
              </a:solidFill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083FB3-0D22-49D3-B1ED-4C43DCE5DFE9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2544012"/>
      </p:ext>
    </p:extLst>
  </p:cSld>
  <p:clrMapOvr>
    <a:masterClrMapping/>
  </p:clrMapOvr>
</p:sldLayout>
</file>

<file path=ppt/slideLayouts/slideLayout18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F9AB1A-19A1-49CB-9C8F-D006F921CC7A}" type="datetimeFigureOut">
              <a:rPr lang="es-ES" smtClean="0">
                <a:solidFill>
                  <a:srgbClr val="AC66BB"/>
                </a:solidFill>
              </a:rPr>
              <a:pPr/>
              <a:t>20/10/2017</a:t>
            </a:fld>
            <a:endParaRPr lang="es-ES">
              <a:solidFill>
                <a:srgbClr val="AC66BB"/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srgbClr val="AC66BB"/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083FB3-0D22-49D3-B1ED-4C43DCE5DFE9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193779177"/>
      </p:ext>
    </p:extLst>
  </p:cSld>
  <p:clrMapOvr>
    <a:masterClrMapping/>
  </p:clrMapOvr>
</p:sldLayout>
</file>

<file path=ppt/slideLayouts/slideLayout18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26" name="25 Marcador de fecha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DBF9AB1A-19A1-49CB-9C8F-D006F921CC7A}" type="datetimeFigureOut">
              <a:rPr lang="es-ES" smtClean="0">
                <a:solidFill>
                  <a:srgbClr val="AC66BB"/>
                </a:solidFill>
              </a:rPr>
              <a:pPr/>
              <a:t>20/10/2017</a:t>
            </a:fld>
            <a:endParaRPr lang="es-ES">
              <a:solidFill>
                <a:srgbClr val="AC66BB"/>
              </a:solidFill>
            </a:endParaRPr>
          </a:p>
        </p:txBody>
      </p:sp>
      <p:sp>
        <p:nvSpPr>
          <p:cNvPr id="27" name="26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5B083FB3-0D22-49D3-B1ED-4C43DCE5DFE9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28" name="27 Marcador de pie de página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s-ES">
              <a:solidFill>
                <a:srgbClr val="AC66B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2442968"/>
      </p:ext>
    </p:extLst>
  </p:cSld>
  <p:clrMapOvr>
    <a:masterClrMapping/>
  </p:clrMapOvr>
</p:sldLayout>
</file>

<file path=ppt/slideLayouts/slideLayout18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DBF9AB1A-19A1-49CB-9C8F-D006F921CC7A}" type="datetimeFigureOut">
              <a:rPr lang="es-ES" smtClean="0">
                <a:solidFill>
                  <a:srgbClr val="AC66BB"/>
                </a:solidFill>
              </a:rPr>
              <a:pPr/>
              <a:t>20/10/2017</a:t>
            </a:fld>
            <a:endParaRPr lang="es-ES">
              <a:solidFill>
                <a:srgbClr val="AC66BB"/>
              </a:solidFill>
            </a:endParaRP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es-ES">
              <a:solidFill>
                <a:srgbClr val="AC66BB"/>
              </a:solidFill>
            </a:endParaRP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5B083FB3-0D22-49D3-B1ED-4C43DCE5DFE9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000793006"/>
      </p:ext>
    </p:extLst>
  </p:cSld>
  <p:clrMapOvr>
    <a:masterClrMapping/>
  </p:clrMapOvr>
</p:sldLayout>
</file>

<file path=ppt/slideLayouts/slideLayout18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F9AB1A-19A1-49CB-9C8F-D006F921CC7A}" type="datetimeFigureOut">
              <a:rPr lang="es-ES" smtClean="0">
                <a:solidFill>
                  <a:srgbClr val="AC66BB"/>
                </a:solidFill>
              </a:rPr>
              <a:pPr/>
              <a:t>20/10/2017</a:t>
            </a:fld>
            <a:endParaRPr lang="es-ES">
              <a:solidFill>
                <a:srgbClr val="AC66BB"/>
              </a:solidFill>
            </a:endParaRPr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srgbClr val="AC66BB"/>
              </a:solidFill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083FB3-0D22-49D3-B1ED-4C43DCE5DFE9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45850887"/>
      </p:ext>
    </p:extLst>
  </p:cSld>
  <p:clrMapOvr>
    <a:masterClrMapping/>
  </p:clrMapOvr>
</p:sldLayout>
</file>

<file path=ppt/slideLayouts/slideLayout18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F9AB1A-19A1-49CB-9C8F-D006F921CC7A}" type="datetimeFigureOut">
              <a:rPr lang="es-ES" smtClean="0">
                <a:solidFill>
                  <a:srgbClr val="AC66BB"/>
                </a:solidFill>
              </a:rPr>
              <a:pPr/>
              <a:t>20/10/2017</a:t>
            </a:fld>
            <a:endParaRPr lang="es-ES">
              <a:solidFill>
                <a:srgbClr val="AC66BB"/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srgbClr val="AC66BB"/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083FB3-0D22-49D3-B1ED-4C43DCE5DFE9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27347565"/>
      </p:ext>
    </p:extLst>
  </p:cSld>
  <p:clrMapOvr>
    <a:masterClrMapping/>
  </p:clrMapOvr>
</p:sldLayout>
</file>

<file path=ppt/slideLayouts/slideLayout18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F9AB1A-19A1-49CB-9C8F-D006F921CC7A}" type="datetimeFigureOut">
              <a:rPr lang="es-ES" smtClean="0">
                <a:solidFill>
                  <a:srgbClr val="AC66BB"/>
                </a:solidFill>
              </a:rPr>
              <a:pPr/>
              <a:t>20/10/2017</a:t>
            </a:fld>
            <a:endParaRPr lang="es-ES">
              <a:solidFill>
                <a:srgbClr val="AC66BB"/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srgbClr val="AC66BB"/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083FB3-0D22-49D3-B1ED-4C43DCE5DFE9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221511649"/>
      </p:ext>
    </p:extLst>
  </p:cSld>
  <p:clrMapOvr>
    <a:masterClrMapping/>
  </p:clrMapOvr>
</p:sldLayout>
</file>

<file path=ppt/slideLayouts/slideLayout18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F9AB1A-19A1-49CB-9C8F-D006F921CC7A}" type="datetimeFigureOut">
              <a:rPr lang="es-ES" smtClean="0">
                <a:solidFill>
                  <a:srgbClr val="AC66BB"/>
                </a:solidFill>
              </a:rPr>
              <a:pPr/>
              <a:t>20/10/2017</a:t>
            </a:fld>
            <a:endParaRPr lang="es-ES">
              <a:solidFill>
                <a:srgbClr val="AC66BB"/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srgbClr val="AC66BB"/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083FB3-0D22-49D3-B1ED-4C43DCE5DFE9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50606112"/>
      </p:ext>
    </p:extLst>
  </p:cSld>
  <p:clrMapOvr>
    <a:masterClrMapping/>
  </p:clrMapOvr>
</p:sldLayout>
</file>

<file path=ppt/slideLayouts/slideLayout1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F9AB1A-19A1-49CB-9C8F-D006F921CC7A}" type="datetimeFigureOut">
              <a:rPr lang="es-ES" smtClean="0">
                <a:solidFill>
                  <a:srgbClr val="AC66BB"/>
                </a:solidFill>
              </a:rPr>
              <a:pPr/>
              <a:t>20/10/2017</a:t>
            </a:fld>
            <a:endParaRPr lang="es-ES">
              <a:solidFill>
                <a:srgbClr val="AC66BB"/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srgbClr val="AC66BB"/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083FB3-0D22-49D3-B1ED-4C43DCE5DFE9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75486642"/>
      </p:ext>
    </p:extLst>
  </p:cSld>
  <p:clrMapOvr>
    <a:masterClrMapping/>
  </p:clrMapOvr>
</p:sldLayout>
</file>

<file path=ppt/slideLayouts/slideLayout18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93BEEF-E457-40EC-8376-97CA7B0CF0D4}" type="datetimeFigureOut">
              <a:rPr lang="es-MX" smtClean="0"/>
              <a:pPr/>
              <a:t>20/10/2017</a:t>
            </a:fld>
            <a:endParaRPr lang="es-MX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>
              <a:solidFill>
                <a:srgbClr val="2DA2BF">
                  <a:tint val="20000"/>
                </a:srgbClr>
              </a:solidFill>
            </a:endParaRP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88573F-37B6-4BFB-B1F5-4CE3098DB40F}" type="slidenum">
              <a:rPr lang="es-MX" smtClean="0"/>
              <a:pPr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4230889723"/>
      </p:ext>
    </p:extLst>
  </p:cSld>
  <p:clrMapOvr>
    <a:masterClrMapping/>
  </p:clrMapOvr>
  <p:transition spd="slow">
    <p:wipe dir="r"/>
    <p:sndAc>
      <p:stSnd>
        <p:snd r:embed="rId1" name="camera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18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93BEEF-E457-40EC-8376-97CA7B0CF0D4}" type="datetimeFigureOut">
              <a:rPr lang="es-MX" smtClean="0">
                <a:solidFill>
                  <a:prstClr val="black"/>
                </a:solidFill>
              </a:rPr>
              <a:pPr/>
              <a:t>20/10/2017</a:t>
            </a:fld>
            <a:endParaRPr lang="es-MX" dirty="0">
              <a:solidFill>
                <a:prstClr val="black"/>
              </a:solidFill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>
              <a:solidFill>
                <a:prstClr val="black"/>
              </a:solidFill>
            </a:endParaRP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88573F-37B6-4BFB-B1F5-4CE3098DB40F}" type="slidenum">
              <a:rPr lang="es-MX" smtClean="0">
                <a:solidFill>
                  <a:prstClr val="black"/>
                </a:solidFill>
              </a:rPr>
              <a:pPr/>
              <a:t>‹Nº›</a:t>
            </a:fld>
            <a:endParaRPr lang="es-MX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5394416"/>
      </p:ext>
    </p:extLst>
  </p:cSld>
  <p:clrMapOvr>
    <a:masterClrMapping/>
  </p:clrMapOvr>
  <p:transition spd="slow">
    <p:wipe dir="r"/>
    <p:sndAc>
      <p:stSnd>
        <p:snd r:embed="rId1" name="camera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F9AB1A-19A1-49CB-9C8F-D006F921CC7A}" type="datetimeFigureOut">
              <a:rPr lang="es-ES" smtClean="0">
                <a:solidFill>
                  <a:srgbClr val="AC66BB"/>
                </a:solidFill>
              </a:rPr>
              <a:pPr/>
              <a:t>20/10/2017</a:t>
            </a:fld>
            <a:endParaRPr lang="es-ES">
              <a:solidFill>
                <a:srgbClr val="AC66BB"/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srgbClr val="AC66BB"/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083FB3-0D22-49D3-B1ED-4C43DCE5DFE9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398940930"/>
      </p:ext>
    </p:extLst>
  </p:cSld>
  <p:clrMapOvr>
    <a:masterClrMapping/>
  </p:clrMapOvr>
</p:sldLayout>
</file>

<file path=ppt/slideLayouts/slideLayout19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93BEEF-E457-40EC-8376-97CA7B0CF0D4}" type="datetimeFigureOut">
              <a:rPr lang="es-MX" smtClean="0">
                <a:solidFill>
                  <a:prstClr val="black"/>
                </a:solidFill>
              </a:rPr>
              <a:pPr/>
              <a:t>20/10/2017</a:t>
            </a:fld>
            <a:endParaRPr lang="es-MX" dirty="0">
              <a:solidFill>
                <a:prstClr val="black"/>
              </a:solidFill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>
              <a:solidFill>
                <a:prstClr val="black"/>
              </a:solidFill>
            </a:endParaRP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88573F-37B6-4BFB-B1F5-4CE3098DB40F}" type="slidenum">
              <a:rPr lang="es-MX" smtClean="0">
                <a:solidFill>
                  <a:prstClr val="black"/>
                </a:solidFill>
              </a:rPr>
              <a:pPr/>
              <a:t>‹Nº›</a:t>
            </a:fld>
            <a:endParaRPr lang="es-MX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5033289"/>
      </p:ext>
    </p:extLst>
  </p:cSld>
  <p:clrMapOvr>
    <a:masterClrMapping/>
  </p:clrMapOvr>
  <p:transition spd="slow">
    <p:wipe dir="r"/>
    <p:sndAc>
      <p:stSnd>
        <p:snd r:embed="rId1" name="camera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19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93BEEF-E457-40EC-8376-97CA7B0CF0D4}" type="datetimeFigureOut">
              <a:rPr lang="es-MX" smtClean="0">
                <a:solidFill>
                  <a:prstClr val="black"/>
                </a:solidFill>
              </a:rPr>
              <a:pPr/>
              <a:t>20/10/2017</a:t>
            </a:fld>
            <a:endParaRPr lang="es-MX" dirty="0">
              <a:solidFill>
                <a:prstClr val="black"/>
              </a:solidFill>
            </a:endParaRPr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>
              <a:solidFill>
                <a:prstClr val="black"/>
              </a:solidFill>
            </a:endParaRPr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88573F-37B6-4BFB-B1F5-4CE3098DB40F}" type="slidenum">
              <a:rPr lang="es-MX" smtClean="0">
                <a:solidFill>
                  <a:prstClr val="black"/>
                </a:solidFill>
              </a:rPr>
              <a:pPr/>
              <a:t>‹Nº›</a:t>
            </a:fld>
            <a:endParaRPr lang="es-MX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4144454"/>
      </p:ext>
    </p:extLst>
  </p:cSld>
  <p:clrMapOvr>
    <a:masterClrMapping/>
  </p:clrMapOvr>
  <p:transition spd="slow">
    <p:wipe dir="r"/>
    <p:sndAc>
      <p:stSnd>
        <p:snd r:embed="rId1" name="camera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19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93BEEF-E457-40EC-8376-97CA7B0CF0D4}" type="datetimeFigureOut">
              <a:rPr lang="es-MX" smtClean="0">
                <a:solidFill>
                  <a:prstClr val="black"/>
                </a:solidFill>
              </a:rPr>
              <a:pPr/>
              <a:t>20/10/2017</a:t>
            </a:fld>
            <a:endParaRPr lang="es-MX" dirty="0">
              <a:solidFill>
                <a:prstClr val="black"/>
              </a:solidFill>
            </a:endParaRPr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>
              <a:solidFill>
                <a:prstClr val="black"/>
              </a:solidFill>
            </a:endParaRPr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88573F-37B6-4BFB-B1F5-4CE3098DB40F}" type="slidenum">
              <a:rPr lang="es-MX" smtClean="0">
                <a:solidFill>
                  <a:prstClr val="black"/>
                </a:solidFill>
              </a:rPr>
              <a:pPr/>
              <a:t>‹Nº›</a:t>
            </a:fld>
            <a:endParaRPr lang="es-MX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6658406"/>
      </p:ext>
    </p:extLst>
  </p:cSld>
  <p:clrMapOvr>
    <a:masterClrMapping/>
  </p:clrMapOvr>
  <p:transition spd="slow">
    <p:wipe dir="r"/>
    <p:sndAc>
      <p:stSnd>
        <p:snd r:embed="rId1" name="camera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19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93BEEF-E457-40EC-8376-97CA7B0CF0D4}" type="datetimeFigureOut">
              <a:rPr lang="es-MX" smtClean="0">
                <a:solidFill>
                  <a:prstClr val="black"/>
                </a:solidFill>
              </a:rPr>
              <a:pPr/>
              <a:t>20/10/2017</a:t>
            </a:fld>
            <a:endParaRPr lang="es-MX" dirty="0">
              <a:solidFill>
                <a:prstClr val="black"/>
              </a:solidFill>
            </a:endParaRPr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>
              <a:solidFill>
                <a:prstClr val="black"/>
              </a:solidFill>
            </a:endParaRPr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88573F-37B6-4BFB-B1F5-4CE3098DB40F}" type="slidenum">
              <a:rPr lang="es-MX" smtClean="0">
                <a:solidFill>
                  <a:prstClr val="black"/>
                </a:solidFill>
              </a:rPr>
              <a:pPr/>
              <a:t>‹Nº›</a:t>
            </a:fld>
            <a:endParaRPr lang="es-MX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1663286"/>
      </p:ext>
    </p:extLst>
  </p:cSld>
  <p:clrMapOvr>
    <a:masterClrMapping/>
  </p:clrMapOvr>
</p:sldLayout>
</file>

<file path=ppt/slideLayouts/slideLayout19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93BEEF-E457-40EC-8376-97CA7B0CF0D4}" type="datetimeFigureOut">
              <a:rPr lang="es-MX" smtClean="0">
                <a:solidFill>
                  <a:prstClr val="black"/>
                </a:solidFill>
              </a:rPr>
              <a:pPr/>
              <a:t>20/10/2017</a:t>
            </a:fld>
            <a:endParaRPr lang="es-MX" dirty="0">
              <a:solidFill>
                <a:prstClr val="black"/>
              </a:solidFill>
            </a:endParaRPr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>
              <a:solidFill>
                <a:prstClr val="black"/>
              </a:solidFill>
            </a:endParaRP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88573F-37B6-4BFB-B1F5-4CE3098DB40F}" type="slidenum">
              <a:rPr lang="es-MX" smtClean="0">
                <a:solidFill>
                  <a:prstClr val="black"/>
                </a:solidFill>
              </a:rPr>
              <a:pPr/>
              <a:t>‹Nº›</a:t>
            </a:fld>
            <a:endParaRPr lang="es-MX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6249992"/>
      </p:ext>
    </p:extLst>
  </p:cSld>
  <p:clrMapOvr>
    <a:masterClrMapping/>
  </p:clrMapOvr>
  <p:transition spd="slow">
    <p:wipe dir="r"/>
    <p:sndAc>
      <p:stSnd>
        <p:snd r:embed="rId1" name="camera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19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93BEEF-E457-40EC-8376-97CA7B0CF0D4}" type="datetimeFigureOut">
              <a:rPr lang="es-MX" smtClean="0">
                <a:solidFill>
                  <a:prstClr val="black"/>
                </a:solidFill>
              </a:rPr>
              <a:pPr/>
              <a:t>20/10/2017</a:t>
            </a:fld>
            <a:endParaRPr lang="es-MX" dirty="0">
              <a:solidFill>
                <a:prstClr val="black"/>
              </a:solidFill>
            </a:endParaRPr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>
              <a:solidFill>
                <a:prstClr val="black"/>
              </a:solidFill>
            </a:endParaRPr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88573F-37B6-4BFB-B1F5-4CE3098DB40F}" type="slidenum">
              <a:rPr lang="es-MX" smtClean="0">
                <a:solidFill>
                  <a:prstClr val="black"/>
                </a:solidFill>
              </a:rPr>
              <a:pPr/>
              <a:t>‹Nº›</a:t>
            </a:fld>
            <a:endParaRPr lang="es-MX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2570102"/>
      </p:ext>
    </p:extLst>
  </p:cSld>
  <p:clrMapOvr>
    <a:masterClrMapping/>
  </p:clrMapOvr>
  <p:transition spd="slow">
    <p:wipe dir="r"/>
    <p:sndAc>
      <p:stSnd>
        <p:snd r:embed="rId1" name="camera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19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s-MX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93BEEF-E457-40EC-8376-97CA7B0CF0D4}" type="datetimeFigureOut">
              <a:rPr lang="es-MX" smtClean="0">
                <a:solidFill>
                  <a:prstClr val="black"/>
                </a:solidFill>
              </a:rPr>
              <a:pPr/>
              <a:t>20/10/2017</a:t>
            </a:fld>
            <a:endParaRPr lang="es-MX" dirty="0">
              <a:solidFill>
                <a:prstClr val="black"/>
              </a:solidFill>
            </a:endParaRPr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>
              <a:solidFill>
                <a:prstClr val="black"/>
              </a:solidFill>
            </a:endParaRPr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88573F-37B6-4BFB-B1F5-4CE3098DB40F}" type="slidenum">
              <a:rPr lang="es-MX" smtClean="0">
                <a:solidFill>
                  <a:prstClr val="black"/>
                </a:solidFill>
              </a:rPr>
              <a:pPr/>
              <a:t>‹Nº›</a:t>
            </a:fld>
            <a:endParaRPr lang="es-MX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0927323"/>
      </p:ext>
    </p:extLst>
  </p:cSld>
  <p:clrMapOvr>
    <a:masterClrMapping/>
  </p:clrMapOvr>
  <p:transition spd="slow">
    <p:wipe dir="r"/>
    <p:sndAc>
      <p:stSnd>
        <p:snd r:embed="rId1" name="camera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19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93BEEF-E457-40EC-8376-97CA7B0CF0D4}" type="datetimeFigureOut">
              <a:rPr lang="es-MX" smtClean="0">
                <a:solidFill>
                  <a:prstClr val="black"/>
                </a:solidFill>
              </a:rPr>
              <a:pPr/>
              <a:t>20/10/2017</a:t>
            </a:fld>
            <a:endParaRPr lang="es-MX" dirty="0">
              <a:solidFill>
                <a:prstClr val="black"/>
              </a:solidFill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>
              <a:solidFill>
                <a:prstClr val="black"/>
              </a:solidFill>
            </a:endParaRP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88573F-37B6-4BFB-B1F5-4CE3098DB40F}" type="slidenum">
              <a:rPr lang="es-MX" smtClean="0">
                <a:solidFill>
                  <a:prstClr val="black"/>
                </a:solidFill>
              </a:rPr>
              <a:pPr/>
              <a:t>‹Nº›</a:t>
            </a:fld>
            <a:endParaRPr lang="es-MX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2170163"/>
      </p:ext>
    </p:extLst>
  </p:cSld>
  <p:clrMapOvr>
    <a:masterClrMapping/>
  </p:clrMapOvr>
  <p:transition spd="slow">
    <p:wipe dir="r"/>
    <p:sndAc>
      <p:stSnd>
        <p:snd r:embed="rId1" name="camera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1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93BEEF-E457-40EC-8376-97CA7B0CF0D4}" type="datetimeFigureOut">
              <a:rPr lang="es-MX" smtClean="0">
                <a:solidFill>
                  <a:prstClr val="black"/>
                </a:solidFill>
              </a:rPr>
              <a:pPr/>
              <a:t>20/10/2017</a:t>
            </a:fld>
            <a:endParaRPr lang="es-MX" dirty="0">
              <a:solidFill>
                <a:prstClr val="black"/>
              </a:solidFill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>
              <a:solidFill>
                <a:prstClr val="black"/>
              </a:solidFill>
            </a:endParaRP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88573F-37B6-4BFB-B1F5-4CE3098DB40F}" type="slidenum">
              <a:rPr lang="es-MX" smtClean="0">
                <a:solidFill>
                  <a:prstClr val="black"/>
                </a:solidFill>
              </a:rPr>
              <a:pPr/>
              <a:t>‹Nº›</a:t>
            </a:fld>
            <a:endParaRPr lang="es-MX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3879657"/>
      </p:ext>
    </p:extLst>
  </p:cSld>
  <p:clrMapOvr>
    <a:masterClrMapping/>
  </p:clrMapOvr>
  <p:transition spd="slow">
    <p:wipe dir="r"/>
    <p:sndAc>
      <p:stSnd>
        <p:snd r:embed="rId1" name="camera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19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93BEEF-E457-40EC-8376-97CA7B0CF0D4}" type="datetimeFigureOut">
              <a:rPr lang="es-MX" smtClean="0"/>
              <a:pPr/>
              <a:t>20/10/2017</a:t>
            </a:fld>
            <a:endParaRPr lang="es-MX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>
              <a:solidFill>
                <a:srgbClr val="2DA2BF">
                  <a:tint val="20000"/>
                </a:srgbClr>
              </a:solidFill>
            </a:endParaRP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88573F-37B6-4BFB-B1F5-4CE3098DB40F}" type="slidenum">
              <a:rPr lang="es-MX" smtClean="0"/>
              <a:pPr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612399295"/>
      </p:ext>
    </p:extLst>
  </p:cSld>
  <p:clrMapOvr>
    <a:masterClrMapping/>
  </p:clrMapOvr>
  <p:transition spd="slow">
    <p:wipe dir="r"/>
    <p:sndAc>
      <p:stSnd>
        <p:snd r:embed="rId1" name="camera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FFEC35-ADA9-4839-A25F-AB7FBA240107}" type="datetimeFigureOut">
              <a:rPr lang="es-MX" smtClean="0"/>
              <a:pPr/>
              <a:t>20/10/2017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284DE9-3F5C-443F-97F5-77DB5E82C206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F9AB1A-19A1-49CB-9C8F-D006F921CC7A}" type="datetimeFigureOut">
              <a:rPr lang="es-ES" smtClean="0">
                <a:solidFill>
                  <a:srgbClr val="AC66BB"/>
                </a:solidFill>
              </a:rPr>
              <a:pPr/>
              <a:t>20/10/2017</a:t>
            </a:fld>
            <a:endParaRPr lang="es-ES">
              <a:solidFill>
                <a:srgbClr val="AC66BB"/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srgbClr val="AC66BB"/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083FB3-0D22-49D3-B1ED-4C43DCE5DFE9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65001218"/>
      </p:ext>
    </p:extLst>
  </p:cSld>
  <p:clrMapOvr>
    <a:masterClrMapping/>
  </p:clrMapOvr>
</p:sldLayout>
</file>

<file path=ppt/slideLayouts/slideLayout20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93BEEF-E457-40EC-8376-97CA7B0CF0D4}" type="datetimeFigureOut">
              <a:rPr lang="es-MX" smtClean="0">
                <a:solidFill>
                  <a:prstClr val="black"/>
                </a:solidFill>
              </a:rPr>
              <a:pPr/>
              <a:t>20/10/2017</a:t>
            </a:fld>
            <a:endParaRPr lang="es-MX" dirty="0">
              <a:solidFill>
                <a:prstClr val="black"/>
              </a:solidFill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>
              <a:solidFill>
                <a:prstClr val="black"/>
              </a:solidFill>
            </a:endParaRP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88573F-37B6-4BFB-B1F5-4CE3098DB40F}" type="slidenum">
              <a:rPr lang="es-MX" smtClean="0">
                <a:solidFill>
                  <a:prstClr val="black"/>
                </a:solidFill>
              </a:rPr>
              <a:pPr/>
              <a:t>‹Nº›</a:t>
            </a:fld>
            <a:endParaRPr lang="es-MX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3033196"/>
      </p:ext>
    </p:extLst>
  </p:cSld>
  <p:clrMapOvr>
    <a:masterClrMapping/>
  </p:clrMapOvr>
  <p:transition spd="slow">
    <p:wipe dir="r"/>
    <p:sndAc>
      <p:stSnd>
        <p:snd r:embed="rId1" name="camera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20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93BEEF-E457-40EC-8376-97CA7B0CF0D4}" type="datetimeFigureOut">
              <a:rPr lang="es-MX" smtClean="0">
                <a:solidFill>
                  <a:prstClr val="black"/>
                </a:solidFill>
              </a:rPr>
              <a:pPr/>
              <a:t>20/10/2017</a:t>
            </a:fld>
            <a:endParaRPr lang="es-MX" dirty="0">
              <a:solidFill>
                <a:prstClr val="black"/>
              </a:solidFill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>
              <a:solidFill>
                <a:prstClr val="black"/>
              </a:solidFill>
            </a:endParaRP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88573F-37B6-4BFB-B1F5-4CE3098DB40F}" type="slidenum">
              <a:rPr lang="es-MX" smtClean="0">
                <a:solidFill>
                  <a:prstClr val="black"/>
                </a:solidFill>
              </a:rPr>
              <a:pPr/>
              <a:t>‹Nº›</a:t>
            </a:fld>
            <a:endParaRPr lang="es-MX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7311874"/>
      </p:ext>
    </p:extLst>
  </p:cSld>
  <p:clrMapOvr>
    <a:masterClrMapping/>
  </p:clrMapOvr>
  <p:transition spd="slow">
    <p:wipe dir="r"/>
    <p:sndAc>
      <p:stSnd>
        <p:snd r:embed="rId1" name="camera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20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93BEEF-E457-40EC-8376-97CA7B0CF0D4}" type="datetimeFigureOut">
              <a:rPr lang="es-MX" smtClean="0">
                <a:solidFill>
                  <a:prstClr val="black"/>
                </a:solidFill>
              </a:rPr>
              <a:pPr/>
              <a:t>20/10/2017</a:t>
            </a:fld>
            <a:endParaRPr lang="es-MX" dirty="0">
              <a:solidFill>
                <a:prstClr val="black"/>
              </a:solidFill>
            </a:endParaRPr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>
              <a:solidFill>
                <a:prstClr val="black"/>
              </a:solidFill>
            </a:endParaRPr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88573F-37B6-4BFB-B1F5-4CE3098DB40F}" type="slidenum">
              <a:rPr lang="es-MX" smtClean="0">
                <a:solidFill>
                  <a:prstClr val="black"/>
                </a:solidFill>
              </a:rPr>
              <a:pPr/>
              <a:t>‹Nº›</a:t>
            </a:fld>
            <a:endParaRPr lang="es-MX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503105"/>
      </p:ext>
    </p:extLst>
  </p:cSld>
  <p:clrMapOvr>
    <a:masterClrMapping/>
  </p:clrMapOvr>
  <p:transition spd="slow">
    <p:wipe dir="r"/>
    <p:sndAc>
      <p:stSnd>
        <p:snd r:embed="rId1" name="camera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20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93BEEF-E457-40EC-8376-97CA7B0CF0D4}" type="datetimeFigureOut">
              <a:rPr lang="es-MX" smtClean="0">
                <a:solidFill>
                  <a:prstClr val="black"/>
                </a:solidFill>
              </a:rPr>
              <a:pPr/>
              <a:t>20/10/2017</a:t>
            </a:fld>
            <a:endParaRPr lang="es-MX" dirty="0">
              <a:solidFill>
                <a:prstClr val="black"/>
              </a:solidFill>
            </a:endParaRPr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>
              <a:solidFill>
                <a:prstClr val="black"/>
              </a:solidFill>
            </a:endParaRPr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88573F-37B6-4BFB-B1F5-4CE3098DB40F}" type="slidenum">
              <a:rPr lang="es-MX" smtClean="0">
                <a:solidFill>
                  <a:prstClr val="black"/>
                </a:solidFill>
              </a:rPr>
              <a:pPr/>
              <a:t>‹Nº›</a:t>
            </a:fld>
            <a:endParaRPr lang="es-MX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1111208"/>
      </p:ext>
    </p:extLst>
  </p:cSld>
  <p:clrMapOvr>
    <a:masterClrMapping/>
  </p:clrMapOvr>
  <p:transition spd="slow">
    <p:wipe dir="r"/>
    <p:sndAc>
      <p:stSnd>
        <p:snd r:embed="rId1" name="camera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20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93BEEF-E457-40EC-8376-97CA7B0CF0D4}" type="datetimeFigureOut">
              <a:rPr lang="es-MX" smtClean="0">
                <a:solidFill>
                  <a:prstClr val="black"/>
                </a:solidFill>
              </a:rPr>
              <a:pPr/>
              <a:t>20/10/2017</a:t>
            </a:fld>
            <a:endParaRPr lang="es-MX" dirty="0">
              <a:solidFill>
                <a:prstClr val="black"/>
              </a:solidFill>
            </a:endParaRPr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>
              <a:solidFill>
                <a:prstClr val="black"/>
              </a:solidFill>
            </a:endParaRPr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88573F-37B6-4BFB-B1F5-4CE3098DB40F}" type="slidenum">
              <a:rPr lang="es-MX" smtClean="0">
                <a:solidFill>
                  <a:prstClr val="black"/>
                </a:solidFill>
              </a:rPr>
              <a:pPr/>
              <a:t>‹Nº›</a:t>
            </a:fld>
            <a:endParaRPr lang="es-MX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2154378"/>
      </p:ext>
    </p:extLst>
  </p:cSld>
  <p:clrMapOvr>
    <a:masterClrMapping/>
  </p:clrMapOvr>
</p:sldLayout>
</file>

<file path=ppt/slideLayouts/slideLayout20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93BEEF-E457-40EC-8376-97CA7B0CF0D4}" type="datetimeFigureOut">
              <a:rPr lang="es-MX" smtClean="0">
                <a:solidFill>
                  <a:prstClr val="black"/>
                </a:solidFill>
              </a:rPr>
              <a:pPr/>
              <a:t>20/10/2017</a:t>
            </a:fld>
            <a:endParaRPr lang="es-MX" dirty="0">
              <a:solidFill>
                <a:prstClr val="black"/>
              </a:solidFill>
            </a:endParaRPr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>
              <a:solidFill>
                <a:prstClr val="black"/>
              </a:solidFill>
            </a:endParaRP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88573F-37B6-4BFB-B1F5-4CE3098DB40F}" type="slidenum">
              <a:rPr lang="es-MX" smtClean="0">
                <a:solidFill>
                  <a:prstClr val="black"/>
                </a:solidFill>
              </a:rPr>
              <a:pPr/>
              <a:t>‹Nº›</a:t>
            </a:fld>
            <a:endParaRPr lang="es-MX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3168517"/>
      </p:ext>
    </p:extLst>
  </p:cSld>
  <p:clrMapOvr>
    <a:masterClrMapping/>
  </p:clrMapOvr>
  <p:transition spd="slow">
    <p:wipe dir="r"/>
    <p:sndAc>
      <p:stSnd>
        <p:snd r:embed="rId1" name="camera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20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93BEEF-E457-40EC-8376-97CA7B0CF0D4}" type="datetimeFigureOut">
              <a:rPr lang="es-MX" smtClean="0">
                <a:solidFill>
                  <a:prstClr val="black"/>
                </a:solidFill>
              </a:rPr>
              <a:pPr/>
              <a:t>20/10/2017</a:t>
            </a:fld>
            <a:endParaRPr lang="es-MX" dirty="0">
              <a:solidFill>
                <a:prstClr val="black"/>
              </a:solidFill>
            </a:endParaRPr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>
              <a:solidFill>
                <a:prstClr val="black"/>
              </a:solidFill>
            </a:endParaRPr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88573F-37B6-4BFB-B1F5-4CE3098DB40F}" type="slidenum">
              <a:rPr lang="es-MX" smtClean="0">
                <a:solidFill>
                  <a:prstClr val="black"/>
                </a:solidFill>
              </a:rPr>
              <a:pPr/>
              <a:t>‹Nº›</a:t>
            </a:fld>
            <a:endParaRPr lang="es-MX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8359519"/>
      </p:ext>
    </p:extLst>
  </p:cSld>
  <p:clrMapOvr>
    <a:masterClrMapping/>
  </p:clrMapOvr>
  <p:transition spd="slow">
    <p:wipe dir="r"/>
    <p:sndAc>
      <p:stSnd>
        <p:snd r:embed="rId1" name="camera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20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s-MX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93BEEF-E457-40EC-8376-97CA7B0CF0D4}" type="datetimeFigureOut">
              <a:rPr lang="es-MX" smtClean="0">
                <a:solidFill>
                  <a:prstClr val="black"/>
                </a:solidFill>
              </a:rPr>
              <a:pPr/>
              <a:t>20/10/2017</a:t>
            </a:fld>
            <a:endParaRPr lang="es-MX" dirty="0">
              <a:solidFill>
                <a:prstClr val="black"/>
              </a:solidFill>
            </a:endParaRPr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>
              <a:solidFill>
                <a:prstClr val="black"/>
              </a:solidFill>
            </a:endParaRPr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88573F-37B6-4BFB-B1F5-4CE3098DB40F}" type="slidenum">
              <a:rPr lang="es-MX" smtClean="0">
                <a:solidFill>
                  <a:prstClr val="black"/>
                </a:solidFill>
              </a:rPr>
              <a:pPr/>
              <a:t>‹Nº›</a:t>
            </a:fld>
            <a:endParaRPr lang="es-MX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0777976"/>
      </p:ext>
    </p:extLst>
  </p:cSld>
  <p:clrMapOvr>
    <a:masterClrMapping/>
  </p:clrMapOvr>
  <p:transition spd="slow">
    <p:wipe dir="r"/>
    <p:sndAc>
      <p:stSnd>
        <p:snd r:embed="rId1" name="camera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20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93BEEF-E457-40EC-8376-97CA7B0CF0D4}" type="datetimeFigureOut">
              <a:rPr lang="es-MX" smtClean="0">
                <a:solidFill>
                  <a:prstClr val="black"/>
                </a:solidFill>
              </a:rPr>
              <a:pPr/>
              <a:t>20/10/2017</a:t>
            </a:fld>
            <a:endParaRPr lang="es-MX" dirty="0">
              <a:solidFill>
                <a:prstClr val="black"/>
              </a:solidFill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>
              <a:solidFill>
                <a:prstClr val="black"/>
              </a:solidFill>
            </a:endParaRP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88573F-37B6-4BFB-B1F5-4CE3098DB40F}" type="slidenum">
              <a:rPr lang="es-MX" smtClean="0">
                <a:solidFill>
                  <a:prstClr val="black"/>
                </a:solidFill>
              </a:rPr>
              <a:pPr/>
              <a:t>‹Nº›</a:t>
            </a:fld>
            <a:endParaRPr lang="es-MX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4810067"/>
      </p:ext>
    </p:extLst>
  </p:cSld>
  <p:clrMapOvr>
    <a:masterClrMapping/>
  </p:clrMapOvr>
  <p:transition spd="slow">
    <p:wipe dir="r"/>
    <p:sndAc>
      <p:stSnd>
        <p:snd r:embed="rId1" name="camera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20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93BEEF-E457-40EC-8376-97CA7B0CF0D4}" type="datetimeFigureOut">
              <a:rPr lang="es-MX" smtClean="0">
                <a:solidFill>
                  <a:prstClr val="black"/>
                </a:solidFill>
              </a:rPr>
              <a:pPr/>
              <a:t>20/10/2017</a:t>
            </a:fld>
            <a:endParaRPr lang="es-MX" dirty="0">
              <a:solidFill>
                <a:prstClr val="black"/>
              </a:solidFill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>
              <a:solidFill>
                <a:prstClr val="black"/>
              </a:solidFill>
            </a:endParaRP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88573F-37B6-4BFB-B1F5-4CE3098DB40F}" type="slidenum">
              <a:rPr lang="es-MX" smtClean="0">
                <a:solidFill>
                  <a:prstClr val="black"/>
                </a:solidFill>
              </a:rPr>
              <a:pPr/>
              <a:t>‹Nº›</a:t>
            </a:fld>
            <a:endParaRPr lang="es-MX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1831155"/>
      </p:ext>
    </p:extLst>
  </p:cSld>
  <p:clrMapOvr>
    <a:masterClrMapping/>
  </p:clrMapOvr>
  <p:transition spd="slow">
    <p:wipe dir="r"/>
    <p:sndAc>
      <p:stSnd>
        <p:snd r:embed="rId1" name="camera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F9AB1A-19A1-49CB-9C8F-D006F921CC7A}" type="datetimeFigureOut">
              <a:rPr lang="es-ES" smtClean="0">
                <a:solidFill>
                  <a:srgbClr val="AC66BB"/>
                </a:solidFill>
              </a:rPr>
              <a:pPr/>
              <a:t>20/10/2017</a:t>
            </a:fld>
            <a:endParaRPr lang="es-ES">
              <a:solidFill>
                <a:srgbClr val="AC66BB"/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srgbClr val="AC66BB"/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083FB3-0D22-49D3-B1ED-4C43DCE5DFE9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6530805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F9AB1A-19A1-49CB-9C8F-D006F921CC7A}" type="datetimeFigureOut">
              <a:rPr lang="es-ES" smtClean="0">
                <a:solidFill>
                  <a:srgbClr val="AC66BB"/>
                </a:solidFill>
              </a:rPr>
              <a:pPr/>
              <a:t>20/10/2017</a:t>
            </a:fld>
            <a:endParaRPr lang="es-ES">
              <a:solidFill>
                <a:srgbClr val="AC66BB"/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srgbClr val="AC66BB"/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083FB3-0D22-49D3-B1ED-4C43DCE5DFE9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6443990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22 Rectángulo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4" name="23 Rectángulo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5" name="24 Rectángulo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6" name="25 Rectángulo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7" name="26 Rectángulo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30" name="29 Rectángulo redondeado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31" name="30 Rectángulo redondeado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6 Rectángulo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9 Rectángulo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10 Rectángulo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9" name="18 Rectángulo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7 Título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9" name="8 Subtítulo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28" name="27 Marcador de fecha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DBF9AB1A-19A1-49CB-9C8F-D006F921CC7A}" type="datetimeFigureOut">
              <a:rPr lang="es-ES" smtClean="0">
                <a:solidFill>
                  <a:srgbClr val="AC66BB"/>
                </a:solidFill>
              </a:rPr>
              <a:pPr/>
              <a:t>20/10/2017</a:t>
            </a:fld>
            <a:endParaRPr lang="es-ES">
              <a:solidFill>
                <a:srgbClr val="AC66BB"/>
              </a:solidFill>
            </a:endParaRPr>
          </a:p>
        </p:txBody>
      </p:sp>
      <p:sp>
        <p:nvSpPr>
          <p:cNvPr id="17" name="16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es-ES">
              <a:solidFill>
                <a:srgbClr val="AC66BB"/>
              </a:solidFill>
            </a:endParaRPr>
          </a:p>
        </p:txBody>
      </p:sp>
      <p:sp>
        <p:nvSpPr>
          <p:cNvPr id="29" name="28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5B083FB3-0D22-49D3-B1ED-4C43DCE5DFE9}" type="slidenum">
              <a:rPr lang="es-ES" smtClean="0">
                <a:solidFill>
                  <a:prstClr val="white"/>
                </a:solidFill>
              </a:rPr>
              <a:pPr/>
              <a:t>‹Nº›</a:t>
            </a:fld>
            <a:endParaRPr lang="es-E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642960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F9AB1A-19A1-49CB-9C8F-D006F921CC7A}" type="datetimeFigureOut">
              <a:rPr lang="es-ES" smtClean="0">
                <a:solidFill>
                  <a:srgbClr val="AC66BB"/>
                </a:solidFill>
              </a:rPr>
              <a:pPr/>
              <a:t>20/10/2017</a:t>
            </a:fld>
            <a:endParaRPr lang="es-ES">
              <a:solidFill>
                <a:srgbClr val="AC66BB"/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srgbClr val="AC66BB"/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083FB3-0D22-49D3-B1ED-4C43DCE5DFE9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20007588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F9AB1A-19A1-49CB-9C8F-D006F921CC7A}" type="datetimeFigureOut">
              <a:rPr lang="es-ES" smtClean="0">
                <a:solidFill>
                  <a:srgbClr val="AC66BB"/>
                </a:solidFill>
              </a:rPr>
              <a:pPr/>
              <a:t>20/10/2017</a:t>
            </a:fld>
            <a:endParaRPr lang="es-ES">
              <a:solidFill>
                <a:srgbClr val="AC66BB"/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srgbClr val="AC66BB"/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083FB3-0D22-49D3-B1ED-4C43DCE5DFE9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2454508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F9AB1A-19A1-49CB-9C8F-D006F921CC7A}" type="datetimeFigureOut">
              <a:rPr lang="es-ES" smtClean="0">
                <a:solidFill>
                  <a:srgbClr val="AC66BB"/>
                </a:solidFill>
              </a:rPr>
              <a:pPr/>
              <a:t>20/10/2017</a:t>
            </a:fld>
            <a:endParaRPr lang="es-ES">
              <a:solidFill>
                <a:srgbClr val="AC66BB"/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srgbClr val="AC66BB"/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083FB3-0D22-49D3-B1ED-4C43DCE5DFE9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6761198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26" name="25 Marcador de fecha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DBF9AB1A-19A1-49CB-9C8F-D006F921CC7A}" type="datetimeFigureOut">
              <a:rPr lang="es-ES" smtClean="0">
                <a:solidFill>
                  <a:srgbClr val="AC66BB"/>
                </a:solidFill>
              </a:rPr>
              <a:pPr/>
              <a:t>20/10/2017</a:t>
            </a:fld>
            <a:endParaRPr lang="es-ES">
              <a:solidFill>
                <a:srgbClr val="AC66BB"/>
              </a:solidFill>
            </a:endParaRPr>
          </a:p>
        </p:txBody>
      </p:sp>
      <p:sp>
        <p:nvSpPr>
          <p:cNvPr id="27" name="26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5B083FB3-0D22-49D3-B1ED-4C43DCE5DFE9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28" name="27 Marcador de pie de página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s-ES">
              <a:solidFill>
                <a:srgbClr val="AC66B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543407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DBF9AB1A-19A1-49CB-9C8F-D006F921CC7A}" type="datetimeFigureOut">
              <a:rPr lang="es-ES" smtClean="0">
                <a:solidFill>
                  <a:srgbClr val="AC66BB"/>
                </a:solidFill>
              </a:rPr>
              <a:pPr/>
              <a:t>20/10/2017</a:t>
            </a:fld>
            <a:endParaRPr lang="es-ES">
              <a:solidFill>
                <a:srgbClr val="AC66BB"/>
              </a:solidFill>
            </a:endParaRP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es-ES">
              <a:solidFill>
                <a:srgbClr val="AC66BB"/>
              </a:solidFill>
            </a:endParaRP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5B083FB3-0D22-49D3-B1ED-4C43DCE5DFE9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0393158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F9AB1A-19A1-49CB-9C8F-D006F921CC7A}" type="datetimeFigureOut">
              <a:rPr lang="es-ES" smtClean="0">
                <a:solidFill>
                  <a:srgbClr val="AC66BB"/>
                </a:solidFill>
              </a:rPr>
              <a:pPr/>
              <a:t>20/10/2017</a:t>
            </a:fld>
            <a:endParaRPr lang="es-ES">
              <a:solidFill>
                <a:srgbClr val="AC66BB"/>
              </a:solidFill>
            </a:endParaRPr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srgbClr val="AC66BB"/>
              </a:solidFill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083FB3-0D22-49D3-B1ED-4C43DCE5DFE9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614454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FFEC35-ADA9-4839-A25F-AB7FBA240107}" type="datetimeFigureOut">
              <a:rPr lang="es-MX" smtClean="0"/>
              <a:pPr/>
              <a:t>20/10/2017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284DE9-3F5C-443F-97F5-77DB5E82C206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F9AB1A-19A1-49CB-9C8F-D006F921CC7A}" type="datetimeFigureOut">
              <a:rPr lang="es-ES" smtClean="0">
                <a:solidFill>
                  <a:srgbClr val="AC66BB"/>
                </a:solidFill>
              </a:rPr>
              <a:pPr/>
              <a:t>20/10/2017</a:t>
            </a:fld>
            <a:endParaRPr lang="es-ES">
              <a:solidFill>
                <a:srgbClr val="AC66BB"/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srgbClr val="AC66BB"/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083FB3-0D22-49D3-B1ED-4C43DCE5DFE9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1216899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F9AB1A-19A1-49CB-9C8F-D006F921CC7A}" type="datetimeFigureOut">
              <a:rPr lang="es-ES" smtClean="0">
                <a:solidFill>
                  <a:srgbClr val="AC66BB"/>
                </a:solidFill>
              </a:rPr>
              <a:pPr/>
              <a:t>20/10/2017</a:t>
            </a:fld>
            <a:endParaRPr lang="es-ES">
              <a:solidFill>
                <a:srgbClr val="AC66BB"/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srgbClr val="AC66BB"/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083FB3-0D22-49D3-B1ED-4C43DCE5DFE9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21509373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F9AB1A-19A1-49CB-9C8F-D006F921CC7A}" type="datetimeFigureOut">
              <a:rPr lang="es-ES" smtClean="0">
                <a:solidFill>
                  <a:srgbClr val="AC66BB"/>
                </a:solidFill>
              </a:rPr>
              <a:pPr/>
              <a:t>20/10/2017</a:t>
            </a:fld>
            <a:endParaRPr lang="es-ES">
              <a:solidFill>
                <a:srgbClr val="AC66BB"/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srgbClr val="AC66BB"/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083FB3-0D22-49D3-B1ED-4C43DCE5DFE9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69235531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F9AB1A-19A1-49CB-9C8F-D006F921CC7A}" type="datetimeFigureOut">
              <a:rPr lang="es-ES" smtClean="0">
                <a:solidFill>
                  <a:srgbClr val="AC66BB"/>
                </a:solidFill>
              </a:rPr>
              <a:pPr/>
              <a:t>20/10/2017</a:t>
            </a:fld>
            <a:endParaRPr lang="es-ES">
              <a:solidFill>
                <a:srgbClr val="AC66BB"/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srgbClr val="AC66BB"/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083FB3-0D22-49D3-B1ED-4C43DCE5DFE9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196657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22 Rectángulo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4" name="23 Rectángulo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5" name="24 Rectángulo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6" name="25 Rectángulo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7" name="26 Rectángulo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30" name="29 Rectángulo redondeado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31" name="30 Rectángulo redondeado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6 Rectángulo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9 Rectángulo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10 Rectángulo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9" name="18 Rectángulo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7 Título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9" name="8 Subtítulo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28" name="27 Marcador de fecha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DBF9AB1A-19A1-49CB-9C8F-D006F921CC7A}" type="datetimeFigureOut">
              <a:rPr lang="es-ES" smtClean="0">
                <a:solidFill>
                  <a:srgbClr val="AC66BB"/>
                </a:solidFill>
              </a:rPr>
              <a:pPr/>
              <a:t>20/10/2017</a:t>
            </a:fld>
            <a:endParaRPr lang="es-ES">
              <a:solidFill>
                <a:srgbClr val="AC66BB"/>
              </a:solidFill>
            </a:endParaRPr>
          </a:p>
        </p:txBody>
      </p:sp>
      <p:sp>
        <p:nvSpPr>
          <p:cNvPr id="17" name="16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es-ES">
              <a:solidFill>
                <a:srgbClr val="AC66BB"/>
              </a:solidFill>
            </a:endParaRPr>
          </a:p>
        </p:txBody>
      </p:sp>
      <p:sp>
        <p:nvSpPr>
          <p:cNvPr id="29" name="28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5B083FB3-0D22-49D3-B1ED-4C43DCE5DFE9}" type="slidenum">
              <a:rPr lang="es-ES" smtClean="0">
                <a:solidFill>
                  <a:prstClr val="white"/>
                </a:solidFill>
              </a:rPr>
              <a:pPr/>
              <a:t>‹Nº›</a:t>
            </a:fld>
            <a:endParaRPr lang="es-E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3586050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F9AB1A-19A1-49CB-9C8F-D006F921CC7A}" type="datetimeFigureOut">
              <a:rPr lang="es-ES" smtClean="0">
                <a:solidFill>
                  <a:srgbClr val="AC66BB"/>
                </a:solidFill>
              </a:rPr>
              <a:pPr/>
              <a:t>20/10/2017</a:t>
            </a:fld>
            <a:endParaRPr lang="es-ES">
              <a:solidFill>
                <a:srgbClr val="AC66BB"/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srgbClr val="AC66BB"/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083FB3-0D22-49D3-B1ED-4C43DCE5DFE9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47295557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F9AB1A-19A1-49CB-9C8F-D006F921CC7A}" type="datetimeFigureOut">
              <a:rPr lang="es-ES" smtClean="0">
                <a:solidFill>
                  <a:srgbClr val="AC66BB"/>
                </a:solidFill>
              </a:rPr>
              <a:pPr/>
              <a:t>20/10/2017</a:t>
            </a:fld>
            <a:endParaRPr lang="es-ES">
              <a:solidFill>
                <a:srgbClr val="AC66BB"/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srgbClr val="AC66BB"/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083FB3-0D22-49D3-B1ED-4C43DCE5DFE9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02246942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F9AB1A-19A1-49CB-9C8F-D006F921CC7A}" type="datetimeFigureOut">
              <a:rPr lang="es-ES" smtClean="0">
                <a:solidFill>
                  <a:srgbClr val="AC66BB"/>
                </a:solidFill>
              </a:rPr>
              <a:pPr/>
              <a:t>20/10/2017</a:t>
            </a:fld>
            <a:endParaRPr lang="es-ES">
              <a:solidFill>
                <a:srgbClr val="AC66BB"/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srgbClr val="AC66BB"/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083FB3-0D22-49D3-B1ED-4C43DCE5DFE9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66556413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26" name="25 Marcador de fecha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DBF9AB1A-19A1-49CB-9C8F-D006F921CC7A}" type="datetimeFigureOut">
              <a:rPr lang="es-ES" smtClean="0">
                <a:solidFill>
                  <a:srgbClr val="AC66BB"/>
                </a:solidFill>
              </a:rPr>
              <a:pPr/>
              <a:t>20/10/2017</a:t>
            </a:fld>
            <a:endParaRPr lang="es-ES">
              <a:solidFill>
                <a:srgbClr val="AC66BB"/>
              </a:solidFill>
            </a:endParaRPr>
          </a:p>
        </p:txBody>
      </p:sp>
      <p:sp>
        <p:nvSpPr>
          <p:cNvPr id="27" name="26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5B083FB3-0D22-49D3-B1ED-4C43DCE5DFE9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28" name="27 Marcador de pie de página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s-ES">
              <a:solidFill>
                <a:srgbClr val="AC66B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2304661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DBF9AB1A-19A1-49CB-9C8F-D006F921CC7A}" type="datetimeFigureOut">
              <a:rPr lang="es-ES" smtClean="0">
                <a:solidFill>
                  <a:srgbClr val="AC66BB"/>
                </a:solidFill>
              </a:rPr>
              <a:pPr/>
              <a:t>20/10/2017</a:t>
            </a:fld>
            <a:endParaRPr lang="es-ES">
              <a:solidFill>
                <a:srgbClr val="AC66BB"/>
              </a:solidFill>
            </a:endParaRP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es-ES">
              <a:solidFill>
                <a:srgbClr val="AC66BB"/>
              </a:solidFill>
            </a:endParaRP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5B083FB3-0D22-49D3-B1ED-4C43DCE5DFE9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641881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FFEC35-ADA9-4839-A25F-AB7FBA240107}" type="datetimeFigureOut">
              <a:rPr lang="es-MX" smtClean="0"/>
              <a:pPr/>
              <a:t>20/10/2017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284DE9-3F5C-443F-97F5-77DB5E82C206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F9AB1A-19A1-49CB-9C8F-D006F921CC7A}" type="datetimeFigureOut">
              <a:rPr lang="es-ES" smtClean="0">
                <a:solidFill>
                  <a:srgbClr val="AC66BB"/>
                </a:solidFill>
              </a:rPr>
              <a:pPr/>
              <a:t>20/10/2017</a:t>
            </a:fld>
            <a:endParaRPr lang="es-ES">
              <a:solidFill>
                <a:srgbClr val="AC66BB"/>
              </a:solidFill>
            </a:endParaRPr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srgbClr val="AC66BB"/>
              </a:solidFill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083FB3-0D22-49D3-B1ED-4C43DCE5DFE9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22561317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F9AB1A-19A1-49CB-9C8F-D006F921CC7A}" type="datetimeFigureOut">
              <a:rPr lang="es-ES" smtClean="0">
                <a:solidFill>
                  <a:srgbClr val="AC66BB"/>
                </a:solidFill>
              </a:rPr>
              <a:pPr/>
              <a:t>20/10/2017</a:t>
            </a:fld>
            <a:endParaRPr lang="es-ES">
              <a:solidFill>
                <a:srgbClr val="AC66BB"/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srgbClr val="AC66BB"/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083FB3-0D22-49D3-B1ED-4C43DCE5DFE9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995207997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F9AB1A-19A1-49CB-9C8F-D006F921CC7A}" type="datetimeFigureOut">
              <a:rPr lang="es-ES" smtClean="0">
                <a:solidFill>
                  <a:srgbClr val="AC66BB"/>
                </a:solidFill>
              </a:rPr>
              <a:pPr/>
              <a:t>20/10/2017</a:t>
            </a:fld>
            <a:endParaRPr lang="es-ES">
              <a:solidFill>
                <a:srgbClr val="AC66BB"/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srgbClr val="AC66BB"/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083FB3-0D22-49D3-B1ED-4C43DCE5DFE9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90731924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F9AB1A-19A1-49CB-9C8F-D006F921CC7A}" type="datetimeFigureOut">
              <a:rPr lang="es-ES" smtClean="0">
                <a:solidFill>
                  <a:srgbClr val="AC66BB"/>
                </a:solidFill>
              </a:rPr>
              <a:pPr/>
              <a:t>20/10/2017</a:t>
            </a:fld>
            <a:endParaRPr lang="es-ES">
              <a:solidFill>
                <a:srgbClr val="AC66BB"/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srgbClr val="AC66BB"/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083FB3-0D22-49D3-B1ED-4C43DCE5DFE9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87372613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F9AB1A-19A1-49CB-9C8F-D006F921CC7A}" type="datetimeFigureOut">
              <a:rPr lang="es-ES" smtClean="0">
                <a:solidFill>
                  <a:srgbClr val="AC66BB"/>
                </a:solidFill>
              </a:rPr>
              <a:pPr/>
              <a:t>20/10/2017</a:t>
            </a:fld>
            <a:endParaRPr lang="es-ES">
              <a:solidFill>
                <a:srgbClr val="AC66BB"/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srgbClr val="AC66BB"/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083FB3-0D22-49D3-B1ED-4C43DCE5DFE9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0009309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22 Rectángulo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4" name="23 Rectángulo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5" name="24 Rectángulo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6" name="25 Rectángulo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7" name="26 Rectángulo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30" name="29 Rectángulo redondeado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31" name="30 Rectángulo redondeado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6 Rectángulo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9 Rectángulo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10 Rectángulo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9" name="18 Rectángulo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7 Título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9" name="8 Subtítulo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28" name="27 Marcador de fecha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DBF9AB1A-19A1-49CB-9C8F-D006F921CC7A}" type="datetimeFigureOut">
              <a:rPr lang="es-ES" smtClean="0">
                <a:solidFill>
                  <a:srgbClr val="AC66BB"/>
                </a:solidFill>
              </a:rPr>
              <a:pPr/>
              <a:t>20/10/2017</a:t>
            </a:fld>
            <a:endParaRPr lang="es-ES">
              <a:solidFill>
                <a:srgbClr val="AC66BB"/>
              </a:solidFill>
            </a:endParaRPr>
          </a:p>
        </p:txBody>
      </p:sp>
      <p:sp>
        <p:nvSpPr>
          <p:cNvPr id="17" name="16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es-ES">
              <a:solidFill>
                <a:srgbClr val="AC66BB"/>
              </a:solidFill>
            </a:endParaRPr>
          </a:p>
        </p:txBody>
      </p:sp>
      <p:sp>
        <p:nvSpPr>
          <p:cNvPr id="29" name="28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5B083FB3-0D22-49D3-B1ED-4C43DCE5DFE9}" type="slidenum">
              <a:rPr lang="es-ES" smtClean="0">
                <a:solidFill>
                  <a:prstClr val="white"/>
                </a:solidFill>
              </a:rPr>
              <a:pPr/>
              <a:t>‹Nº›</a:t>
            </a:fld>
            <a:endParaRPr lang="es-E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3479040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F9AB1A-19A1-49CB-9C8F-D006F921CC7A}" type="datetimeFigureOut">
              <a:rPr lang="es-ES" smtClean="0">
                <a:solidFill>
                  <a:srgbClr val="AC66BB"/>
                </a:solidFill>
              </a:rPr>
              <a:pPr/>
              <a:t>20/10/2017</a:t>
            </a:fld>
            <a:endParaRPr lang="es-ES">
              <a:solidFill>
                <a:srgbClr val="AC66BB"/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srgbClr val="AC66BB"/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083FB3-0D22-49D3-B1ED-4C43DCE5DFE9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90044842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F9AB1A-19A1-49CB-9C8F-D006F921CC7A}" type="datetimeFigureOut">
              <a:rPr lang="es-ES" smtClean="0">
                <a:solidFill>
                  <a:srgbClr val="AC66BB"/>
                </a:solidFill>
              </a:rPr>
              <a:pPr/>
              <a:t>20/10/2017</a:t>
            </a:fld>
            <a:endParaRPr lang="es-ES">
              <a:solidFill>
                <a:srgbClr val="AC66BB"/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srgbClr val="AC66BB"/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083FB3-0D22-49D3-B1ED-4C43DCE5DFE9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037674599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F9AB1A-19A1-49CB-9C8F-D006F921CC7A}" type="datetimeFigureOut">
              <a:rPr lang="es-ES" smtClean="0">
                <a:solidFill>
                  <a:srgbClr val="AC66BB"/>
                </a:solidFill>
              </a:rPr>
              <a:pPr/>
              <a:t>20/10/2017</a:t>
            </a:fld>
            <a:endParaRPr lang="es-ES">
              <a:solidFill>
                <a:srgbClr val="AC66BB"/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srgbClr val="AC66BB"/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083FB3-0D22-49D3-B1ED-4C43DCE5DFE9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0951211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26" name="25 Marcador de fecha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DBF9AB1A-19A1-49CB-9C8F-D006F921CC7A}" type="datetimeFigureOut">
              <a:rPr lang="es-ES" smtClean="0">
                <a:solidFill>
                  <a:srgbClr val="AC66BB"/>
                </a:solidFill>
              </a:rPr>
              <a:pPr/>
              <a:t>20/10/2017</a:t>
            </a:fld>
            <a:endParaRPr lang="es-ES">
              <a:solidFill>
                <a:srgbClr val="AC66BB"/>
              </a:solidFill>
            </a:endParaRPr>
          </a:p>
        </p:txBody>
      </p:sp>
      <p:sp>
        <p:nvSpPr>
          <p:cNvPr id="27" name="26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5B083FB3-0D22-49D3-B1ED-4C43DCE5DFE9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28" name="27 Marcador de pie de página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s-ES">
              <a:solidFill>
                <a:srgbClr val="AC66B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4696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FFEC35-ADA9-4839-A25F-AB7FBA240107}" type="datetimeFigureOut">
              <a:rPr lang="es-MX" smtClean="0"/>
              <a:pPr/>
              <a:t>20/10/2017</a:t>
            </a:fld>
            <a:endParaRPr lang="es-MX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284DE9-3F5C-443F-97F5-77DB5E82C206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DBF9AB1A-19A1-49CB-9C8F-D006F921CC7A}" type="datetimeFigureOut">
              <a:rPr lang="es-ES" smtClean="0">
                <a:solidFill>
                  <a:srgbClr val="AC66BB"/>
                </a:solidFill>
              </a:rPr>
              <a:pPr/>
              <a:t>20/10/2017</a:t>
            </a:fld>
            <a:endParaRPr lang="es-ES">
              <a:solidFill>
                <a:srgbClr val="AC66BB"/>
              </a:solidFill>
            </a:endParaRP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es-ES">
              <a:solidFill>
                <a:srgbClr val="AC66BB"/>
              </a:solidFill>
            </a:endParaRP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5B083FB3-0D22-49D3-B1ED-4C43DCE5DFE9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80142600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F9AB1A-19A1-49CB-9C8F-D006F921CC7A}" type="datetimeFigureOut">
              <a:rPr lang="es-ES" smtClean="0">
                <a:solidFill>
                  <a:srgbClr val="AC66BB"/>
                </a:solidFill>
              </a:rPr>
              <a:pPr/>
              <a:t>20/10/2017</a:t>
            </a:fld>
            <a:endParaRPr lang="es-ES">
              <a:solidFill>
                <a:srgbClr val="AC66BB"/>
              </a:solidFill>
            </a:endParaRPr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srgbClr val="AC66BB"/>
              </a:solidFill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083FB3-0D22-49D3-B1ED-4C43DCE5DFE9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020910998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F9AB1A-19A1-49CB-9C8F-D006F921CC7A}" type="datetimeFigureOut">
              <a:rPr lang="es-ES" smtClean="0">
                <a:solidFill>
                  <a:srgbClr val="AC66BB"/>
                </a:solidFill>
              </a:rPr>
              <a:pPr/>
              <a:t>20/10/2017</a:t>
            </a:fld>
            <a:endParaRPr lang="es-ES">
              <a:solidFill>
                <a:srgbClr val="AC66BB"/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srgbClr val="AC66BB"/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083FB3-0D22-49D3-B1ED-4C43DCE5DFE9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68174755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F9AB1A-19A1-49CB-9C8F-D006F921CC7A}" type="datetimeFigureOut">
              <a:rPr lang="es-ES" smtClean="0">
                <a:solidFill>
                  <a:srgbClr val="AC66BB"/>
                </a:solidFill>
              </a:rPr>
              <a:pPr/>
              <a:t>20/10/2017</a:t>
            </a:fld>
            <a:endParaRPr lang="es-ES">
              <a:solidFill>
                <a:srgbClr val="AC66BB"/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srgbClr val="AC66BB"/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083FB3-0D22-49D3-B1ED-4C43DCE5DFE9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385310861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F9AB1A-19A1-49CB-9C8F-D006F921CC7A}" type="datetimeFigureOut">
              <a:rPr lang="es-ES" smtClean="0">
                <a:solidFill>
                  <a:srgbClr val="AC66BB"/>
                </a:solidFill>
              </a:rPr>
              <a:pPr/>
              <a:t>20/10/2017</a:t>
            </a:fld>
            <a:endParaRPr lang="es-ES">
              <a:solidFill>
                <a:srgbClr val="AC66BB"/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srgbClr val="AC66BB"/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083FB3-0D22-49D3-B1ED-4C43DCE5DFE9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01098833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F9AB1A-19A1-49CB-9C8F-D006F921CC7A}" type="datetimeFigureOut">
              <a:rPr lang="es-ES" smtClean="0">
                <a:solidFill>
                  <a:srgbClr val="AC66BB"/>
                </a:solidFill>
              </a:rPr>
              <a:pPr/>
              <a:t>20/10/2017</a:t>
            </a:fld>
            <a:endParaRPr lang="es-ES">
              <a:solidFill>
                <a:srgbClr val="AC66BB"/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srgbClr val="AC66BB"/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083FB3-0D22-49D3-B1ED-4C43DCE5DFE9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92573935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22 Rectángulo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4" name="23 Rectángulo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5" name="24 Rectángulo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6" name="25 Rectángulo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7" name="26 Rectángulo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30" name="29 Rectángulo redondeado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31" name="30 Rectángulo redondeado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6 Rectángulo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9 Rectángulo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10 Rectángulo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9" name="18 Rectángulo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7 Título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9" name="8 Subtítulo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28" name="27 Marcador de fecha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DBF9AB1A-19A1-49CB-9C8F-D006F921CC7A}" type="datetimeFigureOut">
              <a:rPr lang="es-ES" smtClean="0">
                <a:solidFill>
                  <a:srgbClr val="AC66BB"/>
                </a:solidFill>
              </a:rPr>
              <a:pPr/>
              <a:t>20/10/2017</a:t>
            </a:fld>
            <a:endParaRPr lang="es-ES">
              <a:solidFill>
                <a:srgbClr val="AC66BB"/>
              </a:solidFill>
            </a:endParaRPr>
          </a:p>
        </p:txBody>
      </p:sp>
      <p:sp>
        <p:nvSpPr>
          <p:cNvPr id="17" name="16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es-ES">
              <a:solidFill>
                <a:srgbClr val="AC66BB"/>
              </a:solidFill>
            </a:endParaRPr>
          </a:p>
        </p:txBody>
      </p:sp>
      <p:sp>
        <p:nvSpPr>
          <p:cNvPr id="29" name="28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5B083FB3-0D22-49D3-B1ED-4C43DCE5DFE9}" type="slidenum">
              <a:rPr lang="es-ES" smtClean="0">
                <a:solidFill>
                  <a:prstClr val="white"/>
                </a:solidFill>
              </a:rPr>
              <a:pPr/>
              <a:t>‹Nº›</a:t>
            </a:fld>
            <a:endParaRPr lang="es-E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3193321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F9AB1A-19A1-49CB-9C8F-D006F921CC7A}" type="datetimeFigureOut">
              <a:rPr lang="es-ES" smtClean="0">
                <a:solidFill>
                  <a:srgbClr val="AC66BB"/>
                </a:solidFill>
              </a:rPr>
              <a:pPr/>
              <a:t>20/10/2017</a:t>
            </a:fld>
            <a:endParaRPr lang="es-ES">
              <a:solidFill>
                <a:srgbClr val="AC66BB"/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srgbClr val="AC66BB"/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083FB3-0D22-49D3-B1ED-4C43DCE5DFE9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48707057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F9AB1A-19A1-49CB-9C8F-D006F921CC7A}" type="datetimeFigureOut">
              <a:rPr lang="es-ES" smtClean="0">
                <a:solidFill>
                  <a:srgbClr val="AC66BB"/>
                </a:solidFill>
              </a:rPr>
              <a:pPr/>
              <a:t>20/10/2017</a:t>
            </a:fld>
            <a:endParaRPr lang="es-ES">
              <a:solidFill>
                <a:srgbClr val="AC66BB"/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srgbClr val="AC66BB"/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083FB3-0D22-49D3-B1ED-4C43DCE5DFE9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39961994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F9AB1A-19A1-49CB-9C8F-D006F921CC7A}" type="datetimeFigureOut">
              <a:rPr lang="es-ES" smtClean="0">
                <a:solidFill>
                  <a:srgbClr val="AC66BB"/>
                </a:solidFill>
              </a:rPr>
              <a:pPr/>
              <a:t>20/10/2017</a:t>
            </a:fld>
            <a:endParaRPr lang="es-ES">
              <a:solidFill>
                <a:srgbClr val="AC66BB"/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srgbClr val="AC66BB"/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083FB3-0D22-49D3-B1ED-4C43DCE5DFE9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888186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FFEC35-ADA9-4839-A25F-AB7FBA240107}" type="datetimeFigureOut">
              <a:rPr lang="es-MX" smtClean="0"/>
              <a:pPr/>
              <a:t>20/10/2017</a:t>
            </a:fld>
            <a:endParaRPr lang="es-MX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284DE9-3F5C-443F-97F5-77DB5E82C206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26" name="25 Marcador de fecha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DBF9AB1A-19A1-49CB-9C8F-D006F921CC7A}" type="datetimeFigureOut">
              <a:rPr lang="es-ES" smtClean="0">
                <a:solidFill>
                  <a:srgbClr val="AC66BB"/>
                </a:solidFill>
              </a:rPr>
              <a:pPr/>
              <a:t>20/10/2017</a:t>
            </a:fld>
            <a:endParaRPr lang="es-ES">
              <a:solidFill>
                <a:srgbClr val="AC66BB"/>
              </a:solidFill>
            </a:endParaRPr>
          </a:p>
        </p:txBody>
      </p:sp>
      <p:sp>
        <p:nvSpPr>
          <p:cNvPr id="27" name="26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5B083FB3-0D22-49D3-B1ED-4C43DCE5DFE9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28" name="27 Marcador de pie de página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s-ES">
              <a:solidFill>
                <a:srgbClr val="AC66B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2421909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DBF9AB1A-19A1-49CB-9C8F-D006F921CC7A}" type="datetimeFigureOut">
              <a:rPr lang="es-ES" smtClean="0">
                <a:solidFill>
                  <a:srgbClr val="AC66BB"/>
                </a:solidFill>
              </a:rPr>
              <a:pPr/>
              <a:t>20/10/2017</a:t>
            </a:fld>
            <a:endParaRPr lang="es-ES">
              <a:solidFill>
                <a:srgbClr val="AC66BB"/>
              </a:solidFill>
            </a:endParaRP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es-ES">
              <a:solidFill>
                <a:srgbClr val="AC66BB"/>
              </a:solidFill>
            </a:endParaRP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5B083FB3-0D22-49D3-B1ED-4C43DCE5DFE9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8173832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F9AB1A-19A1-49CB-9C8F-D006F921CC7A}" type="datetimeFigureOut">
              <a:rPr lang="es-ES" smtClean="0">
                <a:solidFill>
                  <a:srgbClr val="AC66BB"/>
                </a:solidFill>
              </a:rPr>
              <a:pPr/>
              <a:t>20/10/2017</a:t>
            </a:fld>
            <a:endParaRPr lang="es-ES">
              <a:solidFill>
                <a:srgbClr val="AC66BB"/>
              </a:solidFill>
            </a:endParaRPr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srgbClr val="AC66BB"/>
              </a:solidFill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083FB3-0D22-49D3-B1ED-4C43DCE5DFE9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06774346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F9AB1A-19A1-49CB-9C8F-D006F921CC7A}" type="datetimeFigureOut">
              <a:rPr lang="es-ES" smtClean="0">
                <a:solidFill>
                  <a:srgbClr val="AC66BB"/>
                </a:solidFill>
              </a:rPr>
              <a:pPr/>
              <a:t>20/10/2017</a:t>
            </a:fld>
            <a:endParaRPr lang="es-ES">
              <a:solidFill>
                <a:srgbClr val="AC66BB"/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srgbClr val="AC66BB"/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083FB3-0D22-49D3-B1ED-4C43DCE5DFE9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68925892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F9AB1A-19A1-49CB-9C8F-D006F921CC7A}" type="datetimeFigureOut">
              <a:rPr lang="es-ES" smtClean="0">
                <a:solidFill>
                  <a:srgbClr val="AC66BB"/>
                </a:solidFill>
              </a:rPr>
              <a:pPr/>
              <a:t>20/10/2017</a:t>
            </a:fld>
            <a:endParaRPr lang="es-ES">
              <a:solidFill>
                <a:srgbClr val="AC66BB"/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srgbClr val="AC66BB"/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083FB3-0D22-49D3-B1ED-4C43DCE5DFE9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30270501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F9AB1A-19A1-49CB-9C8F-D006F921CC7A}" type="datetimeFigureOut">
              <a:rPr lang="es-ES" smtClean="0">
                <a:solidFill>
                  <a:srgbClr val="AC66BB"/>
                </a:solidFill>
              </a:rPr>
              <a:pPr/>
              <a:t>20/10/2017</a:t>
            </a:fld>
            <a:endParaRPr lang="es-ES">
              <a:solidFill>
                <a:srgbClr val="AC66BB"/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srgbClr val="AC66BB"/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083FB3-0D22-49D3-B1ED-4C43DCE5DFE9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97177769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F9AB1A-19A1-49CB-9C8F-D006F921CC7A}" type="datetimeFigureOut">
              <a:rPr lang="es-ES" smtClean="0">
                <a:solidFill>
                  <a:srgbClr val="AC66BB"/>
                </a:solidFill>
              </a:rPr>
              <a:pPr/>
              <a:t>20/10/2017</a:t>
            </a:fld>
            <a:endParaRPr lang="es-ES">
              <a:solidFill>
                <a:srgbClr val="AC66BB"/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srgbClr val="AC66BB"/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083FB3-0D22-49D3-B1ED-4C43DCE5DFE9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979752809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22 Rectángulo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4" name="23 Rectángulo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5" name="24 Rectángulo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6" name="25 Rectángulo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7" name="26 Rectángulo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30" name="29 Rectángulo redondeado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31" name="30 Rectángulo redondeado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6 Rectángulo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9 Rectángulo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10 Rectángulo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9" name="18 Rectángulo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7 Título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9" name="8 Subtítulo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28" name="27 Marcador de fecha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DBF9AB1A-19A1-49CB-9C8F-D006F921CC7A}" type="datetimeFigureOut">
              <a:rPr lang="es-ES" smtClean="0">
                <a:solidFill>
                  <a:srgbClr val="AC66BB"/>
                </a:solidFill>
              </a:rPr>
              <a:pPr/>
              <a:t>20/10/2017</a:t>
            </a:fld>
            <a:endParaRPr lang="es-ES">
              <a:solidFill>
                <a:srgbClr val="AC66BB"/>
              </a:solidFill>
            </a:endParaRPr>
          </a:p>
        </p:txBody>
      </p:sp>
      <p:sp>
        <p:nvSpPr>
          <p:cNvPr id="17" name="16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es-ES">
              <a:solidFill>
                <a:srgbClr val="AC66BB"/>
              </a:solidFill>
            </a:endParaRPr>
          </a:p>
        </p:txBody>
      </p:sp>
      <p:sp>
        <p:nvSpPr>
          <p:cNvPr id="29" name="28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5B083FB3-0D22-49D3-B1ED-4C43DCE5DFE9}" type="slidenum">
              <a:rPr lang="es-ES" smtClean="0">
                <a:solidFill>
                  <a:prstClr val="white"/>
                </a:solidFill>
              </a:rPr>
              <a:pPr/>
              <a:t>‹Nº›</a:t>
            </a:fld>
            <a:endParaRPr lang="es-E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3954362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F9AB1A-19A1-49CB-9C8F-D006F921CC7A}" type="datetimeFigureOut">
              <a:rPr lang="es-ES" smtClean="0">
                <a:solidFill>
                  <a:srgbClr val="AC66BB"/>
                </a:solidFill>
              </a:rPr>
              <a:pPr/>
              <a:t>20/10/2017</a:t>
            </a:fld>
            <a:endParaRPr lang="es-ES">
              <a:solidFill>
                <a:srgbClr val="AC66BB"/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srgbClr val="AC66BB"/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083FB3-0D22-49D3-B1ED-4C43DCE5DFE9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86602413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F9AB1A-19A1-49CB-9C8F-D006F921CC7A}" type="datetimeFigureOut">
              <a:rPr lang="es-ES" smtClean="0">
                <a:solidFill>
                  <a:srgbClr val="AC66BB"/>
                </a:solidFill>
              </a:rPr>
              <a:pPr/>
              <a:t>20/10/2017</a:t>
            </a:fld>
            <a:endParaRPr lang="es-ES">
              <a:solidFill>
                <a:srgbClr val="AC66BB"/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srgbClr val="AC66BB"/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083FB3-0D22-49D3-B1ED-4C43DCE5DFE9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230373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FFEC35-ADA9-4839-A25F-AB7FBA240107}" type="datetimeFigureOut">
              <a:rPr lang="es-MX" smtClean="0"/>
              <a:pPr/>
              <a:t>20/10/2017</a:t>
            </a:fld>
            <a:endParaRPr lang="es-MX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284DE9-3F5C-443F-97F5-77DB5E82C206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F9AB1A-19A1-49CB-9C8F-D006F921CC7A}" type="datetimeFigureOut">
              <a:rPr lang="es-ES" smtClean="0">
                <a:solidFill>
                  <a:srgbClr val="AC66BB"/>
                </a:solidFill>
              </a:rPr>
              <a:pPr/>
              <a:t>20/10/2017</a:t>
            </a:fld>
            <a:endParaRPr lang="es-ES">
              <a:solidFill>
                <a:srgbClr val="AC66BB"/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srgbClr val="AC66BB"/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083FB3-0D22-49D3-B1ED-4C43DCE5DFE9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61651454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26" name="25 Marcador de fecha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DBF9AB1A-19A1-49CB-9C8F-D006F921CC7A}" type="datetimeFigureOut">
              <a:rPr lang="es-ES" smtClean="0">
                <a:solidFill>
                  <a:srgbClr val="AC66BB"/>
                </a:solidFill>
              </a:rPr>
              <a:pPr/>
              <a:t>20/10/2017</a:t>
            </a:fld>
            <a:endParaRPr lang="es-ES">
              <a:solidFill>
                <a:srgbClr val="AC66BB"/>
              </a:solidFill>
            </a:endParaRPr>
          </a:p>
        </p:txBody>
      </p:sp>
      <p:sp>
        <p:nvSpPr>
          <p:cNvPr id="27" name="26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5B083FB3-0D22-49D3-B1ED-4C43DCE5DFE9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28" name="27 Marcador de pie de página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s-ES">
              <a:solidFill>
                <a:srgbClr val="AC66B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5181157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DBF9AB1A-19A1-49CB-9C8F-D006F921CC7A}" type="datetimeFigureOut">
              <a:rPr lang="es-ES" smtClean="0">
                <a:solidFill>
                  <a:srgbClr val="AC66BB"/>
                </a:solidFill>
              </a:rPr>
              <a:pPr/>
              <a:t>20/10/2017</a:t>
            </a:fld>
            <a:endParaRPr lang="es-ES">
              <a:solidFill>
                <a:srgbClr val="AC66BB"/>
              </a:solidFill>
            </a:endParaRP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es-ES">
              <a:solidFill>
                <a:srgbClr val="AC66BB"/>
              </a:solidFill>
            </a:endParaRP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5B083FB3-0D22-49D3-B1ED-4C43DCE5DFE9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31005055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F9AB1A-19A1-49CB-9C8F-D006F921CC7A}" type="datetimeFigureOut">
              <a:rPr lang="es-ES" smtClean="0">
                <a:solidFill>
                  <a:srgbClr val="AC66BB"/>
                </a:solidFill>
              </a:rPr>
              <a:pPr/>
              <a:t>20/10/2017</a:t>
            </a:fld>
            <a:endParaRPr lang="es-ES">
              <a:solidFill>
                <a:srgbClr val="AC66BB"/>
              </a:solidFill>
            </a:endParaRPr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srgbClr val="AC66BB"/>
              </a:solidFill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083FB3-0D22-49D3-B1ED-4C43DCE5DFE9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98429982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F9AB1A-19A1-49CB-9C8F-D006F921CC7A}" type="datetimeFigureOut">
              <a:rPr lang="es-ES" smtClean="0">
                <a:solidFill>
                  <a:srgbClr val="AC66BB"/>
                </a:solidFill>
              </a:rPr>
              <a:pPr/>
              <a:t>20/10/2017</a:t>
            </a:fld>
            <a:endParaRPr lang="es-ES">
              <a:solidFill>
                <a:srgbClr val="AC66BB"/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srgbClr val="AC66BB"/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083FB3-0D22-49D3-B1ED-4C43DCE5DFE9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26658246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F9AB1A-19A1-49CB-9C8F-D006F921CC7A}" type="datetimeFigureOut">
              <a:rPr lang="es-ES" smtClean="0">
                <a:solidFill>
                  <a:srgbClr val="AC66BB"/>
                </a:solidFill>
              </a:rPr>
              <a:pPr/>
              <a:t>20/10/2017</a:t>
            </a:fld>
            <a:endParaRPr lang="es-ES">
              <a:solidFill>
                <a:srgbClr val="AC66BB"/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srgbClr val="AC66BB"/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083FB3-0D22-49D3-B1ED-4C43DCE5DFE9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50213248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F9AB1A-19A1-49CB-9C8F-D006F921CC7A}" type="datetimeFigureOut">
              <a:rPr lang="es-ES" smtClean="0">
                <a:solidFill>
                  <a:srgbClr val="AC66BB"/>
                </a:solidFill>
              </a:rPr>
              <a:pPr/>
              <a:t>20/10/2017</a:t>
            </a:fld>
            <a:endParaRPr lang="es-ES">
              <a:solidFill>
                <a:srgbClr val="AC66BB"/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srgbClr val="AC66BB"/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083FB3-0D22-49D3-B1ED-4C43DCE5DFE9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321336422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F9AB1A-19A1-49CB-9C8F-D006F921CC7A}" type="datetimeFigureOut">
              <a:rPr lang="es-ES" smtClean="0">
                <a:solidFill>
                  <a:srgbClr val="AC66BB"/>
                </a:solidFill>
              </a:rPr>
              <a:pPr/>
              <a:t>20/10/2017</a:t>
            </a:fld>
            <a:endParaRPr lang="es-ES">
              <a:solidFill>
                <a:srgbClr val="AC66BB"/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srgbClr val="AC66BB"/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083FB3-0D22-49D3-B1ED-4C43DCE5DFE9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050885240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22 Rectángulo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4" name="23 Rectángulo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5" name="24 Rectángulo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6" name="25 Rectángulo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7" name="26 Rectángulo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30" name="29 Rectángulo redondeado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31" name="30 Rectángulo redondeado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6 Rectángulo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9 Rectángulo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10 Rectángulo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9" name="18 Rectángulo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7 Título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9" name="8 Subtítulo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28" name="27 Marcador de fecha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DBF9AB1A-19A1-49CB-9C8F-D006F921CC7A}" type="datetimeFigureOut">
              <a:rPr lang="es-ES" smtClean="0">
                <a:solidFill>
                  <a:srgbClr val="AC66BB"/>
                </a:solidFill>
              </a:rPr>
              <a:pPr/>
              <a:t>20/10/2017</a:t>
            </a:fld>
            <a:endParaRPr lang="es-ES">
              <a:solidFill>
                <a:srgbClr val="AC66BB"/>
              </a:solidFill>
            </a:endParaRPr>
          </a:p>
        </p:txBody>
      </p:sp>
      <p:sp>
        <p:nvSpPr>
          <p:cNvPr id="17" name="16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es-ES">
              <a:solidFill>
                <a:srgbClr val="AC66BB"/>
              </a:solidFill>
            </a:endParaRPr>
          </a:p>
        </p:txBody>
      </p:sp>
      <p:sp>
        <p:nvSpPr>
          <p:cNvPr id="29" name="28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5B083FB3-0D22-49D3-B1ED-4C43DCE5DFE9}" type="slidenum">
              <a:rPr lang="es-ES" smtClean="0">
                <a:solidFill>
                  <a:prstClr val="white"/>
                </a:solidFill>
              </a:rPr>
              <a:pPr/>
              <a:t>‹Nº›</a:t>
            </a:fld>
            <a:endParaRPr lang="es-E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0310730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F9AB1A-19A1-49CB-9C8F-D006F921CC7A}" type="datetimeFigureOut">
              <a:rPr lang="es-ES" smtClean="0">
                <a:solidFill>
                  <a:srgbClr val="AC66BB"/>
                </a:solidFill>
              </a:rPr>
              <a:pPr/>
              <a:t>20/10/2017</a:t>
            </a:fld>
            <a:endParaRPr lang="es-ES">
              <a:solidFill>
                <a:srgbClr val="AC66BB"/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srgbClr val="AC66BB"/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083FB3-0D22-49D3-B1ED-4C43DCE5DFE9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089131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FFEC35-ADA9-4839-A25F-AB7FBA240107}" type="datetimeFigureOut">
              <a:rPr lang="es-MX" smtClean="0"/>
              <a:pPr/>
              <a:t>20/10/2017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284DE9-3F5C-443F-97F5-77DB5E82C206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F9AB1A-19A1-49CB-9C8F-D006F921CC7A}" type="datetimeFigureOut">
              <a:rPr lang="es-ES" smtClean="0">
                <a:solidFill>
                  <a:srgbClr val="AC66BB"/>
                </a:solidFill>
              </a:rPr>
              <a:pPr/>
              <a:t>20/10/2017</a:t>
            </a:fld>
            <a:endParaRPr lang="es-ES">
              <a:solidFill>
                <a:srgbClr val="AC66BB"/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srgbClr val="AC66BB"/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083FB3-0D22-49D3-B1ED-4C43DCE5DFE9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694183393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F9AB1A-19A1-49CB-9C8F-D006F921CC7A}" type="datetimeFigureOut">
              <a:rPr lang="es-ES" smtClean="0">
                <a:solidFill>
                  <a:srgbClr val="AC66BB"/>
                </a:solidFill>
              </a:rPr>
              <a:pPr/>
              <a:t>20/10/2017</a:t>
            </a:fld>
            <a:endParaRPr lang="es-ES">
              <a:solidFill>
                <a:srgbClr val="AC66BB"/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srgbClr val="AC66BB"/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083FB3-0D22-49D3-B1ED-4C43DCE5DFE9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52112147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26" name="25 Marcador de fecha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DBF9AB1A-19A1-49CB-9C8F-D006F921CC7A}" type="datetimeFigureOut">
              <a:rPr lang="es-ES" smtClean="0">
                <a:solidFill>
                  <a:srgbClr val="AC66BB"/>
                </a:solidFill>
              </a:rPr>
              <a:pPr/>
              <a:t>20/10/2017</a:t>
            </a:fld>
            <a:endParaRPr lang="es-ES">
              <a:solidFill>
                <a:srgbClr val="AC66BB"/>
              </a:solidFill>
            </a:endParaRPr>
          </a:p>
        </p:txBody>
      </p:sp>
      <p:sp>
        <p:nvSpPr>
          <p:cNvPr id="27" name="26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5B083FB3-0D22-49D3-B1ED-4C43DCE5DFE9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28" name="27 Marcador de pie de página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s-ES">
              <a:solidFill>
                <a:srgbClr val="AC66B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7139242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DBF9AB1A-19A1-49CB-9C8F-D006F921CC7A}" type="datetimeFigureOut">
              <a:rPr lang="es-ES" smtClean="0">
                <a:solidFill>
                  <a:srgbClr val="AC66BB"/>
                </a:solidFill>
              </a:rPr>
              <a:pPr/>
              <a:t>20/10/2017</a:t>
            </a:fld>
            <a:endParaRPr lang="es-ES">
              <a:solidFill>
                <a:srgbClr val="AC66BB"/>
              </a:solidFill>
            </a:endParaRP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es-ES">
              <a:solidFill>
                <a:srgbClr val="AC66BB"/>
              </a:solidFill>
            </a:endParaRP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5B083FB3-0D22-49D3-B1ED-4C43DCE5DFE9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55683000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F9AB1A-19A1-49CB-9C8F-D006F921CC7A}" type="datetimeFigureOut">
              <a:rPr lang="es-ES" smtClean="0">
                <a:solidFill>
                  <a:srgbClr val="AC66BB"/>
                </a:solidFill>
              </a:rPr>
              <a:pPr/>
              <a:t>20/10/2017</a:t>
            </a:fld>
            <a:endParaRPr lang="es-ES">
              <a:solidFill>
                <a:srgbClr val="AC66BB"/>
              </a:solidFill>
            </a:endParaRPr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srgbClr val="AC66BB"/>
              </a:solidFill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083FB3-0D22-49D3-B1ED-4C43DCE5DFE9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50045269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F9AB1A-19A1-49CB-9C8F-D006F921CC7A}" type="datetimeFigureOut">
              <a:rPr lang="es-ES" smtClean="0">
                <a:solidFill>
                  <a:srgbClr val="AC66BB"/>
                </a:solidFill>
              </a:rPr>
              <a:pPr/>
              <a:t>20/10/2017</a:t>
            </a:fld>
            <a:endParaRPr lang="es-ES">
              <a:solidFill>
                <a:srgbClr val="AC66BB"/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srgbClr val="AC66BB"/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083FB3-0D22-49D3-B1ED-4C43DCE5DFE9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41956974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F9AB1A-19A1-49CB-9C8F-D006F921CC7A}" type="datetimeFigureOut">
              <a:rPr lang="es-ES" smtClean="0">
                <a:solidFill>
                  <a:srgbClr val="AC66BB"/>
                </a:solidFill>
              </a:rPr>
              <a:pPr/>
              <a:t>20/10/2017</a:t>
            </a:fld>
            <a:endParaRPr lang="es-ES">
              <a:solidFill>
                <a:srgbClr val="AC66BB"/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srgbClr val="AC66BB"/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083FB3-0D22-49D3-B1ED-4C43DCE5DFE9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07205723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F9AB1A-19A1-49CB-9C8F-D006F921CC7A}" type="datetimeFigureOut">
              <a:rPr lang="es-ES" smtClean="0">
                <a:solidFill>
                  <a:srgbClr val="AC66BB"/>
                </a:solidFill>
              </a:rPr>
              <a:pPr/>
              <a:t>20/10/2017</a:t>
            </a:fld>
            <a:endParaRPr lang="es-ES">
              <a:solidFill>
                <a:srgbClr val="AC66BB"/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srgbClr val="AC66BB"/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083FB3-0D22-49D3-B1ED-4C43DCE5DFE9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44293009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F9AB1A-19A1-49CB-9C8F-D006F921CC7A}" type="datetimeFigureOut">
              <a:rPr lang="es-ES" smtClean="0">
                <a:solidFill>
                  <a:srgbClr val="AC66BB"/>
                </a:solidFill>
              </a:rPr>
              <a:pPr/>
              <a:t>20/10/2017</a:t>
            </a:fld>
            <a:endParaRPr lang="es-ES">
              <a:solidFill>
                <a:srgbClr val="AC66BB"/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srgbClr val="AC66BB"/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083FB3-0D22-49D3-B1ED-4C43DCE5DFE9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50959810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22 Rectángulo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4" name="23 Rectángulo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5" name="24 Rectángulo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6" name="25 Rectángulo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7" name="26 Rectángulo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30" name="29 Rectángulo redondeado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31" name="30 Rectángulo redondeado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6 Rectángulo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9 Rectángulo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10 Rectángulo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9" name="18 Rectángulo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7 Título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9" name="8 Subtítulo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28" name="27 Marcador de fecha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DBF9AB1A-19A1-49CB-9C8F-D006F921CC7A}" type="datetimeFigureOut">
              <a:rPr lang="es-ES" smtClean="0">
                <a:solidFill>
                  <a:srgbClr val="AC66BB"/>
                </a:solidFill>
              </a:rPr>
              <a:pPr/>
              <a:t>20/10/2017</a:t>
            </a:fld>
            <a:endParaRPr lang="es-ES">
              <a:solidFill>
                <a:srgbClr val="AC66BB"/>
              </a:solidFill>
            </a:endParaRPr>
          </a:p>
        </p:txBody>
      </p:sp>
      <p:sp>
        <p:nvSpPr>
          <p:cNvPr id="17" name="16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es-ES">
              <a:solidFill>
                <a:srgbClr val="AC66BB"/>
              </a:solidFill>
            </a:endParaRPr>
          </a:p>
        </p:txBody>
      </p:sp>
      <p:sp>
        <p:nvSpPr>
          <p:cNvPr id="29" name="28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5B083FB3-0D22-49D3-B1ED-4C43DCE5DFE9}" type="slidenum">
              <a:rPr lang="es-ES" smtClean="0">
                <a:solidFill>
                  <a:prstClr val="white"/>
                </a:solidFill>
              </a:rPr>
              <a:pPr/>
              <a:t>‹Nº›</a:t>
            </a:fld>
            <a:endParaRPr lang="es-E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89561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Recortar y redondear rectángulo de esquina sencilla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11 Triángulo rectángulo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FFEC35-ADA9-4839-A25F-AB7FBA240107}" type="datetimeFigureOut">
              <a:rPr lang="es-MX" smtClean="0"/>
              <a:pPr/>
              <a:t>20/10/2017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66284DE9-3F5C-443F-97F5-77DB5E82C206}" type="slidenum">
              <a:rPr lang="es-MX" smtClean="0"/>
              <a:pPr/>
              <a:t>‹Nº›</a:t>
            </a:fld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10" name="9 Forma libre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10 Forma libre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F9AB1A-19A1-49CB-9C8F-D006F921CC7A}" type="datetimeFigureOut">
              <a:rPr lang="es-ES" smtClean="0">
                <a:solidFill>
                  <a:srgbClr val="AC66BB"/>
                </a:solidFill>
              </a:rPr>
              <a:pPr/>
              <a:t>20/10/2017</a:t>
            </a:fld>
            <a:endParaRPr lang="es-ES">
              <a:solidFill>
                <a:srgbClr val="AC66BB"/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srgbClr val="AC66BB"/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083FB3-0D22-49D3-B1ED-4C43DCE5DFE9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88799744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F9AB1A-19A1-49CB-9C8F-D006F921CC7A}" type="datetimeFigureOut">
              <a:rPr lang="es-ES" smtClean="0">
                <a:solidFill>
                  <a:srgbClr val="AC66BB"/>
                </a:solidFill>
              </a:rPr>
              <a:pPr/>
              <a:t>20/10/2017</a:t>
            </a:fld>
            <a:endParaRPr lang="es-ES">
              <a:solidFill>
                <a:srgbClr val="AC66BB"/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srgbClr val="AC66BB"/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083FB3-0D22-49D3-B1ED-4C43DCE5DFE9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39176975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F9AB1A-19A1-49CB-9C8F-D006F921CC7A}" type="datetimeFigureOut">
              <a:rPr lang="es-ES" smtClean="0">
                <a:solidFill>
                  <a:srgbClr val="AC66BB"/>
                </a:solidFill>
              </a:rPr>
              <a:pPr/>
              <a:t>20/10/2017</a:t>
            </a:fld>
            <a:endParaRPr lang="es-ES">
              <a:solidFill>
                <a:srgbClr val="AC66BB"/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srgbClr val="AC66BB"/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083FB3-0D22-49D3-B1ED-4C43DCE5DFE9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35143653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26" name="25 Marcador de fecha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DBF9AB1A-19A1-49CB-9C8F-D006F921CC7A}" type="datetimeFigureOut">
              <a:rPr lang="es-ES" smtClean="0">
                <a:solidFill>
                  <a:srgbClr val="AC66BB"/>
                </a:solidFill>
              </a:rPr>
              <a:pPr/>
              <a:t>20/10/2017</a:t>
            </a:fld>
            <a:endParaRPr lang="es-ES">
              <a:solidFill>
                <a:srgbClr val="AC66BB"/>
              </a:solidFill>
            </a:endParaRPr>
          </a:p>
        </p:txBody>
      </p:sp>
      <p:sp>
        <p:nvSpPr>
          <p:cNvPr id="27" name="26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5B083FB3-0D22-49D3-B1ED-4C43DCE5DFE9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28" name="27 Marcador de pie de página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s-ES">
              <a:solidFill>
                <a:srgbClr val="AC66B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3478987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DBF9AB1A-19A1-49CB-9C8F-D006F921CC7A}" type="datetimeFigureOut">
              <a:rPr lang="es-ES" smtClean="0">
                <a:solidFill>
                  <a:srgbClr val="AC66BB"/>
                </a:solidFill>
              </a:rPr>
              <a:pPr/>
              <a:t>20/10/2017</a:t>
            </a:fld>
            <a:endParaRPr lang="es-ES">
              <a:solidFill>
                <a:srgbClr val="AC66BB"/>
              </a:solidFill>
            </a:endParaRP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es-ES">
              <a:solidFill>
                <a:srgbClr val="AC66BB"/>
              </a:solidFill>
            </a:endParaRP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5B083FB3-0D22-49D3-B1ED-4C43DCE5DFE9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932998867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F9AB1A-19A1-49CB-9C8F-D006F921CC7A}" type="datetimeFigureOut">
              <a:rPr lang="es-ES" smtClean="0">
                <a:solidFill>
                  <a:srgbClr val="AC66BB"/>
                </a:solidFill>
              </a:rPr>
              <a:pPr/>
              <a:t>20/10/2017</a:t>
            </a:fld>
            <a:endParaRPr lang="es-ES">
              <a:solidFill>
                <a:srgbClr val="AC66BB"/>
              </a:solidFill>
            </a:endParaRPr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srgbClr val="AC66BB"/>
              </a:solidFill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083FB3-0D22-49D3-B1ED-4C43DCE5DFE9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07834962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F9AB1A-19A1-49CB-9C8F-D006F921CC7A}" type="datetimeFigureOut">
              <a:rPr lang="es-ES" smtClean="0">
                <a:solidFill>
                  <a:srgbClr val="AC66BB"/>
                </a:solidFill>
              </a:rPr>
              <a:pPr/>
              <a:t>20/10/2017</a:t>
            </a:fld>
            <a:endParaRPr lang="es-ES">
              <a:solidFill>
                <a:srgbClr val="AC66BB"/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srgbClr val="AC66BB"/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083FB3-0D22-49D3-B1ED-4C43DCE5DFE9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11101313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F9AB1A-19A1-49CB-9C8F-D006F921CC7A}" type="datetimeFigureOut">
              <a:rPr lang="es-ES" smtClean="0">
                <a:solidFill>
                  <a:srgbClr val="AC66BB"/>
                </a:solidFill>
              </a:rPr>
              <a:pPr/>
              <a:t>20/10/2017</a:t>
            </a:fld>
            <a:endParaRPr lang="es-ES">
              <a:solidFill>
                <a:srgbClr val="AC66BB"/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srgbClr val="AC66BB"/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083FB3-0D22-49D3-B1ED-4C43DCE5DFE9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90249174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F9AB1A-19A1-49CB-9C8F-D006F921CC7A}" type="datetimeFigureOut">
              <a:rPr lang="es-ES" smtClean="0">
                <a:solidFill>
                  <a:srgbClr val="AC66BB"/>
                </a:solidFill>
              </a:rPr>
              <a:pPr/>
              <a:t>20/10/2017</a:t>
            </a:fld>
            <a:endParaRPr lang="es-ES">
              <a:solidFill>
                <a:srgbClr val="AC66BB"/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srgbClr val="AC66BB"/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083FB3-0D22-49D3-B1ED-4C43DCE5DFE9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11860598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F9AB1A-19A1-49CB-9C8F-D006F921CC7A}" type="datetimeFigureOut">
              <a:rPr lang="es-ES" smtClean="0">
                <a:solidFill>
                  <a:srgbClr val="AC66BB"/>
                </a:solidFill>
              </a:rPr>
              <a:pPr/>
              <a:t>20/10/2017</a:t>
            </a:fld>
            <a:endParaRPr lang="es-ES">
              <a:solidFill>
                <a:srgbClr val="AC66BB"/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srgbClr val="AC66BB"/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083FB3-0D22-49D3-B1ED-4C43DCE5DFE9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542683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7.xml"/><Relationship Id="rId3" Type="http://schemas.openxmlformats.org/officeDocument/2006/relationships/slideLayout" Target="../slideLayouts/slideLayout102.xml"/><Relationship Id="rId7" Type="http://schemas.openxmlformats.org/officeDocument/2006/relationships/slideLayout" Target="../slideLayouts/slideLayout106.xml"/><Relationship Id="rId12" Type="http://schemas.openxmlformats.org/officeDocument/2006/relationships/theme" Target="../theme/theme10.xml"/><Relationship Id="rId2" Type="http://schemas.openxmlformats.org/officeDocument/2006/relationships/slideLayout" Target="../slideLayouts/slideLayout101.xml"/><Relationship Id="rId1" Type="http://schemas.openxmlformats.org/officeDocument/2006/relationships/slideLayout" Target="../slideLayouts/slideLayout100.xml"/><Relationship Id="rId6" Type="http://schemas.openxmlformats.org/officeDocument/2006/relationships/slideLayout" Target="../slideLayouts/slideLayout105.xml"/><Relationship Id="rId11" Type="http://schemas.openxmlformats.org/officeDocument/2006/relationships/slideLayout" Target="../slideLayouts/slideLayout110.xml"/><Relationship Id="rId5" Type="http://schemas.openxmlformats.org/officeDocument/2006/relationships/slideLayout" Target="../slideLayouts/slideLayout104.xml"/><Relationship Id="rId10" Type="http://schemas.openxmlformats.org/officeDocument/2006/relationships/slideLayout" Target="../slideLayouts/slideLayout109.xml"/><Relationship Id="rId4" Type="http://schemas.openxmlformats.org/officeDocument/2006/relationships/slideLayout" Target="../slideLayouts/slideLayout103.xml"/><Relationship Id="rId9" Type="http://schemas.openxmlformats.org/officeDocument/2006/relationships/slideLayout" Target="../slideLayouts/slideLayout108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8.xml"/><Relationship Id="rId3" Type="http://schemas.openxmlformats.org/officeDocument/2006/relationships/slideLayout" Target="../slideLayouts/slideLayout113.xml"/><Relationship Id="rId7" Type="http://schemas.openxmlformats.org/officeDocument/2006/relationships/slideLayout" Target="../slideLayouts/slideLayout117.xml"/><Relationship Id="rId12" Type="http://schemas.openxmlformats.org/officeDocument/2006/relationships/theme" Target="../theme/theme11.xml"/><Relationship Id="rId2" Type="http://schemas.openxmlformats.org/officeDocument/2006/relationships/slideLayout" Target="../slideLayouts/slideLayout112.xml"/><Relationship Id="rId1" Type="http://schemas.openxmlformats.org/officeDocument/2006/relationships/slideLayout" Target="../slideLayouts/slideLayout111.xml"/><Relationship Id="rId6" Type="http://schemas.openxmlformats.org/officeDocument/2006/relationships/slideLayout" Target="../slideLayouts/slideLayout116.xml"/><Relationship Id="rId11" Type="http://schemas.openxmlformats.org/officeDocument/2006/relationships/slideLayout" Target="../slideLayouts/slideLayout121.xml"/><Relationship Id="rId5" Type="http://schemas.openxmlformats.org/officeDocument/2006/relationships/slideLayout" Target="../slideLayouts/slideLayout115.xml"/><Relationship Id="rId10" Type="http://schemas.openxmlformats.org/officeDocument/2006/relationships/slideLayout" Target="../slideLayouts/slideLayout120.xml"/><Relationship Id="rId4" Type="http://schemas.openxmlformats.org/officeDocument/2006/relationships/slideLayout" Target="../slideLayouts/slideLayout114.xml"/><Relationship Id="rId9" Type="http://schemas.openxmlformats.org/officeDocument/2006/relationships/slideLayout" Target="../slideLayouts/slideLayout119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9.xml"/><Relationship Id="rId3" Type="http://schemas.openxmlformats.org/officeDocument/2006/relationships/slideLayout" Target="../slideLayouts/slideLayout124.xml"/><Relationship Id="rId7" Type="http://schemas.openxmlformats.org/officeDocument/2006/relationships/slideLayout" Target="../slideLayouts/slideLayout128.xml"/><Relationship Id="rId12" Type="http://schemas.openxmlformats.org/officeDocument/2006/relationships/theme" Target="../theme/theme12.xml"/><Relationship Id="rId2" Type="http://schemas.openxmlformats.org/officeDocument/2006/relationships/slideLayout" Target="../slideLayouts/slideLayout123.xml"/><Relationship Id="rId1" Type="http://schemas.openxmlformats.org/officeDocument/2006/relationships/slideLayout" Target="../slideLayouts/slideLayout122.xml"/><Relationship Id="rId6" Type="http://schemas.openxmlformats.org/officeDocument/2006/relationships/slideLayout" Target="../slideLayouts/slideLayout127.xml"/><Relationship Id="rId11" Type="http://schemas.openxmlformats.org/officeDocument/2006/relationships/slideLayout" Target="../slideLayouts/slideLayout132.xml"/><Relationship Id="rId5" Type="http://schemas.openxmlformats.org/officeDocument/2006/relationships/slideLayout" Target="../slideLayouts/slideLayout126.xml"/><Relationship Id="rId10" Type="http://schemas.openxmlformats.org/officeDocument/2006/relationships/slideLayout" Target="../slideLayouts/slideLayout131.xml"/><Relationship Id="rId4" Type="http://schemas.openxmlformats.org/officeDocument/2006/relationships/slideLayout" Target="../slideLayouts/slideLayout125.xml"/><Relationship Id="rId9" Type="http://schemas.openxmlformats.org/officeDocument/2006/relationships/slideLayout" Target="../slideLayouts/slideLayout130.xml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0.xml"/><Relationship Id="rId3" Type="http://schemas.openxmlformats.org/officeDocument/2006/relationships/slideLayout" Target="../slideLayouts/slideLayout135.xml"/><Relationship Id="rId7" Type="http://schemas.openxmlformats.org/officeDocument/2006/relationships/slideLayout" Target="../slideLayouts/slideLayout139.xml"/><Relationship Id="rId12" Type="http://schemas.openxmlformats.org/officeDocument/2006/relationships/theme" Target="../theme/theme13.xml"/><Relationship Id="rId2" Type="http://schemas.openxmlformats.org/officeDocument/2006/relationships/slideLayout" Target="../slideLayouts/slideLayout134.xml"/><Relationship Id="rId1" Type="http://schemas.openxmlformats.org/officeDocument/2006/relationships/slideLayout" Target="../slideLayouts/slideLayout133.xml"/><Relationship Id="rId6" Type="http://schemas.openxmlformats.org/officeDocument/2006/relationships/slideLayout" Target="../slideLayouts/slideLayout138.xml"/><Relationship Id="rId11" Type="http://schemas.openxmlformats.org/officeDocument/2006/relationships/slideLayout" Target="../slideLayouts/slideLayout143.xml"/><Relationship Id="rId5" Type="http://schemas.openxmlformats.org/officeDocument/2006/relationships/slideLayout" Target="../slideLayouts/slideLayout137.xml"/><Relationship Id="rId10" Type="http://schemas.openxmlformats.org/officeDocument/2006/relationships/slideLayout" Target="../slideLayouts/slideLayout142.xml"/><Relationship Id="rId4" Type="http://schemas.openxmlformats.org/officeDocument/2006/relationships/slideLayout" Target="../slideLayouts/slideLayout136.xml"/><Relationship Id="rId9" Type="http://schemas.openxmlformats.org/officeDocument/2006/relationships/slideLayout" Target="../slideLayouts/slideLayout141.xml"/></Relationships>
</file>

<file path=ppt/slideMasters/_rels/slideMaster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1.xml"/><Relationship Id="rId3" Type="http://schemas.openxmlformats.org/officeDocument/2006/relationships/slideLayout" Target="../slideLayouts/slideLayout146.xml"/><Relationship Id="rId7" Type="http://schemas.openxmlformats.org/officeDocument/2006/relationships/slideLayout" Target="../slideLayouts/slideLayout150.xml"/><Relationship Id="rId12" Type="http://schemas.openxmlformats.org/officeDocument/2006/relationships/theme" Target="../theme/theme14.xml"/><Relationship Id="rId2" Type="http://schemas.openxmlformats.org/officeDocument/2006/relationships/slideLayout" Target="../slideLayouts/slideLayout145.xml"/><Relationship Id="rId1" Type="http://schemas.openxmlformats.org/officeDocument/2006/relationships/slideLayout" Target="../slideLayouts/slideLayout144.xml"/><Relationship Id="rId6" Type="http://schemas.openxmlformats.org/officeDocument/2006/relationships/slideLayout" Target="../slideLayouts/slideLayout149.xml"/><Relationship Id="rId11" Type="http://schemas.openxmlformats.org/officeDocument/2006/relationships/slideLayout" Target="../slideLayouts/slideLayout154.xml"/><Relationship Id="rId5" Type="http://schemas.openxmlformats.org/officeDocument/2006/relationships/slideLayout" Target="../slideLayouts/slideLayout148.xml"/><Relationship Id="rId10" Type="http://schemas.openxmlformats.org/officeDocument/2006/relationships/slideLayout" Target="../slideLayouts/slideLayout153.xml"/><Relationship Id="rId4" Type="http://schemas.openxmlformats.org/officeDocument/2006/relationships/slideLayout" Target="../slideLayouts/slideLayout147.xml"/><Relationship Id="rId9" Type="http://schemas.openxmlformats.org/officeDocument/2006/relationships/slideLayout" Target="../slideLayouts/slideLayout152.xml"/></Relationships>
</file>

<file path=ppt/slideMasters/_rels/slideMaster1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2.xml"/><Relationship Id="rId3" Type="http://schemas.openxmlformats.org/officeDocument/2006/relationships/slideLayout" Target="../slideLayouts/slideLayout157.xml"/><Relationship Id="rId7" Type="http://schemas.openxmlformats.org/officeDocument/2006/relationships/slideLayout" Target="../slideLayouts/slideLayout161.xml"/><Relationship Id="rId12" Type="http://schemas.openxmlformats.org/officeDocument/2006/relationships/theme" Target="../theme/theme15.xml"/><Relationship Id="rId2" Type="http://schemas.openxmlformats.org/officeDocument/2006/relationships/slideLayout" Target="../slideLayouts/slideLayout156.xml"/><Relationship Id="rId1" Type="http://schemas.openxmlformats.org/officeDocument/2006/relationships/slideLayout" Target="../slideLayouts/slideLayout155.xml"/><Relationship Id="rId6" Type="http://schemas.openxmlformats.org/officeDocument/2006/relationships/slideLayout" Target="../slideLayouts/slideLayout160.xml"/><Relationship Id="rId11" Type="http://schemas.openxmlformats.org/officeDocument/2006/relationships/slideLayout" Target="../slideLayouts/slideLayout165.xml"/><Relationship Id="rId5" Type="http://schemas.openxmlformats.org/officeDocument/2006/relationships/slideLayout" Target="../slideLayouts/slideLayout159.xml"/><Relationship Id="rId10" Type="http://schemas.openxmlformats.org/officeDocument/2006/relationships/slideLayout" Target="../slideLayouts/slideLayout164.xml"/><Relationship Id="rId4" Type="http://schemas.openxmlformats.org/officeDocument/2006/relationships/slideLayout" Target="../slideLayouts/slideLayout158.xml"/><Relationship Id="rId9" Type="http://schemas.openxmlformats.org/officeDocument/2006/relationships/slideLayout" Target="../slideLayouts/slideLayout163.xml"/></Relationships>
</file>

<file path=ppt/slideMasters/_rels/slideMaster1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3.xml"/><Relationship Id="rId3" Type="http://schemas.openxmlformats.org/officeDocument/2006/relationships/slideLayout" Target="../slideLayouts/slideLayout168.xml"/><Relationship Id="rId7" Type="http://schemas.openxmlformats.org/officeDocument/2006/relationships/slideLayout" Target="../slideLayouts/slideLayout172.xml"/><Relationship Id="rId12" Type="http://schemas.openxmlformats.org/officeDocument/2006/relationships/theme" Target="../theme/theme16.xml"/><Relationship Id="rId2" Type="http://schemas.openxmlformats.org/officeDocument/2006/relationships/slideLayout" Target="../slideLayouts/slideLayout167.xml"/><Relationship Id="rId1" Type="http://schemas.openxmlformats.org/officeDocument/2006/relationships/slideLayout" Target="../slideLayouts/slideLayout166.xml"/><Relationship Id="rId6" Type="http://schemas.openxmlformats.org/officeDocument/2006/relationships/slideLayout" Target="../slideLayouts/slideLayout171.xml"/><Relationship Id="rId11" Type="http://schemas.openxmlformats.org/officeDocument/2006/relationships/slideLayout" Target="../slideLayouts/slideLayout176.xml"/><Relationship Id="rId5" Type="http://schemas.openxmlformats.org/officeDocument/2006/relationships/slideLayout" Target="../slideLayouts/slideLayout170.xml"/><Relationship Id="rId10" Type="http://schemas.openxmlformats.org/officeDocument/2006/relationships/slideLayout" Target="../slideLayouts/slideLayout175.xml"/><Relationship Id="rId4" Type="http://schemas.openxmlformats.org/officeDocument/2006/relationships/slideLayout" Target="../slideLayouts/slideLayout169.xml"/><Relationship Id="rId9" Type="http://schemas.openxmlformats.org/officeDocument/2006/relationships/slideLayout" Target="../slideLayouts/slideLayout174.xml"/></Relationships>
</file>

<file path=ppt/slideMasters/_rels/slideMaster1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4.xml"/><Relationship Id="rId3" Type="http://schemas.openxmlformats.org/officeDocument/2006/relationships/slideLayout" Target="../slideLayouts/slideLayout179.xml"/><Relationship Id="rId7" Type="http://schemas.openxmlformats.org/officeDocument/2006/relationships/slideLayout" Target="../slideLayouts/slideLayout183.xml"/><Relationship Id="rId12" Type="http://schemas.openxmlformats.org/officeDocument/2006/relationships/theme" Target="../theme/theme17.xml"/><Relationship Id="rId2" Type="http://schemas.openxmlformats.org/officeDocument/2006/relationships/slideLayout" Target="../slideLayouts/slideLayout178.xml"/><Relationship Id="rId1" Type="http://schemas.openxmlformats.org/officeDocument/2006/relationships/slideLayout" Target="../slideLayouts/slideLayout177.xml"/><Relationship Id="rId6" Type="http://schemas.openxmlformats.org/officeDocument/2006/relationships/slideLayout" Target="../slideLayouts/slideLayout182.xml"/><Relationship Id="rId11" Type="http://schemas.openxmlformats.org/officeDocument/2006/relationships/slideLayout" Target="../slideLayouts/slideLayout187.xml"/><Relationship Id="rId5" Type="http://schemas.openxmlformats.org/officeDocument/2006/relationships/slideLayout" Target="../slideLayouts/slideLayout181.xml"/><Relationship Id="rId10" Type="http://schemas.openxmlformats.org/officeDocument/2006/relationships/slideLayout" Target="../slideLayouts/slideLayout186.xml"/><Relationship Id="rId4" Type="http://schemas.openxmlformats.org/officeDocument/2006/relationships/slideLayout" Target="../slideLayouts/slideLayout180.xml"/><Relationship Id="rId9" Type="http://schemas.openxmlformats.org/officeDocument/2006/relationships/slideLayout" Target="../slideLayouts/slideLayout185.xml"/></Relationships>
</file>

<file path=ppt/slideMasters/_rels/slideMaster1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5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190.xml"/><Relationship Id="rId7" Type="http://schemas.openxmlformats.org/officeDocument/2006/relationships/slideLayout" Target="../slideLayouts/slideLayout194.xml"/><Relationship Id="rId12" Type="http://schemas.openxmlformats.org/officeDocument/2006/relationships/theme" Target="../theme/theme18.xml"/><Relationship Id="rId2" Type="http://schemas.openxmlformats.org/officeDocument/2006/relationships/slideLayout" Target="../slideLayouts/slideLayout189.xml"/><Relationship Id="rId1" Type="http://schemas.openxmlformats.org/officeDocument/2006/relationships/slideLayout" Target="../slideLayouts/slideLayout188.xml"/><Relationship Id="rId6" Type="http://schemas.openxmlformats.org/officeDocument/2006/relationships/slideLayout" Target="../slideLayouts/slideLayout193.xml"/><Relationship Id="rId11" Type="http://schemas.openxmlformats.org/officeDocument/2006/relationships/slideLayout" Target="../slideLayouts/slideLayout198.xml"/><Relationship Id="rId5" Type="http://schemas.openxmlformats.org/officeDocument/2006/relationships/slideLayout" Target="../slideLayouts/slideLayout192.xml"/><Relationship Id="rId10" Type="http://schemas.openxmlformats.org/officeDocument/2006/relationships/slideLayout" Target="../slideLayouts/slideLayout197.xml"/><Relationship Id="rId4" Type="http://schemas.openxmlformats.org/officeDocument/2006/relationships/slideLayout" Target="../slideLayouts/slideLayout191.xml"/><Relationship Id="rId9" Type="http://schemas.openxmlformats.org/officeDocument/2006/relationships/slideLayout" Target="../slideLayouts/slideLayout196.xml"/></Relationships>
</file>

<file path=ppt/slideMasters/_rels/slideMaster1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6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201.xml"/><Relationship Id="rId7" Type="http://schemas.openxmlformats.org/officeDocument/2006/relationships/slideLayout" Target="../slideLayouts/slideLayout205.xml"/><Relationship Id="rId12" Type="http://schemas.openxmlformats.org/officeDocument/2006/relationships/theme" Target="../theme/theme19.xml"/><Relationship Id="rId2" Type="http://schemas.openxmlformats.org/officeDocument/2006/relationships/slideLayout" Target="../slideLayouts/slideLayout200.xml"/><Relationship Id="rId1" Type="http://schemas.openxmlformats.org/officeDocument/2006/relationships/slideLayout" Target="../slideLayouts/slideLayout199.xml"/><Relationship Id="rId6" Type="http://schemas.openxmlformats.org/officeDocument/2006/relationships/slideLayout" Target="../slideLayouts/slideLayout204.xml"/><Relationship Id="rId11" Type="http://schemas.openxmlformats.org/officeDocument/2006/relationships/slideLayout" Target="../slideLayouts/slideLayout209.xml"/><Relationship Id="rId5" Type="http://schemas.openxmlformats.org/officeDocument/2006/relationships/slideLayout" Target="../slideLayouts/slideLayout203.xml"/><Relationship Id="rId10" Type="http://schemas.openxmlformats.org/officeDocument/2006/relationships/slideLayout" Target="../slideLayouts/slideLayout208.xml"/><Relationship Id="rId4" Type="http://schemas.openxmlformats.org/officeDocument/2006/relationships/slideLayout" Target="../slideLayouts/slideLayout202.xml"/><Relationship Id="rId9" Type="http://schemas.openxmlformats.org/officeDocument/2006/relationships/slideLayout" Target="../slideLayouts/slideLayout207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5.xml"/><Relationship Id="rId3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9.xml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11" Type="http://schemas.openxmlformats.org/officeDocument/2006/relationships/slideLayout" Target="../slideLayouts/slideLayout88.xml"/><Relationship Id="rId5" Type="http://schemas.openxmlformats.org/officeDocument/2006/relationships/slideLayout" Target="../slideLayouts/slideLayout82.xml"/><Relationship Id="rId10" Type="http://schemas.openxmlformats.org/officeDocument/2006/relationships/slideLayout" Target="../slideLayouts/slideLayout87.xml"/><Relationship Id="rId4" Type="http://schemas.openxmlformats.org/officeDocument/2006/relationships/slideLayout" Target="../slideLayouts/slideLayout81.xml"/><Relationship Id="rId9" Type="http://schemas.openxmlformats.org/officeDocument/2006/relationships/slideLayout" Target="../slideLayouts/slideLayout86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6.xml"/><Relationship Id="rId3" Type="http://schemas.openxmlformats.org/officeDocument/2006/relationships/slideLayout" Target="../slideLayouts/slideLayout91.xml"/><Relationship Id="rId7" Type="http://schemas.openxmlformats.org/officeDocument/2006/relationships/slideLayout" Target="../slideLayouts/slideLayout95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90.xml"/><Relationship Id="rId1" Type="http://schemas.openxmlformats.org/officeDocument/2006/relationships/slideLayout" Target="../slideLayouts/slideLayout89.xml"/><Relationship Id="rId6" Type="http://schemas.openxmlformats.org/officeDocument/2006/relationships/slideLayout" Target="../slideLayouts/slideLayout94.xml"/><Relationship Id="rId11" Type="http://schemas.openxmlformats.org/officeDocument/2006/relationships/slideLayout" Target="../slideLayouts/slideLayout99.xml"/><Relationship Id="rId5" Type="http://schemas.openxmlformats.org/officeDocument/2006/relationships/slideLayout" Target="../slideLayouts/slideLayout93.xml"/><Relationship Id="rId10" Type="http://schemas.openxmlformats.org/officeDocument/2006/relationships/slideLayout" Target="../slideLayouts/slideLayout98.xml"/><Relationship Id="rId4" Type="http://schemas.openxmlformats.org/officeDocument/2006/relationships/slideLayout" Target="../slideLayouts/slideLayout92.xml"/><Relationship Id="rId9" Type="http://schemas.openxmlformats.org/officeDocument/2006/relationships/slideLayout" Target="../slideLayouts/slideLayout9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Forma libre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7 Forma libre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8 Marcador de título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0" name="29 Marcador de texto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0" name="9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E5FFEC35-ADA9-4839-A25F-AB7FBA240107}" type="datetimeFigureOut">
              <a:rPr lang="es-MX" smtClean="0"/>
              <a:pPr/>
              <a:t>20/10/2017</a:t>
            </a:fld>
            <a:endParaRPr lang="es-MX"/>
          </a:p>
        </p:txBody>
      </p:sp>
      <p:sp>
        <p:nvSpPr>
          <p:cNvPr id="22" name="21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18" name="17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66284DE9-3F5C-443F-97F5-77DB5E82C206}" type="slidenum">
              <a:rPr lang="es-MX" smtClean="0"/>
              <a:pPr/>
              <a:t>‹Nº›</a:t>
            </a:fld>
            <a:endParaRPr lang="es-MX"/>
          </a:p>
        </p:txBody>
      </p:sp>
      <p:grpSp>
        <p:nvGrpSpPr>
          <p:cNvPr id="2" name="1 Grupo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11 Forma libre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12 Forma libre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27 Rectángulo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9" name="28 Rectángulo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0" name="29 Rectángulo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1" name="30 Rectángulo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2" name="31 Rectángulo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33" name="32 Rectángulo redondeado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34" name="33 Rectángulo redondeado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5" name="34 Rectángulo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6" name="35 Rectángulo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7" name="36 Rectángulo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8" name="37 Rectángulo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9" name="38 Rectángulo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40" name="39 Rectángulo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2" name="21 Marcador de título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3" name="12 Marcador de texto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4" name="13 Marcador de fecha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DBF9AB1A-19A1-49CB-9C8F-D006F921CC7A}" type="datetimeFigureOut">
              <a:rPr lang="es-ES" smtClean="0">
                <a:solidFill>
                  <a:srgbClr val="AC66BB"/>
                </a:solidFill>
              </a:rPr>
              <a:pPr/>
              <a:t>20/10/2017</a:t>
            </a:fld>
            <a:endParaRPr lang="es-ES">
              <a:solidFill>
                <a:srgbClr val="AC66BB"/>
              </a:solidFill>
            </a:endParaRPr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es-ES">
              <a:solidFill>
                <a:srgbClr val="AC66BB"/>
              </a:solidFill>
            </a:endParaRPr>
          </a:p>
        </p:txBody>
      </p:sp>
      <p:sp>
        <p:nvSpPr>
          <p:cNvPr id="23" name="22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5B083FB3-0D22-49D3-B1ED-4C43DCE5DFE9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655787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13" r:id="rId1"/>
    <p:sldLayoutId id="2147483914" r:id="rId2"/>
    <p:sldLayoutId id="2147483915" r:id="rId3"/>
    <p:sldLayoutId id="2147483916" r:id="rId4"/>
    <p:sldLayoutId id="2147483917" r:id="rId5"/>
    <p:sldLayoutId id="2147483918" r:id="rId6"/>
    <p:sldLayoutId id="2147483919" r:id="rId7"/>
    <p:sldLayoutId id="2147483920" r:id="rId8"/>
    <p:sldLayoutId id="2147483921" r:id="rId9"/>
    <p:sldLayoutId id="2147483922" r:id="rId10"/>
    <p:sldLayoutId id="2147483923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27 Rectángulo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9" name="28 Rectángulo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0" name="29 Rectángulo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1" name="30 Rectángulo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2" name="31 Rectángulo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33" name="32 Rectángulo redondeado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34" name="33 Rectángulo redondeado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5" name="34 Rectángulo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6" name="35 Rectángulo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7" name="36 Rectángulo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8" name="37 Rectángulo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9" name="38 Rectángulo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40" name="39 Rectángulo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2" name="21 Marcador de título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3" name="12 Marcador de texto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4" name="13 Marcador de fecha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DBF9AB1A-19A1-49CB-9C8F-D006F921CC7A}" type="datetimeFigureOut">
              <a:rPr lang="es-ES" smtClean="0">
                <a:solidFill>
                  <a:srgbClr val="AC66BB"/>
                </a:solidFill>
              </a:rPr>
              <a:pPr/>
              <a:t>20/10/2017</a:t>
            </a:fld>
            <a:endParaRPr lang="es-ES">
              <a:solidFill>
                <a:srgbClr val="AC66BB"/>
              </a:solidFill>
            </a:endParaRPr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es-ES">
              <a:solidFill>
                <a:srgbClr val="AC66BB"/>
              </a:solidFill>
            </a:endParaRPr>
          </a:p>
        </p:txBody>
      </p:sp>
      <p:sp>
        <p:nvSpPr>
          <p:cNvPr id="23" name="22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5B083FB3-0D22-49D3-B1ED-4C43DCE5DFE9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443346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25" r:id="rId1"/>
    <p:sldLayoutId id="2147483926" r:id="rId2"/>
    <p:sldLayoutId id="2147483927" r:id="rId3"/>
    <p:sldLayoutId id="2147483928" r:id="rId4"/>
    <p:sldLayoutId id="2147483929" r:id="rId5"/>
    <p:sldLayoutId id="2147483930" r:id="rId6"/>
    <p:sldLayoutId id="2147483931" r:id="rId7"/>
    <p:sldLayoutId id="2147483932" r:id="rId8"/>
    <p:sldLayoutId id="2147483933" r:id="rId9"/>
    <p:sldLayoutId id="2147483934" r:id="rId10"/>
    <p:sldLayoutId id="2147483935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27 Rectángulo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9" name="28 Rectángulo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0" name="29 Rectángulo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1" name="30 Rectángulo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2" name="31 Rectángulo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33" name="32 Rectángulo redondeado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34" name="33 Rectángulo redondeado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5" name="34 Rectángulo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6" name="35 Rectángulo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7" name="36 Rectángulo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8" name="37 Rectángulo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9" name="38 Rectángulo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40" name="39 Rectángulo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2" name="21 Marcador de título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3" name="12 Marcador de texto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4" name="13 Marcador de fecha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DBF9AB1A-19A1-49CB-9C8F-D006F921CC7A}" type="datetimeFigureOut">
              <a:rPr lang="es-ES" smtClean="0">
                <a:solidFill>
                  <a:srgbClr val="AC66BB"/>
                </a:solidFill>
              </a:rPr>
              <a:pPr/>
              <a:t>20/10/2017</a:t>
            </a:fld>
            <a:endParaRPr lang="es-ES">
              <a:solidFill>
                <a:srgbClr val="AC66BB"/>
              </a:solidFill>
            </a:endParaRPr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es-ES">
              <a:solidFill>
                <a:srgbClr val="AC66BB"/>
              </a:solidFill>
            </a:endParaRPr>
          </a:p>
        </p:txBody>
      </p:sp>
      <p:sp>
        <p:nvSpPr>
          <p:cNvPr id="23" name="22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5B083FB3-0D22-49D3-B1ED-4C43DCE5DFE9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991833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37" r:id="rId1"/>
    <p:sldLayoutId id="2147483938" r:id="rId2"/>
    <p:sldLayoutId id="2147483939" r:id="rId3"/>
    <p:sldLayoutId id="2147483940" r:id="rId4"/>
    <p:sldLayoutId id="2147483941" r:id="rId5"/>
    <p:sldLayoutId id="2147483942" r:id="rId6"/>
    <p:sldLayoutId id="2147483943" r:id="rId7"/>
    <p:sldLayoutId id="2147483944" r:id="rId8"/>
    <p:sldLayoutId id="2147483945" r:id="rId9"/>
    <p:sldLayoutId id="2147483946" r:id="rId10"/>
    <p:sldLayoutId id="2147483947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27 Rectángulo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9" name="28 Rectángulo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0" name="29 Rectángulo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1" name="30 Rectángulo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2" name="31 Rectángulo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33" name="32 Rectángulo redondeado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34" name="33 Rectángulo redondeado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5" name="34 Rectángulo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6" name="35 Rectángulo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7" name="36 Rectángulo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8" name="37 Rectángulo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9" name="38 Rectángulo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40" name="39 Rectángulo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2" name="21 Marcador de título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3" name="12 Marcador de texto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4" name="13 Marcador de fecha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DBF9AB1A-19A1-49CB-9C8F-D006F921CC7A}" type="datetimeFigureOut">
              <a:rPr lang="es-ES" smtClean="0">
                <a:solidFill>
                  <a:srgbClr val="AC66BB"/>
                </a:solidFill>
              </a:rPr>
              <a:pPr/>
              <a:t>20/10/2017</a:t>
            </a:fld>
            <a:endParaRPr lang="es-ES">
              <a:solidFill>
                <a:srgbClr val="AC66BB"/>
              </a:solidFill>
            </a:endParaRPr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es-ES">
              <a:solidFill>
                <a:srgbClr val="AC66BB"/>
              </a:solidFill>
            </a:endParaRPr>
          </a:p>
        </p:txBody>
      </p:sp>
      <p:sp>
        <p:nvSpPr>
          <p:cNvPr id="23" name="22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5B083FB3-0D22-49D3-B1ED-4C43DCE5DFE9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621281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49" r:id="rId1"/>
    <p:sldLayoutId id="2147483950" r:id="rId2"/>
    <p:sldLayoutId id="2147483951" r:id="rId3"/>
    <p:sldLayoutId id="2147483952" r:id="rId4"/>
    <p:sldLayoutId id="2147483953" r:id="rId5"/>
    <p:sldLayoutId id="2147483954" r:id="rId6"/>
    <p:sldLayoutId id="2147483955" r:id="rId7"/>
    <p:sldLayoutId id="2147483956" r:id="rId8"/>
    <p:sldLayoutId id="2147483957" r:id="rId9"/>
    <p:sldLayoutId id="2147483958" r:id="rId10"/>
    <p:sldLayoutId id="2147483959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27 Rectángulo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9" name="28 Rectángulo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0" name="29 Rectángulo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1" name="30 Rectángulo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2" name="31 Rectángulo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33" name="32 Rectángulo redondeado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34" name="33 Rectángulo redondeado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5" name="34 Rectángulo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6" name="35 Rectángulo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7" name="36 Rectángulo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8" name="37 Rectángulo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9" name="38 Rectángulo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40" name="39 Rectángulo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2" name="21 Marcador de título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3" name="12 Marcador de texto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4" name="13 Marcador de fecha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DBF9AB1A-19A1-49CB-9C8F-D006F921CC7A}" type="datetimeFigureOut">
              <a:rPr lang="es-ES" smtClean="0">
                <a:solidFill>
                  <a:srgbClr val="AC66BB"/>
                </a:solidFill>
              </a:rPr>
              <a:pPr/>
              <a:t>20/10/2017</a:t>
            </a:fld>
            <a:endParaRPr lang="es-ES">
              <a:solidFill>
                <a:srgbClr val="AC66BB"/>
              </a:solidFill>
            </a:endParaRPr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es-ES">
              <a:solidFill>
                <a:srgbClr val="AC66BB"/>
              </a:solidFill>
            </a:endParaRPr>
          </a:p>
        </p:txBody>
      </p:sp>
      <p:sp>
        <p:nvSpPr>
          <p:cNvPr id="23" name="22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5B083FB3-0D22-49D3-B1ED-4C43DCE5DFE9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21123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61" r:id="rId1"/>
    <p:sldLayoutId id="2147483962" r:id="rId2"/>
    <p:sldLayoutId id="2147483963" r:id="rId3"/>
    <p:sldLayoutId id="2147483964" r:id="rId4"/>
    <p:sldLayoutId id="2147483965" r:id="rId5"/>
    <p:sldLayoutId id="2147483966" r:id="rId6"/>
    <p:sldLayoutId id="2147483967" r:id="rId7"/>
    <p:sldLayoutId id="2147483968" r:id="rId8"/>
    <p:sldLayoutId id="2147483969" r:id="rId9"/>
    <p:sldLayoutId id="2147483970" r:id="rId10"/>
    <p:sldLayoutId id="21474839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27 Rectángulo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9" name="28 Rectángulo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0" name="29 Rectángulo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1" name="30 Rectángulo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2" name="31 Rectángulo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33" name="32 Rectángulo redondeado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34" name="33 Rectángulo redondeado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5" name="34 Rectángulo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6" name="35 Rectángulo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7" name="36 Rectángulo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8" name="37 Rectángulo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9" name="38 Rectángulo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40" name="39 Rectángulo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2" name="21 Marcador de título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3" name="12 Marcador de texto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4" name="13 Marcador de fecha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DBF9AB1A-19A1-49CB-9C8F-D006F921CC7A}" type="datetimeFigureOut">
              <a:rPr lang="es-ES" smtClean="0">
                <a:solidFill>
                  <a:srgbClr val="AC66BB"/>
                </a:solidFill>
              </a:rPr>
              <a:pPr/>
              <a:t>20/10/2017</a:t>
            </a:fld>
            <a:endParaRPr lang="es-ES">
              <a:solidFill>
                <a:srgbClr val="AC66BB"/>
              </a:solidFill>
            </a:endParaRPr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es-ES">
              <a:solidFill>
                <a:srgbClr val="AC66BB"/>
              </a:solidFill>
            </a:endParaRPr>
          </a:p>
        </p:txBody>
      </p:sp>
      <p:sp>
        <p:nvSpPr>
          <p:cNvPr id="23" name="22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5B083FB3-0D22-49D3-B1ED-4C43DCE5DFE9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300654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73" r:id="rId1"/>
    <p:sldLayoutId id="2147483974" r:id="rId2"/>
    <p:sldLayoutId id="2147483975" r:id="rId3"/>
    <p:sldLayoutId id="2147483976" r:id="rId4"/>
    <p:sldLayoutId id="2147483977" r:id="rId5"/>
    <p:sldLayoutId id="2147483978" r:id="rId6"/>
    <p:sldLayoutId id="2147483979" r:id="rId7"/>
    <p:sldLayoutId id="2147483980" r:id="rId8"/>
    <p:sldLayoutId id="2147483981" r:id="rId9"/>
    <p:sldLayoutId id="2147483982" r:id="rId10"/>
    <p:sldLayoutId id="2147483983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27 Rectángulo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9" name="28 Rectángulo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0" name="29 Rectángulo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1" name="30 Rectángulo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2" name="31 Rectángulo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33" name="32 Rectángulo redondeado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34" name="33 Rectángulo redondeado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5" name="34 Rectángulo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6" name="35 Rectángulo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7" name="36 Rectángulo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8" name="37 Rectángulo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9" name="38 Rectángulo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40" name="39 Rectángulo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2" name="21 Marcador de título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3" name="12 Marcador de texto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4" name="13 Marcador de fecha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DBF9AB1A-19A1-49CB-9C8F-D006F921CC7A}" type="datetimeFigureOut">
              <a:rPr lang="es-ES" smtClean="0">
                <a:solidFill>
                  <a:srgbClr val="AC66BB"/>
                </a:solidFill>
              </a:rPr>
              <a:pPr/>
              <a:t>20/10/2017</a:t>
            </a:fld>
            <a:endParaRPr lang="es-ES">
              <a:solidFill>
                <a:srgbClr val="AC66BB"/>
              </a:solidFill>
            </a:endParaRPr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es-ES">
              <a:solidFill>
                <a:srgbClr val="AC66BB"/>
              </a:solidFill>
            </a:endParaRPr>
          </a:p>
        </p:txBody>
      </p:sp>
      <p:sp>
        <p:nvSpPr>
          <p:cNvPr id="23" name="22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5B083FB3-0D22-49D3-B1ED-4C43DCE5DFE9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242796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85" r:id="rId1"/>
    <p:sldLayoutId id="2147483986" r:id="rId2"/>
    <p:sldLayoutId id="2147483987" r:id="rId3"/>
    <p:sldLayoutId id="2147483988" r:id="rId4"/>
    <p:sldLayoutId id="2147483989" r:id="rId5"/>
    <p:sldLayoutId id="2147483990" r:id="rId6"/>
    <p:sldLayoutId id="2147483991" r:id="rId7"/>
    <p:sldLayoutId id="2147483992" r:id="rId8"/>
    <p:sldLayoutId id="2147483993" r:id="rId9"/>
    <p:sldLayoutId id="2147483994" r:id="rId10"/>
    <p:sldLayoutId id="2147483995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27 Rectángulo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9" name="28 Rectángulo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0" name="29 Rectángulo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1" name="30 Rectángulo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2" name="31 Rectángulo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33" name="32 Rectángulo redondeado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34" name="33 Rectángulo redondeado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5" name="34 Rectángulo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6" name="35 Rectángulo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7" name="36 Rectángulo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8" name="37 Rectángulo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9" name="38 Rectángulo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40" name="39 Rectángulo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2" name="21 Marcador de título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3" name="12 Marcador de texto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4" name="13 Marcador de fecha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DBF9AB1A-19A1-49CB-9C8F-D006F921CC7A}" type="datetimeFigureOut">
              <a:rPr lang="es-ES" smtClean="0">
                <a:solidFill>
                  <a:srgbClr val="AC66BB"/>
                </a:solidFill>
              </a:rPr>
              <a:pPr/>
              <a:t>20/10/2017</a:t>
            </a:fld>
            <a:endParaRPr lang="es-ES">
              <a:solidFill>
                <a:srgbClr val="AC66BB"/>
              </a:solidFill>
            </a:endParaRPr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es-ES">
              <a:solidFill>
                <a:srgbClr val="AC66BB"/>
              </a:solidFill>
            </a:endParaRPr>
          </a:p>
        </p:txBody>
      </p:sp>
      <p:sp>
        <p:nvSpPr>
          <p:cNvPr id="23" name="22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5B083FB3-0D22-49D3-B1ED-4C43DCE5DFE9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711150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97" r:id="rId1"/>
    <p:sldLayoutId id="2147483998" r:id="rId2"/>
    <p:sldLayoutId id="2147483999" r:id="rId3"/>
    <p:sldLayoutId id="2147484000" r:id="rId4"/>
    <p:sldLayoutId id="2147484001" r:id="rId5"/>
    <p:sldLayoutId id="2147484002" r:id="rId6"/>
    <p:sldLayoutId id="2147484003" r:id="rId7"/>
    <p:sldLayoutId id="2147484004" r:id="rId8"/>
    <p:sldLayoutId id="2147484005" r:id="rId9"/>
    <p:sldLayoutId id="2147484006" r:id="rId10"/>
    <p:sldLayoutId id="2147484007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FFEC35-ADA9-4839-A25F-AB7FBA240107}" type="datetimeFigureOut">
              <a:rPr lang="es-MX" smtClean="0"/>
              <a:pPr/>
              <a:t>20/10/2017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284DE9-3F5C-443F-97F5-77DB5E82C206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8763594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45" r:id="rId1"/>
    <p:sldLayoutId id="2147484046" r:id="rId2"/>
    <p:sldLayoutId id="2147484047" r:id="rId3"/>
    <p:sldLayoutId id="2147484048" r:id="rId4"/>
    <p:sldLayoutId id="2147484049" r:id="rId5"/>
    <p:sldLayoutId id="2147484050" r:id="rId6"/>
    <p:sldLayoutId id="2147484051" r:id="rId7"/>
    <p:sldLayoutId id="2147484052" r:id="rId8"/>
    <p:sldLayoutId id="2147484053" r:id="rId9"/>
    <p:sldLayoutId id="2147484054" r:id="rId10"/>
    <p:sldLayoutId id="2147484055" r:id="rId11"/>
  </p:sldLayoutIdLst>
  <p:transition spd="slow">
    <p:wipe dir="r"/>
    <p:sndAc>
      <p:stSnd>
        <p:snd r:embed="rId13" name="camera.wav"/>
      </p:stSnd>
    </p:sndAc>
  </p:transition>
  <p:timing>
    <p:tnLst>
      <p:par>
        <p:cTn id="1" dur="indefinite" restart="never" nodeType="tmRoot"/>
      </p:par>
    </p:tnLst>
  </p:timing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FFEC35-ADA9-4839-A25F-AB7FBA240107}" type="datetimeFigureOut">
              <a:rPr lang="es-MX" smtClean="0"/>
              <a:pPr/>
              <a:t>20/10/2017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284DE9-3F5C-443F-97F5-77DB5E82C206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6319742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57" r:id="rId1"/>
    <p:sldLayoutId id="2147484058" r:id="rId2"/>
    <p:sldLayoutId id="2147484059" r:id="rId3"/>
    <p:sldLayoutId id="2147484060" r:id="rId4"/>
    <p:sldLayoutId id="2147484061" r:id="rId5"/>
    <p:sldLayoutId id="2147484062" r:id="rId6"/>
    <p:sldLayoutId id="2147484063" r:id="rId7"/>
    <p:sldLayoutId id="2147484064" r:id="rId8"/>
    <p:sldLayoutId id="2147484065" r:id="rId9"/>
    <p:sldLayoutId id="2147484066" r:id="rId10"/>
    <p:sldLayoutId id="2147484067" r:id="rId11"/>
  </p:sldLayoutIdLst>
  <p:transition spd="slow">
    <p:wipe dir="r"/>
    <p:sndAc>
      <p:stSnd>
        <p:snd r:embed="rId13" name="camera.wav"/>
      </p:stSnd>
    </p:sndAc>
  </p:transition>
  <p:timing>
    <p:tnLst>
      <p:par>
        <p:cTn id="1" dur="indefinite" restart="never" nodeType="tmRoot"/>
      </p:par>
    </p:tnLst>
  </p:timing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27 Rectángulo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9" name="28 Rectángulo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0" name="29 Rectángulo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1" name="30 Rectángulo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2" name="31 Rectángulo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33" name="32 Rectángulo redondeado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34" name="33 Rectángulo redondeado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5" name="34 Rectángulo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6" name="35 Rectángulo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7" name="36 Rectángulo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8" name="37 Rectángulo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9" name="38 Rectángulo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40" name="39 Rectángulo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2" name="21 Marcador de título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3" name="12 Marcador de texto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4" name="13 Marcador de fecha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DBF9AB1A-19A1-49CB-9C8F-D006F921CC7A}" type="datetimeFigureOut">
              <a:rPr lang="es-ES" smtClean="0">
                <a:solidFill>
                  <a:srgbClr val="AC66BB"/>
                </a:solidFill>
              </a:rPr>
              <a:pPr/>
              <a:t>20/10/2017</a:t>
            </a:fld>
            <a:endParaRPr lang="es-ES">
              <a:solidFill>
                <a:srgbClr val="AC66BB"/>
              </a:solidFill>
            </a:endParaRPr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es-ES">
              <a:solidFill>
                <a:srgbClr val="AC66BB"/>
              </a:solidFill>
            </a:endParaRPr>
          </a:p>
        </p:txBody>
      </p:sp>
      <p:sp>
        <p:nvSpPr>
          <p:cNvPr id="23" name="22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5B083FB3-0D22-49D3-B1ED-4C43DCE5DFE9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541720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27 Rectángulo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9" name="28 Rectángulo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0" name="29 Rectángulo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1" name="30 Rectángulo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2" name="31 Rectángulo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33" name="32 Rectángulo redondeado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34" name="33 Rectángulo redondeado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5" name="34 Rectángulo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6" name="35 Rectángulo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7" name="36 Rectángulo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8" name="37 Rectángulo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9" name="38 Rectángulo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40" name="39 Rectángulo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2" name="21 Marcador de título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3" name="12 Marcador de texto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4" name="13 Marcador de fecha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DBF9AB1A-19A1-49CB-9C8F-D006F921CC7A}" type="datetimeFigureOut">
              <a:rPr lang="es-ES" smtClean="0">
                <a:solidFill>
                  <a:srgbClr val="AC66BB"/>
                </a:solidFill>
              </a:rPr>
              <a:pPr/>
              <a:t>20/10/2017</a:t>
            </a:fld>
            <a:endParaRPr lang="es-ES">
              <a:solidFill>
                <a:srgbClr val="AC66BB"/>
              </a:solidFill>
            </a:endParaRPr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es-ES">
              <a:solidFill>
                <a:srgbClr val="AC66BB"/>
              </a:solidFill>
            </a:endParaRPr>
          </a:p>
        </p:txBody>
      </p:sp>
      <p:sp>
        <p:nvSpPr>
          <p:cNvPr id="23" name="22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5B083FB3-0D22-49D3-B1ED-4C43DCE5DFE9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142772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27 Rectángulo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9" name="28 Rectángulo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0" name="29 Rectángulo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1" name="30 Rectángulo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2" name="31 Rectángulo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33" name="32 Rectángulo redondeado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34" name="33 Rectángulo redondeado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5" name="34 Rectángulo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6" name="35 Rectángulo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7" name="36 Rectángulo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8" name="37 Rectángulo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9" name="38 Rectángulo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40" name="39 Rectángulo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2" name="21 Marcador de título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3" name="12 Marcador de texto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4" name="13 Marcador de fecha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DBF9AB1A-19A1-49CB-9C8F-D006F921CC7A}" type="datetimeFigureOut">
              <a:rPr lang="es-ES" smtClean="0">
                <a:solidFill>
                  <a:srgbClr val="AC66BB"/>
                </a:solidFill>
              </a:rPr>
              <a:pPr/>
              <a:t>20/10/2017</a:t>
            </a:fld>
            <a:endParaRPr lang="es-ES">
              <a:solidFill>
                <a:srgbClr val="AC66BB"/>
              </a:solidFill>
            </a:endParaRPr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es-ES">
              <a:solidFill>
                <a:srgbClr val="AC66BB"/>
              </a:solidFill>
            </a:endParaRPr>
          </a:p>
        </p:txBody>
      </p:sp>
      <p:sp>
        <p:nvSpPr>
          <p:cNvPr id="23" name="22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5B083FB3-0D22-49D3-B1ED-4C43DCE5DFE9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830271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27 Rectángulo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9" name="28 Rectángulo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0" name="29 Rectángulo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1" name="30 Rectángulo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2" name="31 Rectángulo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33" name="32 Rectángulo redondeado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34" name="33 Rectángulo redondeado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5" name="34 Rectángulo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6" name="35 Rectángulo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7" name="36 Rectángulo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8" name="37 Rectángulo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9" name="38 Rectángulo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40" name="39 Rectángulo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2" name="21 Marcador de título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3" name="12 Marcador de texto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4" name="13 Marcador de fecha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DBF9AB1A-19A1-49CB-9C8F-D006F921CC7A}" type="datetimeFigureOut">
              <a:rPr lang="es-ES" smtClean="0">
                <a:solidFill>
                  <a:srgbClr val="AC66BB"/>
                </a:solidFill>
              </a:rPr>
              <a:pPr/>
              <a:t>20/10/2017</a:t>
            </a:fld>
            <a:endParaRPr lang="es-ES">
              <a:solidFill>
                <a:srgbClr val="AC66BB"/>
              </a:solidFill>
            </a:endParaRPr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es-ES">
              <a:solidFill>
                <a:srgbClr val="AC66BB"/>
              </a:solidFill>
            </a:endParaRPr>
          </a:p>
        </p:txBody>
      </p:sp>
      <p:sp>
        <p:nvSpPr>
          <p:cNvPr id="23" name="22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5B083FB3-0D22-49D3-B1ED-4C43DCE5DFE9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668602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  <p:sldLayoutId id="2147483862" r:id="rId10"/>
    <p:sldLayoutId id="2147483863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27 Rectángulo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9" name="28 Rectángulo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0" name="29 Rectángulo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1" name="30 Rectángulo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2" name="31 Rectángulo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33" name="32 Rectángulo redondeado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34" name="33 Rectángulo redondeado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5" name="34 Rectángulo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6" name="35 Rectángulo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7" name="36 Rectángulo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8" name="37 Rectángulo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9" name="38 Rectángulo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40" name="39 Rectángulo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2" name="21 Marcador de título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3" name="12 Marcador de texto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4" name="13 Marcador de fecha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DBF9AB1A-19A1-49CB-9C8F-D006F921CC7A}" type="datetimeFigureOut">
              <a:rPr lang="es-ES" smtClean="0">
                <a:solidFill>
                  <a:srgbClr val="AC66BB"/>
                </a:solidFill>
              </a:rPr>
              <a:pPr/>
              <a:t>20/10/2017</a:t>
            </a:fld>
            <a:endParaRPr lang="es-ES">
              <a:solidFill>
                <a:srgbClr val="AC66BB"/>
              </a:solidFill>
            </a:endParaRPr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es-ES">
              <a:solidFill>
                <a:srgbClr val="AC66BB"/>
              </a:solidFill>
            </a:endParaRPr>
          </a:p>
        </p:txBody>
      </p:sp>
      <p:sp>
        <p:nvSpPr>
          <p:cNvPr id="23" name="22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5B083FB3-0D22-49D3-B1ED-4C43DCE5DFE9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103119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5" r:id="rId1"/>
    <p:sldLayoutId id="2147483866" r:id="rId2"/>
    <p:sldLayoutId id="2147483867" r:id="rId3"/>
    <p:sldLayoutId id="2147483868" r:id="rId4"/>
    <p:sldLayoutId id="2147483869" r:id="rId5"/>
    <p:sldLayoutId id="2147483870" r:id="rId6"/>
    <p:sldLayoutId id="2147483871" r:id="rId7"/>
    <p:sldLayoutId id="2147483872" r:id="rId8"/>
    <p:sldLayoutId id="2147483873" r:id="rId9"/>
    <p:sldLayoutId id="2147483874" r:id="rId10"/>
    <p:sldLayoutId id="2147483875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27 Rectángulo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9" name="28 Rectángulo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0" name="29 Rectángulo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1" name="30 Rectángulo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2" name="31 Rectángulo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33" name="32 Rectángulo redondeado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34" name="33 Rectángulo redondeado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5" name="34 Rectángulo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6" name="35 Rectángulo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7" name="36 Rectángulo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8" name="37 Rectángulo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9" name="38 Rectángulo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40" name="39 Rectángulo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2" name="21 Marcador de título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3" name="12 Marcador de texto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4" name="13 Marcador de fecha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DBF9AB1A-19A1-49CB-9C8F-D006F921CC7A}" type="datetimeFigureOut">
              <a:rPr lang="es-ES" smtClean="0">
                <a:solidFill>
                  <a:srgbClr val="AC66BB"/>
                </a:solidFill>
              </a:rPr>
              <a:pPr/>
              <a:t>20/10/2017</a:t>
            </a:fld>
            <a:endParaRPr lang="es-ES">
              <a:solidFill>
                <a:srgbClr val="AC66BB"/>
              </a:solidFill>
            </a:endParaRPr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es-ES">
              <a:solidFill>
                <a:srgbClr val="AC66BB"/>
              </a:solidFill>
            </a:endParaRPr>
          </a:p>
        </p:txBody>
      </p:sp>
      <p:sp>
        <p:nvSpPr>
          <p:cNvPr id="23" name="22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5B083FB3-0D22-49D3-B1ED-4C43DCE5DFE9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582635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77" r:id="rId1"/>
    <p:sldLayoutId id="2147483878" r:id="rId2"/>
    <p:sldLayoutId id="2147483879" r:id="rId3"/>
    <p:sldLayoutId id="2147483880" r:id="rId4"/>
    <p:sldLayoutId id="2147483881" r:id="rId5"/>
    <p:sldLayoutId id="2147483882" r:id="rId6"/>
    <p:sldLayoutId id="2147483883" r:id="rId7"/>
    <p:sldLayoutId id="2147483884" r:id="rId8"/>
    <p:sldLayoutId id="2147483885" r:id="rId9"/>
    <p:sldLayoutId id="2147483886" r:id="rId10"/>
    <p:sldLayoutId id="2147483887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27 Rectángulo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9" name="28 Rectángulo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0" name="29 Rectángulo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1" name="30 Rectángulo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2" name="31 Rectángulo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33" name="32 Rectángulo redondeado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34" name="33 Rectángulo redondeado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5" name="34 Rectángulo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6" name="35 Rectángulo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7" name="36 Rectángulo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8" name="37 Rectángulo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9" name="38 Rectángulo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40" name="39 Rectángulo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2" name="21 Marcador de título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3" name="12 Marcador de texto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4" name="13 Marcador de fecha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DBF9AB1A-19A1-49CB-9C8F-D006F921CC7A}" type="datetimeFigureOut">
              <a:rPr lang="es-ES" smtClean="0">
                <a:solidFill>
                  <a:srgbClr val="AC66BB"/>
                </a:solidFill>
              </a:rPr>
              <a:pPr/>
              <a:t>20/10/2017</a:t>
            </a:fld>
            <a:endParaRPr lang="es-ES">
              <a:solidFill>
                <a:srgbClr val="AC66BB"/>
              </a:solidFill>
            </a:endParaRPr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es-ES">
              <a:solidFill>
                <a:srgbClr val="AC66BB"/>
              </a:solidFill>
            </a:endParaRPr>
          </a:p>
        </p:txBody>
      </p:sp>
      <p:sp>
        <p:nvSpPr>
          <p:cNvPr id="23" name="22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5B083FB3-0D22-49D3-B1ED-4C43DCE5DFE9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094611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9" r:id="rId1"/>
    <p:sldLayoutId id="2147483890" r:id="rId2"/>
    <p:sldLayoutId id="2147483891" r:id="rId3"/>
    <p:sldLayoutId id="2147483892" r:id="rId4"/>
    <p:sldLayoutId id="2147483893" r:id="rId5"/>
    <p:sldLayoutId id="2147483894" r:id="rId6"/>
    <p:sldLayoutId id="2147483895" r:id="rId7"/>
    <p:sldLayoutId id="2147483896" r:id="rId8"/>
    <p:sldLayoutId id="2147483897" r:id="rId9"/>
    <p:sldLayoutId id="2147483898" r:id="rId10"/>
    <p:sldLayoutId id="2147483899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27 Rectángulo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9" name="28 Rectángulo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0" name="29 Rectángulo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1" name="30 Rectángulo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2" name="31 Rectángulo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33" name="32 Rectángulo redondeado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34" name="33 Rectángulo redondeado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5" name="34 Rectángulo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6" name="35 Rectángulo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7" name="36 Rectángulo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8" name="37 Rectángulo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9" name="38 Rectángulo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40" name="39 Rectángulo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2" name="21 Marcador de título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3" name="12 Marcador de texto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4" name="13 Marcador de fecha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DBF9AB1A-19A1-49CB-9C8F-D006F921CC7A}" type="datetimeFigureOut">
              <a:rPr lang="es-ES" smtClean="0">
                <a:solidFill>
                  <a:srgbClr val="AC66BB"/>
                </a:solidFill>
              </a:rPr>
              <a:pPr/>
              <a:t>20/10/2017</a:t>
            </a:fld>
            <a:endParaRPr lang="es-ES">
              <a:solidFill>
                <a:srgbClr val="AC66BB"/>
              </a:solidFill>
            </a:endParaRPr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es-ES">
              <a:solidFill>
                <a:srgbClr val="AC66BB"/>
              </a:solidFill>
            </a:endParaRPr>
          </a:p>
        </p:txBody>
      </p:sp>
      <p:sp>
        <p:nvSpPr>
          <p:cNvPr id="23" name="22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5B083FB3-0D22-49D3-B1ED-4C43DCE5DFE9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028196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01" r:id="rId1"/>
    <p:sldLayoutId id="2147483902" r:id="rId2"/>
    <p:sldLayoutId id="2147483903" r:id="rId3"/>
    <p:sldLayoutId id="2147483904" r:id="rId4"/>
    <p:sldLayoutId id="2147483905" r:id="rId5"/>
    <p:sldLayoutId id="2147483906" r:id="rId6"/>
    <p:sldLayoutId id="2147483907" r:id="rId7"/>
    <p:sldLayoutId id="2147483908" r:id="rId8"/>
    <p:sldLayoutId id="2147483909" r:id="rId9"/>
    <p:sldLayoutId id="2147483910" r:id="rId10"/>
    <p:sldLayoutId id="214748391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89.xml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00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8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9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0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00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3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4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5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56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167.xml"/><Relationship Id="rId4" Type="http://schemas.openxmlformats.org/officeDocument/2006/relationships/image" Target="../media/image13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78.xml"/><Relationship Id="rId4" Type="http://schemas.openxmlformats.org/officeDocument/2006/relationships/image" Target="../media/image16.jpe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G:\LOGO C.U.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20584" y="-2822"/>
            <a:ext cx="1423416" cy="1652016"/>
          </a:xfrm>
          <a:prstGeom prst="rect">
            <a:avLst/>
          </a:prstGeom>
          <a:noFill/>
        </p:spPr>
      </p:pic>
      <p:pic>
        <p:nvPicPr>
          <p:cNvPr id="1027" name="Picture 3" descr="G:\ESCUDO.jpg"/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1875952" cy="1875952"/>
          </a:xfrm>
          <a:prstGeom prst="rect">
            <a:avLst/>
          </a:prstGeom>
          <a:noFill/>
        </p:spPr>
      </p:pic>
      <p:sp>
        <p:nvSpPr>
          <p:cNvPr id="6" name="5 Rectángulo"/>
          <p:cNvSpPr/>
          <p:nvPr/>
        </p:nvSpPr>
        <p:spPr>
          <a:xfrm>
            <a:off x="2000232" y="1183174"/>
            <a:ext cx="532215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32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a) Lámina de identificación</a:t>
            </a:r>
            <a:endParaRPr lang="es-MX" sz="3200" dirty="0">
              <a:solidFill>
                <a:prstClr val="black"/>
              </a:solidFill>
            </a:endParaRPr>
          </a:p>
        </p:txBody>
      </p:sp>
      <p:sp>
        <p:nvSpPr>
          <p:cNvPr id="7" name="6 Rectángulo"/>
          <p:cNvSpPr/>
          <p:nvPr/>
        </p:nvSpPr>
        <p:spPr>
          <a:xfrm>
            <a:off x="1714480" y="1822825"/>
            <a:ext cx="6961976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24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Universidad Autónoma del Estado de México</a:t>
            </a:r>
          </a:p>
          <a:p>
            <a:r>
              <a:rPr lang="es-MX" sz="24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Centro Universitario UAEM, Zumpango</a:t>
            </a:r>
          </a:p>
          <a:p>
            <a:r>
              <a:rPr lang="es-MX" sz="24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Licenciatura en Turismo</a:t>
            </a:r>
          </a:p>
          <a:p>
            <a:endParaRPr lang="es-MX" b="1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r>
              <a:rPr lang="es-MX" sz="2400" b="1" u="sng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Nombre del Material</a:t>
            </a:r>
            <a:r>
              <a:rPr lang="es-MX" sz="24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: </a:t>
            </a:r>
            <a:r>
              <a:rPr lang="es-MX" sz="24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Desarrollo Regional</a:t>
            </a:r>
          </a:p>
          <a:p>
            <a:r>
              <a:rPr lang="es-MX" sz="2400" b="1" u="sng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Nombre </a:t>
            </a:r>
            <a:r>
              <a:rPr lang="es-MX" sz="2400" b="1" u="sng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de la unidad de aprendizaje: </a:t>
            </a:r>
            <a:r>
              <a:rPr lang="es-MX" sz="24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Desarrollo Local y Regional</a:t>
            </a:r>
          </a:p>
          <a:p>
            <a:r>
              <a:rPr lang="es-MX" sz="2400" b="1" u="sng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Elaborado </a:t>
            </a:r>
            <a:r>
              <a:rPr lang="es-MX" sz="2400" b="1" u="sng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por</a:t>
            </a:r>
            <a:r>
              <a:rPr lang="es-MX" sz="24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: </a:t>
            </a:r>
            <a:r>
              <a:rPr lang="es-MX" sz="24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Mtra. En Admón. María </a:t>
            </a:r>
            <a:r>
              <a:rPr lang="es-MX" sz="24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Cristina Montiel Gámez</a:t>
            </a:r>
          </a:p>
          <a:p>
            <a:r>
              <a:rPr lang="es-MX" sz="2400" b="1" u="sng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Fecha de elaboración</a:t>
            </a:r>
            <a:r>
              <a:rPr lang="es-MX" sz="24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: </a:t>
            </a:r>
            <a:r>
              <a:rPr lang="es-MX" sz="24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Octubre 2017</a:t>
            </a:r>
            <a:endParaRPr lang="es-MX" sz="2400" b="1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31557820"/>
      </p:ext>
    </p:extLst>
  </p:cSld>
  <p:clrMapOvr>
    <a:masterClrMapping/>
  </p:clrMapOvr>
  <p:transition spd="slow">
    <p:wipe dir="r"/>
    <p:sndAc>
      <p:stSnd>
        <p:snd r:embed="rId2" name="camera.wav"/>
      </p:stSnd>
    </p:sndAc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s-MX" sz="4800" b="1" i="1" u="sng" dirty="0" smtClean="0">
                <a:latin typeface="Arial" pitchFamily="34" charset="0"/>
                <a:cs typeface="Arial" pitchFamily="34" charset="0"/>
              </a:rPr>
              <a:t>VIABILIDAD</a:t>
            </a:r>
            <a:r>
              <a:rPr lang="es-MX" sz="4800" b="1" dirty="0" smtClean="0">
                <a:latin typeface="Arial" pitchFamily="34" charset="0"/>
                <a:cs typeface="Arial" pitchFamily="34" charset="0"/>
              </a:rPr>
              <a:t>: Es la disponibilidad de recursos y que las medidas y acciones sean susceptibles de ser empleadas. (alcanzables)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MX" sz="4800" b="1" i="1" u="sng" dirty="0" smtClean="0">
                <a:latin typeface="Arial" pitchFamily="34" charset="0"/>
                <a:cs typeface="Arial" pitchFamily="34" charset="0"/>
              </a:rPr>
              <a:t>EFICIENCIA</a:t>
            </a:r>
            <a:r>
              <a:rPr lang="es-MX" sz="4800" b="1" dirty="0" smtClean="0">
                <a:latin typeface="Arial" pitchFamily="34" charset="0"/>
                <a:cs typeface="Arial" pitchFamily="34" charset="0"/>
              </a:rPr>
              <a:t>: Mejor empleo de los recursos (utilización adecuada)</a:t>
            </a:r>
          </a:p>
          <a:p>
            <a:endParaRPr lang="es-MX" sz="4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71472" y="357166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es-MX" sz="6000" dirty="0" smtClean="0">
                <a:latin typeface="Arial" pitchFamily="34" charset="0"/>
                <a:cs typeface="Arial" pitchFamily="34" charset="0"/>
              </a:rPr>
              <a:t>IMPORTANCIA</a:t>
            </a:r>
            <a:endParaRPr lang="es-MX" sz="6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00034" y="1935480"/>
            <a:ext cx="8186766" cy="4708230"/>
          </a:xfrm>
        </p:spPr>
        <p:txBody>
          <a:bodyPr>
            <a:normAutofit fontScale="92500" lnSpcReduction="10000"/>
          </a:bodyPr>
          <a:lstStyle/>
          <a:p>
            <a:r>
              <a:rPr lang="es-MX" sz="3200" b="1" dirty="0" smtClean="0">
                <a:latin typeface="Arial" pitchFamily="34" charset="0"/>
                <a:cs typeface="Arial" pitchFamily="34" charset="0"/>
              </a:rPr>
              <a:t>Sirve de base para considerar las diferencias entre las regiones del país, sobre:</a:t>
            </a:r>
          </a:p>
          <a:p>
            <a:r>
              <a:rPr lang="es-MX" sz="3200" b="1" dirty="0" smtClean="0">
                <a:latin typeface="Arial" pitchFamily="34" charset="0"/>
                <a:cs typeface="Arial" pitchFamily="34" charset="0"/>
              </a:rPr>
              <a:t>Explotación de recursos naturales</a:t>
            </a:r>
          </a:p>
          <a:p>
            <a:r>
              <a:rPr lang="es-MX" sz="3200" b="1" dirty="0" smtClean="0">
                <a:latin typeface="Arial" pitchFamily="34" charset="0"/>
                <a:cs typeface="Arial" pitchFamily="34" charset="0"/>
              </a:rPr>
              <a:t>Niveles de ingreso</a:t>
            </a:r>
          </a:p>
          <a:p>
            <a:r>
              <a:rPr lang="es-MX" sz="3200" b="1" dirty="0" smtClean="0">
                <a:latin typeface="Arial" pitchFamily="34" charset="0"/>
                <a:cs typeface="Arial" pitchFamily="34" charset="0"/>
              </a:rPr>
              <a:t>Actividades económicas</a:t>
            </a:r>
          </a:p>
          <a:p>
            <a:r>
              <a:rPr lang="es-MX" sz="3200" b="1" dirty="0" smtClean="0">
                <a:latin typeface="Arial" pitchFamily="34" charset="0"/>
                <a:cs typeface="Arial" pitchFamily="34" charset="0"/>
              </a:rPr>
              <a:t>Distribución de la población</a:t>
            </a:r>
          </a:p>
          <a:p>
            <a:r>
              <a:rPr lang="es-MX" sz="3200" b="1" dirty="0" smtClean="0">
                <a:latin typeface="Arial" pitchFamily="34" charset="0"/>
                <a:cs typeface="Arial" pitchFamily="34" charset="0"/>
              </a:rPr>
              <a:t>Inversiones</a:t>
            </a:r>
          </a:p>
          <a:p>
            <a:r>
              <a:rPr lang="es-MX" sz="3200" b="1" dirty="0" smtClean="0">
                <a:latin typeface="Arial" pitchFamily="34" charset="0"/>
                <a:cs typeface="Arial" pitchFamily="34" charset="0"/>
              </a:rPr>
              <a:t>Infraestructura </a:t>
            </a:r>
            <a:endParaRPr lang="es-MX" sz="32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00034" y="1214422"/>
            <a:ext cx="8229600" cy="5000660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es-MX" sz="3200" dirty="0" smtClean="0">
                <a:latin typeface="Arial" pitchFamily="34" charset="0"/>
                <a:cs typeface="Arial" pitchFamily="34" charset="0"/>
              </a:rPr>
              <a:t>      </a:t>
            </a:r>
            <a:r>
              <a:rPr lang="es-MX" sz="4000" b="1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El Planificador del desarrollo Regional </a:t>
            </a:r>
            <a:r>
              <a:rPr lang="es-MX" sz="4000" b="1" dirty="0" smtClean="0">
                <a:latin typeface="Arial" pitchFamily="34" charset="0"/>
                <a:cs typeface="Arial" pitchFamily="34" charset="0"/>
              </a:rPr>
              <a:t>siempre tendrá presente que su actividad principal es </a:t>
            </a:r>
            <a:r>
              <a:rPr lang="es-MX" sz="4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aumentar el desarrollo </a:t>
            </a:r>
            <a:r>
              <a:rPr lang="es-MX" sz="4000" b="1" dirty="0" smtClean="0">
                <a:latin typeface="Arial" pitchFamily="34" charset="0"/>
                <a:cs typeface="Arial" pitchFamily="34" charset="0"/>
              </a:rPr>
              <a:t>de los diferentes sectores, regiones y grupos humanos del país, </a:t>
            </a:r>
            <a:r>
              <a:rPr lang="es-MX" sz="4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mediante planes, programas, </a:t>
            </a:r>
            <a:r>
              <a:rPr lang="es-MX" sz="4000" b="1" dirty="0" smtClean="0">
                <a:latin typeface="Arial" pitchFamily="34" charset="0"/>
                <a:cs typeface="Arial" pitchFamily="34" charset="0"/>
              </a:rPr>
              <a:t>recursos y acciones.</a:t>
            </a:r>
            <a:endParaRPr lang="es-MX" sz="40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71472" y="1000108"/>
            <a:ext cx="8229600" cy="438912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s-MX" sz="3200" b="1" dirty="0" smtClean="0">
                <a:latin typeface="Arial" pitchFamily="34" charset="0"/>
                <a:cs typeface="Arial" pitchFamily="34" charset="0"/>
              </a:rPr>
              <a:t>       </a:t>
            </a:r>
            <a:r>
              <a:rPr lang="es-MX" sz="3600" b="1" dirty="0" smtClean="0">
                <a:latin typeface="Arial" pitchFamily="34" charset="0"/>
                <a:cs typeface="Arial" pitchFamily="34" charset="0"/>
              </a:rPr>
              <a:t>Algunas regiones necesitan para iniciar su </a:t>
            </a:r>
            <a:r>
              <a:rPr lang="es-MX" sz="3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desarrollo de mayores inversiones,</a:t>
            </a:r>
            <a:r>
              <a:rPr lang="es-MX" sz="3600" b="1" dirty="0" smtClean="0">
                <a:latin typeface="Arial" pitchFamily="34" charset="0"/>
                <a:cs typeface="Arial" pitchFamily="34" charset="0"/>
              </a:rPr>
              <a:t> otras requieren superar su saturación, eliminar “cuellos de botella”, demandan valorar sus atractivos culturales y naturales.</a:t>
            </a:r>
            <a:endParaRPr lang="es-MX" sz="36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 descr="C:\Program Files\Microsoft Office\MEDIA\CAGCAT10\j0090386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43504" y="4547857"/>
            <a:ext cx="2699442" cy="231014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00034" y="1000108"/>
            <a:ext cx="8229600" cy="4389120"/>
          </a:xfrm>
        </p:spPr>
        <p:txBody>
          <a:bodyPr>
            <a:noAutofit/>
          </a:bodyPr>
          <a:lstStyle/>
          <a:p>
            <a:r>
              <a:rPr lang="es-MX" sz="4800" b="1" dirty="0" smtClean="0">
                <a:latin typeface="Arial" pitchFamily="34" charset="0"/>
                <a:cs typeface="Arial" pitchFamily="34" charset="0"/>
              </a:rPr>
              <a:t>Los </a:t>
            </a:r>
            <a:r>
              <a:rPr lang="es-MX" sz="4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centros turísticos </a:t>
            </a:r>
            <a:r>
              <a:rPr lang="es-MX" sz="4800" b="1" dirty="0" smtClean="0">
                <a:latin typeface="Arial" pitchFamily="34" charset="0"/>
                <a:cs typeface="Arial" pitchFamily="34" charset="0"/>
              </a:rPr>
              <a:t>integrales desempeñan, un </a:t>
            </a:r>
            <a:r>
              <a:rPr lang="es-MX" sz="4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papel importante</a:t>
            </a:r>
            <a:r>
              <a:rPr lang="es-MX" sz="4800" b="1" dirty="0" smtClean="0">
                <a:latin typeface="Arial" pitchFamily="34" charset="0"/>
                <a:cs typeface="Arial" pitchFamily="34" charset="0"/>
              </a:rPr>
              <a:t>, ya que han surgido en lugares con </a:t>
            </a:r>
            <a:r>
              <a:rPr lang="es-MX" sz="4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escasa población.</a:t>
            </a:r>
            <a:endParaRPr lang="es-MX" sz="48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s-MX" sz="2800" b="1" dirty="0" smtClean="0">
                <a:latin typeface="Arial" pitchFamily="34" charset="0"/>
                <a:cs typeface="Arial" pitchFamily="34" charset="0"/>
              </a:rPr>
              <a:t>      </a:t>
            </a:r>
            <a:r>
              <a:rPr lang="es-MX" sz="3600" b="1" dirty="0" smtClean="0">
                <a:latin typeface="Arial" pitchFamily="34" charset="0"/>
                <a:cs typeface="Arial" pitchFamily="34" charset="0"/>
              </a:rPr>
              <a:t>Cancún: Antes de iniciar su construcción había </a:t>
            </a:r>
            <a:r>
              <a:rPr lang="es-MX" sz="3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200 habitantes, </a:t>
            </a:r>
            <a:r>
              <a:rPr lang="es-MX" sz="3600" b="1" dirty="0" smtClean="0">
                <a:latin typeface="Arial" pitchFamily="34" charset="0"/>
                <a:cs typeface="Arial" pitchFamily="34" charset="0"/>
              </a:rPr>
              <a:t>actualmente tiene una amplia comunicación que ayuda a que existan visitantes de todo el mundo.</a:t>
            </a:r>
            <a:endParaRPr lang="es-MX" sz="36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4" y="3573016"/>
            <a:ext cx="5064514" cy="32849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14" y="0"/>
            <a:ext cx="5381048" cy="35730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s-MX" sz="4000" b="1" dirty="0" smtClean="0">
                <a:latin typeface="Arial" pitchFamily="34" charset="0"/>
                <a:cs typeface="Arial" pitchFamily="34" charset="0"/>
              </a:rPr>
              <a:t>      En la Península de Baja California no existía la carretera transpeninsular que ahora facilita la comunicación entre Loreto y Los Cabos.</a:t>
            </a:r>
            <a:endParaRPr lang="es-MX" sz="40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s-MX" sz="3200" b="1" dirty="0" smtClean="0">
                <a:latin typeface="Arial" pitchFamily="34" charset="0"/>
                <a:cs typeface="Arial" pitchFamily="34" charset="0"/>
              </a:rPr>
              <a:t>     </a:t>
            </a:r>
            <a:r>
              <a:rPr lang="es-MX" sz="4000" b="1" dirty="0" smtClean="0">
                <a:latin typeface="Arial" pitchFamily="34" charset="0"/>
                <a:cs typeface="Arial" pitchFamily="34" charset="0"/>
              </a:rPr>
              <a:t>Oaxaca carecía de la carretera costera que ahora hace posible vincular Puerto Escondido y Bahías de Huatulco con Acapulco.</a:t>
            </a:r>
            <a:endParaRPr lang="es-MX" sz="40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sz="3200" dirty="0" smtClean="0">
                <a:latin typeface="Arial" pitchFamily="34" charset="0"/>
                <a:cs typeface="Arial" pitchFamily="34" charset="0"/>
              </a:rPr>
              <a:t>b) Lámina de contenido o índice</a:t>
            </a:r>
            <a:endParaRPr lang="es-MX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1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s-MX" b="1" dirty="0" smtClean="0"/>
              <a:t>Temas</a:t>
            </a:r>
            <a:r>
              <a:rPr lang="es-MX" b="1" dirty="0" smtClean="0"/>
              <a:t>:</a:t>
            </a:r>
          </a:p>
          <a:p>
            <a:pPr>
              <a:buNone/>
            </a:pPr>
            <a:endParaRPr lang="es-MX" b="1" dirty="0" smtClean="0"/>
          </a:p>
          <a:p>
            <a:pPr marL="624078" indent="-514350">
              <a:buFont typeface="+mj-lt"/>
              <a:buAutoNum type="arabicPeriod"/>
            </a:pPr>
            <a:r>
              <a:rPr lang="es-MX" b="1" dirty="0" smtClean="0"/>
              <a:t>Introducción</a:t>
            </a:r>
          </a:p>
          <a:p>
            <a:pPr marL="624078" indent="-514350">
              <a:buFont typeface="+mj-lt"/>
              <a:buAutoNum type="arabicPeriod"/>
            </a:pPr>
            <a:r>
              <a:rPr lang="es-MX" b="1" dirty="0" smtClean="0"/>
              <a:t>Definición de Desarrollo Regional</a:t>
            </a:r>
          </a:p>
          <a:p>
            <a:pPr marL="624078" indent="-514350">
              <a:buFont typeface="+mj-lt"/>
              <a:buAutoNum type="arabicPeriod"/>
            </a:pPr>
            <a:r>
              <a:rPr lang="es-MX" b="1" dirty="0" smtClean="0"/>
              <a:t>Objetivos</a:t>
            </a:r>
          </a:p>
          <a:p>
            <a:pPr marL="624078" indent="-514350">
              <a:buFont typeface="+mj-lt"/>
              <a:buAutoNum type="arabicPeriod"/>
            </a:pPr>
            <a:r>
              <a:rPr lang="es-MX" b="1" dirty="0" smtClean="0"/>
              <a:t>Importancia</a:t>
            </a:r>
          </a:p>
          <a:p>
            <a:pPr marL="624078" indent="-514350">
              <a:buFont typeface="+mj-lt"/>
              <a:buAutoNum type="arabicPeriod"/>
            </a:pPr>
            <a:r>
              <a:rPr lang="es-MX" b="1" dirty="0" smtClean="0"/>
              <a:t>Ejemplo de Cancún</a:t>
            </a:r>
          </a:p>
          <a:p>
            <a:pPr marL="624078" indent="-514350">
              <a:buFont typeface="+mj-lt"/>
              <a:buAutoNum type="arabicPeriod"/>
            </a:pPr>
            <a:r>
              <a:rPr lang="es-MX" b="1" dirty="0" smtClean="0"/>
              <a:t>Actividades</a:t>
            </a:r>
            <a:endParaRPr lang="es-MX" b="1" dirty="0" smtClean="0"/>
          </a:p>
          <a:p>
            <a:pPr>
              <a:buNone/>
            </a:pPr>
            <a:endParaRPr lang="es-MX" b="1" dirty="0"/>
          </a:p>
        </p:txBody>
      </p:sp>
    </p:spTree>
    <p:extLst>
      <p:ext uri="{BB962C8B-B14F-4D97-AF65-F5344CB8AC3E}">
        <p14:creationId xmlns:p14="http://schemas.microsoft.com/office/powerpoint/2010/main" val="2458569235"/>
      </p:ext>
    </p:extLst>
  </p:cSld>
  <p:clrMapOvr>
    <a:masterClrMapping/>
  </p:clrMapOvr>
  <p:transition spd="slow">
    <p:wipe dir="r"/>
    <p:sndAc>
      <p:stSnd>
        <p:snd r:embed="rId2" name="camera.wav"/>
      </p:stSnd>
    </p:sndAc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357158" y="428604"/>
            <a:ext cx="8172480" cy="1285883"/>
          </a:xfrm>
        </p:spPr>
        <p:txBody>
          <a:bodyPr>
            <a:noAutofit/>
          </a:bodyPr>
          <a:lstStyle/>
          <a:p>
            <a:pPr algn="ctr"/>
            <a:r>
              <a:rPr lang="es-ES" sz="3600" dirty="0" smtClean="0">
                <a:latin typeface="Lucida Calligraphy" pitchFamily="66" charset="0"/>
              </a:rPr>
              <a:t>Ejemplo de desarrollo turístico CANCÚN</a:t>
            </a:r>
            <a:endParaRPr lang="es-ES" sz="3600" dirty="0">
              <a:latin typeface="Lucida Calligraphy" pitchFamily="66" charset="0"/>
            </a:endParaRP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285720" y="5929330"/>
            <a:ext cx="2643206" cy="714380"/>
          </a:xfrm>
        </p:spPr>
        <p:txBody>
          <a:bodyPr>
            <a:normAutofit/>
          </a:bodyPr>
          <a:lstStyle/>
          <a:p>
            <a:endParaRPr lang="es-ES" dirty="0" smtClean="0"/>
          </a:p>
        </p:txBody>
      </p:sp>
      <p:sp>
        <p:nvSpPr>
          <p:cNvPr id="19458" name="AutoShape 2" descr="Resultado de imagen para turismo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>
              <a:solidFill>
                <a:prstClr val="black"/>
              </a:solidFill>
            </a:endParaRPr>
          </a:p>
        </p:txBody>
      </p:sp>
      <p:sp>
        <p:nvSpPr>
          <p:cNvPr id="19460" name="AutoShape 4" descr="Resultado de imagen para turismo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>
              <a:solidFill>
                <a:prstClr val="black"/>
              </a:solidFill>
            </a:endParaRPr>
          </a:p>
        </p:txBody>
      </p:sp>
      <p:pic>
        <p:nvPicPr>
          <p:cNvPr id="12290" name="Picture 2" descr="Resultado de imagen para cancun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488" y="2285992"/>
            <a:ext cx="5951186" cy="371949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43601777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1 Título"/>
          <p:cNvSpPr>
            <a:spLocks noGrp="1"/>
          </p:cNvSpPr>
          <p:nvPr>
            <p:ph type="title"/>
          </p:nvPr>
        </p:nvSpPr>
        <p:spPr>
          <a:xfrm>
            <a:off x="571472" y="714356"/>
            <a:ext cx="8229600" cy="1066800"/>
          </a:xfrm>
        </p:spPr>
        <p:txBody>
          <a:bodyPr>
            <a:normAutofit/>
          </a:bodyPr>
          <a:lstStyle/>
          <a:p>
            <a:r>
              <a:rPr lang="es-ES" dirty="0" smtClean="0">
                <a:latin typeface="Lucida Calligraphy" pitchFamily="66" charset="0"/>
              </a:rPr>
              <a:t>Estrategias</a:t>
            </a:r>
            <a:endParaRPr lang="es-ES" dirty="0">
              <a:latin typeface="Lucida Calligraphy" pitchFamily="66" charset="0"/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500034" y="1785926"/>
            <a:ext cx="8286808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sz="2400" dirty="0" smtClean="0">
                <a:solidFill>
                  <a:prstClr val="black"/>
                </a:solidFill>
              </a:rPr>
              <a:t>Objetivo estratégico : Procurar el desarrollo económico en el Municipio para la generación de empleos, bienes y servicios con valor agregado.</a:t>
            </a:r>
          </a:p>
          <a:p>
            <a:pPr algn="just"/>
            <a:endParaRPr lang="es-ES" sz="2400" dirty="0" smtClean="0">
              <a:solidFill>
                <a:prstClr val="black"/>
              </a:solidFill>
            </a:endParaRPr>
          </a:p>
          <a:p>
            <a:pPr lvl="1" algn="just">
              <a:buFont typeface="Wingdings" pitchFamily="2" charset="2"/>
              <a:buChar char="q"/>
            </a:pPr>
            <a:r>
              <a:rPr lang="es-ES" sz="2400" dirty="0" smtClean="0">
                <a:solidFill>
                  <a:srgbClr val="7030A0"/>
                </a:solidFill>
              </a:rPr>
              <a:t>1.1 Reforzar la capacitación comercial, industrial y de servicios diseñada en conjunto con los diversos sectores productivos, para hacerla más competitiva.</a:t>
            </a:r>
          </a:p>
          <a:p>
            <a:pPr algn="just">
              <a:buFont typeface="Wingdings" pitchFamily="2" charset="2"/>
              <a:buChar char="q"/>
            </a:pPr>
            <a:endParaRPr lang="es-ES" sz="2400" dirty="0" smtClean="0">
              <a:solidFill>
                <a:srgbClr val="7030A0"/>
              </a:solidFill>
            </a:endParaRPr>
          </a:p>
          <a:p>
            <a:pPr lvl="1" algn="just">
              <a:buFont typeface="Wingdings" pitchFamily="2" charset="2"/>
              <a:buChar char="q"/>
            </a:pPr>
            <a:r>
              <a:rPr lang="es-ES" sz="2400" dirty="0" smtClean="0">
                <a:solidFill>
                  <a:srgbClr val="7030A0"/>
                </a:solidFill>
              </a:rPr>
              <a:t>1.2</a:t>
            </a:r>
            <a:r>
              <a:rPr lang="es-ES" sz="3600" dirty="0" smtClean="0">
                <a:solidFill>
                  <a:srgbClr val="7030A0"/>
                </a:solidFill>
              </a:rPr>
              <a:t> </a:t>
            </a:r>
            <a:r>
              <a:rPr lang="es-ES" sz="2400" dirty="0" smtClean="0">
                <a:solidFill>
                  <a:srgbClr val="7030A0"/>
                </a:solidFill>
              </a:rPr>
              <a:t>Incentivar al sector empresarial con apoyo, promoción y desarrollo de una cultura empresarial</a:t>
            </a:r>
          </a:p>
          <a:p>
            <a:endParaRPr lang="es-ES" dirty="0" smtClean="0">
              <a:solidFill>
                <a:prstClr val="black"/>
              </a:solidFill>
            </a:endParaRPr>
          </a:p>
          <a:p>
            <a:endParaRPr lang="es-E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093779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 Título"/>
          <p:cNvSpPr>
            <a:spLocks noGrp="1"/>
          </p:cNvSpPr>
          <p:nvPr>
            <p:ph type="title"/>
          </p:nvPr>
        </p:nvSpPr>
        <p:spPr>
          <a:xfrm>
            <a:off x="285720" y="357166"/>
            <a:ext cx="8229600" cy="1066800"/>
          </a:xfrm>
          <a:noFill/>
        </p:spPr>
        <p:txBody>
          <a:bodyPr>
            <a:normAutofit/>
          </a:bodyPr>
          <a:lstStyle/>
          <a:p>
            <a:r>
              <a:rPr lang="es-ES" dirty="0" smtClean="0">
                <a:latin typeface="Lucida Calligraphy" pitchFamily="66" charset="0"/>
              </a:rPr>
              <a:t>Estrategias</a:t>
            </a:r>
            <a:endParaRPr lang="es-ES" dirty="0">
              <a:latin typeface="Lucida Calligraphy" pitchFamily="66" charset="0"/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357158" y="1357298"/>
            <a:ext cx="8286808" cy="50475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sz="2800" dirty="0" smtClean="0">
                <a:solidFill>
                  <a:prstClr val="black"/>
                </a:solidFill>
              </a:rPr>
              <a:t>Objetivo estratégico : Contribuir a la formación y competitividad de las micro, pequeñas y medianas empresas, para la generación de empleos y autoempleo.</a:t>
            </a:r>
          </a:p>
          <a:p>
            <a:pPr algn="just"/>
            <a:endParaRPr lang="es-ES" sz="3200" dirty="0" smtClean="0">
              <a:solidFill>
                <a:prstClr val="black"/>
              </a:solidFill>
            </a:endParaRPr>
          </a:p>
          <a:p>
            <a:pPr lvl="1" algn="just">
              <a:buFont typeface="Wingdings" pitchFamily="2" charset="2"/>
              <a:buChar char="q"/>
            </a:pPr>
            <a:r>
              <a:rPr lang="es-ES" sz="2000" dirty="0" smtClean="0">
                <a:solidFill>
                  <a:srgbClr val="7030A0"/>
                </a:solidFill>
              </a:rPr>
              <a:t>2.1 Vincular a programas de apoyo financiero, tutoría empresarial y capacitación, a las micro, pequeñas y medianas empresas, mediante la gestión de aportaciones de capital de riesgo con carácter temporal.</a:t>
            </a:r>
          </a:p>
          <a:p>
            <a:pPr lvl="1" algn="just">
              <a:buFont typeface="Wingdings" pitchFamily="2" charset="2"/>
              <a:buChar char="q"/>
            </a:pPr>
            <a:endParaRPr lang="es-ES" sz="2000" dirty="0" smtClean="0">
              <a:solidFill>
                <a:srgbClr val="7030A0"/>
              </a:solidFill>
            </a:endParaRPr>
          </a:p>
          <a:p>
            <a:pPr lvl="1" algn="just">
              <a:buFont typeface="Wingdings" pitchFamily="2" charset="2"/>
              <a:buChar char="q"/>
            </a:pPr>
            <a:r>
              <a:rPr lang="es-ES" sz="2000" dirty="0" smtClean="0">
                <a:solidFill>
                  <a:srgbClr val="7030A0"/>
                </a:solidFill>
              </a:rPr>
              <a:t>2.1 Impulsar la formación de emprendedores, incubadoras y aceleradoras de negocios, que garanticen la creación de empresas, su desarrollo económico y permanencia en el mercado.</a:t>
            </a:r>
          </a:p>
          <a:p>
            <a:pPr lvl="1" algn="just">
              <a:buFont typeface="Wingdings" pitchFamily="2" charset="2"/>
              <a:buChar char="q"/>
            </a:pPr>
            <a:endParaRPr lang="es-ES" dirty="0" smtClean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592631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30936" lvl="2" indent="-256032">
              <a:buClr>
                <a:srgbClr val="7030A0"/>
              </a:buClr>
              <a:buFont typeface="Wingdings" pitchFamily="2" charset="2"/>
              <a:buChar char="q"/>
            </a:pPr>
            <a:r>
              <a:rPr lang="es-ES" sz="2800" dirty="0" smtClean="0">
                <a:solidFill>
                  <a:srgbClr val="7030A0"/>
                </a:solidFill>
              </a:rPr>
              <a:t>2.3 Fomentar la elaboración de políticas públicas, que fortalezcan la productividad y la reingeniería de productos, con identidad benitojuarense, para formar un municipio próspero.</a:t>
            </a:r>
            <a:endParaRPr lang="es-ES" sz="2000" dirty="0" smtClean="0">
              <a:solidFill>
                <a:srgbClr val="7030A0"/>
              </a:solidFill>
            </a:endParaRPr>
          </a:p>
          <a:p>
            <a:pPr>
              <a:buClr>
                <a:srgbClr val="7030A0"/>
              </a:buClr>
              <a:buFont typeface="Wingdings" pitchFamily="2" charset="2"/>
              <a:buChar char="q"/>
            </a:pPr>
            <a:endParaRPr lang="es-ES" sz="3200" dirty="0" smtClean="0">
              <a:solidFill>
                <a:srgbClr val="7030A0"/>
              </a:solidFill>
            </a:endParaRPr>
          </a:p>
          <a:p>
            <a:pPr lvl="1">
              <a:buClr>
                <a:srgbClr val="7030A0"/>
              </a:buClr>
              <a:buFont typeface="Wingdings" pitchFamily="2" charset="2"/>
              <a:buChar char="q"/>
            </a:pPr>
            <a:r>
              <a:rPr lang="es-ES" sz="2800" dirty="0" smtClean="0">
                <a:solidFill>
                  <a:srgbClr val="7030A0"/>
                </a:solidFill>
              </a:rPr>
              <a:t>2.4  Fomentar la activación de empleos.</a:t>
            </a:r>
            <a:endParaRPr lang="es-ES" sz="2800" dirty="0">
              <a:solidFill>
                <a:srgbClr val="7030A0"/>
              </a:solidFill>
            </a:endParaRPr>
          </a:p>
        </p:txBody>
      </p:sp>
      <p:sp>
        <p:nvSpPr>
          <p:cNvPr id="4" name="1 Título"/>
          <p:cNvSpPr>
            <a:spLocks noGrp="1"/>
          </p:cNvSpPr>
          <p:nvPr>
            <p:ph type="title"/>
          </p:nvPr>
        </p:nvSpPr>
        <p:spPr>
          <a:xfrm>
            <a:off x="428596" y="928670"/>
            <a:ext cx="8229600" cy="1066800"/>
          </a:xfrm>
          <a:noFill/>
        </p:spPr>
        <p:txBody>
          <a:bodyPr>
            <a:normAutofit/>
          </a:bodyPr>
          <a:lstStyle/>
          <a:p>
            <a:r>
              <a:rPr lang="es-ES" dirty="0" smtClean="0">
                <a:latin typeface="Lucida Calligraphy" pitchFamily="66" charset="0"/>
              </a:rPr>
              <a:t>Estrategias</a:t>
            </a:r>
            <a:endParaRPr lang="es-ES" dirty="0">
              <a:latin typeface="Lucida Calligraphy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2069666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85720" y="1643050"/>
            <a:ext cx="8401080" cy="4931486"/>
          </a:xfrm>
        </p:spPr>
        <p:txBody>
          <a:bodyPr>
            <a:normAutofit/>
          </a:bodyPr>
          <a:lstStyle/>
          <a:p>
            <a:pPr algn="just"/>
            <a:r>
              <a:rPr lang="es-ES" sz="2400" dirty="0" smtClean="0"/>
              <a:t>Objetivo estratégico: Desarrollar programas para disminuir la marginación de la población dedicada a las actividades primarias, que impulsen el desarrollo económico del sector agrícola, ganadero, forestal, acuícola y pesquero, a través de los apoyos necesarios, para su crecimiento y competitividad.</a:t>
            </a:r>
          </a:p>
          <a:p>
            <a:pPr algn="just"/>
            <a:endParaRPr lang="es-ES" sz="2400" dirty="0" smtClean="0"/>
          </a:p>
          <a:p>
            <a:pPr lvl="1">
              <a:buFont typeface="Wingdings" pitchFamily="2" charset="2"/>
              <a:buChar char="q"/>
            </a:pPr>
            <a:r>
              <a:rPr lang="es-ES" dirty="0" smtClean="0"/>
              <a:t>3.1 Vincular al sector primario a programas de apoyo técnico, financiero y equipamiento, para impulsar el desarrollo de las actividades: agrícola, ganadero, forestal, acuícola y pesquero.</a:t>
            </a:r>
          </a:p>
        </p:txBody>
      </p:sp>
      <p:sp>
        <p:nvSpPr>
          <p:cNvPr id="4" name="1 Título"/>
          <p:cNvSpPr>
            <a:spLocks noGrp="1"/>
          </p:cNvSpPr>
          <p:nvPr>
            <p:ph type="title"/>
          </p:nvPr>
        </p:nvSpPr>
        <p:spPr>
          <a:xfrm>
            <a:off x="357158" y="571480"/>
            <a:ext cx="8229600" cy="1066800"/>
          </a:xfrm>
          <a:noFill/>
        </p:spPr>
        <p:txBody>
          <a:bodyPr>
            <a:normAutofit/>
          </a:bodyPr>
          <a:lstStyle/>
          <a:p>
            <a:r>
              <a:rPr lang="es-ES" dirty="0" smtClean="0">
                <a:latin typeface="Lucida Calligraphy" pitchFamily="66" charset="0"/>
              </a:rPr>
              <a:t>Estrategias</a:t>
            </a:r>
            <a:endParaRPr lang="es-ES" dirty="0">
              <a:latin typeface="Lucida Calligraphy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6842618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857364"/>
            <a:ext cx="8229600" cy="4717172"/>
          </a:xfrm>
        </p:spPr>
        <p:txBody>
          <a:bodyPr>
            <a:normAutofit fontScale="92500"/>
          </a:bodyPr>
          <a:lstStyle/>
          <a:p>
            <a:pPr lvl="1" algn="just">
              <a:buFont typeface="Wingdings" pitchFamily="2" charset="2"/>
              <a:buChar char="q"/>
            </a:pPr>
            <a:r>
              <a:rPr lang="es-ES" dirty="0" smtClean="0"/>
              <a:t>3.2 Impulsar la comercialización de los productos agrícolas, ganaderos, forestales, acuícolas y pesqueros, a través del análisis de los insumos que se requieren a nivel nacional e internacional, para disminuir la marginación económica del sector primario.</a:t>
            </a:r>
          </a:p>
          <a:p>
            <a:pPr lvl="1" algn="just">
              <a:buFont typeface="Wingdings" pitchFamily="2" charset="2"/>
              <a:buChar char="q"/>
            </a:pPr>
            <a:endParaRPr lang="es-ES" dirty="0" smtClean="0"/>
          </a:p>
          <a:p>
            <a:pPr lvl="1" algn="just">
              <a:buFont typeface="Wingdings" pitchFamily="2" charset="2"/>
              <a:buChar char="q"/>
            </a:pPr>
            <a:r>
              <a:rPr lang="es-ES" dirty="0" smtClean="0"/>
              <a:t>3.3 Fomentar la producción de más y mejores productos del sector primario, que satisfagan las necesidades de materia prima, disminuyendo gastos de transportación y proporcionando alimentos competitivos, frescos y de calidad en el mercado. </a:t>
            </a:r>
            <a:endParaRPr lang="es-ES" dirty="0"/>
          </a:p>
        </p:txBody>
      </p:sp>
      <p:sp>
        <p:nvSpPr>
          <p:cNvPr id="4" name="1 Título"/>
          <p:cNvSpPr>
            <a:spLocks noGrp="1"/>
          </p:cNvSpPr>
          <p:nvPr>
            <p:ph type="title"/>
          </p:nvPr>
        </p:nvSpPr>
        <p:spPr>
          <a:xfrm>
            <a:off x="285750" y="428625"/>
            <a:ext cx="8229600" cy="1066800"/>
          </a:xfrm>
          <a:noFill/>
        </p:spPr>
        <p:txBody>
          <a:bodyPr>
            <a:normAutofit/>
          </a:bodyPr>
          <a:lstStyle/>
          <a:p>
            <a:r>
              <a:rPr lang="es-ES" dirty="0" smtClean="0">
                <a:latin typeface="Lucida Calligraphy" pitchFamily="66" charset="0"/>
              </a:rPr>
              <a:t>Estrategias</a:t>
            </a:r>
            <a:endParaRPr lang="es-ES" dirty="0">
              <a:latin typeface="Lucida Calligraphy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0208176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785926"/>
            <a:ext cx="8229600" cy="4788610"/>
          </a:xfrm>
        </p:spPr>
        <p:txBody>
          <a:bodyPr>
            <a:normAutofit/>
          </a:bodyPr>
          <a:lstStyle/>
          <a:p>
            <a:r>
              <a:rPr lang="es-ES" dirty="0" smtClean="0"/>
              <a:t>Objetivo estratégico: Fortalecer el desarrollo económico de la población benitojuarense, en sectores estratégicos y sociales, a través de la actividad turística</a:t>
            </a:r>
          </a:p>
          <a:p>
            <a:pPr lvl="1">
              <a:buFont typeface="Wingdings" pitchFamily="2" charset="2"/>
              <a:buChar char="q"/>
            </a:pPr>
            <a:r>
              <a:rPr lang="es-ES" dirty="0" smtClean="0"/>
              <a:t>4.1 Fomentar la reactivación turística de la zona centro de la ciudad de Cancún y localidades del municipio, para disminuir su rezago económico.</a:t>
            </a:r>
          </a:p>
          <a:p>
            <a:pPr lvl="1">
              <a:buFont typeface="Wingdings" pitchFamily="2" charset="2"/>
              <a:buChar char="q"/>
            </a:pPr>
            <a:endParaRPr lang="es-ES" dirty="0" smtClean="0"/>
          </a:p>
          <a:p>
            <a:pPr lvl="1">
              <a:buFont typeface="Wingdings" pitchFamily="2" charset="2"/>
              <a:buChar char="q"/>
            </a:pPr>
            <a:r>
              <a:rPr lang="es-ES" dirty="0" smtClean="0"/>
              <a:t>4.2 Promover la diversificación de la oferta turística del municipio.</a:t>
            </a:r>
          </a:p>
          <a:p>
            <a:pPr lvl="1">
              <a:buFont typeface="Wingdings" pitchFamily="2" charset="2"/>
              <a:buChar char="q"/>
            </a:pPr>
            <a:endParaRPr lang="es-ES" dirty="0" smtClean="0"/>
          </a:p>
        </p:txBody>
      </p:sp>
      <p:sp>
        <p:nvSpPr>
          <p:cNvPr id="4" name="1 Título"/>
          <p:cNvSpPr>
            <a:spLocks noGrp="1"/>
          </p:cNvSpPr>
          <p:nvPr>
            <p:ph type="title"/>
          </p:nvPr>
        </p:nvSpPr>
        <p:spPr>
          <a:xfrm>
            <a:off x="357188" y="571500"/>
            <a:ext cx="8229600" cy="1066800"/>
          </a:xfrm>
          <a:noFill/>
        </p:spPr>
        <p:txBody>
          <a:bodyPr>
            <a:normAutofit/>
          </a:bodyPr>
          <a:lstStyle/>
          <a:p>
            <a:r>
              <a:rPr lang="es-ES" dirty="0" smtClean="0">
                <a:latin typeface="Lucida Calligraphy" pitchFamily="66" charset="0"/>
              </a:rPr>
              <a:t>Estrategias</a:t>
            </a:r>
            <a:endParaRPr lang="es-ES" dirty="0">
              <a:latin typeface="Lucida Calligraphy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6007960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857364"/>
            <a:ext cx="8229600" cy="4717172"/>
          </a:xfrm>
        </p:spPr>
        <p:txBody>
          <a:bodyPr>
            <a:normAutofit lnSpcReduction="10000"/>
          </a:bodyPr>
          <a:lstStyle/>
          <a:p>
            <a:pPr lvl="1" algn="just">
              <a:buFont typeface="Wingdings" pitchFamily="2" charset="2"/>
              <a:buChar char="q"/>
            </a:pPr>
            <a:endParaRPr lang="es-ES" dirty="0" smtClean="0"/>
          </a:p>
          <a:p>
            <a:pPr lvl="1" algn="just">
              <a:buFont typeface="Wingdings" pitchFamily="2" charset="2"/>
              <a:buChar char="q"/>
            </a:pPr>
            <a:r>
              <a:rPr lang="es-ES" dirty="0" smtClean="0"/>
              <a:t>4.3 Contribuir en el diseño de programas de difusión de la industria turística, que garanticen el incremento de visitantes y mejoren la derrama económica</a:t>
            </a:r>
          </a:p>
          <a:p>
            <a:pPr lvl="1" algn="just">
              <a:buFont typeface="Wingdings" pitchFamily="2" charset="2"/>
              <a:buChar char="q"/>
            </a:pPr>
            <a:endParaRPr lang="es-ES" dirty="0" smtClean="0"/>
          </a:p>
          <a:p>
            <a:pPr lvl="1" algn="just">
              <a:buFont typeface="Wingdings" pitchFamily="2" charset="2"/>
              <a:buChar char="q"/>
            </a:pPr>
            <a:r>
              <a:rPr lang="es-ES" dirty="0" smtClean="0"/>
              <a:t>4.4 Fortalecer al turismo local</a:t>
            </a:r>
          </a:p>
          <a:p>
            <a:pPr lvl="1" algn="just">
              <a:buFont typeface="Wingdings" pitchFamily="2" charset="2"/>
              <a:buChar char="q"/>
            </a:pPr>
            <a:endParaRPr lang="es-ES" dirty="0" smtClean="0"/>
          </a:p>
          <a:p>
            <a:pPr lvl="1" algn="just">
              <a:buFont typeface="Wingdings" pitchFamily="2" charset="2"/>
              <a:buChar char="q"/>
            </a:pPr>
            <a:r>
              <a:rPr lang="es-ES" dirty="0" smtClean="0"/>
              <a:t>4.5 Establecer una comunicación permanente con dependencias y entidades de gobierno para conservar, mejorar, ampliar y hacer más competitiva, la oferta turística del municipio.</a:t>
            </a:r>
            <a:endParaRPr lang="es-ES" dirty="0"/>
          </a:p>
        </p:txBody>
      </p:sp>
      <p:sp>
        <p:nvSpPr>
          <p:cNvPr id="4" name="1 Título"/>
          <p:cNvSpPr>
            <a:spLocks noGrp="1"/>
          </p:cNvSpPr>
          <p:nvPr>
            <p:ph type="title"/>
          </p:nvPr>
        </p:nvSpPr>
        <p:spPr>
          <a:xfrm>
            <a:off x="428625" y="428625"/>
            <a:ext cx="8229600" cy="1066800"/>
          </a:xfrm>
          <a:noFill/>
        </p:spPr>
        <p:txBody>
          <a:bodyPr>
            <a:normAutofit/>
          </a:bodyPr>
          <a:lstStyle/>
          <a:p>
            <a:r>
              <a:rPr lang="es-ES" dirty="0" smtClean="0">
                <a:latin typeface="Lucida Calligraphy" pitchFamily="66" charset="0"/>
              </a:rPr>
              <a:t>Estrategias</a:t>
            </a:r>
            <a:endParaRPr lang="es-ES" dirty="0">
              <a:latin typeface="Lucida Calligraphy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559382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>
                <a:latin typeface="Lucida Calligraphy" pitchFamily="66" charset="0"/>
              </a:rPr>
              <a:t>Objetivos</a:t>
            </a:r>
            <a:endParaRPr lang="es-ES" dirty="0">
              <a:latin typeface="Lucida Calligraphy" pitchFamily="66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 smtClean="0"/>
              <a:t>DESARROLLO SOCIAL: </a:t>
            </a:r>
          </a:p>
          <a:p>
            <a:pPr lvl="1">
              <a:buFont typeface="Wingdings" pitchFamily="2" charset="2"/>
              <a:buChar char="q"/>
            </a:pPr>
            <a:r>
              <a:rPr lang="es-MX" dirty="0" smtClean="0"/>
              <a:t>Se orienta a trasformar las desigualdades, reducir la marginación y mejorar la calidad de vida de los </a:t>
            </a:r>
            <a:r>
              <a:rPr lang="es-MX" dirty="0" err="1" smtClean="0"/>
              <a:t>benitojuarenses</a:t>
            </a:r>
            <a:r>
              <a:rPr lang="es-MX" dirty="0" smtClean="0"/>
              <a:t>, mediante el acceso efectivo a los derechos sociales, como salud, educación, deporte, cultura, atención a personas en situación de vulnerabilidad y a mujeres en situación de riesgo.</a:t>
            </a:r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10407592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>
                <a:latin typeface="Lucida Calligraphy" pitchFamily="66" charset="0"/>
              </a:rPr>
              <a:t>Objetivos</a:t>
            </a:r>
            <a:endParaRPr lang="es-ES" dirty="0">
              <a:latin typeface="Lucida Calligraphy" pitchFamily="66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 smtClean="0"/>
              <a:t>DESARROLLO ECONÓMICO Y TURISMO:</a:t>
            </a:r>
          </a:p>
          <a:p>
            <a:pPr lvl="1">
              <a:buFont typeface="Wingdings" pitchFamily="2" charset="2"/>
              <a:buChar char="q"/>
            </a:pPr>
            <a:r>
              <a:rPr lang="es-MX" dirty="0" smtClean="0"/>
              <a:t>Impulsar y regular las actividades productivas y generadoras de recursos financieros para el bienestar de los </a:t>
            </a:r>
            <a:r>
              <a:rPr lang="es-MX" dirty="0" err="1"/>
              <a:t>b</a:t>
            </a:r>
            <a:r>
              <a:rPr lang="es-MX" dirty="0" err="1" smtClean="0"/>
              <a:t>enitojuarenses</a:t>
            </a:r>
            <a:r>
              <a:rPr lang="es-MX" dirty="0" smtClean="0"/>
              <a:t>.</a:t>
            </a:r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975461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sz="3200" dirty="0" smtClean="0">
                <a:latin typeface="Arial" pitchFamily="34" charset="0"/>
                <a:cs typeface="Arial" pitchFamily="34" charset="0"/>
              </a:rPr>
              <a:t>c) Introducción</a:t>
            </a:r>
            <a:endParaRPr lang="es-MX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1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buNone/>
            </a:pPr>
            <a:r>
              <a:rPr lang="es-MX" sz="3200" dirty="0" smtClean="0">
                <a:latin typeface="Arial" pitchFamily="34" charset="0"/>
                <a:cs typeface="Arial" pitchFamily="34" charset="0"/>
              </a:rPr>
              <a:t>   </a:t>
            </a:r>
            <a:r>
              <a:rPr lang="es-MX" sz="3200" b="1" dirty="0" smtClean="0">
                <a:latin typeface="Arial" pitchFamily="34" charset="0"/>
                <a:cs typeface="Arial" pitchFamily="34" charset="0"/>
              </a:rPr>
              <a:t>El presente material didáctico, </a:t>
            </a:r>
            <a:r>
              <a:rPr lang="es-MX" sz="3200" b="1" dirty="0" smtClean="0">
                <a:latin typeface="Arial" pitchFamily="34" charset="0"/>
                <a:cs typeface="Arial" pitchFamily="34" charset="0"/>
              </a:rPr>
              <a:t>desarrolla la teoría sobre el desarrollo regional, además de describir el ejemplo de CANCÚN, para tomarlo como referencia para poder entender mejor la teoría, con un caso más práctico.</a:t>
            </a:r>
            <a:endParaRPr lang="es-MX" sz="3200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85002800"/>
      </p:ext>
    </p:extLst>
  </p:cSld>
  <p:clrMapOvr>
    <a:masterClrMapping/>
  </p:clrMapOvr>
  <p:transition spd="slow">
    <p:wipe dir="r"/>
    <p:sndAc>
      <p:stSnd>
        <p:snd r:embed="rId2" name="camera.wav"/>
      </p:stSnd>
    </p:sndAc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>
                <a:latin typeface="Lucida Calligraphy" pitchFamily="66" charset="0"/>
              </a:rPr>
              <a:t>Objetivos</a:t>
            </a:r>
            <a:endParaRPr lang="es-ES" dirty="0">
              <a:latin typeface="Lucida Calligraphy" pitchFamily="66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 smtClean="0"/>
              <a:t>DESARROLLO URBANO Y ECOLOGÍA:</a:t>
            </a:r>
          </a:p>
          <a:p>
            <a:pPr lvl="1">
              <a:buFont typeface="Wingdings" pitchFamily="2" charset="2"/>
              <a:buChar char="q"/>
            </a:pPr>
            <a:r>
              <a:rPr lang="es-MX" dirty="0" smtClean="0"/>
              <a:t> El crecimiento ordenado de la ciudad y el respeto al medio ambiente, a través de obras y servicios de calidad.</a:t>
            </a:r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96928603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28596" y="785794"/>
            <a:ext cx="8429684" cy="1066800"/>
          </a:xfrm>
        </p:spPr>
        <p:txBody>
          <a:bodyPr>
            <a:normAutofit/>
          </a:bodyPr>
          <a:lstStyle/>
          <a:p>
            <a:r>
              <a:rPr lang="es-ES" sz="3200" dirty="0" smtClean="0">
                <a:latin typeface="Lucida Calligraphy" pitchFamily="66" charset="0"/>
              </a:rPr>
              <a:t>Importancia del proyecto en la región</a:t>
            </a:r>
            <a:endParaRPr lang="es-ES" sz="3200" dirty="0">
              <a:latin typeface="Lucida Calligraphy" pitchFamily="66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MX" dirty="0" smtClean="0"/>
              <a:t>DESARROLLO SOCIAL: </a:t>
            </a:r>
          </a:p>
          <a:p>
            <a:pPr lvl="1">
              <a:buFont typeface="Wingdings" pitchFamily="2" charset="2"/>
              <a:buChar char="q"/>
            </a:pPr>
            <a:r>
              <a:rPr lang="es-MX" dirty="0" smtClean="0"/>
              <a:t>Se da la oportunidad de ser bilingües, esto mejora la calidad de vida.</a:t>
            </a:r>
          </a:p>
          <a:p>
            <a:pPr lvl="1">
              <a:buFont typeface="Wingdings" pitchFamily="2" charset="2"/>
              <a:buChar char="q"/>
            </a:pPr>
            <a:endParaRPr lang="es-MX" dirty="0" smtClean="0"/>
          </a:p>
          <a:p>
            <a:pPr lvl="1">
              <a:buFont typeface="Wingdings" pitchFamily="2" charset="2"/>
              <a:buChar char="q"/>
            </a:pPr>
            <a:endParaRPr lang="es-MX" dirty="0" smtClean="0"/>
          </a:p>
          <a:p>
            <a:r>
              <a:rPr lang="es-MX" dirty="0" smtClean="0"/>
              <a:t>DESARROLLO ECONÓMICO Y TURISMO: </a:t>
            </a:r>
          </a:p>
          <a:p>
            <a:pPr lvl="1">
              <a:buFont typeface="Wingdings" pitchFamily="2" charset="2"/>
              <a:buChar char="q"/>
            </a:pPr>
            <a:r>
              <a:rPr lang="es-MX" dirty="0" smtClean="0"/>
              <a:t>Hay mucho empleo siempre y cuando </a:t>
            </a:r>
            <a:r>
              <a:rPr lang="es-MX" dirty="0" err="1" smtClean="0"/>
              <a:t>esten</a:t>
            </a:r>
            <a:r>
              <a:rPr lang="es-MX" dirty="0" smtClean="0"/>
              <a:t> bien preparados.</a:t>
            </a:r>
          </a:p>
          <a:p>
            <a:endParaRPr lang="es-MX" dirty="0" smtClean="0"/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58184214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 smtClean="0"/>
              <a:t>DESARROLLO URBANO Y ECOLOGÍA: </a:t>
            </a:r>
          </a:p>
          <a:p>
            <a:pPr lvl="1">
              <a:buFont typeface="Wingdings" pitchFamily="2" charset="2"/>
              <a:buChar char="q"/>
            </a:pPr>
            <a:r>
              <a:rPr lang="es-MX" dirty="0" smtClean="0"/>
              <a:t>El crecimiento se ve en Cancún pero no en el municipio como tal, a veces por los proyectos afecta al medio ambiente, en este sector no ayuda mucho el proyecto.</a:t>
            </a:r>
          </a:p>
          <a:p>
            <a:endParaRPr lang="es-ES" dirty="0"/>
          </a:p>
        </p:txBody>
      </p:sp>
      <p:sp>
        <p:nvSpPr>
          <p:cNvPr id="4" name="1 Título"/>
          <p:cNvSpPr>
            <a:spLocks noGrp="1"/>
          </p:cNvSpPr>
          <p:nvPr>
            <p:ph type="title"/>
          </p:nvPr>
        </p:nvSpPr>
        <p:spPr>
          <a:xfrm>
            <a:off x="214282" y="785794"/>
            <a:ext cx="8686800" cy="1066800"/>
          </a:xfrm>
        </p:spPr>
        <p:txBody>
          <a:bodyPr>
            <a:normAutofit/>
          </a:bodyPr>
          <a:lstStyle/>
          <a:p>
            <a:r>
              <a:rPr lang="es-ES" sz="3200" dirty="0" smtClean="0">
                <a:latin typeface="Lucida Calligraphy" pitchFamily="66" charset="0"/>
              </a:rPr>
              <a:t>Importancia del proyecto en la región</a:t>
            </a:r>
            <a:endParaRPr lang="es-ES" sz="3200" dirty="0">
              <a:latin typeface="Lucida Calligraphy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12251692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0" y="928670"/>
            <a:ext cx="9144000" cy="1066800"/>
          </a:xfrm>
        </p:spPr>
        <p:txBody>
          <a:bodyPr>
            <a:noAutofit/>
          </a:bodyPr>
          <a:lstStyle/>
          <a:p>
            <a:r>
              <a:rPr lang="es-ES" sz="3200" dirty="0" smtClean="0">
                <a:latin typeface="Lucida Calligraphy" pitchFamily="66" charset="0"/>
              </a:rPr>
              <a:t>Organismos e instituciones Involucradas</a:t>
            </a:r>
            <a:endParaRPr lang="es-ES" sz="3200" dirty="0">
              <a:latin typeface="Lucida Calligraphy" pitchFamily="66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s-ES" dirty="0" smtClean="0">
                <a:latin typeface="+mj-lt"/>
              </a:rPr>
              <a:t>Empresas y organizaciones que apoyan el desarrollo del sector cultural </a:t>
            </a:r>
            <a:r>
              <a:rPr lang="es-ES" dirty="0" smtClean="0">
                <a:solidFill>
                  <a:srgbClr val="1D2129"/>
                </a:solidFill>
                <a:latin typeface="+mj-lt"/>
              </a:rPr>
              <a:t>mediante la donación de fondos, servicios</a:t>
            </a:r>
            <a:endParaRPr lang="es-ES" dirty="0">
              <a:latin typeface="+mj-lt"/>
            </a:endParaRPr>
          </a:p>
        </p:txBody>
      </p:sp>
      <p:pic>
        <p:nvPicPr>
          <p:cNvPr id="25602" name="Picture 2" descr="https://scontent-dft4-1.xx.fbcdn.net/v/t1.0-0/p75x225/13221625_1033151513443837_7973145638681107183_n.jpg?oh=b941e16be0a6898bab03f97a80210957&amp;oe=588295E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28" y="3857628"/>
            <a:ext cx="5627060" cy="264319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473675233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 descr="Resultado de imagen para instituciones turisticas en cancun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4786322"/>
            <a:ext cx="2381250" cy="1476375"/>
          </a:xfrm>
          <a:prstGeom prst="rect">
            <a:avLst/>
          </a:prstGeom>
          <a:noFill/>
        </p:spPr>
      </p:pic>
      <p:sp>
        <p:nvSpPr>
          <p:cNvPr id="35844" name="AutoShape 4" descr="Resultado de imagen para sectur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>
              <a:solidFill>
                <a:prstClr val="black"/>
              </a:solidFill>
            </a:endParaRPr>
          </a:p>
        </p:txBody>
      </p:sp>
      <p:sp>
        <p:nvSpPr>
          <p:cNvPr id="35846" name="AutoShape 6" descr="Resultado de imagen para sectur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>
              <a:solidFill>
                <a:prstClr val="black"/>
              </a:solidFill>
            </a:endParaRPr>
          </a:p>
        </p:txBody>
      </p:sp>
      <p:pic>
        <p:nvPicPr>
          <p:cNvPr id="35848" name="Picture 8" descr="Resultado de imagen para sectur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48984" y="3571876"/>
            <a:ext cx="5595016" cy="1714488"/>
          </a:xfrm>
          <a:prstGeom prst="rect">
            <a:avLst/>
          </a:prstGeom>
          <a:noFill/>
        </p:spPr>
      </p:pic>
      <p:pic>
        <p:nvPicPr>
          <p:cNvPr id="35850" name="Picture 10" descr="Resultado de imagen para sagarpa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282" y="1500174"/>
            <a:ext cx="4314001" cy="1481142"/>
          </a:xfrm>
          <a:prstGeom prst="rect">
            <a:avLst/>
          </a:prstGeom>
          <a:noFill/>
        </p:spPr>
      </p:pic>
      <p:sp>
        <p:nvSpPr>
          <p:cNvPr id="11" name="1 Título"/>
          <p:cNvSpPr>
            <a:spLocks noGrp="1"/>
          </p:cNvSpPr>
          <p:nvPr>
            <p:ph type="title"/>
          </p:nvPr>
        </p:nvSpPr>
        <p:spPr>
          <a:xfrm>
            <a:off x="0" y="571500"/>
            <a:ext cx="9144000" cy="1066800"/>
          </a:xfrm>
        </p:spPr>
        <p:txBody>
          <a:bodyPr>
            <a:noAutofit/>
          </a:bodyPr>
          <a:lstStyle/>
          <a:p>
            <a:r>
              <a:rPr lang="es-ES" sz="3200" dirty="0" smtClean="0">
                <a:latin typeface="Lucida Calligraphy" pitchFamily="66" charset="0"/>
              </a:rPr>
              <a:t>Organismos e instituciones Involucradas</a:t>
            </a:r>
            <a:endParaRPr lang="es-ES" sz="3200" dirty="0">
              <a:latin typeface="Lucida Calligraphy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67103963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AutoShape 2" descr="Resultado de imagen para semarnat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>
              <a:solidFill>
                <a:prstClr val="black"/>
              </a:solidFill>
            </a:endParaRPr>
          </a:p>
        </p:txBody>
      </p:sp>
      <p:sp>
        <p:nvSpPr>
          <p:cNvPr id="37892" name="AutoShape 4" descr="Resultado de imagen para semarnat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>
              <a:solidFill>
                <a:prstClr val="black"/>
              </a:solidFill>
            </a:endParaRPr>
          </a:p>
        </p:txBody>
      </p:sp>
      <p:pic>
        <p:nvPicPr>
          <p:cNvPr id="37894" name="Picture 6" descr="Resultado de imagen para semarna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14810" y="4786322"/>
            <a:ext cx="4351643" cy="1714513"/>
          </a:xfrm>
          <a:prstGeom prst="rect">
            <a:avLst/>
          </a:prstGeom>
          <a:noFill/>
        </p:spPr>
      </p:pic>
      <p:pic>
        <p:nvPicPr>
          <p:cNvPr id="37896" name="Picture 8" descr="Resultado de imagen para sedesol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3108" y="2786058"/>
            <a:ext cx="4000500" cy="1371601"/>
          </a:xfrm>
          <a:prstGeom prst="rect">
            <a:avLst/>
          </a:prstGeom>
          <a:noFill/>
        </p:spPr>
      </p:pic>
      <p:pic>
        <p:nvPicPr>
          <p:cNvPr id="37898" name="Picture 10" descr="Resultado de imagen para gobierno cancun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4643446"/>
            <a:ext cx="3476605" cy="1809744"/>
          </a:xfrm>
          <a:prstGeom prst="rect">
            <a:avLst/>
          </a:prstGeom>
          <a:noFill/>
        </p:spPr>
      </p:pic>
      <p:sp>
        <p:nvSpPr>
          <p:cNvPr id="9" name="1 Título"/>
          <p:cNvSpPr>
            <a:spLocks noGrp="1"/>
          </p:cNvSpPr>
          <p:nvPr>
            <p:ph type="title"/>
          </p:nvPr>
        </p:nvSpPr>
        <p:spPr>
          <a:xfrm>
            <a:off x="0" y="642938"/>
            <a:ext cx="9144000" cy="1066800"/>
          </a:xfrm>
        </p:spPr>
        <p:txBody>
          <a:bodyPr>
            <a:noAutofit/>
          </a:bodyPr>
          <a:lstStyle/>
          <a:p>
            <a:r>
              <a:rPr lang="es-ES" sz="3200" dirty="0" smtClean="0">
                <a:latin typeface="Lucida Calligraphy" pitchFamily="66" charset="0"/>
              </a:rPr>
              <a:t>Organismos e instituciones Involucradas</a:t>
            </a:r>
            <a:endParaRPr lang="es-ES" sz="3200" dirty="0">
              <a:latin typeface="Lucida Calligraphy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21174899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MX" sz="6000" dirty="0" smtClean="0">
                <a:latin typeface="Arial" pitchFamily="34" charset="0"/>
                <a:cs typeface="Arial" pitchFamily="34" charset="0"/>
              </a:rPr>
              <a:t>ACTIVIDADES</a:t>
            </a:r>
            <a:endParaRPr lang="es-MX" sz="6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28596" y="1935480"/>
            <a:ext cx="8258204" cy="4708230"/>
          </a:xfrm>
        </p:spPr>
        <p:txBody>
          <a:bodyPr>
            <a:normAutofit lnSpcReduction="1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s-MX" sz="2800" b="1" dirty="0" smtClean="0">
                <a:latin typeface="Arial" pitchFamily="34" charset="0"/>
                <a:cs typeface="Arial" pitchFamily="34" charset="0"/>
              </a:rPr>
              <a:t>Definición de desarrollo regional</a:t>
            </a:r>
          </a:p>
          <a:p>
            <a:pPr marL="514350" indent="-514350">
              <a:buFont typeface="+mj-lt"/>
              <a:buAutoNum type="arabicPeriod"/>
            </a:pPr>
            <a:r>
              <a:rPr lang="es-MX" sz="2800" b="1" dirty="0" smtClean="0">
                <a:latin typeface="Arial" pitchFamily="34" charset="0"/>
                <a:cs typeface="Arial" pitchFamily="34" charset="0"/>
              </a:rPr>
              <a:t>Relación entre Desarrollo Regional y Desarrollo Sustentable</a:t>
            </a:r>
          </a:p>
          <a:p>
            <a:pPr marL="514350" indent="-514350">
              <a:buFont typeface="+mj-lt"/>
              <a:buAutoNum type="arabicPeriod"/>
            </a:pPr>
            <a:r>
              <a:rPr lang="es-MX" sz="2800" b="1" dirty="0" smtClean="0">
                <a:latin typeface="Arial" pitchFamily="34" charset="0"/>
                <a:cs typeface="Arial" pitchFamily="34" charset="0"/>
              </a:rPr>
              <a:t>Investigar los siguientes elementos del programa regional asignado: ( Los primeros </a:t>
            </a:r>
            <a:r>
              <a:rPr lang="es-MX" sz="2800" b="1" smtClean="0">
                <a:latin typeface="Arial" pitchFamily="34" charset="0"/>
                <a:cs typeface="Arial" pitchFamily="34" charset="0"/>
              </a:rPr>
              <a:t>cinco megaproyectos)</a:t>
            </a:r>
            <a:endParaRPr lang="es-MX" sz="2800" b="1" dirty="0" smtClean="0">
              <a:latin typeface="Arial" pitchFamily="34" charset="0"/>
              <a:cs typeface="Arial" pitchFamily="34" charset="0"/>
            </a:endParaRPr>
          </a:p>
          <a:p>
            <a:pPr marL="514350" indent="-514350"/>
            <a:endParaRPr lang="es-MX" sz="2400" b="1" dirty="0" smtClean="0">
              <a:latin typeface="Arial" pitchFamily="34" charset="0"/>
              <a:cs typeface="Arial" pitchFamily="34" charset="0"/>
            </a:endParaRPr>
          </a:p>
          <a:p>
            <a:pPr marL="880110" lvl="1" indent="-514350"/>
            <a:r>
              <a:rPr lang="es-MX" sz="2200" b="1" i="1" dirty="0" smtClean="0">
                <a:latin typeface="Arial" pitchFamily="34" charset="0"/>
                <a:cs typeface="Arial" pitchFamily="34" charset="0"/>
              </a:rPr>
              <a:t>Estrategias de desarrollo regional</a:t>
            </a:r>
          </a:p>
          <a:p>
            <a:pPr marL="880110" lvl="1" indent="-514350"/>
            <a:r>
              <a:rPr lang="es-MX" sz="2200" b="1" i="1" dirty="0" smtClean="0">
                <a:latin typeface="Arial" pitchFamily="34" charset="0"/>
                <a:cs typeface="Arial" pitchFamily="34" charset="0"/>
              </a:rPr>
              <a:t>Objetivos</a:t>
            </a:r>
          </a:p>
          <a:p>
            <a:pPr marL="880110" lvl="1" indent="-514350"/>
            <a:r>
              <a:rPr lang="es-MX" sz="2200" b="1" i="1" dirty="0" smtClean="0">
                <a:latin typeface="Arial" pitchFamily="34" charset="0"/>
                <a:cs typeface="Arial" pitchFamily="34" charset="0"/>
              </a:rPr>
              <a:t>Importancia del proyecto para la región</a:t>
            </a:r>
          </a:p>
          <a:p>
            <a:pPr marL="880110" lvl="1" indent="-514350"/>
            <a:r>
              <a:rPr lang="es-MX" sz="2200" b="1" i="1" dirty="0" smtClean="0">
                <a:latin typeface="Arial" pitchFamily="34" charset="0"/>
                <a:cs typeface="Arial" pitchFamily="34" charset="0"/>
              </a:rPr>
              <a:t>Organismos o instituciones involucradas </a:t>
            </a:r>
          </a:p>
          <a:p>
            <a:pPr marL="514350" indent="-514350"/>
            <a:endParaRPr lang="es-MX" sz="3200" b="1" dirty="0" smtClean="0">
              <a:latin typeface="Arial" pitchFamily="34" charset="0"/>
              <a:cs typeface="Arial" pitchFamily="34" charset="0"/>
            </a:endParaRPr>
          </a:p>
          <a:p>
            <a:pPr marL="514350" indent="-514350"/>
            <a:endParaRPr lang="es-MX" sz="3200" b="1" dirty="0" smtClean="0">
              <a:latin typeface="Arial" pitchFamily="34" charset="0"/>
              <a:cs typeface="Arial" pitchFamily="34" charset="0"/>
            </a:endParaRPr>
          </a:p>
          <a:p>
            <a:pPr marL="514350" indent="-514350">
              <a:buFont typeface="+mj-lt"/>
              <a:buAutoNum type="arabicPeriod"/>
            </a:pPr>
            <a:endParaRPr lang="es-MX" sz="32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dirty="0" smtClean="0"/>
              <a:t>Los primeros cinco megaproyectos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67544" y="2276872"/>
            <a:ext cx="8229600" cy="4389120"/>
          </a:xfrm>
        </p:spPr>
        <p:txBody>
          <a:bodyPr>
            <a:normAutofit/>
          </a:bodyPr>
          <a:lstStyle/>
          <a:p>
            <a:r>
              <a:rPr lang="es-MX" sz="4000" dirty="0" smtClean="0"/>
              <a:t>Cancún</a:t>
            </a:r>
          </a:p>
          <a:p>
            <a:r>
              <a:rPr lang="es-MX" sz="4000" dirty="0" smtClean="0"/>
              <a:t>Ixtapa-Zihuatanejo</a:t>
            </a:r>
          </a:p>
          <a:p>
            <a:r>
              <a:rPr lang="es-MX" sz="4000" dirty="0" smtClean="0"/>
              <a:t>Loreto</a:t>
            </a:r>
          </a:p>
          <a:p>
            <a:r>
              <a:rPr lang="es-MX" sz="4000" dirty="0" smtClean="0"/>
              <a:t>Los Cabos</a:t>
            </a:r>
          </a:p>
          <a:p>
            <a:r>
              <a:rPr lang="es-MX" sz="4000" dirty="0" smtClean="0"/>
              <a:t>Huatulco</a:t>
            </a:r>
            <a:endParaRPr lang="es-MX" sz="4000" dirty="0"/>
          </a:p>
        </p:txBody>
      </p:sp>
    </p:spTree>
    <p:extLst>
      <p:ext uri="{BB962C8B-B14F-4D97-AF65-F5344CB8AC3E}">
        <p14:creationId xmlns:p14="http://schemas.microsoft.com/office/powerpoint/2010/main" val="4059523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6336704"/>
          </a:xfrm>
        </p:spPr>
        <p:txBody>
          <a:bodyPr>
            <a:normAutofit fontScale="62500" lnSpcReduction="20000"/>
          </a:bodyPr>
          <a:lstStyle/>
          <a:p>
            <a:r>
              <a:rPr lang="es-MX" dirty="0" smtClean="0"/>
              <a:t>Analizar el documento </a:t>
            </a:r>
            <a:r>
              <a:rPr lang="es-MX" dirty="0"/>
              <a:t>de </a:t>
            </a:r>
            <a:r>
              <a:rPr lang="es-MX" b="1" dirty="0"/>
              <a:t>MODELO INTEGRAL DE DESARROLLO </a:t>
            </a:r>
            <a:r>
              <a:rPr lang="es-MX" b="1" dirty="0" smtClean="0"/>
              <a:t>COMUNITARIO.</a:t>
            </a:r>
          </a:p>
          <a:p>
            <a:pPr marL="0" indent="0">
              <a:buNone/>
            </a:pPr>
            <a:endParaRPr lang="es-MX" b="1" dirty="0" smtClean="0"/>
          </a:p>
          <a:p>
            <a:pPr marL="0" indent="0">
              <a:buNone/>
            </a:pPr>
            <a:r>
              <a:rPr lang="es-MX" sz="2900" b="1" dirty="0" smtClean="0"/>
              <a:t>1.- </a:t>
            </a:r>
            <a:r>
              <a:rPr lang="es-MX" sz="2900" b="1" dirty="0"/>
              <a:t>RESUMEN.</a:t>
            </a:r>
          </a:p>
          <a:p>
            <a:pPr marL="0" indent="0">
              <a:buNone/>
            </a:pPr>
            <a:r>
              <a:rPr lang="es-MX" sz="2900" b="1" dirty="0"/>
              <a:t>2</a:t>
            </a:r>
            <a:r>
              <a:rPr lang="es-MX" sz="2900" b="1" dirty="0" smtClean="0"/>
              <a:t>.- </a:t>
            </a:r>
            <a:r>
              <a:rPr lang="es-MX" sz="2900" b="1" dirty="0"/>
              <a:t>INTRODUCCION GENERAL.</a:t>
            </a:r>
          </a:p>
          <a:p>
            <a:pPr marL="0" indent="0">
              <a:buNone/>
            </a:pPr>
            <a:r>
              <a:rPr lang="es-MX" sz="2900" b="1" dirty="0"/>
              <a:t>3.- EL MODELO DE DESARROLLO.</a:t>
            </a:r>
          </a:p>
          <a:p>
            <a:pPr marL="0" indent="0">
              <a:buNone/>
            </a:pPr>
            <a:r>
              <a:rPr lang="es-MX" sz="2900" b="1" dirty="0"/>
              <a:t>4.- GLOBALIZACION Y LOCALISMO.</a:t>
            </a:r>
          </a:p>
          <a:p>
            <a:pPr marL="0" indent="0">
              <a:buNone/>
            </a:pPr>
            <a:r>
              <a:rPr lang="es-MX" sz="2900" b="1" dirty="0"/>
              <a:t>5.- ENDOGENEIDAD Y SUSTENTABILIDAD EN LAS POLITICAS DE</a:t>
            </a:r>
          </a:p>
          <a:p>
            <a:pPr marL="0" indent="0">
              <a:buNone/>
            </a:pPr>
            <a:r>
              <a:rPr lang="es-MX" sz="2900" b="1" dirty="0"/>
              <a:t>DESARROLLO.</a:t>
            </a:r>
          </a:p>
          <a:p>
            <a:pPr marL="0" indent="0">
              <a:buNone/>
            </a:pPr>
            <a:r>
              <a:rPr lang="es-MX" sz="2900" b="1" dirty="0"/>
              <a:t>6.- PROCESOS BASICOS PARA UN DESARROLLO REGIONAL ENDOGENO</a:t>
            </a:r>
          </a:p>
          <a:p>
            <a:pPr marL="0" indent="0">
              <a:buNone/>
            </a:pPr>
            <a:r>
              <a:rPr lang="es-MX" sz="2900" b="1" dirty="0"/>
              <a:t>SUSTENTABLE Y SOSTENIBLE.</a:t>
            </a:r>
          </a:p>
          <a:p>
            <a:pPr marL="0" indent="0">
              <a:buNone/>
            </a:pPr>
            <a:r>
              <a:rPr lang="es-MX" sz="2900" b="1" dirty="0"/>
              <a:t>7.- LA POLITICA NACIONAL DE DESARROLLO REGIONAL</a:t>
            </a:r>
          </a:p>
          <a:p>
            <a:pPr marL="0" indent="0">
              <a:buNone/>
            </a:pPr>
            <a:r>
              <a:rPr lang="es-MX" sz="2900" b="1" dirty="0"/>
              <a:t>8.- LA ESTRATEGIA REGIONAL DE DESARROLLO.</a:t>
            </a:r>
          </a:p>
          <a:p>
            <a:pPr marL="0" indent="0">
              <a:buNone/>
            </a:pPr>
            <a:r>
              <a:rPr lang="es-MX" sz="2900" b="1" dirty="0"/>
              <a:t>9.- POLITICA ECONOMICA.</a:t>
            </a:r>
          </a:p>
          <a:p>
            <a:pPr marL="0" indent="0">
              <a:buNone/>
            </a:pPr>
            <a:r>
              <a:rPr lang="es-MX" sz="2900" b="1" dirty="0"/>
              <a:t>10.- POLITICA SOCIAL.</a:t>
            </a:r>
          </a:p>
          <a:p>
            <a:pPr marL="0" indent="0">
              <a:buNone/>
            </a:pPr>
            <a:r>
              <a:rPr lang="es-MX" sz="2900" b="1" dirty="0"/>
              <a:t>11.- POLITICA AMBIENTAL Y SUSTENTABILIDAD.</a:t>
            </a:r>
          </a:p>
          <a:p>
            <a:pPr marL="0" indent="0">
              <a:buNone/>
            </a:pPr>
            <a:r>
              <a:rPr lang="es-MX" sz="2900" b="1" dirty="0"/>
              <a:t>12.- LOS RETOS INSTITUCIONALES EN EL TERRITORIO.</a:t>
            </a:r>
          </a:p>
          <a:p>
            <a:pPr marL="0" indent="0">
              <a:buNone/>
            </a:pPr>
            <a:r>
              <a:rPr lang="es-MX" sz="2900" b="1" dirty="0"/>
              <a:t>13.- MODELO INTEGRAL DE DESARROLLO COMUNITARIO.</a:t>
            </a:r>
          </a:p>
          <a:p>
            <a:pPr marL="0" indent="0">
              <a:buNone/>
            </a:pPr>
            <a:r>
              <a:rPr lang="es-MX" sz="2900" b="1" dirty="0"/>
              <a:t>14.- DEFINICION Y FUNCIONES DEL GRUPO TECNICO INTERINSTITUCIONAL</a:t>
            </a:r>
          </a:p>
          <a:p>
            <a:pPr marL="0" indent="0">
              <a:buNone/>
            </a:pPr>
            <a:r>
              <a:rPr lang="es-MX" sz="2900" b="1" dirty="0"/>
              <a:t>REGIONAL.</a:t>
            </a:r>
          </a:p>
          <a:p>
            <a:pPr marL="0" indent="0">
              <a:buNone/>
            </a:pPr>
            <a:r>
              <a:rPr lang="es-MX" sz="2900" b="1" dirty="0"/>
              <a:t>15.- RECOMENDACIONES PARA UN DESARROLLO REGIONAL ENDOGENO</a:t>
            </a:r>
          </a:p>
          <a:p>
            <a:pPr marL="0" indent="0">
              <a:buNone/>
            </a:pPr>
            <a:r>
              <a:rPr lang="es-MX" sz="2900" b="1" dirty="0"/>
              <a:t>SUSTENTABLE Y SOSTENIBLE</a:t>
            </a:r>
            <a:r>
              <a:rPr lang="es-MX" sz="2900" b="1" dirty="0" smtClean="0"/>
              <a:t>.</a:t>
            </a:r>
            <a:endParaRPr lang="es-MX" sz="2900" b="1" dirty="0"/>
          </a:p>
        </p:txBody>
      </p:sp>
    </p:spTree>
    <p:extLst>
      <p:ext uri="{BB962C8B-B14F-4D97-AF65-F5344CB8AC3E}">
        <p14:creationId xmlns:p14="http://schemas.microsoft.com/office/powerpoint/2010/main" val="3261958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Título"/>
          <p:cNvSpPr>
            <a:spLocks noGrp="1"/>
          </p:cNvSpPr>
          <p:nvPr>
            <p:ph type="title"/>
          </p:nvPr>
        </p:nvSpPr>
        <p:spPr>
          <a:xfrm>
            <a:off x="428596" y="357166"/>
            <a:ext cx="8258204" cy="2081970"/>
          </a:xfrm>
        </p:spPr>
        <p:txBody>
          <a:bodyPr>
            <a:noAutofit/>
          </a:bodyPr>
          <a:lstStyle/>
          <a:p>
            <a:pPr algn="ctr"/>
            <a:r>
              <a:rPr lang="es-MX" sz="6600" b="1" smtClean="0"/>
              <a:t>UNIDAD III </a:t>
            </a:r>
            <a:r>
              <a:rPr lang="es-MX" sz="6600" b="1" dirty="0" smtClean="0"/>
              <a:t>Desarrollo Regional</a:t>
            </a:r>
            <a:endParaRPr lang="es-MX" sz="6600" b="1" dirty="0"/>
          </a:p>
        </p:txBody>
      </p:sp>
      <p:sp>
        <p:nvSpPr>
          <p:cNvPr id="10" name="9 Marcador de contenido"/>
          <p:cNvSpPr>
            <a:spLocks noGrp="1"/>
          </p:cNvSpPr>
          <p:nvPr>
            <p:ph sz="quarter" idx="2"/>
          </p:nvPr>
        </p:nvSpPr>
        <p:spPr>
          <a:xfrm>
            <a:off x="428596" y="2786058"/>
            <a:ext cx="4040188" cy="384572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s-MX" sz="2800" u="sng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200" b="1" u="sng" dirty="0" smtClean="0">
                <a:latin typeface="Arial" pitchFamily="34" charset="0"/>
                <a:cs typeface="Arial" pitchFamily="34" charset="0"/>
              </a:rPr>
              <a:t>Bibliografía</a:t>
            </a:r>
          </a:p>
          <a:p>
            <a:pPr algn="just">
              <a:buNone/>
            </a:pPr>
            <a:r>
              <a:rPr lang="es-MX" sz="3200" b="1" dirty="0" smtClean="0">
                <a:latin typeface="Arial" pitchFamily="34" charset="0"/>
                <a:cs typeface="Arial" pitchFamily="34" charset="0"/>
              </a:rPr>
              <a:t> La Planificación de centros turísticos en    México</a:t>
            </a:r>
          </a:p>
          <a:p>
            <a:pPr algn="just">
              <a:buNone/>
            </a:pPr>
            <a:r>
              <a:rPr lang="es-MX" sz="3200" b="1" dirty="0" smtClean="0">
                <a:latin typeface="Arial" pitchFamily="34" charset="0"/>
                <a:cs typeface="Arial" pitchFamily="34" charset="0"/>
              </a:rPr>
              <a:t>Autor: </a:t>
            </a:r>
            <a:r>
              <a:rPr lang="es-MX" sz="3200" b="1" u="sng" dirty="0" smtClean="0">
                <a:latin typeface="Arial" pitchFamily="34" charset="0"/>
                <a:cs typeface="Arial" pitchFamily="34" charset="0"/>
              </a:rPr>
              <a:t>Adolfo García Villa</a:t>
            </a:r>
            <a:endParaRPr lang="es-MX" sz="3200" b="1" u="sng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3" name="12 Marcador de contenido" descr="Dock.jpg"/>
          <p:cNvPicPr>
            <a:picLocks noGrp="1" noChangeAspect="1"/>
          </p:cNvPicPr>
          <p:nvPr>
            <p:ph sz="quarter" idx="4"/>
          </p:nvPr>
        </p:nvPicPr>
        <p:blipFill>
          <a:blip r:embed="rId2"/>
          <a:stretch>
            <a:fillRect/>
          </a:stretch>
        </p:blipFill>
        <p:spPr>
          <a:xfrm>
            <a:off x="4645025" y="2922191"/>
            <a:ext cx="4041775" cy="3031331"/>
          </a:xfrm>
        </p:spPr>
      </p:pic>
    </p:spTree>
    <p:extLst>
      <p:ext uri="{BB962C8B-B14F-4D97-AF65-F5344CB8AC3E}">
        <p14:creationId xmlns:p14="http://schemas.microsoft.com/office/powerpoint/2010/main" val="1039516210"/>
      </p:ext>
    </p:extLst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Marcador de contenido"/>
          <p:cNvSpPr>
            <a:spLocks noGrp="1"/>
          </p:cNvSpPr>
          <p:nvPr>
            <p:ph idx="1"/>
          </p:nvPr>
        </p:nvSpPr>
        <p:spPr>
          <a:xfrm>
            <a:off x="467544" y="879382"/>
            <a:ext cx="8229600" cy="4637850"/>
          </a:xfrm>
        </p:spPr>
        <p:txBody>
          <a:bodyPr>
            <a:normAutofit lnSpcReduction="10000"/>
          </a:bodyPr>
          <a:lstStyle/>
          <a:p>
            <a:r>
              <a:rPr lang="es-MX" dirty="0" smtClean="0"/>
              <a:t>   </a:t>
            </a:r>
            <a:r>
              <a:rPr lang="es-MX" sz="3600" b="1" dirty="0" smtClean="0">
                <a:latin typeface="Arial" pitchFamily="34" charset="0"/>
                <a:cs typeface="Arial" pitchFamily="34" charset="0"/>
              </a:rPr>
              <a:t>Los países en vías de desarrollo padecen de múltiples </a:t>
            </a:r>
            <a:r>
              <a:rPr lang="es-MX" sz="3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problemas, </a:t>
            </a:r>
            <a:r>
              <a:rPr lang="es-MX" sz="3600" b="1" dirty="0" smtClean="0">
                <a:latin typeface="Arial" pitchFamily="34" charset="0"/>
                <a:cs typeface="Arial" pitchFamily="34" charset="0"/>
              </a:rPr>
              <a:t>los cuales quieren salvarlos a través de la </a:t>
            </a:r>
            <a:r>
              <a:rPr lang="es-MX" sz="3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planificación.</a:t>
            </a:r>
          </a:p>
          <a:p>
            <a:endParaRPr lang="es-MX" sz="3600" b="1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r>
              <a:rPr lang="es-MX" sz="3600" b="1" dirty="0" smtClean="0">
                <a:latin typeface="Arial" pitchFamily="34" charset="0"/>
                <a:cs typeface="Arial" pitchFamily="34" charset="0"/>
              </a:rPr>
              <a:t>   Es necesario tomar </a:t>
            </a:r>
            <a:r>
              <a:rPr lang="es-MX" sz="3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conciencia</a:t>
            </a:r>
            <a:r>
              <a:rPr lang="es-MX" sz="3600" b="1" dirty="0" smtClean="0">
                <a:latin typeface="Arial" pitchFamily="34" charset="0"/>
                <a:cs typeface="Arial" pitchFamily="34" charset="0"/>
              </a:rPr>
              <a:t> de tales hechos  y fijar </a:t>
            </a:r>
            <a:r>
              <a:rPr lang="es-MX" sz="3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objetivos y metas, cuidando los recursos.</a:t>
            </a:r>
          </a:p>
          <a:p>
            <a:pPr>
              <a:buNone/>
            </a:pPr>
            <a:endParaRPr lang="es-MX" b="1" dirty="0"/>
          </a:p>
        </p:txBody>
      </p:sp>
      <p:pic>
        <p:nvPicPr>
          <p:cNvPr id="1026" name="Picture 2" descr="C:\Program Files\Microsoft Office\MEDIA\CAGCAT10\j0090386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286644" y="5268502"/>
            <a:ext cx="1857356" cy="158949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b="1" dirty="0" smtClean="0">
                <a:latin typeface="Arial" pitchFamily="34" charset="0"/>
                <a:cs typeface="Arial" pitchFamily="34" charset="0"/>
              </a:rPr>
              <a:t>DEFINICIÓN: Desarrollo Regional.</a:t>
            </a:r>
            <a:endParaRPr lang="es-MX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s-MX" dirty="0" smtClean="0"/>
              <a:t>         </a:t>
            </a:r>
            <a:r>
              <a:rPr lang="es-MX" sz="4000" b="1" dirty="0" smtClean="0">
                <a:latin typeface="Arial" pitchFamily="34" charset="0"/>
                <a:cs typeface="Arial" pitchFamily="34" charset="0"/>
              </a:rPr>
              <a:t>Es el </a:t>
            </a:r>
            <a:r>
              <a:rPr lang="es-MX" sz="4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desarrollo total </a:t>
            </a:r>
            <a:r>
              <a:rPr lang="es-MX" sz="4000" b="1" dirty="0" smtClean="0">
                <a:latin typeface="Arial" pitchFamily="34" charset="0"/>
                <a:cs typeface="Arial" pitchFamily="34" charset="0"/>
              </a:rPr>
              <a:t>de un país, considerando su aspecto geográfico y el desarrollo económico regional comprende todas las </a:t>
            </a:r>
            <a:r>
              <a:rPr lang="es-MX" sz="4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actividades económicas </a:t>
            </a:r>
            <a:r>
              <a:rPr lang="es-MX" sz="4000" b="1" dirty="0" smtClean="0">
                <a:latin typeface="Arial" pitchFamily="34" charset="0"/>
                <a:cs typeface="Arial" pitchFamily="34" charset="0"/>
              </a:rPr>
              <a:t>de sus habitantes y gobierno. </a:t>
            </a:r>
            <a:endParaRPr lang="es-MX" sz="4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00034" y="142852"/>
            <a:ext cx="8229600" cy="1643074"/>
          </a:xfrm>
        </p:spPr>
        <p:txBody>
          <a:bodyPr>
            <a:normAutofit fontScale="90000"/>
          </a:bodyPr>
          <a:lstStyle/>
          <a:p>
            <a:pPr algn="ctr"/>
            <a:r>
              <a:rPr lang="es-MX" sz="6600" b="1" dirty="0" smtClean="0">
                <a:latin typeface="Arial" pitchFamily="34" charset="0"/>
                <a:cs typeface="Arial" pitchFamily="34" charset="0"/>
              </a:rPr>
              <a:t>PLAN DE DESARROLLO</a:t>
            </a:r>
            <a:endParaRPr lang="es-MX" sz="66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1043608" y="2564904"/>
            <a:ext cx="7632848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3200" b="1" dirty="0">
                <a:latin typeface="Arial" pitchFamily="34" charset="0"/>
                <a:cs typeface="Arial" pitchFamily="34" charset="0"/>
              </a:rPr>
              <a:t>Se realiza de acuerdo a las </a:t>
            </a:r>
            <a:r>
              <a:rPr lang="es-MX" sz="32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características del territorio</a:t>
            </a:r>
            <a:r>
              <a:rPr lang="es-MX" sz="3200" b="1" dirty="0">
                <a:latin typeface="Arial" pitchFamily="34" charset="0"/>
                <a:cs typeface="Arial" pitchFamily="34" charset="0"/>
              </a:rPr>
              <a:t>, de sus problemas, de las perspectivas del medio socioeconómico de las </a:t>
            </a:r>
            <a:r>
              <a:rPr lang="es-MX" sz="32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aspiraciones de la sociedad, </a:t>
            </a:r>
            <a:r>
              <a:rPr lang="es-MX" sz="3200" b="1" dirty="0">
                <a:latin typeface="Arial" pitchFamily="34" charset="0"/>
                <a:cs typeface="Arial" pitchFamily="34" charset="0"/>
              </a:rPr>
              <a:t>con forme a los recursos del país o región</a:t>
            </a:r>
          </a:p>
          <a:p>
            <a:endParaRPr lang="es-MX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28596" y="704088"/>
            <a:ext cx="8258204" cy="1796218"/>
          </a:xfrm>
        </p:spPr>
        <p:txBody>
          <a:bodyPr>
            <a:noAutofit/>
          </a:bodyPr>
          <a:lstStyle/>
          <a:p>
            <a:pPr algn="ctr"/>
            <a:r>
              <a:rPr lang="es-MX" sz="5400" b="1" dirty="0" smtClean="0">
                <a:latin typeface="Arial" pitchFamily="34" charset="0"/>
                <a:cs typeface="Arial" pitchFamily="34" charset="0"/>
              </a:rPr>
              <a:t>OBJETIVOS</a:t>
            </a:r>
            <a:br>
              <a:rPr lang="es-MX" sz="5400" b="1" dirty="0" smtClean="0">
                <a:latin typeface="Arial" pitchFamily="34" charset="0"/>
                <a:cs typeface="Arial" pitchFamily="34" charset="0"/>
              </a:rPr>
            </a:br>
            <a:r>
              <a:rPr lang="es-MX" sz="5400" b="1" dirty="0" smtClean="0">
                <a:latin typeface="Arial" pitchFamily="34" charset="0"/>
                <a:cs typeface="Arial" pitchFamily="34" charset="0"/>
              </a:rPr>
              <a:t>(Del Desarrollo Regional)</a:t>
            </a:r>
            <a:endParaRPr lang="es-MX" sz="5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00034" y="2714620"/>
            <a:ext cx="8229600" cy="4389120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s-MX" sz="3200" b="1" dirty="0" smtClean="0">
                <a:latin typeface="Arial" pitchFamily="34" charset="0"/>
                <a:cs typeface="Arial" pitchFamily="34" charset="0"/>
              </a:rPr>
              <a:t>Elevar el nivel de vida</a:t>
            </a:r>
          </a:p>
          <a:p>
            <a:pPr marL="514350" indent="-514350">
              <a:buFont typeface="+mj-lt"/>
              <a:buAutoNum type="arabicPeriod"/>
            </a:pPr>
            <a:r>
              <a:rPr lang="es-MX" sz="3200" b="1" dirty="0" smtClean="0">
                <a:latin typeface="Arial" pitchFamily="34" charset="0"/>
                <a:cs typeface="Arial" pitchFamily="34" charset="0"/>
              </a:rPr>
              <a:t>Generar empleos para la población</a:t>
            </a:r>
          </a:p>
          <a:p>
            <a:pPr marL="514350" indent="-514350">
              <a:buFont typeface="+mj-lt"/>
              <a:buAutoNum type="arabicPeriod"/>
            </a:pPr>
            <a:r>
              <a:rPr lang="es-MX" sz="3200" b="1" dirty="0" smtClean="0">
                <a:latin typeface="Arial" pitchFamily="34" charset="0"/>
                <a:cs typeface="Arial" pitchFamily="34" charset="0"/>
              </a:rPr>
              <a:t>Fomentar y diversificar las exportaciones</a:t>
            </a:r>
          </a:p>
          <a:p>
            <a:pPr marL="514350" indent="-514350">
              <a:buFont typeface="+mj-lt"/>
              <a:buAutoNum type="arabicPeriod"/>
            </a:pPr>
            <a:r>
              <a:rPr lang="es-MX" sz="3200" b="1" dirty="0" smtClean="0">
                <a:latin typeface="Arial" pitchFamily="34" charset="0"/>
                <a:cs typeface="Arial" pitchFamily="34" charset="0"/>
              </a:rPr>
              <a:t>Desarrollar zonas atrasadas</a:t>
            </a:r>
          </a:p>
          <a:p>
            <a:pPr marL="514350" indent="-514350">
              <a:buFont typeface="+mj-lt"/>
              <a:buAutoNum type="arabicPeriod"/>
            </a:pPr>
            <a:r>
              <a:rPr lang="es-MX" sz="3200" b="1" dirty="0" smtClean="0">
                <a:latin typeface="Arial" pitchFamily="34" charset="0"/>
                <a:cs typeface="Arial" pitchFamily="34" charset="0"/>
              </a:rPr>
              <a:t>Ampliar la actividad productiva</a:t>
            </a:r>
            <a:endParaRPr lang="es-MX" sz="32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0" y="357166"/>
            <a:ext cx="9144000" cy="1428760"/>
          </a:xfrm>
        </p:spPr>
        <p:txBody>
          <a:bodyPr>
            <a:noAutofit/>
          </a:bodyPr>
          <a:lstStyle/>
          <a:p>
            <a:pPr algn="ctr"/>
            <a:r>
              <a:rPr lang="es-MX" sz="4400" b="1" dirty="0" smtClean="0">
                <a:latin typeface="Arial" pitchFamily="34" charset="0"/>
                <a:cs typeface="Arial" pitchFamily="34" charset="0"/>
              </a:rPr>
              <a:t>Condiciones básicas de los Objetivos del Desarrollo Regional.</a:t>
            </a:r>
            <a:endParaRPr lang="es-MX" sz="4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00034" y="2357430"/>
            <a:ext cx="8186766" cy="4708230"/>
          </a:xfrm>
        </p:spPr>
        <p:txBody>
          <a:bodyPr>
            <a:normAutofit/>
          </a:bodyPr>
          <a:lstStyle/>
          <a:p>
            <a:r>
              <a:rPr lang="es-MX" sz="4800" b="1" i="1" u="sng" dirty="0" smtClean="0">
                <a:latin typeface="Arial" pitchFamily="34" charset="0"/>
                <a:cs typeface="Arial" pitchFamily="34" charset="0"/>
              </a:rPr>
              <a:t>COHERENCIA</a:t>
            </a:r>
            <a:r>
              <a:rPr lang="es-MX" sz="4800" b="1" dirty="0" smtClean="0">
                <a:latin typeface="Arial" pitchFamily="34" charset="0"/>
                <a:cs typeface="Arial" pitchFamily="34" charset="0"/>
              </a:rPr>
              <a:t>: Que existe una relación entre objetivos múltiples y el equilibrio entre la oferta y la demanda. (reales)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10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_rels/theme11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_rels/theme12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_rels/theme13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_rels/theme14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_rels/theme15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_rels/theme16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_rels/theme17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_rels/them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_rels/theme5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_rels/theme6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_rels/theme7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_rels/theme8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_rels/theme9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Flujo">
  <a:themeElements>
    <a:clrScheme name="Flujo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ujo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ujo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10.xml><?xml version="1.0" encoding="utf-8"?>
<a:theme xmlns:a="http://schemas.openxmlformats.org/drawingml/2006/main" name="8_Urbano">
  <a:themeElements>
    <a:clrScheme name="Opulento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Urbano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Urbano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11.xml><?xml version="1.0" encoding="utf-8"?>
<a:theme xmlns:a="http://schemas.openxmlformats.org/drawingml/2006/main" name="9_Urbano">
  <a:themeElements>
    <a:clrScheme name="Opulento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Urbano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Urbano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12.xml><?xml version="1.0" encoding="utf-8"?>
<a:theme xmlns:a="http://schemas.openxmlformats.org/drawingml/2006/main" name="10_Urbano">
  <a:themeElements>
    <a:clrScheme name="Opulento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Urbano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Urbano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13.xml><?xml version="1.0" encoding="utf-8"?>
<a:theme xmlns:a="http://schemas.openxmlformats.org/drawingml/2006/main" name="11_Urbano">
  <a:themeElements>
    <a:clrScheme name="Opulento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Urbano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Urbano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14.xml><?xml version="1.0" encoding="utf-8"?>
<a:theme xmlns:a="http://schemas.openxmlformats.org/drawingml/2006/main" name="12_Urbano">
  <a:themeElements>
    <a:clrScheme name="Opulento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Urbano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Urbano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15.xml><?xml version="1.0" encoding="utf-8"?>
<a:theme xmlns:a="http://schemas.openxmlformats.org/drawingml/2006/main" name="13_Urbano">
  <a:themeElements>
    <a:clrScheme name="Opulento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Urbano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Urbano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16.xml><?xml version="1.0" encoding="utf-8"?>
<a:theme xmlns:a="http://schemas.openxmlformats.org/drawingml/2006/main" name="14_Urbano">
  <a:themeElements>
    <a:clrScheme name="Opulento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Urbano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Urbano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17.xml><?xml version="1.0" encoding="utf-8"?>
<a:theme xmlns:a="http://schemas.openxmlformats.org/drawingml/2006/main" name="15_Urbano">
  <a:themeElements>
    <a:clrScheme name="Opulento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Urbano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Urbano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18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9.xml><?xml version="1.0" encoding="utf-8"?>
<a:theme xmlns:a="http://schemas.openxmlformats.org/drawingml/2006/main" name="1_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Urbano">
  <a:themeElements>
    <a:clrScheme name="Opulento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Urbano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Urbano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0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Urbano">
  <a:themeElements>
    <a:clrScheme name="Opulento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Urbano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Urbano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2_Urbano">
  <a:themeElements>
    <a:clrScheme name="Opulento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Urbano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Urbano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3_Urbano">
  <a:themeElements>
    <a:clrScheme name="Opulento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Urbano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Urbano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4_Urbano">
  <a:themeElements>
    <a:clrScheme name="Opulento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Urbano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Urbano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5_Urbano">
  <a:themeElements>
    <a:clrScheme name="Opulento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Urbano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Urbano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6_Urbano">
  <a:themeElements>
    <a:clrScheme name="Opulento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Urbano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Urbano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7_Urbano">
  <a:themeElements>
    <a:clrScheme name="Opulento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Urbano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Urbano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407</TotalTime>
  <Words>1409</Words>
  <Application>Microsoft Office PowerPoint</Application>
  <PresentationFormat>Presentación en pantalla (4:3)</PresentationFormat>
  <Paragraphs>152</Paragraphs>
  <Slides>38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9</vt:i4>
      </vt:variant>
      <vt:variant>
        <vt:lpstr>Tema</vt:lpstr>
      </vt:variant>
      <vt:variant>
        <vt:i4>19</vt:i4>
      </vt:variant>
      <vt:variant>
        <vt:lpstr>Títulos de diapositiva</vt:lpstr>
      </vt:variant>
      <vt:variant>
        <vt:i4>38</vt:i4>
      </vt:variant>
    </vt:vector>
  </HeadingPairs>
  <TitlesOfParts>
    <vt:vector size="66" baseType="lpstr">
      <vt:lpstr>Arial</vt:lpstr>
      <vt:lpstr>Calibri</vt:lpstr>
      <vt:lpstr>Calibri Light</vt:lpstr>
      <vt:lpstr>Constantia</vt:lpstr>
      <vt:lpstr>Georgia</vt:lpstr>
      <vt:lpstr>Lucida Calligraphy</vt:lpstr>
      <vt:lpstr>Trebuchet MS</vt:lpstr>
      <vt:lpstr>Wingdings</vt:lpstr>
      <vt:lpstr>Wingdings 2</vt:lpstr>
      <vt:lpstr>Flujo</vt:lpstr>
      <vt:lpstr>Urbano</vt:lpstr>
      <vt:lpstr>1_Urbano</vt:lpstr>
      <vt:lpstr>2_Urbano</vt:lpstr>
      <vt:lpstr>3_Urbano</vt:lpstr>
      <vt:lpstr>4_Urbano</vt:lpstr>
      <vt:lpstr>5_Urbano</vt:lpstr>
      <vt:lpstr>6_Urbano</vt:lpstr>
      <vt:lpstr>7_Urbano</vt:lpstr>
      <vt:lpstr>8_Urbano</vt:lpstr>
      <vt:lpstr>9_Urbano</vt:lpstr>
      <vt:lpstr>10_Urbano</vt:lpstr>
      <vt:lpstr>11_Urbano</vt:lpstr>
      <vt:lpstr>12_Urbano</vt:lpstr>
      <vt:lpstr>13_Urbano</vt:lpstr>
      <vt:lpstr>14_Urbano</vt:lpstr>
      <vt:lpstr>15_Urbano</vt:lpstr>
      <vt:lpstr>Tema de Office</vt:lpstr>
      <vt:lpstr>1_Tema de Office</vt:lpstr>
      <vt:lpstr>Presentación de PowerPoint</vt:lpstr>
      <vt:lpstr>b) Lámina de contenido o índice</vt:lpstr>
      <vt:lpstr>c) Introducción</vt:lpstr>
      <vt:lpstr>UNIDAD III Desarrollo Regional</vt:lpstr>
      <vt:lpstr>Presentación de PowerPoint</vt:lpstr>
      <vt:lpstr>DEFINICIÓN: Desarrollo Regional.</vt:lpstr>
      <vt:lpstr>PLAN DE DESARROLLO</vt:lpstr>
      <vt:lpstr>OBJETIVOS (Del Desarrollo Regional)</vt:lpstr>
      <vt:lpstr>Condiciones básicas de los Objetivos del Desarrollo Regional.</vt:lpstr>
      <vt:lpstr>Presentación de PowerPoint</vt:lpstr>
      <vt:lpstr>Presentación de PowerPoint</vt:lpstr>
      <vt:lpstr>IMPORTANCIA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Ejemplo de desarrollo turístico CANCÚN</vt:lpstr>
      <vt:lpstr>Estrategias</vt:lpstr>
      <vt:lpstr>Estrategias</vt:lpstr>
      <vt:lpstr>Estrategias</vt:lpstr>
      <vt:lpstr>Estrategias</vt:lpstr>
      <vt:lpstr>Estrategias</vt:lpstr>
      <vt:lpstr>Estrategias</vt:lpstr>
      <vt:lpstr>Estrategias</vt:lpstr>
      <vt:lpstr>Objetivos</vt:lpstr>
      <vt:lpstr>Objetivos</vt:lpstr>
      <vt:lpstr>Objetivos</vt:lpstr>
      <vt:lpstr>Importancia del proyecto en la región</vt:lpstr>
      <vt:lpstr>Importancia del proyecto en la región</vt:lpstr>
      <vt:lpstr>Organismos e instituciones Involucradas</vt:lpstr>
      <vt:lpstr>Organismos e instituciones Involucradas</vt:lpstr>
      <vt:lpstr>Organismos e instituciones Involucradas</vt:lpstr>
      <vt:lpstr>ACTIVIDADES</vt:lpstr>
      <vt:lpstr>Los primeros cinco megaproyectos</vt:lpstr>
      <vt:lpstr>Presentación de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Gabriel</dc:creator>
  <cp:lastModifiedBy>Maria Cristina Montiel Gámez</cp:lastModifiedBy>
  <cp:revision>44</cp:revision>
  <dcterms:created xsi:type="dcterms:W3CDTF">2009-03-02T23:14:23Z</dcterms:created>
  <dcterms:modified xsi:type="dcterms:W3CDTF">2017-10-20T23:49:52Z</dcterms:modified>
</cp:coreProperties>
</file>