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2" r:id="rId3"/>
    <p:sldId id="270" r:id="rId4"/>
    <p:sldId id="271" r:id="rId5"/>
    <p:sldId id="272" r:id="rId6"/>
    <p:sldId id="273" r:id="rId7"/>
    <p:sldId id="274" r:id="rId8"/>
    <p:sldId id="275" r:id="rId9"/>
    <p:sldId id="256" r:id="rId10"/>
    <p:sldId id="257" r:id="rId11"/>
    <p:sldId id="263" r:id="rId12"/>
    <p:sldId id="259" r:id="rId13"/>
    <p:sldId id="260" r:id="rId14"/>
    <p:sldId id="261" r:id="rId15"/>
    <p:sldId id="264" r:id="rId16"/>
    <p:sldId id="262" r:id="rId17"/>
    <p:sldId id="266" r:id="rId18"/>
    <p:sldId id="267" r:id="rId19"/>
    <p:sldId id="268" r:id="rId20"/>
    <p:sldId id="269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C48322-ABAF-574D-A44B-59F892DB0AE3}" type="doc">
      <dgm:prSet loTypeId="urn:microsoft.com/office/officeart/2009/3/layout/SnapshotPicture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3BC2CA0-79B6-8342-9D66-3009C48DAA8E}">
      <dgm:prSet phldrT="[Texto]" phldr="1"/>
      <dgm:spPr/>
      <dgm:t>
        <a:bodyPr/>
        <a:lstStyle/>
        <a:p>
          <a:endParaRPr lang="es-ES"/>
        </a:p>
      </dgm:t>
    </dgm:pt>
    <dgm:pt modelId="{85AC1D7A-C429-8F4D-82B8-577D7AB81126}" type="parTrans" cxnId="{1662751B-095D-FB48-A439-051416437A51}">
      <dgm:prSet/>
      <dgm:spPr/>
      <dgm:t>
        <a:bodyPr/>
        <a:lstStyle/>
        <a:p>
          <a:endParaRPr lang="es-ES"/>
        </a:p>
      </dgm:t>
    </dgm:pt>
    <dgm:pt modelId="{CE639047-AA62-8A4B-83D3-3A1F39A78853}" type="sibTrans" cxnId="{1662751B-095D-FB48-A439-051416437A51}">
      <dgm:prSet/>
      <dgm:spPr/>
      <dgm:t>
        <a:bodyPr/>
        <a:lstStyle/>
        <a:p>
          <a:endParaRPr lang="es-ES"/>
        </a:p>
      </dgm:t>
    </dgm:pt>
    <dgm:pt modelId="{4011FB32-7B8D-B24F-AF44-72FB133F69A4}">
      <dgm:prSet phldrT="[Texto]"/>
      <dgm:spPr/>
      <dgm:t>
        <a:bodyPr/>
        <a:lstStyle/>
        <a:p>
          <a:r>
            <a:rPr lang="es-ES" dirty="0" smtClean="0"/>
            <a:t>Conjunto de procesos sistemáticos, críticos y empíricos que se aplican al estudio de un fenómeno o problema</a:t>
          </a:r>
          <a:endParaRPr lang="es-ES" dirty="0"/>
        </a:p>
      </dgm:t>
    </dgm:pt>
    <dgm:pt modelId="{91311363-18F4-5F47-956D-AC94138EC82F}" type="parTrans" cxnId="{4EC2F72A-06CF-0543-A977-D7784DE1292B}">
      <dgm:prSet/>
      <dgm:spPr/>
      <dgm:t>
        <a:bodyPr/>
        <a:lstStyle/>
        <a:p>
          <a:endParaRPr lang="es-ES"/>
        </a:p>
      </dgm:t>
    </dgm:pt>
    <dgm:pt modelId="{ADB797C0-70B5-F44C-B574-915C8468039C}" type="sibTrans" cxnId="{4EC2F72A-06CF-0543-A977-D7784DE1292B}">
      <dgm:prSet/>
      <dgm:spPr/>
      <dgm:t>
        <a:bodyPr/>
        <a:lstStyle/>
        <a:p>
          <a:endParaRPr lang="es-ES"/>
        </a:p>
      </dgm:t>
    </dgm:pt>
    <dgm:pt modelId="{2A5ED18B-09BC-F147-8AB7-1A75E0088A22}" type="pres">
      <dgm:prSet presAssocID="{EAC48322-ABAF-574D-A44B-59F892DB0AE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3CF46437-4DD9-B446-9D6D-24DC807F06F9}" type="pres">
      <dgm:prSet presAssocID="{43BC2CA0-79B6-8342-9D66-3009C48DAA8E}" presName="composite" presStyleCnt="0"/>
      <dgm:spPr/>
    </dgm:pt>
    <dgm:pt modelId="{89C0BA5E-6F07-0A4F-A55C-162760C89036}" type="pres">
      <dgm:prSet presAssocID="{43BC2CA0-79B6-8342-9D66-3009C48DAA8E}" presName="ParentAccentShape" presStyleLbl="trBgShp" presStyleIdx="0" presStyleCnt="2"/>
      <dgm:spPr/>
    </dgm:pt>
    <dgm:pt modelId="{DE751920-B224-0F43-8F2B-7B339C9AAB83}" type="pres">
      <dgm:prSet presAssocID="{43BC2CA0-79B6-8342-9D66-3009C48DAA8E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6D4BFA-52F0-2B48-95CD-372F9C906195}" type="pres">
      <dgm:prSet presAssocID="{43BC2CA0-79B6-8342-9D66-3009C48DAA8E}" presName="ChildText" presStyleLbl="revTx" presStyleIdx="1" presStyleCnt="2" custScaleX="150967" custLinFactNeighborX="-1733" custLinFactNeighborY="-1002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0F8B6042-2C1D-D542-8512-0F88F53CFD9B}" type="pres">
      <dgm:prSet presAssocID="{43BC2CA0-79B6-8342-9D66-3009C48DAA8E}" presName="ChildAccentShape" presStyleLbl="trBgShp" presStyleIdx="1" presStyleCnt="2"/>
      <dgm:spPr/>
    </dgm:pt>
    <dgm:pt modelId="{73B50584-6CB1-874C-B232-F8EF6F32999E}" type="pres">
      <dgm:prSet presAssocID="{43BC2CA0-79B6-8342-9D66-3009C48DAA8E}" presName="Image" presStyleLbl="alignImgPlace1" presStyleIdx="0" presStyleCnt="1" custScaleX="79936" custScaleY="119635" custLinFactNeighborX="-549" custLinFactNeighborY="824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CE4611DE-9E23-5847-923E-D0003DD164C7}" type="presOf" srcId="{43BC2CA0-79B6-8342-9D66-3009C48DAA8E}" destId="{DE751920-B224-0F43-8F2B-7B339C9AAB83}" srcOrd="0" destOrd="0" presId="urn:microsoft.com/office/officeart/2009/3/layout/SnapshotPictureList"/>
    <dgm:cxn modelId="{3C236C7F-0885-3C4B-990E-C9E9EE51438D}" type="presOf" srcId="{EAC48322-ABAF-574D-A44B-59F892DB0AE3}" destId="{2A5ED18B-09BC-F147-8AB7-1A75E0088A22}" srcOrd="0" destOrd="0" presId="urn:microsoft.com/office/officeart/2009/3/layout/SnapshotPictureList"/>
    <dgm:cxn modelId="{1662751B-095D-FB48-A439-051416437A51}" srcId="{EAC48322-ABAF-574D-A44B-59F892DB0AE3}" destId="{43BC2CA0-79B6-8342-9D66-3009C48DAA8E}" srcOrd="0" destOrd="0" parTransId="{85AC1D7A-C429-8F4D-82B8-577D7AB81126}" sibTransId="{CE639047-AA62-8A4B-83D3-3A1F39A78853}"/>
    <dgm:cxn modelId="{BF6F1C95-3B2B-6D45-8BD9-80DDEB98CBE7}" type="presOf" srcId="{4011FB32-7B8D-B24F-AF44-72FB133F69A4}" destId="{BC6D4BFA-52F0-2B48-95CD-372F9C906195}" srcOrd="0" destOrd="0" presId="urn:microsoft.com/office/officeart/2009/3/layout/SnapshotPictureList"/>
    <dgm:cxn modelId="{4EC2F72A-06CF-0543-A977-D7784DE1292B}" srcId="{43BC2CA0-79B6-8342-9D66-3009C48DAA8E}" destId="{4011FB32-7B8D-B24F-AF44-72FB133F69A4}" srcOrd="0" destOrd="0" parTransId="{91311363-18F4-5F47-956D-AC94138EC82F}" sibTransId="{ADB797C0-70B5-F44C-B574-915C8468039C}"/>
    <dgm:cxn modelId="{B32226A6-DCE0-2444-B0FB-D3AA974B3431}" type="presParOf" srcId="{2A5ED18B-09BC-F147-8AB7-1A75E0088A22}" destId="{3CF46437-4DD9-B446-9D6D-24DC807F06F9}" srcOrd="0" destOrd="0" presId="urn:microsoft.com/office/officeart/2009/3/layout/SnapshotPictureList"/>
    <dgm:cxn modelId="{FD432213-1E59-EA43-BED1-E09F566631FA}" type="presParOf" srcId="{3CF46437-4DD9-B446-9D6D-24DC807F06F9}" destId="{89C0BA5E-6F07-0A4F-A55C-162760C89036}" srcOrd="0" destOrd="0" presId="urn:microsoft.com/office/officeart/2009/3/layout/SnapshotPictureList"/>
    <dgm:cxn modelId="{046766F8-B631-7542-B222-90D7CDBA47E5}" type="presParOf" srcId="{3CF46437-4DD9-B446-9D6D-24DC807F06F9}" destId="{DE751920-B224-0F43-8F2B-7B339C9AAB83}" srcOrd="1" destOrd="0" presId="urn:microsoft.com/office/officeart/2009/3/layout/SnapshotPictureList"/>
    <dgm:cxn modelId="{2A5828B7-5B0C-A549-BFDD-C39B5C662004}" type="presParOf" srcId="{3CF46437-4DD9-B446-9D6D-24DC807F06F9}" destId="{BC6D4BFA-52F0-2B48-95CD-372F9C906195}" srcOrd="2" destOrd="0" presId="urn:microsoft.com/office/officeart/2009/3/layout/SnapshotPictureList"/>
    <dgm:cxn modelId="{78982014-CEA2-104A-9CD9-B157637B3426}" type="presParOf" srcId="{3CF46437-4DD9-B446-9D6D-24DC807F06F9}" destId="{0F8B6042-2C1D-D542-8512-0F88F53CFD9B}" srcOrd="3" destOrd="0" presId="urn:microsoft.com/office/officeart/2009/3/layout/SnapshotPictureList"/>
    <dgm:cxn modelId="{C89DC376-72D9-C843-A539-BCCF8F391E7B}" type="presParOf" srcId="{3CF46437-4DD9-B446-9D6D-24DC807F06F9}" destId="{73B50584-6CB1-874C-B232-F8EF6F32999E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BC01498-A9BC-F248-875C-B6C8F96294EB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89DB964-4053-9642-B1C4-1FC0A0606F9E}">
      <dgm:prSet phldrT="[Texto]"/>
      <dgm:spPr/>
      <dgm:t>
        <a:bodyPr/>
        <a:lstStyle/>
        <a:p>
          <a:r>
            <a:rPr lang="es-ES" dirty="0" smtClean="0"/>
            <a:t>Cualitativo</a:t>
          </a:r>
          <a:endParaRPr lang="es-ES" dirty="0"/>
        </a:p>
      </dgm:t>
    </dgm:pt>
    <dgm:pt modelId="{AC55CEEF-6377-A745-A68F-BAE03940FAB6}" type="parTrans" cxnId="{C27E225D-DCC3-6147-98E1-DBD1E5AE4528}">
      <dgm:prSet/>
      <dgm:spPr/>
      <dgm:t>
        <a:bodyPr/>
        <a:lstStyle/>
        <a:p>
          <a:endParaRPr lang="es-ES"/>
        </a:p>
      </dgm:t>
    </dgm:pt>
    <dgm:pt modelId="{5F093EF5-8884-3740-8D19-045C7D131B07}" type="sibTrans" cxnId="{C27E225D-DCC3-6147-98E1-DBD1E5AE4528}">
      <dgm:prSet/>
      <dgm:spPr/>
      <dgm:t>
        <a:bodyPr/>
        <a:lstStyle/>
        <a:p>
          <a:endParaRPr lang="es-ES"/>
        </a:p>
      </dgm:t>
    </dgm:pt>
    <dgm:pt modelId="{82C6959E-5251-4746-9496-E0E7EE304D47}">
      <dgm:prSet phldrT="[Texto]"/>
      <dgm:spPr/>
      <dgm:t>
        <a:bodyPr/>
        <a:lstStyle/>
        <a:p>
          <a:r>
            <a:rPr lang="es-ES" dirty="0" smtClean="0"/>
            <a:t>Planteamientos más abiertos que van enfocándose</a:t>
          </a:r>
          <a:endParaRPr lang="es-ES" dirty="0"/>
        </a:p>
      </dgm:t>
    </dgm:pt>
    <dgm:pt modelId="{62D69550-EEFE-E345-B178-362EB109B060}" type="parTrans" cxnId="{F957EBAD-04CD-3248-AED8-21EC9FEFA584}">
      <dgm:prSet/>
      <dgm:spPr/>
      <dgm:t>
        <a:bodyPr/>
        <a:lstStyle/>
        <a:p>
          <a:endParaRPr lang="es-ES"/>
        </a:p>
      </dgm:t>
    </dgm:pt>
    <dgm:pt modelId="{0A0A0CC6-0004-C243-B4D5-FEFA6FEBCC22}" type="sibTrans" cxnId="{F957EBAD-04CD-3248-AED8-21EC9FEFA584}">
      <dgm:prSet/>
      <dgm:spPr/>
      <dgm:t>
        <a:bodyPr/>
        <a:lstStyle/>
        <a:p>
          <a:endParaRPr lang="es-ES"/>
        </a:p>
      </dgm:t>
    </dgm:pt>
    <dgm:pt modelId="{99DE59E8-EC3D-9E4C-9584-526EF3FB5B52}">
      <dgm:prSet phldrT="[Texto]"/>
      <dgm:spPr/>
      <dgm:t>
        <a:bodyPr/>
        <a:lstStyle/>
        <a:p>
          <a:r>
            <a:rPr lang="es-ES" dirty="0" smtClean="0"/>
            <a:t>Se conduce básicamente en ambientes naturales</a:t>
          </a:r>
          <a:endParaRPr lang="es-ES" dirty="0"/>
        </a:p>
      </dgm:t>
    </dgm:pt>
    <dgm:pt modelId="{78B2621B-194F-A447-BC1A-50EB47F0FE35}" type="parTrans" cxnId="{150481DC-EA89-AF41-B689-AF34EE77DDCD}">
      <dgm:prSet/>
      <dgm:spPr/>
      <dgm:t>
        <a:bodyPr/>
        <a:lstStyle/>
        <a:p>
          <a:endParaRPr lang="es-ES"/>
        </a:p>
      </dgm:t>
    </dgm:pt>
    <dgm:pt modelId="{530F1F79-F170-0544-88DF-4D1CCF619072}" type="sibTrans" cxnId="{150481DC-EA89-AF41-B689-AF34EE77DDCD}">
      <dgm:prSet/>
      <dgm:spPr/>
      <dgm:t>
        <a:bodyPr/>
        <a:lstStyle/>
        <a:p>
          <a:endParaRPr lang="es-ES"/>
        </a:p>
      </dgm:t>
    </dgm:pt>
    <dgm:pt modelId="{5F45CBD2-7FAD-1B44-8EFD-CF38081A1DC1}">
      <dgm:prSet phldrT="[Texto]"/>
      <dgm:spPr/>
      <dgm:t>
        <a:bodyPr/>
        <a:lstStyle/>
        <a:p>
          <a:r>
            <a:rPr lang="es-ES" dirty="0" smtClean="0"/>
            <a:t>Los significados se extraen de los datos</a:t>
          </a:r>
          <a:endParaRPr lang="es-ES" dirty="0"/>
        </a:p>
      </dgm:t>
    </dgm:pt>
    <dgm:pt modelId="{2A99D5E9-E165-4B44-935A-C17ADA4C4335}" type="parTrans" cxnId="{B4ABCBD5-C225-884B-B1AB-7F5C6E0B94DB}">
      <dgm:prSet/>
      <dgm:spPr/>
      <dgm:t>
        <a:bodyPr/>
        <a:lstStyle/>
        <a:p>
          <a:endParaRPr lang="es-ES"/>
        </a:p>
      </dgm:t>
    </dgm:pt>
    <dgm:pt modelId="{3BB0DADA-3D56-6B45-BD03-9401BA527949}" type="sibTrans" cxnId="{B4ABCBD5-C225-884B-B1AB-7F5C6E0B94DB}">
      <dgm:prSet/>
      <dgm:spPr/>
      <dgm:t>
        <a:bodyPr/>
        <a:lstStyle/>
        <a:p>
          <a:endParaRPr lang="es-ES"/>
        </a:p>
      </dgm:t>
    </dgm:pt>
    <dgm:pt modelId="{5362173D-030B-E749-AB53-0FDB186253B2}">
      <dgm:prSet phldrT="[Texto]"/>
      <dgm:spPr/>
      <dgm:t>
        <a:bodyPr/>
        <a:lstStyle/>
        <a:p>
          <a:r>
            <a:rPr lang="es-ES" dirty="0" smtClean="0"/>
            <a:t>No se fundamenta en la estadística</a:t>
          </a:r>
          <a:endParaRPr lang="es-ES" dirty="0"/>
        </a:p>
      </dgm:t>
    </dgm:pt>
    <dgm:pt modelId="{6E77C96E-DC2B-9948-9627-7EB77B2414ED}" type="parTrans" cxnId="{08452E79-495B-A147-BD49-09D67C3222D0}">
      <dgm:prSet/>
      <dgm:spPr/>
      <dgm:t>
        <a:bodyPr/>
        <a:lstStyle/>
        <a:p>
          <a:endParaRPr lang="es-ES"/>
        </a:p>
      </dgm:t>
    </dgm:pt>
    <dgm:pt modelId="{942BD763-5CF5-4047-8E0A-B672817EB908}" type="sibTrans" cxnId="{08452E79-495B-A147-BD49-09D67C3222D0}">
      <dgm:prSet/>
      <dgm:spPr/>
      <dgm:t>
        <a:bodyPr/>
        <a:lstStyle/>
        <a:p>
          <a:endParaRPr lang="es-ES"/>
        </a:p>
      </dgm:t>
    </dgm:pt>
    <dgm:pt modelId="{DB278021-97B9-C746-9A0E-24F8CEF5AF90}" type="pres">
      <dgm:prSet presAssocID="{3BC01498-A9BC-F248-875C-B6C8F96294E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2F211D-B561-3841-897A-FD2687942D1E}" type="pres">
      <dgm:prSet presAssocID="{3BC01498-A9BC-F248-875C-B6C8F96294EB}" presName="matrix" presStyleCnt="0"/>
      <dgm:spPr/>
    </dgm:pt>
    <dgm:pt modelId="{41F0F03E-ACEA-4C42-82DC-982F50DCEA38}" type="pres">
      <dgm:prSet presAssocID="{3BC01498-A9BC-F248-875C-B6C8F96294EB}" presName="tile1" presStyleLbl="node1" presStyleIdx="0" presStyleCnt="4"/>
      <dgm:spPr/>
      <dgm:t>
        <a:bodyPr/>
        <a:lstStyle/>
        <a:p>
          <a:endParaRPr lang="es-ES"/>
        </a:p>
      </dgm:t>
    </dgm:pt>
    <dgm:pt modelId="{83CE8431-FA8D-FA4E-9DC6-E71EC12517D8}" type="pres">
      <dgm:prSet presAssocID="{3BC01498-A9BC-F248-875C-B6C8F96294E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27D0F1-A2C3-4C4D-84C3-73EEF991E5ED}" type="pres">
      <dgm:prSet presAssocID="{3BC01498-A9BC-F248-875C-B6C8F96294EB}" presName="tile2" presStyleLbl="node1" presStyleIdx="1" presStyleCnt="4"/>
      <dgm:spPr/>
      <dgm:t>
        <a:bodyPr/>
        <a:lstStyle/>
        <a:p>
          <a:endParaRPr lang="es-ES"/>
        </a:p>
      </dgm:t>
    </dgm:pt>
    <dgm:pt modelId="{3212363F-1F44-E842-8263-F871C5E2F527}" type="pres">
      <dgm:prSet presAssocID="{3BC01498-A9BC-F248-875C-B6C8F96294E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5B86CF-365F-7041-AB98-529F7F73CDE9}" type="pres">
      <dgm:prSet presAssocID="{3BC01498-A9BC-F248-875C-B6C8F96294EB}" presName="tile3" presStyleLbl="node1" presStyleIdx="2" presStyleCnt="4"/>
      <dgm:spPr/>
      <dgm:t>
        <a:bodyPr/>
        <a:lstStyle/>
        <a:p>
          <a:endParaRPr lang="es-ES"/>
        </a:p>
      </dgm:t>
    </dgm:pt>
    <dgm:pt modelId="{8ECDDE77-E636-9D47-A241-31D1B87FB67B}" type="pres">
      <dgm:prSet presAssocID="{3BC01498-A9BC-F248-875C-B6C8F96294E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452006-E84A-514D-9B12-67F452E7DD67}" type="pres">
      <dgm:prSet presAssocID="{3BC01498-A9BC-F248-875C-B6C8F96294EB}" presName="tile4" presStyleLbl="node1" presStyleIdx="3" presStyleCnt="4"/>
      <dgm:spPr/>
      <dgm:t>
        <a:bodyPr/>
        <a:lstStyle/>
        <a:p>
          <a:endParaRPr lang="es-ES"/>
        </a:p>
      </dgm:t>
    </dgm:pt>
    <dgm:pt modelId="{0D2D6F8B-C85A-5D4D-B2DA-893A18277175}" type="pres">
      <dgm:prSet presAssocID="{3BC01498-A9BC-F248-875C-B6C8F96294E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778DA5-F8DA-B54F-955A-50C248506B9C}" type="pres">
      <dgm:prSet presAssocID="{3BC01498-A9BC-F248-875C-B6C8F96294E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D7DBB42B-E73F-8F49-8868-E971CBF1C770}" type="presOf" srcId="{5F45CBD2-7FAD-1B44-8EFD-CF38081A1DC1}" destId="{525B86CF-365F-7041-AB98-529F7F73CDE9}" srcOrd="0" destOrd="0" presId="urn:microsoft.com/office/officeart/2005/8/layout/matrix1"/>
    <dgm:cxn modelId="{45860299-4026-AB45-94A0-BB1EECC08186}" type="presOf" srcId="{82C6959E-5251-4746-9496-E0E7EE304D47}" destId="{41F0F03E-ACEA-4C42-82DC-982F50DCEA38}" srcOrd="0" destOrd="0" presId="urn:microsoft.com/office/officeart/2005/8/layout/matrix1"/>
    <dgm:cxn modelId="{A8BE32DA-0E33-9A45-B33F-0BBEC69B4EC2}" type="presOf" srcId="{989DB964-4053-9642-B1C4-1FC0A0606F9E}" destId="{A0778DA5-F8DA-B54F-955A-50C248506B9C}" srcOrd="0" destOrd="0" presId="urn:microsoft.com/office/officeart/2005/8/layout/matrix1"/>
    <dgm:cxn modelId="{CF2695DC-54C0-9F4A-8BD4-D69609A61C34}" type="presOf" srcId="{5F45CBD2-7FAD-1B44-8EFD-CF38081A1DC1}" destId="{8ECDDE77-E636-9D47-A241-31D1B87FB67B}" srcOrd="1" destOrd="0" presId="urn:microsoft.com/office/officeart/2005/8/layout/matrix1"/>
    <dgm:cxn modelId="{C27E225D-DCC3-6147-98E1-DBD1E5AE4528}" srcId="{3BC01498-A9BC-F248-875C-B6C8F96294EB}" destId="{989DB964-4053-9642-B1C4-1FC0A0606F9E}" srcOrd="0" destOrd="0" parTransId="{AC55CEEF-6377-A745-A68F-BAE03940FAB6}" sibTransId="{5F093EF5-8884-3740-8D19-045C7D131B07}"/>
    <dgm:cxn modelId="{F75F599B-15FC-6A4B-9B32-49CE3933DB47}" type="presOf" srcId="{99DE59E8-EC3D-9E4C-9584-526EF3FB5B52}" destId="{3212363F-1F44-E842-8263-F871C5E2F527}" srcOrd="1" destOrd="0" presId="urn:microsoft.com/office/officeart/2005/8/layout/matrix1"/>
    <dgm:cxn modelId="{150481DC-EA89-AF41-B689-AF34EE77DDCD}" srcId="{989DB964-4053-9642-B1C4-1FC0A0606F9E}" destId="{99DE59E8-EC3D-9E4C-9584-526EF3FB5B52}" srcOrd="1" destOrd="0" parTransId="{78B2621B-194F-A447-BC1A-50EB47F0FE35}" sibTransId="{530F1F79-F170-0544-88DF-4D1CCF619072}"/>
    <dgm:cxn modelId="{1A4B89D0-232D-EE45-9185-FC9B7FB3CA6C}" type="presOf" srcId="{82C6959E-5251-4746-9496-E0E7EE304D47}" destId="{83CE8431-FA8D-FA4E-9DC6-E71EC12517D8}" srcOrd="1" destOrd="0" presId="urn:microsoft.com/office/officeart/2005/8/layout/matrix1"/>
    <dgm:cxn modelId="{08452E79-495B-A147-BD49-09D67C3222D0}" srcId="{989DB964-4053-9642-B1C4-1FC0A0606F9E}" destId="{5362173D-030B-E749-AB53-0FDB186253B2}" srcOrd="3" destOrd="0" parTransId="{6E77C96E-DC2B-9948-9627-7EB77B2414ED}" sibTransId="{942BD763-5CF5-4047-8E0A-B672817EB908}"/>
    <dgm:cxn modelId="{4ABE69F6-CFCC-9B47-B1E6-C542347E9C7D}" type="presOf" srcId="{3BC01498-A9BC-F248-875C-B6C8F96294EB}" destId="{DB278021-97B9-C746-9A0E-24F8CEF5AF90}" srcOrd="0" destOrd="0" presId="urn:microsoft.com/office/officeart/2005/8/layout/matrix1"/>
    <dgm:cxn modelId="{1EFDD0EC-DA37-5F48-BDC4-2F40B8EBD008}" type="presOf" srcId="{99DE59E8-EC3D-9E4C-9584-526EF3FB5B52}" destId="{D927D0F1-A2C3-4C4D-84C3-73EEF991E5ED}" srcOrd="0" destOrd="0" presId="urn:microsoft.com/office/officeart/2005/8/layout/matrix1"/>
    <dgm:cxn modelId="{3FE73A4C-8B8B-6843-BA28-E6447BA82EF4}" type="presOf" srcId="{5362173D-030B-E749-AB53-0FDB186253B2}" destId="{0D2D6F8B-C85A-5D4D-B2DA-893A18277175}" srcOrd="1" destOrd="0" presId="urn:microsoft.com/office/officeart/2005/8/layout/matrix1"/>
    <dgm:cxn modelId="{F957EBAD-04CD-3248-AED8-21EC9FEFA584}" srcId="{989DB964-4053-9642-B1C4-1FC0A0606F9E}" destId="{82C6959E-5251-4746-9496-E0E7EE304D47}" srcOrd="0" destOrd="0" parTransId="{62D69550-EEFE-E345-B178-362EB109B060}" sibTransId="{0A0A0CC6-0004-C243-B4D5-FEFA6FEBCC22}"/>
    <dgm:cxn modelId="{B4ABCBD5-C225-884B-B1AB-7F5C6E0B94DB}" srcId="{989DB964-4053-9642-B1C4-1FC0A0606F9E}" destId="{5F45CBD2-7FAD-1B44-8EFD-CF38081A1DC1}" srcOrd="2" destOrd="0" parTransId="{2A99D5E9-E165-4B44-935A-C17ADA4C4335}" sibTransId="{3BB0DADA-3D56-6B45-BD03-9401BA527949}"/>
    <dgm:cxn modelId="{43653CA5-33B5-E142-B64F-42B243A68205}" type="presOf" srcId="{5362173D-030B-E749-AB53-0FDB186253B2}" destId="{99452006-E84A-514D-9B12-67F452E7DD67}" srcOrd="0" destOrd="0" presId="urn:microsoft.com/office/officeart/2005/8/layout/matrix1"/>
    <dgm:cxn modelId="{D9D38A61-0932-CB4D-BCFF-506288091CF4}" type="presParOf" srcId="{DB278021-97B9-C746-9A0E-24F8CEF5AF90}" destId="{232F211D-B561-3841-897A-FD2687942D1E}" srcOrd="0" destOrd="0" presId="urn:microsoft.com/office/officeart/2005/8/layout/matrix1"/>
    <dgm:cxn modelId="{8CD80DF7-C841-E04F-9322-E4FEB9CF2C66}" type="presParOf" srcId="{232F211D-B561-3841-897A-FD2687942D1E}" destId="{41F0F03E-ACEA-4C42-82DC-982F50DCEA38}" srcOrd="0" destOrd="0" presId="urn:microsoft.com/office/officeart/2005/8/layout/matrix1"/>
    <dgm:cxn modelId="{E54F58AA-D0C8-294E-A032-610A9F20CE18}" type="presParOf" srcId="{232F211D-B561-3841-897A-FD2687942D1E}" destId="{83CE8431-FA8D-FA4E-9DC6-E71EC12517D8}" srcOrd="1" destOrd="0" presId="urn:microsoft.com/office/officeart/2005/8/layout/matrix1"/>
    <dgm:cxn modelId="{99E3D631-4516-C948-BDCF-B98C223084E3}" type="presParOf" srcId="{232F211D-B561-3841-897A-FD2687942D1E}" destId="{D927D0F1-A2C3-4C4D-84C3-73EEF991E5ED}" srcOrd="2" destOrd="0" presId="urn:microsoft.com/office/officeart/2005/8/layout/matrix1"/>
    <dgm:cxn modelId="{35B30132-7060-744E-B6BF-36401498C266}" type="presParOf" srcId="{232F211D-B561-3841-897A-FD2687942D1E}" destId="{3212363F-1F44-E842-8263-F871C5E2F527}" srcOrd="3" destOrd="0" presId="urn:microsoft.com/office/officeart/2005/8/layout/matrix1"/>
    <dgm:cxn modelId="{01F3D312-F2AB-214F-B2D9-A4F910198AA7}" type="presParOf" srcId="{232F211D-B561-3841-897A-FD2687942D1E}" destId="{525B86CF-365F-7041-AB98-529F7F73CDE9}" srcOrd="4" destOrd="0" presId="urn:microsoft.com/office/officeart/2005/8/layout/matrix1"/>
    <dgm:cxn modelId="{110EC51E-6E80-504E-BBC9-553EB2F4179C}" type="presParOf" srcId="{232F211D-B561-3841-897A-FD2687942D1E}" destId="{8ECDDE77-E636-9D47-A241-31D1B87FB67B}" srcOrd="5" destOrd="0" presId="urn:microsoft.com/office/officeart/2005/8/layout/matrix1"/>
    <dgm:cxn modelId="{F6BE8E5F-1337-3444-BDBA-2F3EB6C7124B}" type="presParOf" srcId="{232F211D-B561-3841-897A-FD2687942D1E}" destId="{99452006-E84A-514D-9B12-67F452E7DD67}" srcOrd="6" destOrd="0" presId="urn:microsoft.com/office/officeart/2005/8/layout/matrix1"/>
    <dgm:cxn modelId="{89C1A205-9D59-6D4C-8699-13C748B0DA2D}" type="presParOf" srcId="{232F211D-B561-3841-897A-FD2687942D1E}" destId="{0D2D6F8B-C85A-5D4D-B2DA-893A18277175}" srcOrd="7" destOrd="0" presId="urn:microsoft.com/office/officeart/2005/8/layout/matrix1"/>
    <dgm:cxn modelId="{7C2B5A86-B979-FE4A-A729-C28C7475CC79}" type="presParOf" srcId="{DB278021-97B9-C746-9A0E-24F8CEF5AF90}" destId="{A0778DA5-F8DA-B54F-955A-50C248506B9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26417CD-75EA-DB40-9C32-5251F956EB91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4809622-7857-4E47-8B64-4DE640C0988E}">
      <dgm:prSet phldrT="[Texto]"/>
      <dgm:spPr/>
      <dgm:t>
        <a:bodyPr/>
        <a:lstStyle/>
        <a:p>
          <a:r>
            <a:rPr lang="es-ES" dirty="0" smtClean="0"/>
            <a:t>Inductivo</a:t>
          </a:r>
          <a:endParaRPr lang="es-ES" dirty="0"/>
        </a:p>
      </dgm:t>
    </dgm:pt>
    <dgm:pt modelId="{1B365125-E3DC-3747-872A-DB3AEA77E900}" type="parTrans" cxnId="{66108990-0ABC-E14A-9A45-BBDD9E4EBBC8}">
      <dgm:prSet/>
      <dgm:spPr/>
      <dgm:t>
        <a:bodyPr/>
        <a:lstStyle/>
        <a:p>
          <a:endParaRPr lang="es-ES"/>
        </a:p>
      </dgm:t>
    </dgm:pt>
    <dgm:pt modelId="{07888E5F-9467-734A-AF88-8882BE6FB86B}" type="sibTrans" cxnId="{66108990-0ABC-E14A-9A45-BBDD9E4EBBC8}">
      <dgm:prSet/>
      <dgm:spPr/>
      <dgm:t>
        <a:bodyPr/>
        <a:lstStyle/>
        <a:p>
          <a:endParaRPr lang="es-ES"/>
        </a:p>
      </dgm:t>
    </dgm:pt>
    <dgm:pt modelId="{F051A3B2-A3A6-F74B-878E-F058A078386A}">
      <dgm:prSet phldrT="[Texto]"/>
      <dgm:spPr/>
      <dgm:t>
        <a:bodyPr/>
        <a:lstStyle/>
        <a:p>
          <a:r>
            <a:rPr lang="es-ES" dirty="0" smtClean="0"/>
            <a:t>Recurrente</a:t>
          </a:r>
          <a:endParaRPr lang="es-ES" dirty="0"/>
        </a:p>
      </dgm:t>
    </dgm:pt>
    <dgm:pt modelId="{F0B0A444-82B6-9A48-950E-858B315A3501}" type="parTrans" cxnId="{2E17017A-4A11-E544-8DF2-82C569A9DF7D}">
      <dgm:prSet/>
      <dgm:spPr/>
      <dgm:t>
        <a:bodyPr/>
        <a:lstStyle/>
        <a:p>
          <a:endParaRPr lang="es-ES"/>
        </a:p>
      </dgm:t>
    </dgm:pt>
    <dgm:pt modelId="{7B9F8F40-E952-9441-860C-A7C79118F904}" type="sibTrans" cxnId="{2E17017A-4A11-E544-8DF2-82C569A9DF7D}">
      <dgm:prSet/>
      <dgm:spPr/>
      <dgm:t>
        <a:bodyPr/>
        <a:lstStyle/>
        <a:p>
          <a:endParaRPr lang="es-ES"/>
        </a:p>
      </dgm:t>
    </dgm:pt>
    <dgm:pt modelId="{016BF03C-AF05-6E4F-A8C3-F08AEB0653AD}">
      <dgm:prSet phldrT="[Texto]"/>
      <dgm:spPr/>
      <dgm:t>
        <a:bodyPr/>
        <a:lstStyle/>
        <a:p>
          <a:r>
            <a:rPr lang="es-ES" dirty="0" smtClean="0"/>
            <a:t>Analiza múltiples realidades subjetivas</a:t>
          </a:r>
          <a:endParaRPr lang="es-ES" dirty="0"/>
        </a:p>
      </dgm:t>
    </dgm:pt>
    <dgm:pt modelId="{B74C3A17-631B-8E4A-A369-5BA559652D35}" type="parTrans" cxnId="{31537139-5EB0-8B43-8EB5-B382C95B7605}">
      <dgm:prSet/>
      <dgm:spPr/>
      <dgm:t>
        <a:bodyPr/>
        <a:lstStyle/>
        <a:p>
          <a:endParaRPr lang="es-ES"/>
        </a:p>
      </dgm:t>
    </dgm:pt>
    <dgm:pt modelId="{70A52441-3FDD-724C-944F-837E7E133671}" type="sibTrans" cxnId="{31537139-5EB0-8B43-8EB5-B382C95B7605}">
      <dgm:prSet/>
      <dgm:spPr/>
      <dgm:t>
        <a:bodyPr/>
        <a:lstStyle/>
        <a:p>
          <a:endParaRPr lang="es-ES"/>
        </a:p>
      </dgm:t>
    </dgm:pt>
    <dgm:pt modelId="{126B80C1-850E-124D-8FC9-53A692784CEC}">
      <dgm:prSet/>
      <dgm:spPr/>
      <dgm:t>
        <a:bodyPr/>
        <a:lstStyle/>
        <a:p>
          <a:r>
            <a:rPr lang="es-ES" dirty="0" smtClean="0"/>
            <a:t>No tiene secuencia lineal</a:t>
          </a:r>
          <a:endParaRPr lang="es-ES" dirty="0"/>
        </a:p>
      </dgm:t>
    </dgm:pt>
    <dgm:pt modelId="{0665DDCB-B3D4-7E47-BB98-CD9B9DE9D7D9}" type="parTrans" cxnId="{6D70032D-55D8-A44C-AEDE-4BAECFF0919D}">
      <dgm:prSet/>
      <dgm:spPr/>
      <dgm:t>
        <a:bodyPr/>
        <a:lstStyle/>
        <a:p>
          <a:endParaRPr lang="es-ES"/>
        </a:p>
      </dgm:t>
    </dgm:pt>
    <dgm:pt modelId="{6BB8303C-0C20-1649-8295-CA89424B7E58}" type="sibTrans" cxnId="{6D70032D-55D8-A44C-AEDE-4BAECFF0919D}">
      <dgm:prSet/>
      <dgm:spPr/>
      <dgm:t>
        <a:bodyPr/>
        <a:lstStyle/>
        <a:p>
          <a:endParaRPr lang="es-ES"/>
        </a:p>
      </dgm:t>
    </dgm:pt>
    <dgm:pt modelId="{7BECA43C-03CD-A741-B29A-E72DAAC166DC}" type="pres">
      <dgm:prSet presAssocID="{226417CD-75EA-DB40-9C32-5251F956EB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202239-54E1-6C44-B973-940422A12DB1}" type="pres">
      <dgm:prSet presAssocID="{84809622-7857-4E47-8B64-4DE640C0988E}" presName="composite" presStyleCnt="0"/>
      <dgm:spPr/>
    </dgm:pt>
    <dgm:pt modelId="{A6A03F05-508F-954D-9A10-1A8F25BB2CF7}" type="pres">
      <dgm:prSet presAssocID="{84809622-7857-4E47-8B64-4DE640C0988E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B4261D-C23E-884A-8663-207DFF0A134F}" type="pres">
      <dgm:prSet presAssocID="{84809622-7857-4E47-8B64-4DE640C0988E}" presName="rect2" presStyleLbl="fgImgPlace1" presStyleIdx="0" presStyleCnt="4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2F6D1312-E106-B646-962D-03A9CE73AF41}" type="pres">
      <dgm:prSet presAssocID="{07888E5F-9467-734A-AF88-8882BE6FB86B}" presName="sibTrans" presStyleCnt="0"/>
      <dgm:spPr/>
    </dgm:pt>
    <dgm:pt modelId="{0B3BE51C-5DF8-AB45-8225-669CB3D7C1F9}" type="pres">
      <dgm:prSet presAssocID="{F051A3B2-A3A6-F74B-878E-F058A078386A}" presName="composite" presStyleCnt="0"/>
      <dgm:spPr/>
    </dgm:pt>
    <dgm:pt modelId="{C37D889D-E1D6-734E-858B-3F68C81926D7}" type="pres">
      <dgm:prSet presAssocID="{F051A3B2-A3A6-F74B-878E-F058A078386A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827306-8317-164E-9B16-1384F45E5615}" type="pres">
      <dgm:prSet presAssocID="{F051A3B2-A3A6-F74B-878E-F058A078386A}" presName="rect2" presStyleLbl="fgImgPlace1" presStyleIdx="1" presStyleCnt="4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F14B07BF-75DE-BE45-A12E-608F27E4251B}" type="pres">
      <dgm:prSet presAssocID="{7B9F8F40-E952-9441-860C-A7C79118F904}" presName="sibTrans" presStyleCnt="0"/>
      <dgm:spPr/>
    </dgm:pt>
    <dgm:pt modelId="{67E297E3-45DA-1C47-B2AC-AB370DF14D49}" type="pres">
      <dgm:prSet presAssocID="{016BF03C-AF05-6E4F-A8C3-F08AEB0653AD}" presName="composite" presStyleCnt="0"/>
      <dgm:spPr/>
    </dgm:pt>
    <dgm:pt modelId="{89873520-7EB0-4544-96C1-381B9510F875}" type="pres">
      <dgm:prSet presAssocID="{016BF03C-AF05-6E4F-A8C3-F08AEB0653AD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A4B336-325B-4C4D-8690-5F610D041BF2}" type="pres">
      <dgm:prSet presAssocID="{016BF03C-AF05-6E4F-A8C3-F08AEB0653AD}" presName="rect2" presStyleLbl="fgImgPlace1" presStyleIdx="2" presStyleCnt="4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EA3DB7D1-1AFE-DA44-8E4A-CB597F63898E}" type="pres">
      <dgm:prSet presAssocID="{70A52441-3FDD-724C-944F-837E7E133671}" presName="sibTrans" presStyleCnt="0"/>
      <dgm:spPr/>
    </dgm:pt>
    <dgm:pt modelId="{67639935-EB1F-FB46-BD63-3944B6BF4DBD}" type="pres">
      <dgm:prSet presAssocID="{126B80C1-850E-124D-8FC9-53A692784CEC}" presName="composite" presStyleCnt="0"/>
      <dgm:spPr/>
    </dgm:pt>
    <dgm:pt modelId="{2C2FE6CF-CDF0-6D44-80AB-A38E004B3DA5}" type="pres">
      <dgm:prSet presAssocID="{126B80C1-850E-124D-8FC9-53A692784CEC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0341EC-5C63-F341-B091-28E9A9EEF483}" type="pres">
      <dgm:prSet presAssocID="{126B80C1-850E-124D-8FC9-53A692784CEC}" presName="rect2" presStyleLbl="fgImgPlace1" presStyleIdx="3" presStyleCnt="4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</dgm:ptLst>
  <dgm:cxnLst>
    <dgm:cxn modelId="{6D70032D-55D8-A44C-AEDE-4BAECFF0919D}" srcId="{226417CD-75EA-DB40-9C32-5251F956EB91}" destId="{126B80C1-850E-124D-8FC9-53A692784CEC}" srcOrd="3" destOrd="0" parTransId="{0665DDCB-B3D4-7E47-BB98-CD9B9DE9D7D9}" sibTransId="{6BB8303C-0C20-1649-8295-CA89424B7E58}"/>
    <dgm:cxn modelId="{D6B2EA8D-2413-134A-A27E-B96AF1D467DB}" type="presOf" srcId="{F051A3B2-A3A6-F74B-878E-F058A078386A}" destId="{C37D889D-E1D6-734E-858B-3F68C81926D7}" srcOrd="0" destOrd="0" presId="urn:microsoft.com/office/officeart/2008/layout/PictureStrips"/>
    <dgm:cxn modelId="{8301FEE5-811C-F343-B2E6-CA4C13D660B8}" type="presOf" srcId="{226417CD-75EA-DB40-9C32-5251F956EB91}" destId="{7BECA43C-03CD-A741-B29A-E72DAAC166DC}" srcOrd="0" destOrd="0" presId="urn:microsoft.com/office/officeart/2008/layout/PictureStrips"/>
    <dgm:cxn modelId="{2E17017A-4A11-E544-8DF2-82C569A9DF7D}" srcId="{226417CD-75EA-DB40-9C32-5251F956EB91}" destId="{F051A3B2-A3A6-F74B-878E-F058A078386A}" srcOrd="1" destOrd="0" parTransId="{F0B0A444-82B6-9A48-950E-858B315A3501}" sibTransId="{7B9F8F40-E952-9441-860C-A7C79118F904}"/>
    <dgm:cxn modelId="{9492A9B9-1BE5-144B-B475-0BB79A24B1F3}" type="presOf" srcId="{126B80C1-850E-124D-8FC9-53A692784CEC}" destId="{2C2FE6CF-CDF0-6D44-80AB-A38E004B3DA5}" srcOrd="0" destOrd="0" presId="urn:microsoft.com/office/officeart/2008/layout/PictureStrips"/>
    <dgm:cxn modelId="{66108990-0ABC-E14A-9A45-BBDD9E4EBBC8}" srcId="{226417CD-75EA-DB40-9C32-5251F956EB91}" destId="{84809622-7857-4E47-8B64-4DE640C0988E}" srcOrd="0" destOrd="0" parTransId="{1B365125-E3DC-3747-872A-DB3AEA77E900}" sibTransId="{07888E5F-9467-734A-AF88-8882BE6FB86B}"/>
    <dgm:cxn modelId="{83F0388B-D973-7447-896A-CFB1D6F48EB5}" type="presOf" srcId="{84809622-7857-4E47-8B64-4DE640C0988E}" destId="{A6A03F05-508F-954D-9A10-1A8F25BB2CF7}" srcOrd="0" destOrd="0" presId="urn:microsoft.com/office/officeart/2008/layout/PictureStrips"/>
    <dgm:cxn modelId="{31537139-5EB0-8B43-8EB5-B382C95B7605}" srcId="{226417CD-75EA-DB40-9C32-5251F956EB91}" destId="{016BF03C-AF05-6E4F-A8C3-F08AEB0653AD}" srcOrd="2" destOrd="0" parTransId="{B74C3A17-631B-8E4A-A369-5BA559652D35}" sibTransId="{70A52441-3FDD-724C-944F-837E7E133671}"/>
    <dgm:cxn modelId="{22022E55-E0C6-E646-A770-34506D8AD07A}" type="presOf" srcId="{016BF03C-AF05-6E4F-A8C3-F08AEB0653AD}" destId="{89873520-7EB0-4544-96C1-381B9510F875}" srcOrd="0" destOrd="0" presId="urn:microsoft.com/office/officeart/2008/layout/PictureStrips"/>
    <dgm:cxn modelId="{FF4A62EB-5F3F-1846-BD32-95A64A768934}" type="presParOf" srcId="{7BECA43C-03CD-A741-B29A-E72DAAC166DC}" destId="{45202239-54E1-6C44-B973-940422A12DB1}" srcOrd="0" destOrd="0" presId="urn:microsoft.com/office/officeart/2008/layout/PictureStrips"/>
    <dgm:cxn modelId="{E0E09650-56CC-6741-8B94-F5F7FAB653D2}" type="presParOf" srcId="{45202239-54E1-6C44-B973-940422A12DB1}" destId="{A6A03F05-508F-954D-9A10-1A8F25BB2CF7}" srcOrd="0" destOrd="0" presId="urn:microsoft.com/office/officeart/2008/layout/PictureStrips"/>
    <dgm:cxn modelId="{88F7E860-3492-2A47-9E17-E50E40963554}" type="presParOf" srcId="{45202239-54E1-6C44-B973-940422A12DB1}" destId="{4EB4261D-C23E-884A-8663-207DFF0A134F}" srcOrd="1" destOrd="0" presId="urn:microsoft.com/office/officeart/2008/layout/PictureStrips"/>
    <dgm:cxn modelId="{DBE9C30D-194C-5745-8374-479A9579F080}" type="presParOf" srcId="{7BECA43C-03CD-A741-B29A-E72DAAC166DC}" destId="{2F6D1312-E106-B646-962D-03A9CE73AF41}" srcOrd="1" destOrd="0" presId="urn:microsoft.com/office/officeart/2008/layout/PictureStrips"/>
    <dgm:cxn modelId="{A976FCD7-C003-7648-8333-ACB497CC8BBE}" type="presParOf" srcId="{7BECA43C-03CD-A741-B29A-E72DAAC166DC}" destId="{0B3BE51C-5DF8-AB45-8225-669CB3D7C1F9}" srcOrd="2" destOrd="0" presId="urn:microsoft.com/office/officeart/2008/layout/PictureStrips"/>
    <dgm:cxn modelId="{5F1750FD-2886-4B4E-ABBE-CAABDEB3FFD4}" type="presParOf" srcId="{0B3BE51C-5DF8-AB45-8225-669CB3D7C1F9}" destId="{C37D889D-E1D6-734E-858B-3F68C81926D7}" srcOrd="0" destOrd="0" presId="urn:microsoft.com/office/officeart/2008/layout/PictureStrips"/>
    <dgm:cxn modelId="{9421F1C4-5B21-484E-9C1C-89DBC6951406}" type="presParOf" srcId="{0B3BE51C-5DF8-AB45-8225-669CB3D7C1F9}" destId="{D8827306-8317-164E-9B16-1384F45E5615}" srcOrd="1" destOrd="0" presId="urn:microsoft.com/office/officeart/2008/layout/PictureStrips"/>
    <dgm:cxn modelId="{414D7B1D-5D33-794A-81A1-4DBC74A73B6A}" type="presParOf" srcId="{7BECA43C-03CD-A741-B29A-E72DAAC166DC}" destId="{F14B07BF-75DE-BE45-A12E-608F27E4251B}" srcOrd="3" destOrd="0" presId="urn:microsoft.com/office/officeart/2008/layout/PictureStrips"/>
    <dgm:cxn modelId="{388ED457-A733-3A4D-ABAE-E524AF5D796D}" type="presParOf" srcId="{7BECA43C-03CD-A741-B29A-E72DAAC166DC}" destId="{67E297E3-45DA-1C47-B2AC-AB370DF14D49}" srcOrd="4" destOrd="0" presId="urn:microsoft.com/office/officeart/2008/layout/PictureStrips"/>
    <dgm:cxn modelId="{9EAAEAED-7754-FF4D-B816-9AF08E7FE3C2}" type="presParOf" srcId="{67E297E3-45DA-1C47-B2AC-AB370DF14D49}" destId="{89873520-7EB0-4544-96C1-381B9510F875}" srcOrd="0" destOrd="0" presId="urn:microsoft.com/office/officeart/2008/layout/PictureStrips"/>
    <dgm:cxn modelId="{AD3148C7-8F47-7D48-B6EE-8032889C93DF}" type="presParOf" srcId="{67E297E3-45DA-1C47-B2AC-AB370DF14D49}" destId="{70A4B336-325B-4C4D-8690-5F610D041BF2}" srcOrd="1" destOrd="0" presId="urn:microsoft.com/office/officeart/2008/layout/PictureStrips"/>
    <dgm:cxn modelId="{60A6D7D9-2231-9947-878E-26CF6F8DA207}" type="presParOf" srcId="{7BECA43C-03CD-A741-B29A-E72DAAC166DC}" destId="{EA3DB7D1-1AFE-DA44-8E4A-CB597F63898E}" srcOrd="5" destOrd="0" presId="urn:microsoft.com/office/officeart/2008/layout/PictureStrips"/>
    <dgm:cxn modelId="{1B2926F7-32F7-2A45-8474-7641EF08D3B8}" type="presParOf" srcId="{7BECA43C-03CD-A741-B29A-E72DAAC166DC}" destId="{67639935-EB1F-FB46-BD63-3944B6BF4DBD}" srcOrd="6" destOrd="0" presId="urn:microsoft.com/office/officeart/2008/layout/PictureStrips"/>
    <dgm:cxn modelId="{C1CF3C29-5671-924C-B640-C207C5F90B74}" type="presParOf" srcId="{67639935-EB1F-FB46-BD63-3944B6BF4DBD}" destId="{2C2FE6CF-CDF0-6D44-80AB-A38E004B3DA5}" srcOrd="0" destOrd="0" presId="urn:microsoft.com/office/officeart/2008/layout/PictureStrips"/>
    <dgm:cxn modelId="{369E4029-D85B-4D49-AF1E-68C1641941EC}" type="presParOf" srcId="{67639935-EB1F-FB46-BD63-3944B6BF4DBD}" destId="{9E0341EC-5C63-F341-B091-28E9A9EEF48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27B57E1-DEE8-2545-8C6D-3A54CC10820C}" type="doc">
      <dgm:prSet loTypeId="urn:microsoft.com/office/officeart/2008/layout/AscendingPictureAccent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2E1A2C3-F488-5448-A68D-D39F28D4C72D}">
      <dgm:prSet phldrT="[Texto]"/>
      <dgm:spPr/>
      <dgm:t>
        <a:bodyPr/>
        <a:lstStyle/>
        <a:p>
          <a:r>
            <a:rPr lang="es-ES" dirty="0" smtClean="0"/>
            <a:t>Profundidad de significados</a:t>
          </a:r>
          <a:endParaRPr lang="es-ES" dirty="0"/>
        </a:p>
      </dgm:t>
    </dgm:pt>
    <dgm:pt modelId="{0CE0F354-EC33-B64E-B5D5-23B305F4CC20}" type="parTrans" cxnId="{A10D8063-F3B7-FE44-B869-A9788940AF63}">
      <dgm:prSet/>
      <dgm:spPr/>
      <dgm:t>
        <a:bodyPr/>
        <a:lstStyle/>
        <a:p>
          <a:endParaRPr lang="es-ES"/>
        </a:p>
      </dgm:t>
    </dgm:pt>
    <dgm:pt modelId="{08497647-C266-AC45-B628-CA4AEAE78510}" type="sibTrans" cxnId="{A10D8063-F3B7-FE44-B869-A9788940AF63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30D8BFE3-6E9C-7348-A47A-9D7D0707C921}">
      <dgm:prSet/>
      <dgm:spPr/>
      <dgm:t>
        <a:bodyPr/>
        <a:lstStyle/>
        <a:p>
          <a:r>
            <a:rPr lang="es-ES" dirty="0" smtClean="0"/>
            <a:t>Contextualiza el fenómeno</a:t>
          </a:r>
          <a:endParaRPr lang="es-ES" dirty="0"/>
        </a:p>
      </dgm:t>
    </dgm:pt>
    <dgm:pt modelId="{112EF144-A255-FE4B-AEC3-90CA2984D73B}" type="parTrans" cxnId="{82BE1A39-9FDC-7F4F-8666-2A2E2D90EAE2}">
      <dgm:prSet/>
      <dgm:spPr/>
      <dgm:t>
        <a:bodyPr/>
        <a:lstStyle/>
        <a:p>
          <a:endParaRPr lang="es-ES"/>
        </a:p>
      </dgm:t>
    </dgm:pt>
    <dgm:pt modelId="{6DDA7F16-40A6-6847-8C10-140A1C6D5294}" type="sibTrans" cxnId="{82BE1A39-9FDC-7F4F-8666-2A2E2D90EAE2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3F758970-DF1E-F243-B439-F975AAB09DE5}">
      <dgm:prSet/>
      <dgm:spPr/>
      <dgm:t>
        <a:bodyPr/>
        <a:lstStyle/>
        <a:p>
          <a:r>
            <a:rPr lang="es-ES" dirty="0" smtClean="0"/>
            <a:t>Riqueza interpretativa</a:t>
          </a:r>
          <a:endParaRPr lang="es-ES" dirty="0"/>
        </a:p>
      </dgm:t>
    </dgm:pt>
    <dgm:pt modelId="{57EDBEDA-7DB2-3849-A3DB-98D5F2682F41}" type="parTrans" cxnId="{69B88AF1-29B8-B647-90E4-A55525884C12}">
      <dgm:prSet/>
      <dgm:spPr/>
      <dgm:t>
        <a:bodyPr/>
        <a:lstStyle/>
        <a:p>
          <a:endParaRPr lang="es-ES"/>
        </a:p>
      </dgm:t>
    </dgm:pt>
    <dgm:pt modelId="{3D950752-0497-6444-BAEE-6B17D45C86F7}" type="sibTrans" cxnId="{69B88AF1-29B8-B647-90E4-A55525884C12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6BA21293-0F13-A346-84AC-419EA2E3A8EC}">
      <dgm:prSet/>
      <dgm:spPr/>
      <dgm:t>
        <a:bodyPr/>
        <a:lstStyle/>
        <a:p>
          <a:r>
            <a:rPr lang="es-ES" smtClean="0"/>
            <a:t>Amplitud</a:t>
          </a:r>
          <a:endParaRPr lang="es-ES" dirty="0"/>
        </a:p>
      </dgm:t>
    </dgm:pt>
    <dgm:pt modelId="{0DA735F7-B91B-A641-B856-479A6D4AD4CD}" type="parTrans" cxnId="{91DED680-CAB2-5A41-8CF2-F8C5C574CB45}">
      <dgm:prSet/>
      <dgm:spPr/>
      <dgm:t>
        <a:bodyPr/>
        <a:lstStyle/>
        <a:p>
          <a:endParaRPr lang="es-ES"/>
        </a:p>
      </dgm:t>
    </dgm:pt>
    <dgm:pt modelId="{18A80167-C0D4-074E-85FA-CEFA3D6041F3}" type="sibTrans" cxnId="{91DED680-CAB2-5A41-8CF2-F8C5C574CB4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3260DBA2-0916-FD4B-9175-188AE3F04029}" type="pres">
      <dgm:prSet presAssocID="{527B57E1-DEE8-2545-8C6D-3A54CC10820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649B758A-D720-F845-8BC5-56909615493F}" type="pres">
      <dgm:prSet presAssocID="{527B57E1-DEE8-2545-8C6D-3A54CC10820C}" presName="dot1" presStyleLbl="alignNode1" presStyleIdx="0" presStyleCnt="13"/>
      <dgm:spPr/>
    </dgm:pt>
    <dgm:pt modelId="{C5319F34-6455-7F44-93C3-580700A8B8C1}" type="pres">
      <dgm:prSet presAssocID="{527B57E1-DEE8-2545-8C6D-3A54CC10820C}" presName="dot2" presStyleLbl="alignNode1" presStyleIdx="1" presStyleCnt="13"/>
      <dgm:spPr/>
    </dgm:pt>
    <dgm:pt modelId="{DB00C2A8-0293-864D-9427-72AE9D45AF03}" type="pres">
      <dgm:prSet presAssocID="{527B57E1-DEE8-2545-8C6D-3A54CC10820C}" presName="dot3" presStyleLbl="alignNode1" presStyleIdx="2" presStyleCnt="13"/>
      <dgm:spPr/>
    </dgm:pt>
    <dgm:pt modelId="{AB914C42-2B7C-1248-A656-09BD15A62684}" type="pres">
      <dgm:prSet presAssocID="{527B57E1-DEE8-2545-8C6D-3A54CC10820C}" presName="dot4" presStyleLbl="alignNode1" presStyleIdx="3" presStyleCnt="13"/>
      <dgm:spPr/>
    </dgm:pt>
    <dgm:pt modelId="{32DF56DA-B949-3840-88B8-E3979DF84AB7}" type="pres">
      <dgm:prSet presAssocID="{527B57E1-DEE8-2545-8C6D-3A54CC10820C}" presName="dot5" presStyleLbl="alignNode1" presStyleIdx="4" presStyleCnt="13"/>
      <dgm:spPr/>
    </dgm:pt>
    <dgm:pt modelId="{77C05DBA-C9FC-C94E-9E41-7B65BDCC2DA7}" type="pres">
      <dgm:prSet presAssocID="{527B57E1-DEE8-2545-8C6D-3A54CC10820C}" presName="dot6" presStyleLbl="alignNode1" presStyleIdx="5" presStyleCnt="13"/>
      <dgm:spPr/>
    </dgm:pt>
    <dgm:pt modelId="{0B8A9932-FC36-D746-956E-5827F89BD593}" type="pres">
      <dgm:prSet presAssocID="{527B57E1-DEE8-2545-8C6D-3A54CC10820C}" presName="dotArrow1" presStyleLbl="alignNode1" presStyleIdx="6" presStyleCnt="13"/>
      <dgm:spPr/>
    </dgm:pt>
    <dgm:pt modelId="{1E5C2068-538B-E747-A584-D97738706EA9}" type="pres">
      <dgm:prSet presAssocID="{527B57E1-DEE8-2545-8C6D-3A54CC10820C}" presName="dotArrow2" presStyleLbl="alignNode1" presStyleIdx="7" presStyleCnt="13"/>
      <dgm:spPr/>
    </dgm:pt>
    <dgm:pt modelId="{9469C929-6099-E546-91B2-9FE4977751B0}" type="pres">
      <dgm:prSet presAssocID="{527B57E1-DEE8-2545-8C6D-3A54CC10820C}" presName="dotArrow3" presStyleLbl="alignNode1" presStyleIdx="8" presStyleCnt="13"/>
      <dgm:spPr/>
    </dgm:pt>
    <dgm:pt modelId="{3594C3B1-0D9D-5448-AF9C-DA6FF35DED16}" type="pres">
      <dgm:prSet presAssocID="{527B57E1-DEE8-2545-8C6D-3A54CC10820C}" presName="dotArrow4" presStyleLbl="alignNode1" presStyleIdx="9" presStyleCnt="13"/>
      <dgm:spPr/>
    </dgm:pt>
    <dgm:pt modelId="{E8E2F4B9-4ACF-A649-B0E1-CEA3CAD8726C}" type="pres">
      <dgm:prSet presAssocID="{527B57E1-DEE8-2545-8C6D-3A54CC10820C}" presName="dotArrow5" presStyleLbl="alignNode1" presStyleIdx="10" presStyleCnt="13"/>
      <dgm:spPr/>
    </dgm:pt>
    <dgm:pt modelId="{D0F1C96D-3585-5742-9BC4-519BE61A0A5E}" type="pres">
      <dgm:prSet presAssocID="{527B57E1-DEE8-2545-8C6D-3A54CC10820C}" presName="dotArrow6" presStyleLbl="alignNode1" presStyleIdx="11" presStyleCnt="13"/>
      <dgm:spPr/>
    </dgm:pt>
    <dgm:pt modelId="{0D77E0FB-BD9C-7640-8280-BA5BCF9CE16E}" type="pres">
      <dgm:prSet presAssocID="{527B57E1-DEE8-2545-8C6D-3A54CC10820C}" presName="dotArrow7" presStyleLbl="alignNode1" presStyleIdx="12" presStyleCnt="13"/>
      <dgm:spPr/>
    </dgm:pt>
    <dgm:pt modelId="{DBF13366-E5D3-A249-B14A-788DB4DA56D9}" type="pres">
      <dgm:prSet presAssocID="{30D8BFE3-6E9C-7348-A47A-9D7D0707C921}" presName="parTx1" presStyleLbl="node1" presStyleIdx="0" presStyleCnt="4"/>
      <dgm:spPr/>
      <dgm:t>
        <a:bodyPr/>
        <a:lstStyle/>
        <a:p>
          <a:endParaRPr lang="es-ES"/>
        </a:p>
      </dgm:t>
    </dgm:pt>
    <dgm:pt modelId="{935DC4C1-E5C5-D840-B903-DE453EF52651}" type="pres">
      <dgm:prSet presAssocID="{6DDA7F16-40A6-6847-8C10-140A1C6D5294}" presName="picture1" presStyleCnt="0"/>
      <dgm:spPr/>
    </dgm:pt>
    <dgm:pt modelId="{8489AF16-8D2F-324F-8D9F-8FABAC3BAFDF}" type="pres">
      <dgm:prSet presAssocID="{6DDA7F16-40A6-6847-8C10-140A1C6D5294}" presName="imageRepeatNode" presStyleLbl="fgImgPlace1" presStyleIdx="0" presStyleCnt="4"/>
      <dgm:spPr/>
      <dgm:t>
        <a:bodyPr/>
        <a:lstStyle/>
        <a:p>
          <a:endParaRPr lang="es-ES"/>
        </a:p>
      </dgm:t>
    </dgm:pt>
    <dgm:pt modelId="{3D4522D5-FA23-5B40-85B5-A67F20B31A07}" type="pres">
      <dgm:prSet presAssocID="{3F758970-DF1E-F243-B439-F975AAB09DE5}" presName="parTx2" presStyleLbl="node1" presStyleIdx="1" presStyleCnt="4"/>
      <dgm:spPr/>
      <dgm:t>
        <a:bodyPr/>
        <a:lstStyle/>
        <a:p>
          <a:endParaRPr lang="es-ES"/>
        </a:p>
      </dgm:t>
    </dgm:pt>
    <dgm:pt modelId="{E3DD2B50-8B52-1643-A947-ACA9D9E1609B}" type="pres">
      <dgm:prSet presAssocID="{3D950752-0497-6444-BAEE-6B17D45C86F7}" presName="picture2" presStyleCnt="0"/>
      <dgm:spPr/>
    </dgm:pt>
    <dgm:pt modelId="{98769094-6F5F-B04E-BA4E-22805A86F4FB}" type="pres">
      <dgm:prSet presAssocID="{3D950752-0497-6444-BAEE-6B17D45C86F7}" presName="imageRepeatNode" presStyleLbl="fgImgPlace1" presStyleIdx="1" presStyleCnt="4"/>
      <dgm:spPr/>
      <dgm:t>
        <a:bodyPr/>
        <a:lstStyle/>
        <a:p>
          <a:endParaRPr lang="es-ES"/>
        </a:p>
      </dgm:t>
    </dgm:pt>
    <dgm:pt modelId="{4B369309-CF9F-614F-AEE4-0D38D5FA9D39}" type="pres">
      <dgm:prSet presAssocID="{6BA21293-0F13-A346-84AC-419EA2E3A8EC}" presName="parTx3" presStyleLbl="node1" presStyleIdx="2" presStyleCnt="4"/>
      <dgm:spPr/>
      <dgm:t>
        <a:bodyPr/>
        <a:lstStyle/>
        <a:p>
          <a:endParaRPr lang="es-ES"/>
        </a:p>
      </dgm:t>
    </dgm:pt>
    <dgm:pt modelId="{ED9506BE-4721-A548-84CA-41F2F08B360E}" type="pres">
      <dgm:prSet presAssocID="{18A80167-C0D4-074E-85FA-CEFA3D6041F3}" presName="picture3" presStyleCnt="0"/>
      <dgm:spPr/>
    </dgm:pt>
    <dgm:pt modelId="{C8162077-BE49-BF46-9D12-03B360944C10}" type="pres">
      <dgm:prSet presAssocID="{18A80167-C0D4-074E-85FA-CEFA3D6041F3}" presName="imageRepeatNode" presStyleLbl="fgImgPlace1" presStyleIdx="2" presStyleCnt="4"/>
      <dgm:spPr/>
      <dgm:t>
        <a:bodyPr/>
        <a:lstStyle/>
        <a:p>
          <a:endParaRPr lang="es-ES"/>
        </a:p>
      </dgm:t>
    </dgm:pt>
    <dgm:pt modelId="{7D27EE43-360C-1A48-98FB-5A4849138058}" type="pres">
      <dgm:prSet presAssocID="{32E1A2C3-F488-5448-A68D-D39F28D4C72D}" presName="parTx4" presStyleLbl="node1" presStyleIdx="3" presStyleCnt="4"/>
      <dgm:spPr/>
      <dgm:t>
        <a:bodyPr/>
        <a:lstStyle/>
        <a:p>
          <a:endParaRPr lang="es-ES"/>
        </a:p>
      </dgm:t>
    </dgm:pt>
    <dgm:pt modelId="{EC31C7AF-C368-B246-8AE1-95AE4A5F6819}" type="pres">
      <dgm:prSet presAssocID="{08497647-C266-AC45-B628-CA4AEAE78510}" presName="picture4" presStyleCnt="0"/>
      <dgm:spPr/>
    </dgm:pt>
    <dgm:pt modelId="{1672F254-9CD3-6442-84A1-8C30FCB7898C}" type="pres">
      <dgm:prSet presAssocID="{08497647-C266-AC45-B628-CA4AEAE78510}" presName="imageRepeatNode" presStyleLbl="fgImgPlace1" presStyleIdx="3" presStyleCnt="4"/>
      <dgm:spPr/>
      <dgm:t>
        <a:bodyPr/>
        <a:lstStyle/>
        <a:p>
          <a:endParaRPr lang="es-ES"/>
        </a:p>
      </dgm:t>
    </dgm:pt>
  </dgm:ptLst>
  <dgm:cxnLst>
    <dgm:cxn modelId="{7726C3AB-0B97-4F46-8ACC-E61C1F5EA215}" type="presOf" srcId="{6DDA7F16-40A6-6847-8C10-140A1C6D5294}" destId="{8489AF16-8D2F-324F-8D9F-8FABAC3BAFDF}" srcOrd="0" destOrd="0" presId="urn:microsoft.com/office/officeart/2008/layout/AscendingPictureAccentProcess"/>
    <dgm:cxn modelId="{B70F67F9-92C4-1148-96F7-F5C1EBE1A0C6}" type="presOf" srcId="{3D950752-0497-6444-BAEE-6B17D45C86F7}" destId="{98769094-6F5F-B04E-BA4E-22805A86F4FB}" srcOrd="0" destOrd="0" presId="urn:microsoft.com/office/officeart/2008/layout/AscendingPictureAccentProcess"/>
    <dgm:cxn modelId="{95B57C2F-25C1-E44E-918E-55DCD7DF78FB}" type="presOf" srcId="{08497647-C266-AC45-B628-CA4AEAE78510}" destId="{1672F254-9CD3-6442-84A1-8C30FCB7898C}" srcOrd="0" destOrd="0" presId="urn:microsoft.com/office/officeart/2008/layout/AscendingPictureAccentProcess"/>
    <dgm:cxn modelId="{D19F0EB8-A672-2D46-B163-32E3FC78B13D}" type="presOf" srcId="{32E1A2C3-F488-5448-A68D-D39F28D4C72D}" destId="{7D27EE43-360C-1A48-98FB-5A4849138058}" srcOrd="0" destOrd="0" presId="urn:microsoft.com/office/officeart/2008/layout/AscendingPictureAccentProcess"/>
    <dgm:cxn modelId="{A10D8063-F3B7-FE44-B869-A9788940AF63}" srcId="{527B57E1-DEE8-2545-8C6D-3A54CC10820C}" destId="{32E1A2C3-F488-5448-A68D-D39F28D4C72D}" srcOrd="3" destOrd="0" parTransId="{0CE0F354-EC33-B64E-B5D5-23B305F4CC20}" sibTransId="{08497647-C266-AC45-B628-CA4AEAE78510}"/>
    <dgm:cxn modelId="{82BE1A39-9FDC-7F4F-8666-2A2E2D90EAE2}" srcId="{527B57E1-DEE8-2545-8C6D-3A54CC10820C}" destId="{30D8BFE3-6E9C-7348-A47A-9D7D0707C921}" srcOrd="0" destOrd="0" parTransId="{112EF144-A255-FE4B-AEC3-90CA2984D73B}" sibTransId="{6DDA7F16-40A6-6847-8C10-140A1C6D5294}"/>
    <dgm:cxn modelId="{F28C3F99-321B-224F-B6DE-130E25A3A802}" type="presOf" srcId="{527B57E1-DEE8-2545-8C6D-3A54CC10820C}" destId="{3260DBA2-0916-FD4B-9175-188AE3F04029}" srcOrd="0" destOrd="0" presId="urn:microsoft.com/office/officeart/2008/layout/AscendingPictureAccentProcess"/>
    <dgm:cxn modelId="{91DED680-CAB2-5A41-8CF2-F8C5C574CB45}" srcId="{527B57E1-DEE8-2545-8C6D-3A54CC10820C}" destId="{6BA21293-0F13-A346-84AC-419EA2E3A8EC}" srcOrd="2" destOrd="0" parTransId="{0DA735F7-B91B-A641-B856-479A6D4AD4CD}" sibTransId="{18A80167-C0D4-074E-85FA-CEFA3D6041F3}"/>
    <dgm:cxn modelId="{0BAEDF54-3D49-8A49-A3CF-F311EFB9FE53}" type="presOf" srcId="{18A80167-C0D4-074E-85FA-CEFA3D6041F3}" destId="{C8162077-BE49-BF46-9D12-03B360944C10}" srcOrd="0" destOrd="0" presId="urn:microsoft.com/office/officeart/2008/layout/AscendingPictureAccentProcess"/>
    <dgm:cxn modelId="{69B88AF1-29B8-B647-90E4-A55525884C12}" srcId="{527B57E1-DEE8-2545-8C6D-3A54CC10820C}" destId="{3F758970-DF1E-F243-B439-F975AAB09DE5}" srcOrd="1" destOrd="0" parTransId="{57EDBEDA-7DB2-3849-A3DB-98D5F2682F41}" sibTransId="{3D950752-0497-6444-BAEE-6B17D45C86F7}"/>
    <dgm:cxn modelId="{1AE96B28-C93F-BA49-AE7B-19E8B21B654E}" type="presOf" srcId="{6BA21293-0F13-A346-84AC-419EA2E3A8EC}" destId="{4B369309-CF9F-614F-AEE4-0D38D5FA9D39}" srcOrd="0" destOrd="0" presId="urn:microsoft.com/office/officeart/2008/layout/AscendingPictureAccentProcess"/>
    <dgm:cxn modelId="{DEF2C95A-D2A9-E747-AF4B-D7608ABC6058}" type="presOf" srcId="{3F758970-DF1E-F243-B439-F975AAB09DE5}" destId="{3D4522D5-FA23-5B40-85B5-A67F20B31A07}" srcOrd="0" destOrd="0" presId="urn:microsoft.com/office/officeart/2008/layout/AscendingPictureAccentProcess"/>
    <dgm:cxn modelId="{0F348530-998A-6B40-8228-C927A18580AC}" type="presOf" srcId="{30D8BFE3-6E9C-7348-A47A-9D7D0707C921}" destId="{DBF13366-E5D3-A249-B14A-788DB4DA56D9}" srcOrd="0" destOrd="0" presId="urn:microsoft.com/office/officeart/2008/layout/AscendingPictureAccentProcess"/>
    <dgm:cxn modelId="{E8FCDCA3-1AA8-FA4A-B726-341F78594E02}" type="presParOf" srcId="{3260DBA2-0916-FD4B-9175-188AE3F04029}" destId="{649B758A-D720-F845-8BC5-56909615493F}" srcOrd="0" destOrd="0" presId="urn:microsoft.com/office/officeart/2008/layout/AscendingPictureAccentProcess"/>
    <dgm:cxn modelId="{1CD54828-0E96-034F-AD67-C4EB3C3E71C4}" type="presParOf" srcId="{3260DBA2-0916-FD4B-9175-188AE3F04029}" destId="{C5319F34-6455-7F44-93C3-580700A8B8C1}" srcOrd="1" destOrd="0" presId="urn:microsoft.com/office/officeart/2008/layout/AscendingPictureAccentProcess"/>
    <dgm:cxn modelId="{245A577B-8253-9643-9EEA-C2916E8B82D9}" type="presParOf" srcId="{3260DBA2-0916-FD4B-9175-188AE3F04029}" destId="{DB00C2A8-0293-864D-9427-72AE9D45AF03}" srcOrd="2" destOrd="0" presId="urn:microsoft.com/office/officeart/2008/layout/AscendingPictureAccentProcess"/>
    <dgm:cxn modelId="{3BC2AA17-DB4A-5D43-85BF-3156AD874184}" type="presParOf" srcId="{3260DBA2-0916-FD4B-9175-188AE3F04029}" destId="{AB914C42-2B7C-1248-A656-09BD15A62684}" srcOrd="3" destOrd="0" presId="urn:microsoft.com/office/officeart/2008/layout/AscendingPictureAccentProcess"/>
    <dgm:cxn modelId="{B96DD2BC-5AE1-F846-8743-EE3325475009}" type="presParOf" srcId="{3260DBA2-0916-FD4B-9175-188AE3F04029}" destId="{32DF56DA-B949-3840-88B8-E3979DF84AB7}" srcOrd="4" destOrd="0" presId="urn:microsoft.com/office/officeart/2008/layout/AscendingPictureAccentProcess"/>
    <dgm:cxn modelId="{0174B1C5-1ECD-2841-8733-5EC7EF66927F}" type="presParOf" srcId="{3260DBA2-0916-FD4B-9175-188AE3F04029}" destId="{77C05DBA-C9FC-C94E-9E41-7B65BDCC2DA7}" srcOrd="5" destOrd="0" presId="urn:microsoft.com/office/officeart/2008/layout/AscendingPictureAccentProcess"/>
    <dgm:cxn modelId="{7CB1FFF8-3A90-914D-BA5C-6649122AED42}" type="presParOf" srcId="{3260DBA2-0916-FD4B-9175-188AE3F04029}" destId="{0B8A9932-FC36-D746-956E-5827F89BD593}" srcOrd="6" destOrd="0" presId="urn:microsoft.com/office/officeart/2008/layout/AscendingPictureAccentProcess"/>
    <dgm:cxn modelId="{D6280DB4-6552-E84B-8DE3-93A4983F7589}" type="presParOf" srcId="{3260DBA2-0916-FD4B-9175-188AE3F04029}" destId="{1E5C2068-538B-E747-A584-D97738706EA9}" srcOrd="7" destOrd="0" presId="urn:microsoft.com/office/officeart/2008/layout/AscendingPictureAccentProcess"/>
    <dgm:cxn modelId="{B99FB8EF-F0DE-D54E-B22A-766101F9652B}" type="presParOf" srcId="{3260DBA2-0916-FD4B-9175-188AE3F04029}" destId="{9469C929-6099-E546-91B2-9FE4977751B0}" srcOrd="8" destOrd="0" presId="urn:microsoft.com/office/officeart/2008/layout/AscendingPictureAccentProcess"/>
    <dgm:cxn modelId="{9265AF76-EBD4-0E46-B7D6-52EA21B9B89C}" type="presParOf" srcId="{3260DBA2-0916-FD4B-9175-188AE3F04029}" destId="{3594C3B1-0D9D-5448-AF9C-DA6FF35DED16}" srcOrd="9" destOrd="0" presId="urn:microsoft.com/office/officeart/2008/layout/AscendingPictureAccentProcess"/>
    <dgm:cxn modelId="{44917E4F-AAAD-B740-BADC-22CCDB7D7BA3}" type="presParOf" srcId="{3260DBA2-0916-FD4B-9175-188AE3F04029}" destId="{E8E2F4B9-4ACF-A649-B0E1-CEA3CAD8726C}" srcOrd="10" destOrd="0" presId="urn:microsoft.com/office/officeart/2008/layout/AscendingPictureAccentProcess"/>
    <dgm:cxn modelId="{F44B05A9-34E2-F14C-843C-0A75C5AB860B}" type="presParOf" srcId="{3260DBA2-0916-FD4B-9175-188AE3F04029}" destId="{D0F1C96D-3585-5742-9BC4-519BE61A0A5E}" srcOrd="11" destOrd="0" presId="urn:microsoft.com/office/officeart/2008/layout/AscendingPictureAccentProcess"/>
    <dgm:cxn modelId="{D2B4B109-C0CC-414A-9411-FDEC1412BBD5}" type="presParOf" srcId="{3260DBA2-0916-FD4B-9175-188AE3F04029}" destId="{0D77E0FB-BD9C-7640-8280-BA5BCF9CE16E}" srcOrd="12" destOrd="0" presId="urn:microsoft.com/office/officeart/2008/layout/AscendingPictureAccentProcess"/>
    <dgm:cxn modelId="{756235D2-7997-BB41-9C2C-F037D2CFF4BE}" type="presParOf" srcId="{3260DBA2-0916-FD4B-9175-188AE3F04029}" destId="{DBF13366-E5D3-A249-B14A-788DB4DA56D9}" srcOrd="13" destOrd="0" presId="urn:microsoft.com/office/officeart/2008/layout/AscendingPictureAccentProcess"/>
    <dgm:cxn modelId="{11FCE117-1EF7-6040-9688-AFCA0ED85E85}" type="presParOf" srcId="{3260DBA2-0916-FD4B-9175-188AE3F04029}" destId="{935DC4C1-E5C5-D840-B903-DE453EF52651}" srcOrd="14" destOrd="0" presId="urn:microsoft.com/office/officeart/2008/layout/AscendingPictureAccentProcess"/>
    <dgm:cxn modelId="{76225AD8-6191-8740-907C-12F2B4016E0F}" type="presParOf" srcId="{935DC4C1-E5C5-D840-B903-DE453EF52651}" destId="{8489AF16-8D2F-324F-8D9F-8FABAC3BAFDF}" srcOrd="0" destOrd="0" presId="urn:microsoft.com/office/officeart/2008/layout/AscendingPictureAccentProcess"/>
    <dgm:cxn modelId="{815B8EC0-080F-BA4E-B817-0DA532AC9CAD}" type="presParOf" srcId="{3260DBA2-0916-FD4B-9175-188AE3F04029}" destId="{3D4522D5-FA23-5B40-85B5-A67F20B31A07}" srcOrd="15" destOrd="0" presId="urn:microsoft.com/office/officeart/2008/layout/AscendingPictureAccentProcess"/>
    <dgm:cxn modelId="{A388AC76-59B1-6645-B05C-848BC6AE570A}" type="presParOf" srcId="{3260DBA2-0916-FD4B-9175-188AE3F04029}" destId="{E3DD2B50-8B52-1643-A947-ACA9D9E1609B}" srcOrd="16" destOrd="0" presId="urn:microsoft.com/office/officeart/2008/layout/AscendingPictureAccentProcess"/>
    <dgm:cxn modelId="{967021D7-393B-0641-9F24-8C052B0B5488}" type="presParOf" srcId="{E3DD2B50-8B52-1643-A947-ACA9D9E1609B}" destId="{98769094-6F5F-B04E-BA4E-22805A86F4FB}" srcOrd="0" destOrd="0" presId="urn:microsoft.com/office/officeart/2008/layout/AscendingPictureAccentProcess"/>
    <dgm:cxn modelId="{65EF2A74-30F8-7A4E-B2FB-7A03EEB7B7D5}" type="presParOf" srcId="{3260DBA2-0916-FD4B-9175-188AE3F04029}" destId="{4B369309-CF9F-614F-AEE4-0D38D5FA9D39}" srcOrd="17" destOrd="0" presId="urn:microsoft.com/office/officeart/2008/layout/AscendingPictureAccentProcess"/>
    <dgm:cxn modelId="{B05DDC0C-A221-8E42-8609-CA9D06108F43}" type="presParOf" srcId="{3260DBA2-0916-FD4B-9175-188AE3F04029}" destId="{ED9506BE-4721-A548-84CA-41F2F08B360E}" srcOrd="18" destOrd="0" presId="urn:microsoft.com/office/officeart/2008/layout/AscendingPictureAccentProcess"/>
    <dgm:cxn modelId="{916510F6-29ED-5049-BED1-8C1E5D9CA5DC}" type="presParOf" srcId="{ED9506BE-4721-A548-84CA-41F2F08B360E}" destId="{C8162077-BE49-BF46-9D12-03B360944C10}" srcOrd="0" destOrd="0" presId="urn:microsoft.com/office/officeart/2008/layout/AscendingPictureAccentProcess"/>
    <dgm:cxn modelId="{EF1F35E5-9E5E-9647-8FC4-5498B7559AFD}" type="presParOf" srcId="{3260DBA2-0916-FD4B-9175-188AE3F04029}" destId="{7D27EE43-360C-1A48-98FB-5A4849138058}" srcOrd="19" destOrd="0" presId="urn:microsoft.com/office/officeart/2008/layout/AscendingPictureAccentProcess"/>
    <dgm:cxn modelId="{09CB67A3-7B10-F945-B30E-65F9A1F3E234}" type="presParOf" srcId="{3260DBA2-0916-FD4B-9175-188AE3F04029}" destId="{EC31C7AF-C368-B246-8AE1-95AE4A5F6819}" srcOrd="20" destOrd="0" presId="urn:microsoft.com/office/officeart/2008/layout/AscendingPictureAccentProcess"/>
    <dgm:cxn modelId="{E9D603E8-35E0-B546-8C9D-B50A3E0CAD1A}" type="presParOf" srcId="{EC31C7AF-C368-B246-8AE1-95AE4A5F6819}" destId="{1672F254-9CD3-6442-84A1-8C30FCB7898C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3508A7C-D2E7-3D48-AEFD-F1433477B3BF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2909BF0-0560-A24A-9A26-12ADE02A4FBB}">
      <dgm:prSet phldrT="[Texto]" phldr="1"/>
      <dgm:spPr/>
      <dgm:t>
        <a:bodyPr/>
        <a:lstStyle/>
        <a:p>
          <a:endParaRPr lang="es-ES"/>
        </a:p>
      </dgm:t>
    </dgm:pt>
    <dgm:pt modelId="{751340A3-9E3B-034E-9348-0270DC49F8AD}" type="parTrans" cxnId="{58AB9AED-1062-6B47-9B2A-132A1027982B}">
      <dgm:prSet/>
      <dgm:spPr/>
      <dgm:t>
        <a:bodyPr/>
        <a:lstStyle/>
        <a:p>
          <a:endParaRPr lang="es-ES"/>
        </a:p>
      </dgm:t>
    </dgm:pt>
    <dgm:pt modelId="{42601530-0D3D-DF4C-B5F4-C3DDF04B8072}" type="sibTrans" cxnId="{58AB9AED-1062-6B47-9B2A-132A1027982B}">
      <dgm:prSet/>
      <dgm:spPr/>
      <dgm:t>
        <a:bodyPr/>
        <a:lstStyle/>
        <a:p>
          <a:endParaRPr lang="es-ES"/>
        </a:p>
      </dgm:t>
    </dgm:pt>
    <dgm:pt modelId="{581F25A9-DB72-4A45-A9FA-759BADF65E45}">
      <dgm:prSet phldrT="[Texto]" phldr="1"/>
      <dgm:spPr/>
      <dgm:t>
        <a:bodyPr/>
        <a:lstStyle/>
        <a:p>
          <a:endParaRPr lang="es-ES"/>
        </a:p>
      </dgm:t>
    </dgm:pt>
    <dgm:pt modelId="{DF8734E9-AB8D-AF4E-9277-DC240512C6D4}" type="parTrans" cxnId="{EE73F93E-7A0C-9547-9C89-C34F697ABA4C}">
      <dgm:prSet/>
      <dgm:spPr/>
      <dgm:t>
        <a:bodyPr/>
        <a:lstStyle/>
        <a:p>
          <a:endParaRPr lang="es-ES"/>
        </a:p>
      </dgm:t>
    </dgm:pt>
    <dgm:pt modelId="{B1E2186D-DC56-7A4C-BEED-CB8643977E82}" type="sibTrans" cxnId="{EE73F93E-7A0C-9547-9C89-C34F697ABA4C}">
      <dgm:prSet/>
      <dgm:spPr/>
      <dgm:t>
        <a:bodyPr/>
        <a:lstStyle/>
        <a:p>
          <a:endParaRPr lang="es-ES"/>
        </a:p>
      </dgm:t>
    </dgm:pt>
    <dgm:pt modelId="{CAE87BBA-4540-DF4D-A172-6653C6FB48F6}">
      <dgm:prSet phldrT="[Texto]" phldr="1"/>
      <dgm:spPr/>
      <dgm:t>
        <a:bodyPr/>
        <a:lstStyle/>
        <a:p>
          <a:endParaRPr lang="es-ES"/>
        </a:p>
      </dgm:t>
    </dgm:pt>
    <dgm:pt modelId="{0F20D574-5F1C-2B44-8397-D385C7F07128}" type="parTrans" cxnId="{3E5C186B-A15F-CD47-9B4B-BDE0627F7922}">
      <dgm:prSet/>
      <dgm:spPr/>
      <dgm:t>
        <a:bodyPr/>
        <a:lstStyle/>
        <a:p>
          <a:endParaRPr lang="es-ES"/>
        </a:p>
      </dgm:t>
    </dgm:pt>
    <dgm:pt modelId="{43FED5F5-116E-2E47-8A2B-50E0CD1AB5FD}" type="sibTrans" cxnId="{3E5C186B-A15F-CD47-9B4B-BDE0627F7922}">
      <dgm:prSet/>
      <dgm:spPr/>
      <dgm:t>
        <a:bodyPr/>
        <a:lstStyle/>
        <a:p>
          <a:endParaRPr lang="es-ES"/>
        </a:p>
      </dgm:t>
    </dgm:pt>
    <dgm:pt modelId="{B3DF6AA7-FC15-9443-A456-E0EC0FDABE90}">
      <dgm:prSet phldrT="[Texto]"/>
      <dgm:spPr/>
      <dgm:t>
        <a:bodyPr/>
        <a:lstStyle/>
        <a:p>
          <a:r>
            <a:rPr lang="es-ES" dirty="0" smtClean="0"/>
            <a:t>Combinación del enfoque cuantitativo y cualitativo</a:t>
          </a:r>
          <a:endParaRPr lang="es-ES" dirty="0"/>
        </a:p>
      </dgm:t>
    </dgm:pt>
    <dgm:pt modelId="{F5576E6F-D3DE-EA4D-AC76-B2F0BBB69307}" type="parTrans" cxnId="{0578574E-5E87-DB41-96F8-9A3E6E879F6C}">
      <dgm:prSet/>
      <dgm:spPr/>
      <dgm:t>
        <a:bodyPr/>
        <a:lstStyle/>
        <a:p>
          <a:endParaRPr lang="es-ES"/>
        </a:p>
      </dgm:t>
    </dgm:pt>
    <dgm:pt modelId="{F5F6D127-0C79-444F-AE13-9CBAC5AB21A4}" type="sibTrans" cxnId="{0578574E-5E87-DB41-96F8-9A3E6E879F6C}">
      <dgm:prSet/>
      <dgm:spPr/>
      <dgm:t>
        <a:bodyPr/>
        <a:lstStyle/>
        <a:p>
          <a:endParaRPr lang="es-ES"/>
        </a:p>
      </dgm:t>
    </dgm:pt>
    <dgm:pt modelId="{C8200807-2478-3D43-9606-E24376CF0A12}" type="pres">
      <dgm:prSet presAssocID="{A3508A7C-D2E7-3D48-AEFD-F1433477B3B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73B101F-FE22-6846-BFED-E0367A9AEA72}" type="pres">
      <dgm:prSet presAssocID="{A3508A7C-D2E7-3D48-AEFD-F1433477B3BF}" presName="ellipse" presStyleLbl="trBgShp" presStyleIdx="0" presStyleCnt="1"/>
      <dgm:spPr/>
    </dgm:pt>
    <dgm:pt modelId="{9EEAC94C-8288-154F-8644-802350DFC211}" type="pres">
      <dgm:prSet presAssocID="{A3508A7C-D2E7-3D48-AEFD-F1433477B3BF}" presName="arrow1" presStyleLbl="fgShp" presStyleIdx="0" presStyleCnt="1"/>
      <dgm:spPr/>
    </dgm:pt>
    <dgm:pt modelId="{11DE47B1-6061-1548-BB0D-34F277228331}" type="pres">
      <dgm:prSet presAssocID="{A3508A7C-D2E7-3D48-AEFD-F1433477B3BF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9838B5-21BB-9242-B5D0-5B496F0E4000}" type="pres">
      <dgm:prSet presAssocID="{581F25A9-DB72-4A45-A9FA-759BADF65E4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D59AE3-1D00-F84D-AB8D-8FA94AFA8C0E}" type="pres">
      <dgm:prSet presAssocID="{CAE87BBA-4540-DF4D-A172-6653C6FB48F6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73DCE9-34D7-CB47-924D-7A5356B2335D}" type="pres">
      <dgm:prSet presAssocID="{B3DF6AA7-FC15-9443-A456-E0EC0FDABE9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0A6222-09DE-B443-B8CC-3B4E13AA53FC}" type="pres">
      <dgm:prSet presAssocID="{A3508A7C-D2E7-3D48-AEFD-F1433477B3BF}" presName="funnel" presStyleLbl="trAlignAcc1" presStyleIdx="0" presStyleCnt="1"/>
      <dgm:spPr/>
    </dgm:pt>
  </dgm:ptLst>
  <dgm:cxnLst>
    <dgm:cxn modelId="{0578574E-5E87-DB41-96F8-9A3E6E879F6C}" srcId="{A3508A7C-D2E7-3D48-AEFD-F1433477B3BF}" destId="{B3DF6AA7-FC15-9443-A456-E0EC0FDABE90}" srcOrd="3" destOrd="0" parTransId="{F5576E6F-D3DE-EA4D-AC76-B2F0BBB69307}" sibTransId="{F5F6D127-0C79-444F-AE13-9CBAC5AB21A4}"/>
    <dgm:cxn modelId="{EE73F93E-7A0C-9547-9C89-C34F697ABA4C}" srcId="{A3508A7C-D2E7-3D48-AEFD-F1433477B3BF}" destId="{581F25A9-DB72-4A45-A9FA-759BADF65E45}" srcOrd="1" destOrd="0" parTransId="{DF8734E9-AB8D-AF4E-9277-DC240512C6D4}" sibTransId="{B1E2186D-DC56-7A4C-BEED-CB8643977E82}"/>
    <dgm:cxn modelId="{44607FAA-B6CC-FA46-A889-FBBC6C4C5FD2}" type="presOf" srcId="{A3508A7C-D2E7-3D48-AEFD-F1433477B3BF}" destId="{C8200807-2478-3D43-9606-E24376CF0A12}" srcOrd="0" destOrd="0" presId="urn:microsoft.com/office/officeart/2005/8/layout/funnel1"/>
    <dgm:cxn modelId="{3E5C186B-A15F-CD47-9B4B-BDE0627F7922}" srcId="{A3508A7C-D2E7-3D48-AEFD-F1433477B3BF}" destId="{CAE87BBA-4540-DF4D-A172-6653C6FB48F6}" srcOrd="2" destOrd="0" parTransId="{0F20D574-5F1C-2B44-8397-D385C7F07128}" sibTransId="{43FED5F5-116E-2E47-8A2B-50E0CD1AB5FD}"/>
    <dgm:cxn modelId="{4100362D-0679-C345-A3F9-D25A28FFFBB1}" type="presOf" srcId="{62909BF0-0560-A24A-9A26-12ADE02A4FBB}" destId="{EB73DCE9-34D7-CB47-924D-7A5356B2335D}" srcOrd="0" destOrd="0" presId="urn:microsoft.com/office/officeart/2005/8/layout/funnel1"/>
    <dgm:cxn modelId="{E9DD0C51-2375-A749-BEE1-9E725913331C}" type="presOf" srcId="{CAE87BBA-4540-DF4D-A172-6653C6FB48F6}" destId="{9B9838B5-21BB-9242-B5D0-5B496F0E4000}" srcOrd="0" destOrd="0" presId="urn:microsoft.com/office/officeart/2005/8/layout/funnel1"/>
    <dgm:cxn modelId="{60A9CA2F-268F-9546-A7D7-662ED06F5989}" type="presOf" srcId="{581F25A9-DB72-4A45-A9FA-759BADF65E45}" destId="{BCD59AE3-1D00-F84D-AB8D-8FA94AFA8C0E}" srcOrd="0" destOrd="0" presId="urn:microsoft.com/office/officeart/2005/8/layout/funnel1"/>
    <dgm:cxn modelId="{58AB9AED-1062-6B47-9B2A-132A1027982B}" srcId="{A3508A7C-D2E7-3D48-AEFD-F1433477B3BF}" destId="{62909BF0-0560-A24A-9A26-12ADE02A4FBB}" srcOrd="0" destOrd="0" parTransId="{751340A3-9E3B-034E-9348-0270DC49F8AD}" sibTransId="{42601530-0D3D-DF4C-B5F4-C3DDF04B8072}"/>
    <dgm:cxn modelId="{06C48656-6F79-574B-8E10-B9D6158C45A6}" type="presOf" srcId="{B3DF6AA7-FC15-9443-A456-E0EC0FDABE90}" destId="{11DE47B1-6061-1548-BB0D-34F277228331}" srcOrd="0" destOrd="0" presId="urn:microsoft.com/office/officeart/2005/8/layout/funnel1"/>
    <dgm:cxn modelId="{E739168D-A594-FE4D-AD12-789C6ECED183}" type="presParOf" srcId="{C8200807-2478-3D43-9606-E24376CF0A12}" destId="{D73B101F-FE22-6846-BFED-E0367A9AEA72}" srcOrd="0" destOrd="0" presId="urn:microsoft.com/office/officeart/2005/8/layout/funnel1"/>
    <dgm:cxn modelId="{6D37B21D-91A7-7B4E-B435-EC62B92DF2C9}" type="presParOf" srcId="{C8200807-2478-3D43-9606-E24376CF0A12}" destId="{9EEAC94C-8288-154F-8644-802350DFC211}" srcOrd="1" destOrd="0" presId="urn:microsoft.com/office/officeart/2005/8/layout/funnel1"/>
    <dgm:cxn modelId="{CB372D75-D44A-F144-A6C4-F85335CB4911}" type="presParOf" srcId="{C8200807-2478-3D43-9606-E24376CF0A12}" destId="{11DE47B1-6061-1548-BB0D-34F277228331}" srcOrd="2" destOrd="0" presId="urn:microsoft.com/office/officeart/2005/8/layout/funnel1"/>
    <dgm:cxn modelId="{D31C0438-3796-DF49-BB56-BDB014A0C944}" type="presParOf" srcId="{C8200807-2478-3D43-9606-E24376CF0A12}" destId="{9B9838B5-21BB-9242-B5D0-5B496F0E4000}" srcOrd="3" destOrd="0" presId="urn:microsoft.com/office/officeart/2005/8/layout/funnel1"/>
    <dgm:cxn modelId="{C1815A9E-8A3C-8A4D-98AA-2BE71BF28752}" type="presParOf" srcId="{C8200807-2478-3D43-9606-E24376CF0A12}" destId="{BCD59AE3-1D00-F84D-AB8D-8FA94AFA8C0E}" srcOrd="4" destOrd="0" presId="urn:microsoft.com/office/officeart/2005/8/layout/funnel1"/>
    <dgm:cxn modelId="{AE46CEB9-F946-2A43-99AC-9866F9CF365E}" type="presParOf" srcId="{C8200807-2478-3D43-9606-E24376CF0A12}" destId="{EB73DCE9-34D7-CB47-924D-7A5356B2335D}" srcOrd="5" destOrd="0" presId="urn:microsoft.com/office/officeart/2005/8/layout/funnel1"/>
    <dgm:cxn modelId="{4070493E-198C-4647-8D78-CF788D0823EF}" type="presParOf" srcId="{C8200807-2478-3D43-9606-E24376CF0A12}" destId="{380A6222-09DE-B443-B8CC-3B4E13AA53FC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67E55EE-D593-FD4A-8D93-EE40A53E841F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E637371-3FED-3C47-90E6-F9AD4CA3F254}">
      <dgm:prSet phldrT="[Texto]"/>
      <dgm:spPr/>
      <dgm:t>
        <a:bodyPr/>
        <a:lstStyle/>
        <a:p>
          <a:r>
            <a:rPr lang="es-ES" dirty="0" smtClean="0"/>
            <a:t>INVESTIGACIÓN</a:t>
          </a:r>
          <a:endParaRPr lang="es-ES" dirty="0"/>
        </a:p>
      </dgm:t>
    </dgm:pt>
    <dgm:pt modelId="{2CC18C15-9C38-D84B-B130-9115D46121FB}" type="parTrans" cxnId="{2405D205-3DD0-7944-A762-3E7FF3589809}">
      <dgm:prSet/>
      <dgm:spPr/>
      <dgm:t>
        <a:bodyPr/>
        <a:lstStyle/>
        <a:p>
          <a:endParaRPr lang="es-ES"/>
        </a:p>
      </dgm:t>
    </dgm:pt>
    <dgm:pt modelId="{8468870C-F7E1-BB4A-B3F9-C3E89D404991}" type="sibTrans" cxnId="{2405D205-3DD0-7944-A762-3E7FF3589809}">
      <dgm:prSet/>
      <dgm:spPr/>
      <dgm:t>
        <a:bodyPr/>
        <a:lstStyle/>
        <a:p>
          <a:endParaRPr lang="es-ES"/>
        </a:p>
      </dgm:t>
    </dgm:pt>
    <dgm:pt modelId="{67E18FC2-1833-3044-9A25-8235247BD293}">
      <dgm:prSet phldrT="[Texto]"/>
      <dgm:spPr/>
      <dgm:t>
        <a:bodyPr/>
        <a:lstStyle/>
        <a:p>
          <a:r>
            <a:rPr lang="es-ES" dirty="0" smtClean="0"/>
            <a:t>SUJETO</a:t>
          </a:r>
        </a:p>
        <a:p>
          <a:r>
            <a:rPr lang="es-ES" dirty="0" smtClean="0"/>
            <a:t>El que desarrolla la investigación</a:t>
          </a:r>
          <a:endParaRPr lang="es-ES" dirty="0"/>
        </a:p>
      </dgm:t>
    </dgm:pt>
    <dgm:pt modelId="{6EDEFC6D-DDA2-254C-A4A4-7F7CEE48810B}" type="parTrans" cxnId="{8849C1D8-0CE5-F048-AB3A-7DC709E32948}">
      <dgm:prSet/>
      <dgm:spPr/>
      <dgm:t>
        <a:bodyPr/>
        <a:lstStyle/>
        <a:p>
          <a:endParaRPr lang="es-ES"/>
        </a:p>
      </dgm:t>
    </dgm:pt>
    <dgm:pt modelId="{BC20BE8A-B41E-F74E-B03C-C5AE63D7435E}" type="sibTrans" cxnId="{8849C1D8-0CE5-F048-AB3A-7DC709E32948}">
      <dgm:prSet/>
      <dgm:spPr/>
      <dgm:t>
        <a:bodyPr/>
        <a:lstStyle/>
        <a:p>
          <a:endParaRPr lang="es-ES"/>
        </a:p>
      </dgm:t>
    </dgm:pt>
    <dgm:pt modelId="{7EECFA1A-9CD4-0246-BB5F-A8041D8E2373}">
      <dgm:prSet phldrT="[Texto]"/>
      <dgm:spPr/>
      <dgm:t>
        <a:bodyPr/>
        <a:lstStyle/>
        <a:p>
          <a:r>
            <a:rPr lang="es-ES" dirty="0" smtClean="0"/>
            <a:t>OBJETO</a:t>
          </a:r>
        </a:p>
        <a:p>
          <a:r>
            <a:rPr lang="es-ES" dirty="0" smtClean="0"/>
            <a:t>Lo que se indaga (la materia o tema)</a:t>
          </a:r>
          <a:endParaRPr lang="es-ES" dirty="0"/>
        </a:p>
      </dgm:t>
    </dgm:pt>
    <dgm:pt modelId="{5B2AB545-F9E2-7F42-A1FC-0C9D7C38B69D}" type="parTrans" cxnId="{855CFC71-1579-D649-AA6C-51EA3154CCA3}">
      <dgm:prSet/>
      <dgm:spPr/>
      <dgm:t>
        <a:bodyPr/>
        <a:lstStyle/>
        <a:p>
          <a:endParaRPr lang="es-ES"/>
        </a:p>
      </dgm:t>
    </dgm:pt>
    <dgm:pt modelId="{762E0AD8-BC6B-8244-BF88-3C70BDE779D4}" type="sibTrans" cxnId="{855CFC71-1579-D649-AA6C-51EA3154CCA3}">
      <dgm:prSet/>
      <dgm:spPr/>
      <dgm:t>
        <a:bodyPr/>
        <a:lstStyle/>
        <a:p>
          <a:endParaRPr lang="es-ES"/>
        </a:p>
      </dgm:t>
    </dgm:pt>
    <dgm:pt modelId="{C47541BA-470E-9643-B443-7A77FD48C3B5}">
      <dgm:prSet phldrT="[Texto]"/>
      <dgm:spPr/>
      <dgm:t>
        <a:bodyPr/>
        <a:lstStyle/>
        <a:p>
          <a:r>
            <a:rPr lang="es-ES" dirty="0" smtClean="0"/>
            <a:t>MEDIO</a:t>
          </a:r>
        </a:p>
        <a:p>
          <a:r>
            <a:rPr lang="es-ES" dirty="0" smtClean="0"/>
            <a:t>Conjunto de métodos y técnicas adecuados</a:t>
          </a:r>
          <a:endParaRPr lang="es-ES" dirty="0"/>
        </a:p>
      </dgm:t>
    </dgm:pt>
    <dgm:pt modelId="{4D5B279B-9749-4741-BC24-F2C4B732132F}" type="parTrans" cxnId="{092B3760-C374-724B-AA83-9AD82DBC7C7D}">
      <dgm:prSet/>
      <dgm:spPr/>
      <dgm:t>
        <a:bodyPr/>
        <a:lstStyle/>
        <a:p>
          <a:endParaRPr lang="es-ES"/>
        </a:p>
      </dgm:t>
    </dgm:pt>
    <dgm:pt modelId="{395A0189-525E-3D49-9BD6-B153BAF175B7}" type="sibTrans" cxnId="{092B3760-C374-724B-AA83-9AD82DBC7C7D}">
      <dgm:prSet/>
      <dgm:spPr/>
      <dgm:t>
        <a:bodyPr/>
        <a:lstStyle/>
        <a:p>
          <a:endParaRPr lang="es-ES"/>
        </a:p>
      </dgm:t>
    </dgm:pt>
    <dgm:pt modelId="{B78FFE4A-D8F1-B945-8937-BAA832EAB8D1}">
      <dgm:prSet phldrT="[Texto]"/>
      <dgm:spPr/>
      <dgm:t>
        <a:bodyPr/>
        <a:lstStyle/>
        <a:p>
          <a:r>
            <a:rPr lang="es-ES" dirty="0" smtClean="0"/>
            <a:t>FIN</a:t>
          </a:r>
        </a:p>
        <a:p>
          <a:r>
            <a:rPr lang="es-ES" dirty="0" smtClean="0"/>
            <a:t>Propósitos de la actividad de búsqueda que radica en la solución de una problemática detectada</a:t>
          </a:r>
          <a:endParaRPr lang="es-ES" dirty="0"/>
        </a:p>
      </dgm:t>
    </dgm:pt>
    <dgm:pt modelId="{797AF5CC-C0F8-1F45-9A68-077E457E213E}" type="parTrans" cxnId="{01E9D2C2-E114-3A4B-9CC4-061E6C835F6C}">
      <dgm:prSet/>
      <dgm:spPr/>
      <dgm:t>
        <a:bodyPr/>
        <a:lstStyle/>
        <a:p>
          <a:endParaRPr lang="es-ES"/>
        </a:p>
      </dgm:t>
    </dgm:pt>
    <dgm:pt modelId="{A5B877A9-C6AC-AF49-903B-8AD824EFCBF0}" type="sibTrans" cxnId="{01E9D2C2-E114-3A4B-9CC4-061E6C835F6C}">
      <dgm:prSet/>
      <dgm:spPr/>
      <dgm:t>
        <a:bodyPr/>
        <a:lstStyle/>
        <a:p>
          <a:endParaRPr lang="es-ES"/>
        </a:p>
      </dgm:t>
    </dgm:pt>
    <dgm:pt modelId="{899F8A7F-A3BB-6747-8D2F-05832B552FAD}" type="pres">
      <dgm:prSet presAssocID="{D67E55EE-D593-FD4A-8D93-EE40A53E841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E6DAE45-4D76-334A-A562-B701FD05A90E}" type="pres">
      <dgm:prSet presAssocID="{D67E55EE-D593-FD4A-8D93-EE40A53E841F}" presName="matrix" presStyleCnt="0"/>
      <dgm:spPr/>
    </dgm:pt>
    <dgm:pt modelId="{1BB1A8A9-9107-684E-8417-EBB2625EC92E}" type="pres">
      <dgm:prSet presAssocID="{D67E55EE-D593-FD4A-8D93-EE40A53E841F}" presName="tile1" presStyleLbl="node1" presStyleIdx="0" presStyleCnt="4"/>
      <dgm:spPr/>
      <dgm:t>
        <a:bodyPr/>
        <a:lstStyle/>
        <a:p>
          <a:endParaRPr lang="es-ES"/>
        </a:p>
      </dgm:t>
    </dgm:pt>
    <dgm:pt modelId="{316F9019-2A18-2F43-861E-051D20B8F787}" type="pres">
      <dgm:prSet presAssocID="{D67E55EE-D593-FD4A-8D93-EE40A53E841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F486E5-A9DA-3746-8085-BC3F1A4A29DE}" type="pres">
      <dgm:prSet presAssocID="{D67E55EE-D593-FD4A-8D93-EE40A53E841F}" presName="tile2" presStyleLbl="node1" presStyleIdx="1" presStyleCnt="4"/>
      <dgm:spPr/>
      <dgm:t>
        <a:bodyPr/>
        <a:lstStyle/>
        <a:p>
          <a:endParaRPr lang="es-ES"/>
        </a:p>
      </dgm:t>
    </dgm:pt>
    <dgm:pt modelId="{19E151EA-86D1-9E4E-ACA9-0FEE6AE858C6}" type="pres">
      <dgm:prSet presAssocID="{D67E55EE-D593-FD4A-8D93-EE40A53E841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EC236E-46DD-0645-80E7-B5C9CE9736A4}" type="pres">
      <dgm:prSet presAssocID="{D67E55EE-D593-FD4A-8D93-EE40A53E841F}" presName="tile3" presStyleLbl="node1" presStyleIdx="2" presStyleCnt="4"/>
      <dgm:spPr/>
      <dgm:t>
        <a:bodyPr/>
        <a:lstStyle/>
        <a:p>
          <a:endParaRPr lang="es-ES"/>
        </a:p>
      </dgm:t>
    </dgm:pt>
    <dgm:pt modelId="{E05E58E8-BC9F-774D-8893-8E3B39C728C0}" type="pres">
      <dgm:prSet presAssocID="{D67E55EE-D593-FD4A-8D93-EE40A53E841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4B675C-4085-184F-910B-9BD2D07860A3}" type="pres">
      <dgm:prSet presAssocID="{D67E55EE-D593-FD4A-8D93-EE40A53E841F}" presName="tile4" presStyleLbl="node1" presStyleIdx="3" presStyleCnt="4"/>
      <dgm:spPr/>
      <dgm:t>
        <a:bodyPr/>
        <a:lstStyle/>
        <a:p>
          <a:endParaRPr lang="es-ES"/>
        </a:p>
      </dgm:t>
    </dgm:pt>
    <dgm:pt modelId="{65A86426-7253-4442-A8C7-61B35355FE25}" type="pres">
      <dgm:prSet presAssocID="{D67E55EE-D593-FD4A-8D93-EE40A53E841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12363F-DC38-2C46-BF2B-C203CF22988D}" type="pres">
      <dgm:prSet presAssocID="{D67E55EE-D593-FD4A-8D93-EE40A53E841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092B3760-C374-724B-AA83-9AD82DBC7C7D}" srcId="{CE637371-3FED-3C47-90E6-F9AD4CA3F254}" destId="{C47541BA-470E-9643-B443-7A77FD48C3B5}" srcOrd="2" destOrd="0" parTransId="{4D5B279B-9749-4741-BC24-F2C4B732132F}" sibTransId="{395A0189-525E-3D49-9BD6-B153BAF175B7}"/>
    <dgm:cxn modelId="{7D00329A-EF21-7A4F-A6FB-6A1829DB858E}" type="presOf" srcId="{D67E55EE-D593-FD4A-8D93-EE40A53E841F}" destId="{899F8A7F-A3BB-6747-8D2F-05832B552FAD}" srcOrd="0" destOrd="0" presId="urn:microsoft.com/office/officeart/2005/8/layout/matrix1"/>
    <dgm:cxn modelId="{361893CC-2C41-DC49-B3AC-EC62E76F43A2}" type="presOf" srcId="{67E18FC2-1833-3044-9A25-8235247BD293}" destId="{1BB1A8A9-9107-684E-8417-EBB2625EC92E}" srcOrd="0" destOrd="0" presId="urn:microsoft.com/office/officeart/2005/8/layout/matrix1"/>
    <dgm:cxn modelId="{2405D205-3DD0-7944-A762-3E7FF3589809}" srcId="{D67E55EE-D593-FD4A-8D93-EE40A53E841F}" destId="{CE637371-3FED-3C47-90E6-F9AD4CA3F254}" srcOrd="0" destOrd="0" parTransId="{2CC18C15-9C38-D84B-B130-9115D46121FB}" sibTransId="{8468870C-F7E1-BB4A-B3F9-C3E89D404991}"/>
    <dgm:cxn modelId="{2AA410BF-06F4-8A41-8C54-3A83D2742882}" type="presOf" srcId="{B78FFE4A-D8F1-B945-8937-BAA832EAB8D1}" destId="{65A86426-7253-4442-A8C7-61B35355FE25}" srcOrd="1" destOrd="0" presId="urn:microsoft.com/office/officeart/2005/8/layout/matrix1"/>
    <dgm:cxn modelId="{CA032B41-3BAF-2547-BB1D-A6834863DA37}" type="presOf" srcId="{C47541BA-470E-9643-B443-7A77FD48C3B5}" destId="{70EC236E-46DD-0645-80E7-B5C9CE9736A4}" srcOrd="0" destOrd="0" presId="urn:microsoft.com/office/officeart/2005/8/layout/matrix1"/>
    <dgm:cxn modelId="{01E9D2C2-E114-3A4B-9CC4-061E6C835F6C}" srcId="{CE637371-3FED-3C47-90E6-F9AD4CA3F254}" destId="{B78FFE4A-D8F1-B945-8937-BAA832EAB8D1}" srcOrd="3" destOrd="0" parTransId="{797AF5CC-C0F8-1F45-9A68-077E457E213E}" sibTransId="{A5B877A9-C6AC-AF49-903B-8AD824EFCBF0}"/>
    <dgm:cxn modelId="{675A8306-C8CA-A445-BFE4-4303BC396B9E}" type="presOf" srcId="{C47541BA-470E-9643-B443-7A77FD48C3B5}" destId="{E05E58E8-BC9F-774D-8893-8E3B39C728C0}" srcOrd="1" destOrd="0" presId="urn:microsoft.com/office/officeart/2005/8/layout/matrix1"/>
    <dgm:cxn modelId="{DCFC9BB2-1AE3-A04B-98FB-9B8301A0D81F}" type="presOf" srcId="{67E18FC2-1833-3044-9A25-8235247BD293}" destId="{316F9019-2A18-2F43-861E-051D20B8F787}" srcOrd="1" destOrd="0" presId="urn:microsoft.com/office/officeart/2005/8/layout/matrix1"/>
    <dgm:cxn modelId="{8849C1D8-0CE5-F048-AB3A-7DC709E32948}" srcId="{CE637371-3FED-3C47-90E6-F9AD4CA3F254}" destId="{67E18FC2-1833-3044-9A25-8235247BD293}" srcOrd="0" destOrd="0" parTransId="{6EDEFC6D-DDA2-254C-A4A4-7F7CEE48810B}" sibTransId="{BC20BE8A-B41E-F74E-B03C-C5AE63D7435E}"/>
    <dgm:cxn modelId="{CA65875C-90FD-744B-804C-2145909E98AC}" type="presOf" srcId="{7EECFA1A-9CD4-0246-BB5F-A8041D8E2373}" destId="{93F486E5-A9DA-3746-8085-BC3F1A4A29DE}" srcOrd="0" destOrd="0" presId="urn:microsoft.com/office/officeart/2005/8/layout/matrix1"/>
    <dgm:cxn modelId="{855CFC71-1579-D649-AA6C-51EA3154CCA3}" srcId="{CE637371-3FED-3C47-90E6-F9AD4CA3F254}" destId="{7EECFA1A-9CD4-0246-BB5F-A8041D8E2373}" srcOrd="1" destOrd="0" parTransId="{5B2AB545-F9E2-7F42-A1FC-0C9D7C38B69D}" sibTransId="{762E0AD8-BC6B-8244-BF88-3C70BDE779D4}"/>
    <dgm:cxn modelId="{1087580D-1B68-FF44-8C58-3189D6A213E0}" type="presOf" srcId="{B78FFE4A-D8F1-B945-8937-BAA832EAB8D1}" destId="{174B675C-4085-184F-910B-9BD2D07860A3}" srcOrd="0" destOrd="0" presId="urn:microsoft.com/office/officeart/2005/8/layout/matrix1"/>
    <dgm:cxn modelId="{91EE7B67-4EC9-A844-A1DD-4FB50853BA40}" type="presOf" srcId="{CE637371-3FED-3C47-90E6-F9AD4CA3F254}" destId="{5612363F-DC38-2C46-BF2B-C203CF22988D}" srcOrd="0" destOrd="0" presId="urn:microsoft.com/office/officeart/2005/8/layout/matrix1"/>
    <dgm:cxn modelId="{EFC3764B-987C-9A41-AA5C-D78BEC31DA0C}" type="presOf" srcId="{7EECFA1A-9CD4-0246-BB5F-A8041D8E2373}" destId="{19E151EA-86D1-9E4E-ACA9-0FEE6AE858C6}" srcOrd="1" destOrd="0" presId="urn:microsoft.com/office/officeart/2005/8/layout/matrix1"/>
    <dgm:cxn modelId="{20F855F5-D2B9-3343-B3F6-6195F5E89893}" type="presParOf" srcId="{899F8A7F-A3BB-6747-8D2F-05832B552FAD}" destId="{7E6DAE45-4D76-334A-A562-B701FD05A90E}" srcOrd="0" destOrd="0" presId="urn:microsoft.com/office/officeart/2005/8/layout/matrix1"/>
    <dgm:cxn modelId="{32C090D6-985E-F44F-8DE7-029C8061FDA5}" type="presParOf" srcId="{7E6DAE45-4D76-334A-A562-B701FD05A90E}" destId="{1BB1A8A9-9107-684E-8417-EBB2625EC92E}" srcOrd="0" destOrd="0" presId="urn:microsoft.com/office/officeart/2005/8/layout/matrix1"/>
    <dgm:cxn modelId="{31CF8FAE-9A85-D94C-8FA0-7A7D5F6DDB60}" type="presParOf" srcId="{7E6DAE45-4D76-334A-A562-B701FD05A90E}" destId="{316F9019-2A18-2F43-861E-051D20B8F787}" srcOrd="1" destOrd="0" presId="urn:microsoft.com/office/officeart/2005/8/layout/matrix1"/>
    <dgm:cxn modelId="{2860C7BD-D137-9B4E-9325-14F8C895F9E2}" type="presParOf" srcId="{7E6DAE45-4D76-334A-A562-B701FD05A90E}" destId="{93F486E5-A9DA-3746-8085-BC3F1A4A29DE}" srcOrd="2" destOrd="0" presId="urn:microsoft.com/office/officeart/2005/8/layout/matrix1"/>
    <dgm:cxn modelId="{D100B922-ADE1-424A-9826-7E3B4F6E3CDB}" type="presParOf" srcId="{7E6DAE45-4D76-334A-A562-B701FD05A90E}" destId="{19E151EA-86D1-9E4E-ACA9-0FEE6AE858C6}" srcOrd="3" destOrd="0" presId="urn:microsoft.com/office/officeart/2005/8/layout/matrix1"/>
    <dgm:cxn modelId="{9D0C07EA-4C57-BC4F-8E27-5187EE5928C1}" type="presParOf" srcId="{7E6DAE45-4D76-334A-A562-B701FD05A90E}" destId="{70EC236E-46DD-0645-80E7-B5C9CE9736A4}" srcOrd="4" destOrd="0" presId="urn:microsoft.com/office/officeart/2005/8/layout/matrix1"/>
    <dgm:cxn modelId="{F17A5A24-273E-8A47-93BA-EC3732281422}" type="presParOf" srcId="{7E6DAE45-4D76-334A-A562-B701FD05A90E}" destId="{E05E58E8-BC9F-774D-8893-8E3B39C728C0}" srcOrd="5" destOrd="0" presId="urn:microsoft.com/office/officeart/2005/8/layout/matrix1"/>
    <dgm:cxn modelId="{F4E893B6-A414-1744-94AC-FD463706BE31}" type="presParOf" srcId="{7E6DAE45-4D76-334A-A562-B701FD05A90E}" destId="{174B675C-4085-184F-910B-9BD2D07860A3}" srcOrd="6" destOrd="0" presId="urn:microsoft.com/office/officeart/2005/8/layout/matrix1"/>
    <dgm:cxn modelId="{90F987E0-6FA1-BE44-A29A-632F0FD36E31}" type="presParOf" srcId="{7E6DAE45-4D76-334A-A562-B701FD05A90E}" destId="{65A86426-7253-4442-A8C7-61B35355FE25}" srcOrd="7" destOrd="0" presId="urn:microsoft.com/office/officeart/2005/8/layout/matrix1"/>
    <dgm:cxn modelId="{9F05EDAD-FB46-C841-BE4A-90B9D8671021}" type="presParOf" srcId="{899F8A7F-A3BB-6747-8D2F-05832B552FAD}" destId="{5612363F-DC38-2C46-BF2B-C203CF22988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4233011-2D15-864C-95A4-63A44A144FA2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D485EE1B-44A0-2647-BF97-5C93C9D0216D}">
      <dgm:prSet phldrT="[Texto]"/>
      <dgm:spPr/>
      <dgm:t>
        <a:bodyPr/>
        <a:lstStyle/>
        <a:p>
          <a:r>
            <a:rPr lang="es-ES" dirty="0" smtClean="0"/>
            <a:t> SELECCIÓN Y DELIMITACIÓN DEL TEMA</a:t>
          </a:r>
          <a:endParaRPr lang="es-ES" dirty="0"/>
        </a:p>
      </dgm:t>
    </dgm:pt>
    <dgm:pt modelId="{A401D04E-0524-4445-ABA8-9411DB464E80}" type="parTrans" cxnId="{9A223DF0-25F3-5A43-B12B-F450B851696C}">
      <dgm:prSet/>
      <dgm:spPr/>
      <dgm:t>
        <a:bodyPr/>
        <a:lstStyle/>
        <a:p>
          <a:endParaRPr lang="es-ES"/>
        </a:p>
      </dgm:t>
    </dgm:pt>
    <dgm:pt modelId="{10F1EBF4-08B1-8C48-9304-F8C99455363D}" type="sibTrans" cxnId="{9A223DF0-25F3-5A43-B12B-F450B851696C}">
      <dgm:prSet/>
      <dgm:spPr/>
      <dgm:t>
        <a:bodyPr/>
        <a:lstStyle/>
        <a:p>
          <a:endParaRPr lang="es-ES"/>
        </a:p>
      </dgm:t>
    </dgm:pt>
    <dgm:pt modelId="{6C2175FD-39BE-CB43-BEC4-E215B7B5ABD2}">
      <dgm:prSet/>
      <dgm:spPr/>
      <dgm:t>
        <a:bodyPr/>
        <a:lstStyle/>
        <a:p>
          <a:r>
            <a:rPr lang="es-ES" dirty="0" smtClean="0"/>
            <a:t>JUSTIFICACIÓN</a:t>
          </a:r>
        </a:p>
        <a:p>
          <a:endParaRPr lang="es-ES" dirty="0"/>
        </a:p>
      </dgm:t>
    </dgm:pt>
    <dgm:pt modelId="{8B5E4894-7812-744F-BFB3-1D0B564AEF70}" type="parTrans" cxnId="{C502BADA-1745-5645-A9A3-3712DF0AF111}">
      <dgm:prSet/>
      <dgm:spPr/>
      <dgm:t>
        <a:bodyPr/>
        <a:lstStyle/>
        <a:p>
          <a:endParaRPr lang="es-ES"/>
        </a:p>
      </dgm:t>
    </dgm:pt>
    <dgm:pt modelId="{E6502939-A39C-6648-9097-D8E3C97BA27D}" type="sibTrans" cxnId="{C502BADA-1745-5645-A9A3-3712DF0AF111}">
      <dgm:prSet/>
      <dgm:spPr/>
      <dgm:t>
        <a:bodyPr/>
        <a:lstStyle/>
        <a:p>
          <a:endParaRPr lang="es-ES"/>
        </a:p>
      </dgm:t>
    </dgm:pt>
    <dgm:pt modelId="{29A59CA4-DAB9-C542-96B2-D091ED45C09B}">
      <dgm:prSet/>
      <dgm:spPr/>
      <dgm:t>
        <a:bodyPr/>
        <a:lstStyle/>
        <a:p>
          <a:r>
            <a:rPr lang="es-ES" dirty="0" smtClean="0"/>
            <a:t>PROBLEMATIZA</a:t>
          </a:r>
        </a:p>
        <a:p>
          <a:r>
            <a:rPr lang="es-ES" dirty="0" smtClean="0"/>
            <a:t>CIÓN</a:t>
          </a:r>
          <a:endParaRPr lang="es-ES" dirty="0"/>
        </a:p>
      </dgm:t>
    </dgm:pt>
    <dgm:pt modelId="{CA799774-9266-9340-83BD-D012710A0928}" type="parTrans" cxnId="{803C7DB8-00F3-A341-B81B-FAA1F4B243F5}">
      <dgm:prSet/>
      <dgm:spPr/>
      <dgm:t>
        <a:bodyPr/>
        <a:lstStyle/>
        <a:p>
          <a:endParaRPr lang="es-ES"/>
        </a:p>
      </dgm:t>
    </dgm:pt>
    <dgm:pt modelId="{600E5C5B-0F57-9E48-8388-83AD999010C9}" type="sibTrans" cxnId="{803C7DB8-00F3-A341-B81B-FAA1F4B243F5}">
      <dgm:prSet/>
      <dgm:spPr/>
      <dgm:t>
        <a:bodyPr/>
        <a:lstStyle/>
        <a:p>
          <a:endParaRPr lang="es-ES"/>
        </a:p>
      </dgm:t>
    </dgm:pt>
    <dgm:pt modelId="{C5542E44-3AB7-7D40-B50C-936D72300655}">
      <dgm:prSet/>
      <dgm:spPr/>
      <dgm:t>
        <a:bodyPr/>
        <a:lstStyle/>
        <a:p>
          <a:r>
            <a:rPr lang="es-ES" smtClean="0"/>
            <a:t>ESTADO DE  LA CUESTIÓN</a:t>
          </a:r>
          <a:endParaRPr lang="es-ES" dirty="0"/>
        </a:p>
      </dgm:t>
    </dgm:pt>
    <dgm:pt modelId="{12086BC7-C902-C44F-90BC-FA403345B4CF}" type="parTrans" cxnId="{319ACA18-985D-B94D-887F-BF05D543B912}">
      <dgm:prSet/>
      <dgm:spPr/>
      <dgm:t>
        <a:bodyPr/>
        <a:lstStyle/>
        <a:p>
          <a:endParaRPr lang="es-ES"/>
        </a:p>
      </dgm:t>
    </dgm:pt>
    <dgm:pt modelId="{B6897537-319C-D047-B0D1-BF3F8A6F3A6B}" type="sibTrans" cxnId="{319ACA18-985D-B94D-887F-BF05D543B912}">
      <dgm:prSet/>
      <dgm:spPr/>
      <dgm:t>
        <a:bodyPr/>
        <a:lstStyle/>
        <a:p>
          <a:endParaRPr lang="es-ES"/>
        </a:p>
      </dgm:t>
    </dgm:pt>
    <dgm:pt modelId="{987075D2-7956-064E-9057-EFD034008C13}">
      <dgm:prSet/>
      <dgm:spPr/>
      <dgm:t>
        <a:bodyPr/>
        <a:lstStyle/>
        <a:p>
          <a:r>
            <a:rPr lang="es-ES" dirty="0" smtClean="0"/>
            <a:t>OBJETIVOS</a:t>
          </a:r>
          <a:endParaRPr lang="es-ES" dirty="0"/>
        </a:p>
      </dgm:t>
    </dgm:pt>
    <dgm:pt modelId="{1BEBF1BC-343C-CC43-A073-28E31FF7DA2C}" type="parTrans" cxnId="{A0CBD3DC-E496-0945-AAE6-E4B48DF115CA}">
      <dgm:prSet/>
      <dgm:spPr/>
      <dgm:t>
        <a:bodyPr/>
        <a:lstStyle/>
        <a:p>
          <a:endParaRPr lang="es-ES"/>
        </a:p>
      </dgm:t>
    </dgm:pt>
    <dgm:pt modelId="{B655468E-9470-6F40-9221-4BEDAA38093E}" type="sibTrans" cxnId="{A0CBD3DC-E496-0945-AAE6-E4B48DF115CA}">
      <dgm:prSet/>
      <dgm:spPr/>
      <dgm:t>
        <a:bodyPr/>
        <a:lstStyle/>
        <a:p>
          <a:endParaRPr lang="es-ES"/>
        </a:p>
      </dgm:t>
    </dgm:pt>
    <dgm:pt modelId="{B1D4BA00-411B-9249-ACAF-BAA368E75F64}">
      <dgm:prSet/>
      <dgm:spPr/>
      <dgm:t>
        <a:bodyPr/>
        <a:lstStyle/>
        <a:p>
          <a:r>
            <a:rPr lang="es-ES" dirty="0" smtClean="0"/>
            <a:t>MARCO TEÓRICO</a:t>
          </a:r>
          <a:endParaRPr lang="es-ES" dirty="0"/>
        </a:p>
      </dgm:t>
    </dgm:pt>
    <dgm:pt modelId="{A1E77901-4A30-334A-8546-C8A7D3E475BB}" type="parTrans" cxnId="{DAF21053-8C4B-A24F-8DCC-E4DE4629E0F6}">
      <dgm:prSet/>
      <dgm:spPr/>
      <dgm:t>
        <a:bodyPr/>
        <a:lstStyle/>
        <a:p>
          <a:endParaRPr lang="es-ES"/>
        </a:p>
      </dgm:t>
    </dgm:pt>
    <dgm:pt modelId="{80457BDB-2E81-4F42-BADA-D85D422A83E1}" type="sibTrans" cxnId="{DAF21053-8C4B-A24F-8DCC-E4DE4629E0F6}">
      <dgm:prSet/>
      <dgm:spPr/>
      <dgm:t>
        <a:bodyPr/>
        <a:lstStyle/>
        <a:p>
          <a:endParaRPr lang="es-ES"/>
        </a:p>
      </dgm:t>
    </dgm:pt>
    <dgm:pt modelId="{0C36AE91-FB8E-6F41-8670-C4559596034E}">
      <dgm:prSet/>
      <dgm:spPr/>
      <dgm:t>
        <a:bodyPr/>
        <a:lstStyle/>
        <a:p>
          <a:r>
            <a:rPr lang="es-ES" dirty="0" smtClean="0"/>
            <a:t>HIPÓTESIS</a:t>
          </a:r>
          <a:endParaRPr lang="es-ES" dirty="0"/>
        </a:p>
      </dgm:t>
    </dgm:pt>
    <dgm:pt modelId="{F77B3326-3D82-A44E-B802-CBC37563EB32}" type="parTrans" cxnId="{6BB26E4C-AD08-184A-8A02-5CAFD78FD66B}">
      <dgm:prSet/>
      <dgm:spPr/>
      <dgm:t>
        <a:bodyPr/>
        <a:lstStyle/>
        <a:p>
          <a:endParaRPr lang="es-ES"/>
        </a:p>
      </dgm:t>
    </dgm:pt>
    <dgm:pt modelId="{EB56058D-2D8D-0949-9B46-48CFF87A0168}" type="sibTrans" cxnId="{6BB26E4C-AD08-184A-8A02-5CAFD78FD66B}">
      <dgm:prSet/>
      <dgm:spPr/>
      <dgm:t>
        <a:bodyPr/>
        <a:lstStyle/>
        <a:p>
          <a:endParaRPr lang="es-ES"/>
        </a:p>
      </dgm:t>
    </dgm:pt>
    <dgm:pt modelId="{9BAD30B1-B90E-DD45-85A6-67AFE2B600B2}">
      <dgm:prSet/>
      <dgm:spPr/>
      <dgm:t>
        <a:bodyPr/>
        <a:lstStyle/>
        <a:p>
          <a:r>
            <a:rPr lang="es-ES" dirty="0" smtClean="0"/>
            <a:t>METODOLOGÍA</a:t>
          </a:r>
          <a:endParaRPr lang="es-ES" dirty="0"/>
        </a:p>
      </dgm:t>
    </dgm:pt>
    <dgm:pt modelId="{2C6E6682-EA56-9941-B34B-042A43957692}" type="parTrans" cxnId="{2B8C0FDC-CF78-3B41-BE0C-724CFC2BFF8F}">
      <dgm:prSet/>
      <dgm:spPr/>
      <dgm:t>
        <a:bodyPr/>
        <a:lstStyle/>
        <a:p>
          <a:endParaRPr lang="es-ES"/>
        </a:p>
      </dgm:t>
    </dgm:pt>
    <dgm:pt modelId="{F74F8D17-CC0F-9B43-8762-93ABC230E0C6}" type="sibTrans" cxnId="{2B8C0FDC-CF78-3B41-BE0C-724CFC2BFF8F}">
      <dgm:prSet/>
      <dgm:spPr/>
      <dgm:t>
        <a:bodyPr/>
        <a:lstStyle/>
        <a:p>
          <a:endParaRPr lang="es-ES"/>
        </a:p>
      </dgm:t>
    </dgm:pt>
    <dgm:pt modelId="{6F90C93A-FC68-C14C-A1A8-563DB4946D0E}">
      <dgm:prSet/>
      <dgm:spPr/>
      <dgm:t>
        <a:bodyPr/>
        <a:lstStyle/>
        <a:p>
          <a:r>
            <a:rPr lang="es-ES" dirty="0" smtClean="0"/>
            <a:t>CRONOGRAMA</a:t>
          </a:r>
          <a:endParaRPr lang="es-ES" dirty="0"/>
        </a:p>
      </dgm:t>
    </dgm:pt>
    <dgm:pt modelId="{63B3820B-ED8B-CB42-AD6D-A9F644731572}" type="parTrans" cxnId="{3255695A-EB0A-A84F-B3EA-1BF962035E2C}">
      <dgm:prSet/>
      <dgm:spPr/>
      <dgm:t>
        <a:bodyPr/>
        <a:lstStyle/>
        <a:p>
          <a:endParaRPr lang="es-ES"/>
        </a:p>
      </dgm:t>
    </dgm:pt>
    <dgm:pt modelId="{35F851C9-3A45-8F4C-8125-12F1BF115D35}" type="sibTrans" cxnId="{3255695A-EB0A-A84F-B3EA-1BF962035E2C}">
      <dgm:prSet/>
      <dgm:spPr/>
      <dgm:t>
        <a:bodyPr/>
        <a:lstStyle/>
        <a:p>
          <a:endParaRPr lang="es-ES"/>
        </a:p>
      </dgm:t>
    </dgm:pt>
    <dgm:pt modelId="{F3CEB349-F768-0C45-B14B-002616AAF2E4}">
      <dgm:prSet/>
      <dgm:spPr/>
      <dgm:t>
        <a:bodyPr/>
        <a:lstStyle/>
        <a:p>
          <a:r>
            <a:rPr lang="es-ES" dirty="0" smtClean="0"/>
            <a:t>FUENTES CONSULTADAS</a:t>
          </a:r>
          <a:endParaRPr lang="es-ES" dirty="0"/>
        </a:p>
      </dgm:t>
    </dgm:pt>
    <dgm:pt modelId="{FA90FFA5-9FB0-174A-A24D-1F34FDCEF9C5}" type="parTrans" cxnId="{FB0B2621-105C-3F46-A26D-9466A74985F2}">
      <dgm:prSet/>
      <dgm:spPr/>
      <dgm:t>
        <a:bodyPr/>
        <a:lstStyle/>
        <a:p>
          <a:endParaRPr lang="es-ES"/>
        </a:p>
      </dgm:t>
    </dgm:pt>
    <dgm:pt modelId="{9D8E1504-7184-0742-9B4A-F0691B33BB95}" type="sibTrans" cxnId="{FB0B2621-105C-3F46-A26D-9466A74985F2}">
      <dgm:prSet/>
      <dgm:spPr/>
      <dgm:t>
        <a:bodyPr/>
        <a:lstStyle/>
        <a:p>
          <a:endParaRPr lang="es-ES"/>
        </a:p>
      </dgm:t>
    </dgm:pt>
    <dgm:pt modelId="{3C420B7D-8020-5C4F-A48E-E53034EECE32}" type="pres">
      <dgm:prSet presAssocID="{74233011-2D15-864C-95A4-63A44A144FA2}" presName="CompostProcess" presStyleCnt="0">
        <dgm:presLayoutVars>
          <dgm:dir/>
          <dgm:resizeHandles val="exact"/>
        </dgm:presLayoutVars>
      </dgm:prSet>
      <dgm:spPr/>
    </dgm:pt>
    <dgm:pt modelId="{9586E2F3-A201-154D-9B00-7A0206049829}" type="pres">
      <dgm:prSet presAssocID="{74233011-2D15-864C-95A4-63A44A144FA2}" presName="arrow" presStyleLbl="bgShp" presStyleIdx="0" presStyleCn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B39ECE7F-BC25-F341-8261-18892AAE92E0}" type="pres">
      <dgm:prSet presAssocID="{74233011-2D15-864C-95A4-63A44A144FA2}" presName="linearProcess" presStyleCnt="0"/>
      <dgm:spPr/>
    </dgm:pt>
    <dgm:pt modelId="{4CB31DB0-6E0D-4C4B-8E0F-9C0153B5FD56}" type="pres">
      <dgm:prSet presAssocID="{D485EE1B-44A0-2647-BF97-5C93C9D0216D}" presName="text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DB9F23-3621-4948-9313-1938A06885CC}" type="pres">
      <dgm:prSet presAssocID="{10F1EBF4-08B1-8C48-9304-F8C99455363D}" presName="sibTrans" presStyleCnt="0"/>
      <dgm:spPr/>
    </dgm:pt>
    <dgm:pt modelId="{C3FB4895-9FD9-A244-83B7-313FA05A4FCE}" type="pres">
      <dgm:prSet presAssocID="{C5542E44-3AB7-7D40-B50C-936D72300655}" presName="text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FAF407-BB97-C241-ACC5-5B14E2117850}" type="pres">
      <dgm:prSet presAssocID="{B6897537-319C-D047-B0D1-BF3F8A6F3A6B}" presName="sibTrans" presStyleCnt="0"/>
      <dgm:spPr/>
    </dgm:pt>
    <dgm:pt modelId="{41C29446-D44E-9F42-8861-8AC9F41990D7}" type="pres">
      <dgm:prSet presAssocID="{29A59CA4-DAB9-C542-96B2-D091ED45C09B}" presName="text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E24146-6765-0C44-9AD9-F3528478EDBC}" type="pres">
      <dgm:prSet presAssocID="{600E5C5B-0F57-9E48-8388-83AD999010C9}" presName="sibTrans" presStyleCnt="0"/>
      <dgm:spPr/>
    </dgm:pt>
    <dgm:pt modelId="{CFEE7F51-E1C7-F541-88F9-59D6888F88BF}" type="pres">
      <dgm:prSet presAssocID="{6C2175FD-39BE-CB43-BEC4-E215B7B5ABD2}" presName="text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482037-14FF-A04E-964F-05F52168A777}" type="pres">
      <dgm:prSet presAssocID="{E6502939-A39C-6648-9097-D8E3C97BA27D}" presName="sibTrans" presStyleCnt="0"/>
      <dgm:spPr/>
    </dgm:pt>
    <dgm:pt modelId="{36FB8408-7033-D54D-82DD-8F8BB48DAC84}" type="pres">
      <dgm:prSet presAssocID="{987075D2-7956-064E-9057-EFD034008C13}" presName="text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F8F609-1D06-1C48-85C2-21AEA97EE56A}" type="pres">
      <dgm:prSet presAssocID="{B655468E-9470-6F40-9221-4BEDAA38093E}" presName="sibTrans" presStyleCnt="0"/>
      <dgm:spPr/>
    </dgm:pt>
    <dgm:pt modelId="{28E6946C-3227-5140-A63E-B997DFA4E312}" type="pres">
      <dgm:prSet presAssocID="{B1D4BA00-411B-9249-ACAF-BAA368E75F64}" presName="text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725540-5921-A74E-8A5F-350341E10DEA}" type="pres">
      <dgm:prSet presAssocID="{80457BDB-2E81-4F42-BADA-D85D422A83E1}" presName="sibTrans" presStyleCnt="0"/>
      <dgm:spPr/>
    </dgm:pt>
    <dgm:pt modelId="{80CB08D5-B5E4-CA44-A837-3676C06F3763}" type="pres">
      <dgm:prSet presAssocID="{0C36AE91-FB8E-6F41-8670-C4559596034E}" presName="text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4F268B-0259-5940-AECB-4141F126E29F}" type="pres">
      <dgm:prSet presAssocID="{EB56058D-2D8D-0949-9B46-48CFF87A0168}" presName="sibTrans" presStyleCnt="0"/>
      <dgm:spPr/>
    </dgm:pt>
    <dgm:pt modelId="{1BEB4622-2A47-3241-AF08-647409C51FEE}" type="pres">
      <dgm:prSet presAssocID="{9BAD30B1-B90E-DD45-85A6-67AFE2B600B2}" presName="text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86B34F-E753-DB41-B6B8-D0CC9CADAF52}" type="pres">
      <dgm:prSet presAssocID="{F74F8D17-CC0F-9B43-8762-93ABC230E0C6}" presName="sibTrans" presStyleCnt="0"/>
      <dgm:spPr/>
    </dgm:pt>
    <dgm:pt modelId="{C528F5F6-AF01-A84D-BA49-6D7607F7AB3A}" type="pres">
      <dgm:prSet presAssocID="{6F90C93A-FC68-C14C-A1A8-563DB4946D0E}" presName="text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39622B-1D42-F441-A769-AAF457E9C10B}" type="pres">
      <dgm:prSet presAssocID="{35F851C9-3A45-8F4C-8125-12F1BF115D35}" presName="sibTrans" presStyleCnt="0"/>
      <dgm:spPr/>
    </dgm:pt>
    <dgm:pt modelId="{88561D0B-756B-FF4D-ACB3-67481361176E}" type="pres">
      <dgm:prSet presAssocID="{F3CEB349-F768-0C45-B14B-002616AAF2E4}" presName="text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D5F24D6-C4E9-F84B-BAD8-060CF4D4261A}" type="presOf" srcId="{B1D4BA00-411B-9249-ACAF-BAA368E75F64}" destId="{28E6946C-3227-5140-A63E-B997DFA4E312}" srcOrd="0" destOrd="0" presId="urn:microsoft.com/office/officeart/2005/8/layout/hProcess9"/>
    <dgm:cxn modelId="{C9DE931A-6A44-2947-967B-636F259E973D}" type="presOf" srcId="{D485EE1B-44A0-2647-BF97-5C93C9D0216D}" destId="{4CB31DB0-6E0D-4C4B-8E0F-9C0153B5FD56}" srcOrd="0" destOrd="0" presId="urn:microsoft.com/office/officeart/2005/8/layout/hProcess9"/>
    <dgm:cxn modelId="{DAF21053-8C4B-A24F-8DCC-E4DE4629E0F6}" srcId="{74233011-2D15-864C-95A4-63A44A144FA2}" destId="{B1D4BA00-411B-9249-ACAF-BAA368E75F64}" srcOrd="5" destOrd="0" parTransId="{A1E77901-4A30-334A-8546-C8A7D3E475BB}" sibTransId="{80457BDB-2E81-4F42-BADA-D85D422A83E1}"/>
    <dgm:cxn modelId="{803C7DB8-00F3-A341-B81B-FAA1F4B243F5}" srcId="{74233011-2D15-864C-95A4-63A44A144FA2}" destId="{29A59CA4-DAB9-C542-96B2-D091ED45C09B}" srcOrd="2" destOrd="0" parTransId="{CA799774-9266-9340-83BD-D012710A0928}" sibTransId="{600E5C5B-0F57-9E48-8388-83AD999010C9}"/>
    <dgm:cxn modelId="{9A223DF0-25F3-5A43-B12B-F450B851696C}" srcId="{74233011-2D15-864C-95A4-63A44A144FA2}" destId="{D485EE1B-44A0-2647-BF97-5C93C9D0216D}" srcOrd="0" destOrd="0" parTransId="{A401D04E-0524-4445-ABA8-9411DB464E80}" sibTransId="{10F1EBF4-08B1-8C48-9304-F8C99455363D}"/>
    <dgm:cxn modelId="{6BAA0E01-AEC2-9446-BFD2-C9C5F76D526A}" type="presOf" srcId="{0C36AE91-FB8E-6F41-8670-C4559596034E}" destId="{80CB08D5-B5E4-CA44-A837-3676C06F3763}" srcOrd="0" destOrd="0" presId="urn:microsoft.com/office/officeart/2005/8/layout/hProcess9"/>
    <dgm:cxn modelId="{6BB26E4C-AD08-184A-8A02-5CAFD78FD66B}" srcId="{74233011-2D15-864C-95A4-63A44A144FA2}" destId="{0C36AE91-FB8E-6F41-8670-C4559596034E}" srcOrd="6" destOrd="0" parTransId="{F77B3326-3D82-A44E-B802-CBC37563EB32}" sibTransId="{EB56058D-2D8D-0949-9B46-48CFF87A0168}"/>
    <dgm:cxn modelId="{FB0B2621-105C-3F46-A26D-9466A74985F2}" srcId="{74233011-2D15-864C-95A4-63A44A144FA2}" destId="{F3CEB349-F768-0C45-B14B-002616AAF2E4}" srcOrd="9" destOrd="0" parTransId="{FA90FFA5-9FB0-174A-A24D-1F34FDCEF9C5}" sibTransId="{9D8E1504-7184-0742-9B4A-F0691B33BB95}"/>
    <dgm:cxn modelId="{C8EBF708-C999-B94A-B7F3-1A56CA64A763}" type="presOf" srcId="{29A59CA4-DAB9-C542-96B2-D091ED45C09B}" destId="{41C29446-D44E-9F42-8861-8AC9F41990D7}" srcOrd="0" destOrd="0" presId="urn:microsoft.com/office/officeart/2005/8/layout/hProcess9"/>
    <dgm:cxn modelId="{319ACA18-985D-B94D-887F-BF05D543B912}" srcId="{74233011-2D15-864C-95A4-63A44A144FA2}" destId="{C5542E44-3AB7-7D40-B50C-936D72300655}" srcOrd="1" destOrd="0" parTransId="{12086BC7-C902-C44F-90BC-FA403345B4CF}" sibTransId="{B6897537-319C-D047-B0D1-BF3F8A6F3A6B}"/>
    <dgm:cxn modelId="{83B0311C-266D-2145-B622-EE50EA4D7CF8}" type="presOf" srcId="{9BAD30B1-B90E-DD45-85A6-67AFE2B600B2}" destId="{1BEB4622-2A47-3241-AF08-647409C51FEE}" srcOrd="0" destOrd="0" presId="urn:microsoft.com/office/officeart/2005/8/layout/hProcess9"/>
    <dgm:cxn modelId="{4A3637CA-7231-7F45-8A38-D51CA48ABCA5}" type="presOf" srcId="{C5542E44-3AB7-7D40-B50C-936D72300655}" destId="{C3FB4895-9FD9-A244-83B7-313FA05A4FCE}" srcOrd="0" destOrd="0" presId="urn:microsoft.com/office/officeart/2005/8/layout/hProcess9"/>
    <dgm:cxn modelId="{A0CBD3DC-E496-0945-AAE6-E4B48DF115CA}" srcId="{74233011-2D15-864C-95A4-63A44A144FA2}" destId="{987075D2-7956-064E-9057-EFD034008C13}" srcOrd="4" destOrd="0" parTransId="{1BEBF1BC-343C-CC43-A073-28E31FF7DA2C}" sibTransId="{B655468E-9470-6F40-9221-4BEDAA38093E}"/>
    <dgm:cxn modelId="{EE08DF0E-4A08-1746-9F62-7FFA77066025}" type="presOf" srcId="{6C2175FD-39BE-CB43-BEC4-E215B7B5ABD2}" destId="{CFEE7F51-E1C7-F541-88F9-59D6888F88BF}" srcOrd="0" destOrd="0" presId="urn:microsoft.com/office/officeart/2005/8/layout/hProcess9"/>
    <dgm:cxn modelId="{2B8C0FDC-CF78-3B41-BE0C-724CFC2BFF8F}" srcId="{74233011-2D15-864C-95A4-63A44A144FA2}" destId="{9BAD30B1-B90E-DD45-85A6-67AFE2B600B2}" srcOrd="7" destOrd="0" parTransId="{2C6E6682-EA56-9941-B34B-042A43957692}" sibTransId="{F74F8D17-CC0F-9B43-8762-93ABC230E0C6}"/>
    <dgm:cxn modelId="{7E4C58D8-4CAD-1342-B75D-0F2FBDAA95E0}" type="presOf" srcId="{987075D2-7956-064E-9057-EFD034008C13}" destId="{36FB8408-7033-D54D-82DD-8F8BB48DAC84}" srcOrd="0" destOrd="0" presId="urn:microsoft.com/office/officeart/2005/8/layout/hProcess9"/>
    <dgm:cxn modelId="{BE8FF533-0343-9849-BFE9-9974AACC0531}" type="presOf" srcId="{74233011-2D15-864C-95A4-63A44A144FA2}" destId="{3C420B7D-8020-5C4F-A48E-E53034EECE32}" srcOrd="0" destOrd="0" presId="urn:microsoft.com/office/officeart/2005/8/layout/hProcess9"/>
    <dgm:cxn modelId="{1A6A8A33-245A-B940-9768-3E71AF81EF6C}" type="presOf" srcId="{6F90C93A-FC68-C14C-A1A8-563DB4946D0E}" destId="{C528F5F6-AF01-A84D-BA49-6D7607F7AB3A}" srcOrd="0" destOrd="0" presId="urn:microsoft.com/office/officeart/2005/8/layout/hProcess9"/>
    <dgm:cxn modelId="{3255695A-EB0A-A84F-B3EA-1BF962035E2C}" srcId="{74233011-2D15-864C-95A4-63A44A144FA2}" destId="{6F90C93A-FC68-C14C-A1A8-563DB4946D0E}" srcOrd="8" destOrd="0" parTransId="{63B3820B-ED8B-CB42-AD6D-A9F644731572}" sibTransId="{35F851C9-3A45-8F4C-8125-12F1BF115D35}"/>
    <dgm:cxn modelId="{60B84C5A-7FD3-0949-8209-267E7CCFE010}" type="presOf" srcId="{F3CEB349-F768-0C45-B14B-002616AAF2E4}" destId="{88561D0B-756B-FF4D-ACB3-67481361176E}" srcOrd="0" destOrd="0" presId="urn:microsoft.com/office/officeart/2005/8/layout/hProcess9"/>
    <dgm:cxn modelId="{C502BADA-1745-5645-A9A3-3712DF0AF111}" srcId="{74233011-2D15-864C-95A4-63A44A144FA2}" destId="{6C2175FD-39BE-CB43-BEC4-E215B7B5ABD2}" srcOrd="3" destOrd="0" parTransId="{8B5E4894-7812-744F-BFB3-1D0B564AEF70}" sibTransId="{E6502939-A39C-6648-9097-D8E3C97BA27D}"/>
    <dgm:cxn modelId="{1A4961F5-FCB3-AA4F-A978-3C52EEC9D1E3}" type="presParOf" srcId="{3C420B7D-8020-5C4F-A48E-E53034EECE32}" destId="{9586E2F3-A201-154D-9B00-7A0206049829}" srcOrd="0" destOrd="0" presId="urn:microsoft.com/office/officeart/2005/8/layout/hProcess9"/>
    <dgm:cxn modelId="{449716F2-94E1-7A4C-8BA0-A1E3078B5770}" type="presParOf" srcId="{3C420B7D-8020-5C4F-A48E-E53034EECE32}" destId="{B39ECE7F-BC25-F341-8261-18892AAE92E0}" srcOrd="1" destOrd="0" presId="urn:microsoft.com/office/officeart/2005/8/layout/hProcess9"/>
    <dgm:cxn modelId="{10B50CDB-6BC8-4A4D-A75C-511F21A9BBCD}" type="presParOf" srcId="{B39ECE7F-BC25-F341-8261-18892AAE92E0}" destId="{4CB31DB0-6E0D-4C4B-8E0F-9C0153B5FD56}" srcOrd="0" destOrd="0" presId="urn:microsoft.com/office/officeart/2005/8/layout/hProcess9"/>
    <dgm:cxn modelId="{05D186EF-1240-0341-AD3E-DBA7AFAB2BDD}" type="presParOf" srcId="{B39ECE7F-BC25-F341-8261-18892AAE92E0}" destId="{57DB9F23-3621-4948-9313-1938A06885CC}" srcOrd="1" destOrd="0" presId="urn:microsoft.com/office/officeart/2005/8/layout/hProcess9"/>
    <dgm:cxn modelId="{406CAC9B-8ACC-3746-BD27-5732732EE0E9}" type="presParOf" srcId="{B39ECE7F-BC25-F341-8261-18892AAE92E0}" destId="{C3FB4895-9FD9-A244-83B7-313FA05A4FCE}" srcOrd="2" destOrd="0" presId="urn:microsoft.com/office/officeart/2005/8/layout/hProcess9"/>
    <dgm:cxn modelId="{7A4AE93D-008D-204A-A45B-99C29C4E804C}" type="presParOf" srcId="{B39ECE7F-BC25-F341-8261-18892AAE92E0}" destId="{1AFAF407-BB97-C241-ACC5-5B14E2117850}" srcOrd="3" destOrd="0" presId="urn:microsoft.com/office/officeart/2005/8/layout/hProcess9"/>
    <dgm:cxn modelId="{BBD5BC4A-ED2B-DC40-AF33-551B121B024A}" type="presParOf" srcId="{B39ECE7F-BC25-F341-8261-18892AAE92E0}" destId="{41C29446-D44E-9F42-8861-8AC9F41990D7}" srcOrd="4" destOrd="0" presId="urn:microsoft.com/office/officeart/2005/8/layout/hProcess9"/>
    <dgm:cxn modelId="{0DF92A50-3B47-044E-B31E-5160535B928E}" type="presParOf" srcId="{B39ECE7F-BC25-F341-8261-18892AAE92E0}" destId="{BFE24146-6765-0C44-9AD9-F3528478EDBC}" srcOrd="5" destOrd="0" presId="urn:microsoft.com/office/officeart/2005/8/layout/hProcess9"/>
    <dgm:cxn modelId="{ED80F18B-4D41-E846-8142-A3194C799FBA}" type="presParOf" srcId="{B39ECE7F-BC25-F341-8261-18892AAE92E0}" destId="{CFEE7F51-E1C7-F541-88F9-59D6888F88BF}" srcOrd="6" destOrd="0" presId="urn:microsoft.com/office/officeart/2005/8/layout/hProcess9"/>
    <dgm:cxn modelId="{843F9C93-2EB5-7E45-847B-193164709D79}" type="presParOf" srcId="{B39ECE7F-BC25-F341-8261-18892AAE92E0}" destId="{15482037-14FF-A04E-964F-05F52168A777}" srcOrd="7" destOrd="0" presId="urn:microsoft.com/office/officeart/2005/8/layout/hProcess9"/>
    <dgm:cxn modelId="{DF515364-BF1F-C640-AAD4-602014F63151}" type="presParOf" srcId="{B39ECE7F-BC25-F341-8261-18892AAE92E0}" destId="{36FB8408-7033-D54D-82DD-8F8BB48DAC84}" srcOrd="8" destOrd="0" presId="urn:microsoft.com/office/officeart/2005/8/layout/hProcess9"/>
    <dgm:cxn modelId="{64D5AD7D-35D1-FE4F-85CC-A6F78B28FBBB}" type="presParOf" srcId="{B39ECE7F-BC25-F341-8261-18892AAE92E0}" destId="{90F8F609-1D06-1C48-85C2-21AEA97EE56A}" srcOrd="9" destOrd="0" presId="urn:microsoft.com/office/officeart/2005/8/layout/hProcess9"/>
    <dgm:cxn modelId="{DE3EC43A-9B08-1D41-A449-8C9E6FB64738}" type="presParOf" srcId="{B39ECE7F-BC25-F341-8261-18892AAE92E0}" destId="{28E6946C-3227-5140-A63E-B997DFA4E312}" srcOrd="10" destOrd="0" presId="urn:microsoft.com/office/officeart/2005/8/layout/hProcess9"/>
    <dgm:cxn modelId="{8E250D57-0976-3F44-897C-30E325A4FB06}" type="presParOf" srcId="{B39ECE7F-BC25-F341-8261-18892AAE92E0}" destId="{A0725540-5921-A74E-8A5F-350341E10DEA}" srcOrd="11" destOrd="0" presId="urn:microsoft.com/office/officeart/2005/8/layout/hProcess9"/>
    <dgm:cxn modelId="{89B6A791-4A22-3240-A546-81054AC8A667}" type="presParOf" srcId="{B39ECE7F-BC25-F341-8261-18892AAE92E0}" destId="{80CB08D5-B5E4-CA44-A837-3676C06F3763}" srcOrd="12" destOrd="0" presId="urn:microsoft.com/office/officeart/2005/8/layout/hProcess9"/>
    <dgm:cxn modelId="{AB9690C3-0153-3246-96B6-480EEE3799C3}" type="presParOf" srcId="{B39ECE7F-BC25-F341-8261-18892AAE92E0}" destId="{1A4F268B-0259-5940-AECB-4141F126E29F}" srcOrd="13" destOrd="0" presId="urn:microsoft.com/office/officeart/2005/8/layout/hProcess9"/>
    <dgm:cxn modelId="{902450D4-B594-BF4D-BD9C-C731902D3D31}" type="presParOf" srcId="{B39ECE7F-BC25-F341-8261-18892AAE92E0}" destId="{1BEB4622-2A47-3241-AF08-647409C51FEE}" srcOrd="14" destOrd="0" presId="urn:microsoft.com/office/officeart/2005/8/layout/hProcess9"/>
    <dgm:cxn modelId="{61CD807C-E67A-534A-9271-FD108FA04024}" type="presParOf" srcId="{B39ECE7F-BC25-F341-8261-18892AAE92E0}" destId="{8286B34F-E753-DB41-B6B8-D0CC9CADAF52}" srcOrd="15" destOrd="0" presId="urn:microsoft.com/office/officeart/2005/8/layout/hProcess9"/>
    <dgm:cxn modelId="{0A1732DD-F9CC-EE46-A829-EEDCFD4C8778}" type="presParOf" srcId="{B39ECE7F-BC25-F341-8261-18892AAE92E0}" destId="{C528F5F6-AF01-A84D-BA49-6D7607F7AB3A}" srcOrd="16" destOrd="0" presId="urn:microsoft.com/office/officeart/2005/8/layout/hProcess9"/>
    <dgm:cxn modelId="{B296F8BD-6F10-AA4B-AEBF-D7A8D12E63AF}" type="presParOf" srcId="{B39ECE7F-BC25-F341-8261-18892AAE92E0}" destId="{DA39622B-1D42-F441-A769-AAF457E9C10B}" srcOrd="17" destOrd="0" presId="urn:microsoft.com/office/officeart/2005/8/layout/hProcess9"/>
    <dgm:cxn modelId="{2CA7570B-65C6-C144-8CAE-34E4012FDA3C}" type="presParOf" srcId="{B39ECE7F-BC25-F341-8261-18892AAE92E0}" destId="{88561D0B-756B-FF4D-ACB3-67481361176E}" srcOrd="1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9E79F44-52A4-FB49-8F95-A8271422745E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6CEBE2C-B351-CE46-9622-9DEE91006C98}">
      <dgm:prSet phldrT="[Texto]"/>
      <dgm:spPr/>
      <dgm:t>
        <a:bodyPr/>
        <a:lstStyle/>
        <a:p>
          <a:r>
            <a:rPr lang="es-ES" dirty="0" smtClean="0"/>
            <a:t>IDENTIFICAR</a:t>
          </a:r>
          <a:endParaRPr lang="es-ES" dirty="0"/>
        </a:p>
      </dgm:t>
    </dgm:pt>
    <dgm:pt modelId="{104410C5-65EE-0448-A0A0-45DC79E24599}" type="parTrans" cxnId="{49FA204C-4383-B14B-986F-3119CC00D38B}">
      <dgm:prSet/>
      <dgm:spPr/>
      <dgm:t>
        <a:bodyPr/>
        <a:lstStyle/>
        <a:p>
          <a:endParaRPr lang="es-ES"/>
        </a:p>
      </dgm:t>
    </dgm:pt>
    <dgm:pt modelId="{33C6EE2A-D1AB-024E-BC4F-A4F31A116559}" type="sibTrans" cxnId="{49FA204C-4383-B14B-986F-3119CC00D38B}">
      <dgm:prSet/>
      <dgm:spPr/>
      <dgm:t>
        <a:bodyPr/>
        <a:lstStyle/>
        <a:p>
          <a:endParaRPr lang="es-ES"/>
        </a:p>
      </dgm:t>
    </dgm:pt>
    <dgm:pt modelId="{87C8EB2A-21A5-1C44-B2A3-65437E53561A}">
      <dgm:prSet phldrT="[Texto]"/>
      <dgm:spPr/>
      <dgm:t>
        <a:bodyPr/>
        <a:lstStyle/>
        <a:p>
          <a:r>
            <a:rPr lang="es-ES" dirty="0" smtClean="0"/>
            <a:t>DELIMITAR</a:t>
          </a:r>
          <a:endParaRPr lang="es-ES" dirty="0"/>
        </a:p>
      </dgm:t>
    </dgm:pt>
    <dgm:pt modelId="{2140A043-9DD2-634C-B2A7-CAAC8147DD34}" type="parTrans" cxnId="{050E836D-F04E-0B4A-980F-56DE7A800974}">
      <dgm:prSet/>
      <dgm:spPr/>
      <dgm:t>
        <a:bodyPr/>
        <a:lstStyle/>
        <a:p>
          <a:endParaRPr lang="es-ES"/>
        </a:p>
      </dgm:t>
    </dgm:pt>
    <dgm:pt modelId="{930504A5-EE60-824C-973F-C6A6BAA4F883}" type="sibTrans" cxnId="{050E836D-F04E-0B4A-980F-56DE7A800974}">
      <dgm:prSet/>
      <dgm:spPr/>
      <dgm:t>
        <a:bodyPr/>
        <a:lstStyle/>
        <a:p>
          <a:endParaRPr lang="es-ES"/>
        </a:p>
      </dgm:t>
    </dgm:pt>
    <dgm:pt modelId="{2DA614B2-34C1-9A49-85F3-28DCF8B19CCB}">
      <dgm:prSet phldrT="[Texto]"/>
      <dgm:spPr/>
      <dgm:t>
        <a:bodyPr/>
        <a:lstStyle/>
        <a:p>
          <a:r>
            <a:rPr lang="es-ES" dirty="0" smtClean="0"/>
            <a:t>EXPLICAR</a:t>
          </a:r>
          <a:endParaRPr lang="es-ES" dirty="0"/>
        </a:p>
      </dgm:t>
    </dgm:pt>
    <dgm:pt modelId="{AF9BDD54-2B47-384F-B462-74B8652E66C6}" type="parTrans" cxnId="{0395A60A-1EAE-2F4C-9E62-8D143576C91D}">
      <dgm:prSet/>
      <dgm:spPr/>
      <dgm:t>
        <a:bodyPr/>
        <a:lstStyle/>
        <a:p>
          <a:endParaRPr lang="es-ES"/>
        </a:p>
      </dgm:t>
    </dgm:pt>
    <dgm:pt modelId="{5F71B5D8-CA70-6C42-AE05-2ED61656FD88}" type="sibTrans" cxnId="{0395A60A-1EAE-2F4C-9E62-8D143576C91D}">
      <dgm:prSet/>
      <dgm:spPr/>
      <dgm:t>
        <a:bodyPr/>
        <a:lstStyle/>
        <a:p>
          <a:endParaRPr lang="es-ES"/>
        </a:p>
      </dgm:t>
    </dgm:pt>
    <dgm:pt modelId="{B2C96662-1C9E-9C44-A014-3B60625FC56D}">
      <dgm:prSet phldrT="[Texto]"/>
      <dgm:spPr/>
      <dgm:t>
        <a:bodyPr/>
        <a:lstStyle/>
        <a:p>
          <a:r>
            <a:rPr lang="es-ES" dirty="0" smtClean="0"/>
            <a:t>PLANTEAR UN PROBLEMA</a:t>
          </a:r>
          <a:endParaRPr lang="es-ES" dirty="0"/>
        </a:p>
      </dgm:t>
    </dgm:pt>
    <dgm:pt modelId="{87EAFEDC-764A-E747-A5B2-66271388A224}" type="parTrans" cxnId="{4C1A27D7-7B91-AF41-955E-3BAB4367B111}">
      <dgm:prSet/>
      <dgm:spPr/>
      <dgm:t>
        <a:bodyPr/>
        <a:lstStyle/>
        <a:p>
          <a:endParaRPr lang="es-ES"/>
        </a:p>
      </dgm:t>
    </dgm:pt>
    <dgm:pt modelId="{EF3F0F84-B01B-9C43-AB2E-190C219E7E6D}" type="sibTrans" cxnId="{4C1A27D7-7B91-AF41-955E-3BAB4367B111}">
      <dgm:prSet/>
      <dgm:spPr/>
      <dgm:t>
        <a:bodyPr/>
        <a:lstStyle/>
        <a:p>
          <a:endParaRPr lang="es-ES"/>
        </a:p>
      </dgm:t>
    </dgm:pt>
    <dgm:pt modelId="{BD960343-7ED0-A142-A508-FD8C1DAFCA44}" type="pres">
      <dgm:prSet presAssocID="{C9E79F44-52A4-FB49-8F95-A8271422745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8D09623-F684-844A-B26D-0C15877E9516}" type="pres">
      <dgm:prSet presAssocID="{C9E79F44-52A4-FB49-8F95-A8271422745E}" presName="ellipse" presStyleLbl="trBgShp" presStyleIdx="0" presStyleCnt="1"/>
      <dgm:spPr/>
    </dgm:pt>
    <dgm:pt modelId="{2FB3C479-4F85-A14C-B989-64E59A7E6431}" type="pres">
      <dgm:prSet presAssocID="{C9E79F44-52A4-FB49-8F95-A8271422745E}" presName="arrow1" presStyleLbl="fgShp" presStyleIdx="0" presStyleCnt="1"/>
      <dgm:spPr/>
    </dgm:pt>
    <dgm:pt modelId="{52F08653-E91B-9A4E-9F7C-EFCF08E19BF9}" type="pres">
      <dgm:prSet presAssocID="{C9E79F44-52A4-FB49-8F95-A8271422745E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48D97F-E2C7-B94D-A3B5-A6FD96379A40}" type="pres">
      <dgm:prSet presAssocID="{87C8EB2A-21A5-1C44-B2A3-65437E53561A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CBD89D-6ADF-1049-BCE4-235E810B9291}" type="pres">
      <dgm:prSet presAssocID="{2DA614B2-34C1-9A49-85F3-28DCF8B19CC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7D74CB-B665-294E-AC23-F5D3249565A5}" type="pres">
      <dgm:prSet presAssocID="{B2C96662-1C9E-9C44-A014-3B60625FC56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BB4AA5-A857-D243-BEEF-6A6F6A702E2B}" type="pres">
      <dgm:prSet presAssocID="{C9E79F44-52A4-FB49-8F95-A8271422745E}" presName="funnel" presStyleLbl="trAlignAcc1" presStyleIdx="0" presStyleCnt="1"/>
      <dgm:spPr/>
    </dgm:pt>
  </dgm:ptLst>
  <dgm:cxnLst>
    <dgm:cxn modelId="{0FA08465-90A6-8F4E-80A3-0D9562CAE2CC}" type="presOf" srcId="{87C8EB2A-21A5-1C44-B2A3-65437E53561A}" destId="{D1CBD89D-6ADF-1049-BCE4-235E810B9291}" srcOrd="0" destOrd="0" presId="urn:microsoft.com/office/officeart/2005/8/layout/funnel1"/>
    <dgm:cxn modelId="{0395A60A-1EAE-2F4C-9E62-8D143576C91D}" srcId="{C9E79F44-52A4-FB49-8F95-A8271422745E}" destId="{2DA614B2-34C1-9A49-85F3-28DCF8B19CCB}" srcOrd="2" destOrd="0" parTransId="{AF9BDD54-2B47-384F-B462-74B8652E66C6}" sibTransId="{5F71B5D8-CA70-6C42-AE05-2ED61656FD88}"/>
    <dgm:cxn modelId="{C2470BF0-F4E8-C64F-ACDC-3346BD30FB42}" type="presOf" srcId="{B2C96662-1C9E-9C44-A014-3B60625FC56D}" destId="{52F08653-E91B-9A4E-9F7C-EFCF08E19BF9}" srcOrd="0" destOrd="0" presId="urn:microsoft.com/office/officeart/2005/8/layout/funnel1"/>
    <dgm:cxn modelId="{0FAF0B05-C510-CD43-9D88-A580C18545AE}" type="presOf" srcId="{C9E79F44-52A4-FB49-8F95-A8271422745E}" destId="{BD960343-7ED0-A142-A508-FD8C1DAFCA44}" srcOrd="0" destOrd="0" presId="urn:microsoft.com/office/officeart/2005/8/layout/funnel1"/>
    <dgm:cxn modelId="{4C1A27D7-7B91-AF41-955E-3BAB4367B111}" srcId="{C9E79F44-52A4-FB49-8F95-A8271422745E}" destId="{B2C96662-1C9E-9C44-A014-3B60625FC56D}" srcOrd="3" destOrd="0" parTransId="{87EAFEDC-764A-E747-A5B2-66271388A224}" sibTransId="{EF3F0F84-B01B-9C43-AB2E-190C219E7E6D}"/>
    <dgm:cxn modelId="{0EBE38FE-B142-0A40-AF9B-532FC0D297E8}" type="presOf" srcId="{2DA614B2-34C1-9A49-85F3-28DCF8B19CCB}" destId="{B048D97F-E2C7-B94D-A3B5-A6FD96379A40}" srcOrd="0" destOrd="0" presId="urn:microsoft.com/office/officeart/2005/8/layout/funnel1"/>
    <dgm:cxn modelId="{050E836D-F04E-0B4A-980F-56DE7A800974}" srcId="{C9E79F44-52A4-FB49-8F95-A8271422745E}" destId="{87C8EB2A-21A5-1C44-B2A3-65437E53561A}" srcOrd="1" destOrd="0" parTransId="{2140A043-9DD2-634C-B2A7-CAAC8147DD34}" sibTransId="{930504A5-EE60-824C-973F-C6A6BAA4F883}"/>
    <dgm:cxn modelId="{8A5D6F15-E850-C741-83C7-2DDFFDBBE0AD}" type="presOf" srcId="{D6CEBE2C-B351-CE46-9622-9DEE91006C98}" destId="{EF7D74CB-B665-294E-AC23-F5D3249565A5}" srcOrd="0" destOrd="0" presId="urn:microsoft.com/office/officeart/2005/8/layout/funnel1"/>
    <dgm:cxn modelId="{49FA204C-4383-B14B-986F-3119CC00D38B}" srcId="{C9E79F44-52A4-FB49-8F95-A8271422745E}" destId="{D6CEBE2C-B351-CE46-9622-9DEE91006C98}" srcOrd="0" destOrd="0" parTransId="{104410C5-65EE-0448-A0A0-45DC79E24599}" sibTransId="{33C6EE2A-D1AB-024E-BC4F-A4F31A116559}"/>
    <dgm:cxn modelId="{6EA81BA7-1738-7D4E-AD27-27388F9B91B2}" type="presParOf" srcId="{BD960343-7ED0-A142-A508-FD8C1DAFCA44}" destId="{68D09623-F684-844A-B26D-0C15877E9516}" srcOrd="0" destOrd="0" presId="urn:microsoft.com/office/officeart/2005/8/layout/funnel1"/>
    <dgm:cxn modelId="{58795C51-022E-A74E-A395-5B9BDCB2E3B2}" type="presParOf" srcId="{BD960343-7ED0-A142-A508-FD8C1DAFCA44}" destId="{2FB3C479-4F85-A14C-B989-64E59A7E6431}" srcOrd="1" destOrd="0" presId="urn:microsoft.com/office/officeart/2005/8/layout/funnel1"/>
    <dgm:cxn modelId="{CCA3599E-B90D-FA4B-8061-44C3267B0F5E}" type="presParOf" srcId="{BD960343-7ED0-A142-A508-FD8C1DAFCA44}" destId="{52F08653-E91B-9A4E-9F7C-EFCF08E19BF9}" srcOrd="2" destOrd="0" presId="urn:microsoft.com/office/officeart/2005/8/layout/funnel1"/>
    <dgm:cxn modelId="{EBFE159B-1B66-C641-B992-445473497876}" type="presParOf" srcId="{BD960343-7ED0-A142-A508-FD8C1DAFCA44}" destId="{B048D97F-E2C7-B94D-A3B5-A6FD96379A40}" srcOrd="3" destOrd="0" presId="urn:microsoft.com/office/officeart/2005/8/layout/funnel1"/>
    <dgm:cxn modelId="{BCDC75DD-446C-1947-927E-7C2556780E77}" type="presParOf" srcId="{BD960343-7ED0-A142-A508-FD8C1DAFCA44}" destId="{D1CBD89D-6ADF-1049-BCE4-235E810B9291}" srcOrd="4" destOrd="0" presId="urn:microsoft.com/office/officeart/2005/8/layout/funnel1"/>
    <dgm:cxn modelId="{FB4FC0F0-C14E-B24A-9A08-1CC169847AAC}" type="presParOf" srcId="{BD960343-7ED0-A142-A508-FD8C1DAFCA44}" destId="{EF7D74CB-B665-294E-AC23-F5D3249565A5}" srcOrd="5" destOrd="0" presId="urn:microsoft.com/office/officeart/2005/8/layout/funnel1"/>
    <dgm:cxn modelId="{B320EFC8-F05D-A541-8A28-E2B6A190190B}" type="presParOf" srcId="{BD960343-7ED0-A142-A508-FD8C1DAFCA44}" destId="{FFBB4AA5-A857-D243-BEEF-6A6F6A702E2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5A1651B-B395-D54D-9303-3DF29D7D86DC}" type="doc">
      <dgm:prSet loTypeId="urn:microsoft.com/office/officeart/2005/8/layout/radial3" loCatId="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es-ES"/>
        </a:p>
      </dgm:t>
    </dgm:pt>
    <dgm:pt modelId="{DEF7FE65-C964-494D-9BEE-11DF3864ADF1}">
      <dgm:prSet phldrT="[Texto]"/>
      <dgm:spPr/>
      <dgm:t>
        <a:bodyPr/>
        <a:lstStyle/>
        <a:p>
          <a:r>
            <a:rPr lang="es-ES" dirty="0" smtClean="0"/>
            <a:t>LICENCIATURA </a:t>
          </a:r>
          <a:r>
            <a:rPr lang="es-ES" dirty="0" smtClean="0"/>
            <a:t>EN ANTROPOLOGÍA SOCIAL</a:t>
          </a:r>
          <a:endParaRPr lang="es-ES" dirty="0"/>
        </a:p>
      </dgm:t>
    </dgm:pt>
    <dgm:pt modelId="{506C7D87-4A14-1E4F-AACE-39496D434E67}" type="parTrans" cxnId="{CC33118B-5429-CB47-9B31-B2B7F5CD28F4}">
      <dgm:prSet/>
      <dgm:spPr/>
      <dgm:t>
        <a:bodyPr/>
        <a:lstStyle/>
        <a:p>
          <a:endParaRPr lang="es-ES"/>
        </a:p>
      </dgm:t>
    </dgm:pt>
    <dgm:pt modelId="{3EFF152C-04B6-274F-A0B3-DEAF6BC593C5}" type="sibTrans" cxnId="{CC33118B-5429-CB47-9B31-B2B7F5CD28F4}">
      <dgm:prSet/>
      <dgm:spPr/>
      <dgm:t>
        <a:bodyPr/>
        <a:lstStyle/>
        <a:p>
          <a:endParaRPr lang="es-ES"/>
        </a:p>
      </dgm:t>
    </dgm:pt>
    <dgm:pt modelId="{A00086F3-5290-054E-B199-2B23D1B206C9}">
      <dgm:prSet phldrT="[Texto]"/>
      <dgm:spPr/>
      <dgm:t>
        <a:bodyPr/>
        <a:lstStyle/>
        <a:p>
          <a:r>
            <a:rPr lang="es-ES" dirty="0" smtClean="0"/>
            <a:t>ANÁLISIS DE LA CULTURA</a:t>
          </a:r>
          <a:endParaRPr lang="es-ES" dirty="0"/>
        </a:p>
      </dgm:t>
    </dgm:pt>
    <dgm:pt modelId="{8E1820DA-6BB6-B742-824A-6C7971A84017}" type="parTrans" cxnId="{29FB6904-32B9-F849-B110-46CD71CF28B4}">
      <dgm:prSet/>
      <dgm:spPr/>
      <dgm:t>
        <a:bodyPr/>
        <a:lstStyle/>
        <a:p>
          <a:endParaRPr lang="es-ES"/>
        </a:p>
      </dgm:t>
    </dgm:pt>
    <dgm:pt modelId="{ADA93FB2-C357-284C-B6A6-65C047D0ABC1}" type="sibTrans" cxnId="{29FB6904-32B9-F849-B110-46CD71CF28B4}">
      <dgm:prSet/>
      <dgm:spPr/>
      <dgm:t>
        <a:bodyPr/>
        <a:lstStyle/>
        <a:p>
          <a:endParaRPr lang="es-ES"/>
        </a:p>
      </dgm:t>
    </dgm:pt>
    <dgm:pt modelId="{9FE4B9B1-79BD-7849-99B4-826236697414}">
      <dgm:prSet phldrT="[Texto]"/>
      <dgm:spPr/>
      <dgm:t>
        <a:bodyPr/>
        <a:lstStyle/>
        <a:p>
          <a:r>
            <a:rPr lang="es-ES" dirty="0" smtClean="0"/>
            <a:t>ANTROPOLOGÍA APLICADA</a:t>
          </a:r>
          <a:endParaRPr lang="es-ES" dirty="0"/>
        </a:p>
      </dgm:t>
    </dgm:pt>
    <dgm:pt modelId="{BA70A9A9-F50E-D445-B47C-596443DBC074}" type="parTrans" cxnId="{211BE066-0A18-0D43-BD43-5479381DE0EC}">
      <dgm:prSet/>
      <dgm:spPr/>
      <dgm:t>
        <a:bodyPr/>
        <a:lstStyle/>
        <a:p>
          <a:endParaRPr lang="es-ES"/>
        </a:p>
      </dgm:t>
    </dgm:pt>
    <dgm:pt modelId="{135365DF-3C10-3C4E-9D4F-583527DD4ED5}" type="sibTrans" cxnId="{211BE066-0A18-0D43-BD43-5479381DE0EC}">
      <dgm:prSet/>
      <dgm:spPr/>
      <dgm:t>
        <a:bodyPr/>
        <a:lstStyle/>
        <a:p>
          <a:endParaRPr lang="es-ES"/>
        </a:p>
      </dgm:t>
    </dgm:pt>
    <dgm:pt modelId="{AD4B6F4C-5BC1-8A4D-9554-1E5A24349698}">
      <dgm:prSet phldrT="[Texto]"/>
      <dgm:spPr/>
      <dgm:t>
        <a:bodyPr/>
        <a:lstStyle/>
        <a:p>
          <a:r>
            <a:rPr lang="es-ES" dirty="0" smtClean="0"/>
            <a:t>ANTROPOLOGÍA, GLOBALIZACIÓN Y MUNDO CONTEMPORÁNEO</a:t>
          </a:r>
          <a:endParaRPr lang="es-ES" dirty="0"/>
        </a:p>
      </dgm:t>
    </dgm:pt>
    <dgm:pt modelId="{7EBEF73D-C776-5D47-BD47-A36E4717E862}" type="parTrans" cxnId="{730B8755-71E7-954D-8805-44778D49120A}">
      <dgm:prSet/>
      <dgm:spPr/>
      <dgm:t>
        <a:bodyPr/>
        <a:lstStyle/>
        <a:p>
          <a:endParaRPr lang="es-ES"/>
        </a:p>
      </dgm:t>
    </dgm:pt>
    <dgm:pt modelId="{52476D6A-3B71-8B45-894C-AF3A57B9CCCA}" type="sibTrans" cxnId="{730B8755-71E7-954D-8805-44778D49120A}">
      <dgm:prSet/>
      <dgm:spPr/>
      <dgm:t>
        <a:bodyPr/>
        <a:lstStyle/>
        <a:p>
          <a:endParaRPr lang="es-ES"/>
        </a:p>
      </dgm:t>
    </dgm:pt>
    <dgm:pt modelId="{134E31F2-31FB-C442-ADB2-D0AE9EC4B87A}">
      <dgm:prSet phldrT="[Texto]"/>
      <dgm:spPr/>
      <dgm:t>
        <a:bodyPr/>
        <a:lstStyle/>
        <a:p>
          <a:r>
            <a:rPr lang="es-ES" dirty="0" smtClean="0"/>
            <a:t>ECOLOGÍA CULTURAL</a:t>
          </a:r>
          <a:endParaRPr lang="es-ES" dirty="0"/>
        </a:p>
      </dgm:t>
    </dgm:pt>
    <dgm:pt modelId="{8DB180A8-1BAD-7244-9F92-43D325C6900F}" type="parTrans" cxnId="{F19ED841-0170-1844-8CC1-A44323D8277C}">
      <dgm:prSet/>
      <dgm:spPr/>
      <dgm:t>
        <a:bodyPr/>
        <a:lstStyle/>
        <a:p>
          <a:endParaRPr lang="es-ES"/>
        </a:p>
      </dgm:t>
    </dgm:pt>
    <dgm:pt modelId="{5434B03F-E2AC-034E-9A04-2DBD3B5F70CD}" type="sibTrans" cxnId="{F19ED841-0170-1844-8CC1-A44323D8277C}">
      <dgm:prSet/>
      <dgm:spPr/>
      <dgm:t>
        <a:bodyPr/>
        <a:lstStyle/>
        <a:p>
          <a:endParaRPr lang="es-ES"/>
        </a:p>
      </dgm:t>
    </dgm:pt>
    <dgm:pt modelId="{E06BFD04-6D12-1A43-B929-DEFCD13A5426}" type="pres">
      <dgm:prSet presAssocID="{C5A1651B-B395-D54D-9303-3DF29D7D86D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C64589-3448-4447-93E8-982A432E2692}" type="pres">
      <dgm:prSet presAssocID="{C5A1651B-B395-D54D-9303-3DF29D7D86DC}" presName="radial" presStyleCnt="0">
        <dgm:presLayoutVars>
          <dgm:animLvl val="ctr"/>
        </dgm:presLayoutVars>
      </dgm:prSet>
      <dgm:spPr/>
      <dgm:t>
        <a:bodyPr/>
        <a:lstStyle/>
        <a:p>
          <a:endParaRPr lang="es-ES"/>
        </a:p>
      </dgm:t>
    </dgm:pt>
    <dgm:pt modelId="{F811B2DD-CC52-E747-807F-2360FC9D55F8}" type="pres">
      <dgm:prSet presAssocID="{DEF7FE65-C964-494D-9BEE-11DF3864ADF1}" presName="centerShape" presStyleLbl="vennNode1" presStyleIdx="0" presStyleCnt="5" custLinFactNeighborX="876" custLinFactNeighborY="-45563"/>
      <dgm:spPr/>
      <dgm:t>
        <a:bodyPr/>
        <a:lstStyle/>
        <a:p>
          <a:endParaRPr lang="es-ES"/>
        </a:p>
      </dgm:t>
    </dgm:pt>
    <dgm:pt modelId="{4D24E029-217E-FF4A-9846-6F51B8EA6496}" type="pres">
      <dgm:prSet presAssocID="{A00086F3-5290-054E-B199-2B23D1B206C9}" presName="node" presStyleLbl="vennNode1" presStyleIdx="1" presStyleCnt="5" custScaleX="131960" custScaleY="129408" custRadScaleRad="79593" custRadScaleInc="-1487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F5EEB5-8A94-CA4C-8BF9-29BD482B6ABE}" type="pres">
      <dgm:prSet presAssocID="{9FE4B9B1-79BD-7849-99B4-826236697414}" presName="node" presStyleLbl="vennNode1" presStyleIdx="2" presStyleCnt="5" custScaleX="119582" custScaleY="119342" custRadScaleRad="146032" custRadScaleInc="-156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396900-C4EB-024A-A15B-3A05ACDD4CC6}" type="pres">
      <dgm:prSet presAssocID="{AD4B6F4C-5BC1-8A4D-9554-1E5A24349698}" presName="node" presStyleLbl="vennNode1" presStyleIdx="3" presStyleCnt="5" custScaleX="137836" custScaleY="124515" custRadScaleRad="88760" custRadScaleInc="-609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6A6451-AD25-4A40-8896-35F537493437}" type="pres">
      <dgm:prSet presAssocID="{134E31F2-31FB-C442-ADB2-D0AE9EC4B87A}" presName="node" presStyleLbl="vennNode1" presStyleIdx="4" presStyleCnt="5" custScaleX="121790" custScaleY="124533" custRadScaleRad="134751" custRadScaleInc="1918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21A0731-2A99-AB4A-972F-8F4F12EF3642}" type="presOf" srcId="{134E31F2-31FB-C442-ADB2-D0AE9EC4B87A}" destId="{A96A6451-AD25-4A40-8896-35F537493437}" srcOrd="0" destOrd="0" presId="urn:microsoft.com/office/officeart/2005/8/layout/radial3"/>
    <dgm:cxn modelId="{F19ED841-0170-1844-8CC1-A44323D8277C}" srcId="{DEF7FE65-C964-494D-9BEE-11DF3864ADF1}" destId="{134E31F2-31FB-C442-ADB2-D0AE9EC4B87A}" srcOrd="3" destOrd="0" parTransId="{8DB180A8-1BAD-7244-9F92-43D325C6900F}" sibTransId="{5434B03F-E2AC-034E-9A04-2DBD3B5F70CD}"/>
    <dgm:cxn modelId="{5AA333C3-A850-B54F-9D37-640213A87AF2}" type="presOf" srcId="{C5A1651B-B395-D54D-9303-3DF29D7D86DC}" destId="{E06BFD04-6D12-1A43-B929-DEFCD13A5426}" srcOrd="0" destOrd="0" presId="urn:microsoft.com/office/officeart/2005/8/layout/radial3"/>
    <dgm:cxn modelId="{CC33118B-5429-CB47-9B31-B2B7F5CD28F4}" srcId="{C5A1651B-B395-D54D-9303-3DF29D7D86DC}" destId="{DEF7FE65-C964-494D-9BEE-11DF3864ADF1}" srcOrd="0" destOrd="0" parTransId="{506C7D87-4A14-1E4F-AACE-39496D434E67}" sibTransId="{3EFF152C-04B6-274F-A0B3-DEAF6BC593C5}"/>
    <dgm:cxn modelId="{8809EE85-DBF1-6942-825A-FA306500ADE4}" type="presOf" srcId="{9FE4B9B1-79BD-7849-99B4-826236697414}" destId="{2AF5EEB5-8A94-CA4C-8BF9-29BD482B6ABE}" srcOrd="0" destOrd="0" presId="urn:microsoft.com/office/officeart/2005/8/layout/radial3"/>
    <dgm:cxn modelId="{29FB6904-32B9-F849-B110-46CD71CF28B4}" srcId="{DEF7FE65-C964-494D-9BEE-11DF3864ADF1}" destId="{A00086F3-5290-054E-B199-2B23D1B206C9}" srcOrd="0" destOrd="0" parTransId="{8E1820DA-6BB6-B742-824A-6C7971A84017}" sibTransId="{ADA93FB2-C357-284C-B6A6-65C047D0ABC1}"/>
    <dgm:cxn modelId="{4E398F74-AD4F-A24A-BDB9-F3C2083E38C4}" type="presOf" srcId="{DEF7FE65-C964-494D-9BEE-11DF3864ADF1}" destId="{F811B2DD-CC52-E747-807F-2360FC9D55F8}" srcOrd="0" destOrd="0" presId="urn:microsoft.com/office/officeart/2005/8/layout/radial3"/>
    <dgm:cxn modelId="{730B8755-71E7-954D-8805-44778D49120A}" srcId="{DEF7FE65-C964-494D-9BEE-11DF3864ADF1}" destId="{AD4B6F4C-5BC1-8A4D-9554-1E5A24349698}" srcOrd="2" destOrd="0" parTransId="{7EBEF73D-C776-5D47-BD47-A36E4717E862}" sibTransId="{52476D6A-3B71-8B45-894C-AF3A57B9CCCA}"/>
    <dgm:cxn modelId="{6D4D96F1-C4DB-FF44-9D3F-A9068D99BF9C}" type="presOf" srcId="{A00086F3-5290-054E-B199-2B23D1B206C9}" destId="{4D24E029-217E-FF4A-9846-6F51B8EA6496}" srcOrd="0" destOrd="0" presId="urn:microsoft.com/office/officeart/2005/8/layout/radial3"/>
    <dgm:cxn modelId="{1A3E67B6-C392-0446-94A3-E0430A6727C1}" type="presOf" srcId="{AD4B6F4C-5BC1-8A4D-9554-1E5A24349698}" destId="{51396900-C4EB-024A-A15B-3A05ACDD4CC6}" srcOrd="0" destOrd="0" presId="urn:microsoft.com/office/officeart/2005/8/layout/radial3"/>
    <dgm:cxn modelId="{211BE066-0A18-0D43-BD43-5479381DE0EC}" srcId="{DEF7FE65-C964-494D-9BEE-11DF3864ADF1}" destId="{9FE4B9B1-79BD-7849-99B4-826236697414}" srcOrd="1" destOrd="0" parTransId="{BA70A9A9-F50E-D445-B47C-596443DBC074}" sibTransId="{135365DF-3C10-3C4E-9D4F-583527DD4ED5}"/>
    <dgm:cxn modelId="{19F4546A-9CC8-8441-A1D9-A2C11CFFEE98}" type="presParOf" srcId="{E06BFD04-6D12-1A43-B929-DEFCD13A5426}" destId="{A9C64589-3448-4447-93E8-982A432E2692}" srcOrd="0" destOrd="0" presId="urn:microsoft.com/office/officeart/2005/8/layout/radial3"/>
    <dgm:cxn modelId="{E2B1A9E4-C450-344C-A52B-9B5F234CF520}" type="presParOf" srcId="{A9C64589-3448-4447-93E8-982A432E2692}" destId="{F811B2DD-CC52-E747-807F-2360FC9D55F8}" srcOrd="0" destOrd="0" presId="urn:microsoft.com/office/officeart/2005/8/layout/radial3"/>
    <dgm:cxn modelId="{E28969EC-2ACD-394F-BAC5-C6DFCFD76209}" type="presParOf" srcId="{A9C64589-3448-4447-93E8-982A432E2692}" destId="{4D24E029-217E-FF4A-9846-6F51B8EA6496}" srcOrd="1" destOrd="0" presId="urn:microsoft.com/office/officeart/2005/8/layout/radial3"/>
    <dgm:cxn modelId="{9FE687B7-A8F7-6041-AE4C-19E8409BC269}" type="presParOf" srcId="{A9C64589-3448-4447-93E8-982A432E2692}" destId="{2AF5EEB5-8A94-CA4C-8BF9-29BD482B6ABE}" srcOrd="2" destOrd="0" presId="urn:microsoft.com/office/officeart/2005/8/layout/radial3"/>
    <dgm:cxn modelId="{591C0702-B760-2645-9E00-07C42C2538A1}" type="presParOf" srcId="{A9C64589-3448-4447-93E8-982A432E2692}" destId="{51396900-C4EB-024A-A15B-3A05ACDD4CC6}" srcOrd="3" destOrd="0" presId="urn:microsoft.com/office/officeart/2005/8/layout/radial3"/>
    <dgm:cxn modelId="{70E7DBC8-8E9E-A447-8309-A4EE888E472B}" type="presParOf" srcId="{A9C64589-3448-4447-93E8-982A432E2692}" destId="{A96A6451-AD25-4A40-8896-35F537493437}" srcOrd="4" destOrd="0" presId="urn:microsoft.com/office/officeart/2005/8/layout/radial3"/>
  </dgm:cxnLst>
  <dgm:bg/>
  <dgm:whole>
    <a:ln>
      <a:solidFill>
        <a:srgbClr val="003399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D66CF03-A5CB-364F-ABB0-403130D57029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D6E602E-F023-7241-B837-3143D5A5B42B}">
      <dgm:prSet/>
      <dgm:spPr/>
      <dgm:t>
        <a:bodyPr/>
        <a:lstStyle/>
        <a:p>
          <a:pPr rtl="0"/>
          <a:r>
            <a:rPr lang="es-ES_tradnl" smtClean="0"/>
            <a:t>Investigar lo que se ha escrito sobre el tema seleccionado, a través de la revisión de la literatura secundaria (libros artículos, catálogos, tesis).</a:t>
          </a:r>
          <a:endParaRPr lang="es-ES_tradnl"/>
        </a:p>
      </dgm:t>
    </dgm:pt>
    <dgm:pt modelId="{93F986ED-2F7E-464F-85BC-8A23A9526577}" type="parTrans" cxnId="{BAB8306C-B7F3-4740-A086-4649B7BB9CE7}">
      <dgm:prSet/>
      <dgm:spPr/>
      <dgm:t>
        <a:bodyPr/>
        <a:lstStyle/>
        <a:p>
          <a:endParaRPr lang="es-ES"/>
        </a:p>
      </dgm:t>
    </dgm:pt>
    <dgm:pt modelId="{81168D3F-D4A5-F345-98E9-FD9A9F1E54E0}" type="sibTrans" cxnId="{BAB8306C-B7F3-4740-A086-4649B7BB9CE7}">
      <dgm:prSet/>
      <dgm:spPr/>
      <dgm:t>
        <a:bodyPr/>
        <a:lstStyle/>
        <a:p>
          <a:endParaRPr lang="es-ES"/>
        </a:p>
      </dgm:t>
    </dgm:pt>
    <dgm:pt modelId="{A2EADE2A-95EF-8A49-BCD5-B1D9E34CF7CA}">
      <dgm:prSet/>
      <dgm:spPr/>
      <dgm:t>
        <a:bodyPr/>
        <a:lstStyle/>
        <a:p>
          <a:pPr rtl="0"/>
          <a:r>
            <a:rPr lang="es-ES_tradnl" dirty="0" smtClean="0"/>
            <a:t>En otras palabras, identificar las áreas que han sido estudiadas de manera satisfactoria y aquellas que presentan insuficiencias, contradicciones e inconsistencias. A partir de esta evaluación se puede tener una idea de las áreas que son susceptibles de </a:t>
          </a:r>
          <a:r>
            <a:rPr lang="es-ES_tradnl" dirty="0" smtClean="0"/>
            <a:t>mayor </a:t>
          </a:r>
          <a:r>
            <a:rPr lang="es-ES_tradnl" dirty="0" smtClean="0"/>
            <a:t>investigación y análisis</a:t>
          </a:r>
          <a:endParaRPr lang="es-ES_tradnl" dirty="0"/>
        </a:p>
      </dgm:t>
    </dgm:pt>
    <dgm:pt modelId="{B4398BA7-B560-3C45-B2D6-2D7073E2A700}" type="parTrans" cxnId="{C2A2E8CE-C6E4-0447-B27F-C9ABB50F7490}">
      <dgm:prSet/>
      <dgm:spPr/>
      <dgm:t>
        <a:bodyPr/>
        <a:lstStyle/>
        <a:p>
          <a:endParaRPr lang="es-ES"/>
        </a:p>
      </dgm:t>
    </dgm:pt>
    <dgm:pt modelId="{CC3CF3B7-9DE5-2F49-94AC-BACEE3AAB589}" type="sibTrans" cxnId="{C2A2E8CE-C6E4-0447-B27F-C9ABB50F7490}">
      <dgm:prSet/>
      <dgm:spPr/>
      <dgm:t>
        <a:bodyPr/>
        <a:lstStyle/>
        <a:p>
          <a:endParaRPr lang="es-ES"/>
        </a:p>
      </dgm:t>
    </dgm:pt>
    <dgm:pt modelId="{F06A8A4B-AA5F-6445-AE01-FABA300C4E7E}" type="pres">
      <dgm:prSet presAssocID="{7D66CF03-A5CB-364F-ABB0-403130D570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2DA917-8269-BF4D-860F-16E76B04C51C}" type="pres">
      <dgm:prSet presAssocID="{BD6E602E-F023-7241-B837-3143D5A5B42B}" presName="composite" presStyleCnt="0"/>
      <dgm:spPr/>
    </dgm:pt>
    <dgm:pt modelId="{9C5C843F-ED41-AB4D-AD33-2EC9A73DA0D5}" type="pres">
      <dgm:prSet presAssocID="{BD6E602E-F023-7241-B837-3143D5A5B42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556A03-EBC6-534C-82AD-4C56DCDD7745}" type="pres">
      <dgm:prSet presAssocID="{BD6E602E-F023-7241-B837-3143D5A5B42B}" presName="desTx" presStyleLbl="alignAccFollowNode1" presStyleIdx="0" presStyleCnt="2">
        <dgm:presLayoutVars>
          <dgm:bulletEnabled val="1"/>
        </dgm:presLayoutVars>
      </dgm:prSet>
      <dgm:spPr/>
    </dgm:pt>
    <dgm:pt modelId="{685D391A-91EB-904D-B3A6-923761170F92}" type="pres">
      <dgm:prSet presAssocID="{81168D3F-D4A5-F345-98E9-FD9A9F1E54E0}" presName="space" presStyleCnt="0"/>
      <dgm:spPr/>
    </dgm:pt>
    <dgm:pt modelId="{91705588-AE10-7E4D-8159-0DD8C61C8181}" type="pres">
      <dgm:prSet presAssocID="{A2EADE2A-95EF-8A49-BCD5-B1D9E34CF7CA}" presName="composite" presStyleCnt="0"/>
      <dgm:spPr/>
    </dgm:pt>
    <dgm:pt modelId="{FF550BA8-966A-7445-9EDD-B2B019057533}" type="pres">
      <dgm:prSet presAssocID="{A2EADE2A-95EF-8A49-BCD5-B1D9E34CF7C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70CDAF-66D1-1B43-990F-C3CE6249F921}" type="pres">
      <dgm:prSet presAssocID="{A2EADE2A-95EF-8A49-BCD5-B1D9E34CF7CA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B6618A6B-1331-314F-9082-C4FC2C754E31}" type="presOf" srcId="{BD6E602E-F023-7241-B837-3143D5A5B42B}" destId="{9C5C843F-ED41-AB4D-AD33-2EC9A73DA0D5}" srcOrd="0" destOrd="0" presId="urn:microsoft.com/office/officeart/2005/8/layout/hList1"/>
    <dgm:cxn modelId="{F8702CCD-73FD-8649-91ED-C1E32FF6130B}" type="presOf" srcId="{A2EADE2A-95EF-8A49-BCD5-B1D9E34CF7CA}" destId="{FF550BA8-966A-7445-9EDD-B2B019057533}" srcOrd="0" destOrd="0" presId="urn:microsoft.com/office/officeart/2005/8/layout/hList1"/>
    <dgm:cxn modelId="{0329B6B0-817F-204D-86AC-FB77FB6EC28C}" type="presOf" srcId="{7D66CF03-A5CB-364F-ABB0-403130D57029}" destId="{F06A8A4B-AA5F-6445-AE01-FABA300C4E7E}" srcOrd="0" destOrd="0" presId="urn:microsoft.com/office/officeart/2005/8/layout/hList1"/>
    <dgm:cxn modelId="{BAB8306C-B7F3-4740-A086-4649B7BB9CE7}" srcId="{7D66CF03-A5CB-364F-ABB0-403130D57029}" destId="{BD6E602E-F023-7241-B837-3143D5A5B42B}" srcOrd="0" destOrd="0" parTransId="{93F986ED-2F7E-464F-85BC-8A23A9526577}" sibTransId="{81168D3F-D4A5-F345-98E9-FD9A9F1E54E0}"/>
    <dgm:cxn modelId="{C2A2E8CE-C6E4-0447-B27F-C9ABB50F7490}" srcId="{7D66CF03-A5CB-364F-ABB0-403130D57029}" destId="{A2EADE2A-95EF-8A49-BCD5-B1D9E34CF7CA}" srcOrd="1" destOrd="0" parTransId="{B4398BA7-B560-3C45-B2D6-2D7073E2A700}" sibTransId="{CC3CF3B7-9DE5-2F49-94AC-BACEE3AAB589}"/>
    <dgm:cxn modelId="{F596FD21-8C39-004A-8565-25EABBD21B3C}" type="presParOf" srcId="{F06A8A4B-AA5F-6445-AE01-FABA300C4E7E}" destId="{7D2DA917-8269-BF4D-860F-16E76B04C51C}" srcOrd="0" destOrd="0" presId="urn:microsoft.com/office/officeart/2005/8/layout/hList1"/>
    <dgm:cxn modelId="{88123055-40C3-5C4E-8EA0-E03E633734EA}" type="presParOf" srcId="{7D2DA917-8269-BF4D-860F-16E76B04C51C}" destId="{9C5C843F-ED41-AB4D-AD33-2EC9A73DA0D5}" srcOrd="0" destOrd="0" presId="urn:microsoft.com/office/officeart/2005/8/layout/hList1"/>
    <dgm:cxn modelId="{623A8B9C-B06A-9A4F-95EA-283D6B46172B}" type="presParOf" srcId="{7D2DA917-8269-BF4D-860F-16E76B04C51C}" destId="{2F556A03-EBC6-534C-82AD-4C56DCDD7745}" srcOrd="1" destOrd="0" presId="urn:microsoft.com/office/officeart/2005/8/layout/hList1"/>
    <dgm:cxn modelId="{7ACA3E63-47D4-2C4E-B575-3B61304AFA1A}" type="presParOf" srcId="{F06A8A4B-AA5F-6445-AE01-FABA300C4E7E}" destId="{685D391A-91EB-904D-B3A6-923761170F92}" srcOrd="1" destOrd="0" presId="urn:microsoft.com/office/officeart/2005/8/layout/hList1"/>
    <dgm:cxn modelId="{2749E848-6B1C-494E-9DDE-22A9433A4B11}" type="presParOf" srcId="{F06A8A4B-AA5F-6445-AE01-FABA300C4E7E}" destId="{91705588-AE10-7E4D-8159-0DD8C61C8181}" srcOrd="2" destOrd="0" presId="urn:microsoft.com/office/officeart/2005/8/layout/hList1"/>
    <dgm:cxn modelId="{03F88C43-AD20-1548-BAF7-BB392238CCA0}" type="presParOf" srcId="{91705588-AE10-7E4D-8159-0DD8C61C8181}" destId="{FF550BA8-966A-7445-9EDD-B2B019057533}" srcOrd="0" destOrd="0" presId="urn:microsoft.com/office/officeart/2005/8/layout/hList1"/>
    <dgm:cxn modelId="{3F3F69C3-4C9F-A146-BD2B-1412DC93EC1B}" type="presParOf" srcId="{91705588-AE10-7E4D-8159-0DD8C61C8181}" destId="{5270CDAF-66D1-1B43-990F-C3CE6249F92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DE4297A-ED35-1443-A4EB-A91EC5438F84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334313E-726F-0647-BDF1-98196AF460EE}">
      <dgm:prSet phldrT="[Texto]" custT="1"/>
      <dgm:spPr/>
      <dgm:t>
        <a:bodyPr/>
        <a:lstStyle/>
        <a:p>
          <a:r>
            <a:rPr lang="es-ES" sz="3200" dirty="0" smtClean="0"/>
            <a:t>ETAPAS</a:t>
          </a:r>
          <a:endParaRPr lang="es-ES" sz="3200" dirty="0"/>
        </a:p>
      </dgm:t>
    </dgm:pt>
    <dgm:pt modelId="{92A61ED0-D789-6041-A6BD-D18349B097ED}" type="parTrans" cxnId="{23C5AB00-18B5-8C47-A41E-17DD2D4E7340}">
      <dgm:prSet/>
      <dgm:spPr/>
      <dgm:t>
        <a:bodyPr/>
        <a:lstStyle/>
        <a:p>
          <a:endParaRPr lang="es-ES"/>
        </a:p>
      </dgm:t>
    </dgm:pt>
    <dgm:pt modelId="{300D37A7-10B8-AB48-981C-4787F6481ED1}" type="sibTrans" cxnId="{23C5AB00-18B5-8C47-A41E-17DD2D4E7340}">
      <dgm:prSet/>
      <dgm:spPr/>
      <dgm:t>
        <a:bodyPr/>
        <a:lstStyle/>
        <a:p>
          <a:endParaRPr lang="es-ES"/>
        </a:p>
      </dgm:t>
    </dgm:pt>
    <dgm:pt modelId="{F7A6055C-8AF9-C142-BA41-D40007492025}">
      <dgm:prSet phldrT="[Texto]"/>
      <dgm:spPr/>
      <dgm:t>
        <a:bodyPr/>
        <a:lstStyle/>
        <a:p>
          <a:r>
            <a:rPr lang="es-ES" dirty="0" smtClean="0"/>
            <a:t>Elaboración de preguntas críticas sobre el tema</a:t>
          </a:r>
          <a:endParaRPr lang="es-ES" dirty="0"/>
        </a:p>
      </dgm:t>
    </dgm:pt>
    <dgm:pt modelId="{A086FBDE-DAAE-AE44-8B88-7C7FC18F5B2D}" type="parTrans" cxnId="{0D8D69D8-6062-4B4C-9A8A-EB7165380B11}">
      <dgm:prSet/>
      <dgm:spPr/>
      <dgm:t>
        <a:bodyPr/>
        <a:lstStyle/>
        <a:p>
          <a:endParaRPr lang="es-ES"/>
        </a:p>
      </dgm:t>
    </dgm:pt>
    <dgm:pt modelId="{B723E81C-E275-7345-A631-D4AD9C927537}" type="sibTrans" cxnId="{0D8D69D8-6062-4B4C-9A8A-EB7165380B11}">
      <dgm:prSet/>
      <dgm:spPr/>
      <dgm:t>
        <a:bodyPr/>
        <a:lstStyle/>
        <a:p>
          <a:endParaRPr lang="es-ES"/>
        </a:p>
      </dgm:t>
    </dgm:pt>
    <dgm:pt modelId="{C9B05E4B-D199-464C-8CF3-70EC4F66EE73}">
      <dgm:prSet phldrT="[Texto]"/>
      <dgm:spPr/>
      <dgm:t>
        <a:bodyPr/>
        <a:lstStyle/>
        <a:p>
          <a:r>
            <a:rPr lang="es-ES" dirty="0" smtClean="0"/>
            <a:t>Planteamiento de problemas que requieren ser analizados y en su caso resueltos</a:t>
          </a:r>
          <a:endParaRPr lang="es-ES" dirty="0"/>
        </a:p>
      </dgm:t>
    </dgm:pt>
    <dgm:pt modelId="{5B28575D-5C0E-6047-AC4C-E134FF706305}" type="parTrans" cxnId="{5285893F-13AC-734D-B6A8-11D2A3A6548A}">
      <dgm:prSet/>
      <dgm:spPr/>
      <dgm:t>
        <a:bodyPr/>
        <a:lstStyle/>
        <a:p>
          <a:endParaRPr lang="es-ES"/>
        </a:p>
      </dgm:t>
    </dgm:pt>
    <dgm:pt modelId="{AF4E8AEC-FE5B-B149-A563-3B8439D7C162}" type="sibTrans" cxnId="{5285893F-13AC-734D-B6A8-11D2A3A6548A}">
      <dgm:prSet/>
      <dgm:spPr/>
      <dgm:t>
        <a:bodyPr/>
        <a:lstStyle/>
        <a:p>
          <a:endParaRPr lang="es-ES"/>
        </a:p>
      </dgm:t>
    </dgm:pt>
    <dgm:pt modelId="{F16C1717-E234-2D4C-8D65-1C5FCE314B72}" type="pres">
      <dgm:prSet presAssocID="{7DE4297A-ED35-1443-A4EB-A91EC5438F8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4DE61F8-4F7A-A74F-AC2B-80249C5FE80F}" type="pres">
      <dgm:prSet presAssocID="{1334313E-726F-0647-BDF1-98196AF460EE}" presName="root1" presStyleCnt="0"/>
      <dgm:spPr/>
    </dgm:pt>
    <dgm:pt modelId="{429AC5A4-00DB-1143-9D29-B13866860437}" type="pres">
      <dgm:prSet presAssocID="{1334313E-726F-0647-BDF1-98196AF460EE}" presName="LevelOneTextNode" presStyleLbl="node0" presStyleIdx="0" presStyleCnt="1" custScaleX="102826" custScaleY="5417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A4D0606-8238-3E4C-A182-91102432D086}" type="pres">
      <dgm:prSet presAssocID="{1334313E-726F-0647-BDF1-98196AF460EE}" presName="level2hierChild" presStyleCnt="0"/>
      <dgm:spPr/>
    </dgm:pt>
    <dgm:pt modelId="{D48A0B6E-94E0-0A4F-A7D6-4D1AF8B4A592}" type="pres">
      <dgm:prSet presAssocID="{A086FBDE-DAAE-AE44-8B88-7C7FC18F5B2D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9FB81059-1E72-A04D-BA76-AEB188CF198A}" type="pres">
      <dgm:prSet presAssocID="{A086FBDE-DAAE-AE44-8B88-7C7FC18F5B2D}" presName="connTx" presStyleLbl="parChTrans1D2" presStyleIdx="0" presStyleCnt="2"/>
      <dgm:spPr/>
      <dgm:t>
        <a:bodyPr/>
        <a:lstStyle/>
        <a:p>
          <a:endParaRPr lang="es-ES"/>
        </a:p>
      </dgm:t>
    </dgm:pt>
    <dgm:pt modelId="{FA63CFE2-115F-A148-A0FD-4A63503BB583}" type="pres">
      <dgm:prSet presAssocID="{F7A6055C-8AF9-C142-BA41-D40007492025}" presName="root2" presStyleCnt="0"/>
      <dgm:spPr/>
    </dgm:pt>
    <dgm:pt modelId="{7FCA0A7A-1B7C-DD46-9271-D7A66631CF9E}" type="pres">
      <dgm:prSet presAssocID="{F7A6055C-8AF9-C142-BA41-D4000749202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C16476-5200-F742-985F-75D787B54248}" type="pres">
      <dgm:prSet presAssocID="{F7A6055C-8AF9-C142-BA41-D40007492025}" presName="level3hierChild" presStyleCnt="0"/>
      <dgm:spPr/>
    </dgm:pt>
    <dgm:pt modelId="{EAA838D5-CC34-204F-95EF-A3B374D99C13}" type="pres">
      <dgm:prSet presAssocID="{5B28575D-5C0E-6047-AC4C-E134FF706305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B8F05A78-4149-C840-AC71-68B24AEE2B8E}" type="pres">
      <dgm:prSet presAssocID="{5B28575D-5C0E-6047-AC4C-E134FF706305}" presName="connTx" presStyleLbl="parChTrans1D2" presStyleIdx="1" presStyleCnt="2"/>
      <dgm:spPr/>
      <dgm:t>
        <a:bodyPr/>
        <a:lstStyle/>
        <a:p>
          <a:endParaRPr lang="es-ES"/>
        </a:p>
      </dgm:t>
    </dgm:pt>
    <dgm:pt modelId="{04148E17-8DBA-E848-9A8A-CF74888A421B}" type="pres">
      <dgm:prSet presAssocID="{C9B05E4B-D199-464C-8CF3-70EC4F66EE73}" presName="root2" presStyleCnt="0"/>
      <dgm:spPr/>
    </dgm:pt>
    <dgm:pt modelId="{54EF604A-A0D8-B749-8590-636BDBF6AF22}" type="pres">
      <dgm:prSet presAssocID="{C9B05E4B-D199-464C-8CF3-70EC4F66EE7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CB1FF91-2831-944A-9DD4-EC8ED93946B1}" type="pres">
      <dgm:prSet presAssocID="{C9B05E4B-D199-464C-8CF3-70EC4F66EE73}" presName="level3hierChild" presStyleCnt="0"/>
      <dgm:spPr/>
    </dgm:pt>
  </dgm:ptLst>
  <dgm:cxnLst>
    <dgm:cxn modelId="{4579C92A-8015-0746-9407-C9CF1D7A4678}" type="presOf" srcId="{7DE4297A-ED35-1443-A4EB-A91EC5438F84}" destId="{F16C1717-E234-2D4C-8D65-1C5FCE314B72}" srcOrd="0" destOrd="0" presId="urn:microsoft.com/office/officeart/2008/layout/HorizontalMultiLevelHierarchy"/>
    <dgm:cxn modelId="{491BA67A-CF19-A248-AC31-20A6898EA31F}" type="presOf" srcId="{5B28575D-5C0E-6047-AC4C-E134FF706305}" destId="{B8F05A78-4149-C840-AC71-68B24AEE2B8E}" srcOrd="1" destOrd="0" presId="urn:microsoft.com/office/officeart/2008/layout/HorizontalMultiLevelHierarchy"/>
    <dgm:cxn modelId="{5285893F-13AC-734D-B6A8-11D2A3A6548A}" srcId="{1334313E-726F-0647-BDF1-98196AF460EE}" destId="{C9B05E4B-D199-464C-8CF3-70EC4F66EE73}" srcOrd="1" destOrd="0" parTransId="{5B28575D-5C0E-6047-AC4C-E134FF706305}" sibTransId="{AF4E8AEC-FE5B-B149-A563-3B8439D7C162}"/>
    <dgm:cxn modelId="{4443809E-A077-EB42-8B72-C0E29560F53D}" type="presOf" srcId="{C9B05E4B-D199-464C-8CF3-70EC4F66EE73}" destId="{54EF604A-A0D8-B749-8590-636BDBF6AF22}" srcOrd="0" destOrd="0" presId="urn:microsoft.com/office/officeart/2008/layout/HorizontalMultiLevelHierarchy"/>
    <dgm:cxn modelId="{ACF3FB70-1A82-754C-A3DE-36E4E19AEFD3}" type="presOf" srcId="{F7A6055C-8AF9-C142-BA41-D40007492025}" destId="{7FCA0A7A-1B7C-DD46-9271-D7A66631CF9E}" srcOrd="0" destOrd="0" presId="urn:microsoft.com/office/officeart/2008/layout/HorizontalMultiLevelHierarchy"/>
    <dgm:cxn modelId="{95C81877-6BE5-CE4C-A33A-60E6877C761E}" type="presOf" srcId="{5B28575D-5C0E-6047-AC4C-E134FF706305}" destId="{EAA838D5-CC34-204F-95EF-A3B374D99C13}" srcOrd="0" destOrd="0" presId="urn:microsoft.com/office/officeart/2008/layout/HorizontalMultiLevelHierarchy"/>
    <dgm:cxn modelId="{28F5DC99-0B6B-1E47-827F-0C4D4EA09756}" type="presOf" srcId="{A086FBDE-DAAE-AE44-8B88-7C7FC18F5B2D}" destId="{D48A0B6E-94E0-0A4F-A7D6-4D1AF8B4A592}" srcOrd="0" destOrd="0" presId="urn:microsoft.com/office/officeart/2008/layout/HorizontalMultiLevelHierarchy"/>
    <dgm:cxn modelId="{0D8D69D8-6062-4B4C-9A8A-EB7165380B11}" srcId="{1334313E-726F-0647-BDF1-98196AF460EE}" destId="{F7A6055C-8AF9-C142-BA41-D40007492025}" srcOrd="0" destOrd="0" parTransId="{A086FBDE-DAAE-AE44-8B88-7C7FC18F5B2D}" sibTransId="{B723E81C-E275-7345-A631-D4AD9C927537}"/>
    <dgm:cxn modelId="{23C5AB00-18B5-8C47-A41E-17DD2D4E7340}" srcId="{7DE4297A-ED35-1443-A4EB-A91EC5438F84}" destId="{1334313E-726F-0647-BDF1-98196AF460EE}" srcOrd="0" destOrd="0" parTransId="{92A61ED0-D789-6041-A6BD-D18349B097ED}" sibTransId="{300D37A7-10B8-AB48-981C-4787F6481ED1}"/>
    <dgm:cxn modelId="{2C6066FD-1EBF-964D-9D41-48D30ADF8D47}" type="presOf" srcId="{A086FBDE-DAAE-AE44-8B88-7C7FC18F5B2D}" destId="{9FB81059-1E72-A04D-BA76-AEB188CF198A}" srcOrd="1" destOrd="0" presId="urn:microsoft.com/office/officeart/2008/layout/HorizontalMultiLevelHierarchy"/>
    <dgm:cxn modelId="{89416631-EE1C-A844-BCE2-6E7BD99EE9BD}" type="presOf" srcId="{1334313E-726F-0647-BDF1-98196AF460EE}" destId="{429AC5A4-00DB-1143-9D29-B13866860437}" srcOrd="0" destOrd="0" presId="urn:microsoft.com/office/officeart/2008/layout/HorizontalMultiLevelHierarchy"/>
    <dgm:cxn modelId="{EC86BB41-4261-6444-847A-27328A8E89CF}" type="presParOf" srcId="{F16C1717-E234-2D4C-8D65-1C5FCE314B72}" destId="{E4DE61F8-4F7A-A74F-AC2B-80249C5FE80F}" srcOrd="0" destOrd="0" presId="urn:microsoft.com/office/officeart/2008/layout/HorizontalMultiLevelHierarchy"/>
    <dgm:cxn modelId="{16EC76C8-A464-A04F-9568-AAECCC5425CC}" type="presParOf" srcId="{E4DE61F8-4F7A-A74F-AC2B-80249C5FE80F}" destId="{429AC5A4-00DB-1143-9D29-B13866860437}" srcOrd="0" destOrd="0" presId="urn:microsoft.com/office/officeart/2008/layout/HorizontalMultiLevelHierarchy"/>
    <dgm:cxn modelId="{9116D0B1-C708-834E-93FE-407ADAAAF971}" type="presParOf" srcId="{E4DE61F8-4F7A-A74F-AC2B-80249C5FE80F}" destId="{7A4D0606-8238-3E4C-A182-91102432D086}" srcOrd="1" destOrd="0" presId="urn:microsoft.com/office/officeart/2008/layout/HorizontalMultiLevelHierarchy"/>
    <dgm:cxn modelId="{7B559EDF-99C9-BD4A-B2B4-81F321004B15}" type="presParOf" srcId="{7A4D0606-8238-3E4C-A182-91102432D086}" destId="{D48A0B6E-94E0-0A4F-A7D6-4D1AF8B4A592}" srcOrd="0" destOrd="0" presId="urn:microsoft.com/office/officeart/2008/layout/HorizontalMultiLevelHierarchy"/>
    <dgm:cxn modelId="{A0E4C8D3-C7D7-5241-BEFA-221A81472A53}" type="presParOf" srcId="{D48A0B6E-94E0-0A4F-A7D6-4D1AF8B4A592}" destId="{9FB81059-1E72-A04D-BA76-AEB188CF198A}" srcOrd="0" destOrd="0" presId="urn:microsoft.com/office/officeart/2008/layout/HorizontalMultiLevelHierarchy"/>
    <dgm:cxn modelId="{E46E527D-7FA1-C74B-B063-B753C97C2264}" type="presParOf" srcId="{7A4D0606-8238-3E4C-A182-91102432D086}" destId="{FA63CFE2-115F-A148-A0FD-4A63503BB583}" srcOrd="1" destOrd="0" presId="urn:microsoft.com/office/officeart/2008/layout/HorizontalMultiLevelHierarchy"/>
    <dgm:cxn modelId="{9A6D5D03-E13B-4346-A8CC-B036C81083F1}" type="presParOf" srcId="{FA63CFE2-115F-A148-A0FD-4A63503BB583}" destId="{7FCA0A7A-1B7C-DD46-9271-D7A66631CF9E}" srcOrd="0" destOrd="0" presId="urn:microsoft.com/office/officeart/2008/layout/HorizontalMultiLevelHierarchy"/>
    <dgm:cxn modelId="{72B0C2A3-9632-5C44-833C-6FFBD3E084E9}" type="presParOf" srcId="{FA63CFE2-115F-A148-A0FD-4A63503BB583}" destId="{34C16476-5200-F742-985F-75D787B54248}" srcOrd="1" destOrd="0" presId="urn:microsoft.com/office/officeart/2008/layout/HorizontalMultiLevelHierarchy"/>
    <dgm:cxn modelId="{CCA67519-4782-4640-9BA2-651668F643A2}" type="presParOf" srcId="{7A4D0606-8238-3E4C-A182-91102432D086}" destId="{EAA838D5-CC34-204F-95EF-A3B374D99C13}" srcOrd="2" destOrd="0" presId="urn:microsoft.com/office/officeart/2008/layout/HorizontalMultiLevelHierarchy"/>
    <dgm:cxn modelId="{6E22F254-D35B-8E4D-A296-B5994F22F55B}" type="presParOf" srcId="{EAA838D5-CC34-204F-95EF-A3B374D99C13}" destId="{B8F05A78-4149-C840-AC71-68B24AEE2B8E}" srcOrd="0" destOrd="0" presId="urn:microsoft.com/office/officeart/2008/layout/HorizontalMultiLevelHierarchy"/>
    <dgm:cxn modelId="{66D8B6F4-32F5-3346-92F5-B78E95B74000}" type="presParOf" srcId="{7A4D0606-8238-3E4C-A182-91102432D086}" destId="{04148E17-8DBA-E848-9A8A-CF74888A421B}" srcOrd="3" destOrd="0" presId="urn:microsoft.com/office/officeart/2008/layout/HorizontalMultiLevelHierarchy"/>
    <dgm:cxn modelId="{C09F91AA-C724-A949-8A76-03DFBF000DC8}" type="presParOf" srcId="{04148E17-8DBA-E848-9A8A-CF74888A421B}" destId="{54EF604A-A0D8-B749-8590-636BDBF6AF22}" srcOrd="0" destOrd="0" presId="urn:microsoft.com/office/officeart/2008/layout/HorizontalMultiLevelHierarchy"/>
    <dgm:cxn modelId="{868ABCE0-3F3A-124B-947B-595D45AAEFB9}" type="presParOf" srcId="{04148E17-8DBA-E848-9A8A-CF74888A421B}" destId="{3CB1FF91-2831-944A-9DD4-EC8ED93946B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DAC542-2B9E-0E47-8ACE-D3483BE2299E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3392CD36-EC9A-134B-B546-3C37C4194D40}">
      <dgm:prSet/>
      <dgm:spPr/>
      <dgm:t>
        <a:bodyPr/>
        <a:lstStyle/>
        <a:p>
          <a:pPr rtl="0"/>
          <a:r>
            <a:rPr lang="es-ES" b="1" i="1" u="sng" dirty="0" smtClean="0"/>
            <a:t>Han surgido diferentes corrientes de pensamiento</a:t>
          </a:r>
          <a:endParaRPr lang="es-ES" b="1" i="1" u="sng" dirty="0"/>
        </a:p>
      </dgm:t>
    </dgm:pt>
    <dgm:pt modelId="{86BBF0FD-3220-6E46-8F5B-1B2C0648E597}" type="parTrans" cxnId="{CA73D00D-0C6D-AF40-AF8B-48AD4573295C}">
      <dgm:prSet/>
      <dgm:spPr/>
      <dgm:t>
        <a:bodyPr/>
        <a:lstStyle/>
        <a:p>
          <a:endParaRPr lang="es-ES"/>
        </a:p>
      </dgm:t>
    </dgm:pt>
    <dgm:pt modelId="{06EF648C-089F-2844-87BF-1ACDC75CD049}" type="sibTrans" cxnId="{CA73D00D-0C6D-AF40-AF8B-48AD4573295C}">
      <dgm:prSet/>
      <dgm:spPr/>
      <dgm:t>
        <a:bodyPr/>
        <a:lstStyle/>
        <a:p>
          <a:endParaRPr lang="es-ES"/>
        </a:p>
      </dgm:t>
    </dgm:pt>
    <dgm:pt modelId="{8013A6A7-5D69-7C4D-8A04-749B58893C62}">
      <dgm:prSet/>
      <dgm:spPr/>
      <dgm:t>
        <a:bodyPr/>
        <a:lstStyle/>
        <a:p>
          <a:pPr rtl="0"/>
          <a:r>
            <a:rPr lang="es-ES" dirty="0" smtClean="0"/>
            <a:t>Empirismo</a:t>
          </a:r>
          <a:endParaRPr lang="es-ES" dirty="0"/>
        </a:p>
      </dgm:t>
    </dgm:pt>
    <dgm:pt modelId="{DA1AD773-54D8-5741-B607-39EA54C6A2CD}" type="parTrans" cxnId="{4BAEE99B-CFA9-5B4F-9B96-AE8245242313}">
      <dgm:prSet/>
      <dgm:spPr/>
      <dgm:t>
        <a:bodyPr/>
        <a:lstStyle/>
        <a:p>
          <a:endParaRPr lang="es-ES"/>
        </a:p>
      </dgm:t>
    </dgm:pt>
    <dgm:pt modelId="{E86EA618-5851-4443-965B-6AD9FD25490D}" type="sibTrans" cxnId="{4BAEE99B-CFA9-5B4F-9B96-AE8245242313}">
      <dgm:prSet/>
      <dgm:spPr/>
      <dgm:t>
        <a:bodyPr/>
        <a:lstStyle/>
        <a:p>
          <a:endParaRPr lang="es-ES"/>
        </a:p>
      </dgm:t>
    </dgm:pt>
    <dgm:pt modelId="{705299B1-B105-2741-8A43-EC0FAA4C7DBE}">
      <dgm:prSet/>
      <dgm:spPr/>
      <dgm:t>
        <a:bodyPr/>
        <a:lstStyle/>
        <a:p>
          <a:pPr rtl="0"/>
          <a:r>
            <a:rPr lang="es-ES" dirty="0" smtClean="0"/>
            <a:t>Materialismo dialéctico</a:t>
          </a:r>
          <a:endParaRPr lang="es-ES" dirty="0"/>
        </a:p>
      </dgm:t>
    </dgm:pt>
    <dgm:pt modelId="{573C43C2-C273-9344-85C7-1461D6CC8D1D}" type="parTrans" cxnId="{BF6B8A64-E710-A74B-BD3A-3AD64E532574}">
      <dgm:prSet/>
      <dgm:spPr/>
      <dgm:t>
        <a:bodyPr/>
        <a:lstStyle/>
        <a:p>
          <a:endParaRPr lang="es-ES"/>
        </a:p>
      </dgm:t>
    </dgm:pt>
    <dgm:pt modelId="{F3D438C1-924A-A74B-99E5-5EAFED411347}" type="sibTrans" cxnId="{BF6B8A64-E710-A74B-BD3A-3AD64E532574}">
      <dgm:prSet/>
      <dgm:spPr/>
      <dgm:t>
        <a:bodyPr/>
        <a:lstStyle/>
        <a:p>
          <a:endParaRPr lang="es-ES"/>
        </a:p>
      </dgm:t>
    </dgm:pt>
    <dgm:pt modelId="{A36C045E-C7BA-394C-93D8-624DE4F80120}">
      <dgm:prSet/>
      <dgm:spPr/>
      <dgm:t>
        <a:bodyPr/>
        <a:lstStyle/>
        <a:p>
          <a:pPr rtl="0"/>
          <a:r>
            <a:rPr lang="es-ES" smtClean="0"/>
            <a:t>Positivismo</a:t>
          </a:r>
          <a:endParaRPr lang="es-ES"/>
        </a:p>
      </dgm:t>
    </dgm:pt>
    <dgm:pt modelId="{5B9E9491-979D-C241-AB11-ED66ECA1A11C}" type="parTrans" cxnId="{BE3B2A32-71F1-CC4C-949D-D6701C192FA1}">
      <dgm:prSet/>
      <dgm:spPr/>
      <dgm:t>
        <a:bodyPr/>
        <a:lstStyle/>
        <a:p>
          <a:endParaRPr lang="es-ES"/>
        </a:p>
      </dgm:t>
    </dgm:pt>
    <dgm:pt modelId="{8FBB13F7-74D6-9A48-A017-88FDB7B56C19}" type="sibTrans" cxnId="{BE3B2A32-71F1-CC4C-949D-D6701C192FA1}">
      <dgm:prSet/>
      <dgm:spPr/>
      <dgm:t>
        <a:bodyPr/>
        <a:lstStyle/>
        <a:p>
          <a:endParaRPr lang="es-ES"/>
        </a:p>
      </dgm:t>
    </dgm:pt>
    <dgm:pt modelId="{6F339BE2-05B7-A34B-B938-9C256D03C410}">
      <dgm:prSet/>
      <dgm:spPr/>
      <dgm:t>
        <a:bodyPr/>
        <a:lstStyle/>
        <a:p>
          <a:pPr rtl="0"/>
          <a:r>
            <a:rPr lang="es-ES" smtClean="0"/>
            <a:t>Fenomenología</a:t>
          </a:r>
          <a:endParaRPr lang="es-ES"/>
        </a:p>
      </dgm:t>
    </dgm:pt>
    <dgm:pt modelId="{75768F6D-FB91-F94D-BA28-085C2CBFE5DA}" type="parTrans" cxnId="{463D43FD-3AA5-6B44-BE25-B3288879CBCA}">
      <dgm:prSet/>
      <dgm:spPr/>
      <dgm:t>
        <a:bodyPr/>
        <a:lstStyle/>
        <a:p>
          <a:endParaRPr lang="es-ES"/>
        </a:p>
      </dgm:t>
    </dgm:pt>
    <dgm:pt modelId="{02DB469C-4D7A-CF40-AB72-1285E5FAA37B}" type="sibTrans" cxnId="{463D43FD-3AA5-6B44-BE25-B3288879CBCA}">
      <dgm:prSet/>
      <dgm:spPr/>
      <dgm:t>
        <a:bodyPr/>
        <a:lstStyle/>
        <a:p>
          <a:endParaRPr lang="es-ES"/>
        </a:p>
      </dgm:t>
    </dgm:pt>
    <dgm:pt modelId="{DBD36E4B-E0F9-FC45-9E83-D9865CA28760}">
      <dgm:prSet/>
      <dgm:spPr/>
      <dgm:t>
        <a:bodyPr/>
        <a:lstStyle/>
        <a:p>
          <a:pPr rtl="0"/>
          <a:r>
            <a:rPr lang="es-ES" smtClean="0"/>
            <a:t>Estructuralismo</a:t>
          </a:r>
          <a:endParaRPr lang="es-ES"/>
        </a:p>
      </dgm:t>
    </dgm:pt>
    <dgm:pt modelId="{874F41A0-73F1-9046-B05A-CE6796569F38}" type="parTrans" cxnId="{A10580D1-6A4B-5C4F-8C33-A2030A8D8272}">
      <dgm:prSet/>
      <dgm:spPr/>
      <dgm:t>
        <a:bodyPr/>
        <a:lstStyle/>
        <a:p>
          <a:endParaRPr lang="es-ES"/>
        </a:p>
      </dgm:t>
    </dgm:pt>
    <dgm:pt modelId="{2CFAB711-5B5A-1246-B25B-154D2E2724C5}" type="sibTrans" cxnId="{A10580D1-6A4B-5C4F-8C33-A2030A8D8272}">
      <dgm:prSet/>
      <dgm:spPr/>
      <dgm:t>
        <a:bodyPr/>
        <a:lstStyle/>
        <a:p>
          <a:endParaRPr lang="es-ES"/>
        </a:p>
      </dgm:t>
    </dgm:pt>
    <dgm:pt modelId="{0388E553-AB33-3845-BA08-CA83397F5270}" type="pres">
      <dgm:prSet presAssocID="{F2DAC542-2B9E-0E47-8ACE-D3483BE2299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7198805-A896-8140-A008-51E2FD282EF8}" type="pres">
      <dgm:prSet presAssocID="{3392CD36-EC9A-134B-B546-3C37C4194D40}" presName="vertOne" presStyleCnt="0"/>
      <dgm:spPr/>
    </dgm:pt>
    <dgm:pt modelId="{4B70EAAF-8323-F840-9D15-583A4CBA56F8}" type="pres">
      <dgm:prSet presAssocID="{3392CD36-EC9A-134B-B546-3C37C4194D40}" presName="txOne" presStyleLbl="node0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37DDFD9-A4ED-6143-87BE-6104A4C6AEF0}" type="pres">
      <dgm:prSet presAssocID="{3392CD36-EC9A-134B-B546-3C37C4194D40}" presName="horzOne" presStyleCnt="0"/>
      <dgm:spPr/>
    </dgm:pt>
    <dgm:pt modelId="{F515F633-92DD-804C-92B3-BCB76C31A966}" type="pres">
      <dgm:prSet presAssocID="{06EF648C-089F-2844-87BF-1ACDC75CD049}" presName="sibSpaceOne" presStyleCnt="0"/>
      <dgm:spPr/>
    </dgm:pt>
    <dgm:pt modelId="{D3B1A457-3665-5E40-BF81-7169158153D5}" type="pres">
      <dgm:prSet presAssocID="{8013A6A7-5D69-7C4D-8A04-749B58893C62}" presName="vertOne" presStyleCnt="0"/>
      <dgm:spPr/>
    </dgm:pt>
    <dgm:pt modelId="{87EBB809-A45C-1A4B-9D0C-723D2655FE10}" type="pres">
      <dgm:prSet presAssocID="{8013A6A7-5D69-7C4D-8A04-749B58893C62}" presName="txOne" presStyleLbl="node0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B36F0D8-6E64-CE41-99D0-B45045092E5D}" type="pres">
      <dgm:prSet presAssocID="{8013A6A7-5D69-7C4D-8A04-749B58893C62}" presName="horzOne" presStyleCnt="0"/>
      <dgm:spPr/>
    </dgm:pt>
    <dgm:pt modelId="{66496F62-5181-A740-9AA4-7C1BCA333B7F}" type="pres">
      <dgm:prSet presAssocID="{E86EA618-5851-4443-965B-6AD9FD25490D}" presName="sibSpaceOne" presStyleCnt="0"/>
      <dgm:spPr/>
    </dgm:pt>
    <dgm:pt modelId="{30F05093-55D0-084B-A086-6BFC8CFB6940}" type="pres">
      <dgm:prSet presAssocID="{705299B1-B105-2741-8A43-EC0FAA4C7DBE}" presName="vertOne" presStyleCnt="0"/>
      <dgm:spPr/>
    </dgm:pt>
    <dgm:pt modelId="{D048F8AB-4256-DE4D-8DF9-10D53EF7244D}" type="pres">
      <dgm:prSet presAssocID="{705299B1-B105-2741-8A43-EC0FAA4C7DBE}" presName="txOne" presStyleLbl="node0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01E12E4-45AB-7345-AC3D-DF5F88DFC22F}" type="pres">
      <dgm:prSet presAssocID="{705299B1-B105-2741-8A43-EC0FAA4C7DBE}" presName="horzOne" presStyleCnt="0"/>
      <dgm:spPr/>
    </dgm:pt>
    <dgm:pt modelId="{B7703DC9-8E34-9D4A-B87D-7EBB9828DB73}" type="pres">
      <dgm:prSet presAssocID="{F3D438C1-924A-A74B-99E5-5EAFED411347}" presName="sibSpaceOne" presStyleCnt="0"/>
      <dgm:spPr/>
    </dgm:pt>
    <dgm:pt modelId="{EBA596CA-5326-624E-9D1E-FFBADB947393}" type="pres">
      <dgm:prSet presAssocID="{A36C045E-C7BA-394C-93D8-624DE4F80120}" presName="vertOne" presStyleCnt="0"/>
      <dgm:spPr/>
    </dgm:pt>
    <dgm:pt modelId="{9DCBDDF3-375B-744A-B85D-87CEF353A5F1}" type="pres">
      <dgm:prSet presAssocID="{A36C045E-C7BA-394C-93D8-624DE4F80120}" presName="txOne" presStyleLbl="node0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44CBE32-B08F-CB44-8BA3-ECBC558BE59A}" type="pres">
      <dgm:prSet presAssocID="{A36C045E-C7BA-394C-93D8-624DE4F80120}" presName="horzOne" presStyleCnt="0"/>
      <dgm:spPr/>
    </dgm:pt>
    <dgm:pt modelId="{DFA1E743-C19E-084C-98F9-0DA0D5E32ACA}" type="pres">
      <dgm:prSet presAssocID="{8FBB13F7-74D6-9A48-A017-88FDB7B56C19}" presName="sibSpaceOne" presStyleCnt="0"/>
      <dgm:spPr/>
    </dgm:pt>
    <dgm:pt modelId="{4B7E983A-7B7A-1644-85EC-F8200D338F54}" type="pres">
      <dgm:prSet presAssocID="{6F339BE2-05B7-A34B-B938-9C256D03C410}" presName="vertOne" presStyleCnt="0"/>
      <dgm:spPr/>
    </dgm:pt>
    <dgm:pt modelId="{8538DE6D-1C5B-5F47-BCAC-C6A9D10AE984}" type="pres">
      <dgm:prSet presAssocID="{6F339BE2-05B7-A34B-B938-9C256D03C410}" presName="txOne" presStyleLbl="node0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063C347-8BEF-FC44-B32A-C193B4CFA655}" type="pres">
      <dgm:prSet presAssocID="{6F339BE2-05B7-A34B-B938-9C256D03C410}" presName="horzOne" presStyleCnt="0"/>
      <dgm:spPr/>
    </dgm:pt>
    <dgm:pt modelId="{E83131E8-1DB6-3945-B320-E339B4319B63}" type="pres">
      <dgm:prSet presAssocID="{02DB469C-4D7A-CF40-AB72-1285E5FAA37B}" presName="sibSpaceOne" presStyleCnt="0"/>
      <dgm:spPr/>
    </dgm:pt>
    <dgm:pt modelId="{0CCB806F-D4D0-5841-A2EE-30B0A1449010}" type="pres">
      <dgm:prSet presAssocID="{DBD36E4B-E0F9-FC45-9E83-D9865CA28760}" presName="vertOne" presStyleCnt="0"/>
      <dgm:spPr/>
    </dgm:pt>
    <dgm:pt modelId="{A940F71F-4575-7D44-9313-05F6C8308E20}" type="pres">
      <dgm:prSet presAssocID="{DBD36E4B-E0F9-FC45-9E83-D9865CA28760}" presName="txOne" presStyleLbl="node0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FADA92E-8C2E-0B40-A0B7-C4FDC39FC8E1}" type="pres">
      <dgm:prSet presAssocID="{DBD36E4B-E0F9-FC45-9E83-D9865CA28760}" presName="horzOne" presStyleCnt="0"/>
      <dgm:spPr/>
    </dgm:pt>
  </dgm:ptLst>
  <dgm:cxnLst>
    <dgm:cxn modelId="{4BAEE99B-CFA9-5B4F-9B96-AE8245242313}" srcId="{F2DAC542-2B9E-0E47-8ACE-D3483BE2299E}" destId="{8013A6A7-5D69-7C4D-8A04-749B58893C62}" srcOrd="1" destOrd="0" parTransId="{DA1AD773-54D8-5741-B607-39EA54C6A2CD}" sibTransId="{E86EA618-5851-4443-965B-6AD9FD25490D}"/>
    <dgm:cxn modelId="{E4CF5F1A-6BAA-3946-8751-BAEB34200896}" type="presOf" srcId="{8013A6A7-5D69-7C4D-8A04-749B58893C62}" destId="{87EBB809-A45C-1A4B-9D0C-723D2655FE10}" srcOrd="0" destOrd="0" presId="urn:microsoft.com/office/officeart/2005/8/layout/hierarchy4"/>
    <dgm:cxn modelId="{A2612628-618A-154B-A726-D97A69D432AF}" type="presOf" srcId="{DBD36E4B-E0F9-FC45-9E83-D9865CA28760}" destId="{A940F71F-4575-7D44-9313-05F6C8308E20}" srcOrd="0" destOrd="0" presId="urn:microsoft.com/office/officeart/2005/8/layout/hierarchy4"/>
    <dgm:cxn modelId="{329C00AB-BF93-6446-90EC-80DAB2AA3A50}" type="presOf" srcId="{F2DAC542-2B9E-0E47-8ACE-D3483BE2299E}" destId="{0388E553-AB33-3845-BA08-CA83397F5270}" srcOrd="0" destOrd="0" presId="urn:microsoft.com/office/officeart/2005/8/layout/hierarchy4"/>
    <dgm:cxn modelId="{BF6B8A64-E710-A74B-BD3A-3AD64E532574}" srcId="{F2DAC542-2B9E-0E47-8ACE-D3483BE2299E}" destId="{705299B1-B105-2741-8A43-EC0FAA4C7DBE}" srcOrd="2" destOrd="0" parTransId="{573C43C2-C273-9344-85C7-1461D6CC8D1D}" sibTransId="{F3D438C1-924A-A74B-99E5-5EAFED411347}"/>
    <dgm:cxn modelId="{BE3B2A32-71F1-CC4C-949D-D6701C192FA1}" srcId="{F2DAC542-2B9E-0E47-8ACE-D3483BE2299E}" destId="{A36C045E-C7BA-394C-93D8-624DE4F80120}" srcOrd="3" destOrd="0" parTransId="{5B9E9491-979D-C241-AB11-ED66ECA1A11C}" sibTransId="{8FBB13F7-74D6-9A48-A017-88FDB7B56C19}"/>
    <dgm:cxn modelId="{463D43FD-3AA5-6B44-BE25-B3288879CBCA}" srcId="{F2DAC542-2B9E-0E47-8ACE-D3483BE2299E}" destId="{6F339BE2-05B7-A34B-B938-9C256D03C410}" srcOrd="4" destOrd="0" parTransId="{75768F6D-FB91-F94D-BA28-085C2CBFE5DA}" sibTransId="{02DB469C-4D7A-CF40-AB72-1285E5FAA37B}"/>
    <dgm:cxn modelId="{A10580D1-6A4B-5C4F-8C33-A2030A8D8272}" srcId="{F2DAC542-2B9E-0E47-8ACE-D3483BE2299E}" destId="{DBD36E4B-E0F9-FC45-9E83-D9865CA28760}" srcOrd="5" destOrd="0" parTransId="{874F41A0-73F1-9046-B05A-CE6796569F38}" sibTransId="{2CFAB711-5B5A-1246-B25B-154D2E2724C5}"/>
    <dgm:cxn modelId="{CF77E7F8-F674-3440-8D47-F414CAAB0864}" type="presOf" srcId="{A36C045E-C7BA-394C-93D8-624DE4F80120}" destId="{9DCBDDF3-375B-744A-B85D-87CEF353A5F1}" srcOrd="0" destOrd="0" presId="urn:microsoft.com/office/officeart/2005/8/layout/hierarchy4"/>
    <dgm:cxn modelId="{D48AE24F-9F33-CF4B-8FEA-45EFF08E6B5E}" type="presOf" srcId="{3392CD36-EC9A-134B-B546-3C37C4194D40}" destId="{4B70EAAF-8323-F840-9D15-583A4CBA56F8}" srcOrd="0" destOrd="0" presId="urn:microsoft.com/office/officeart/2005/8/layout/hierarchy4"/>
    <dgm:cxn modelId="{CA73D00D-0C6D-AF40-AF8B-48AD4573295C}" srcId="{F2DAC542-2B9E-0E47-8ACE-D3483BE2299E}" destId="{3392CD36-EC9A-134B-B546-3C37C4194D40}" srcOrd="0" destOrd="0" parTransId="{86BBF0FD-3220-6E46-8F5B-1B2C0648E597}" sibTransId="{06EF648C-089F-2844-87BF-1ACDC75CD049}"/>
    <dgm:cxn modelId="{DA083D69-3E0A-7648-9096-76C309283003}" type="presOf" srcId="{6F339BE2-05B7-A34B-B938-9C256D03C410}" destId="{8538DE6D-1C5B-5F47-BCAC-C6A9D10AE984}" srcOrd="0" destOrd="0" presId="urn:microsoft.com/office/officeart/2005/8/layout/hierarchy4"/>
    <dgm:cxn modelId="{DC836B47-DABB-DC45-982D-0AACE700D119}" type="presOf" srcId="{705299B1-B105-2741-8A43-EC0FAA4C7DBE}" destId="{D048F8AB-4256-DE4D-8DF9-10D53EF7244D}" srcOrd="0" destOrd="0" presId="urn:microsoft.com/office/officeart/2005/8/layout/hierarchy4"/>
    <dgm:cxn modelId="{180BF0FC-37EA-F041-AB15-944DFD119B71}" type="presParOf" srcId="{0388E553-AB33-3845-BA08-CA83397F5270}" destId="{97198805-A896-8140-A008-51E2FD282EF8}" srcOrd="0" destOrd="0" presId="urn:microsoft.com/office/officeart/2005/8/layout/hierarchy4"/>
    <dgm:cxn modelId="{D10E6C29-7D42-3844-80D1-B2C55873A774}" type="presParOf" srcId="{97198805-A896-8140-A008-51E2FD282EF8}" destId="{4B70EAAF-8323-F840-9D15-583A4CBA56F8}" srcOrd="0" destOrd="0" presId="urn:microsoft.com/office/officeart/2005/8/layout/hierarchy4"/>
    <dgm:cxn modelId="{E96C0728-62FD-A640-9583-2FE2D13914DF}" type="presParOf" srcId="{97198805-A896-8140-A008-51E2FD282EF8}" destId="{437DDFD9-A4ED-6143-87BE-6104A4C6AEF0}" srcOrd="1" destOrd="0" presId="urn:microsoft.com/office/officeart/2005/8/layout/hierarchy4"/>
    <dgm:cxn modelId="{25CEF0C2-6632-F743-B16E-24E1663AE46B}" type="presParOf" srcId="{0388E553-AB33-3845-BA08-CA83397F5270}" destId="{F515F633-92DD-804C-92B3-BCB76C31A966}" srcOrd="1" destOrd="0" presId="urn:microsoft.com/office/officeart/2005/8/layout/hierarchy4"/>
    <dgm:cxn modelId="{651667F8-7DC7-CF4C-AB24-C75EE52C5DF6}" type="presParOf" srcId="{0388E553-AB33-3845-BA08-CA83397F5270}" destId="{D3B1A457-3665-5E40-BF81-7169158153D5}" srcOrd="2" destOrd="0" presId="urn:microsoft.com/office/officeart/2005/8/layout/hierarchy4"/>
    <dgm:cxn modelId="{F516EEFE-F830-4B42-89DF-05A7E007E890}" type="presParOf" srcId="{D3B1A457-3665-5E40-BF81-7169158153D5}" destId="{87EBB809-A45C-1A4B-9D0C-723D2655FE10}" srcOrd="0" destOrd="0" presId="urn:microsoft.com/office/officeart/2005/8/layout/hierarchy4"/>
    <dgm:cxn modelId="{24DD5AD5-3078-7F40-AE57-4909A3CF3D7E}" type="presParOf" srcId="{D3B1A457-3665-5E40-BF81-7169158153D5}" destId="{EB36F0D8-6E64-CE41-99D0-B45045092E5D}" srcOrd="1" destOrd="0" presId="urn:microsoft.com/office/officeart/2005/8/layout/hierarchy4"/>
    <dgm:cxn modelId="{9CB24D3D-2990-7545-92E3-2DC16C21BB9E}" type="presParOf" srcId="{0388E553-AB33-3845-BA08-CA83397F5270}" destId="{66496F62-5181-A740-9AA4-7C1BCA333B7F}" srcOrd="3" destOrd="0" presId="urn:microsoft.com/office/officeart/2005/8/layout/hierarchy4"/>
    <dgm:cxn modelId="{615204D0-B79D-4E4D-A3F5-66FF8E81D81A}" type="presParOf" srcId="{0388E553-AB33-3845-BA08-CA83397F5270}" destId="{30F05093-55D0-084B-A086-6BFC8CFB6940}" srcOrd="4" destOrd="0" presId="urn:microsoft.com/office/officeart/2005/8/layout/hierarchy4"/>
    <dgm:cxn modelId="{5279C22F-4B9A-0942-A4D6-A73C5D524027}" type="presParOf" srcId="{30F05093-55D0-084B-A086-6BFC8CFB6940}" destId="{D048F8AB-4256-DE4D-8DF9-10D53EF7244D}" srcOrd="0" destOrd="0" presId="urn:microsoft.com/office/officeart/2005/8/layout/hierarchy4"/>
    <dgm:cxn modelId="{9EB17511-3CBD-3D4A-BD13-3B0CB73D318E}" type="presParOf" srcId="{30F05093-55D0-084B-A086-6BFC8CFB6940}" destId="{501E12E4-45AB-7345-AC3D-DF5F88DFC22F}" srcOrd="1" destOrd="0" presId="urn:microsoft.com/office/officeart/2005/8/layout/hierarchy4"/>
    <dgm:cxn modelId="{653052CD-171E-5D46-9B85-B4EFAB5B5397}" type="presParOf" srcId="{0388E553-AB33-3845-BA08-CA83397F5270}" destId="{B7703DC9-8E34-9D4A-B87D-7EBB9828DB73}" srcOrd="5" destOrd="0" presId="urn:microsoft.com/office/officeart/2005/8/layout/hierarchy4"/>
    <dgm:cxn modelId="{8E998A22-CF56-314A-A67A-3D22B4277DC7}" type="presParOf" srcId="{0388E553-AB33-3845-BA08-CA83397F5270}" destId="{EBA596CA-5326-624E-9D1E-FFBADB947393}" srcOrd="6" destOrd="0" presId="urn:microsoft.com/office/officeart/2005/8/layout/hierarchy4"/>
    <dgm:cxn modelId="{0FC027B6-DA0E-2749-B156-2ECA15FF7759}" type="presParOf" srcId="{EBA596CA-5326-624E-9D1E-FFBADB947393}" destId="{9DCBDDF3-375B-744A-B85D-87CEF353A5F1}" srcOrd="0" destOrd="0" presId="urn:microsoft.com/office/officeart/2005/8/layout/hierarchy4"/>
    <dgm:cxn modelId="{EC02E019-1AAC-9A4F-8FCF-DA388D37C344}" type="presParOf" srcId="{EBA596CA-5326-624E-9D1E-FFBADB947393}" destId="{044CBE32-B08F-CB44-8BA3-ECBC558BE59A}" srcOrd="1" destOrd="0" presId="urn:microsoft.com/office/officeart/2005/8/layout/hierarchy4"/>
    <dgm:cxn modelId="{87A98744-E9BD-EC43-836E-71978DB2FCE2}" type="presParOf" srcId="{0388E553-AB33-3845-BA08-CA83397F5270}" destId="{DFA1E743-C19E-084C-98F9-0DA0D5E32ACA}" srcOrd="7" destOrd="0" presId="urn:microsoft.com/office/officeart/2005/8/layout/hierarchy4"/>
    <dgm:cxn modelId="{9A5E06EC-0CBA-2A4B-97BD-BDF2832D3327}" type="presParOf" srcId="{0388E553-AB33-3845-BA08-CA83397F5270}" destId="{4B7E983A-7B7A-1644-85EC-F8200D338F54}" srcOrd="8" destOrd="0" presId="urn:microsoft.com/office/officeart/2005/8/layout/hierarchy4"/>
    <dgm:cxn modelId="{7268FE42-522B-194A-901F-18B581A40083}" type="presParOf" srcId="{4B7E983A-7B7A-1644-85EC-F8200D338F54}" destId="{8538DE6D-1C5B-5F47-BCAC-C6A9D10AE984}" srcOrd="0" destOrd="0" presId="urn:microsoft.com/office/officeart/2005/8/layout/hierarchy4"/>
    <dgm:cxn modelId="{512BE94D-5669-DC41-AD4E-8385B27BC6EF}" type="presParOf" srcId="{4B7E983A-7B7A-1644-85EC-F8200D338F54}" destId="{9063C347-8BEF-FC44-B32A-C193B4CFA655}" srcOrd="1" destOrd="0" presId="urn:microsoft.com/office/officeart/2005/8/layout/hierarchy4"/>
    <dgm:cxn modelId="{E1D1B45D-F76F-D548-81C3-0FC0BA59F8B9}" type="presParOf" srcId="{0388E553-AB33-3845-BA08-CA83397F5270}" destId="{E83131E8-1DB6-3945-B320-E339B4319B63}" srcOrd="9" destOrd="0" presId="urn:microsoft.com/office/officeart/2005/8/layout/hierarchy4"/>
    <dgm:cxn modelId="{86548460-E159-4147-87CA-A9157DB3819A}" type="presParOf" srcId="{0388E553-AB33-3845-BA08-CA83397F5270}" destId="{0CCB806F-D4D0-5841-A2EE-30B0A1449010}" srcOrd="10" destOrd="0" presId="urn:microsoft.com/office/officeart/2005/8/layout/hierarchy4"/>
    <dgm:cxn modelId="{DEE47596-6D55-C647-9F40-606C2BB48F00}" type="presParOf" srcId="{0CCB806F-D4D0-5841-A2EE-30B0A1449010}" destId="{A940F71F-4575-7D44-9313-05F6C8308E20}" srcOrd="0" destOrd="0" presId="urn:microsoft.com/office/officeart/2005/8/layout/hierarchy4"/>
    <dgm:cxn modelId="{B0612EEB-EBBA-0E48-A6CE-E1DD8B90449A}" type="presParOf" srcId="{0CCB806F-D4D0-5841-A2EE-30B0A1449010}" destId="{0FADA92E-8C2E-0B40-A0B7-C4FDC39FC8E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EC28542-B325-6A4D-B7F2-6342DEDB9B61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D0A47C9-457B-304D-978D-D1411CB5D797}">
      <dgm:prSet/>
      <dgm:spPr/>
      <dgm:t>
        <a:bodyPr/>
        <a:lstStyle/>
        <a:p>
          <a:pPr rtl="0"/>
          <a:r>
            <a:rPr lang="es-ES_tradnl" dirty="0" smtClean="0"/>
            <a:t>Exponer la importancia de los problemas que se quieren trabajar y su relevancia para la antropología social. </a:t>
          </a:r>
          <a:endParaRPr lang="es-ES_tradnl" dirty="0"/>
        </a:p>
      </dgm:t>
    </dgm:pt>
    <dgm:pt modelId="{5B91E5D4-DD8F-124D-9E61-1703CCD3C6C5}" type="parTrans" cxnId="{E10464EA-1C30-DE44-A452-1F15AE424D4F}">
      <dgm:prSet/>
      <dgm:spPr/>
      <dgm:t>
        <a:bodyPr/>
        <a:lstStyle/>
        <a:p>
          <a:endParaRPr lang="es-ES"/>
        </a:p>
      </dgm:t>
    </dgm:pt>
    <dgm:pt modelId="{8CA73090-ED9D-874F-AD81-EBAD6CF48A2D}" type="sibTrans" cxnId="{E10464EA-1C30-DE44-A452-1F15AE424D4F}">
      <dgm:prSet/>
      <dgm:spPr/>
      <dgm:t>
        <a:bodyPr/>
        <a:lstStyle/>
        <a:p>
          <a:endParaRPr lang="es-ES"/>
        </a:p>
      </dgm:t>
    </dgm:pt>
    <dgm:pt modelId="{817B3FB8-089D-9F4A-A599-9B41FE3D1861}">
      <dgm:prSet/>
      <dgm:spPr/>
      <dgm:t>
        <a:bodyPr/>
        <a:lstStyle/>
        <a:p>
          <a:pPr rtl="0"/>
          <a:r>
            <a:rPr lang="es-ES_tradnl" dirty="0" smtClean="0"/>
            <a:t>Señalar las aportaciones académicas que traerá consigo el desarrollo de la investigación.</a:t>
          </a:r>
          <a:endParaRPr lang="es-ES_tradnl" dirty="0"/>
        </a:p>
      </dgm:t>
    </dgm:pt>
    <dgm:pt modelId="{AFCDB085-2379-7146-8CFA-C977C82786DF}" type="parTrans" cxnId="{805C1C48-975B-C647-8A2A-4F929EEFE789}">
      <dgm:prSet/>
      <dgm:spPr/>
      <dgm:t>
        <a:bodyPr/>
        <a:lstStyle/>
        <a:p>
          <a:endParaRPr lang="es-ES"/>
        </a:p>
      </dgm:t>
    </dgm:pt>
    <dgm:pt modelId="{05551F5F-F626-4542-88E8-56CCFAC1D23E}" type="sibTrans" cxnId="{805C1C48-975B-C647-8A2A-4F929EEFE789}">
      <dgm:prSet/>
      <dgm:spPr/>
      <dgm:t>
        <a:bodyPr/>
        <a:lstStyle/>
        <a:p>
          <a:endParaRPr lang="es-ES"/>
        </a:p>
      </dgm:t>
    </dgm:pt>
    <dgm:pt modelId="{CE8B6351-00F2-7A4C-8A06-ABFD7D6446C2}">
      <dgm:prSet/>
      <dgm:spPr/>
      <dgm:t>
        <a:bodyPr/>
        <a:lstStyle/>
        <a:p>
          <a:pPr rtl="0"/>
          <a:r>
            <a:rPr lang="es-ES_tradnl" smtClean="0"/>
            <a:t>En caso de que hubiesen beneficios adicionales –tales como aplicaciones profesionales- pueden indicarse en este apartado</a:t>
          </a:r>
          <a:endParaRPr lang="es-ES_tradnl"/>
        </a:p>
      </dgm:t>
    </dgm:pt>
    <dgm:pt modelId="{F95BD014-BCE3-6449-BF11-6D819DA5AD20}" type="parTrans" cxnId="{FE81FDCA-5141-0D4F-A9C1-E1DE66872C2A}">
      <dgm:prSet/>
      <dgm:spPr/>
      <dgm:t>
        <a:bodyPr/>
        <a:lstStyle/>
        <a:p>
          <a:endParaRPr lang="es-ES"/>
        </a:p>
      </dgm:t>
    </dgm:pt>
    <dgm:pt modelId="{802AAF08-C25D-A242-9946-D30FCE0D3F13}" type="sibTrans" cxnId="{FE81FDCA-5141-0D4F-A9C1-E1DE66872C2A}">
      <dgm:prSet/>
      <dgm:spPr/>
      <dgm:t>
        <a:bodyPr/>
        <a:lstStyle/>
        <a:p>
          <a:endParaRPr lang="es-ES"/>
        </a:p>
      </dgm:t>
    </dgm:pt>
    <dgm:pt modelId="{E35DC7AE-60B3-2C45-8882-EC081220BCB0}" type="pres">
      <dgm:prSet presAssocID="{8EC28542-B325-6A4D-B7F2-6342DEDB9B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385E32-4052-5B4E-A301-4CA75F27AF5F}" type="pres">
      <dgm:prSet presAssocID="{DD0A47C9-457B-304D-978D-D1411CB5D797}" presName="composite" presStyleCnt="0"/>
      <dgm:spPr/>
    </dgm:pt>
    <dgm:pt modelId="{B18660AD-BE00-D541-89D1-EA3B658A1B44}" type="pres">
      <dgm:prSet presAssocID="{DD0A47C9-457B-304D-978D-D1411CB5D79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375B25-4AAB-8D4A-B4AE-5C1E9E2DFFC2}" type="pres">
      <dgm:prSet presAssocID="{DD0A47C9-457B-304D-978D-D1411CB5D797}" presName="desTx" presStyleLbl="alignAccFollowNode1" presStyleIdx="0" presStyleCnt="3">
        <dgm:presLayoutVars>
          <dgm:bulletEnabled val="1"/>
        </dgm:presLayoutVars>
      </dgm:prSet>
      <dgm:spPr/>
    </dgm:pt>
    <dgm:pt modelId="{710C85D3-1D62-4045-A52F-25B033D9EF9B}" type="pres">
      <dgm:prSet presAssocID="{8CA73090-ED9D-874F-AD81-EBAD6CF48A2D}" presName="space" presStyleCnt="0"/>
      <dgm:spPr/>
    </dgm:pt>
    <dgm:pt modelId="{E66E940A-C9AA-794A-835B-3D2EA20992D3}" type="pres">
      <dgm:prSet presAssocID="{817B3FB8-089D-9F4A-A599-9B41FE3D1861}" presName="composite" presStyleCnt="0"/>
      <dgm:spPr/>
    </dgm:pt>
    <dgm:pt modelId="{023CC6F9-991C-A348-9D31-B9CF68B899E0}" type="pres">
      <dgm:prSet presAssocID="{817B3FB8-089D-9F4A-A599-9B41FE3D186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7275F0-9A60-5B47-808A-7F9E93EC1FCE}" type="pres">
      <dgm:prSet presAssocID="{817B3FB8-089D-9F4A-A599-9B41FE3D1861}" presName="desTx" presStyleLbl="alignAccFollowNode1" presStyleIdx="1" presStyleCnt="3">
        <dgm:presLayoutVars>
          <dgm:bulletEnabled val="1"/>
        </dgm:presLayoutVars>
      </dgm:prSet>
      <dgm:spPr/>
    </dgm:pt>
    <dgm:pt modelId="{EA96BA58-1D10-FD45-B7F5-24D0FDCBCBCA}" type="pres">
      <dgm:prSet presAssocID="{05551F5F-F626-4542-88E8-56CCFAC1D23E}" presName="space" presStyleCnt="0"/>
      <dgm:spPr/>
    </dgm:pt>
    <dgm:pt modelId="{5764956E-43C6-3346-BCB3-391EC8F92EB8}" type="pres">
      <dgm:prSet presAssocID="{CE8B6351-00F2-7A4C-8A06-ABFD7D6446C2}" presName="composite" presStyleCnt="0"/>
      <dgm:spPr/>
    </dgm:pt>
    <dgm:pt modelId="{BF5D3F18-21C7-C14F-9EAA-A6C1862F7FB2}" type="pres">
      <dgm:prSet presAssocID="{CE8B6351-00F2-7A4C-8A06-ABFD7D6446C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CDC80C-FD91-4A48-A3E4-E2D5287BF9B5}" type="pres">
      <dgm:prSet presAssocID="{CE8B6351-00F2-7A4C-8A06-ABFD7D6446C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414C92A-5BDE-5749-BEC8-DFE5257285FF}" type="presOf" srcId="{817B3FB8-089D-9F4A-A599-9B41FE3D1861}" destId="{023CC6F9-991C-A348-9D31-B9CF68B899E0}" srcOrd="0" destOrd="0" presId="urn:microsoft.com/office/officeart/2005/8/layout/hList1"/>
    <dgm:cxn modelId="{805C1C48-975B-C647-8A2A-4F929EEFE789}" srcId="{8EC28542-B325-6A4D-B7F2-6342DEDB9B61}" destId="{817B3FB8-089D-9F4A-A599-9B41FE3D1861}" srcOrd="1" destOrd="0" parTransId="{AFCDB085-2379-7146-8CFA-C977C82786DF}" sibTransId="{05551F5F-F626-4542-88E8-56CCFAC1D23E}"/>
    <dgm:cxn modelId="{5A417DF7-9D19-DC47-A64C-3BB6A56C3323}" type="presOf" srcId="{CE8B6351-00F2-7A4C-8A06-ABFD7D6446C2}" destId="{BF5D3F18-21C7-C14F-9EAA-A6C1862F7FB2}" srcOrd="0" destOrd="0" presId="urn:microsoft.com/office/officeart/2005/8/layout/hList1"/>
    <dgm:cxn modelId="{E10464EA-1C30-DE44-A452-1F15AE424D4F}" srcId="{8EC28542-B325-6A4D-B7F2-6342DEDB9B61}" destId="{DD0A47C9-457B-304D-978D-D1411CB5D797}" srcOrd="0" destOrd="0" parTransId="{5B91E5D4-DD8F-124D-9E61-1703CCD3C6C5}" sibTransId="{8CA73090-ED9D-874F-AD81-EBAD6CF48A2D}"/>
    <dgm:cxn modelId="{FE81FDCA-5141-0D4F-A9C1-E1DE66872C2A}" srcId="{8EC28542-B325-6A4D-B7F2-6342DEDB9B61}" destId="{CE8B6351-00F2-7A4C-8A06-ABFD7D6446C2}" srcOrd="2" destOrd="0" parTransId="{F95BD014-BCE3-6449-BF11-6D819DA5AD20}" sibTransId="{802AAF08-C25D-A242-9946-D30FCE0D3F13}"/>
    <dgm:cxn modelId="{52623287-885B-7749-832A-4203AC8B21F8}" type="presOf" srcId="{8EC28542-B325-6A4D-B7F2-6342DEDB9B61}" destId="{E35DC7AE-60B3-2C45-8882-EC081220BCB0}" srcOrd="0" destOrd="0" presId="urn:microsoft.com/office/officeart/2005/8/layout/hList1"/>
    <dgm:cxn modelId="{A0E09B2A-902E-F644-A5CB-09FBCB6BBDA3}" type="presOf" srcId="{DD0A47C9-457B-304D-978D-D1411CB5D797}" destId="{B18660AD-BE00-D541-89D1-EA3B658A1B44}" srcOrd="0" destOrd="0" presId="urn:microsoft.com/office/officeart/2005/8/layout/hList1"/>
    <dgm:cxn modelId="{5E07075C-A107-1D43-8389-A0C9CB4139CC}" type="presParOf" srcId="{E35DC7AE-60B3-2C45-8882-EC081220BCB0}" destId="{C4385E32-4052-5B4E-A301-4CA75F27AF5F}" srcOrd="0" destOrd="0" presId="urn:microsoft.com/office/officeart/2005/8/layout/hList1"/>
    <dgm:cxn modelId="{C0C10E08-5B65-8F43-8FFE-FDF091D79B56}" type="presParOf" srcId="{C4385E32-4052-5B4E-A301-4CA75F27AF5F}" destId="{B18660AD-BE00-D541-89D1-EA3B658A1B44}" srcOrd="0" destOrd="0" presId="urn:microsoft.com/office/officeart/2005/8/layout/hList1"/>
    <dgm:cxn modelId="{4101F458-27A8-6847-99A0-D968C911D5EE}" type="presParOf" srcId="{C4385E32-4052-5B4E-A301-4CA75F27AF5F}" destId="{CE375B25-4AAB-8D4A-B4AE-5C1E9E2DFFC2}" srcOrd="1" destOrd="0" presId="urn:microsoft.com/office/officeart/2005/8/layout/hList1"/>
    <dgm:cxn modelId="{5C8E4895-1F1D-2A4D-A711-2883315345ED}" type="presParOf" srcId="{E35DC7AE-60B3-2C45-8882-EC081220BCB0}" destId="{710C85D3-1D62-4045-A52F-25B033D9EF9B}" srcOrd="1" destOrd="0" presId="urn:microsoft.com/office/officeart/2005/8/layout/hList1"/>
    <dgm:cxn modelId="{84410F18-5CD2-FA49-94D8-520097850433}" type="presParOf" srcId="{E35DC7AE-60B3-2C45-8882-EC081220BCB0}" destId="{E66E940A-C9AA-794A-835B-3D2EA20992D3}" srcOrd="2" destOrd="0" presId="urn:microsoft.com/office/officeart/2005/8/layout/hList1"/>
    <dgm:cxn modelId="{BEAB38BB-99C2-4D47-8EDF-04D2CBC9040B}" type="presParOf" srcId="{E66E940A-C9AA-794A-835B-3D2EA20992D3}" destId="{023CC6F9-991C-A348-9D31-B9CF68B899E0}" srcOrd="0" destOrd="0" presId="urn:microsoft.com/office/officeart/2005/8/layout/hList1"/>
    <dgm:cxn modelId="{073248B1-6488-A54F-BD26-7366A429A232}" type="presParOf" srcId="{E66E940A-C9AA-794A-835B-3D2EA20992D3}" destId="{D97275F0-9A60-5B47-808A-7F9E93EC1FCE}" srcOrd="1" destOrd="0" presId="urn:microsoft.com/office/officeart/2005/8/layout/hList1"/>
    <dgm:cxn modelId="{8128329F-5CEB-4B41-89FB-EA1CCFC69BCD}" type="presParOf" srcId="{E35DC7AE-60B3-2C45-8882-EC081220BCB0}" destId="{EA96BA58-1D10-FD45-B7F5-24D0FDCBCBCA}" srcOrd="3" destOrd="0" presId="urn:microsoft.com/office/officeart/2005/8/layout/hList1"/>
    <dgm:cxn modelId="{8BD5D977-5290-F64C-A961-EE8E9A30940E}" type="presParOf" srcId="{E35DC7AE-60B3-2C45-8882-EC081220BCB0}" destId="{5764956E-43C6-3346-BCB3-391EC8F92EB8}" srcOrd="4" destOrd="0" presId="urn:microsoft.com/office/officeart/2005/8/layout/hList1"/>
    <dgm:cxn modelId="{E42C7C73-0DD6-6140-B2F1-58D551DE2C03}" type="presParOf" srcId="{5764956E-43C6-3346-BCB3-391EC8F92EB8}" destId="{BF5D3F18-21C7-C14F-9EAA-A6C1862F7FB2}" srcOrd="0" destOrd="0" presId="urn:microsoft.com/office/officeart/2005/8/layout/hList1"/>
    <dgm:cxn modelId="{DF154CE3-061D-1346-8E9B-B306156B055B}" type="presParOf" srcId="{5764956E-43C6-3346-BCB3-391EC8F92EB8}" destId="{94CDC80C-FD91-4A48-A3E4-E2D5287BF9B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46FA75C-47F1-624B-8D76-794C2C38B7EE}" type="doc">
      <dgm:prSet loTypeId="urn:microsoft.com/office/officeart/2005/8/layout/matrix3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6E00EE15-7299-424D-B474-729ECD119D9F}">
      <dgm:prSet/>
      <dgm:spPr/>
      <dgm:t>
        <a:bodyPr/>
        <a:lstStyle/>
        <a:p>
          <a:pPr rtl="0"/>
          <a:r>
            <a:rPr lang="es-ES_tradnl" smtClean="0"/>
            <a:t>Metas a las que se quiere llegar a través de la investigación.</a:t>
          </a:r>
          <a:endParaRPr lang="es-ES_tradnl"/>
        </a:p>
      </dgm:t>
    </dgm:pt>
    <dgm:pt modelId="{BEE20EAE-4541-9145-8E7E-1B2BEC18AECE}" type="parTrans" cxnId="{0DFF8107-A245-104E-B2F4-D3B5C7922EFE}">
      <dgm:prSet/>
      <dgm:spPr/>
      <dgm:t>
        <a:bodyPr/>
        <a:lstStyle/>
        <a:p>
          <a:endParaRPr lang="es-ES"/>
        </a:p>
      </dgm:t>
    </dgm:pt>
    <dgm:pt modelId="{4CE59B69-9B6D-774C-9D6D-B2CC54F851B2}" type="sibTrans" cxnId="{0DFF8107-A245-104E-B2F4-D3B5C7922EFE}">
      <dgm:prSet/>
      <dgm:spPr/>
      <dgm:t>
        <a:bodyPr/>
        <a:lstStyle/>
        <a:p>
          <a:endParaRPr lang="es-ES"/>
        </a:p>
      </dgm:t>
    </dgm:pt>
    <dgm:pt modelId="{93CA64D3-6D2D-F94D-8778-7CD45EDBE13A}">
      <dgm:prSet/>
      <dgm:spPr/>
      <dgm:t>
        <a:bodyPr/>
        <a:lstStyle/>
        <a:p>
          <a:pPr rtl="0"/>
          <a:r>
            <a:rPr lang="es-ES_tradnl" smtClean="0"/>
            <a:t>Sirven para indicar los alcances del trabajo, orientar la ruta del proyecto y evaluar los resultados obtenidos.</a:t>
          </a:r>
          <a:endParaRPr lang="es-ES_tradnl"/>
        </a:p>
      </dgm:t>
    </dgm:pt>
    <dgm:pt modelId="{D7EE2021-772A-5049-BE52-65EDCC5A7EA3}" type="parTrans" cxnId="{A2FD9BBF-BF34-5D41-A6A5-12F7F2652A29}">
      <dgm:prSet/>
      <dgm:spPr/>
      <dgm:t>
        <a:bodyPr/>
        <a:lstStyle/>
        <a:p>
          <a:endParaRPr lang="es-ES"/>
        </a:p>
      </dgm:t>
    </dgm:pt>
    <dgm:pt modelId="{01407DF8-4224-9D4A-AE7E-2A622A8B4C82}" type="sibTrans" cxnId="{A2FD9BBF-BF34-5D41-A6A5-12F7F2652A29}">
      <dgm:prSet/>
      <dgm:spPr/>
      <dgm:t>
        <a:bodyPr/>
        <a:lstStyle/>
        <a:p>
          <a:endParaRPr lang="es-ES"/>
        </a:p>
      </dgm:t>
    </dgm:pt>
    <dgm:pt modelId="{6967ACCA-5978-EC4B-AF54-952BD3C6CFF7}">
      <dgm:prSet/>
      <dgm:spPr/>
      <dgm:t>
        <a:bodyPr/>
        <a:lstStyle/>
        <a:p>
          <a:pPr rtl="0"/>
          <a:r>
            <a:rPr lang="es-ES_tradnl" smtClean="0"/>
            <a:t>Es importante sean enunciados de manera clara y precisa</a:t>
          </a:r>
          <a:endParaRPr lang="es-ES_tradnl"/>
        </a:p>
      </dgm:t>
    </dgm:pt>
    <dgm:pt modelId="{07BAAE55-1ACE-0142-BD19-1467012F3CBD}" type="parTrans" cxnId="{C7E640CF-8ABE-2948-B033-8A039D3519A5}">
      <dgm:prSet/>
      <dgm:spPr/>
      <dgm:t>
        <a:bodyPr/>
        <a:lstStyle/>
        <a:p>
          <a:endParaRPr lang="es-ES"/>
        </a:p>
      </dgm:t>
    </dgm:pt>
    <dgm:pt modelId="{A92C2D42-314C-6441-BA15-3DACCD24A899}" type="sibTrans" cxnId="{C7E640CF-8ABE-2948-B033-8A039D3519A5}">
      <dgm:prSet/>
      <dgm:spPr/>
      <dgm:t>
        <a:bodyPr/>
        <a:lstStyle/>
        <a:p>
          <a:endParaRPr lang="es-ES"/>
        </a:p>
      </dgm:t>
    </dgm:pt>
    <dgm:pt modelId="{A4AACF1D-871B-0A41-AA82-7CDB5A904259}">
      <dgm:prSet/>
      <dgm:spPr/>
      <dgm:t>
        <a:bodyPr/>
        <a:lstStyle/>
        <a:p>
          <a:pPr rtl="0"/>
          <a:r>
            <a:rPr lang="es-ES_tradnl" smtClean="0"/>
            <a:t>Son de dos tipos, uno de carácter general que engloba la totalidad del proyecto y otros de carácter específico que se refieren a aspectos parciales</a:t>
          </a:r>
          <a:endParaRPr lang="es-ES_tradnl"/>
        </a:p>
      </dgm:t>
    </dgm:pt>
    <dgm:pt modelId="{F452566C-9B68-7148-A8A7-DFACD0361268}" type="parTrans" cxnId="{3F859EDB-0700-3449-8DD0-969FAFD2E3B7}">
      <dgm:prSet/>
      <dgm:spPr/>
      <dgm:t>
        <a:bodyPr/>
        <a:lstStyle/>
        <a:p>
          <a:endParaRPr lang="es-ES"/>
        </a:p>
      </dgm:t>
    </dgm:pt>
    <dgm:pt modelId="{E237B7A3-08D5-C84A-ACB5-2BE129CE0607}" type="sibTrans" cxnId="{3F859EDB-0700-3449-8DD0-969FAFD2E3B7}">
      <dgm:prSet/>
      <dgm:spPr/>
      <dgm:t>
        <a:bodyPr/>
        <a:lstStyle/>
        <a:p>
          <a:endParaRPr lang="es-ES"/>
        </a:p>
      </dgm:t>
    </dgm:pt>
    <dgm:pt modelId="{915B0B02-EF3F-CD43-8029-CD88F7D5DA13}" type="pres">
      <dgm:prSet presAssocID="{446FA75C-47F1-624B-8D76-794C2C38B7E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8721270-FF72-664A-8DA8-125B00455060}" type="pres">
      <dgm:prSet presAssocID="{446FA75C-47F1-624B-8D76-794C2C38B7EE}" presName="diamond" presStyleLbl="bgShp" presStyleIdx="0" presStyleCnt="1"/>
      <dgm:spPr/>
    </dgm:pt>
    <dgm:pt modelId="{BD4A53F7-C868-7A40-A9A4-0FB4491CE8C4}" type="pres">
      <dgm:prSet presAssocID="{446FA75C-47F1-624B-8D76-794C2C38B7EE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15C65F-254A-9E46-BFAF-C668C01BD1A4}" type="pres">
      <dgm:prSet presAssocID="{446FA75C-47F1-624B-8D76-794C2C38B7EE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EBB19E-90ED-804C-B083-4B3039EA6A52}" type="pres">
      <dgm:prSet presAssocID="{446FA75C-47F1-624B-8D76-794C2C38B7EE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472042-B96D-D448-AB87-814DA1F5D7ED}" type="pres">
      <dgm:prSet presAssocID="{446FA75C-47F1-624B-8D76-794C2C38B7EE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5FA8D1E-7732-9A46-8BED-A841899EDE25}" type="presOf" srcId="{6E00EE15-7299-424D-B474-729ECD119D9F}" destId="{BD4A53F7-C868-7A40-A9A4-0FB4491CE8C4}" srcOrd="0" destOrd="0" presId="urn:microsoft.com/office/officeart/2005/8/layout/matrix3"/>
    <dgm:cxn modelId="{F1498EC1-626F-764B-A1A9-06A14ED28A37}" type="presOf" srcId="{6967ACCA-5978-EC4B-AF54-952BD3C6CFF7}" destId="{69EBB19E-90ED-804C-B083-4B3039EA6A52}" srcOrd="0" destOrd="0" presId="urn:microsoft.com/office/officeart/2005/8/layout/matrix3"/>
    <dgm:cxn modelId="{044FC923-4798-344A-A88B-45B4E2D0A0A0}" type="presOf" srcId="{93CA64D3-6D2D-F94D-8778-7CD45EDBE13A}" destId="{5815C65F-254A-9E46-BFAF-C668C01BD1A4}" srcOrd="0" destOrd="0" presId="urn:microsoft.com/office/officeart/2005/8/layout/matrix3"/>
    <dgm:cxn modelId="{3F859EDB-0700-3449-8DD0-969FAFD2E3B7}" srcId="{446FA75C-47F1-624B-8D76-794C2C38B7EE}" destId="{A4AACF1D-871B-0A41-AA82-7CDB5A904259}" srcOrd="3" destOrd="0" parTransId="{F452566C-9B68-7148-A8A7-DFACD0361268}" sibTransId="{E237B7A3-08D5-C84A-ACB5-2BE129CE0607}"/>
    <dgm:cxn modelId="{C7E640CF-8ABE-2948-B033-8A039D3519A5}" srcId="{446FA75C-47F1-624B-8D76-794C2C38B7EE}" destId="{6967ACCA-5978-EC4B-AF54-952BD3C6CFF7}" srcOrd="2" destOrd="0" parTransId="{07BAAE55-1ACE-0142-BD19-1467012F3CBD}" sibTransId="{A92C2D42-314C-6441-BA15-3DACCD24A899}"/>
    <dgm:cxn modelId="{BA486E25-0AD7-0C43-9147-902C70304FF1}" type="presOf" srcId="{A4AACF1D-871B-0A41-AA82-7CDB5A904259}" destId="{6C472042-B96D-D448-AB87-814DA1F5D7ED}" srcOrd="0" destOrd="0" presId="urn:microsoft.com/office/officeart/2005/8/layout/matrix3"/>
    <dgm:cxn modelId="{0D550D13-66AE-2E46-8275-F1DF87E7CF40}" type="presOf" srcId="{446FA75C-47F1-624B-8D76-794C2C38B7EE}" destId="{915B0B02-EF3F-CD43-8029-CD88F7D5DA13}" srcOrd="0" destOrd="0" presId="urn:microsoft.com/office/officeart/2005/8/layout/matrix3"/>
    <dgm:cxn modelId="{A2FD9BBF-BF34-5D41-A6A5-12F7F2652A29}" srcId="{446FA75C-47F1-624B-8D76-794C2C38B7EE}" destId="{93CA64D3-6D2D-F94D-8778-7CD45EDBE13A}" srcOrd="1" destOrd="0" parTransId="{D7EE2021-772A-5049-BE52-65EDCC5A7EA3}" sibTransId="{01407DF8-4224-9D4A-AE7E-2A622A8B4C82}"/>
    <dgm:cxn modelId="{0DFF8107-A245-104E-B2F4-D3B5C7922EFE}" srcId="{446FA75C-47F1-624B-8D76-794C2C38B7EE}" destId="{6E00EE15-7299-424D-B474-729ECD119D9F}" srcOrd="0" destOrd="0" parTransId="{BEE20EAE-4541-9145-8E7E-1B2BEC18AECE}" sibTransId="{4CE59B69-9B6D-774C-9D6D-B2CC54F851B2}"/>
    <dgm:cxn modelId="{B858E2F9-5288-7F45-8C07-E51D7446CBE5}" type="presParOf" srcId="{915B0B02-EF3F-CD43-8029-CD88F7D5DA13}" destId="{58721270-FF72-664A-8DA8-125B00455060}" srcOrd="0" destOrd="0" presId="urn:microsoft.com/office/officeart/2005/8/layout/matrix3"/>
    <dgm:cxn modelId="{60EE0C75-F70D-7D42-8943-00D14480C733}" type="presParOf" srcId="{915B0B02-EF3F-CD43-8029-CD88F7D5DA13}" destId="{BD4A53F7-C868-7A40-A9A4-0FB4491CE8C4}" srcOrd="1" destOrd="0" presId="urn:microsoft.com/office/officeart/2005/8/layout/matrix3"/>
    <dgm:cxn modelId="{DF9FC5F8-FD37-8F4D-91C2-9C6E9A41B1E1}" type="presParOf" srcId="{915B0B02-EF3F-CD43-8029-CD88F7D5DA13}" destId="{5815C65F-254A-9E46-BFAF-C668C01BD1A4}" srcOrd="2" destOrd="0" presId="urn:microsoft.com/office/officeart/2005/8/layout/matrix3"/>
    <dgm:cxn modelId="{B8F83967-A571-1D41-81D4-0BFF111D426B}" type="presParOf" srcId="{915B0B02-EF3F-CD43-8029-CD88F7D5DA13}" destId="{69EBB19E-90ED-804C-B083-4B3039EA6A52}" srcOrd="3" destOrd="0" presId="urn:microsoft.com/office/officeart/2005/8/layout/matrix3"/>
    <dgm:cxn modelId="{CDEF217B-E2CD-CB48-B8B4-C09F37FCD00D}" type="presParOf" srcId="{915B0B02-EF3F-CD43-8029-CD88F7D5DA13}" destId="{6C472042-B96D-D448-AB87-814DA1F5D7E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F203E29-A62D-6D4E-AD08-138D13998CBB}" type="doc">
      <dgm:prSet loTypeId="urn:microsoft.com/office/officeart/2005/8/layout/matrix3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B70B3C4F-9B32-7044-A267-AA1645F249AE}">
      <dgm:prSet/>
      <dgm:spPr/>
      <dgm:t>
        <a:bodyPr/>
        <a:lstStyle/>
        <a:p>
          <a:pPr rtl="0"/>
          <a:r>
            <a:rPr lang="es-ES_tradnl" smtClean="0"/>
            <a:t>Modelo conceptual a partir del cual se va a abordar el objeto de estudio y se selecciona de acuerdo al tema, así como a la filosofía del investigador.</a:t>
          </a:r>
          <a:endParaRPr lang="es-ES_tradnl"/>
        </a:p>
      </dgm:t>
    </dgm:pt>
    <dgm:pt modelId="{D6F53198-0B86-1542-871E-97DDEF87E0A0}" type="parTrans" cxnId="{1F7F4099-46AC-F044-9B90-08640437C3ED}">
      <dgm:prSet/>
      <dgm:spPr/>
      <dgm:t>
        <a:bodyPr/>
        <a:lstStyle/>
        <a:p>
          <a:endParaRPr lang="es-ES"/>
        </a:p>
      </dgm:t>
    </dgm:pt>
    <dgm:pt modelId="{EC4A1456-4CF0-F640-A2F6-351880646043}" type="sibTrans" cxnId="{1F7F4099-46AC-F044-9B90-08640437C3ED}">
      <dgm:prSet/>
      <dgm:spPr/>
      <dgm:t>
        <a:bodyPr/>
        <a:lstStyle/>
        <a:p>
          <a:endParaRPr lang="es-ES"/>
        </a:p>
      </dgm:t>
    </dgm:pt>
    <dgm:pt modelId="{77BC5C7C-FB84-E844-8F2F-D4B4F69E5360}">
      <dgm:prSet/>
      <dgm:spPr/>
      <dgm:t>
        <a:bodyPr/>
        <a:lstStyle/>
        <a:p>
          <a:pPr rtl="0"/>
          <a:r>
            <a:rPr lang="es-ES_tradnl" smtClean="0"/>
            <a:t>En un primer momento sirve para problematizar el tema, y, en un segundo momento para llevar a cabo un análisis más profundo y crítico del objeto de estudio.</a:t>
          </a:r>
          <a:endParaRPr lang="es-ES_tradnl"/>
        </a:p>
      </dgm:t>
    </dgm:pt>
    <dgm:pt modelId="{20BD76B9-EBF6-F646-A1D0-B7BE5FF2188F}" type="parTrans" cxnId="{AD123FD5-93D4-7B40-95DA-E8D444683135}">
      <dgm:prSet/>
      <dgm:spPr/>
      <dgm:t>
        <a:bodyPr/>
        <a:lstStyle/>
        <a:p>
          <a:endParaRPr lang="es-ES"/>
        </a:p>
      </dgm:t>
    </dgm:pt>
    <dgm:pt modelId="{0BA956E5-0100-CE4A-9501-39630E19F88E}" type="sibTrans" cxnId="{AD123FD5-93D4-7B40-95DA-E8D444683135}">
      <dgm:prSet/>
      <dgm:spPr/>
      <dgm:t>
        <a:bodyPr/>
        <a:lstStyle/>
        <a:p>
          <a:endParaRPr lang="es-ES"/>
        </a:p>
      </dgm:t>
    </dgm:pt>
    <dgm:pt modelId="{16C873F1-A412-A54B-8371-24540A2F4293}">
      <dgm:prSet/>
      <dgm:spPr/>
      <dgm:t>
        <a:bodyPr/>
        <a:lstStyle/>
        <a:p>
          <a:pPr rtl="0"/>
          <a:r>
            <a:rPr lang="es-ES_tradnl" smtClean="0"/>
            <a:t>En general sirve para inscribir la investigación en una discusión académica mayor.</a:t>
          </a:r>
          <a:endParaRPr lang="es-ES_tradnl"/>
        </a:p>
      </dgm:t>
    </dgm:pt>
    <dgm:pt modelId="{BF03F810-AA76-F04B-BB55-6328CA5DD816}" type="parTrans" cxnId="{1BD0E264-75E3-AF4F-98CD-3D6F0985A763}">
      <dgm:prSet/>
      <dgm:spPr/>
      <dgm:t>
        <a:bodyPr/>
        <a:lstStyle/>
        <a:p>
          <a:endParaRPr lang="es-ES"/>
        </a:p>
      </dgm:t>
    </dgm:pt>
    <dgm:pt modelId="{BA7BDD22-D2CF-7342-AA93-35CABDBFE138}" type="sibTrans" cxnId="{1BD0E264-75E3-AF4F-98CD-3D6F0985A763}">
      <dgm:prSet/>
      <dgm:spPr/>
      <dgm:t>
        <a:bodyPr/>
        <a:lstStyle/>
        <a:p>
          <a:endParaRPr lang="es-ES"/>
        </a:p>
      </dgm:t>
    </dgm:pt>
    <dgm:pt modelId="{625F0B1F-ABB7-6543-B679-ED532341D0AB}">
      <dgm:prSet/>
      <dgm:spPr/>
      <dgm:t>
        <a:bodyPr/>
        <a:lstStyle/>
        <a:p>
          <a:pPr rtl="0"/>
          <a:r>
            <a:rPr lang="es-ES_tradnl" smtClean="0"/>
            <a:t>Para su uso más efectivo, se debe considerar que cualquier teoría es una abstracción y explicación general sobre un problema o serie de problemas. Por esta razón no debe usarse de manera literal, sino de manera específica, teniendo en cuenta sus alcances y aplicaciones</a:t>
          </a:r>
          <a:endParaRPr lang="es-ES_tradnl"/>
        </a:p>
      </dgm:t>
    </dgm:pt>
    <dgm:pt modelId="{C888E1E4-13BA-CD4E-9747-5C7672977A9D}" type="parTrans" cxnId="{5A4BFC6C-9BF6-6943-8650-F77EBB0F071A}">
      <dgm:prSet/>
      <dgm:spPr/>
      <dgm:t>
        <a:bodyPr/>
        <a:lstStyle/>
        <a:p>
          <a:endParaRPr lang="es-ES"/>
        </a:p>
      </dgm:t>
    </dgm:pt>
    <dgm:pt modelId="{DC12FF1E-C1C4-314E-971B-83E8AED6452C}" type="sibTrans" cxnId="{5A4BFC6C-9BF6-6943-8650-F77EBB0F071A}">
      <dgm:prSet/>
      <dgm:spPr/>
      <dgm:t>
        <a:bodyPr/>
        <a:lstStyle/>
        <a:p>
          <a:endParaRPr lang="es-ES"/>
        </a:p>
      </dgm:t>
    </dgm:pt>
    <dgm:pt modelId="{D0A6BE97-AE32-2E44-8134-824C33F9AB3E}" type="pres">
      <dgm:prSet presAssocID="{CF203E29-A62D-6D4E-AD08-138D13998CB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4EDADC6-5DBA-6D43-8D14-4CB77219E20E}" type="pres">
      <dgm:prSet presAssocID="{CF203E29-A62D-6D4E-AD08-138D13998CBB}" presName="diamond" presStyleLbl="bgShp" presStyleIdx="0" presStyleCnt="1"/>
      <dgm:spPr/>
    </dgm:pt>
    <dgm:pt modelId="{488ABE8A-1AB1-A44D-9FD1-0D3C98567ED4}" type="pres">
      <dgm:prSet presAssocID="{CF203E29-A62D-6D4E-AD08-138D13998CB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57B282-B211-F147-822B-D654870D0431}" type="pres">
      <dgm:prSet presAssocID="{CF203E29-A62D-6D4E-AD08-138D13998CB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3D8073-A339-B346-9FA9-E7E7EF190602}" type="pres">
      <dgm:prSet presAssocID="{CF203E29-A62D-6D4E-AD08-138D13998CBB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C7C94E-8D7E-4E4B-8150-66D4FC4EFF3B}" type="pres">
      <dgm:prSet presAssocID="{CF203E29-A62D-6D4E-AD08-138D13998CB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A4BFC6C-9BF6-6943-8650-F77EBB0F071A}" srcId="{CF203E29-A62D-6D4E-AD08-138D13998CBB}" destId="{625F0B1F-ABB7-6543-B679-ED532341D0AB}" srcOrd="3" destOrd="0" parTransId="{C888E1E4-13BA-CD4E-9747-5C7672977A9D}" sibTransId="{DC12FF1E-C1C4-314E-971B-83E8AED6452C}"/>
    <dgm:cxn modelId="{3C842CD9-3FE9-8D43-8CEB-E1F91756688A}" type="presOf" srcId="{16C873F1-A412-A54B-8371-24540A2F4293}" destId="{A43D8073-A339-B346-9FA9-E7E7EF190602}" srcOrd="0" destOrd="0" presId="urn:microsoft.com/office/officeart/2005/8/layout/matrix3"/>
    <dgm:cxn modelId="{1F7F4099-46AC-F044-9B90-08640437C3ED}" srcId="{CF203E29-A62D-6D4E-AD08-138D13998CBB}" destId="{B70B3C4F-9B32-7044-A267-AA1645F249AE}" srcOrd="0" destOrd="0" parTransId="{D6F53198-0B86-1542-871E-97DDEF87E0A0}" sibTransId="{EC4A1456-4CF0-F640-A2F6-351880646043}"/>
    <dgm:cxn modelId="{3DE4DC0D-48B9-2949-9FF2-00CFB7B04B39}" type="presOf" srcId="{77BC5C7C-FB84-E844-8F2F-D4B4F69E5360}" destId="{3857B282-B211-F147-822B-D654870D0431}" srcOrd="0" destOrd="0" presId="urn:microsoft.com/office/officeart/2005/8/layout/matrix3"/>
    <dgm:cxn modelId="{96033358-0E73-BA48-8A58-77307F4FB8C4}" type="presOf" srcId="{625F0B1F-ABB7-6543-B679-ED532341D0AB}" destId="{43C7C94E-8D7E-4E4B-8150-66D4FC4EFF3B}" srcOrd="0" destOrd="0" presId="urn:microsoft.com/office/officeart/2005/8/layout/matrix3"/>
    <dgm:cxn modelId="{AD123FD5-93D4-7B40-95DA-E8D444683135}" srcId="{CF203E29-A62D-6D4E-AD08-138D13998CBB}" destId="{77BC5C7C-FB84-E844-8F2F-D4B4F69E5360}" srcOrd="1" destOrd="0" parTransId="{20BD76B9-EBF6-F646-A1D0-B7BE5FF2188F}" sibTransId="{0BA956E5-0100-CE4A-9501-39630E19F88E}"/>
    <dgm:cxn modelId="{1BD0E264-75E3-AF4F-98CD-3D6F0985A763}" srcId="{CF203E29-A62D-6D4E-AD08-138D13998CBB}" destId="{16C873F1-A412-A54B-8371-24540A2F4293}" srcOrd="2" destOrd="0" parTransId="{BF03F810-AA76-F04B-BB55-6328CA5DD816}" sibTransId="{BA7BDD22-D2CF-7342-AA93-35CABDBFE138}"/>
    <dgm:cxn modelId="{2130105D-81A8-214A-8AB1-2BE32909BB4E}" type="presOf" srcId="{B70B3C4F-9B32-7044-A267-AA1645F249AE}" destId="{488ABE8A-1AB1-A44D-9FD1-0D3C98567ED4}" srcOrd="0" destOrd="0" presId="urn:microsoft.com/office/officeart/2005/8/layout/matrix3"/>
    <dgm:cxn modelId="{473E7291-E2B3-5A4F-84DA-368BD562185E}" type="presOf" srcId="{CF203E29-A62D-6D4E-AD08-138D13998CBB}" destId="{D0A6BE97-AE32-2E44-8134-824C33F9AB3E}" srcOrd="0" destOrd="0" presId="urn:microsoft.com/office/officeart/2005/8/layout/matrix3"/>
    <dgm:cxn modelId="{60A1480E-FE1E-4D49-AB58-236583C1AD7D}" type="presParOf" srcId="{D0A6BE97-AE32-2E44-8134-824C33F9AB3E}" destId="{34EDADC6-5DBA-6D43-8D14-4CB77219E20E}" srcOrd="0" destOrd="0" presId="urn:microsoft.com/office/officeart/2005/8/layout/matrix3"/>
    <dgm:cxn modelId="{986926FB-7FB1-3F4F-B5D0-7145E97E94F2}" type="presParOf" srcId="{D0A6BE97-AE32-2E44-8134-824C33F9AB3E}" destId="{488ABE8A-1AB1-A44D-9FD1-0D3C98567ED4}" srcOrd="1" destOrd="0" presId="urn:microsoft.com/office/officeart/2005/8/layout/matrix3"/>
    <dgm:cxn modelId="{20D83CCF-809F-EA41-9F72-5F3BC91AC4EA}" type="presParOf" srcId="{D0A6BE97-AE32-2E44-8134-824C33F9AB3E}" destId="{3857B282-B211-F147-822B-D654870D0431}" srcOrd="2" destOrd="0" presId="urn:microsoft.com/office/officeart/2005/8/layout/matrix3"/>
    <dgm:cxn modelId="{6182A05F-428C-8B4F-B754-680CAB961F8E}" type="presParOf" srcId="{D0A6BE97-AE32-2E44-8134-824C33F9AB3E}" destId="{A43D8073-A339-B346-9FA9-E7E7EF190602}" srcOrd="3" destOrd="0" presId="urn:microsoft.com/office/officeart/2005/8/layout/matrix3"/>
    <dgm:cxn modelId="{6E62160A-2DC1-784C-BB21-341B5B8FF1AD}" type="presParOf" srcId="{D0A6BE97-AE32-2E44-8134-824C33F9AB3E}" destId="{43C7C94E-8D7E-4E4B-8150-66D4FC4EFF3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9669F60-B1B8-EC4E-A999-6DD5BAA32D66}" type="doc">
      <dgm:prSet loTypeId="urn:microsoft.com/office/officeart/2005/8/layout/matrix2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F2A5E559-5B26-B746-BCB7-D50B277A7D58}">
      <dgm:prSet/>
      <dgm:spPr/>
      <dgm:t>
        <a:bodyPr/>
        <a:lstStyle/>
        <a:p>
          <a:pPr rtl="0"/>
          <a:r>
            <a:rPr lang="es-ES_tradnl" smtClean="0"/>
            <a:t>Idea principal que el autor busca comprobar a través de la investigación.</a:t>
          </a:r>
          <a:endParaRPr lang="es-ES_tradnl"/>
        </a:p>
      </dgm:t>
    </dgm:pt>
    <dgm:pt modelId="{7F0BFBCA-3390-0A49-A96A-C62D5076FFA0}" type="parTrans" cxnId="{305602B1-84E0-0842-AD83-FA31C0B02DA1}">
      <dgm:prSet/>
      <dgm:spPr/>
      <dgm:t>
        <a:bodyPr/>
        <a:lstStyle/>
        <a:p>
          <a:endParaRPr lang="es-ES"/>
        </a:p>
      </dgm:t>
    </dgm:pt>
    <dgm:pt modelId="{CB4B908C-E5EE-B24B-8C6D-DD224C2104E5}" type="sibTrans" cxnId="{305602B1-84E0-0842-AD83-FA31C0B02DA1}">
      <dgm:prSet/>
      <dgm:spPr/>
      <dgm:t>
        <a:bodyPr/>
        <a:lstStyle/>
        <a:p>
          <a:endParaRPr lang="es-ES"/>
        </a:p>
      </dgm:t>
    </dgm:pt>
    <dgm:pt modelId="{D4F7B10F-4C23-6046-B2C7-240FE74EC24E}">
      <dgm:prSet/>
      <dgm:spPr/>
      <dgm:t>
        <a:bodyPr/>
        <a:lstStyle/>
        <a:p>
          <a:pPr rtl="0"/>
          <a:r>
            <a:rPr lang="es-ES_tradnl" smtClean="0"/>
            <a:t>Funciona como principio organizador del documento, es decir, determina tanto lo que se va a investigar como la manera en que la información se va a presentar y discutir.</a:t>
          </a:r>
          <a:endParaRPr lang="es-ES_tradnl"/>
        </a:p>
      </dgm:t>
    </dgm:pt>
    <dgm:pt modelId="{1FA31670-A053-2143-87BB-CF191DAFC3BA}" type="parTrans" cxnId="{84968CEA-829E-444E-9637-049CC12FEE60}">
      <dgm:prSet/>
      <dgm:spPr/>
      <dgm:t>
        <a:bodyPr/>
        <a:lstStyle/>
        <a:p>
          <a:endParaRPr lang="es-ES"/>
        </a:p>
      </dgm:t>
    </dgm:pt>
    <dgm:pt modelId="{EEC37DDB-EB45-5643-9E77-095767623755}" type="sibTrans" cxnId="{84968CEA-829E-444E-9637-049CC12FEE60}">
      <dgm:prSet/>
      <dgm:spPr/>
      <dgm:t>
        <a:bodyPr/>
        <a:lstStyle/>
        <a:p>
          <a:endParaRPr lang="es-ES"/>
        </a:p>
      </dgm:t>
    </dgm:pt>
    <dgm:pt modelId="{2F814C2D-CB8E-3D40-8893-3412C5784B82}">
      <dgm:prSet/>
      <dgm:spPr/>
      <dgm:t>
        <a:bodyPr/>
        <a:lstStyle/>
        <a:p>
          <a:pPr rtl="0"/>
          <a:r>
            <a:rPr lang="es-ES_tradnl" smtClean="0"/>
            <a:t>Aunque es una explicación tentativa, se recomienda redactarla de manera afirmativa, porque eso nos obliga a demostrarla y abre la discusión académica.</a:t>
          </a:r>
          <a:endParaRPr lang="es-ES_tradnl"/>
        </a:p>
      </dgm:t>
    </dgm:pt>
    <dgm:pt modelId="{FB914271-9D2D-1E42-A6C8-098C915E9EA3}" type="parTrans" cxnId="{668CF388-CA77-FD46-8C5C-AFBC48FE6131}">
      <dgm:prSet/>
      <dgm:spPr/>
      <dgm:t>
        <a:bodyPr/>
        <a:lstStyle/>
        <a:p>
          <a:endParaRPr lang="es-ES"/>
        </a:p>
      </dgm:t>
    </dgm:pt>
    <dgm:pt modelId="{7037631E-2AC1-544C-BEAD-55CA29CA8AB4}" type="sibTrans" cxnId="{668CF388-CA77-FD46-8C5C-AFBC48FE6131}">
      <dgm:prSet/>
      <dgm:spPr/>
      <dgm:t>
        <a:bodyPr/>
        <a:lstStyle/>
        <a:p>
          <a:endParaRPr lang="es-ES"/>
        </a:p>
      </dgm:t>
    </dgm:pt>
    <dgm:pt modelId="{98975305-51C7-1245-BCD9-9B64943C262A}">
      <dgm:prSet/>
      <dgm:spPr/>
      <dgm:t>
        <a:bodyPr/>
        <a:lstStyle/>
        <a:p>
          <a:pPr rtl="0"/>
          <a:r>
            <a:rPr lang="es-ES_tradnl" smtClean="0"/>
            <a:t>Debe utilizarse un lenguaje claro, objetivo y razonable y se debe procurar que la afirmación esté delimitada en términos espaciales, temporales y conceptuales</a:t>
          </a:r>
          <a:endParaRPr lang="es-ES_tradnl"/>
        </a:p>
      </dgm:t>
    </dgm:pt>
    <dgm:pt modelId="{82836C64-F815-7D43-9FFF-E2FBA5C34C21}" type="parTrans" cxnId="{4CD4AB94-F689-DA4F-89DE-484205DEE738}">
      <dgm:prSet/>
      <dgm:spPr/>
      <dgm:t>
        <a:bodyPr/>
        <a:lstStyle/>
        <a:p>
          <a:endParaRPr lang="es-ES"/>
        </a:p>
      </dgm:t>
    </dgm:pt>
    <dgm:pt modelId="{1DC02175-327A-4C4B-8F5A-BE695892A6A4}" type="sibTrans" cxnId="{4CD4AB94-F689-DA4F-89DE-484205DEE738}">
      <dgm:prSet/>
      <dgm:spPr/>
      <dgm:t>
        <a:bodyPr/>
        <a:lstStyle/>
        <a:p>
          <a:endParaRPr lang="es-ES"/>
        </a:p>
      </dgm:t>
    </dgm:pt>
    <dgm:pt modelId="{067A5DF2-FC09-204A-8195-C894B22B751C}" type="pres">
      <dgm:prSet presAssocID="{59669F60-B1B8-EC4E-A999-6DD5BAA32D6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437ED33-7264-7949-98FD-42CFCCF39A3D}" type="pres">
      <dgm:prSet presAssocID="{59669F60-B1B8-EC4E-A999-6DD5BAA32D66}" presName="axisShape" presStyleLbl="bgShp" presStyleIdx="0" presStyleCnt="1"/>
      <dgm:spPr/>
    </dgm:pt>
    <dgm:pt modelId="{7777C8BC-EDBB-AF44-8284-5AFE2DEBCBF8}" type="pres">
      <dgm:prSet presAssocID="{59669F60-B1B8-EC4E-A999-6DD5BAA32D6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982227-C5EA-744C-B7DD-6EE3B50DB626}" type="pres">
      <dgm:prSet presAssocID="{59669F60-B1B8-EC4E-A999-6DD5BAA32D66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777178-8585-0D4A-9416-C3E66F73C7F3}" type="pres">
      <dgm:prSet presAssocID="{59669F60-B1B8-EC4E-A999-6DD5BAA32D66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F49B03-105B-CF42-9A8E-D12D9FCD4709}" type="pres">
      <dgm:prSet presAssocID="{59669F60-B1B8-EC4E-A999-6DD5BAA32D66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05602B1-84E0-0842-AD83-FA31C0B02DA1}" srcId="{59669F60-B1B8-EC4E-A999-6DD5BAA32D66}" destId="{F2A5E559-5B26-B746-BCB7-D50B277A7D58}" srcOrd="0" destOrd="0" parTransId="{7F0BFBCA-3390-0A49-A96A-C62D5076FFA0}" sibTransId="{CB4B908C-E5EE-B24B-8C6D-DD224C2104E5}"/>
    <dgm:cxn modelId="{E3221EF6-43D5-E14D-93A7-2C837E4CFEEF}" type="presOf" srcId="{F2A5E559-5B26-B746-BCB7-D50B277A7D58}" destId="{7777C8BC-EDBB-AF44-8284-5AFE2DEBCBF8}" srcOrd="0" destOrd="0" presId="urn:microsoft.com/office/officeart/2005/8/layout/matrix2"/>
    <dgm:cxn modelId="{84968CEA-829E-444E-9637-049CC12FEE60}" srcId="{59669F60-B1B8-EC4E-A999-6DD5BAA32D66}" destId="{D4F7B10F-4C23-6046-B2C7-240FE74EC24E}" srcOrd="1" destOrd="0" parTransId="{1FA31670-A053-2143-87BB-CF191DAFC3BA}" sibTransId="{EEC37DDB-EB45-5643-9E77-095767623755}"/>
    <dgm:cxn modelId="{7632827E-6B2A-7A40-8EFE-FD3702F2234D}" type="presOf" srcId="{D4F7B10F-4C23-6046-B2C7-240FE74EC24E}" destId="{AC982227-C5EA-744C-B7DD-6EE3B50DB626}" srcOrd="0" destOrd="0" presId="urn:microsoft.com/office/officeart/2005/8/layout/matrix2"/>
    <dgm:cxn modelId="{131B6012-3867-E643-8BBC-C8A23BC8D21E}" type="presOf" srcId="{98975305-51C7-1245-BCD9-9B64943C262A}" destId="{9DF49B03-105B-CF42-9A8E-D12D9FCD4709}" srcOrd="0" destOrd="0" presId="urn:microsoft.com/office/officeart/2005/8/layout/matrix2"/>
    <dgm:cxn modelId="{A2F8A377-0FB4-684E-9A40-237661C6A097}" type="presOf" srcId="{2F814C2D-CB8E-3D40-8893-3412C5784B82}" destId="{BE777178-8585-0D4A-9416-C3E66F73C7F3}" srcOrd="0" destOrd="0" presId="urn:microsoft.com/office/officeart/2005/8/layout/matrix2"/>
    <dgm:cxn modelId="{B9E774E2-E69A-184A-BF05-E03DBE0B27B8}" type="presOf" srcId="{59669F60-B1B8-EC4E-A999-6DD5BAA32D66}" destId="{067A5DF2-FC09-204A-8195-C894B22B751C}" srcOrd="0" destOrd="0" presId="urn:microsoft.com/office/officeart/2005/8/layout/matrix2"/>
    <dgm:cxn modelId="{4CD4AB94-F689-DA4F-89DE-484205DEE738}" srcId="{59669F60-B1B8-EC4E-A999-6DD5BAA32D66}" destId="{98975305-51C7-1245-BCD9-9B64943C262A}" srcOrd="3" destOrd="0" parTransId="{82836C64-F815-7D43-9FFF-E2FBA5C34C21}" sibTransId="{1DC02175-327A-4C4B-8F5A-BE695892A6A4}"/>
    <dgm:cxn modelId="{668CF388-CA77-FD46-8C5C-AFBC48FE6131}" srcId="{59669F60-B1B8-EC4E-A999-6DD5BAA32D66}" destId="{2F814C2D-CB8E-3D40-8893-3412C5784B82}" srcOrd="2" destOrd="0" parTransId="{FB914271-9D2D-1E42-A6C8-098C915E9EA3}" sibTransId="{7037631E-2AC1-544C-BEAD-55CA29CA8AB4}"/>
    <dgm:cxn modelId="{0A7D0A03-48C6-7E4C-BBFC-3B8E8B21CCD0}" type="presParOf" srcId="{067A5DF2-FC09-204A-8195-C894B22B751C}" destId="{7437ED33-7264-7949-98FD-42CFCCF39A3D}" srcOrd="0" destOrd="0" presId="urn:microsoft.com/office/officeart/2005/8/layout/matrix2"/>
    <dgm:cxn modelId="{E1A5627A-E209-8447-A087-985DC033F5F0}" type="presParOf" srcId="{067A5DF2-FC09-204A-8195-C894B22B751C}" destId="{7777C8BC-EDBB-AF44-8284-5AFE2DEBCBF8}" srcOrd="1" destOrd="0" presId="urn:microsoft.com/office/officeart/2005/8/layout/matrix2"/>
    <dgm:cxn modelId="{D951EAD0-0CC4-9142-8C19-38A45481EFE0}" type="presParOf" srcId="{067A5DF2-FC09-204A-8195-C894B22B751C}" destId="{AC982227-C5EA-744C-B7DD-6EE3B50DB626}" srcOrd="2" destOrd="0" presId="urn:microsoft.com/office/officeart/2005/8/layout/matrix2"/>
    <dgm:cxn modelId="{44FEF2CB-A246-0049-9DF2-CD620EF432C9}" type="presParOf" srcId="{067A5DF2-FC09-204A-8195-C894B22B751C}" destId="{BE777178-8585-0D4A-9416-C3E66F73C7F3}" srcOrd="3" destOrd="0" presId="urn:microsoft.com/office/officeart/2005/8/layout/matrix2"/>
    <dgm:cxn modelId="{28290C03-927D-9A45-A78C-D1380303F3AA}" type="presParOf" srcId="{067A5DF2-FC09-204A-8195-C894B22B751C}" destId="{9DF49B03-105B-CF42-9A8E-D12D9FCD4709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EE1623F-90B4-7E4D-906F-884952DD883B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EE7A32A-7E9D-C940-823B-8B114B5C40AD}">
      <dgm:prSet/>
      <dgm:spPr/>
      <dgm:t>
        <a:bodyPr/>
        <a:lstStyle/>
        <a:p>
          <a:pPr rtl="0"/>
          <a:r>
            <a:rPr lang="es-ES_tradnl" dirty="0" smtClean="0"/>
            <a:t>La manera más común de llegar a una hipótesis es a través de tres pasos</a:t>
          </a:r>
          <a:endParaRPr lang="es-ES_tradnl" dirty="0"/>
        </a:p>
      </dgm:t>
    </dgm:pt>
    <dgm:pt modelId="{C4BEAC13-4F12-8340-816F-528515DC57A4}" type="parTrans" cxnId="{D9AB2251-30E4-A240-A378-F1020BAC767B}">
      <dgm:prSet/>
      <dgm:spPr/>
      <dgm:t>
        <a:bodyPr/>
        <a:lstStyle/>
        <a:p>
          <a:endParaRPr lang="es-ES"/>
        </a:p>
      </dgm:t>
    </dgm:pt>
    <dgm:pt modelId="{1213FE36-B822-C947-9C93-46F2A14F3525}" type="sibTrans" cxnId="{D9AB2251-30E4-A240-A378-F1020BAC767B}">
      <dgm:prSet/>
      <dgm:spPr/>
      <dgm:t>
        <a:bodyPr/>
        <a:lstStyle/>
        <a:p>
          <a:endParaRPr lang="es-ES"/>
        </a:p>
      </dgm:t>
    </dgm:pt>
    <dgm:pt modelId="{DCC6EC79-BADC-8F45-BE62-FDF21DC2EACF}">
      <dgm:prSet/>
      <dgm:spPr/>
      <dgm:t>
        <a:bodyPr/>
        <a:lstStyle/>
        <a:p>
          <a:pPr rtl="0"/>
          <a:r>
            <a:rPr lang="es-ES_tradnl" dirty="0" smtClean="0"/>
            <a:t>1</a:t>
          </a:r>
        </a:p>
        <a:p>
          <a:pPr rtl="0"/>
          <a:r>
            <a:rPr lang="es-ES_tradnl" dirty="0" smtClean="0"/>
            <a:t>Se identifica un problema acerca del objeto de estudio que no se haya resuelto de manera satisfactoria.</a:t>
          </a:r>
          <a:endParaRPr lang="es-ES_tradnl" dirty="0"/>
        </a:p>
      </dgm:t>
    </dgm:pt>
    <dgm:pt modelId="{35D03F45-655E-074D-97C8-FE82A43E6494}" type="parTrans" cxnId="{5D042F96-E37E-6E4B-AB31-6DFA2E7FF130}">
      <dgm:prSet/>
      <dgm:spPr/>
      <dgm:t>
        <a:bodyPr/>
        <a:lstStyle/>
        <a:p>
          <a:endParaRPr lang="es-ES"/>
        </a:p>
      </dgm:t>
    </dgm:pt>
    <dgm:pt modelId="{5A911306-B79C-D941-B209-85FB58506146}" type="sibTrans" cxnId="{5D042F96-E37E-6E4B-AB31-6DFA2E7FF130}">
      <dgm:prSet/>
      <dgm:spPr/>
      <dgm:t>
        <a:bodyPr/>
        <a:lstStyle/>
        <a:p>
          <a:endParaRPr lang="es-ES"/>
        </a:p>
      </dgm:t>
    </dgm:pt>
    <dgm:pt modelId="{8980FF81-B05F-0146-AA50-5B6EDEB7DB72}">
      <dgm:prSet/>
      <dgm:spPr/>
      <dgm:t>
        <a:bodyPr/>
        <a:lstStyle/>
        <a:p>
          <a:pPr rtl="0"/>
          <a:r>
            <a:rPr lang="es-ES_tradnl" dirty="0" smtClean="0"/>
            <a:t>2</a:t>
          </a:r>
        </a:p>
        <a:p>
          <a:pPr rtl="0"/>
          <a:r>
            <a:rPr lang="es-ES_tradnl" dirty="0" smtClean="0"/>
            <a:t>Se plantea una serie de preguntas críticas que permitan explorar la naturaleza de dicho problema</a:t>
          </a:r>
          <a:endParaRPr lang="es-ES_tradnl" dirty="0"/>
        </a:p>
      </dgm:t>
    </dgm:pt>
    <dgm:pt modelId="{E435CC21-93C1-9D43-98CD-0AC347733ED0}" type="parTrans" cxnId="{8CA73296-7AA0-CF45-81CB-9479FB3911FB}">
      <dgm:prSet/>
      <dgm:spPr/>
      <dgm:t>
        <a:bodyPr/>
        <a:lstStyle/>
        <a:p>
          <a:endParaRPr lang="es-ES"/>
        </a:p>
      </dgm:t>
    </dgm:pt>
    <dgm:pt modelId="{D1CE51A7-B07E-6B45-A946-8FEEFA97A50B}" type="sibTrans" cxnId="{8CA73296-7AA0-CF45-81CB-9479FB3911FB}">
      <dgm:prSet/>
      <dgm:spPr/>
      <dgm:t>
        <a:bodyPr/>
        <a:lstStyle/>
        <a:p>
          <a:endParaRPr lang="es-ES"/>
        </a:p>
      </dgm:t>
    </dgm:pt>
    <dgm:pt modelId="{D78D4DE3-0220-9D48-8767-7BFB0940F6EF}">
      <dgm:prSet/>
      <dgm:spPr/>
      <dgm:t>
        <a:bodyPr/>
        <a:lstStyle/>
        <a:p>
          <a:pPr rtl="0"/>
          <a:r>
            <a:rPr lang="es-ES_tradnl" dirty="0" smtClean="0"/>
            <a:t>3</a:t>
          </a:r>
        </a:p>
        <a:p>
          <a:pPr rtl="0"/>
          <a:r>
            <a:rPr lang="es-ES_tradnl" dirty="0" smtClean="0"/>
            <a:t>Se procede a elaborar respuestas tentativas y de éstas se toman los elementos para enunciar la hipótesis</a:t>
          </a:r>
          <a:endParaRPr lang="es-ES_tradnl" dirty="0"/>
        </a:p>
      </dgm:t>
    </dgm:pt>
    <dgm:pt modelId="{374F8F21-164E-9E4A-9495-81DC0DDF1212}" type="parTrans" cxnId="{29A3022C-2769-5A41-B7D7-355AF3A8AD1D}">
      <dgm:prSet/>
      <dgm:spPr/>
      <dgm:t>
        <a:bodyPr/>
        <a:lstStyle/>
        <a:p>
          <a:endParaRPr lang="es-ES"/>
        </a:p>
      </dgm:t>
    </dgm:pt>
    <dgm:pt modelId="{D3E156CB-0025-F148-B735-F501D8705334}" type="sibTrans" cxnId="{29A3022C-2769-5A41-B7D7-355AF3A8AD1D}">
      <dgm:prSet/>
      <dgm:spPr/>
      <dgm:t>
        <a:bodyPr/>
        <a:lstStyle/>
        <a:p>
          <a:endParaRPr lang="es-ES"/>
        </a:p>
      </dgm:t>
    </dgm:pt>
    <dgm:pt modelId="{CFA6A1F3-D2CE-CA4A-B2D8-07231194B3CF}" type="pres">
      <dgm:prSet presAssocID="{EEE1623F-90B4-7E4D-906F-884952DD88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74DECF0-122E-3D41-B8E9-BCB4CBD99515}" type="pres">
      <dgm:prSet presAssocID="{AEE7A32A-7E9D-C940-823B-8B114B5C40A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0ED103-5402-DB42-BA65-9B1F15F1610B}" type="pres">
      <dgm:prSet presAssocID="{1213FE36-B822-C947-9C93-46F2A14F3525}" presName="sibTrans" presStyleLbl="sibTrans2D1" presStyleIdx="0" presStyleCnt="3"/>
      <dgm:spPr/>
      <dgm:t>
        <a:bodyPr/>
        <a:lstStyle/>
        <a:p>
          <a:endParaRPr lang="es-ES"/>
        </a:p>
      </dgm:t>
    </dgm:pt>
    <dgm:pt modelId="{B8CFCEEA-6F37-0D47-B019-185727FCCD2C}" type="pres">
      <dgm:prSet presAssocID="{1213FE36-B822-C947-9C93-46F2A14F3525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CA95CFEE-AE6D-F545-BA6F-7F5466D308DE}" type="pres">
      <dgm:prSet presAssocID="{DCC6EC79-BADC-8F45-BE62-FDF21DC2EAC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2A9FE7-5FA0-1141-AD70-18F3AB0EDB89}" type="pres">
      <dgm:prSet presAssocID="{5A911306-B79C-D941-B209-85FB58506146}" presName="sibTrans" presStyleLbl="sibTrans2D1" presStyleIdx="1" presStyleCnt="3"/>
      <dgm:spPr/>
      <dgm:t>
        <a:bodyPr/>
        <a:lstStyle/>
        <a:p>
          <a:endParaRPr lang="es-ES"/>
        </a:p>
      </dgm:t>
    </dgm:pt>
    <dgm:pt modelId="{B9D8D44E-6318-5947-894A-759AE246CAAB}" type="pres">
      <dgm:prSet presAssocID="{5A911306-B79C-D941-B209-85FB58506146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CCF29C6E-B2B5-FB44-A3E3-EB42E601C4DF}" type="pres">
      <dgm:prSet presAssocID="{8980FF81-B05F-0146-AA50-5B6EDEB7DB7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5A44E6-3D87-9243-98F5-F0521547ED10}" type="pres">
      <dgm:prSet presAssocID="{D1CE51A7-B07E-6B45-A946-8FEEFA97A50B}" presName="sibTrans" presStyleLbl="sibTrans2D1" presStyleIdx="2" presStyleCnt="3"/>
      <dgm:spPr/>
      <dgm:t>
        <a:bodyPr/>
        <a:lstStyle/>
        <a:p>
          <a:endParaRPr lang="es-ES"/>
        </a:p>
      </dgm:t>
    </dgm:pt>
    <dgm:pt modelId="{0AA55711-E60C-6340-A133-1277250970EB}" type="pres">
      <dgm:prSet presAssocID="{D1CE51A7-B07E-6B45-A946-8FEEFA97A50B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B9CDB959-075B-B042-BB03-D7F2D2DF1324}" type="pres">
      <dgm:prSet presAssocID="{D78D4DE3-0220-9D48-8767-7BFB0940F6E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BB5A9A-7645-1745-B98E-658AFD0B0DE4}" type="presOf" srcId="{1213FE36-B822-C947-9C93-46F2A14F3525}" destId="{DA0ED103-5402-DB42-BA65-9B1F15F1610B}" srcOrd="0" destOrd="0" presId="urn:microsoft.com/office/officeart/2005/8/layout/process1"/>
    <dgm:cxn modelId="{8DF8761C-A6CB-7F4B-B193-1564257E65ED}" type="presOf" srcId="{AEE7A32A-7E9D-C940-823B-8B114B5C40AD}" destId="{B74DECF0-122E-3D41-B8E9-BCB4CBD99515}" srcOrd="0" destOrd="0" presId="urn:microsoft.com/office/officeart/2005/8/layout/process1"/>
    <dgm:cxn modelId="{50D96160-3A57-684F-AA83-385822E2CE91}" type="presOf" srcId="{5A911306-B79C-D941-B209-85FB58506146}" destId="{832A9FE7-5FA0-1141-AD70-18F3AB0EDB89}" srcOrd="0" destOrd="0" presId="urn:microsoft.com/office/officeart/2005/8/layout/process1"/>
    <dgm:cxn modelId="{AAF71CDB-1D60-064F-8CB9-E2E5949449FD}" type="presOf" srcId="{D1CE51A7-B07E-6B45-A946-8FEEFA97A50B}" destId="{0AA55711-E60C-6340-A133-1277250970EB}" srcOrd="1" destOrd="0" presId="urn:microsoft.com/office/officeart/2005/8/layout/process1"/>
    <dgm:cxn modelId="{326AD068-6DD3-214B-8A43-895883E54CEC}" type="presOf" srcId="{DCC6EC79-BADC-8F45-BE62-FDF21DC2EACF}" destId="{CA95CFEE-AE6D-F545-BA6F-7F5466D308DE}" srcOrd="0" destOrd="0" presId="urn:microsoft.com/office/officeart/2005/8/layout/process1"/>
    <dgm:cxn modelId="{5D042F96-E37E-6E4B-AB31-6DFA2E7FF130}" srcId="{EEE1623F-90B4-7E4D-906F-884952DD883B}" destId="{DCC6EC79-BADC-8F45-BE62-FDF21DC2EACF}" srcOrd="1" destOrd="0" parTransId="{35D03F45-655E-074D-97C8-FE82A43E6494}" sibTransId="{5A911306-B79C-D941-B209-85FB58506146}"/>
    <dgm:cxn modelId="{449ADA7A-BCC8-3047-A69D-17359EA8F890}" type="presOf" srcId="{5A911306-B79C-D941-B209-85FB58506146}" destId="{B9D8D44E-6318-5947-894A-759AE246CAAB}" srcOrd="1" destOrd="0" presId="urn:microsoft.com/office/officeart/2005/8/layout/process1"/>
    <dgm:cxn modelId="{29A3022C-2769-5A41-B7D7-355AF3A8AD1D}" srcId="{EEE1623F-90B4-7E4D-906F-884952DD883B}" destId="{D78D4DE3-0220-9D48-8767-7BFB0940F6EF}" srcOrd="3" destOrd="0" parTransId="{374F8F21-164E-9E4A-9495-81DC0DDF1212}" sibTransId="{D3E156CB-0025-F148-B735-F501D8705334}"/>
    <dgm:cxn modelId="{355A4182-99F3-3942-8523-83830FFAD953}" type="presOf" srcId="{EEE1623F-90B4-7E4D-906F-884952DD883B}" destId="{CFA6A1F3-D2CE-CA4A-B2D8-07231194B3CF}" srcOrd="0" destOrd="0" presId="urn:microsoft.com/office/officeart/2005/8/layout/process1"/>
    <dgm:cxn modelId="{34E2B2EF-EA1A-1E40-84DF-023F0D62F44A}" type="presOf" srcId="{D78D4DE3-0220-9D48-8767-7BFB0940F6EF}" destId="{B9CDB959-075B-B042-BB03-D7F2D2DF1324}" srcOrd="0" destOrd="0" presId="urn:microsoft.com/office/officeart/2005/8/layout/process1"/>
    <dgm:cxn modelId="{8CA73296-7AA0-CF45-81CB-9479FB3911FB}" srcId="{EEE1623F-90B4-7E4D-906F-884952DD883B}" destId="{8980FF81-B05F-0146-AA50-5B6EDEB7DB72}" srcOrd="2" destOrd="0" parTransId="{E435CC21-93C1-9D43-98CD-0AC347733ED0}" sibTransId="{D1CE51A7-B07E-6B45-A946-8FEEFA97A50B}"/>
    <dgm:cxn modelId="{77614025-D72D-FE4F-A690-808BC16C7189}" type="presOf" srcId="{8980FF81-B05F-0146-AA50-5B6EDEB7DB72}" destId="{CCF29C6E-B2B5-FB44-A3E3-EB42E601C4DF}" srcOrd="0" destOrd="0" presId="urn:microsoft.com/office/officeart/2005/8/layout/process1"/>
    <dgm:cxn modelId="{D9AB2251-30E4-A240-A378-F1020BAC767B}" srcId="{EEE1623F-90B4-7E4D-906F-884952DD883B}" destId="{AEE7A32A-7E9D-C940-823B-8B114B5C40AD}" srcOrd="0" destOrd="0" parTransId="{C4BEAC13-4F12-8340-816F-528515DC57A4}" sibTransId="{1213FE36-B822-C947-9C93-46F2A14F3525}"/>
    <dgm:cxn modelId="{64A63D7F-96CF-7D42-8CC6-C887B631666D}" type="presOf" srcId="{D1CE51A7-B07E-6B45-A946-8FEEFA97A50B}" destId="{205A44E6-3D87-9243-98F5-F0521547ED10}" srcOrd="0" destOrd="0" presId="urn:microsoft.com/office/officeart/2005/8/layout/process1"/>
    <dgm:cxn modelId="{00BB933D-1D4C-8943-AB63-E63191DC0209}" type="presOf" srcId="{1213FE36-B822-C947-9C93-46F2A14F3525}" destId="{B8CFCEEA-6F37-0D47-B019-185727FCCD2C}" srcOrd="1" destOrd="0" presId="urn:microsoft.com/office/officeart/2005/8/layout/process1"/>
    <dgm:cxn modelId="{8038AB60-E87C-104B-91F8-654C05B1634C}" type="presParOf" srcId="{CFA6A1F3-D2CE-CA4A-B2D8-07231194B3CF}" destId="{B74DECF0-122E-3D41-B8E9-BCB4CBD99515}" srcOrd="0" destOrd="0" presId="urn:microsoft.com/office/officeart/2005/8/layout/process1"/>
    <dgm:cxn modelId="{0364BBCB-B1D9-7545-94FF-D72C670AE1EB}" type="presParOf" srcId="{CFA6A1F3-D2CE-CA4A-B2D8-07231194B3CF}" destId="{DA0ED103-5402-DB42-BA65-9B1F15F1610B}" srcOrd="1" destOrd="0" presId="urn:microsoft.com/office/officeart/2005/8/layout/process1"/>
    <dgm:cxn modelId="{79B6D886-6720-1A48-A3AD-7873D6D6EF3E}" type="presParOf" srcId="{DA0ED103-5402-DB42-BA65-9B1F15F1610B}" destId="{B8CFCEEA-6F37-0D47-B019-185727FCCD2C}" srcOrd="0" destOrd="0" presId="urn:microsoft.com/office/officeart/2005/8/layout/process1"/>
    <dgm:cxn modelId="{7362E2E0-5B69-6A4C-B5DF-61AAA7D5A2B3}" type="presParOf" srcId="{CFA6A1F3-D2CE-CA4A-B2D8-07231194B3CF}" destId="{CA95CFEE-AE6D-F545-BA6F-7F5466D308DE}" srcOrd="2" destOrd="0" presId="urn:microsoft.com/office/officeart/2005/8/layout/process1"/>
    <dgm:cxn modelId="{9C811388-2552-324F-858B-3CC6FCD08978}" type="presParOf" srcId="{CFA6A1F3-D2CE-CA4A-B2D8-07231194B3CF}" destId="{832A9FE7-5FA0-1141-AD70-18F3AB0EDB89}" srcOrd="3" destOrd="0" presId="urn:microsoft.com/office/officeart/2005/8/layout/process1"/>
    <dgm:cxn modelId="{EEDB69B3-AFD3-094D-98FD-0C0F40C21DF6}" type="presParOf" srcId="{832A9FE7-5FA0-1141-AD70-18F3AB0EDB89}" destId="{B9D8D44E-6318-5947-894A-759AE246CAAB}" srcOrd="0" destOrd="0" presId="urn:microsoft.com/office/officeart/2005/8/layout/process1"/>
    <dgm:cxn modelId="{C7739015-3F0D-9649-8616-67C67F0A4EFC}" type="presParOf" srcId="{CFA6A1F3-D2CE-CA4A-B2D8-07231194B3CF}" destId="{CCF29C6E-B2B5-FB44-A3E3-EB42E601C4DF}" srcOrd="4" destOrd="0" presId="urn:microsoft.com/office/officeart/2005/8/layout/process1"/>
    <dgm:cxn modelId="{2320BFAE-1C14-344E-AEE8-D138175D90CC}" type="presParOf" srcId="{CFA6A1F3-D2CE-CA4A-B2D8-07231194B3CF}" destId="{205A44E6-3D87-9243-98F5-F0521547ED10}" srcOrd="5" destOrd="0" presId="urn:microsoft.com/office/officeart/2005/8/layout/process1"/>
    <dgm:cxn modelId="{84D23E6B-37F3-084D-9B01-0BEC4F4D115E}" type="presParOf" srcId="{205A44E6-3D87-9243-98F5-F0521547ED10}" destId="{0AA55711-E60C-6340-A133-1277250970EB}" srcOrd="0" destOrd="0" presId="urn:microsoft.com/office/officeart/2005/8/layout/process1"/>
    <dgm:cxn modelId="{2593CD9E-DC2D-2247-BA10-8943166C21F0}" type="presParOf" srcId="{CFA6A1F3-D2CE-CA4A-B2D8-07231194B3CF}" destId="{B9CDB959-075B-B042-BB03-D7F2D2DF1324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009E926-B05E-3E4E-A1A4-9561E8F8CD38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75E33F02-0F69-5541-B655-BBC1DFF6F49D}">
      <dgm:prSet/>
      <dgm:spPr/>
      <dgm:t>
        <a:bodyPr/>
        <a:lstStyle/>
        <a:p>
          <a:pPr rtl="0"/>
          <a:r>
            <a:rPr lang="es-ES_tradnl" smtClean="0"/>
            <a:t>Conjunto de pasos que se deben llevar a cabo para realizar el proyecto.</a:t>
          </a:r>
          <a:endParaRPr lang="es-ES_tradnl"/>
        </a:p>
      </dgm:t>
    </dgm:pt>
    <dgm:pt modelId="{78300136-0C15-2545-8310-5B1C1FBF8B1D}" type="parTrans" cxnId="{246E5369-9B8A-6840-8037-85894FC782E7}">
      <dgm:prSet/>
      <dgm:spPr/>
      <dgm:t>
        <a:bodyPr/>
        <a:lstStyle/>
        <a:p>
          <a:endParaRPr lang="es-ES"/>
        </a:p>
      </dgm:t>
    </dgm:pt>
    <dgm:pt modelId="{F65B2658-03A8-594A-AD21-4D3212F8D4A6}" type="sibTrans" cxnId="{246E5369-9B8A-6840-8037-85894FC782E7}">
      <dgm:prSet/>
      <dgm:spPr/>
      <dgm:t>
        <a:bodyPr/>
        <a:lstStyle/>
        <a:p>
          <a:endParaRPr lang="es-ES"/>
        </a:p>
      </dgm:t>
    </dgm:pt>
    <dgm:pt modelId="{039C3922-D333-544F-A1E0-A1D15BDEFDE2}">
      <dgm:prSet/>
      <dgm:spPr/>
      <dgm:t>
        <a:bodyPr/>
        <a:lstStyle/>
        <a:p>
          <a:pPr rtl="0"/>
          <a:r>
            <a:rPr lang="es-ES_tradnl" smtClean="0"/>
            <a:t>En un primer momento, se debe hacer un inventario y descripción detallados de las acciones que se requiere ejecutar.</a:t>
          </a:r>
          <a:endParaRPr lang="es-ES_tradnl"/>
        </a:p>
      </dgm:t>
    </dgm:pt>
    <dgm:pt modelId="{BDE312BB-74EA-9548-902D-7890768BCCA8}" type="parTrans" cxnId="{B72C091D-2152-0144-B9EB-1E2EFBD82407}">
      <dgm:prSet/>
      <dgm:spPr/>
      <dgm:t>
        <a:bodyPr/>
        <a:lstStyle/>
        <a:p>
          <a:endParaRPr lang="es-ES"/>
        </a:p>
      </dgm:t>
    </dgm:pt>
    <dgm:pt modelId="{B0B9D5E5-7D21-4D47-9009-F43E35C1D453}" type="sibTrans" cxnId="{B72C091D-2152-0144-B9EB-1E2EFBD82407}">
      <dgm:prSet/>
      <dgm:spPr/>
      <dgm:t>
        <a:bodyPr/>
        <a:lstStyle/>
        <a:p>
          <a:endParaRPr lang="es-ES"/>
        </a:p>
      </dgm:t>
    </dgm:pt>
    <dgm:pt modelId="{40DA22E6-4892-5544-8FD7-E339A01B87E1}">
      <dgm:prSet/>
      <dgm:spPr/>
      <dgm:t>
        <a:bodyPr/>
        <a:lstStyle/>
        <a:p>
          <a:pPr rtl="0"/>
          <a:r>
            <a:rPr lang="es-ES_tradnl" smtClean="0"/>
            <a:t>A continuación, este listado se cruza con el tiempo y los recursos disponibles.</a:t>
          </a:r>
          <a:endParaRPr lang="es-ES_tradnl"/>
        </a:p>
      </dgm:t>
    </dgm:pt>
    <dgm:pt modelId="{752733E9-8A38-4948-9950-6699FB6AD454}" type="parTrans" cxnId="{AB51BD2D-3AF7-314D-BE15-05498098CA28}">
      <dgm:prSet/>
      <dgm:spPr/>
      <dgm:t>
        <a:bodyPr/>
        <a:lstStyle/>
        <a:p>
          <a:endParaRPr lang="es-ES"/>
        </a:p>
      </dgm:t>
    </dgm:pt>
    <dgm:pt modelId="{7BC49F55-54B5-2B48-8F1D-69227E1A9D8E}" type="sibTrans" cxnId="{AB51BD2D-3AF7-314D-BE15-05498098CA28}">
      <dgm:prSet/>
      <dgm:spPr/>
      <dgm:t>
        <a:bodyPr/>
        <a:lstStyle/>
        <a:p>
          <a:endParaRPr lang="es-ES"/>
        </a:p>
      </dgm:t>
    </dgm:pt>
    <dgm:pt modelId="{E44771DF-4938-594D-B462-807E7200A861}">
      <dgm:prSet/>
      <dgm:spPr/>
      <dgm:t>
        <a:bodyPr/>
        <a:lstStyle/>
        <a:p>
          <a:pPr rtl="0"/>
          <a:r>
            <a:rPr lang="es-ES_tradnl" smtClean="0"/>
            <a:t>Con base en esa información, se formula un cronograma para la realización del proyecto</a:t>
          </a:r>
          <a:endParaRPr lang="es-ES_tradnl"/>
        </a:p>
      </dgm:t>
    </dgm:pt>
    <dgm:pt modelId="{9AB5084C-67E0-9347-8C2D-9A4669557B4F}" type="parTrans" cxnId="{08B18C4E-EC04-424A-ACE5-B238B2DCC3F4}">
      <dgm:prSet/>
      <dgm:spPr/>
      <dgm:t>
        <a:bodyPr/>
        <a:lstStyle/>
        <a:p>
          <a:endParaRPr lang="es-ES"/>
        </a:p>
      </dgm:t>
    </dgm:pt>
    <dgm:pt modelId="{DF2AA115-E0E3-C54C-8E58-6F4180201594}" type="sibTrans" cxnId="{08B18C4E-EC04-424A-ACE5-B238B2DCC3F4}">
      <dgm:prSet/>
      <dgm:spPr/>
      <dgm:t>
        <a:bodyPr/>
        <a:lstStyle/>
        <a:p>
          <a:endParaRPr lang="es-ES"/>
        </a:p>
      </dgm:t>
    </dgm:pt>
    <dgm:pt modelId="{46EAF17D-512E-EA40-97FB-9B6E4D678BEE}" type="pres">
      <dgm:prSet presAssocID="{2009E926-B05E-3E4E-A1A4-9561E8F8CD3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AE08C8C-FFCB-3246-BB24-2467A134A68E}" type="pres">
      <dgm:prSet presAssocID="{2009E926-B05E-3E4E-A1A4-9561E8F8CD38}" presName="arrow" presStyleLbl="bgShp" presStyleIdx="0" presStyleCnt="1"/>
      <dgm:spPr/>
    </dgm:pt>
    <dgm:pt modelId="{34605889-9256-9747-8581-F9A6E08AF6C6}" type="pres">
      <dgm:prSet presAssocID="{2009E926-B05E-3E4E-A1A4-9561E8F8CD38}" presName="linearProcess" presStyleCnt="0"/>
      <dgm:spPr/>
    </dgm:pt>
    <dgm:pt modelId="{38617373-3EC9-DD46-9005-66A702FEC6F5}" type="pres">
      <dgm:prSet presAssocID="{75E33F02-0F69-5541-B655-BBC1DFF6F49D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6A76BD-A513-D446-9463-EF2FC9DD0ABD}" type="pres">
      <dgm:prSet presAssocID="{F65B2658-03A8-594A-AD21-4D3212F8D4A6}" presName="sibTrans" presStyleCnt="0"/>
      <dgm:spPr/>
    </dgm:pt>
    <dgm:pt modelId="{8466FFB8-23C1-3C40-ACB2-890738A8D2B8}" type="pres">
      <dgm:prSet presAssocID="{039C3922-D333-544F-A1E0-A1D15BDEFDE2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493630-FDA2-AA4F-9E72-D2CBA873C0BA}" type="pres">
      <dgm:prSet presAssocID="{B0B9D5E5-7D21-4D47-9009-F43E35C1D453}" presName="sibTrans" presStyleCnt="0"/>
      <dgm:spPr/>
    </dgm:pt>
    <dgm:pt modelId="{2A041C26-853D-8046-B7A6-44C3DD16D866}" type="pres">
      <dgm:prSet presAssocID="{40DA22E6-4892-5544-8FD7-E339A01B87E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0F5388-B193-144C-B1E8-469C660E9111}" type="pres">
      <dgm:prSet presAssocID="{7BC49F55-54B5-2B48-8F1D-69227E1A9D8E}" presName="sibTrans" presStyleCnt="0"/>
      <dgm:spPr/>
    </dgm:pt>
    <dgm:pt modelId="{04582D84-E40D-D74A-8FB1-57926DAC5C6B}" type="pres">
      <dgm:prSet presAssocID="{E44771DF-4938-594D-B462-807E7200A861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46E5369-9B8A-6840-8037-85894FC782E7}" srcId="{2009E926-B05E-3E4E-A1A4-9561E8F8CD38}" destId="{75E33F02-0F69-5541-B655-BBC1DFF6F49D}" srcOrd="0" destOrd="0" parTransId="{78300136-0C15-2545-8310-5B1C1FBF8B1D}" sibTransId="{F65B2658-03A8-594A-AD21-4D3212F8D4A6}"/>
    <dgm:cxn modelId="{EEF737B0-3887-4F46-89A8-4DF709D8BDA8}" type="presOf" srcId="{75E33F02-0F69-5541-B655-BBC1DFF6F49D}" destId="{38617373-3EC9-DD46-9005-66A702FEC6F5}" srcOrd="0" destOrd="0" presId="urn:microsoft.com/office/officeart/2005/8/layout/hProcess9"/>
    <dgm:cxn modelId="{11A7C62F-0B3E-874A-8C9F-9E88775F7893}" type="presOf" srcId="{E44771DF-4938-594D-B462-807E7200A861}" destId="{04582D84-E40D-D74A-8FB1-57926DAC5C6B}" srcOrd="0" destOrd="0" presId="urn:microsoft.com/office/officeart/2005/8/layout/hProcess9"/>
    <dgm:cxn modelId="{08B18C4E-EC04-424A-ACE5-B238B2DCC3F4}" srcId="{2009E926-B05E-3E4E-A1A4-9561E8F8CD38}" destId="{E44771DF-4938-594D-B462-807E7200A861}" srcOrd="3" destOrd="0" parTransId="{9AB5084C-67E0-9347-8C2D-9A4669557B4F}" sibTransId="{DF2AA115-E0E3-C54C-8E58-6F4180201594}"/>
    <dgm:cxn modelId="{B72C091D-2152-0144-B9EB-1E2EFBD82407}" srcId="{2009E926-B05E-3E4E-A1A4-9561E8F8CD38}" destId="{039C3922-D333-544F-A1E0-A1D15BDEFDE2}" srcOrd="1" destOrd="0" parTransId="{BDE312BB-74EA-9548-902D-7890768BCCA8}" sibTransId="{B0B9D5E5-7D21-4D47-9009-F43E35C1D453}"/>
    <dgm:cxn modelId="{EC1632CD-A0E1-314B-A8E1-8F464A4F99D4}" type="presOf" srcId="{2009E926-B05E-3E4E-A1A4-9561E8F8CD38}" destId="{46EAF17D-512E-EA40-97FB-9B6E4D678BEE}" srcOrd="0" destOrd="0" presId="urn:microsoft.com/office/officeart/2005/8/layout/hProcess9"/>
    <dgm:cxn modelId="{E9C6E3B8-10C6-EC4E-B168-5DC08A96170E}" type="presOf" srcId="{039C3922-D333-544F-A1E0-A1D15BDEFDE2}" destId="{8466FFB8-23C1-3C40-ACB2-890738A8D2B8}" srcOrd="0" destOrd="0" presId="urn:microsoft.com/office/officeart/2005/8/layout/hProcess9"/>
    <dgm:cxn modelId="{DBE89FBE-0BC6-F648-8C1A-AF19AB1D9513}" type="presOf" srcId="{40DA22E6-4892-5544-8FD7-E339A01B87E1}" destId="{2A041C26-853D-8046-B7A6-44C3DD16D866}" srcOrd="0" destOrd="0" presId="urn:microsoft.com/office/officeart/2005/8/layout/hProcess9"/>
    <dgm:cxn modelId="{AB51BD2D-3AF7-314D-BE15-05498098CA28}" srcId="{2009E926-B05E-3E4E-A1A4-9561E8F8CD38}" destId="{40DA22E6-4892-5544-8FD7-E339A01B87E1}" srcOrd="2" destOrd="0" parTransId="{752733E9-8A38-4948-9950-6699FB6AD454}" sibTransId="{7BC49F55-54B5-2B48-8F1D-69227E1A9D8E}"/>
    <dgm:cxn modelId="{DE4B0A0D-6094-794E-A0E0-826CA3860B64}" type="presParOf" srcId="{46EAF17D-512E-EA40-97FB-9B6E4D678BEE}" destId="{8AE08C8C-FFCB-3246-BB24-2467A134A68E}" srcOrd="0" destOrd="0" presId="urn:microsoft.com/office/officeart/2005/8/layout/hProcess9"/>
    <dgm:cxn modelId="{76513D62-F8CD-D14A-8C13-A9FDC6EED2ED}" type="presParOf" srcId="{46EAF17D-512E-EA40-97FB-9B6E4D678BEE}" destId="{34605889-9256-9747-8581-F9A6E08AF6C6}" srcOrd="1" destOrd="0" presId="urn:microsoft.com/office/officeart/2005/8/layout/hProcess9"/>
    <dgm:cxn modelId="{932029F2-F354-AC48-9676-D85FE4ADC21B}" type="presParOf" srcId="{34605889-9256-9747-8581-F9A6E08AF6C6}" destId="{38617373-3EC9-DD46-9005-66A702FEC6F5}" srcOrd="0" destOrd="0" presId="urn:microsoft.com/office/officeart/2005/8/layout/hProcess9"/>
    <dgm:cxn modelId="{0763399A-76C2-3B43-8BAC-B8109D3B0B3D}" type="presParOf" srcId="{34605889-9256-9747-8581-F9A6E08AF6C6}" destId="{976A76BD-A513-D446-9463-EF2FC9DD0ABD}" srcOrd="1" destOrd="0" presId="urn:microsoft.com/office/officeart/2005/8/layout/hProcess9"/>
    <dgm:cxn modelId="{055D9452-53C7-A843-A812-FE96645BFD3B}" type="presParOf" srcId="{34605889-9256-9747-8581-F9A6E08AF6C6}" destId="{8466FFB8-23C1-3C40-ACB2-890738A8D2B8}" srcOrd="2" destOrd="0" presId="urn:microsoft.com/office/officeart/2005/8/layout/hProcess9"/>
    <dgm:cxn modelId="{8406EDC8-58BF-7649-8BB2-16BCDF1BE47F}" type="presParOf" srcId="{34605889-9256-9747-8581-F9A6E08AF6C6}" destId="{9E493630-FDA2-AA4F-9E72-D2CBA873C0BA}" srcOrd="3" destOrd="0" presId="urn:microsoft.com/office/officeart/2005/8/layout/hProcess9"/>
    <dgm:cxn modelId="{D986DAFF-D62F-A540-9127-DF3FF8D097BF}" type="presParOf" srcId="{34605889-9256-9747-8581-F9A6E08AF6C6}" destId="{2A041C26-853D-8046-B7A6-44C3DD16D866}" srcOrd="4" destOrd="0" presId="urn:microsoft.com/office/officeart/2005/8/layout/hProcess9"/>
    <dgm:cxn modelId="{B869679D-7602-BA41-B8A2-F0F4D4FF4E6B}" type="presParOf" srcId="{34605889-9256-9747-8581-F9A6E08AF6C6}" destId="{C50F5388-B193-144C-B1E8-469C660E9111}" srcOrd="5" destOrd="0" presId="urn:microsoft.com/office/officeart/2005/8/layout/hProcess9"/>
    <dgm:cxn modelId="{EA4B00EC-D809-0C41-B71C-F3853B9E6939}" type="presParOf" srcId="{34605889-9256-9747-8581-F9A6E08AF6C6}" destId="{04582D84-E40D-D74A-8FB1-57926DAC5C6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AAB012F-1C77-4442-AE57-C8B79AAAEDF6}" type="doc">
      <dgm:prSet loTypeId="urn:microsoft.com/office/officeart/2005/8/layout/h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02CE4E6-5CB5-8340-8B4D-86419DBFAB91}">
      <dgm:prSet phldrT="[Texto]"/>
      <dgm:spPr/>
      <dgm:t>
        <a:bodyPr/>
        <a:lstStyle/>
        <a:p>
          <a:r>
            <a:rPr lang="es-ES" dirty="0" smtClean="0">
              <a:solidFill>
                <a:schemeClr val="bg1"/>
              </a:solidFill>
            </a:rPr>
            <a:t>Se establecen cada una de las etapas y actividades que se llevarán a cabo para lograr los objetivos de la investigación y las fechas en que éstas serán realizadas.</a:t>
          </a:r>
          <a:endParaRPr lang="es-ES" dirty="0">
            <a:solidFill>
              <a:schemeClr val="bg1"/>
            </a:solidFill>
          </a:endParaRPr>
        </a:p>
      </dgm:t>
    </dgm:pt>
    <dgm:pt modelId="{8B1B520A-1996-904F-8E65-A07F14347867}" type="parTrans" cxnId="{787D2D81-0932-C241-9A0A-9C6F3DC58410}">
      <dgm:prSet/>
      <dgm:spPr/>
      <dgm:t>
        <a:bodyPr/>
        <a:lstStyle/>
        <a:p>
          <a:endParaRPr lang="es-ES"/>
        </a:p>
      </dgm:t>
    </dgm:pt>
    <dgm:pt modelId="{ACF3D4E2-36EF-7D4C-9C00-6A7434BD3A52}" type="sibTrans" cxnId="{787D2D81-0932-C241-9A0A-9C6F3DC58410}">
      <dgm:prSet/>
      <dgm:spPr/>
      <dgm:t>
        <a:bodyPr/>
        <a:lstStyle/>
        <a:p>
          <a:endParaRPr lang="es-ES"/>
        </a:p>
      </dgm:t>
    </dgm:pt>
    <dgm:pt modelId="{207C36E1-4E1F-E248-9692-5589EFBDE160}" type="pres">
      <dgm:prSet presAssocID="{3AAB012F-1C77-4442-AE57-C8B79AAAEDF6}" presName="Name0" presStyleCnt="0">
        <dgm:presLayoutVars>
          <dgm:dir/>
          <dgm:animLvl val="lvl"/>
          <dgm:resizeHandles val="exact"/>
        </dgm:presLayoutVars>
      </dgm:prSet>
      <dgm:spPr/>
    </dgm:pt>
    <dgm:pt modelId="{12394E5E-1B40-9643-94FC-E9CC4DA07FC8}" type="pres">
      <dgm:prSet presAssocID="{3AAB012F-1C77-4442-AE57-C8B79AAAEDF6}" presName="dummy" presStyleCnt="0"/>
      <dgm:spPr/>
    </dgm:pt>
    <dgm:pt modelId="{89D720C8-2C05-6145-A62B-F6E143081748}" type="pres">
      <dgm:prSet presAssocID="{3AAB012F-1C77-4442-AE57-C8B79AAAEDF6}" presName="linH" presStyleCnt="0"/>
      <dgm:spPr/>
    </dgm:pt>
    <dgm:pt modelId="{03991C3F-56AC-B647-A5CA-4FDF79532F9E}" type="pres">
      <dgm:prSet presAssocID="{3AAB012F-1C77-4442-AE57-C8B79AAAEDF6}" presName="padding1" presStyleCnt="0"/>
      <dgm:spPr/>
    </dgm:pt>
    <dgm:pt modelId="{68A008C0-0E26-F549-BACE-7CA0C8D67FAF}" type="pres">
      <dgm:prSet presAssocID="{102CE4E6-5CB5-8340-8B4D-86419DBFAB91}" presName="linV" presStyleCnt="0"/>
      <dgm:spPr/>
    </dgm:pt>
    <dgm:pt modelId="{97A7155A-B519-C440-BB58-4AEFE513F56D}" type="pres">
      <dgm:prSet presAssocID="{102CE4E6-5CB5-8340-8B4D-86419DBFAB91}" presName="spVertical1" presStyleCnt="0"/>
      <dgm:spPr/>
    </dgm:pt>
    <dgm:pt modelId="{D97D0C0C-AC75-CD4F-9C87-B174675D3D0D}" type="pres">
      <dgm:prSet presAssocID="{102CE4E6-5CB5-8340-8B4D-86419DBFAB91}" presName="parTx" presStyleLbl="revTx" presStyleIdx="0" presStyleCnt="1" custScaleX="4149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1E5AAA-781F-1840-9E2B-B48F0B6B9BF7}" type="pres">
      <dgm:prSet presAssocID="{102CE4E6-5CB5-8340-8B4D-86419DBFAB91}" presName="spVertical2" presStyleCnt="0"/>
      <dgm:spPr/>
    </dgm:pt>
    <dgm:pt modelId="{CFA4732D-E677-B64C-8EC4-8D8FB9A17EAD}" type="pres">
      <dgm:prSet presAssocID="{102CE4E6-5CB5-8340-8B4D-86419DBFAB91}" presName="spVertical3" presStyleCnt="0"/>
      <dgm:spPr/>
    </dgm:pt>
    <dgm:pt modelId="{E2BFC2BB-975D-3142-8219-1D8587DE7E29}" type="pres">
      <dgm:prSet presAssocID="{3AAB012F-1C77-4442-AE57-C8B79AAAEDF6}" presName="padding2" presStyleCnt="0"/>
      <dgm:spPr/>
    </dgm:pt>
    <dgm:pt modelId="{BF0191AF-6583-654A-BF8D-502AB6B423BC}" type="pres">
      <dgm:prSet presAssocID="{3AAB012F-1C77-4442-AE57-C8B79AAAEDF6}" presName="negArrow" presStyleCnt="0"/>
      <dgm:spPr/>
    </dgm:pt>
    <dgm:pt modelId="{C2B720E7-87D8-124A-9DF7-A645F0D02FD3}" type="pres">
      <dgm:prSet presAssocID="{3AAB012F-1C77-4442-AE57-C8B79AAAEDF6}" presName="backgroundArrow" presStyleLbl="node1" presStyleIdx="0" presStyleCnt="1"/>
      <dgm:spPr/>
    </dgm:pt>
  </dgm:ptLst>
  <dgm:cxnLst>
    <dgm:cxn modelId="{137801B2-FF72-5647-A636-6463C02D12C4}" type="presOf" srcId="{102CE4E6-5CB5-8340-8B4D-86419DBFAB91}" destId="{D97D0C0C-AC75-CD4F-9C87-B174675D3D0D}" srcOrd="0" destOrd="0" presId="urn:microsoft.com/office/officeart/2005/8/layout/hProcess3"/>
    <dgm:cxn modelId="{787D2D81-0932-C241-9A0A-9C6F3DC58410}" srcId="{3AAB012F-1C77-4442-AE57-C8B79AAAEDF6}" destId="{102CE4E6-5CB5-8340-8B4D-86419DBFAB91}" srcOrd="0" destOrd="0" parTransId="{8B1B520A-1996-904F-8E65-A07F14347867}" sibTransId="{ACF3D4E2-36EF-7D4C-9C00-6A7434BD3A52}"/>
    <dgm:cxn modelId="{5E1B1F7C-74F7-C947-9EC5-9AF137763B71}" type="presOf" srcId="{3AAB012F-1C77-4442-AE57-C8B79AAAEDF6}" destId="{207C36E1-4E1F-E248-9692-5589EFBDE160}" srcOrd="0" destOrd="0" presId="urn:microsoft.com/office/officeart/2005/8/layout/hProcess3"/>
    <dgm:cxn modelId="{C9B66B0F-E50B-554F-9BB9-B09CEC7E1943}" type="presParOf" srcId="{207C36E1-4E1F-E248-9692-5589EFBDE160}" destId="{12394E5E-1B40-9643-94FC-E9CC4DA07FC8}" srcOrd="0" destOrd="0" presId="urn:microsoft.com/office/officeart/2005/8/layout/hProcess3"/>
    <dgm:cxn modelId="{2261DB37-FB28-AD44-8F8C-F3CF600C006D}" type="presParOf" srcId="{207C36E1-4E1F-E248-9692-5589EFBDE160}" destId="{89D720C8-2C05-6145-A62B-F6E143081748}" srcOrd="1" destOrd="0" presId="urn:microsoft.com/office/officeart/2005/8/layout/hProcess3"/>
    <dgm:cxn modelId="{47F221C6-6408-654D-9E3F-057EA41E2604}" type="presParOf" srcId="{89D720C8-2C05-6145-A62B-F6E143081748}" destId="{03991C3F-56AC-B647-A5CA-4FDF79532F9E}" srcOrd="0" destOrd="0" presId="urn:microsoft.com/office/officeart/2005/8/layout/hProcess3"/>
    <dgm:cxn modelId="{7DECBAE6-4F30-A546-B362-BF9681C324F7}" type="presParOf" srcId="{89D720C8-2C05-6145-A62B-F6E143081748}" destId="{68A008C0-0E26-F549-BACE-7CA0C8D67FAF}" srcOrd="1" destOrd="0" presId="urn:microsoft.com/office/officeart/2005/8/layout/hProcess3"/>
    <dgm:cxn modelId="{4E8780C2-542E-1445-9C62-01698B9CC987}" type="presParOf" srcId="{68A008C0-0E26-F549-BACE-7CA0C8D67FAF}" destId="{97A7155A-B519-C440-BB58-4AEFE513F56D}" srcOrd="0" destOrd="0" presId="urn:microsoft.com/office/officeart/2005/8/layout/hProcess3"/>
    <dgm:cxn modelId="{6FCDE0D4-A91D-5C4B-98F9-F88F2888AFB3}" type="presParOf" srcId="{68A008C0-0E26-F549-BACE-7CA0C8D67FAF}" destId="{D97D0C0C-AC75-CD4F-9C87-B174675D3D0D}" srcOrd="1" destOrd="0" presId="urn:microsoft.com/office/officeart/2005/8/layout/hProcess3"/>
    <dgm:cxn modelId="{9B263B07-A136-1C4F-812D-FB2B4FCE3D20}" type="presParOf" srcId="{68A008C0-0E26-F549-BACE-7CA0C8D67FAF}" destId="{601E5AAA-781F-1840-9E2B-B48F0B6B9BF7}" srcOrd="2" destOrd="0" presId="urn:microsoft.com/office/officeart/2005/8/layout/hProcess3"/>
    <dgm:cxn modelId="{43753D6C-1667-EC4F-ADB1-334967366DD8}" type="presParOf" srcId="{68A008C0-0E26-F549-BACE-7CA0C8D67FAF}" destId="{CFA4732D-E677-B64C-8EC4-8D8FB9A17EAD}" srcOrd="3" destOrd="0" presId="urn:microsoft.com/office/officeart/2005/8/layout/hProcess3"/>
    <dgm:cxn modelId="{2678D99B-B3F5-5E46-B9D3-9DE54FB683CC}" type="presParOf" srcId="{89D720C8-2C05-6145-A62B-F6E143081748}" destId="{E2BFC2BB-975D-3142-8219-1D8587DE7E29}" srcOrd="2" destOrd="0" presId="urn:microsoft.com/office/officeart/2005/8/layout/hProcess3"/>
    <dgm:cxn modelId="{23510A96-312E-6041-9346-6D7104139293}" type="presParOf" srcId="{89D720C8-2C05-6145-A62B-F6E143081748}" destId="{BF0191AF-6583-654A-BF8D-502AB6B423BC}" srcOrd="3" destOrd="0" presId="urn:microsoft.com/office/officeart/2005/8/layout/hProcess3"/>
    <dgm:cxn modelId="{8F5DF630-F2D9-D040-A3D1-DA7DD18C27E9}" type="presParOf" srcId="{89D720C8-2C05-6145-A62B-F6E143081748}" destId="{C2B720E7-87D8-124A-9DF7-A645F0D02FD3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333172F-BA66-434F-92A5-6D098E5AB731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1925D5A5-D613-2B43-B869-A191D2673BF2}">
      <dgm:prSet/>
      <dgm:spPr/>
      <dgm:t>
        <a:bodyPr/>
        <a:lstStyle/>
        <a:p>
          <a:pPr rtl="0"/>
          <a:r>
            <a:rPr lang="es-ES" smtClean="0"/>
            <a:t>Se incluye la lista de referencias bibliográficas de todos los autores citados en el cuerpo del proyecto, de acuerdo con el formato de publicaciones del área de conocimiento ( en este caso las ciencias sociales).</a:t>
          </a:r>
          <a:endParaRPr lang="es-ES"/>
        </a:p>
      </dgm:t>
    </dgm:pt>
    <dgm:pt modelId="{236B0B6A-4CA0-834F-885D-7B95B2B2D414}" type="parTrans" cxnId="{5F648D81-D158-2F45-B660-19C3D8821FFD}">
      <dgm:prSet/>
      <dgm:spPr/>
      <dgm:t>
        <a:bodyPr/>
        <a:lstStyle/>
        <a:p>
          <a:endParaRPr lang="es-ES"/>
        </a:p>
      </dgm:t>
    </dgm:pt>
    <dgm:pt modelId="{BE3A32D3-E2D4-AF4C-B429-0AEA3AEC3810}" type="sibTrans" cxnId="{5F648D81-D158-2F45-B660-19C3D8821FFD}">
      <dgm:prSet/>
      <dgm:spPr/>
      <dgm:t>
        <a:bodyPr/>
        <a:lstStyle/>
        <a:p>
          <a:endParaRPr lang="es-ES"/>
        </a:p>
      </dgm:t>
    </dgm:pt>
    <dgm:pt modelId="{1A2F9B39-D5EC-9B49-A851-09899A9739C7}">
      <dgm:prSet/>
      <dgm:spPr/>
      <dgm:t>
        <a:bodyPr/>
        <a:lstStyle/>
        <a:p>
          <a:pPr rtl="0"/>
          <a:r>
            <a:rPr lang="es-ES" smtClean="0"/>
            <a:t>Se incluyen al menos 15 referencias bibliográficas directamente vinculadas a la relación entre las variables que se van a investigar, privilegiando a parte de las lectura clásicas, las referencias recientes y de artículos de investigación.</a:t>
          </a:r>
          <a:endParaRPr lang="es-ES"/>
        </a:p>
      </dgm:t>
    </dgm:pt>
    <dgm:pt modelId="{105C008B-D589-C342-BB4B-4316DC0F9B72}" type="parTrans" cxnId="{0CE6DA29-D393-3B4F-AC66-C7479077E657}">
      <dgm:prSet/>
      <dgm:spPr/>
      <dgm:t>
        <a:bodyPr/>
        <a:lstStyle/>
        <a:p>
          <a:endParaRPr lang="es-ES"/>
        </a:p>
      </dgm:t>
    </dgm:pt>
    <dgm:pt modelId="{99C0FBD5-135D-354D-AF11-848933C12C66}" type="sibTrans" cxnId="{0CE6DA29-D393-3B4F-AC66-C7479077E657}">
      <dgm:prSet/>
      <dgm:spPr/>
      <dgm:t>
        <a:bodyPr/>
        <a:lstStyle/>
        <a:p>
          <a:endParaRPr lang="es-ES"/>
        </a:p>
      </dgm:t>
    </dgm:pt>
    <dgm:pt modelId="{A56C6423-38F3-4642-A5BF-96407DC593C9}" type="pres">
      <dgm:prSet presAssocID="{C333172F-BA66-434F-92A5-6D098E5AB731}" presName="cycle" presStyleCnt="0">
        <dgm:presLayoutVars>
          <dgm:dir/>
          <dgm:resizeHandles val="exact"/>
        </dgm:presLayoutVars>
      </dgm:prSet>
      <dgm:spPr/>
    </dgm:pt>
    <dgm:pt modelId="{AD2B6949-F49B-E743-9DF6-F6267B166574}" type="pres">
      <dgm:prSet presAssocID="{1925D5A5-D613-2B43-B869-A191D2673BF2}" presName="node" presStyleLbl="node1" presStyleIdx="0" presStyleCnt="2">
        <dgm:presLayoutVars>
          <dgm:bulletEnabled val="1"/>
        </dgm:presLayoutVars>
      </dgm:prSet>
      <dgm:spPr/>
    </dgm:pt>
    <dgm:pt modelId="{39293A1F-632F-3A4C-A091-AA25DE1B5EED}" type="pres">
      <dgm:prSet presAssocID="{BE3A32D3-E2D4-AF4C-B429-0AEA3AEC3810}" presName="sibTrans" presStyleLbl="sibTrans2D1" presStyleIdx="0" presStyleCnt="2" custLinFactNeighborX="8384" custLinFactNeighborY="-1361"/>
      <dgm:spPr/>
    </dgm:pt>
    <dgm:pt modelId="{44194B3C-CD47-D44A-A119-5C21D92A2EEB}" type="pres">
      <dgm:prSet presAssocID="{BE3A32D3-E2D4-AF4C-B429-0AEA3AEC3810}" presName="connectorText" presStyleLbl="sibTrans2D1" presStyleIdx="0" presStyleCnt="2"/>
      <dgm:spPr/>
    </dgm:pt>
    <dgm:pt modelId="{8AC4713D-A134-8F44-A585-CE0768F73968}" type="pres">
      <dgm:prSet presAssocID="{1A2F9B39-D5EC-9B49-A851-09899A9739C7}" presName="node" presStyleLbl="node1" presStyleIdx="1" presStyleCnt="2">
        <dgm:presLayoutVars>
          <dgm:bulletEnabled val="1"/>
        </dgm:presLayoutVars>
      </dgm:prSet>
      <dgm:spPr/>
    </dgm:pt>
    <dgm:pt modelId="{891BE337-85BA-A64B-9F95-029CC7403A90}" type="pres">
      <dgm:prSet presAssocID="{99C0FBD5-135D-354D-AF11-848933C12C66}" presName="sibTrans" presStyleLbl="sibTrans2D1" presStyleIdx="1" presStyleCnt="2"/>
      <dgm:spPr/>
    </dgm:pt>
    <dgm:pt modelId="{B9487675-1823-104D-9B92-BFCDED004B3F}" type="pres">
      <dgm:prSet presAssocID="{99C0FBD5-135D-354D-AF11-848933C12C66}" presName="connectorText" presStyleLbl="sibTrans2D1" presStyleIdx="1" presStyleCnt="2"/>
      <dgm:spPr/>
    </dgm:pt>
  </dgm:ptLst>
  <dgm:cxnLst>
    <dgm:cxn modelId="{D8A7D4DE-78D5-6B45-AE98-A8C97FD39E38}" type="presOf" srcId="{BE3A32D3-E2D4-AF4C-B429-0AEA3AEC3810}" destId="{44194B3C-CD47-D44A-A119-5C21D92A2EEB}" srcOrd="1" destOrd="0" presId="urn:microsoft.com/office/officeart/2005/8/layout/cycle2"/>
    <dgm:cxn modelId="{D7880FB3-7E57-EF47-844E-0291AD535958}" type="presOf" srcId="{99C0FBD5-135D-354D-AF11-848933C12C66}" destId="{B9487675-1823-104D-9B92-BFCDED004B3F}" srcOrd="1" destOrd="0" presId="urn:microsoft.com/office/officeart/2005/8/layout/cycle2"/>
    <dgm:cxn modelId="{D78D1FDF-65C0-8048-9964-5984B9A61C54}" type="presOf" srcId="{BE3A32D3-E2D4-AF4C-B429-0AEA3AEC3810}" destId="{39293A1F-632F-3A4C-A091-AA25DE1B5EED}" srcOrd="0" destOrd="0" presId="urn:microsoft.com/office/officeart/2005/8/layout/cycle2"/>
    <dgm:cxn modelId="{0CE6DA29-D393-3B4F-AC66-C7479077E657}" srcId="{C333172F-BA66-434F-92A5-6D098E5AB731}" destId="{1A2F9B39-D5EC-9B49-A851-09899A9739C7}" srcOrd="1" destOrd="0" parTransId="{105C008B-D589-C342-BB4B-4316DC0F9B72}" sibTransId="{99C0FBD5-135D-354D-AF11-848933C12C66}"/>
    <dgm:cxn modelId="{B357415B-4A5F-354E-A13F-B044DEF61E1F}" type="presOf" srcId="{C333172F-BA66-434F-92A5-6D098E5AB731}" destId="{A56C6423-38F3-4642-A5BF-96407DC593C9}" srcOrd="0" destOrd="0" presId="urn:microsoft.com/office/officeart/2005/8/layout/cycle2"/>
    <dgm:cxn modelId="{090292DD-555E-CE4B-BACD-74721F837A1A}" type="presOf" srcId="{1A2F9B39-D5EC-9B49-A851-09899A9739C7}" destId="{8AC4713D-A134-8F44-A585-CE0768F73968}" srcOrd="0" destOrd="0" presId="urn:microsoft.com/office/officeart/2005/8/layout/cycle2"/>
    <dgm:cxn modelId="{A3CD9D6A-B6DB-FF44-8105-508EA5886F5E}" type="presOf" srcId="{1925D5A5-D613-2B43-B869-A191D2673BF2}" destId="{AD2B6949-F49B-E743-9DF6-F6267B166574}" srcOrd="0" destOrd="0" presId="urn:microsoft.com/office/officeart/2005/8/layout/cycle2"/>
    <dgm:cxn modelId="{5F648D81-D158-2F45-B660-19C3D8821FFD}" srcId="{C333172F-BA66-434F-92A5-6D098E5AB731}" destId="{1925D5A5-D613-2B43-B869-A191D2673BF2}" srcOrd="0" destOrd="0" parTransId="{236B0B6A-4CA0-834F-885D-7B95B2B2D414}" sibTransId="{BE3A32D3-E2D4-AF4C-B429-0AEA3AEC3810}"/>
    <dgm:cxn modelId="{C77E0F88-DF96-5C44-98B0-853E427F8636}" type="presOf" srcId="{99C0FBD5-135D-354D-AF11-848933C12C66}" destId="{891BE337-85BA-A64B-9F95-029CC7403A90}" srcOrd="0" destOrd="0" presId="urn:microsoft.com/office/officeart/2005/8/layout/cycle2"/>
    <dgm:cxn modelId="{6C1D3F5E-44BB-0D4A-92CF-98099D4D89A2}" type="presParOf" srcId="{A56C6423-38F3-4642-A5BF-96407DC593C9}" destId="{AD2B6949-F49B-E743-9DF6-F6267B166574}" srcOrd="0" destOrd="0" presId="urn:microsoft.com/office/officeart/2005/8/layout/cycle2"/>
    <dgm:cxn modelId="{E842E75F-5B61-C241-8178-5A5B02C41B42}" type="presParOf" srcId="{A56C6423-38F3-4642-A5BF-96407DC593C9}" destId="{39293A1F-632F-3A4C-A091-AA25DE1B5EED}" srcOrd="1" destOrd="0" presId="urn:microsoft.com/office/officeart/2005/8/layout/cycle2"/>
    <dgm:cxn modelId="{8B6FCE22-AE0C-6846-81FF-313E868A6B6B}" type="presParOf" srcId="{39293A1F-632F-3A4C-A091-AA25DE1B5EED}" destId="{44194B3C-CD47-D44A-A119-5C21D92A2EEB}" srcOrd="0" destOrd="0" presId="urn:microsoft.com/office/officeart/2005/8/layout/cycle2"/>
    <dgm:cxn modelId="{7D0680C0-4958-9649-AF55-043090C807EB}" type="presParOf" srcId="{A56C6423-38F3-4642-A5BF-96407DC593C9}" destId="{8AC4713D-A134-8F44-A585-CE0768F73968}" srcOrd="2" destOrd="0" presId="urn:microsoft.com/office/officeart/2005/8/layout/cycle2"/>
    <dgm:cxn modelId="{035CFBAD-E1AA-2E48-9326-9E8966F849E4}" type="presParOf" srcId="{A56C6423-38F3-4642-A5BF-96407DC593C9}" destId="{891BE337-85BA-A64B-9F95-029CC7403A90}" srcOrd="3" destOrd="0" presId="urn:microsoft.com/office/officeart/2005/8/layout/cycle2"/>
    <dgm:cxn modelId="{D9B74388-3260-9944-8102-3B88F6A7B344}" type="presParOf" srcId="{891BE337-85BA-A64B-9F95-029CC7403A90}" destId="{B9487675-1823-104D-9B92-BFCDED004B3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4284F6-9080-624B-B5D3-E20B2BC71B2F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9B43CB4-2BEF-0D46-ADE7-C25102843BDE}">
      <dgm:prSet phldrT="[Texto]"/>
      <dgm:spPr/>
      <dgm:t>
        <a:bodyPr/>
        <a:lstStyle/>
        <a:p>
          <a:r>
            <a:rPr lang="es-ES" dirty="0" smtClean="0"/>
            <a:t>Diversos marcos interpretativos</a:t>
          </a:r>
          <a:endParaRPr lang="es-ES" dirty="0"/>
        </a:p>
      </dgm:t>
    </dgm:pt>
    <dgm:pt modelId="{17E9108A-F66A-7A4E-9BC0-D6DE13FEFA62}" type="parTrans" cxnId="{404F4459-EF68-C445-8331-19E771A185A6}">
      <dgm:prSet/>
      <dgm:spPr/>
      <dgm:t>
        <a:bodyPr/>
        <a:lstStyle/>
        <a:p>
          <a:endParaRPr lang="es-ES"/>
        </a:p>
      </dgm:t>
    </dgm:pt>
    <dgm:pt modelId="{CE6D987B-1A41-3540-B9FE-32B7ADF116F4}" type="sibTrans" cxnId="{404F4459-EF68-C445-8331-19E771A185A6}">
      <dgm:prSet/>
      <dgm:spPr/>
      <dgm:t>
        <a:bodyPr/>
        <a:lstStyle/>
        <a:p>
          <a:endParaRPr lang="es-ES"/>
        </a:p>
      </dgm:t>
    </dgm:pt>
    <dgm:pt modelId="{CC5BD86E-6457-154F-A749-43CF2CDC0509}">
      <dgm:prSet phldrT="[Texto]"/>
      <dgm:spPr/>
      <dgm:t>
        <a:bodyPr/>
        <a:lstStyle/>
        <a:p>
          <a:r>
            <a:rPr lang="es-ES" dirty="0" smtClean="0"/>
            <a:t>Realismo</a:t>
          </a:r>
          <a:endParaRPr lang="es-ES" dirty="0"/>
        </a:p>
      </dgm:t>
    </dgm:pt>
    <dgm:pt modelId="{408173C0-D3E1-8C41-9849-6AB9E1439AC4}" type="parTrans" cxnId="{30E6989F-D34F-4E47-A669-6D51F7C3FDA4}">
      <dgm:prSet/>
      <dgm:spPr/>
      <dgm:t>
        <a:bodyPr/>
        <a:lstStyle/>
        <a:p>
          <a:endParaRPr lang="es-ES"/>
        </a:p>
      </dgm:t>
    </dgm:pt>
    <dgm:pt modelId="{89B742F8-10AA-2E49-9AEB-8B2F07FB696A}" type="sibTrans" cxnId="{30E6989F-D34F-4E47-A669-6D51F7C3FDA4}">
      <dgm:prSet/>
      <dgm:spPr/>
      <dgm:t>
        <a:bodyPr/>
        <a:lstStyle/>
        <a:p>
          <a:endParaRPr lang="es-ES"/>
        </a:p>
      </dgm:t>
    </dgm:pt>
    <dgm:pt modelId="{9E4621AD-7EAA-F849-91E7-A2B00B8E1B72}">
      <dgm:prSet phldrT="[Texto]"/>
      <dgm:spPr/>
      <dgm:t>
        <a:bodyPr/>
        <a:lstStyle/>
        <a:p>
          <a:r>
            <a:rPr lang="es-ES" dirty="0" smtClean="0"/>
            <a:t>Constructivismo</a:t>
          </a:r>
          <a:endParaRPr lang="es-ES" dirty="0"/>
        </a:p>
      </dgm:t>
    </dgm:pt>
    <dgm:pt modelId="{E676F986-1E12-5544-ACAB-B3699675A0CD}" type="parTrans" cxnId="{A9CCAB47-F0FC-0149-8CBC-475E63121B0B}">
      <dgm:prSet/>
      <dgm:spPr/>
      <dgm:t>
        <a:bodyPr/>
        <a:lstStyle/>
        <a:p>
          <a:endParaRPr lang="es-ES"/>
        </a:p>
      </dgm:t>
    </dgm:pt>
    <dgm:pt modelId="{37D0CE1D-464A-FD48-B117-77EA3CEA4EA9}" type="sibTrans" cxnId="{A9CCAB47-F0FC-0149-8CBC-475E63121B0B}">
      <dgm:prSet/>
      <dgm:spPr/>
      <dgm:t>
        <a:bodyPr/>
        <a:lstStyle/>
        <a:p>
          <a:endParaRPr lang="es-ES"/>
        </a:p>
      </dgm:t>
    </dgm:pt>
    <dgm:pt modelId="{D1DDF391-89FE-1948-A077-46F0282093D3}" type="pres">
      <dgm:prSet presAssocID="{544284F6-9080-624B-B5D3-E20B2BC71B2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778FE0C-2A26-1648-807B-6A5699BB8B5A}" type="pres">
      <dgm:prSet presAssocID="{E9B43CB4-2BEF-0D46-ADE7-C25102843BDE}" presName="root1" presStyleCnt="0"/>
      <dgm:spPr/>
    </dgm:pt>
    <dgm:pt modelId="{2E5E8E39-54B4-C54F-8FF0-2B7E0E867933}" type="pres">
      <dgm:prSet presAssocID="{E9B43CB4-2BEF-0D46-ADE7-C25102843BD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B79A470-DD7D-C84C-A953-5D12726FEE85}" type="pres">
      <dgm:prSet presAssocID="{E9B43CB4-2BEF-0D46-ADE7-C25102843BDE}" presName="level2hierChild" presStyleCnt="0"/>
      <dgm:spPr/>
    </dgm:pt>
    <dgm:pt modelId="{C59CBF82-05D0-4548-9404-425FB78D4772}" type="pres">
      <dgm:prSet presAssocID="{408173C0-D3E1-8C41-9849-6AB9E1439AC4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46649E54-63DF-F345-9106-614D6AB1EDD6}" type="pres">
      <dgm:prSet presAssocID="{408173C0-D3E1-8C41-9849-6AB9E1439AC4}" presName="connTx" presStyleLbl="parChTrans1D2" presStyleIdx="0" presStyleCnt="2"/>
      <dgm:spPr/>
      <dgm:t>
        <a:bodyPr/>
        <a:lstStyle/>
        <a:p>
          <a:endParaRPr lang="es-ES"/>
        </a:p>
      </dgm:t>
    </dgm:pt>
    <dgm:pt modelId="{33B000E4-CBB3-1D4E-A688-4AEAE519B976}" type="pres">
      <dgm:prSet presAssocID="{CC5BD86E-6457-154F-A749-43CF2CDC0509}" presName="root2" presStyleCnt="0"/>
      <dgm:spPr/>
    </dgm:pt>
    <dgm:pt modelId="{BCD820D5-7B28-AA46-AAEC-E13CF28624D3}" type="pres">
      <dgm:prSet presAssocID="{CC5BD86E-6457-154F-A749-43CF2CDC050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3BF77BC-783C-0E4D-B35C-098B5619C458}" type="pres">
      <dgm:prSet presAssocID="{CC5BD86E-6457-154F-A749-43CF2CDC0509}" presName="level3hierChild" presStyleCnt="0"/>
      <dgm:spPr/>
    </dgm:pt>
    <dgm:pt modelId="{0B1B3645-4EAC-7947-8A96-5F169C84D07D}" type="pres">
      <dgm:prSet presAssocID="{E676F986-1E12-5544-ACAB-B3699675A0CD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A52099AB-95EA-9541-A099-F0234B0A8AF7}" type="pres">
      <dgm:prSet presAssocID="{E676F986-1E12-5544-ACAB-B3699675A0CD}" presName="connTx" presStyleLbl="parChTrans1D2" presStyleIdx="1" presStyleCnt="2"/>
      <dgm:spPr/>
      <dgm:t>
        <a:bodyPr/>
        <a:lstStyle/>
        <a:p>
          <a:endParaRPr lang="es-ES"/>
        </a:p>
      </dgm:t>
    </dgm:pt>
    <dgm:pt modelId="{A39EE91D-2890-8547-AF7F-9F8B80524C37}" type="pres">
      <dgm:prSet presAssocID="{9E4621AD-7EAA-F849-91E7-A2B00B8E1B72}" presName="root2" presStyleCnt="0"/>
      <dgm:spPr/>
    </dgm:pt>
    <dgm:pt modelId="{0E3126AB-F7D6-D44C-8510-8CB6C1C555D8}" type="pres">
      <dgm:prSet presAssocID="{9E4621AD-7EAA-F849-91E7-A2B00B8E1B7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537A2B3-4A69-054A-8434-4F2D840C03CF}" type="pres">
      <dgm:prSet presAssocID="{9E4621AD-7EAA-F849-91E7-A2B00B8E1B72}" presName="level3hierChild" presStyleCnt="0"/>
      <dgm:spPr/>
    </dgm:pt>
  </dgm:ptLst>
  <dgm:cxnLst>
    <dgm:cxn modelId="{3AAE2DF5-D8B7-5C4E-96FF-F93F2EBAB3FE}" type="presOf" srcId="{E676F986-1E12-5544-ACAB-B3699675A0CD}" destId="{0B1B3645-4EAC-7947-8A96-5F169C84D07D}" srcOrd="0" destOrd="0" presId="urn:microsoft.com/office/officeart/2008/layout/HorizontalMultiLevelHierarchy"/>
    <dgm:cxn modelId="{30E6989F-D34F-4E47-A669-6D51F7C3FDA4}" srcId="{E9B43CB4-2BEF-0D46-ADE7-C25102843BDE}" destId="{CC5BD86E-6457-154F-A749-43CF2CDC0509}" srcOrd="0" destOrd="0" parTransId="{408173C0-D3E1-8C41-9849-6AB9E1439AC4}" sibTransId="{89B742F8-10AA-2E49-9AEB-8B2F07FB696A}"/>
    <dgm:cxn modelId="{A9CCAB47-F0FC-0149-8CBC-475E63121B0B}" srcId="{E9B43CB4-2BEF-0D46-ADE7-C25102843BDE}" destId="{9E4621AD-7EAA-F849-91E7-A2B00B8E1B72}" srcOrd="1" destOrd="0" parTransId="{E676F986-1E12-5544-ACAB-B3699675A0CD}" sibTransId="{37D0CE1D-464A-FD48-B117-77EA3CEA4EA9}"/>
    <dgm:cxn modelId="{D21147B1-9F67-C34D-9940-8D4AD3C229AB}" type="presOf" srcId="{E676F986-1E12-5544-ACAB-B3699675A0CD}" destId="{A52099AB-95EA-9541-A099-F0234B0A8AF7}" srcOrd="1" destOrd="0" presId="urn:microsoft.com/office/officeart/2008/layout/HorizontalMultiLevelHierarchy"/>
    <dgm:cxn modelId="{FC87DBFC-224A-304C-AB9A-FD84788118A8}" type="presOf" srcId="{408173C0-D3E1-8C41-9849-6AB9E1439AC4}" destId="{46649E54-63DF-F345-9106-614D6AB1EDD6}" srcOrd="1" destOrd="0" presId="urn:microsoft.com/office/officeart/2008/layout/HorizontalMultiLevelHierarchy"/>
    <dgm:cxn modelId="{404F4459-EF68-C445-8331-19E771A185A6}" srcId="{544284F6-9080-624B-B5D3-E20B2BC71B2F}" destId="{E9B43CB4-2BEF-0D46-ADE7-C25102843BDE}" srcOrd="0" destOrd="0" parTransId="{17E9108A-F66A-7A4E-9BC0-D6DE13FEFA62}" sibTransId="{CE6D987B-1A41-3540-B9FE-32B7ADF116F4}"/>
    <dgm:cxn modelId="{9AF99CB5-4792-5D4F-9D1C-04FD7AE5CE8A}" type="presOf" srcId="{9E4621AD-7EAA-F849-91E7-A2B00B8E1B72}" destId="{0E3126AB-F7D6-D44C-8510-8CB6C1C555D8}" srcOrd="0" destOrd="0" presId="urn:microsoft.com/office/officeart/2008/layout/HorizontalMultiLevelHierarchy"/>
    <dgm:cxn modelId="{0CFA4E6A-54FA-F746-879D-188612D19479}" type="presOf" srcId="{CC5BD86E-6457-154F-A749-43CF2CDC0509}" destId="{BCD820D5-7B28-AA46-AAEC-E13CF28624D3}" srcOrd="0" destOrd="0" presId="urn:microsoft.com/office/officeart/2008/layout/HorizontalMultiLevelHierarchy"/>
    <dgm:cxn modelId="{E52301E2-9EF1-7142-AF61-E8D9C2DE070E}" type="presOf" srcId="{408173C0-D3E1-8C41-9849-6AB9E1439AC4}" destId="{C59CBF82-05D0-4548-9404-425FB78D4772}" srcOrd="0" destOrd="0" presId="urn:microsoft.com/office/officeart/2008/layout/HorizontalMultiLevelHierarchy"/>
    <dgm:cxn modelId="{23B26699-1D68-C941-8B82-DE0DE101599D}" type="presOf" srcId="{E9B43CB4-2BEF-0D46-ADE7-C25102843BDE}" destId="{2E5E8E39-54B4-C54F-8FF0-2B7E0E867933}" srcOrd="0" destOrd="0" presId="urn:microsoft.com/office/officeart/2008/layout/HorizontalMultiLevelHierarchy"/>
    <dgm:cxn modelId="{FFA281BA-5B4E-1C41-97A8-558A234F1D37}" type="presOf" srcId="{544284F6-9080-624B-B5D3-E20B2BC71B2F}" destId="{D1DDF391-89FE-1948-A077-46F0282093D3}" srcOrd="0" destOrd="0" presId="urn:microsoft.com/office/officeart/2008/layout/HorizontalMultiLevelHierarchy"/>
    <dgm:cxn modelId="{B42609F0-B685-4749-A495-EE9E97437823}" type="presParOf" srcId="{D1DDF391-89FE-1948-A077-46F0282093D3}" destId="{D778FE0C-2A26-1648-807B-6A5699BB8B5A}" srcOrd="0" destOrd="0" presId="urn:microsoft.com/office/officeart/2008/layout/HorizontalMultiLevelHierarchy"/>
    <dgm:cxn modelId="{ABF9DBE6-8B7E-7645-B470-EAA99A64FD36}" type="presParOf" srcId="{D778FE0C-2A26-1648-807B-6A5699BB8B5A}" destId="{2E5E8E39-54B4-C54F-8FF0-2B7E0E867933}" srcOrd="0" destOrd="0" presId="urn:microsoft.com/office/officeart/2008/layout/HorizontalMultiLevelHierarchy"/>
    <dgm:cxn modelId="{19FB170F-B25F-0547-9BA5-AB9398737FF5}" type="presParOf" srcId="{D778FE0C-2A26-1648-807B-6A5699BB8B5A}" destId="{EB79A470-DD7D-C84C-A953-5D12726FEE85}" srcOrd="1" destOrd="0" presId="urn:microsoft.com/office/officeart/2008/layout/HorizontalMultiLevelHierarchy"/>
    <dgm:cxn modelId="{F50F657C-B688-FF4B-A1A8-DF1FEA913B4E}" type="presParOf" srcId="{EB79A470-DD7D-C84C-A953-5D12726FEE85}" destId="{C59CBF82-05D0-4548-9404-425FB78D4772}" srcOrd="0" destOrd="0" presId="urn:microsoft.com/office/officeart/2008/layout/HorizontalMultiLevelHierarchy"/>
    <dgm:cxn modelId="{423F52CF-1102-974B-B57C-B4FA805B5353}" type="presParOf" srcId="{C59CBF82-05D0-4548-9404-425FB78D4772}" destId="{46649E54-63DF-F345-9106-614D6AB1EDD6}" srcOrd="0" destOrd="0" presId="urn:microsoft.com/office/officeart/2008/layout/HorizontalMultiLevelHierarchy"/>
    <dgm:cxn modelId="{AD60BC8F-BA3F-F648-8FB2-F306581BE967}" type="presParOf" srcId="{EB79A470-DD7D-C84C-A953-5D12726FEE85}" destId="{33B000E4-CBB3-1D4E-A688-4AEAE519B976}" srcOrd="1" destOrd="0" presId="urn:microsoft.com/office/officeart/2008/layout/HorizontalMultiLevelHierarchy"/>
    <dgm:cxn modelId="{C2000F89-3444-734E-B462-81F091F81518}" type="presParOf" srcId="{33B000E4-CBB3-1D4E-A688-4AEAE519B976}" destId="{BCD820D5-7B28-AA46-AAEC-E13CF28624D3}" srcOrd="0" destOrd="0" presId="urn:microsoft.com/office/officeart/2008/layout/HorizontalMultiLevelHierarchy"/>
    <dgm:cxn modelId="{AE132FF7-676C-1B4D-8E3A-B0ACDA45FC4B}" type="presParOf" srcId="{33B000E4-CBB3-1D4E-A688-4AEAE519B976}" destId="{E3BF77BC-783C-0E4D-B35C-098B5619C458}" srcOrd="1" destOrd="0" presId="urn:microsoft.com/office/officeart/2008/layout/HorizontalMultiLevelHierarchy"/>
    <dgm:cxn modelId="{F9A58F8D-4049-F345-B4A4-DE05C25F7F62}" type="presParOf" srcId="{EB79A470-DD7D-C84C-A953-5D12726FEE85}" destId="{0B1B3645-4EAC-7947-8A96-5F169C84D07D}" srcOrd="2" destOrd="0" presId="urn:microsoft.com/office/officeart/2008/layout/HorizontalMultiLevelHierarchy"/>
    <dgm:cxn modelId="{84665B82-C842-FE4B-A376-9EBEB713B19D}" type="presParOf" srcId="{0B1B3645-4EAC-7947-8A96-5F169C84D07D}" destId="{A52099AB-95EA-9541-A099-F0234B0A8AF7}" srcOrd="0" destOrd="0" presId="urn:microsoft.com/office/officeart/2008/layout/HorizontalMultiLevelHierarchy"/>
    <dgm:cxn modelId="{BBB828B8-2F95-8740-867D-84DB0C9262D7}" type="presParOf" srcId="{EB79A470-DD7D-C84C-A953-5D12726FEE85}" destId="{A39EE91D-2890-8547-AF7F-9F8B80524C37}" srcOrd="3" destOrd="0" presId="urn:microsoft.com/office/officeart/2008/layout/HorizontalMultiLevelHierarchy"/>
    <dgm:cxn modelId="{F30D91E4-6BA7-D84C-9273-EEC437CC8E43}" type="presParOf" srcId="{A39EE91D-2890-8547-AF7F-9F8B80524C37}" destId="{0E3126AB-F7D6-D44C-8510-8CB6C1C555D8}" srcOrd="0" destOrd="0" presId="urn:microsoft.com/office/officeart/2008/layout/HorizontalMultiLevelHierarchy"/>
    <dgm:cxn modelId="{87CD06D6-D16B-334C-B856-E4490F1D27B1}" type="presParOf" srcId="{A39EE91D-2890-8547-AF7F-9F8B80524C37}" destId="{6537A2B3-4A69-054A-8434-4F2D840C03C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2BB1EB-8988-9946-A3A4-7344334ACDCE}" type="doc">
      <dgm:prSet loTypeId="urn:microsoft.com/office/officeart/2005/8/layout/arrow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8B59E6F-48CE-AD42-9ED7-809AB67AA398}">
      <dgm:prSet phldrT="[Texto]"/>
      <dgm:spPr/>
      <dgm:t>
        <a:bodyPr/>
        <a:lstStyle/>
        <a:p>
          <a:r>
            <a:rPr lang="es-ES" dirty="0" smtClean="0"/>
            <a:t>Cualitativo</a:t>
          </a:r>
          <a:endParaRPr lang="es-ES" dirty="0"/>
        </a:p>
      </dgm:t>
    </dgm:pt>
    <dgm:pt modelId="{C3D4A1CF-9318-484F-B723-DC89B6DE6F0E}" type="parTrans" cxnId="{922A5976-7CE7-1648-BBCD-53C534997FC5}">
      <dgm:prSet/>
      <dgm:spPr/>
      <dgm:t>
        <a:bodyPr/>
        <a:lstStyle/>
        <a:p>
          <a:endParaRPr lang="es-ES"/>
        </a:p>
      </dgm:t>
    </dgm:pt>
    <dgm:pt modelId="{28841018-C758-5745-AF01-EAD3D4D6F888}" type="sibTrans" cxnId="{922A5976-7CE7-1648-BBCD-53C534997FC5}">
      <dgm:prSet/>
      <dgm:spPr/>
      <dgm:t>
        <a:bodyPr/>
        <a:lstStyle/>
        <a:p>
          <a:endParaRPr lang="es-ES"/>
        </a:p>
      </dgm:t>
    </dgm:pt>
    <dgm:pt modelId="{4459D6EC-DC5F-9840-88FD-C8F214A302EA}">
      <dgm:prSet phldrT="[Texto]"/>
      <dgm:spPr/>
      <dgm:t>
        <a:bodyPr/>
        <a:lstStyle/>
        <a:p>
          <a:r>
            <a:rPr lang="es-ES" dirty="0" smtClean="0"/>
            <a:t>Cuantitativo</a:t>
          </a:r>
          <a:endParaRPr lang="es-ES" dirty="0"/>
        </a:p>
      </dgm:t>
    </dgm:pt>
    <dgm:pt modelId="{8F196AE6-C581-4047-8916-A92E005A67BB}" type="parTrans" cxnId="{8C5D3249-D1DE-6F49-9BE5-EF8DC8810F8E}">
      <dgm:prSet/>
      <dgm:spPr/>
      <dgm:t>
        <a:bodyPr/>
        <a:lstStyle/>
        <a:p>
          <a:endParaRPr lang="es-ES"/>
        </a:p>
      </dgm:t>
    </dgm:pt>
    <dgm:pt modelId="{CAE86F5C-AC10-E14E-A58A-4975670BB505}" type="sibTrans" cxnId="{8C5D3249-D1DE-6F49-9BE5-EF8DC8810F8E}">
      <dgm:prSet/>
      <dgm:spPr/>
      <dgm:t>
        <a:bodyPr/>
        <a:lstStyle/>
        <a:p>
          <a:endParaRPr lang="es-ES"/>
        </a:p>
      </dgm:t>
    </dgm:pt>
    <dgm:pt modelId="{77B244A2-FAA8-CB42-AD7C-82EA862B733D}" type="pres">
      <dgm:prSet presAssocID="{0C2BB1EB-8988-9946-A3A4-7344334ACDC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B0A44D-7924-B046-904A-45EE2A30D3D6}" type="pres">
      <dgm:prSet presAssocID="{0C2BB1EB-8988-9946-A3A4-7344334ACDCE}" presName="ribbon" presStyleLbl="node1" presStyleIdx="0" presStyleCnt="1"/>
      <dgm:spPr/>
    </dgm:pt>
    <dgm:pt modelId="{B43DA0CB-7759-4E46-8FDD-66C2B9166FD0}" type="pres">
      <dgm:prSet presAssocID="{0C2BB1EB-8988-9946-A3A4-7344334ACDCE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E937AB-7A70-E54D-9562-621BBCAC7C6F}" type="pres">
      <dgm:prSet presAssocID="{0C2BB1EB-8988-9946-A3A4-7344334ACDCE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FD0CE93-D457-BF47-9CB9-E65D132E81C7}" type="presOf" srcId="{B8B59E6F-48CE-AD42-9ED7-809AB67AA398}" destId="{B43DA0CB-7759-4E46-8FDD-66C2B9166FD0}" srcOrd="0" destOrd="0" presId="urn:microsoft.com/office/officeart/2005/8/layout/arrow6"/>
    <dgm:cxn modelId="{922A5976-7CE7-1648-BBCD-53C534997FC5}" srcId="{0C2BB1EB-8988-9946-A3A4-7344334ACDCE}" destId="{B8B59E6F-48CE-AD42-9ED7-809AB67AA398}" srcOrd="0" destOrd="0" parTransId="{C3D4A1CF-9318-484F-B723-DC89B6DE6F0E}" sibTransId="{28841018-C758-5745-AF01-EAD3D4D6F888}"/>
    <dgm:cxn modelId="{8C5D3249-D1DE-6F49-9BE5-EF8DC8810F8E}" srcId="{0C2BB1EB-8988-9946-A3A4-7344334ACDCE}" destId="{4459D6EC-DC5F-9840-88FD-C8F214A302EA}" srcOrd="1" destOrd="0" parTransId="{8F196AE6-C581-4047-8916-A92E005A67BB}" sibTransId="{CAE86F5C-AC10-E14E-A58A-4975670BB505}"/>
    <dgm:cxn modelId="{9A706452-8456-9D46-BAFD-18C635F0FEF3}" type="presOf" srcId="{4459D6EC-DC5F-9840-88FD-C8F214A302EA}" destId="{56E937AB-7A70-E54D-9562-621BBCAC7C6F}" srcOrd="0" destOrd="0" presId="urn:microsoft.com/office/officeart/2005/8/layout/arrow6"/>
    <dgm:cxn modelId="{BD3155B1-0E94-9141-99DB-72DC9C2A3FF7}" type="presOf" srcId="{0C2BB1EB-8988-9946-A3A4-7344334ACDCE}" destId="{77B244A2-FAA8-CB42-AD7C-82EA862B733D}" srcOrd="0" destOrd="0" presId="urn:microsoft.com/office/officeart/2005/8/layout/arrow6"/>
    <dgm:cxn modelId="{B9D908FA-0246-7C49-875F-6852F1478662}" type="presParOf" srcId="{77B244A2-FAA8-CB42-AD7C-82EA862B733D}" destId="{FDB0A44D-7924-B046-904A-45EE2A30D3D6}" srcOrd="0" destOrd="0" presId="urn:microsoft.com/office/officeart/2005/8/layout/arrow6"/>
    <dgm:cxn modelId="{C603178C-0A24-5A43-98F2-5DF3FA306BC5}" type="presParOf" srcId="{77B244A2-FAA8-CB42-AD7C-82EA862B733D}" destId="{B43DA0CB-7759-4E46-8FDD-66C2B9166FD0}" srcOrd="1" destOrd="0" presId="urn:microsoft.com/office/officeart/2005/8/layout/arrow6"/>
    <dgm:cxn modelId="{A19DFBA8-E54A-754E-BE05-91ED3AFE9A8C}" type="presParOf" srcId="{77B244A2-FAA8-CB42-AD7C-82EA862B733D}" destId="{56E937AB-7A70-E54D-9562-621BBCAC7C6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79C192-A596-C042-AD87-79A94C8C905A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00F36D2-C3BE-D54C-8E71-4429BE716B01}">
      <dgm:prSet phldrT="[Texto]"/>
      <dgm:spPr/>
      <dgm:t>
        <a:bodyPr/>
        <a:lstStyle/>
        <a:p>
          <a:r>
            <a:rPr lang="es-ES" dirty="0" smtClean="0"/>
            <a:t>Llevan a cabo la observación y evaluación de fenómenos</a:t>
          </a:r>
          <a:endParaRPr lang="es-ES" dirty="0"/>
        </a:p>
      </dgm:t>
    </dgm:pt>
    <dgm:pt modelId="{F4D44519-0513-394F-911F-2D1322EF0DA3}" type="parTrans" cxnId="{3693CC9B-ED96-8B4F-9902-6AC0F36D5FD5}">
      <dgm:prSet/>
      <dgm:spPr/>
      <dgm:t>
        <a:bodyPr/>
        <a:lstStyle/>
        <a:p>
          <a:endParaRPr lang="es-ES"/>
        </a:p>
      </dgm:t>
    </dgm:pt>
    <dgm:pt modelId="{DA9D41E9-5A2F-664A-B950-BBF4FD448EC3}" type="sibTrans" cxnId="{3693CC9B-ED96-8B4F-9902-6AC0F36D5FD5}">
      <dgm:prSet/>
      <dgm:spPr/>
      <dgm:t>
        <a:bodyPr/>
        <a:lstStyle/>
        <a:p>
          <a:endParaRPr lang="es-ES"/>
        </a:p>
      </dgm:t>
    </dgm:pt>
    <dgm:pt modelId="{8F143F23-729E-9044-8D37-C6D3ACA18FA0}">
      <dgm:prSet phldrT="[Texto]"/>
      <dgm:spPr/>
      <dgm:t>
        <a:bodyPr/>
        <a:lstStyle/>
        <a:p>
          <a:r>
            <a:rPr lang="es-ES" dirty="0" smtClean="0"/>
            <a:t>Establecen suposiciones o ideas como consecuencia de dicha observación y evaluación</a:t>
          </a:r>
          <a:endParaRPr lang="es-ES" dirty="0"/>
        </a:p>
      </dgm:t>
    </dgm:pt>
    <dgm:pt modelId="{B20599D0-6EDC-2743-B42B-6A5FB507C397}" type="parTrans" cxnId="{93E4A5E7-4006-5A40-84A5-B778E2D52D14}">
      <dgm:prSet/>
      <dgm:spPr/>
      <dgm:t>
        <a:bodyPr/>
        <a:lstStyle/>
        <a:p>
          <a:endParaRPr lang="es-ES"/>
        </a:p>
      </dgm:t>
    </dgm:pt>
    <dgm:pt modelId="{DB666EC9-B0C8-F94E-A147-A78FE262CF78}" type="sibTrans" cxnId="{93E4A5E7-4006-5A40-84A5-B778E2D52D14}">
      <dgm:prSet/>
      <dgm:spPr/>
      <dgm:t>
        <a:bodyPr/>
        <a:lstStyle/>
        <a:p>
          <a:endParaRPr lang="es-ES"/>
        </a:p>
      </dgm:t>
    </dgm:pt>
    <dgm:pt modelId="{F59459A0-A02C-3D4A-9D8E-78C9E431F31C}">
      <dgm:prSet phldrT="[Texto]"/>
      <dgm:spPr/>
      <dgm:t>
        <a:bodyPr/>
        <a:lstStyle/>
        <a:p>
          <a:r>
            <a:rPr lang="es-ES" dirty="0" smtClean="0"/>
            <a:t>Demuestran el grado en que las suposiciones o ideas tienen fundamento</a:t>
          </a:r>
          <a:endParaRPr lang="es-ES" dirty="0"/>
        </a:p>
      </dgm:t>
    </dgm:pt>
    <dgm:pt modelId="{8B1E0D31-57F3-4D4A-92EE-0F058DFF6D13}" type="parTrans" cxnId="{65FB8175-3DC6-0C4A-A079-2CE22653C6C8}">
      <dgm:prSet/>
      <dgm:spPr/>
      <dgm:t>
        <a:bodyPr/>
        <a:lstStyle/>
        <a:p>
          <a:endParaRPr lang="es-ES"/>
        </a:p>
      </dgm:t>
    </dgm:pt>
    <dgm:pt modelId="{BBCF35E6-E937-D843-8BDE-7C63D4EFBD96}" type="sibTrans" cxnId="{65FB8175-3DC6-0C4A-A079-2CE22653C6C8}">
      <dgm:prSet/>
      <dgm:spPr/>
      <dgm:t>
        <a:bodyPr/>
        <a:lstStyle/>
        <a:p>
          <a:endParaRPr lang="es-ES"/>
        </a:p>
      </dgm:t>
    </dgm:pt>
    <dgm:pt modelId="{003F2F89-30FB-0848-9687-62E43580E1FD}">
      <dgm:prSet phldrT="[Texto]"/>
      <dgm:spPr/>
      <dgm:t>
        <a:bodyPr/>
        <a:lstStyle/>
        <a:p>
          <a:r>
            <a:rPr lang="es-ES" dirty="0" smtClean="0"/>
            <a:t>Revisan tales suposiciones o ideas sobre la base de las pruebas o del análisis</a:t>
          </a:r>
          <a:endParaRPr lang="es-ES" dirty="0"/>
        </a:p>
      </dgm:t>
    </dgm:pt>
    <dgm:pt modelId="{D0D0756E-CD9D-0E46-8FEC-EB119686F3D2}" type="parTrans" cxnId="{E3F5629B-2AC4-7942-AC11-B1C927CD8B10}">
      <dgm:prSet/>
      <dgm:spPr/>
      <dgm:t>
        <a:bodyPr/>
        <a:lstStyle/>
        <a:p>
          <a:endParaRPr lang="es-ES"/>
        </a:p>
      </dgm:t>
    </dgm:pt>
    <dgm:pt modelId="{A417385B-2EC8-4744-B47F-81D3A832CF8C}" type="sibTrans" cxnId="{E3F5629B-2AC4-7942-AC11-B1C927CD8B10}">
      <dgm:prSet/>
      <dgm:spPr/>
      <dgm:t>
        <a:bodyPr/>
        <a:lstStyle/>
        <a:p>
          <a:endParaRPr lang="es-ES"/>
        </a:p>
      </dgm:t>
    </dgm:pt>
    <dgm:pt modelId="{4074DDB8-154A-4644-B927-90D42DFEB2CE}">
      <dgm:prSet phldrT="[Texto]"/>
      <dgm:spPr/>
      <dgm:t>
        <a:bodyPr/>
        <a:lstStyle/>
        <a:p>
          <a:r>
            <a:rPr lang="es-ES" dirty="0" smtClean="0"/>
            <a:t>Proponen nuevas observaciones y evaluaciones para esclarecer, modificar y fundamentar las suposiciones e ideas o incluso generar otras</a:t>
          </a:r>
          <a:endParaRPr lang="es-ES" dirty="0"/>
        </a:p>
      </dgm:t>
    </dgm:pt>
    <dgm:pt modelId="{232D47F5-1CA6-564E-871F-30D64E1AF1C7}" type="parTrans" cxnId="{66CFAD8D-0998-5E44-B596-0D53EB2D4B56}">
      <dgm:prSet/>
      <dgm:spPr/>
      <dgm:t>
        <a:bodyPr/>
        <a:lstStyle/>
        <a:p>
          <a:endParaRPr lang="es-ES"/>
        </a:p>
      </dgm:t>
    </dgm:pt>
    <dgm:pt modelId="{F37EFC6D-0CA1-594B-9AA9-45BEA64E3D57}" type="sibTrans" cxnId="{66CFAD8D-0998-5E44-B596-0D53EB2D4B56}">
      <dgm:prSet/>
      <dgm:spPr/>
      <dgm:t>
        <a:bodyPr/>
        <a:lstStyle/>
        <a:p>
          <a:endParaRPr lang="es-ES"/>
        </a:p>
      </dgm:t>
    </dgm:pt>
    <dgm:pt modelId="{E07E724C-8302-EC4C-82EA-CFDBE23C6A93}" type="pres">
      <dgm:prSet presAssocID="{7D79C192-A596-C042-AD87-79A94C8C905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7F57D49-F700-DF46-8503-278F624F5D04}" type="pres">
      <dgm:prSet presAssocID="{300F36D2-C3BE-D54C-8E71-4429BE716B0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26F6AE-7B4D-AB4D-B7B2-F6E3163885F6}" type="pres">
      <dgm:prSet presAssocID="{DA9D41E9-5A2F-664A-B950-BBF4FD448EC3}" presName="sibTrans" presStyleLbl="sibTrans2D1" presStyleIdx="0" presStyleCnt="5"/>
      <dgm:spPr/>
      <dgm:t>
        <a:bodyPr/>
        <a:lstStyle/>
        <a:p>
          <a:endParaRPr lang="es-ES"/>
        </a:p>
      </dgm:t>
    </dgm:pt>
    <dgm:pt modelId="{1AB2257D-5871-5740-A8F3-F8391812C67C}" type="pres">
      <dgm:prSet presAssocID="{DA9D41E9-5A2F-664A-B950-BBF4FD448EC3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D52065D1-4C16-3C4F-9259-F5C78480F01F}" type="pres">
      <dgm:prSet presAssocID="{8F143F23-729E-9044-8D37-C6D3ACA18FA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8C680D-46D6-9949-8816-6A93F8AC40F6}" type="pres">
      <dgm:prSet presAssocID="{DB666EC9-B0C8-F94E-A147-A78FE262CF78}" presName="sibTrans" presStyleLbl="sibTrans2D1" presStyleIdx="1" presStyleCnt="5"/>
      <dgm:spPr/>
      <dgm:t>
        <a:bodyPr/>
        <a:lstStyle/>
        <a:p>
          <a:endParaRPr lang="es-ES"/>
        </a:p>
      </dgm:t>
    </dgm:pt>
    <dgm:pt modelId="{7F512811-A6FF-9745-9316-5E3DBE25F063}" type="pres">
      <dgm:prSet presAssocID="{DB666EC9-B0C8-F94E-A147-A78FE262CF78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77879952-658E-794C-8753-9FEA5C23057D}" type="pres">
      <dgm:prSet presAssocID="{F59459A0-A02C-3D4A-9D8E-78C9E431F31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774FE2-4A1E-3B43-B0CF-860EE08E9288}" type="pres">
      <dgm:prSet presAssocID="{BBCF35E6-E937-D843-8BDE-7C63D4EFBD96}" presName="sibTrans" presStyleLbl="sibTrans2D1" presStyleIdx="2" presStyleCnt="5"/>
      <dgm:spPr/>
      <dgm:t>
        <a:bodyPr/>
        <a:lstStyle/>
        <a:p>
          <a:endParaRPr lang="es-ES"/>
        </a:p>
      </dgm:t>
    </dgm:pt>
    <dgm:pt modelId="{6919D3AA-1366-2D45-A778-48F8F06C6FC1}" type="pres">
      <dgm:prSet presAssocID="{BBCF35E6-E937-D843-8BDE-7C63D4EFBD96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6826B05A-0F22-AA4C-9CD2-8E539EC91A83}" type="pres">
      <dgm:prSet presAssocID="{003F2F89-30FB-0848-9687-62E43580E1F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8F9EBE-C586-8142-A952-64664C4EA1E7}" type="pres">
      <dgm:prSet presAssocID="{A417385B-2EC8-4744-B47F-81D3A832CF8C}" presName="sibTrans" presStyleLbl="sibTrans2D1" presStyleIdx="3" presStyleCnt="5"/>
      <dgm:spPr/>
      <dgm:t>
        <a:bodyPr/>
        <a:lstStyle/>
        <a:p>
          <a:endParaRPr lang="es-ES"/>
        </a:p>
      </dgm:t>
    </dgm:pt>
    <dgm:pt modelId="{53523A96-6F80-B84D-839B-529F8B367A4E}" type="pres">
      <dgm:prSet presAssocID="{A417385B-2EC8-4744-B47F-81D3A832CF8C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A4300F79-1F5D-6743-8272-1043055C628F}" type="pres">
      <dgm:prSet presAssocID="{4074DDB8-154A-4644-B927-90D42DFEB2CE}" presName="node" presStyleLbl="node1" presStyleIdx="4" presStyleCnt="5" custRadScaleRad="86403" custRadScaleInc="110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CAB92F-BC1E-4E40-95BB-B8B432FB72B6}" type="pres">
      <dgm:prSet presAssocID="{F37EFC6D-0CA1-594B-9AA9-45BEA64E3D57}" presName="sibTrans" presStyleLbl="sibTrans2D1" presStyleIdx="4" presStyleCnt="5"/>
      <dgm:spPr/>
      <dgm:t>
        <a:bodyPr/>
        <a:lstStyle/>
        <a:p>
          <a:endParaRPr lang="es-ES"/>
        </a:p>
      </dgm:t>
    </dgm:pt>
    <dgm:pt modelId="{1DD2E0CA-C56B-C540-9C75-09B2716DC896}" type="pres">
      <dgm:prSet presAssocID="{F37EFC6D-0CA1-594B-9AA9-45BEA64E3D57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9CD44CFE-3D1C-7640-9100-CFA9AE89F94D}" type="presOf" srcId="{F59459A0-A02C-3D4A-9D8E-78C9E431F31C}" destId="{77879952-658E-794C-8753-9FEA5C23057D}" srcOrd="0" destOrd="0" presId="urn:microsoft.com/office/officeart/2005/8/layout/cycle2"/>
    <dgm:cxn modelId="{C2F8C5E8-FB30-B84B-A290-F6022E5F2C40}" type="presOf" srcId="{A417385B-2EC8-4744-B47F-81D3A832CF8C}" destId="{C88F9EBE-C586-8142-A952-64664C4EA1E7}" srcOrd="0" destOrd="0" presId="urn:microsoft.com/office/officeart/2005/8/layout/cycle2"/>
    <dgm:cxn modelId="{AED8A054-4B6C-5E42-92F8-9CD3F9C13C3C}" type="presOf" srcId="{F37EFC6D-0CA1-594B-9AA9-45BEA64E3D57}" destId="{5CCAB92F-BC1E-4E40-95BB-B8B432FB72B6}" srcOrd="0" destOrd="0" presId="urn:microsoft.com/office/officeart/2005/8/layout/cycle2"/>
    <dgm:cxn modelId="{239AD208-2F61-5843-8E54-243FA7BD726A}" type="presOf" srcId="{300F36D2-C3BE-D54C-8E71-4429BE716B01}" destId="{37F57D49-F700-DF46-8503-278F624F5D04}" srcOrd="0" destOrd="0" presId="urn:microsoft.com/office/officeart/2005/8/layout/cycle2"/>
    <dgm:cxn modelId="{65FB8175-3DC6-0C4A-A079-2CE22653C6C8}" srcId="{7D79C192-A596-C042-AD87-79A94C8C905A}" destId="{F59459A0-A02C-3D4A-9D8E-78C9E431F31C}" srcOrd="2" destOrd="0" parTransId="{8B1E0D31-57F3-4D4A-92EE-0F058DFF6D13}" sibTransId="{BBCF35E6-E937-D843-8BDE-7C63D4EFBD96}"/>
    <dgm:cxn modelId="{C8B8F06D-7893-9841-8159-94CEB4D0E9DA}" type="presOf" srcId="{DB666EC9-B0C8-F94E-A147-A78FE262CF78}" destId="{7F512811-A6FF-9745-9316-5E3DBE25F063}" srcOrd="1" destOrd="0" presId="urn:microsoft.com/office/officeart/2005/8/layout/cycle2"/>
    <dgm:cxn modelId="{46A44995-E6A9-9C49-9ED1-982376AA18DD}" type="presOf" srcId="{7D79C192-A596-C042-AD87-79A94C8C905A}" destId="{E07E724C-8302-EC4C-82EA-CFDBE23C6A93}" srcOrd="0" destOrd="0" presId="urn:microsoft.com/office/officeart/2005/8/layout/cycle2"/>
    <dgm:cxn modelId="{81B8F7CC-DE9C-754F-AA0F-D20EE7863BB3}" type="presOf" srcId="{DB666EC9-B0C8-F94E-A147-A78FE262CF78}" destId="{B08C680D-46D6-9949-8816-6A93F8AC40F6}" srcOrd="0" destOrd="0" presId="urn:microsoft.com/office/officeart/2005/8/layout/cycle2"/>
    <dgm:cxn modelId="{45810AF6-F407-8E48-B749-5BFB1C9CB996}" type="presOf" srcId="{4074DDB8-154A-4644-B927-90D42DFEB2CE}" destId="{A4300F79-1F5D-6743-8272-1043055C628F}" srcOrd="0" destOrd="0" presId="urn:microsoft.com/office/officeart/2005/8/layout/cycle2"/>
    <dgm:cxn modelId="{36FD5C36-6BCD-8741-8133-6A19C5B52570}" type="presOf" srcId="{DA9D41E9-5A2F-664A-B950-BBF4FD448EC3}" destId="{1AB2257D-5871-5740-A8F3-F8391812C67C}" srcOrd="1" destOrd="0" presId="urn:microsoft.com/office/officeart/2005/8/layout/cycle2"/>
    <dgm:cxn modelId="{66CFAD8D-0998-5E44-B596-0D53EB2D4B56}" srcId="{7D79C192-A596-C042-AD87-79A94C8C905A}" destId="{4074DDB8-154A-4644-B927-90D42DFEB2CE}" srcOrd="4" destOrd="0" parTransId="{232D47F5-1CA6-564E-871F-30D64E1AF1C7}" sibTransId="{F37EFC6D-0CA1-594B-9AA9-45BEA64E3D57}"/>
    <dgm:cxn modelId="{93E4A5E7-4006-5A40-84A5-B778E2D52D14}" srcId="{7D79C192-A596-C042-AD87-79A94C8C905A}" destId="{8F143F23-729E-9044-8D37-C6D3ACA18FA0}" srcOrd="1" destOrd="0" parTransId="{B20599D0-6EDC-2743-B42B-6A5FB507C397}" sibTransId="{DB666EC9-B0C8-F94E-A147-A78FE262CF78}"/>
    <dgm:cxn modelId="{AA07AB96-D3F6-1749-A620-F688635C6AC8}" type="presOf" srcId="{F37EFC6D-0CA1-594B-9AA9-45BEA64E3D57}" destId="{1DD2E0CA-C56B-C540-9C75-09B2716DC896}" srcOrd="1" destOrd="0" presId="urn:microsoft.com/office/officeart/2005/8/layout/cycle2"/>
    <dgm:cxn modelId="{E3F5629B-2AC4-7942-AC11-B1C927CD8B10}" srcId="{7D79C192-A596-C042-AD87-79A94C8C905A}" destId="{003F2F89-30FB-0848-9687-62E43580E1FD}" srcOrd="3" destOrd="0" parTransId="{D0D0756E-CD9D-0E46-8FEC-EB119686F3D2}" sibTransId="{A417385B-2EC8-4744-B47F-81D3A832CF8C}"/>
    <dgm:cxn modelId="{12AD9A83-08C9-C24C-9035-CBCAA4319111}" type="presOf" srcId="{003F2F89-30FB-0848-9687-62E43580E1FD}" destId="{6826B05A-0F22-AA4C-9CD2-8E539EC91A83}" srcOrd="0" destOrd="0" presId="urn:microsoft.com/office/officeart/2005/8/layout/cycle2"/>
    <dgm:cxn modelId="{3693CC9B-ED96-8B4F-9902-6AC0F36D5FD5}" srcId="{7D79C192-A596-C042-AD87-79A94C8C905A}" destId="{300F36D2-C3BE-D54C-8E71-4429BE716B01}" srcOrd="0" destOrd="0" parTransId="{F4D44519-0513-394F-911F-2D1322EF0DA3}" sibTransId="{DA9D41E9-5A2F-664A-B950-BBF4FD448EC3}"/>
    <dgm:cxn modelId="{17F1809B-7379-104A-A7B5-8CB4EDAE7A79}" type="presOf" srcId="{A417385B-2EC8-4744-B47F-81D3A832CF8C}" destId="{53523A96-6F80-B84D-839B-529F8B367A4E}" srcOrd="1" destOrd="0" presId="urn:microsoft.com/office/officeart/2005/8/layout/cycle2"/>
    <dgm:cxn modelId="{2DB6C615-B149-374C-97E9-A2580DA8E19D}" type="presOf" srcId="{BBCF35E6-E937-D843-8BDE-7C63D4EFBD96}" destId="{6919D3AA-1366-2D45-A778-48F8F06C6FC1}" srcOrd="1" destOrd="0" presId="urn:microsoft.com/office/officeart/2005/8/layout/cycle2"/>
    <dgm:cxn modelId="{34107FD5-7AE9-594A-971F-2C57589F1882}" type="presOf" srcId="{DA9D41E9-5A2F-664A-B950-BBF4FD448EC3}" destId="{2F26F6AE-7B4D-AB4D-B7B2-F6E3163885F6}" srcOrd="0" destOrd="0" presId="urn:microsoft.com/office/officeart/2005/8/layout/cycle2"/>
    <dgm:cxn modelId="{A2E3880B-F3E0-D34C-B5C1-C087FB352277}" type="presOf" srcId="{BBCF35E6-E937-D843-8BDE-7C63D4EFBD96}" destId="{C8774FE2-4A1E-3B43-B0CF-860EE08E9288}" srcOrd="0" destOrd="0" presId="urn:microsoft.com/office/officeart/2005/8/layout/cycle2"/>
    <dgm:cxn modelId="{D705528D-C80D-B34C-BD74-3B877BDB9BC9}" type="presOf" srcId="{8F143F23-729E-9044-8D37-C6D3ACA18FA0}" destId="{D52065D1-4C16-3C4F-9259-F5C78480F01F}" srcOrd="0" destOrd="0" presId="urn:microsoft.com/office/officeart/2005/8/layout/cycle2"/>
    <dgm:cxn modelId="{C569E9CC-C75D-E74F-8251-8A9BCF447FAA}" type="presParOf" srcId="{E07E724C-8302-EC4C-82EA-CFDBE23C6A93}" destId="{37F57D49-F700-DF46-8503-278F624F5D04}" srcOrd="0" destOrd="0" presId="urn:microsoft.com/office/officeart/2005/8/layout/cycle2"/>
    <dgm:cxn modelId="{8B2E7BE1-0D88-6649-A088-52B03C983A78}" type="presParOf" srcId="{E07E724C-8302-EC4C-82EA-CFDBE23C6A93}" destId="{2F26F6AE-7B4D-AB4D-B7B2-F6E3163885F6}" srcOrd="1" destOrd="0" presId="urn:microsoft.com/office/officeart/2005/8/layout/cycle2"/>
    <dgm:cxn modelId="{66F381CD-F2AC-8448-A749-A7FDFBDBA10D}" type="presParOf" srcId="{2F26F6AE-7B4D-AB4D-B7B2-F6E3163885F6}" destId="{1AB2257D-5871-5740-A8F3-F8391812C67C}" srcOrd="0" destOrd="0" presId="urn:microsoft.com/office/officeart/2005/8/layout/cycle2"/>
    <dgm:cxn modelId="{F2F89285-7371-A147-9B0E-AE85602F355A}" type="presParOf" srcId="{E07E724C-8302-EC4C-82EA-CFDBE23C6A93}" destId="{D52065D1-4C16-3C4F-9259-F5C78480F01F}" srcOrd="2" destOrd="0" presId="urn:microsoft.com/office/officeart/2005/8/layout/cycle2"/>
    <dgm:cxn modelId="{6C1E3AA6-02C4-BA4A-A571-0757EB46EE26}" type="presParOf" srcId="{E07E724C-8302-EC4C-82EA-CFDBE23C6A93}" destId="{B08C680D-46D6-9949-8816-6A93F8AC40F6}" srcOrd="3" destOrd="0" presId="urn:microsoft.com/office/officeart/2005/8/layout/cycle2"/>
    <dgm:cxn modelId="{52053CC8-1B69-204B-86A5-29B41FB3BCE1}" type="presParOf" srcId="{B08C680D-46D6-9949-8816-6A93F8AC40F6}" destId="{7F512811-A6FF-9745-9316-5E3DBE25F063}" srcOrd="0" destOrd="0" presId="urn:microsoft.com/office/officeart/2005/8/layout/cycle2"/>
    <dgm:cxn modelId="{D1E62104-B4B5-2948-B9AF-47F4C9B75D75}" type="presParOf" srcId="{E07E724C-8302-EC4C-82EA-CFDBE23C6A93}" destId="{77879952-658E-794C-8753-9FEA5C23057D}" srcOrd="4" destOrd="0" presId="urn:microsoft.com/office/officeart/2005/8/layout/cycle2"/>
    <dgm:cxn modelId="{7BA42382-C5AA-0A4E-B260-2F8EE2C26424}" type="presParOf" srcId="{E07E724C-8302-EC4C-82EA-CFDBE23C6A93}" destId="{C8774FE2-4A1E-3B43-B0CF-860EE08E9288}" srcOrd="5" destOrd="0" presId="urn:microsoft.com/office/officeart/2005/8/layout/cycle2"/>
    <dgm:cxn modelId="{C26F65F4-14C5-D946-A024-1BDD516146BF}" type="presParOf" srcId="{C8774FE2-4A1E-3B43-B0CF-860EE08E9288}" destId="{6919D3AA-1366-2D45-A778-48F8F06C6FC1}" srcOrd="0" destOrd="0" presId="urn:microsoft.com/office/officeart/2005/8/layout/cycle2"/>
    <dgm:cxn modelId="{32836580-C03A-664A-A2F1-235A879F3C15}" type="presParOf" srcId="{E07E724C-8302-EC4C-82EA-CFDBE23C6A93}" destId="{6826B05A-0F22-AA4C-9CD2-8E539EC91A83}" srcOrd="6" destOrd="0" presId="urn:microsoft.com/office/officeart/2005/8/layout/cycle2"/>
    <dgm:cxn modelId="{8492FFDC-E287-604A-AEC1-6D1AB6CB75F0}" type="presParOf" srcId="{E07E724C-8302-EC4C-82EA-CFDBE23C6A93}" destId="{C88F9EBE-C586-8142-A952-64664C4EA1E7}" srcOrd="7" destOrd="0" presId="urn:microsoft.com/office/officeart/2005/8/layout/cycle2"/>
    <dgm:cxn modelId="{C019F9A2-2885-9047-BD59-5B3EDA748416}" type="presParOf" srcId="{C88F9EBE-C586-8142-A952-64664C4EA1E7}" destId="{53523A96-6F80-B84D-839B-529F8B367A4E}" srcOrd="0" destOrd="0" presId="urn:microsoft.com/office/officeart/2005/8/layout/cycle2"/>
    <dgm:cxn modelId="{F2D6A61A-2C08-CC4D-B82C-3F9B746EFC83}" type="presParOf" srcId="{E07E724C-8302-EC4C-82EA-CFDBE23C6A93}" destId="{A4300F79-1F5D-6743-8272-1043055C628F}" srcOrd="8" destOrd="0" presId="urn:microsoft.com/office/officeart/2005/8/layout/cycle2"/>
    <dgm:cxn modelId="{EA68040E-0346-1740-AD34-C1BF4CE77A7D}" type="presParOf" srcId="{E07E724C-8302-EC4C-82EA-CFDBE23C6A93}" destId="{5CCAB92F-BC1E-4E40-95BB-B8B432FB72B6}" srcOrd="9" destOrd="0" presId="urn:microsoft.com/office/officeart/2005/8/layout/cycle2"/>
    <dgm:cxn modelId="{FF78160B-FFD8-3841-B17C-F0183B3F310E}" type="presParOf" srcId="{5CCAB92F-BC1E-4E40-95BB-B8B432FB72B6}" destId="{1DD2E0CA-C56B-C540-9C75-09B2716DC89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28288B-F3F2-6841-97B2-B530A3F1C456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17B64F-3A4E-2A48-99BD-900DD41BB623}">
      <dgm:prSet phldrT="[Texto]"/>
      <dgm:spPr/>
      <dgm:t>
        <a:bodyPr/>
        <a:lstStyle/>
        <a:p>
          <a:r>
            <a:rPr lang="es-ES" dirty="0" smtClean="0"/>
            <a:t>Cuantitativo</a:t>
          </a:r>
          <a:endParaRPr lang="es-ES" dirty="0"/>
        </a:p>
      </dgm:t>
    </dgm:pt>
    <dgm:pt modelId="{C36DA893-F35C-644D-92AD-56EBDE41C57D}" type="parTrans" cxnId="{B4E0A781-7591-B843-8AC6-86DC15984C29}">
      <dgm:prSet/>
      <dgm:spPr/>
      <dgm:t>
        <a:bodyPr/>
        <a:lstStyle/>
        <a:p>
          <a:endParaRPr lang="es-ES"/>
        </a:p>
      </dgm:t>
    </dgm:pt>
    <dgm:pt modelId="{48CE4E6F-2583-294D-946A-B2CEC2282BB0}" type="sibTrans" cxnId="{B4E0A781-7591-B843-8AC6-86DC15984C29}">
      <dgm:prSet/>
      <dgm:spPr/>
      <dgm:t>
        <a:bodyPr/>
        <a:lstStyle/>
        <a:p>
          <a:endParaRPr lang="es-ES"/>
        </a:p>
      </dgm:t>
    </dgm:pt>
    <dgm:pt modelId="{4C27EE7C-C14F-A947-BC66-22B329F7E893}">
      <dgm:prSet phldrT="[Texto]"/>
      <dgm:spPr/>
      <dgm:t>
        <a:bodyPr/>
        <a:lstStyle/>
        <a:p>
          <a:r>
            <a:rPr lang="es-ES" dirty="0" smtClean="0"/>
            <a:t>Mixto</a:t>
          </a:r>
          <a:endParaRPr lang="es-ES" dirty="0"/>
        </a:p>
      </dgm:t>
    </dgm:pt>
    <dgm:pt modelId="{77258B35-C77B-6D48-9DD7-BF93802F6FE2}" type="parTrans" cxnId="{696BBF57-93B6-3B48-92BC-F90D8C00B8F4}">
      <dgm:prSet/>
      <dgm:spPr/>
      <dgm:t>
        <a:bodyPr/>
        <a:lstStyle/>
        <a:p>
          <a:endParaRPr lang="es-ES"/>
        </a:p>
      </dgm:t>
    </dgm:pt>
    <dgm:pt modelId="{6AE6570E-1F4E-3944-BCD6-47FBA0C0D7C1}" type="sibTrans" cxnId="{696BBF57-93B6-3B48-92BC-F90D8C00B8F4}">
      <dgm:prSet/>
      <dgm:spPr/>
      <dgm:t>
        <a:bodyPr/>
        <a:lstStyle/>
        <a:p>
          <a:endParaRPr lang="es-ES"/>
        </a:p>
      </dgm:t>
    </dgm:pt>
    <dgm:pt modelId="{70514516-515F-244C-9BF3-2F1EEC022EA4}">
      <dgm:prSet phldrT="[Texto]"/>
      <dgm:spPr/>
      <dgm:t>
        <a:bodyPr/>
        <a:lstStyle/>
        <a:p>
          <a:r>
            <a:rPr lang="es-ES" dirty="0" smtClean="0"/>
            <a:t>Cualitativo</a:t>
          </a:r>
          <a:endParaRPr lang="es-ES" dirty="0"/>
        </a:p>
      </dgm:t>
    </dgm:pt>
    <dgm:pt modelId="{72C4E695-8B63-8948-AA1B-8A13C1854B04}" type="parTrans" cxnId="{5557BBFB-A1BF-C14A-AD1D-DD6AF5379988}">
      <dgm:prSet/>
      <dgm:spPr/>
      <dgm:t>
        <a:bodyPr/>
        <a:lstStyle/>
        <a:p>
          <a:endParaRPr lang="es-ES"/>
        </a:p>
      </dgm:t>
    </dgm:pt>
    <dgm:pt modelId="{827B8890-B29A-5545-8861-428675F4F122}" type="sibTrans" cxnId="{5557BBFB-A1BF-C14A-AD1D-DD6AF5379988}">
      <dgm:prSet/>
      <dgm:spPr/>
      <dgm:t>
        <a:bodyPr/>
        <a:lstStyle/>
        <a:p>
          <a:endParaRPr lang="es-ES"/>
        </a:p>
      </dgm:t>
    </dgm:pt>
    <dgm:pt modelId="{5B5F0538-AEA4-184A-8343-395DE1153B2D}" type="pres">
      <dgm:prSet presAssocID="{3328288B-F3F2-6841-97B2-B530A3F1C4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30C0404-673F-3841-A248-2CEE4655AEBA}" type="pres">
      <dgm:prSet presAssocID="{C817B64F-3A4E-2A48-99BD-900DD41BB623}" presName="composite" presStyleCnt="0"/>
      <dgm:spPr/>
    </dgm:pt>
    <dgm:pt modelId="{68FE639C-1974-8845-AFFF-33A116321B5E}" type="pres">
      <dgm:prSet presAssocID="{C817B64F-3A4E-2A48-99BD-900DD41BB623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486ACF-6F61-C74B-8A79-0A488395D5A5}" type="pres">
      <dgm:prSet presAssocID="{C817B64F-3A4E-2A48-99BD-900DD41BB623}" presName="rect2" presStyleLbl="fgImgPlace1" presStyleIdx="0" presStyleCnt="3"/>
      <dgm:spPr/>
    </dgm:pt>
    <dgm:pt modelId="{18902745-AE6B-CF49-BC29-C98D05798A20}" type="pres">
      <dgm:prSet presAssocID="{48CE4E6F-2583-294D-946A-B2CEC2282BB0}" presName="sibTrans" presStyleCnt="0"/>
      <dgm:spPr/>
    </dgm:pt>
    <dgm:pt modelId="{D20F6BA7-3456-C54E-AAD5-CEF6CE479D33}" type="pres">
      <dgm:prSet presAssocID="{4C27EE7C-C14F-A947-BC66-22B329F7E893}" presName="composite" presStyleCnt="0"/>
      <dgm:spPr/>
    </dgm:pt>
    <dgm:pt modelId="{5C04C9F3-BFC7-E946-824F-C36471A36C70}" type="pres">
      <dgm:prSet presAssocID="{4C27EE7C-C14F-A947-BC66-22B329F7E893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55368D-7024-9B4C-A05F-B3DF97331CD6}" type="pres">
      <dgm:prSet presAssocID="{4C27EE7C-C14F-A947-BC66-22B329F7E893}" presName="rect2" presStyleLbl="fgImgPlace1" presStyleIdx="1" presStyleCnt="3"/>
      <dgm:spPr/>
    </dgm:pt>
    <dgm:pt modelId="{10B69D42-E018-9746-8423-0BD1443C81B0}" type="pres">
      <dgm:prSet presAssocID="{6AE6570E-1F4E-3944-BCD6-47FBA0C0D7C1}" presName="sibTrans" presStyleCnt="0"/>
      <dgm:spPr/>
    </dgm:pt>
    <dgm:pt modelId="{DA02ECA2-6CD5-FD4D-AEF7-95832D7A1AE3}" type="pres">
      <dgm:prSet presAssocID="{70514516-515F-244C-9BF3-2F1EEC022EA4}" presName="composite" presStyleCnt="0"/>
      <dgm:spPr/>
    </dgm:pt>
    <dgm:pt modelId="{3E62492D-4C29-1C48-A2D8-C9F066877243}" type="pres">
      <dgm:prSet presAssocID="{70514516-515F-244C-9BF3-2F1EEC022EA4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F887D18-5820-3548-8160-D5654EB083F5}" type="pres">
      <dgm:prSet presAssocID="{70514516-515F-244C-9BF3-2F1EEC022EA4}" presName="rect2" presStyleLbl="fgImgPlace1" presStyleIdx="2" presStyleCnt="3"/>
      <dgm:spPr/>
    </dgm:pt>
  </dgm:ptLst>
  <dgm:cxnLst>
    <dgm:cxn modelId="{5557BBFB-A1BF-C14A-AD1D-DD6AF5379988}" srcId="{3328288B-F3F2-6841-97B2-B530A3F1C456}" destId="{70514516-515F-244C-9BF3-2F1EEC022EA4}" srcOrd="2" destOrd="0" parTransId="{72C4E695-8B63-8948-AA1B-8A13C1854B04}" sibTransId="{827B8890-B29A-5545-8861-428675F4F122}"/>
    <dgm:cxn modelId="{E00398B5-21B7-2A4A-9DF2-E7D39C9D28BF}" type="presOf" srcId="{4C27EE7C-C14F-A947-BC66-22B329F7E893}" destId="{5C04C9F3-BFC7-E946-824F-C36471A36C70}" srcOrd="0" destOrd="0" presId="urn:microsoft.com/office/officeart/2008/layout/PictureStrips"/>
    <dgm:cxn modelId="{2F52C8C7-8785-6B4C-B08E-1671C48289D2}" type="presOf" srcId="{70514516-515F-244C-9BF3-2F1EEC022EA4}" destId="{3E62492D-4C29-1C48-A2D8-C9F066877243}" srcOrd="0" destOrd="0" presId="urn:microsoft.com/office/officeart/2008/layout/PictureStrips"/>
    <dgm:cxn modelId="{87EC7A3A-0648-BD4A-A3DC-98DAD9F13D94}" type="presOf" srcId="{3328288B-F3F2-6841-97B2-B530A3F1C456}" destId="{5B5F0538-AEA4-184A-8343-395DE1153B2D}" srcOrd="0" destOrd="0" presId="urn:microsoft.com/office/officeart/2008/layout/PictureStrips"/>
    <dgm:cxn modelId="{A343F2D1-E533-354A-B783-FCD91522A5A5}" type="presOf" srcId="{C817B64F-3A4E-2A48-99BD-900DD41BB623}" destId="{68FE639C-1974-8845-AFFF-33A116321B5E}" srcOrd="0" destOrd="0" presId="urn:microsoft.com/office/officeart/2008/layout/PictureStrips"/>
    <dgm:cxn modelId="{696BBF57-93B6-3B48-92BC-F90D8C00B8F4}" srcId="{3328288B-F3F2-6841-97B2-B530A3F1C456}" destId="{4C27EE7C-C14F-A947-BC66-22B329F7E893}" srcOrd="1" destOrd="0" parTransId="{77258B35-C77B-6D48-9DD7-BF93802F6FE2}" sibTransId="{6AE6570E-1F4E-3944-BCD6-47FBA0C0D7C1}"/>
    <dgm:cxn modelId="{B4E0A781-7591-B843-8AC6-86DC15984C29}" srcId="{3328288B-F3F2-6841-97B2-B530A3F1C456}" destId="{C817B64F-3A4E-2A48-99BD-900DD41BB623}" srcOrd="0" destOrd="0" parTransId="{C36DA893-F35C-644D-92AD-56EBDE41C57D}" sibTransId="{48CE4E6F-2583-294D-946A-B2CEC2282BB0}"/>
    <dgm:cxn modelId="{0DC860E6-15A5-0942-8943-CE4F215F984F}" type="presParOf" srcId="{5B5F0538-AEA4-184A-8343-395DE1153B2D}" destId="{C30C0404-673F-3841-A248-2CEE4655AEBA}" srcOrd="0" destOrd="0" presId="urn:microsoft.com/office/officeart/2008/layout/PictureStrips"/>
    <dgm:cxn modelId="{9A0F1CB9-A1C2-2346-80FB-E224990D02A2}" type="presParOf" srcId="{C30C0404-673F-3841-A248-2CEE4655AEBA}" destId="{68FE639C-1974-8845-AFFF-33A116321B5E}" srcOrd="0" destOrd="0" presId="urn:microsoft.com/office/officeart/2008/layout/PictureStrips"/>
    <dgm:cxn modelId="{358C16E5-7730-6C4D-92F2-5F6FCF9FB7B6}" type="presParOf" srcId="{C30C0404-673F-3841-A248-2CEE4655AEBA}" destId="{34486ACF-6F61-C74B-8A79-0A488395D5A5}" srcOrd="1" destOrd="0" presId="urn:microsoft.com/office/officeart/2008/layout/PictureStrips"/>
    <dgm:cxn modelId="{1B8926A7-8E38-984A-AB95-DEC815790C10}" type="presParOf" srcId="{5B5F0538-AEA4-184A-8343-395DE1153B2D}" destId="{18902745-AE6B-CF49-BC29-C98D05798A20}" srcOrd="1" destOrd="0" presId="urn:microsoft.com/office/officeart/2008/layout/PictureStrips"/>
    <dgm:cxn modelId="{3F8DD1DC-8359-2249-9785-1CEB96F2D284}" type="presParOf" srcId="{5B5F0538-AEA4-184A-8343-395DE1153B2D}" destId="{D20F6BA7-3456-C54E-AAD5-CEF6CE479D33}" srcOrd="2" destOrd="0" presId="urn:microsoft.com/office/officeart/2008/layout/PictureStrips"/>
    <dgm:cxn modelId="{390F5F53-17A3-0A4F-AA8C-56E4A1EC54EC}" type="presParOf" srcId="{D20F6BA7-3456-C54E-AAD5-CEF6CE479D33}" destId="{5C04C9F3-BFC7-E946-824F-C36471A36C70}" srcOrd="0" destOrd="0" presId="urn:microsoft.com/office/officeart/2008/layout/PictureStrips"/>
    <dgm:cxn modelId="{3D713E21-DB13-AF4A-BE80-8819BF2DDD69}" type="presParOf" srcId="{D20F6BA7-3456-C54E-AAD5-CEF6CE479D33}" destId="{FC55368D-7024-9B4C-A05F-B3DF97331CD6}" srcOrd="1" destOrd="0" presId="urn:microsoft.com/office/officeart/2008/layout/PictureStrips"/>
    <dgm:cxn modelId="{9B607CFC-4663-514E-91B6-89EC245AC3AA}" type="presParOf" srcId="{5B5F0538-AEA4-184A-8343-395DE1153B2D}" destId="{10B69D42-E018-9746-8423-0BD1443C81B0}" srcOrd="3" destOrd="0" presId="urn:microsoft.com/office/officeart/2008/layout/PictureStrips"/>
    <dgm:cxn modelId="{D28678DE-97E0-404A-8B9A-DCB616683091}" type="presParOf" srcId="{5B5F0538-AEA4-184A-8343-395DE1153B2D}" destId="{DA02ECA2-6CD5-FD4D-AEF7-95832D7A1AE3}" srcOrd="4" destOrd="0" presId="urn:microsoft.com/office/officeart/2008/layout/PictureStrips"/>
    <dgm:cxn modelId="{6EDFC557-87C9-D148-8E53-6BEAE932C9C0}" type="presParOf" srcId="{DA02ECA2-6CD5-FD4D-AEF7-95832D7A1AE3}" destId="{3E62492D-4C29-1C48-A2D8-C9F066877243}" srcOrd="0" destOrd="0" presId="urn:microsoft.com/office/officeart/2008/layout/PictureStrips"/>
    <dgm:cxn modelId="{591897E0-D821-744D-8DCD-0788A88D5FAC}" type="presParOf" srcId="{DA02ECA2-6CD5-FD4D-AEF7-95832D7A1AE3}" destId="{AF887D18-5820-3548-8160-D5654EB083F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D54108-5B1E-9B41-A940-AC23556D74BC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9D77DD9-8878-4248-B0C7-CB56D9DBAEC0}">
      <dgm:prSet phldrT="[Texto]"/>
      <dgm:spPr/>
      <dgm:t>
        <a:bodyPr/>
        <a:lstStyle/>
        <a:p>
          <a:r>
            <a:rPr lang="es-ES" dirty="0" smtClean="0"/>
            <a:t>Cuantitativo</a:t>
          </a:r>
          <a:endParaRPr lang="es-ES" dirty="0"/>
        </a:p>
      </dgm:t>
    </dgm:pt>
    <dgm:pt modelId="{BCB9A56B-C1C6-164B-A900-87903DCCF570}" type="parTrans" cxnId="{FE56C27A-F5D5-6D41-846C-107C6BA68FA5}">
      <dgm:prSet/>
      <dgm:spPr/>
      <dgm:t>
        <a:bodyPr/>
        <a:lstStyle/>
        <a:p>
          <a:endParaRPr lang="es-ES"/>
        </a:p>
      </dgm:t>
    </dgm:pt>
    <dgm:pt modelId="{06016FC4-CC73-7147-9585-15C7CF44DFC6}" type="sibTrans" cxnId="{FE56C27A-F5D5-6D41-846C-107C6BA68FA5}">
      <dgm:prSet/>
      <dgm:spPr/>
      <dgm:t>
        <a:bodyPr/>
        <a:lstStyle/>
        <a:p>
          <a:endParaRPr lang="es-ES"/>
        </a:p>
      </dgm:t>
    </dgm:pt>
    <dgm:pt modelId="{E4179322-FB9F-E14D-8BAE-9F7F561EE61F}">
      <dgm:prSet phldrT="[Texto]"/>
      <dgm:spPr/>
      <dgm:t>
        <a:bodyPr/>
        <a:lstStyle/>
        <a:p>
          <a:endParaRPr lang="es-ES" dirty="0" smtClean="0"/>
        </a:p>
        <a:p>
          <a:r>
            <a:rPr lang="es-ES" dirty="0" smtClean="0"/>
            <a:t>Planteamientos acotados</a:t>
          </a:r>
        </a:p>
      </dgm:t>
    </dgm:pt>
    <dgm:pt modelId="{5D9F5EF9-F0EA-E846-8801-3EA34D716ACB}" type="parTrans" cxnId="{10A79BB1-E0DC-6547-8636-BAA5E054CFDA}">
      <dgm:prSet/>
      <dgm:spPr/>
      <dgm:t>
        <a:bodyPr/>
        <a:lstStyle/>
        <a:p>
          <a:endParaRPr lang="es-ES"/>
        </a:p>
      </dgm:t>
    </dgm:pt>
    <dgm:pt modelId="{4CAB386A-5560-5C41-B61A-9783CCB50D56}" type="sibTrans" cxnId="{10A79BB1-E0DC-6547-8636-BAA5E054CFDA}">
      <dgm:prSet/>
      <dgm:spPr/>
      <dgm:t>
        <a:bodyPr/>
        <a:lstStyle/>
        <a:p>
          <a:endParaRPr lang="es-ES"/>
        </a:p>
      </dgm:t>
    </dgm:pt>
    <dgm:pt modelId="{62F4E11B-F46B-4746-81FB-EF28D4DF389A}">
      <dgm:prSet phldrT="[Texto]"/>
      <dgm:spPr/>
      <dgm:t>
        <a:bodyPr/>
        <a:lstStyle/>
        <a:p>
          <a:endParaRPr lang="es-ES" dirty="0" smtClean="0"/>
        </a:p>
        <a:p>
          <a:r>
            <a:rPr lang="es-ES" dirty="0" smtClean="0"/>
            <a:t>Mide fenómenos</a:t>
          </a:r>
          <a:endParaRPr lang="es-ES" dirty="0"/>
        </a:p>
      </dgm:t>
    </dgm:pt>
    <dgm:pt modelId="{647B33E5-52FC-7949-9B86-9AE628031E24}" type="parTrans" cxnId="{6507268B-C8FB-9D43-92A3-E77EDE5917A7}">
      <dgm:prSet/>
      <dgm:spPr/>
      <dgm:t>
        <a:bodyPr/>
        <a:lstStyle/>
        <a:p>
          <a:endParaRPr lang="es-ES"/>
        </a:p>
      </dgm:t>
    </dgm:pt>
    <dgm:pt modelId="{0E3AC038-A714-A349-B06F-683D0DCF877C}" type="sibTrans" cxnId="{6507268B-C8FB-9D43-92A3-E77EDE5917A7}">
      <dgm:prSet/>
      <dgm:spPr/>
      <dgm:t>
        <a:bodyPr/>
        <a:lstStyle/>
        <a:p>
          <a:endParaRPr lang="es-ES"/>
        </a:p>
      </dgm:t>
    </dgm:pt>
    <dgm:pt modelId="{AFA276E3-7985-5841-AA8C-AD0AF3ACC7D8}">
      <dgm:prSet phldrT="[Texto]"/>
      <dgm:spPr/>
      <dgm:t>
        <a:bodyPr/>
        <a:lstStyle/>
        <a:p>
          <a:r>
            <a:rPr lang="es-ES" dirty="0" smtClean="0"/>
            <a:t>Utiliza estadísticas</a:t>
          </a:r>
          <a:endParaRPr lang="es-ES" dirty="0"/>
        </a:p>
      </dgm:t>
    </dgm:pt>
    <dgm:pt modelId="{DD1EA722-B279-F741-A658-F21D4CA83EBD}" type="parTrans" cxnId="{1C102538-544D-FF41-82D9-E1F46B999AD3}">
      <dgm:prSet/>
      <dgm:spPr/>
      <dgm:t>
        <a:bodyPr/>
        <a:lstStyle/>
        <a:p>
          <a:endParaRPr lang="es-ES"/>
        </a:p>
      </dgm:t>
    </dgm:pt>
    <dgm:pt modelId="{13842384-B6B7-E948-815C-E4093FEC2CA2}" type="sibTrans" cxnId="{1C102538-544D-FF41-82D9-E1F46B999AD3}">
      <dgm:prSet/>
      <dgm:spPr/>
      <dgm:t>
        <a:bodyPr/>
        <a:lstStyle/>
        <a:p>
          <a:endParaRPr lang="es-ES"/>
        </a:p>
      </dgm:t>
    </dgm:pt>
    <dgm:pt modelId="{47E01F23-94BA-DD42-A626-C1AFE6CCE5A2}">
      <dgm:prSet phldrT="[Texto]"/>
      <dgm:spPr/>
      <dgm:t>
        <a:bodyPr/>
        <a:lstStyle/>
        <a:p>
          <a:r>
            <a:rPr lang="es-ES" dirty="0" smtClean="0"/>
            <a:t>Prueba de hipótesis y teoría</a:t>
          </a:r>
          <a:endParaRPr lang="es-ES" dirty="0"/>
        </a:p>
      </dgm:t>
    </dgm:pt>
    <dgm:pt modelId="{5A7E9355-196D-F64C-A4DF-13151010898A}" type="parTrans" cxnId="{41E4E0E7-2879-8F4C-8740-46810F7FB5A7}">
      <dgm:prSet/>
      <dgm:spPr/>
      <dgm:t>
        <a:bodyPr/>
        <a:lstStyle/>
        <a:p>
          <a:endParaRPr lang="es-ES"/>
        </a:p>
      </dgm:t>
    </dgm:pt>
    <dgm:pt modelId="{73902AC0-9A58-D743-834A-F610799FC788}" type="sibTrans" cxnId="{41E4E0E7-2879-8F4C-8740-46810F7FB5A7}">
      <dgm:prSet/>
      <dgm:spPr/>
      <dgm:t>
        <a:bodyPr/>
        <a:lstStyle/>
        <a:p>
          <a:endParaRPr lang="es-ES"/>
        </a:p>
      </dgm:t>
    </dgm:pt>
    <dgm:pt modelId="{E44E8649-C762-464B-93DE-BAE872020099}" type="pres">
      <dgm:prSet presAssocID="{A2D54108-5B1E-9B41-A940-AC23556D74B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C9A79C0-312B-2145-B630-68E99A675251}" type="pres">
      <dgm:prSet presAssocID="{A2D54108-5B1E-9B41-A940-AC23556D74BC}" presName="matrix" presStyleCnt="0"/>
      <dgm:spPr/>
    </dgm:pt>
    <dgm:pt modelId="{02A1F060-8711-A342-A73E-414AE5E24EEB}" type="pres">
      <dgm:prSet presAssocID="{A2D54108-5B1E-9B41-A940-AC23556D74BC}" presName="tile1" presStyleLbl="node1" presStyleIdx="0" presStyleCnt="4"/>
      <dgm:spPr/>
      <dgm:t>
        <a:bodyPr/>
        <a:lstStyle/>
        <a:p>
          <a:endParaRPr lang="es-ES"/>
        </a:p>
      </dgm:t>
    </dgm:pt>
    <dgm:pt modelId="{F64C813C-13BF-E14A-BE88-49BDA25AF6D2}" type="pres">
      <dgm:prSet presAssocID="{A2D54108-5B1E-9B41-A940-AC23556D74B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ECA622-6D28-5A40-8D0B-4476B8C2C4E2}" type="pres">
      <dgm:prSet presAssocID="{A2D54108-5B1E-9B41-A940-AC23556D74BC}" presName="tile2" presStyleLbl="node1" presStyleIdx="1" presStyleCnt="4"/>
      <dgm:spPr/>
      <dgm:t>
        <a:bodyPr/>
        <a:lstStyle/>
        <a:p>
          <a:endParaRPr lang="es-ES"/>
        </a:p>
      </dgm:t>
    </dgm:pt>
    <dgm:pt modelId="{B6D46ACC-A029-FB4C-803D-CF1EA94C0DCA}" type="pres">
      <dgm:prSet presAssocID="{A2D54108-5B1E-9B41-A940-AC23556D74B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BA6933-08F7-2C4E-891C-585DA7B3EB84}" type="pres">
      <dgm:prSet presAssocID="{A2D54108-5B1E-9B41-A940-AC23556D74BC}" presName="tile3" presStyleLbl="node1" presStyleIdx="2" presStyleCnt="4"/>
      <dgm:spPr/>
      <dgm:t>
        <a:bodyPr/>
        <a:lstStyle/>
        <a:p>
          <a:endParaRPr lang="es-ES"/>
        </a:p>
      </dgm:t>
    </dgm:pt>
    <dgm:pt modelId="{6A128834-F720-9741-A763-7073C2E62EFC}" type="pres">
      <dgm:prSet presAssocID="{A2D54108-5B1E-9B41-A940-AC23556D74B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8C01DD-5A6F-0745-A94C-3B2DCBA9E588}" type="pres">
      <dgm:prSet presAssocID="{A2D54108-5B1E-9B41-A940-AC23556D74BC}" presName="tile4" presStyleLbl="node1" presStyleIdx="3" presStyleCnt="4"/>
      <dgm:spPr/>
      <dgm:t>
        <a:bodyPr/>
        <a:lstStyle/>
        <a:p>
          <a:endParaRPr lang="es-ES"/>
        </a:p>
      </dgm:t>
    </dgm:pt>
    <dgm:pt modelId="{ECB9167C-6EEA-2C40-A02B-F8F76E199E4D}" type="pres">
      <dgm:prSet presAssocID="{A2D54108-5B1E-9B41-A940-AC23556D74B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A10209-5260-7347-B18C-F01F982CA2B9}" type="pres">
      <dgm:prSet presAssocID="{A2D54108-5B1E-9B41-A940-AC23556D74B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</dgm:ptLst>
  <dgm:cxnLst>
    <dgm:cxn modelId="{1F6BA469-30D2-8747-88A0-2F3A570D1CF1}" type="presOf" srcId="{62F4E11B-F46B-4746-81FB-EF28D4DF389A}" destId="{B6D46ACC-A029-FB4C-803D-CF1EA94C0DCA}" srcOrd="1" destOrd="0" presId="urn:microsoft.com/office/officeart/2005/8/layout/matrix1"/>
    <dgm:cxn modelId="{9CEB830C-71BF-C04F-BCB3-68815F0C5C5B}" type="presOf" srcId="{AFA276E3-7985-5841-AA8C-AD0AF3ACC7D8}" destId="{6A128834-F720-9741-A763-7073C2E62EFC}" srcOrd="1" destOrd="0" presId="urn:microsoft.com/office/officeart/2005/8/layout/matrix1"/>
    <dgm:cxn modelId="{D062E3B4-E053-ED48-9356-CE17B981470B}" type="presOf" srcId="{62F4E11B-F46B-4746-81FB-EF28D4DF389A}" destId="{DEECA622-6D28-5A40-8D0B-4476B8C2C4E2}" srcOrd="0" destOrd="0" presId="urn:microsoft.com/office/officeart/2005/8/layout/matrix1"/>
    <dgm:cxn modelId="{41E4E0E7-2879-8F4C-8740-46810F7FB5A7}" srcId="{39D77DD9-8878-4248-B0C7-CB56D9DBAEC0}" destId="{47E01F23-94BA-DD42-A626-C1AFE6CCE5A2}" srcOrd="3" destOrd="0" parTransId="{5A7E9355-196D-F64C-A4DF-13151010898A}" sibTransId="{73902AC0-9A58-D743-834A-F610799FC788}"/>
    <dgm:cxn modelId="{99874C9F-4D97-1C4F-B046-362AB5402D11}" type="presOf" srcId="{AFA276E3-7985-5841-AA8C-AD0AF3ACC7D8}" destId="{0DBA6933-08F7-2C4E-891C-585DA7B3EB84}" srcOrd="0" destOrd="0" presId="urn:microsoft.com/office/officeart/2005/8/layout/matrix1"/>
    <dgm:cxn modelId="{6507268B-C8FB-9D43-92A3-E77EDE5917A7}" srcId="{39D77DD9-8878-4248-B0C7-CB56D9DBAEC0}" destId="{62F4E11B-F46B-4746-81FB-EF28D4DF389A}" srcOrd="1" destOrd="0" parTransId="{647B33E5-52FC-7949-9B86-9AE628031E24}" sibTransId="{0E3AC038-A714-A349-B06F-683D0DCF877C}"/>
    <dgm:cxn modelId="{CF7F34EF-D048-2649-8F00-F47DBE6D6584}" type="presOf" srcId="{47E01F23-94BA-DD42-A626-C1AFE6CCE5A2}" destId="{B38C01DD-5A6F-0745-A94C-3B2DCBA9E588}" srcOrd="0" destOrd="0" presId="urn:microsoft.com/office/officeart/2005/8/layout/matrix1"/>
    <dgm:cxn modelId="{C41D57B7-0CD2-AA4A-87EA-4387CB48C7B6}" type="presOf" srcId="{E4179322-FB9F-E14D-8BAE-9F7F561EE61F}" destId="{F64C813C-13BF-E14A-BE88-49BDA25AF6D2}" srcOrd="1" destOrd="0" presId="urn:microsoft.com/office/officeart/2005/8/layout/matrix1"/>
    <dgm:cxn modelId="{10A79BB1-E0DC-6547-8636-BAA5E054CFDA}" srcId="{39D77DD9-8878-4248-B0C7-CB56D9DBAEC0}" destId="{E4179322-FB9F-E14D-8BAE-9F7F561EE61F}" srcOrd="0" destOrd="0" parTransId="{5D9F5EF9-F0EA-E846-8801-3EA34D716ACB}" sibTransId="{4CAB386A-5560-5C41-B61A-9783CCB50D56}"/>
    <dgm:cxn modelId="{FE56C27A-F5D5-6D41-846C-107C6BA68FA5}" srcId="{A2D54108-5B1E-9B41-A940-AC23556D74BC}" destId="{39D77DD9-8878-4248-B0C7-CB56D9DBAEC0}" srcOrd="0" destOrd="0" parTransId="{BCB9A56B-C1C6-164B-A900-87903DCCF570}" sibTransId="{06016FC4-CC73-7147-9585-15C7CF44DFC6}"/>
    <dgm:cxn modelId="{341CCD8E-D8A3-1442-99C1-952847A46CA1}" type="presOf" srcId="{39D77DD9-8878-4248-B0C7-CB56D9DBAEC0}" destId="{ACA10209-5260-7347-B18C-F01F982CA2B9}" srcOrd="0" destOrd="0" presId="urn:microsoft.com/office/officeart/2005/8/layout/matrix1"/>
    <dgm:cxn modelId="{6A132FA6-A87C-E446-8135-D868B9392570}" type="presOf" srcId="{A2D54108-5B1E-9B41-A940-AC23556D74BC}" destId="{E44E8649-C762-464B-93DE-BAE872020099}" srcOrd="0" destOrd="0" presId="urn:microsoft.com/office/officeart/2005/8/layout/matrix1"/>
    <dgm:cxn modelId="{49F2F63A-5ACA-F44C-BBE3-7398F54BC6AA}" type="presOf" srcId="{47E01F23-94BA-DD42-A626-C1AFE6CCE5A2}" destId="{ECB9167C-6EEA-2C40-A02B-F8F76E199E4D}" srcOrd="1" destOrd="0" presId="urn:microsoft.com/office/officeart/2005/8/layout/matrix1"/>
    <dgm:cxn modelId="{7E863562-F0B5-7D40-B7CD-D53A713174C6}" type="presOf" srcId="{E4179322-FB9F-E14D-8BAE-9F7F561EE61F}" destId="{02A1F060-8711-A342-A73E-414AE5E24EEB}" srcOrd="0" destOrd="0" presId="urn:microsoft.com/office/officeart/2005/8/layout/matrix1"/>
    <dgm:cxn modelId="{1C102538-544D-FF41-82D9-E1F46B999AD3}" srcId="{39D77DD9-8878-4248-B0C7-CB56D9DBAEC0}" destId="{AFA276E3-7985-5841-AA8C-AD0AF3ACC7D8}" srcOrd="2" destOrd="0" parTransId="{DD1EA722-B279-F741-A658-F21D4CA83EBD}" sibTransId="{13842384-B6B7-E948-815C-E4093FEC2CA2}"/>
    <dgm:cxn modelId="{47E69533-BCEC-924A-9EB9-39CA8823FB1F}" type="presParOf" srcId="{E44E8649-C762-464B-93DE-BAE872020099}" destId="{4C9A79C0-312B-2145-B630-68E99A675251}" srcOrd="0" destOrd="0" presId="urn:microsoft.com/office/officeart/2005/8/layout/matrix1"/>
    <dgm:cxn modelId="{D195DC34-D5D4-4645-B27B-BB6FCF366853}" type="presParOf" srcId="{4C9A79C0-312B-2145-B630-68E99A675251}" destId="{02A1F060-8711-A342-A73E-414AE5E24EEB}" srcOrd="0" destOrd="0" presId="urn:microsoft.com/office/officeart/2005/8/layout/matrix1"/>
    <dgm:cxn modelId="{0940141F-F311-4443-B4D1-6C5C89E13997}" type="presParOf" srcId="{4C9A79C0-312B-2145-B630-68E99A675251}" destId="{F64C813C-13BF-E14A-BE88-49BDA25AF6D2}" srcOrd="1" destOrd="0" presId="urn:microsoft.com/office/officeart/2005/8/layout/matrix1"/>
    <dgm:cxn modelId="{05B5D9C4-32E1-B34C-B77F-9C2820EAE6C4}" type="presParOf" srcId="{4C9A79C0-312B-2145-B630-68E99A675251}" destId="{DEECA622-6D28-5A40-8D0B-4476B8C2C4E2}" srcOrd="2" destOrd="0" presId="urn:microsoft.com/office/officeart/2005/8/layout/matrix1"/>
    <dgm:cxn modelId="{92E9E570-29EF-FA4A-8032-66E2FA1ABE76}" type="presParOf" srcId="{4C9A79C0-312B-2145-B630-68E99A675251}" destId="{B6D46ACC-A029-FB4C-803D-CF1EA94C0DCA}" srcOrd="3" destOrd="0" presId="urn:microsoft.com/office/officeart/2005/8/layout/matrix1"/>
    <dgm:cxn modelId="{BA4AA665-5D36-B04D-BD7D-1BAA94867B2E}" type="presParOf" srcId="{4C9A79C0-312B-2145-B630-68E99A675251}" destId="{0DBA6933-08F7-2C4E-891C-585DA7B3EB84}" srcOrd="4" destOrd="0" presId="urn:microsoft.com/office/officeart/2005/8/layout/matrix1"/>
    <dgm:cxn modelId="{9BEA6CA1-F9AF-DC43-9306-ECCC730903E9}" type="presParOf" srcId="{4C9A79C0-312B-2145-B630-68E99A675251}" destId="{6A128834-F720-9741-A763-7073C2E62EFC}" srcOrd="5" destOrd="0" presId="urn:microsoft.com/office/officeart/2005/8/layout/matrix1"/>
    <dgm:cxn modelId="{F9639F9A-547F-FE4A-B338-67C900B48295}" type="presParOf" srcId="{4C9A79C0-312B-2145-B630-68E99A675251}" destId="{B38C01DD-5A6F-0745-A94C-3B2DCBA9E588}" srcOrd="6" destOrd="0" presId="urn:microsoft.com/office/officeart/2005/8/layout/matrix1"/>
    <dgm:cxn modelId="{76909DC6-1495-9F4E-B52D-E0724D3C8920}" type="presParOf" srcId="{4C9A79C0-312B-2145-B630-68E99A675251}" destId="{ECB9167C-6EEA-2C40-A02B-F8F76E199E4D}" srcOrd="7" destOrd="0" presId="urn:microsoft.com/office/officeart/2005/8/layout/matrix1"/>
    <dgm:cxn modelId="{C9A34422-FE8C-F146-8278-A53E31619419}" type="presParOf" srcId="{E44E8649-C762-464B-93DE-BAE872020099}" destId="{ACA10209-5260-7347-B18C-F01F982CA2B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5A4FFF1-7D6B-1B48-8102-5DF984CAEF2E}" type="doc">
      <dgm:prSet loTypeId="urn:microsoft.com/office/officeart/2008/layout/PictureStrip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B32BFA5-AE6A-664D-9900-A2496AF0D8AD}">
      <dgm:prSet phldrT="[Texto]"/>
      <dgm:spPr/>
      <dgm:t>
        <a:bodyPr/>
        <a:lstStyle/>
        <a:p>
          <a:r>
            <a:rPr lang="es-ES" dirty="0" smtClean="0"/>
            <a:t>Deductivo</a:t>
          </a:r>
          <a:endParaRPr lang="es-ES" dirty="0"/>
        </a:p>
      </dgm:t>
    </dgm:pt>
    <dgm:pt modelId="{92F39B36-9C45-D94E-89EB-60B393C5ED6C}" type="parTrans" cxnId="{38FC5A79-97EA-7249-A43B-1EC00E1D6944}">
      <dgm:prSet/>
      <dgm:spPr/>
      <dgm:t>
        <a:bodyPr/>
        <a:lstStyle/>
        <a:p>
          <a:endParaRPr lang="es-ES"/>
        </a:p>
      </dgm:t>
    </dgm:pt>
    <dgm:pt modelId="{9348E9B8-0549-BE4D-9BFE-ABF27A08771C}" type="sibTrans" cxnId="{38FC5A79-97EA-7249-A43B-1EC00E1D6944}">
      <dgm:prSet/>
      <dgm:spPr/>
      <dgm:t>
        <a:bodyPr/>
        <a:lstStyle/>
        <a:p>
          <a:endParaRPr lang="es-ES"/>
        </a:p>
      </dgm:t>
    </dgm:pt>
    <dgm:pt modelId="{E919B9C5-589C-754C-9822-FDB7CFB21777}">
      <dgm:prSet phldrT="[Texto]"/>
      <dgm:spPr/>
      <dgm:t>
        <a:bodyPr/>
        <a:lstStyle/>
        <a:p>
          <a:r>
            <a:rPr lang="es-ES" dirty="0" smtClean="0"/>
            <a:t>Secuencial</a:t>
          </a:r>
          <a:endParaRPr lang="es-ES" dirty="0"/>
        </a:p>
      </dgm:t>
    </dgm:pt>
    <dgm:pt modelId="{BDE700A9-C40C-B646-9362-E62E5A12BCEF}" type="parTrans" cxnId="{08BFB987-8123-3D4B-9A0E-13250F536C65}">
      <dgm:prSet/>
      <dgm:spPr/>
      <dgm:t>
        <a:bodyPr/>
        <a:lstStyle/>
        <a:p>
          <a:endParaRPr lang="es-ES"/>
        </a:p>
      </dgm:t>
    </dgm:pt>
    <dgm:pt modelId="{C3E1FB62-66BA-AB43-9270-FA255DD7BD27}" type="sibTrans" cxnId="{08BFB987-8123-3D4B-9A0E-13250F536C65}">
      <dgm:prSet/>
      <dgm:spPr/>
      <dgm:t>
        <a:bodyPr/>
        <a:lstStyle/>
        <a:p>
          <a:endParaRPr lang="es-ES"/>
        </a:p>
      </dgm:t>
    </dgm:pt>
    <dgm:pt modelId="{81163232-167F-2E44-B988-977BDDF82F5D}">
      <dgm:prSet phldrT="[Texto]"/>
      <dgm:spPr/>
      <dgm:t>
        <a:bodyPr/>
        <a:lstStyle/>
        <a:p>
          <a:r>
            <a:rPr lang="es-ES" dirty="0" smtClean="0"/>
            <a:t>Probatorio</a:t>
          </a:r>
          <a:endParaRPr lang="es-ES" dirty="0"/>
        </a:p>
      </dgm:t>
    </dgm:pt>
    <dgm:pt modelId="{8D5913B9-5F83-DE41-93BF-5986126E791D}" type="parTrans" cxnId="{4D7DE8F6-61A3-FF46-B385-3B55B6EE2E34}">
      <dgm:prSet/>
      <dgm:spPr/>
      <dgm:t>
        <a:bodyPr/>
        <a:lstStyle/>
        <a:p>
          <a:endParaRPr lang="es-ES"/>
        </a:p>
      </dgm:t>
    </dgm:pt>
    <dgm:pt modelId="{662A4AD6-16D2-B342-B775-3E1D325489E9}" type="sibTrans" cxnId="{4D7DE8F6-61A3-FF46-B385-3B55B6EE2E34}">
      <dgm:prSet/>
      <dgm:spPr/>
      <dgm:t>
        <a:bodyPr/>
        <a:lstStyle/>
        <a:p>
          <a:endParaRPr lang="es-ES"/>
        </a:p>
      </dgm:t>
    </dgm:pt>
    <dgm:pt modelId="{90EA2BD6-05DE-6B47-AEB8-2828075857DE}">
      <dgm:prSet/>
      <dgm:spPr/>
      <dgm:t>
        <a:bodyPr/>
        <a:lstStyle/>
        <a:p>
          <a:r>
            <a:rPr lang="es-ES" dirty="0" smtClean="0"/>
            <a:t>Analiza la realidad objetiva</a:t>
          </a:r>
          <a:endParaRPr lang="es-ES" dirty="0"/>
        </a:p>
      </dgm:t>
    </dgm:pt>
    <dgm:pt modelId="{932C00C7-EF75-F746-B710-0B8E9F404284}" type="parTrans" cxnId="{CA3D386D-D024-1643-BC06-A6CD0F1CECD5}">
      <dgm:prSet/>
      <dgm:spPr/>
      <dgm:t>
        <a:bodyPr/>
        <a:lstStyle/>
        <a:p>
          <a:endParaRPr lang="es-ES"/>
        </a:p>
      </dgm:t>
    </dgm:pt>
    <dgm:pt modelId="{76B506D4-E38F-3E40-8B44-D558722FEB09}" type="sibTrans" cxnId="{CA3D386D-D024-1643-BC06-A6CD0F1CECD5}">
      <dgm:prSet/>
      <dgm:spPr/>
      <dgm:t>
        <a:bodyPr/>
        <a:lstStyle/>
        <a:p>
          <a:endParaRPr lang="es-ES"/>
        </a:p>
      </dgm:t>
    </dgm:pt>
    <dgm:pt modelId="{DB0078D8-0DAF-974C-85E8-3B47ECB10BFC}" type="pres">
      <dgm:prSet presAssocID="{25A4FFF1-7D6B-1B48-8102-5DF984CAEF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645AA34-C169-F84A-9ECD-BA6C2F46DA89}" type="pres">
      <dgm:prSet presAssocID="{CB32BFA5-AE6A-664D-9900-A2496AF0D8AD}" presName="composite" presStyleCnt="0"/>
      <dgm:spPr/>
    </dgm:pt>
    <dgm:pt modelId="{8B2658BA-61EC-3D45-B4A9-0B912E78DC14}" type="pres">
      <dgm:prSet presAssocID="{CB32BFA5-AE6A-664D-9900-A2496AF0D8AD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FCA26C-80AF-4144-8CE0-AE91D200EA12}" type="pres">
      <dgm:prSet presAssocID="{CB32BFA5-AE6A-664D-9900-A2496AF0D8AD}" presName="rect2" presStyleLbl="fgImgPlace1" presStyleIdx="0" presStyleCnt="4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ECEF0601-EFD4-034E-A14E-E918A4EFDB7C}" type="pres">
      <dgm:prSet presAssocID="{9348E9B8-0549-BE4D-9BFE-ABF27A08771C}" presName="sibTrans" presStyleCnt="0"/>
      <dgm:spPr/>
    </dgm:pt>
    <dgm:pt modelId="{A4452211-2D08-5F48-A278-A63D25EA7585}" type="pres">
      <dgm:prSet presAssocID="{E919B9C5-589C-754C-9822-FDB7CFB21777}" presName="composite" presStyleCnt="0"/>
      <dgm:spPr/>
    </dgm:pt>
    <dgm:pt modelId="{69C46E80-39AC-8E45-BB15-1629FC74F48B}" type="pres">
      <dgm:prSet presAssocID="{E919B9C5-589C-754C-9822-FDB7CFB21777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3C706-1D77-C148-98E9-F148C5F38D55}" type="pres">
      <dgm:prSet presAssocID="{E919B9C5-589C-754C-9822-FDB7CFB21777}" presName="rect2" presStyleLbl="fgImgPlace1" presStyleIdx="1" presStyleCnt="4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147CD5C0-C35B-9D40-B220-097C0381E5D4}" type="pres">
      <dgm:prSet presAssocID="{C3E1FB62-66BA-AB43-9270-FA255DD7BD27}" presName="sibTrans" presStyleCnt="0"/>
      <dgm:spPr/>
    </dgm:pt>
    <dgm:pt modelId="{FF8C60CC-64C1-F14E-A7E5-B15B6E583B10}" type="pres">
      <dgm:prSet presAssocID="{81163232-167F-2E44-B988-977BDDF82F5D}" presName="composite" presStyleCnt="0"/>
      <dgm:spPr/>
    </dgm:pt>
    <dgm:pt modelId="{0D428DFB-0A2E-774F-B31F-9C46A623C6C7}" type="pres">
      <dgm:prSet presAssocID="{81163232-167F-2E44-B988-977BDDF82F5D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67C85D-8632-E442-A1AE-2B695F2FC10B}" type="pres">
      <dgm:prSet presAssocID="{81163232-167F-2E44-B988-977BDDF82F5D}" presName="rect2" presStyleLbl="fgImgPlace1" presStyleIdx="2" presStyleCnt="4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8E7D83DB-D7EA-F643-8C03-B4953DEE8FC1}" type="pres">
      <dgm:prSet presAssocID="{662A4AD6-16D2-B342-B775-3E1D325489E9}" presName="sibTrans" presStyleCnt="0"/>
      <dgm:spPr/>
    </dgm:pt>
    <dgm:pt modelId="{7CD10DF0-6F20-774C-9392-08ADB2230BCA}" type="pres">
      <dgm:prSet presAssocID="{90EA2BD6-05DE-6B47-AEB8-2828075857DE}" presName="composite" presStyleCnt="0"/>
      <dgm:spPr/>
    </dgm:pt>
    <dgm:pt modelId="{BB908F59-925D-A943-9709-135F6089E558}" type="pres">
      <dgm:prSet presAssocID="{90EA2BD6-05DE-6B47-AEB8-2828075857DE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2F50A3-20AE-F044-8E26-D4D5A406243B}" type="pres">
      <dgm:prSet presAssocID="{90EA2BD6-05DE-6B47-AEB8-2828075857DE}" presName="rect2" presStyleLbl="fgImgPlace1" presStyleIdx="3" presStyleCnt="4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</dgm:ptLst>
  <dgm:cxnLst>
    <dgm:cxn modelId="{CA3D386D-D024-1643-BC06-A6CD0F1CECD5}" srcId="{25A4FFF1-7D6B-1B48-8102-5DF984CAEF2E}" destId="{90EA2BD6-05DE-6B47-AEB8-2828075857DE}" srcOrd="3" destOrd="0" parTransId="{932C00C7-EF75-F746-B710-0B8E9F404284}" sibTransId="{76B506D4-E38F-3E40-8B44-D558722FEB09}"/>
    <dgm:cxn modelId="{0787D66F-8686-474B-9A5B-0CAF81473961}" type="presOf" srcId="{25A4FFF1-7D6B-1B48-8102-5DF984CAEF2E}" destId="{DB0078D8-0DAF-974C-85E8-3B47ECB10BFC}" srcOrd="0" destOrd="0" presId="urn:microsoft.com/office/officeart/2008/layout/PictureStrips"/>
    <dgm:cxn modelId="{4D7DE8F6-61A3-FF46-B385-3B55B6EE2E34}" srcId="{25A4FFF1-7D6B-1B48-8102-5DF984CAEF2E}" destId="{81163232-167F-2E44-B988-977BDDF82F5D}" srcOrd="2" destOrd="0" parTransId="{8D5913B9-5F83-DE41-93BF-5986126E791D}" sibTransId="{662A4AD6-16D2-B342-B775-3E1D325489E9}"/>
    <dgm:cxn modelId="{16E83891-CAAD-6D4E-927C-93D4CF855871}" type="presOf" srcId="{E919B9C5-589C-754C-9822-FDB7CFB21777}" destId="{69C46E80-39AC-8E45-BB15-1629FC74F48B}" srcOrd="0" destOrd="0" presId="urn:microsoft.com/office/officeart/2008/layout/PictureStrips"/>
    <dgm:cxn modelId="{38FC5A79-97EA-7249-A43B-1EC00E1D6944}" srcId="{25A4FFF1-7D6B-1B48-8102-5DF984CAEF2E}" destId="{CB32BFA5-AE6A-664D-9900-A2496AF0D8AD}" srcOrd="0" destOrd="0" parTransId="{92F39B36-9C45-D94E-89EB-60B393C5ED6C}" sibTransId="{9348E9B8-0549-BE4D-9BFE-ABF27A08771C}"/>
    <dgm:cxn modelId="{CCF47C05-6C5F-724B-ADDD-CF48456F0BF9}" type="presOf" srcId="{90EA2BD6-05DE-6B47-AEB8-2828075857DE}" destId="{BB908F59-925D-A943-9709-135F6089E558}" srcOrd="0" destOrd="0" presId="urn:microsoft.com/office/officeart/2008/layout/PictureStrips"/>
    <dgm:cxn modelId="{E1A49BCE-ED9F-154E-813E-BAA43F625CFB}" type="presOf" srcId="{CB32BFA5-AE6A-664D-9900-A2496AF0D8AD}" destId="{8B2658BA-61EC-3D45-B4A9-0B912E78DC14}" srcOrd="0" destOrd="0" presId="urn:microsoft.com/office/officeart/2008/layout/PictureStrips"/>
    <dgm:cxn modelId="{B903612B-C27E-4742-8E13-0AA21E6E4AB4}" type="presOf" srcId="{81163232-167F-2E44-B988-977BDDF82F5D}" destId="{0D428DFB-0A2E-774F-B31F-9C46A623C6C7}" srcOrd="0" destOrd="0" presId="urn:microsoft.com/office/officeart/2008/layout/PictureStrips"/>
    <dgm:cxn modelId="{08BFB987-8123-3D4B-9A0E-13250F536C65}" srcId="{25A4FFF1-7D6B-1B48-8102-5DF984CAEF2E}" destId="{E919B9C5-589C-754C-9822-FDB7CFB21777}" srcOrd="1" destOrd="0" parTransId="{BDE700A9-C40C-B646-9362-E62E5A12BCEF}" sibTransId="{C3E1FB62-66BA-AB43-9270-FA255DD7BD27}"/>
    <dgm:cxn modelId="{617B5B49-B689-7B44-8023-54B212367EBE}" type="presParOf" srcId="{DB0078D8-0DAF-974C-85E8-3B47ECB10BFC}" destId="{7645AA34-C169-F84A-9ECD-BA6C2F46DA89}" srcOrd="0" destOrd="0" presId="urn:microsoft.com/office/officeart/2008/layout/PictureStrips"/>
    <dgm:cxn modelId="{AC9FF50C-FDA5-FC43-BBA1-546D94976311}" type="presParOf" srcId="{7645AA34-C169-F84A-9ECD-BA6C2F46DA89}" destId="{8B2658BA-61EC-3D45-B4A9-0B912E78DC14}" srcOrd="0" destOrd="0" presId="urn:microsoft.com/office/officeart/2008/layout/PictureStrips"/>
    <dgm:cxn modelId="{569EF9D2-91D2-A144-9A16-43AF9FD4C0E8}" type="presParOf" srcId="{7645AA34-C169-F84A-9ECD-BA6C2F46DA89}" destId="{22FCA26C-80AF-4144-8CE0-AE91D200EA12}" srcOrd="1" destOrd="0" presId="urn:microsoft.com/office/officeart/2008/layout/PictureStrips"/>
    <dgm:cxn modelId="{D20DB6D7-FFA9-364B-80A2-5AF12EB436E7}" type="presParOf" srcId="{DB0078D8-0DAF-974C-85E8-3B47ECB10BFC}" destId="{ECEF0601-EFD4-034E-A14E-E918A4EFDB7C}" srcOrd="1" destOrd="0" presId="urn:microsoft.com/office/officeart/2008/layout/PictureStrips"/>
    <dgm:cxn modelId="{3E9E4DEA-9DA6-A04A-9E78-15011B625E75}" type="presParOf" srcId="{DB0078D8-0DAF-974C-85E8-3B47ECB10BFC}" destId="{A4452211-2D08-5F48-A278-A63D25EA7585}" srcOrd="2" destOrd="0" presId="urn:microsoft.com/office/officeart/2008/layout/PictureStrips"/>
    <dgm:cxn modelId="{F168C234-96B3-CE46-B962-E58725058A8F}" type="presParOf" srcId="{A4452211-2D08-5F48-A278-A63D25EA7585}" destId="{69C46E80-39AC-8E45-BB15-1629FC74F48B}" srcOrd="0" destOrd="0" presId="urn:microsoft.com/office/officeart/2008/layout/PictureStrips"/>
    <dgm:cxn modelId="{306AFF89-935E-174A-9FB2-1E6CA2086A4E}" type="presParOf" srcId="{A4452211-2D08-5F48-A278-A63D25EA7585}" destId="{2463C706-1D77-C148-98E9-F148C5F38D55}" srcOrd="1" destOrd="0" presId="urn:microsoft.com/office/officeart/2008/layout/PictureStrips"/>
    <dgm:cxn modelId="{05E24A7F-AAC4-0049-A1BB-B8BF00AA216C}" type="presParOf" srcId="{DB0078D8-0DAF-974C-85E8-3B47ECB10BFC}" destId="{147CD5C0-C35B-9D40-B220-097C0381E5D4}" srcOrd="3" destOrd="0" presId="urn:microsoft.com/office/officeart/2008/layout/PictureStrips"/>
    <dgm:cxn modelId="{79DD489E-A91F-744A-912B-F11AA7662822}" type="presParOf" srcId="{DB0078D8-0DAF-974C-85E8-3B47ECB10BFC}" destId="{FF8C60CC-64C1-F14E-A7E5-B15B6E583B10}" srcOrd="4" destOrd="0" presId="urn:microsoft.com/office/officeart/2008/layout/PictureStrips"/>
    <dgm:cxn modelId="{A5BD83C6-72D9-D544-BDC6-2D3550735921}" type="presParOf" srcId="{FF8C60CC-64C1-F14E-A7E5-B15B6E583B10}" destId="{0D428DFB-0A2E-774F-B31F-9C46A623C6C7}" srcOrd="0" destOrd="0" presId="urn:microsoft.com/office/officeart/2008/layout/PictureStrips"/>
    <dgm:cxn modelId="{48DDB6A9-3B74-4348-B214-61AB64DC87C7}" type="presParOf" srcId="{FF8C60CC-64C1-F14E-A7E5-B15B6E583B10}" destId="{C567C85D-8632-E442-A1AE-2B695F2FC10B}" srcOrd="1" destOrd="0" presId="urn:microsoft.com/office/officeart/2008/layout/PictureStrips"/>
    <dgm:cxn modelId="{2BC58887-FD21-ED43-917A-79E20D2CE606}" type="presParOf" srcId="{DB0078D8-0DAF-974C-85E8-3B47ECB10BFC}" destId="{8E7D83DB-D7EA-F643-8C03-B4953DEE8FC1}" srcOrd="5" destOrd="0" presId="urn:microsoft.com/office/officeart/2008/layout/PictureStrips"/>
    <dgm:cxn modelId="{9D9549A2-0693-9F44-A632-5DACFE2EC36F}" type="presParOf" srcId="{DB0078D8-0DAF-974C-85E8-3B47ECB10BFC}" destId="{7CD10DF0-6F20-774C-9392-08ADB2230BCA}" srcOrd="6" destOrd="0" presId="urn:microsoft.com/office/officeart/2008/layout/PictureStrips"/>
    <dgm:cxn modelId="{EA108105-5145-AB4E-A5DB-56B61306BA8E}" type="presParOf" srcId="{7CD10DF0-6F20-774C-9392-08ADB2230BCA}" destId="{BB908F59-925D-A943-9709-135F6089E558}" srcOrd="0" destOrd="0" presId="urn:microsoft.com/office/officeart/2008/layout/PictureStrips"/>
    <dgm:cxn modelId="{B03E4100-262E-654C-AF89-9EC3C26E6E3D}" type="presParOf" srcId="{7CD10DF0-6F20-774C-9392-08ADB2230BCA}" destId="{DC2F50A3-20AE-F044-8E26-D4D5A406243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861DC1F-89AD-F948-9773-914A6EE8D8CA}" type="doc">
      <dgm:prSet loTypeId="urn:microsoft.com/office/officeart/2008/layout/AscendingPictureAccent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BABB6AD-192D-B146-8BE8-4D45AD79B084}">
      <dgm:prSet/>
      <dgm:spPr/>
      <dgm:t>
        <a:bodyPr/>
        <a:lstStyle/>
        <a:p>
          <a:pPr rtl="0"/>
          <a:r>
            <a:rPr lang="es-ES" smtClean="0"/>
            <a:t>Generalización de resultados</a:t>
          </a:r>
          <a:endParaRPr lang="es-ES"/>
        </a:p>
      </dgm:t>
    </dgm:pt>
    <dgm:pt modelId="{39C15D33-3CD8-3F4B-9C5D-CB19D35F09A7}" type="parTrans" cxnId="{554570A2-3381-A04C-8083-7BC93221FCCC}">
      <dgm:prSet/>
      <dgm:spPr/>
      <dgm:t>
        <a:bodyPr/>
        <a:lstStyle/>
        <a:p>
          <a:endParaRPr lang="es-ES"/>
        </a:p>
      </dgm:t>
    </dgm:pt>
    <dgm:pt modelId="{EA135489-5E13-CE4E-A063-035857024EE8}" type="sibTrans" cxnId="{554570A2-3381-A04C-8083-7BC93221FCCC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CA465543-1422-0647-84E5-1233377627BA}">
      <dgm:prSet/>
      <dgm:spPr/>
      <dgm:t>
        <a:bodyPr/>
        <a:lstStyle/>
        <a:p>
          <a:pPr rtl="0"/>
          <a:r>
            <a:rPr lang="es-ES" smtClean="0"/>
            <a:t>Control sobre fenómenos</a:t>
          </a:r>
          <a:endParaRPr lang="es-ES"/>
        </a:p>
      </dgm:t>
    </dgm:pt>
    <dgm:pt modelId="{40E596EE-D487-E444-AAF8-285783F5A1BF}" type="parTrans" cxnId="{FA35855E-349E-7245-9A45-896C61605A33}">
      <dgm:prSet/>
      <dgm:spPr/>
      <dgm:t>
        <a:bodyPr/>
        <a:lstStyle/>
        <a:p>
          <a:endParaRPr lang="es-ES"/>
        </a:p>
      </dgm:t>
    </dgm:pt>
    <dgm:pt modelId="{9B01935C-CE6A-1444-BF02-3E6D7B9F85CB}" type="sibTrans" cxnId="{FA35855E-349E-7245-9A45-896C61605A33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5AB7D401-BD7C-0346-9B73-D93E754538F2}">
      <dgm:prSet/>
      <dgm:spPr/>
      <dgm:t>
        <a:bodyPr/>
        <a:lstStyle/>
        <a:p>
          <a:pPr rtl="0"/>
          <a:r>
            <a:rPr lang="es-ES" smtClean="0"/>
            <a:t>Precisión</a:t>
          </a:r>
          <a:endParaRPr lang="es-ES"/>
        </a:p>
      </dgm:t>
    </dgm:pt>
    <dgm:pt modelId="{E03A120F-D3E4-9542-AED8-FD7C4CEBFF2A}" type="parTrans" cxnId="{731D0139-8BD7-F947-97AB-E670BC24AC30}">
      <dgm:prSet/>
      <dgm:spPr/>
      <dgm:t>
        <a:bodyPr/>
        <a:lstStyle/>
        <a:p>
          <a:endParaRPr lang="es-ES"/>
        </a:p>
      </dgm:t>
    </dgm:pt>
    <dgm:pt modelId="{8DE7674C-2A2B-6645-8B92-10B86583B804}" type="sibTrans" cxnId="{731D0139-8BD7-F947-97AB-E670BC24AC30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3077B6B6-7E24-FA41-8F87-553E405C6E1D}">
      <dgm:prSet/>
      <dgm:spPr/>
      <dgm:t>
        <a:bodyPr/>
        <a:lstStyle/>
        <a:p>
          <a:pPr rtl="0"/>
          <a:r>
            <a:rPr lang="es-ES" smtClean="0"/>
            <a:t>Réplica</a:t>
          </a:r>
          <a:endParaRPr lang="es-ES"/>
        </a:p>
      </dgm:t>
    </dgm:pt>
    <dgm:pt modelId="{EDD1709A-036B-D140-BD8E-35D11486A1E8}" type="parTrans" cxnId="{45A4F7A6-ACA9-804B-970E-8A515B610A14}">
      <dgm:prSet/>
      <dgm:spPr/>
      <dgm:t>
        <a:bodyPr/>
        <a:lstStyle/>
        <a:p>
          <a:endParaRPr lang="es-ES"/>
        </a:p>
      </dgm:t>
    </dgm:pt>
    <dgm:pt modelId="{11C17943-63BB-BF4B-A13A-02D675EEE923}" type="sibTrans" cxnId="{45A4F7A6-ACA9-804B-970E-8A515B610A1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"/>
        </a:p>
      </dgm:t>
    </dgm:pt>
    <dgm:pt modelId="{A3F67F1E-394B-6D4F-9848-970C26643562}">
      <dgm:prSet/>
      <dgm:spPr/>
      <dgm:t>
        <a:bodyPr/>
        <a:lstStyle/>
        <a:p>
          <a:pPr rtl="0"/>
          <a:r>
            <a:rPr lang="es-ES" smtClean="0"/>
            <a:t>Predicción</a:t>
          </a:r>
          <a:endParaRPr lang="es-ES"/>
        </a:p>
      </dgm:t>
    </dgm:pt>
    <dgm:pt modelId="{80F3F1E3-F31A-1D4F-B998-150DD927E1DF}" type="parTrans" cxnId="{CF8025BB-65F7-DA44-A68F-3DC7BBC0808B}">
      <dgm:prSet/>
      <dgm:spPr/>
      <dgm:t>
        <a:bodyPr/>
        <a:lstStyle/>
        <a:p>
          <a:endParaRPr lang="es-ES"/>
        </a:p>
      </dgm:t>
    </dgm:pt>
    <dgm:pt modelId="{B816303E-061C-0E4C-A23E-45B70C079B6A}" type="sibTrans" cxnId="{CF8025BB-65F7-DA44-A68F-3DC7BBC0808B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70C3BC27-71FF-D144-868C-296ED64AA30C}" type="pres">
      <dgm:prSet presAssocID="{D861DC1F-89AD-F948-9773-914A6EE8D8C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CE2CC556-36B3-034D-A94B-2C1B7DCED921}" type="pres">
      <dgm:prSet presAssocID="{D861DC1F-89AD-F948-9773-914A6EE8D8CA}" presName="dot1" presStyleLbl="alignNode1" presStyleIdx="0" presStyleCnt="15"/>
      <dgm:spPr/>
    </dgm:pt>
    <dgm:pt modelId="{6899A14C-9205-AF4B-B145-0232E75C3391}" type="pres">
      <dgm:prSet presAssocID="{D861DC1F-89AD-F948-9773-914A6EE8D8CA}" presName="dot2" presStyleLbl="alignNode1" presStyleIdx="1" presStyleCnt="15"/>
      <dgm:spPr/>
    </dgm:pt>
    <dgm:pt modelId="{51567A10-FD21-9F41-970B-60D2C4FB5649}" type="pres">
      <dgm:prSet presAssocID="{D861DC1F-89AD-F948-9773-914A6EE8D8CA}" presName="dot3" presStyleLbl="alignNode1" presStyleIdx="2" presStyleCnt="15"/>
      <dgm:spPr/>
    </dgm:pt>
    <dgm:pt modelId="{64B5A8FB-BB6E-E34C-97FB-93A72B2F65DD}" type="pres">
      <dgm:prSet presAssocID="{D861DC1F-89AD-F948-9773-914A6EE8D8CA}" presName="dot4" presStyleLbl="alignNode1" presStyleIdx="3" presStyleCnt="15"/>
      <dgm:spPr/>
    </dgm:pt>
    <dgm:pt modelId="{7369FB56-D855-F643-AA02-289161EF7E81}" type="pres">
      <dgm:prSet presAssocID="{D861DC1F-89AD-F948-9773-914A6EE8D8CA}" presName="dot5" presStyleLbl="alignNode1" presStyleIdx="4" presStyleCnt="15"/>
      <dgm:spPr/>
    </dgm:pt>
    <dgm:pt modelId="{F26ACC61-712F-7841-8EA1-CCBF2EECC204}" type="pres">
      <dgm:prSet presAssocID="{D861DC1F-89AD-F948-9773-914A6EE8D8CA}" presName="dot6" presStyleLbl="alignNode1" presStyleIdx="5" presStyleCnt="15"/>
      <dgm:spPr/>
    </dgm:pt>
    <dgm:pt modelId="{BFBD36FF-7A05-0B49-B80C-283D936819AD}" type="pres">
      <dgm:prSet presAssocID="{D861DC1F-89AD-F948-9773-914A6EE8D8CA}" presName="dot7" presStyleLbl="alignNode1" presStyleIdx="6" presStyleCnt="15"/>
      <dgm:spPr/>
    </dgm:pt>
    <dgm:pt modelId="{941B2029-9AD3-5B4B-8A9E-858CAC5A1DA5}" type="pres">
      <dgm:prSet presAssocID="{D861DC1F-89AD-F948-9773-914A6EE8D8CA}" presName="dot8" presStyleLbl="alignNode1" presStyleIdx="7" presStyleCnt="15"/>
      <dgm:spPr/>
    </dgm:pt>
    <dgm:pt modelId="{C2D70857-3DE4-8148-A7B5-FDFB0719CC30}" type="pres">
      <dgm:prSet presAssocID="{D861DC1F-89AD-F948-9773-914A6EE8D8CA}" presName="dotArrow1" presStyleLbl="alignNode1" presStyleIdx="8" presStyleCnt="15"/>
      <dgm:spPr/>
    </dgm:pt>
    <dgm:pt modelId="{4D995CDA-7E6A-F943-8647-A24DB6BEF555}" type="pres">
      <dgm:prSet presAssocID="{D861DC1F-89AD-F948-9773-914A6EE8D8CA}" presName="dotArrow2" presStyleLbl="alignNode1" presStyleIdx="9" presStyleCnt="15"/>
      <dgm:spPr/>
    </dgm:pt>
    <dgm:pt modelId="{26DE8EDE-6F69-E047-86ED-A85600EC1ADE}" type="pres">
      <dgm:prSet presAssocID="{D861DC1F-89AD-F948-9773-914A6EE8D8CA}" presName="dotArrow3" presStyleLbl="alignNode1" presStyleIdx="10" presStyleCnt="15"/>
      <dgm:spPr/>
    </dgm:pt>
    <dgm:pt modelId="{0AC8FD42-16B9-AB44-AFE0-0450248D1669}" type="pres">
      <dgm:prSet presAssocID="{D861DC1F-89AD-F948-9773-914A6EE8D8CA}" presName="dotArrow4" presStyleLbl="alignNode1" presStyleIdx="11" presStyleCnt="15"/>
      <dgm:spPr/>
    </dgm:pt>
    <dgm:pt modelId="{B811688C-38FD-5947-9686-15A2CA5C703E}" type="pres">
      <dgm:prSet presAssocID="{D861DC1F-89AD-F948-9773-914A6EE8D8CA}" presName="dotArrow5" presStyleLbl="alignNode1" presStyleIdx="12" presStyleCnt="15"/>
      <dgm:spPr/>
    </dgm:pt>
    <dgm:pt modelId="{29502059-EFA7-3B41-BDB0-EAD2A6C8411B}" type="pres">
      <dgm:prSet presAssocID="{D861DC1F-89AD-F948-9773-914A6EE8D8CA}" presName="dotArrow6" presStyleLbl="alignNode1" presStyleIdx="13" presStyleCnt="15"/>
      <dgm:spPr/>
    </dgm:pt>
    <dgm:pt modelId="{3D3A8AA9-0A07-1E41-BCAF-2B006088D127}" type="pres">
      <dgm:prSet presAssocID="{D861DC1F-89AD-F948-9773-914A6EE8D8CA}" presName="dotArrow7" presStyleLbl="alignNode1" presStyleIdx="14" presStyleCnt="15"/>
      <dgm:spPr/>
    </dgm:pt>
    <dgm:pt modelId="{DE079E3D-B351-9345-B994-FD581BE4D0E9}" type="pres">
      <dgm:prSet presAssocID="{2BABB6AD-192D-B146-8BE8-4D45AD79B084}" presName="parTx1" presStyleLbl="node1" presStyleIdx="0" presStyleCnt="5"/>
      <dgm:spPr/>
      <dgm:t>
        <a:bodyPr/>
        <a:lstStyle/>
        <a:p>
          <a:endParaRPr lang="es-ES"/>
        </a:p>
      </dgm:t>
    </dgm:pt>
    <dgm:pt modelId="{C19C6C7A-F4A7-E24A-80E6-7B7EA66565E0}" type="pres">
      <dgm:prSet presAssocID="{EA135489-5E13-CE4E-A063-035857024EE8}" presName="picture1" presStyleCnt="0"/>
      <dgm:spPr/>
    </dgm:pt>
    <dgm:pt modelId="{9CB5D082-525E-194C-A378-CDC6B034A0E8}" type="pres">
      <dgm:prSet presAssocID="{EA135489-5E13-CE4E-A063-035857024EE8}" presName="imageRepeatNode" presStyleLbl="fgImgPlace1" presStyleIdx="0" presStyleCnt="5"/>
      <dgm:spPr/>
      <dgm:t>
        <a:bodyPr/>
        <a:lstStyle/>
        <a:p>
          <a:endParaRPr lang="es-ES"/>
        </a:p>
      </dgm:t>
    </dgm:pt>
    <dgm:pt modelId="{DFB568D2-1CA6-694E-A8BE-46C2554E2CAB}" type="pres">
      <dgm:prSet presAssocID="{CA465543-1422-0647-84E5-1233377627BA}" presName="parTx2" presStyleLbl="node1" presStyleIdx="1" presStyleCnt="5"/>
      <dgm:spPr/>
      <dgm:t>
        <a:bodyPr/>
        <a:lstStyle/>
        <a:p>
          <a:endParaRPr lang="es-ES"/>
        </a:p>
      </dgm:t>
    </dgm:pt>
    <dgm:pt modelId="{608CB5D1-AFF9-A54D-8322-30850AAE2010}" type="pres">
      <dgm:prSet presAssocID="{9B01935C-CE6A-1444-BF02-3E6D7B9F85CB}" presName="picture2" presStyleCnt="0"/>
      <dgm:spPr/>
    </dgm:pt>
    <dgm:pt modelId="{477E0829-13DC-AB44-B35B-0C0BF3ABFE7F}" type="pres">
      <dgm:prSet presAssocID="{9B01935C-CE6A-1444-BF02-3E6D7B9F85CB}" presName="imageRepeatNode" presStyleLbl="fgImgPlace1" presStyleIdx="1" presStyleCnt="5"/>
      <dgm:spPr/>
      <dgm:t>
        <a:bodyPr/>
        <a:lstStyle/>
        <a:p>
          <a:endParaRPr lang="es-ES"/>
        </a:p>
      </dgm:t>
    </dgm:pt>
    <dgm:pt modelId="{739F5351-ADDA-5747-9790-B0B860939566}" type="pres">
      <dgm:prSet presAssocID="{5AB7D401-BD7C-0346-9B73-D93E754538F2}" presName="parTx3" presStyleLbl="node1" presStyleIdx="2" presStyleCnt="5"/>
      <dgm:spPr/>
      <dgm:t>
        <a:bodyPr/>
        <a:lstStyle/>
        <a:p>
          <a:endParaRPr lang="es-ES"/>
        </a:p>
      </dgm:t>
    </dgm:pt>
    <dgm:pt modelId="{F5DE97B1-0601-514D-80E2-D4064C095EBB}" type="pres">
      <dgm:prSet presAssocID="{8DE7674C-2A2B-6645-8B92-10B86583B804}" presName="picture3" presStyleCnt="0"/>
      <dgm:spPr/>
    </dgm:pt>
    <dgm:pt modelId="{C7B6926C-0E49-094A-8554-E8EF6F5DD0F4}" type="pres">
      <dgm:prSet presAssocID="{8DE7674C-2A2B-6645-8B92-10B86583B804}" presName="imageRepeatNode" presStyleLbl="fgImgPlace1" presStyleIdx="2" presStyleCnt="5"/>
      <dgm:spPr/>
      <dgm:t>
        <a:bodyPr/>
        <a:lstStyle/>
        <a:p>
          <a:endParaRPr lang="es-ES"/>
        </a:p>
      </dgm:t>
    </dgm:pt>
    <dgm:pt modelId="{61A9B8F8-951B-A84C-B431-0A4B5CEB963F}" type="pres">
      <dgm:prSet presAssocID="{3077B6B6-7E24-FA41-8F87-553E405C6E1D}" presName="parTx4" presStyleLbl="node1" presStyleIdx="3" presStyleCnt="5"/>
      <dgm:spPr/>
      <dgm:t>
        <a:bodyPr/>
        <a:lstStyle/>
        <a:p>
          <a:endParaRPr lang="es-ES"/>
        </a:p>
      </dgm:t>
    </dgm:pt>
    <dgm:pt modelId="{7125E3F0-C19F-F041-AEA4-0B05985D6548}" type="pres">
      <dgm:prSet presAssocID="{11C17943-63BB-BF4B-A13A-02D675EEE923}" presName="picture4" presStyleCnt="0"/>
      <dgm:spPr/>
    </dgm:pt>
    <dgm:pt modelId="{70BB87CA-FB74-DE4C-90B4-EB2433730FE2}" type="pres">
      <dgm:prSet presAssocID="{11C17943-63BB-BF4B-A13A-02D675EEE923}" presName="imageRepeatNode" presStyleLbl="fgImgPlace1" presStyleIdx="3" presStyleCnt="5"/>
      <dgm:spPr/>
      <dgm:t>
        <a:bodyPr/>
        <a:lstStyle/>
        <a:p>
          <a:endParaRPr lang="es-ES"/>
        </a:p>
      </dgm:t>
    </dgm:pt>
    <dgm:pt modelId="{4A93DD61-2A92-554B-808C-A4975BFD44E1}" type="pres">
      <dgm:prSet presAssocID="{A3F67F1E-394B-6D4F-9848-970C26643562}" presName="parTx5" presStyleLbl="node1" presStyleIdx="4" presStyleCnt="5"/>
      <dgm:spPr/>
      <dgm:t>
        <a:bodyPr/>
        <a:lstStyle/>
        <a:p>
          <a:endParaRPr lang="es-ES"/>
        </a:p>
      </dgm:t>
    </dgm:pt>
    <dgm:pt modelId="{EEF59B6D-F61F-D045-B4DC-A49FBA4FA5AA}" type="pres">
      <dgm:prSet presAssocID="{B816303E-061C-0E4C-A23E-45B70C079B6A}" presName="picture5" presStyleCnt="0"/>
      <dgm:spPr/>
    </dgm:pt>
    <dgm:pt modelId="{D936BC14-59C7-2B45-B986-5D459E53013F}" type="pres">
      <dgm:prSet presAssocID="{B816303E-061C-0E4C-A23E-45B70C079B6A}" presName="imageRepeatNode" presStyleLbl="fgImgPlace1" presStyleIdx="4" presStyleCnt="5"/>
      <dgm:spPr/>
      <dgm:t>
        <a:bodyPr/>
        <a:lstStyle/>
        <a:p>
          <a:endParaRPr lang="es-ES"/>
        </a:p>
      </dgm:t>
    </dgm:pt>
  </dgm:ptLst>
  <dgm:cxnLst>
    <dgm:cxn modelId="{040C9667-9181-1A4E-971B-3FFEB4D88232}" type="presOf" srcId="{8DE7674C-2A2B-6645-8B92-10B86583B804}" destId="{C7B6926C-0E49-094A-8554-E8EF6F5DD0F4}" srcOrd="0" destOrd="0" presId="urn:microsoft.com/office/officeart/2008/layout/AscendingPictureAccentProcess"/>
    <dgm:cxn modelId="{544B25CC-1A94-9D41-AF91-A3E64233DD4E}" type="presOf" srcId="{11C17943-63BB-BF4B-A13A-02D675EEE923}" destId="{70BB87CA-FB74-DE4C-90B4-EB2433730FE2}" srcOrd="0" destOrd="0" presId="urn:microsoft.com/office/officeart/2008/layout/AscendingPictureAccentProcess"/>
    <dgm:cxn modelId="{45A4F7A6-ACA9-804B-970E-8A515B610A14}" srcId="{D861DC1F-89AD-F948-9773-914A6EE8D8CA}" destId="{3077B6B6-7E24-FA41-8F87-553E405C6E1D}" srcOrd="3" destOrd="0" parTransId="{EDD1709A-036B-D140-BD8E-35D11486A1E8}" sibTransId="{11C17943-63BB-BF4B-A13A-02D675EEE923}"/>
    <dgm:cxn modelId="{FA35855E-349E-7245-9A45-896C61605A33}" srcId="{D861DC1F-89AD-F948-9773-914A6EE8D8CA}" destId="{CA465543-1422-0647-84E5-1233377627BA}" srcOrd="1" destOrd="0" parTransId="{40E596EE-D487-E444-AAF8-285783F5A1BF}" sibTransId="{9B01935C-CE6A-1444-BF02-3E6D7B9F85CB}"/>
    <dgm:cxn modelId="{DAB6C489-FD54-8441-8230-FD77E9C616FE}" type="presOf" srcId="{B816303E-061C-0E4C-A23E-45B70C079B6A}" destId="{D936BC14-59C7-2B45-B986-5D459E53013F}" srcOrd="0" destOrd="0" presId="urn:microsoft.com/office/officeart/2008/layout/AscendingPictureAccentProcess"/>
    <dgm:cxn modelId="{CAD09827-FAD4-D746-815F-C4001F9F568F}" type="presOf" srcId="{CA465543-1422-0647-84E5-1233377627BA}" destId="{DFB568D2-1CA6-694E-A8BE-46C2554E2CAB}" srcOrd="0" destOrd="0" presId="urn:microsoft.com/office/officeart/2008/layout/AscendingPictureAccentProcess"/>
    <dgm:cxn modelId="{D2B07A29-F853-D148-AE4E-0C52D48FE380}" type="presOf" srcId="{D861DC1F-89AD-F948-9773-914A6EE8D8CA}" destId="{70C3BC27-71FF-D144-868C-296ED64AA30C}" srcOrd="0" destOrd="0" presId="urn:microsoft.com/office/officeart/2008/layout/AscendingPictureAccentProcess"/>
    <dgm:cxn modelId="{554570A2-3381-A04C-8083-7BC93221FCCC}" srcId="{D861DC1F-89AD-F948-9773-914A6EE8D8CA}" destId="{2BABB6AD-192D-B146-8BE8-4D45AD79B084}" srcOrd="0" destOrd="0" parTransId="{39C15D33-3CD8-3F4B-9C5D-CB19D35F09A7}" sibTransId="{EA135489-5E13-CE4E-A063-035857024EE8}"/>
    <dgm:cxn modelId="{CF8025BB-65F7-DA44-A68F-3DC7BBC0808B}" srcId="{D861DC1F-89AD-F948-9773-914A6EE8D8CA}" destId="{A3F67F1E-394B-6D4F-9848-970C26643562}" srcOrd="4" destOrd="0" parTransId="{80F3F1E3-F31A-1D4F-B998-150DD927E1DF}" sibTransId="{B816303E-061C-0E4C-A23E-45B70C079B6A}"/>
    <dgm:cxn modelId="{731D0139-8BD7-F947-97AB-E670BC24AC30}" srcId="{D861DC1F-89AD-F948-9773-914A6EE8D8CA}" destId="{5AB7D401-BD7C-0346-9B73-D93E754538F2}" srcOrd="2" destOrd="0" parTransId="{E03A120F-D3E4-9542-AED8-FD7C4CEBFF2A}" sibTransId="{8DE7674C-2A2B-6645-8B92-10B86583B804}"/>
    <dgm:cxn modelId="{749702A6-333D-534E-BF5E-2D19366AB759}" type="presOf" srcId="{5AB7D401-BD7C-0346-9B73-D93E754538F2}" destId="{739F5351-ADDA-5747-9790-B0B860939566}" srcOrd="0" destOrd="0" presId="urn:microsoft.com/office/officeart/2008/layout/AscendingPictureAccentProcess"/>
    <dgm:cxn modelId="{90F0CB4A-BA5A-2D4F-BF84-2A368C092BBA}" type="presOf" srcId="{EA135489-5E13-CE4E-A063-035857024EE8}" destId="{9CB5D082-525E-194C-A378-CDC6B034A0E8}" srcOrd="0" destOrd="0" presId="urn:microsoft.com/office/officeart/2008/layout/AscendingPictureAccentProcess"/>
    <dgm:cxn modelId="{A018B215-1C74-FB48-B013-4487231BCFE3}" type="presOf" srcId="{A3F67F1E-394B-6D4F-9848-970C26643562}" destId="{4A93DD61-2A92-554B-808C-A4975BFD44E1}" srcOrd="0" destOrd="0" presId="urn:microsoft.com/office/officeart/2008/layout/AscendingPictureAccentProcess"/>
    <dgm:cxn modelId="{9B1A32C8-2D16-ED4A-A7BC-D414275BDBF5}" type="presOf" srcId="{9B01935C-CE6A-1444-BF02-3E6D7B9F85CB}" destId="{477E0829-13DC-AB44-B35B-0C0BF3ABFE7F}" srcOrd="0" destOrd="0" presId="urn:microsoft.com/office/officeart/2008/layout/AscendingPictureAccentProcess"/>
    <dgm:cxn modelId="{800BD84B-A08D-314E-A3DF-B1ADDFB082AD}" type="presOf" srcId="{2BABB6AD-192D-B146-8BE8-4D45AD79B084}" destId="{DE079E3D-B351-9345-B994-FD581BE4D0E9}" srcOrd="0" destOrd="0" presId="urn:microsoft.com/office/officeart/2008/layout/AscendingPictureAccentProcess"/>
    <dgm:cxn modelId="{49766F4F-8113-7F46-974C-7F967439A803}" type="presOf" srcId="{3077B6B6-7E24-FA41-8F87-553E405C6E1D}" destId="{61A9B8F8-951B-A84C-B431-0A4B5CEB963F}" srcOrd="0" destOrd="0" presId="urn:microsoft.com/office/officeart/2008/layout/AscendingPictureAccentProcess"/>
    <dgm:cxn modelId="{22447BDD-6D47-8B44-9862-3FC1C81C48D0}" type="presParOf" srcId="{70C3BC27-71FF-D144-868C-296ED64AA30C}" destId="{CE2CC556-36B3-034D-A94B-2C1B7DCED921}" srcOrd="0" destOrd="0" presId="urn:microsoft.com/office/officeart/2008/layout/AscendingPictureAccentProcess"/>
    <dgm:cxn modelId="{4B0EE6EE-E397-EB43-9084-70EBD53618E8}" type="presParOf" srcId="{70C3BC27-71FF-D144-868C-296ED64AA30C}" destId="{6899A14C-9205-AF4B-B145-0232E75C3391}" srcOrd="1" destOrd="0" presId="urn:microsoft.com/office/officeart/2008/layout/AscendingPictureAccentProcess"/>
    <dgm:cxn modelId="{0F0517D3-7BEA-FA4A-99F0-B4B5CFCBE1D3}" type="presParOf" srcId="{70C3BC27-71FF-D144-868C-296ED64AA30C}" destId="{51567A10-FD21-9F41-970B-60D2C4FB5649}" srcOrd="2" destOrd="0" presId="urn:microsoft.com/office/officeart/2008/layout/AscendingPictureAccentProcess"/>
    <dgm:cxn modelId="{A62DF7C4-8A4B-7948-89B2-295FAF63C9FE}" type="presParOf" srcId="{70C3BC27-71FF-D144-868C-296ED64AA30C}" destId="{64B5A8FB-BB6E-E34C-97FB-93A72B2F65DD}" srcOrd="3" destOrd="0" presId="urn:microsoft.com/office/officeart/2008/layout/AscendingPictureAccentProcess"/>
    <dgm:cxn modelId="{4522C037-A502-7146-9A82-3B15198F6564}" type="presParOf" srcId="{70C3BC27-71FF-D144-868C-296ED64AA30C}" destId="{7369FB56-D855-F643-AA02-289161EF7E81}" srcOrd="4" destOrd="0" presId="urn:microsoft.com/office/officeart/2008/layout/AscendingPictureAccentProcess"/>
    <dgm:cxn modelId="{F5726457-DC33-304E-A09B-3208F9E84B8A}" type="presParOf" srcId="{70C3BC27-71FF-D144-868C-296ED64AA30C}" destId="{F26ACC61-712F-7841-8EA1-CCBF2EECC204}" srcOrd="5" destOrd="0" presId="urn:microsoft.com/office/officeart/2008/layout/AscendingPictureAccentProcess"/>
    <dgm:cxn modelId="{227D65F2-5DE4-1E4A-BAA2-849F63710BEF}" type="presParOf" srcId="{70C3BC27-71FF-D144-868C-296ED64AA30C}" destId="{BFBD36FF-7A05-0B49-B80C-283D936819AD}" srcOrd="6" destOrd="0" presId="urn:microsoft.com/office/officeart/2008/layout/AscendingPictureAccentProcess"/>
    <dgm:cxn modelId="{F408E474-D043-7247-9C3A-4CD2ED005A21}" type="presParOf" srcId="{70C3BC27-71FF-D144-868C-296ED64AA30C}" destId="{941B2029-9AD3-5B4B-8A9E-858CAC5A1DA5}" srcOrd="7" destOrd="0" presId="urn:microsoft.com/office/officeart/2008/layout/AscendingPictureAccentProcess"/>
    <dgm:cxn modelId="{A63FC157-243D-ED42-BA57-79244EF2B7EE}" type="presParOf" srcId="{70C3BC27-71FF-D144-868C-296ED64AA30C}" destId="{C2D70857-3DE4-8148-A7B5-FDFB0719CC30}" srcOrd="8" destOrd="0" presId="urn:microsoft.com/office/officeart/2008/layout/AscendingPictureAccentProcess"/>
    <dgm:cxn modelId="{BE53B724-7530-3047-950E-2DBD4F1710EE}" type="presParOf" srcId="{70C3BC27-71FF-D144-868C-296ED64AA30C}" destId="{4D995CDA-7E6A-F943-8647-A24DB6BEF555}" srcOrd="9" destOrd="0" presId="urn:microsoft.com/office/officeart/2008/layout/AscendingPictureAccentProcess"/>
    <dgm:cxn modelId="{49446B91-3F17-A34C-B0D8-77913224587A}" type="presParOf" srcId="{70C3BC27-71FF-D144-868C-296ED64AA30C}" destId="{26DE8EDE-6F69-E047-86ED-A85600EC1ADE}" srcOrd="10" destOrd="0" presId="urn:microsoft.com/office/officeart/2008/layout/AscendingPictureAccentProcess"/>
    <dgm:cxn modelId="{AD113B31-34D0-1C49-AE84-180FD9B42B18}" type="presParOf" srcId="{70C3BC27-71FF-D144-868C-296ED64AA30C}" destId="{0AC8FD42-16B9-AB44-AFE0-0450248D1669}" srcOrd="11" destOrd="0" presId="urn:microsoft.com/office/officeart/2008/layout/AscendingPictureAccentProcess"/>
    <dgm:cxn modelId="{9464F356-50EF-FC49-8BF6-888CF1CB5211}" type="presParOf" srcId="{70C3BC27-71FF-D144-868C-296ED64AA30C}" destId="{B811688C-38FD-5947-9686-15A2CA5C703E}" srcOrd="12" destOrd="0" presId="urn:microsoft.com/office/officeart/2008/layout/AscendingPictureAccentProcess"/>
    <dgm:cxn modelId="{2766DAAB-39AA-AB46-A89E-61B120D4A0A7}" type="presParOf" srcId="{70C3BC27-71FF-D144-868C-296ED64AA30C}" destId="{29502059-EFA7-3B41-BDB0-EAD2A6C8411B}" srcOrd="13" destOrd="0" presId="urn:microsoft.com/office/officeart/2008/layout/AscendingPictureAccentProcess"/>
    <dgm:cxn modelId="{015A2609-01BD-5A46-8FE7-11B907639B4A}" type="presParOf" srcId="{70C3BC27-71FF-D144-868C-296ED64AA30C}" destId="{3D3A8AA9-0A07-1E41-BCAF-2B006088D127}" srcOrd="14" destOrd="0" presId="urn:microsoft.com/office/officeart/2008/layout/AscendingPictureAccentProcess"/>
    <dgm:cxn modelId="{C2C9F8CA-5445-1D41-98CA-B079F3640ACA}" type="presParOf" srcId="{70C3BC27-71FF-D144-868C-296ED64AA30C}" destId="{DE079E3D-B351-9345-B994-FD581BE4D0E9}" srcOrd="15" destOrd="0" presId="urn:microsoft.com/office/officeart/2008/layout/AscendingPictureAccentProcess"/>
    <dgm:cxn modelId="{54ED0155-C317-1A44-9616-07F6C11201C8}" type="presParOf" srcId="{70C3BC27-71FF-D144-868C-296ED64AA30C}" destId="{C19C6C7A-F4A7-E24A-80E6-7B7EA66565E0}" srcOrd="16" destOrd="0" presId="urn:microsoft.com/office/officeart/2008/layout/AscendingPictureAccentProcess"/>
    <dgm:cxn modelId="{2911B44F-8ECA-464F-AF8E-34AAAA49A28E}" type="presParOf" srcId="{C19C6C7A-F4A7-E24A-80E6-7B7EA66565E0}" destId="{9CB5D082-525E-194C-A378-CDC6B034A0E8}" srcOrd="0" destOrd="0" presId="urn:microsoft.com/office/officeart/2008/layout/AscendingPictureAccentProcess"/>
    <dgm:cxn modelId="{F54AFD70-90C0-2443-B7AF-8EACD683BE9E}" type="presParOf" srcId="{70C3BC27-71FF-D144-868C-296ED64AA30C}" destId="{DFB568D2-1CA6-694E-A8BE-46C2554E2CAB}" srcOrd="17" destOrd="0" presId="urn:microsoft.com/office/officeart/2008/layout/AscendingPictureAccentProcess"/>
    <dgm:cxn modelId="{B5D406E4-3C9A-D140-9EAC-99427FF3073D}" type="presParOf" srcId="{70C3BC27-71FF-D144-868C-296ED64AA30C}" destId="{608CB5D1-AFF9-A54D-8322-30850AAE2010}" srcOrd="18" destOrd="0" presId="urn:microsoft.com/office/officeart/2008/layout/AscendingPictureAccentProcess"/>
    <dgm:cxn modelId="{451E342A-1DE6-634B-90E3-AC0BA9E197A0}" type="presParOf" srcId="{608CB5D1-AFF9-A54D-8322-30850AAE2010}" destId="{477E0829-13DC-AB44-B35B-0C0BF3ABFE7F}" srcOrd="0" destOrd="0" presId="urn:microsoft.com/office/officeart/2008/layout/AscendingPictureAccentProcess"/>
    <dgm:cxn modelId="{F70EF33B-F3E2-E94A-98AC-F0A4105126E8}" type="presParOf" srcId="{70C3BC27-71FF-D144-868C-296ED64AA30C}" destId="{739F5351-ADDA-5747-9790-B0B860939566}" srcOrd="19" destOrd="0" presId="urn:microsoft.com/office/officeart/2008/layout/AscendingPictureAccentProcess"/>
    <dgm:cxn modelId="{DAFE5A5C-5F82-7242-BC42-27CFAB1EFA56}" type="presParOf" srcId="{70C3BC27-71FF-D144-868C-296ED64AA30C}" destId="{F5DE97B1-0601-514D-80E2-D4064C095EBB}" srcOrd="20" destOrd="0" presId="urn:microsoft.com/office/officeart/2008/layout/AscendingPictureAccentProcess"/>
    <dgm:cxn modelId="{892A827F-E0E8-6948-A4DB-01D8F275CD3C}" type="presParOf" srcId="{F5DE97B1-0601-514D-80E2-D4064C095EBB}" destId="{C7B6926C-0E49-094A-8554-E8EF6F5DD0F4}" srcOrd="0" destOrd="0" presId="urn:microsoft.com/office/officeart/2008/layout/AscendingPictureAccentProcess"/>
    <dgm:cxn modelId="{A9CAFE51-4CB7-BF48-9E0F-7B628D0A3C1E}" type="presParOf" srcId="{70C3BC27-71FF-D144-868C-296ED64AA30C}" destId="{61A9B8F8-951B-A84C-B431-0A4B5CEB963F}" srcOrd="21" destOrd="0" presId="urn:microsoft.com/office/officeart/2008/layout/AscendingPictureAccentProcess"/>
    <dgm:cxn modelId="{1F1280D1-0746-DA45-B12E-D17CC43A0BB0}" type="presParOf" srcId="{70C3BC27-71FF-D144-868C-296ED64AA30C}" destId="{7125E3F0-C19F-F041-AEA4-0B05985D6548}" srcOrd="22" destOrd="0" presId="urn:microsoft.com/office/officeart/2008/layout/AscendingPictureAccentProcess"/>
    <dgm:cxn modelId="{A450E2BD-5E06-634A-9260-89C2F1283054}" type="presParOf" srcId="{7125E3F0-C19F-F041-AEA4-0B05985D6548}" destId="{70BB87CA-FB74-DE4C-90B4-EB2433730FE2}" srcOrd="0" destOrd="0" presId="urn:microsoft.com/office/officeart/2008/layout/AscendingPictureAccentProcess"/>
    <dgm:cxn modelId="{A3CC6130-5814-E640-909D-E20BDCDE0DF3}" type="presParOf" srcId="{70C3BC27-71FF-D144-868C-296ED64AA30C}" destId="{4A93DD61-2A92-554B-808C-A4975BFD44E1}" srcOrd="23" destOrd="0" presId="urn:microsoft.com/office/officeart/2008/layout/AscendingPictureAccentProcess"/>
    <dgm:cxn modelId="{1CA6DC67-C912-E541-BA52-F66BBF8E721D}" type="presParOf" srcId="{70C3BC27-71FF-D144-868C-296ED64AA30C}" destId="{EEF59B6D-F61F-D045-B4DC-A49FBA4FA5AA}" srcOrd="24" destOrd="0" presId="urn:microsoft.com/office/officeart/2008/layout/AscendingPictureAccentProcess"/>
    <dgm:cxn modelId="{DA7D064F-E52D-E149-AF1F-AD4098C102F6}" type="presParOf" srcId="{EEF59B6D-F61F-D045-B4DC-A49FBA4FA5AA}" destId="{D936BC14-59C7-2B45-B986-5D459E53013F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B6042-2C1D-D542-8512-0F88F53CFD9B}">
      <dsp:nvSpPr>
        <dsp:cNvPr id="0" name=""/>
        <dsp:cNvSpPr/>
      </dsp:nvSpPr>
      <dsp:spPr>
        <a:xfrm>
          <a:off x="7328214" y="952247"/>
          <a:ext cx="183062" cy="3388104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C0BA5E-6F07-0A4F-A55C-162760C89036}">
      <dsp:nvSpPr>
        <dsp:cNvPr id="0" name=""/>
        <dsp:cNvSpPr/>
      </dsp:nvSpPr>
      <dsp:spPr>
        <a:xfrm>
          <a:off x="2621" y="952247"/>
          <a:ext cx="4761174" cy="3388104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50584-6CB1-874C-B232-F8EF6F32999E}">
      <dsp:nvSpPr>
        <dsp:cNvPr id="0" name=""/>
        <dsp:cNvSpPr/>
      </dsp:nvSpPr>
      <dsp:spPr>
        <a:xfrm>
          <a:off x="253701" y="495725"/>
          <a:ext cx="3659558" cy="383412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751920-B224-0F43-8F2B-7B339C9AAB83}">
      <dsp:nvSpPr>
        <dsp:cNvPr id="0" name=""/>
        <dsp:cNvSpPr/>
      </dsp:nvSpPr>
      <dsp:spPr>
        <a:xfrm>
          <a:off x="188761" y="3752271"/>
          <a:ext cx="4391971" cy="402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188761" y="3752271"/>
        <a:ext cx="4391971" cy="402171"/>
      </dsp:txXfrm>
    </dsp:sp>
    <dsp:sp modelId="{BC6D4BFA-52F0-2B48-95CD-372F9C906195}">
      <dsp:nvSpPr>
        <dsp:cNvPr id="0" name=""/>
        <dsp:cNvSpPr/>
      </dsp:nvSpPr>
      <dsp:spPr>
        <a:xfrm>
          <a:off x="4365190" y="612725"/>
          <a:ext cx="3286183" cy="3388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Conjunto de procesos sistemáticos, críticos y empíricos que se aplican al estudio de un fenómeno o problema</a:t>
          </a:r>
          <a:endParaRPr lang="es-ES" sz="3000" kern="1200" dirty="0"/>
        </a:p>
      </dsp:txBody>
      <dsp:txXfrm>
        <a:off x="4365190" y="612725"/>
        <a:ext cx="3286183" cy="338810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F0F03E-ACEA-4C42-82DC-982F50DCEA38}">
      <dsp:nvSpPr>
        <dsp:cNvPr id="0" name=""/>
        <dsp:cNvSpPr/>
      </dsp:nvSpPr>
      <dsp:spPr>
        <a:xfrm rot="16200000">
          <a:off x="779930" y="-779930"/>
          <a:ext cx="2285999" cy="3845859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Planteamientos más abiertos que van enfocándose</a:t>
          </a:r>
          <a:endParaRPr lang="es-ES" sz="3000" kern="1200" dirty="0"/>
        </a:p>
      </dsp:txBody>
      <dsp:txXfrm rot="5400000">
        <a:off x="-1" y="1"/>
        <a:ext cx="3845859" cy="1714499"/>
      </dsp:txXfrm>
    </dsp:sp>
    <dsp:sp modelId="{D927D0F1-A2C3-4C4D-84C3-73EEF991E5ED}">
      <dsp:nvSpPr>
        <dsp:cNvPr id="0" name=""/>
        <dsp:cNvSpPr/>
      </dsp:nvSpPr>
      <dsp:spPr>
        <a:xfrm>
          <a:off x="3845859" y="0"/>
          <a:ext cx="3845859" cy="2285999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Se conduce básicamente en ambientes naturales</a:t>
          </a:r>
          <a:endParaRPr lang="es-ES" sz="3000" kern="1200" dirty="0"/>
        </a:p>
      </dsp:txBody>
      <dsp:txXfrm>
        <a:off x="3845859" y="0"/>
        <a:ext cx="3845859" cy="1714499"/>
      </dsp:txXfrm>
    </dsp:sp>
    <dsp:sp modelId="{525B86CF-365F-7041-AB98-529F7F73CDE9}">
      <dsp:nvSpPr>
        <dsp:cNvPr id="0" name=""/>
        <dsp:cNvSpPr/>
      </dsp:nvSpPr>
      <dsp:spPr>
        <a:xfrm rot="10800000">
          <a:off x="0" y="2285999"/>
          <a:ext cx="3845859" cy="2285999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Los significados se extraen de los datos</a:t>
          </a:r>
          <a:endParaRPr lang="es-ES" sz="3000" kern="1200" dirty="0"/>
        </a:p>
      </dsp:txBody>
      <dsp:txXfrm rot="10800000">
        <a:off x="0" y="2857499"/>
        <a:ext cx="3845859" cy="1714499"/>
      </dsp:txXfrm>
    </dsp:sp>
    <dsp:sp modelId="{99452006-E84A-514D-9B12-67F452E7DD67}">
      <dsp:nvSpPr>
        <dsp:cNvPr id="0" name=""/>
        <dsp:cNvSpPr/>
      </dsp:nvSpPr>
      <dsp:spPr>
        <a:xfrm rot="5400000">
          <a:off x="4625789" y="1506069"/>
          <a:ext cx="2285999" cy="3845859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No se fundamenta en la estadística</a:t>
          </a:r>
          <a:endParaRPr lang="es-ES" sz="3000" kern="1200" dirty="0"/>
        </a:p>
      </dsp:txBody>
      <dsp:txXfrm rot="-5400000">
        <a:off x="3845859" y="2857499"/>
        <a:ext cx="3845859" cy="1714499"/>
      </dsp:txXfrm>
    </dsp:sp>
    <dsp:sp modelId="{A0778DA5-F8DA-B54F-955A-50C248506B9C}">
      <dsp:nvSpPr>
        <dsp:cNvPr id="0" name=""/>
        <dsp:cNvSpPr/>
      </dsp:nvSpPr>
      <dsp:spPr>
        <a:xfrm>
          <a:off x="2692101" y="1714499"/>
          <a:ext cx="2307515" cy="1142999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Cualitativo</a:t>
          </a:r>
          <a:endParaRPr lang="es-ES" sz="3000" kern="1200" dirty="0"/>
        </a:p>
      </dsp:txBody>
      <dsp:txXfrm>
        <a:off x="2747898" y="1770296"/>
        <a:ext cx="2195921" cy="103140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03F05-508F-954D-9A10-1A8F25BB2CF7}">
      <dsp:nvSpPr>
        <dsp:cNvPr id="0" name=""/>
        <dsp:cNvSpPr/>
      </dsp:nvSpPr>
      <dsp:spPr>
        <a:xfrm>
          <a:off x="151047" y="1101956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Inductivo</a:t>
          </a:r>
          <a:endParaRPr lang="es-ES" sz="2500" kern="1200" dirty="0"/>
        </a:p>
      </dsp:txBody>
      <dsp:txXfrm>
        <a:off x="151047" y="1101956"/>
        <a:ext cx="3583860" cy="1119956"/>
      </dsp:txXfrm>
    </dsp:sp>
    <dsp:sp modelId="{4EB4261D-C23E-884A-8663-207DFF0A134F}">
      <dsp:nvSpPr>
        <dsp:cNvPr id="0" name=""/>
        <dsp:cNvSpPr/>
      </dsp:nvSpPr>
      <dsp:spPr>
        <a:xfrm>
          <a:off x="1720" y="940185"/>
          <a:ext cx="783969" cy="1175954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alpha val="50000"/>
                <a:satMod val="150000"/>
              </a:schemeClr>
              <a:schemeClr val="accent1"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>
          <a:innerShdw blurRad="76200" dist="25400" dir="13500000">
            <a:srgbClr val="4B4B4B">
              <a:alpha val="75000"/>
            </a:srgbClr>
          </a:inn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C37D889D-E1D6-734E-858B-3F68C81926D7}">
      <dsp:nvSpPr>
        <dsp:cNvPr id="0" name=""/>
        <dsp:cNvSpPr/>
      </dsp:nvSpPr>
      <dsp:spPr>
        <a:xfrm>
          <a:off x="4106138" y="1101956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Recurrente</a:t>
          </a:r>
          <a:endParaRPr lang="es-ES" sz="2500" kern="1200" dirty="0"/>
        </a:p>
      </dsp:txBody>
      <dsp:txXfrm>
        <a:off x="4106138" y="1101956"/>
        <a:ext cx="3583860" cy="1119956"/>
      </dsp:txXfrm>
    </dsp:sp>
    <dsp:sp modelId="{D8827306-8317-164E-9B16-1384F45E5615}">
      <dsp:nvSpPr>
        <dsp:cNvPr id="0" name=""/>
        <dsp:cNvSpPr/>
      </dsp:nvSpPr>
      <dsp:spPr>
        <a:xfrm>
          <a:off x="3956810" y="940185"/>
          <a:ext cx="783969" cy="1175954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alpha val="50000"/>
                <a:satMod val="150000"/>
              </a:schemeClr>
              <a:schemeClr val="accent1"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89873520-7EB0-4544-96C1-381B9510F875}">
      <dsp:nvSpPr>
        <dsp:cNvPr id="0" name=""/>
        <dsp:cNvSpPr/>
      </dsp:nvSpPr>
      <dsp:spPr>
        <a:xfrm>
          <a:off x="151047" y="2511857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Analiza múltiples realidades subjetivas</a:t>
          </a:r>
          <a:endParaRPr lang="es-ES" sz="2500" kern="1200" dirty="0"/>
        </a:p>
      </dsp:txBody>
      <dsp:txXfrm>
        <a:off x="151047" y="2511857"/>
        <a:ext cx="3583860" cy="1119956"/>
      </dsp:txXfrm>
    </dsp:sp>
    <dsp:sp modelId="{70A4B336-325B-4C4D-8690-5F610D041BF2}">
      <dsp:nvSpPr>
        <dsp:cNvPr id="0" name=""/>
        <dsp:cNvSpPr/>
      </dsp:nvSpPr>
      <dsp:spPr>
        <a:xfrm>
          <a:off x="1720" y="2350085"/>
          <a:ext cx="783969" cy="1175954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alpha val="50000"/>
                <a:satMod val="150000"/>
              </a:schemeClr>
              <a:schemeClr val="accent1"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2C2FE6CF-CDF0-6D44-80AB-A38E004B3DA5}">
      <dsp:nvSpPr>
        <dsp:cNvPr id="0" name=""/>
        <dsp:cNvSpPr/>
      </dsp:nvSpPr>
      <dsp:spPr>
        <a:xfrm>
          <a:off x="4106138" y="2511857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No tiene secuencia lineal</a:t>
          </a:r>
          <a:endParaRPr lang="es-ES" sz="2500" kern="1200" dirty="0"/>
        </a:p>
      </dsp:txBody>
      <dsp:txXfrm>
        <a:off x="4106138" y="2511857"/>
        <a:ext cx="3583860" cy="1119956"/>
      </dsp:txXfrm>
    </dsp:sp>
    <dsp:sp modelId="{9E0341EC-5C63-F341-B091-28E9A9EEF483}">
      <dsp:nvSpPr>
        <dsp:cNvPr id="0" name=""/>
        <dsp:cNvSpPr/>
      </dsp:nvSpPr>
      <dsp:spPr>
        <a:xfrm>
          <a:off x="3956810" y="2350085"/>
          <a:ext cx="783969" cy="1175954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alpha val="50000"/>
                <a:satMod val="150000"/>
              </a:schemeClr>
              <a:schemeClr val="accent1"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9B758A-D720-F845-8BC5-56909615493F}">
      <dsp:nvSpPr>
        <dsp:cNvPr id="0" name=""/>
        <dsp:cNvSpPr/>
      </dsp:nvSpPr>
      <dsp:spPr>
        <a:xfrm>
          <a:off x="2910260" y="3731812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319F34-6455-7F44-93C3-580700A8B8C1}">
      <dsp:nvSpPr>
        <dsp:cNvPr id="0" name=""/>
        <dsp:cNvSpPr/>
      </dsp:nvSpPr>
      <dsp:spPr>
        <a:xfrm>
          <a:off x="2716875" y="3819992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00C2A8-0293-864D-9427-72AE9D45AF03}">
      <dsp:nvSpPr>
        <dsp:cNvPr id="0" name=""/>
        <dsp:cNvSpPr/>
      </dsp:nvSpPr>
      <dsp:spPr>
        <a:xfrm>
          <a:off x="2517773" y="3892586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914C42-2B7C-1248-A656-09BD15A62684}">
      <dsp:nvSpPr>
        <dsp:cNvPr id="0" name=""/>
        <dsp:cNvSpPr/>
      </dsp:nvSpPr>
      <dsp:spPr>
        <a:xfrm>
          <a:off x="2312952" y="3949185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DF56DA-B949-3840-88B8-E3979DF84AB7}">
      <dsp:nvSpPr>
        <dsp:cNvPr id="0" name=""/>
        <dsp:cNvSpPr/>
      </dsp:nvSpPr>
      <dsp:spPr>
        <a:xfrm>
          <a:off x="3814278" y="2995204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C05DBA-C9FC-C94E-9E41-7B65BDCC2DA7}">
      <dsp:nvSpPr>
        <dsp:cNvPr id="0" name=""/>
        <dsp:cNvSpPr/>
      </dsp:nvSpPr>
      <dsp:spPr>
        <a:xfrm>
          <a:off x="4329969" y="1914491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8A9932-FC36-D746-956E-5827F89BD593}">
      <dsp:nvSpPr>
        <dsp:cNvPr id="0" name=""/>
        <dsp:cNvSpPr/>
      </dsp:nvSpPr>
      <dsp:spPr>
        <a:xfrm>
          <a:off x="4190649" y="565958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E5C2068-538B-E747-A584-D97738706EA9}">
      <dsp:nvSpPr>
        <dsp:cNvPr id="0" name=""/>
        <dsp:cNvSpPr/>
      </dsp:nvSpPr>
      <dsp:spPr>
        <a:xfrm>
          <a:off x="4314374" y="478189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69C929-6099-E546-91B2-9FE4977751B0}">
      <dsp:nvSpPr>
        <dsp:cNvPr id="0" name=""/>
        <dsp:cNvSpPr/>
      </dsp:nvSpPr>
      <dsp:spPr>
        <a:xfrm>
          <a:off x="4438098" y="390419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94C3B1-0D9D-5448-AF9C-DA6FF35DED16}">
      <dsp:nvSpPr>
        <dsp:cNvPr id="0" name=""/>
        <dsp:cNvSpPr/>
      </dsp:nvSpPr>
      <dsp:spPr>
        <a:xfrm>
          <a:off x="4561822" y="478189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E2F4B9-4ACF-A649-B0E1-CEA3CAD8726C}">
      <dsp:nvSpPr>
        <dsp:cNvPr id="0" name=""/>
        <dsp:cNvSpPr/>
      </dsp:nvSpPr>
      <dsp:spPr>
        <a:xfrm>
          <a:off x="4686066" y="565958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F1C96D-3585-5742-9BC4-519BE61A0A5E}">
      <dsp:nvSpPr>
        <dsp:cNvPr id="0" name=""/>
        <dsp:cNvSpPr/>
      </dsp:nvSpPr>
      <dsp:spPr>
        <a:xfrm>
          <a:off x="4438098" y="575802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77E0FB-BD9C-7640-8280-BA5BCF9CE16E}">
      <dsp:nvSpPr>
        <dsp:cNvPr id="0" name=""/>
        <dsp:cNvSpPr/>
      </dsp:nvSpPr>
      <dsp:spPr>
        <a:xfrm>
          <a:off x="4438098" y="761184"/>
          <a:ext cx="86814" cy="8681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F13366-E5D3-A249-B14A-788DB4DA56D9}">
      <dsp:nvSpPr>
        <dsp:cNvPr id="0" name=""/>
        <dsp:cNvSpPr/>
      </dsp:nvSpPr>
      <dsp:spPr>
        <a:xfrm>
          <a:off x="1817795" y="4123426"/>
          <a:ext cx="1868859" cy="5011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5575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Contextualiza el fenómeno</a:t>
          </a:r>
          <a:endParaRPr lang="es-ES" sz="1200" kern="1200" dirty="0"/>
        </a:p>
      </dsp:txBody>
      <dsp:txXfrm>
        <a:off x="1842261" y="4147892"/>
        <a:ext cx="1819927" cy="452256"/>
      </dsp:txXfrm>
    </dsp:sp>
    <dsp:sp modelId="{8489AF16-8D2F-324F-8D9F-8FABAC3BAFDF}">
      <dsp:nvSpPr>
        <dsp:cNvPr id="0" name=""/>
        <dsp:cNvSpPr/>
      </dsp:nvSpPr>
      <dsp:spPr>
        <a:xfrm>
          <a:off x="1299765" y="3631876"/>
          <a:ext cx="866589" cy="866621"/>
        </a:xfrm>
        <a:prstGeom prst="ellipse">
          <a:avLst/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3D4522D5-FA23-5B40-85B5-A67F20B31A07}">
      <dsp:nvSpPr>
        <dsp:cNvPr id="0" name=""/>
        <dsp:cNvSpPr/>
      </dsp:nvSpPr>
      <dsp:spPr>
        <a:xfrm>
          <a:off x="3495350" y="3518473"/>
          <a:ext cx="1868859" cy="5011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5575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Riqueza interpretativa</a:t>
          </a:r>
          <a:endParaRPr lang="es-ES" sz="1200" kern="1200" dirty="0"/>
        </a:p>
      </dsp:txBody>
      <dsp:txXfrm>
        <a:off x="3519816" y="3542939"/>
        <a:ext cx="1819927" cy="452256"/>
      </dsp:txXfrm>
    </dsp:sp>
    <dsp:sp modelId="{98769094-6F5F-B04E-BA4E-22805A86F4FB}">
      <dsp:nvSpPr>
        <dsp:cNvPr id="0" name=""/>
        <dsp:cNvSpPr/>
      </dsp:nvSpPr>
      <dsp:spPr>
        <a:xfrm>
          <a:off x="2977320" y="3026923"/>
          <a:ext cx="866589" cy="866621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4B369309-CF9F-614F-AEE4-0D38D5FA9D39}">
      <dsp:nvSpPr>
        <dsp:cNvPr id="0" name=""/>
        <dsp:cNvSpPr/>
      </dsp:nvSpPr>
      <dsp:spPr>
        <a:xfrm>
          <a:off x="4209624" y="2564493"/>
          <a:ext cx="1868859" cy="5011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5575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/>
            <a:t>Amplitud</a:t>
          </a:r>
          <a:endParaRPr lang="es-ES" sz="1200" kern="1200" dirty="0"/>
        </a:p>
      </dsp:txBody>
      <dsp:txXfrm>
        <a:off x="4234090" y="2588959"/>
        <a:ext cx="1819927" cy="452256"/>
      </dsp:txXfrm>
    </dsp:sp>
    <dsp:sp modelId="{C8162077-BE49-BF46-9D12-03B360944C10}">
      <dsp:nvSpPr>
        <dsp:cNvPr id="0" name=""/>
        <dsp:cNvSpPr/>
      </dsp:nvSpPr>
      <dsp:spPr>
        <a:xfrm>
          <a:off x="3691594" y="2072942"/>
          <a:ext cx="866589" cy="866621"/>
        </a:xfrm>
        <a:prstGeom prst="ellipse">
          <a:avLst/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7D27EE43-360C-1A48-98FB-5A4849138058}">
      <dsp:nvSpPr>
        <dsp:cNvPr id="0" name=""/>
        <dsp:cNvSpPr/>
      </dsp:nvSpPr>
      <dsp:spPr>
        <a:xfrm>
          <a:off x="4523093" y="1428001"/>
          <a:ext cx="1868859" cy="501188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5575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Profundidad de significados</a:t>
          </a:r>
          <a:endParaRPr lang="es-ES" sz="1200" kern="1200" dirty="0"/>
        </a:p>
      </dsp:txBody>
      <dsp:txXfrm>
        <a:off x="4547559" y="1452467"/>
        <a:ext cx="1819927" cy="452256"/>
      </dsp:txXfrm>
    </dsp:sp>
    <dsp:sp modelId="{1672F254-9CD3-6442-84A1-8C30FCB7898C}">
      <dsp:nvSpPr>
        <dsp:cNvPr id="0" name=""/>
        <dsp:cNvSpPr/>
      </dsp:nvSpPr>
      <dsp:spPr>
        <a:xfrm>
          <a:off x="4005063" y="936451"/>
          <a:ext cx="866589" cy="866621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B101F-FE22-6846-BFED-E0367A9AEA72}">
      <dsp:nvSpPr>
        <dsp:cNvPr id="0" name=""/>
        <dsp:cNvSpPr/>
      </dsp:nvSpPr>
      <dsp:spPr>
        <a:xfrm>
          <a:off x="1997710" y="185737"/>
          <a:ext cx="3686175" cy="128016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AC94C-8288-154F-8644-802350DFC211}">
      <dsp:nvSpPr>
        <dsp:cNvPr id="0" name=""/>
        <dsp:cNvSpPr/>
      </dsp:nvSpPr>
      <dsp:spPr>
        <a:xfrm>
          <a:off x="3489325" y="3320415"/>
          <a:ext cx="714375" cy="457200"/>
        </a:xfrm>
        <a:prstGeom prst="down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1DE47B1-6061-1548-BB0D-34F277228331}">
      <dsp:nvSpPr>
        <dsp:cNvPr id="0" name=""/>
        <dsp:cNvSpPr/>
      </dsp:nvSpPr>
      <dsp:spPr>
        <a:xfrm>
          <a:off x="2132012" y="3686175"/>
          <a:ext cx="3429000" cy="857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Combinación del enfoque cuantitativo y cualitativo</a:t>
          </a:r>
          <a:endParaRPr lang="es-ES" sz="2000" kern="1200" dirty="0"/>
        </a:p>
      </dsp:txBody>
      <dsp:txXfrm>
        <a:off x="2132012" y="3686175"/>
        <a:ext cx="3429000" cy="857250"/>
      </dsp:txXfrm>
    </dsp:sp>
    <dsp:sp modelId="{9B9838B5-21BB-9242-B5D0-5B496F0E4000}">
      <dsp:nvSpPr>
        <dsp:cNvPr id="0" name=""/>
        <dsp:cNvSpPr/>
      </dsp:nvSpPr>
      <dsp:spPr>
        <a:xfrm>
          <a:off x="3337877" y="1564767"/>
          <a:ext cx="1285875" cy="128587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3526189" y="1753079"/>
        <a:ext cx="909251" cy="909251"/>
      </dsp:txXfrm>
    </dsp:sp>
    <dsp:sp modelId="{BCD59AE3-1D00-F84D-AB8D-8FA94AFA8C0E}">
      <dsp:nvSpPr>
        <dsp:cNvPr id="0" name=""/>
        <dsp:cNvSpPr/>
      </dsp:nvSpPr>
      <dsp:spPr>
        <a:xfrm>
          <a:off x="2417762" y="600075"/>
          <a:ext cx="1285875" cy="128587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2606074" y="788387"/>
        <a:ext cx="909251" cy="909251"/>
      </dsp:txXfrm>
    </dsp:sp>
    <dsp:sp modelId="{EB73DCE9-34D7-CB47-924D-7A5356B2335D}">
      <dsp:nvSpPr>
        <dsp:cNvPr id="0" name=""/>
        <dsp:cNvSpPr/>
      </dsp:nvSpPr>
      <dsp:spPr>
        <a:xfrm>
          <a:off x="3732212" y="289179"/>
          <a:ext cx="1285875" cy="128587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200" kern="1200"/>
        </a:p>
      </dsp:txBody>
      <dsp:txXfrm>
        <a:off x="3920524" y="477491"/>
        <a:ext cx="909251" cy="909251"/>
      </dsp:txXfrm>
    </dsp:sp>
    <dsp:sp modelId="{380A6222-09DE-B443-B8CC-3B4E13AA53FC}">
      <dsp:nvSpPr>
        <dsp:cNvPr id="0" name=""/>
        <dsp:cNvSpPr/>
      </dsp:nvSpPr>
      <dsp:spPr>
        <a:xfrm>
          <a:off x="1846262" y="28575"/>
          <a:ext cx="4000500" cy="32004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1A8A9-9107-684E-8417-EBB2625EC92E}">
      <dsp:nvSpPr>
        <dsp:cNvPr id="0" name=""/>
        <dsp:cNvSpPr/>
      </dsp:nvSpPr>
      <dsp:spPr>
        <a:xfrm rot="16200000">
          <a:off x="967184" y="-967184"/>
          <a:ext cx="1939131" cy="38735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SUJETO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El que desarrolla la investigación</a:t>
          </a:r>
          <a:endParaRPr lang="es-ES" sz="1900" kern="1200" dirty="0"/>
        </a:p>
      </dsp:txBody>
      <dsp:txXfrm rot="5400000">
        <a:off x="-1" y="1"/>
        <a:ext cx="3873500" cy="1454348"/>
      </dsp:txXfrm>
    </dsp:sp>
    <dsp:sp modelId="{93F486E5-A9DA-3746-8085-BC3F1A4A29DE}">
      <dsp:nvSpPr>
        <dsp:cNvPr id="0" name=""/>
        <dsp:cNvSpPr/>
      </dsp:nvSpPr>
      <dsp:spPr>
        <a:xfrm>
          <a:off x="3873500" y="0"/>
          <a:ext cx="3873500" cy="1939131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OBJETO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Lo que se indaga (la materia o tema)</a:t>
          </a:r>
          <a:endParaRPr lang="es-ES" sz="1900" kern="1200" dirty="0"/>
        </a:p>
      </dsp:txBody>
      <dsp:txXfrm>
        <a:off x="3873500" y="0"/>
        <a:ext cx="3873500" cy="1454348"/>
      </dsp:txXfrm>
    </dsp:sp>
    <dsp:sp modelId="{70EC236E-46DD-0645-80E7-B5C9CE9736A4}">
      <dsp:nvSpPr>
        <dsp:cNvPr id="0" name=""/>
        <dsp:cNvSpPr/>
      </dsp:nvSpPr>
      <dsp:spPr>
        <a:xfrm rot="10800000">
          <a:off x="0" y="1939131"/>
          <a:ext cx="3873500" cy="1939131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MEDIO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Conjunto de métodos y técnicas adecuados</a:t>
          </a:r>
          <a:endParaRPr lang="es-ES" sz="1900" kern="1200" dirty="0"/>
        </a:p>
      </dsp:txBody>
      <dsp:txXfrm rot="10800000">
        <a:off x="0" y="2423914"/>
        <a:ext cx="3873500" cy="1454348"/>
      </dsp:txXfrm>
    </dsp:sp>
    <dsp:sp modelId="{174B675C-4085-184F-910B-9BD2D07860A3}">
      <dsp:nvSpPr>
        <dsp:cNvPr id="0" name=""/>
        <dsp:cNvSpPr/>
      </dsp:nvSpPr>
      <dsp:spPr>
        <a:xfrm rot="5400000">
          <a:off x="4840684" y="971947"/>
          <a:ext cx="1939131" cy="38735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FIN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Propósitos de la actividad de búsqueda que radica en la solución de una problemática detectada</a:t>
          </a:r>
          <a:endParaRPr lang="es-ES" sz="1900" kern="1200" dirty="0"/>
        </a:p>
      </dsp:txBody>
      <dsp:txXfrm rot="-5400000">
        <a:off x="3873499" y="2423914"/>
        <a:ext cx="3873500" cy="1454348"/>
      </dsp:txXfrm>
    </dsp:sp>
    <dsp:sp modelId="{5612363F-DC38-2C46-BF2B-C203CF22988D}">
      <dsp:nvSpPr>
        <dsp:cNvPr id="0" name=""/>
        <dsp:cNvSpPr/>
      </dsp:nvSpPr>
      <dsp:spPr>
        <a:xfrm>
          <a:off x="2711450" y="1454348"/>
          <a:ext cx="2324100" cy="96956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INVESTIGACIÓN</a:t>
          </a:r>
          <a:endParaRPr lang="es-ES" sz="1900" kern="1200" dirty="0"/>
        </a:p>
      </dsp:txBody>
      <dsp:txXfrm>
        <a:off x="2758780" y="1501678"/>
        <a:ext cx="2229440" cy="8749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6E2F3-A201-154D-9B00-7A0206049829}">
      <dsp:nvSpPr>
        <dsp:cNvPr id="0" name=""/>
        <dsp:cNvSpPr/>
      </dsp:nvSpPr>
      <dsp:spPr>
        <a:xfrm>
          <a:off x="659870" y="0"/>
          <a:ext cx="7478536" cy="4313767"/>
        </a:xfrm>
        <a:prstGeom prst="rightArrow">
          <a:avLst/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4CB31DB0-6E0D-4C4B-8E0F-9C0153B5FD56}">
      <dsp:nvSpPr>
        <dsp:cNvPr id="0" name=""/>
        <dsp:cNvSpPr/>
      </dsp:nvSpPr>
      <dsp:spPr>
        <a:xfrm>
          <a:off x="5182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 SELECCIÓN Y DELIMITACIÓN DEL TEMA</a:t>
          </a:r>
          <a:endParaRPr lang="es-ES" sz="600" kern="1200" dirty="0"/>
        </a:p>
      </dsp:txBody>
      <dsp:txXfrm>
        <a:off x="46234" y="1335182"/>
        <a:ext cx="758844" cy="1643402"/>
      </dsp:txXfrm>
    </dsp:sp>
    <dsp:sp modelId="{C3FB4895-9FD9-A244-83B7-313FA05A4FCE}">
      <dsp:nvSpPr>
        <dsp:cNvPr id="0" name=""/>
        <dsp:cNvSpPr/>
      </dsp:nvSpPr>
      <dsp:spPr>
        <a:xfrm>
          <a:off x="888178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smtClean="0"/>
            <a:t>ESTADO DE  LA CUESTIÓN</a:t>
          </a:r>
          <a:endParaRPr lang="es-ES" sz="600" kern="1200" dirty="0"/>
        </a:p>
      </dsp:txBody>
      <dsp:txXfrm>
        <a:off x="929230" y="1335182"/>
        <a:ext cx="758844" cy="1643402"/>
      </dsp:txXfrm>
    </dsp:sp>
    <dsp:sp modelId="{41C29446-D44E-9F42-8861-8AC9F41990D7}">
      <dsp:nvSpPr>
        <dsp:cNvPr id="0" name=""/>
        <dsp:cNvSpPr/>
      </dsp:nvSpPr>
      <dsp:spPr>
        <a:xfrm>
          <a:off x="1771174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PROBLEMATIZA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CIÓN</a:t>
          </a:r>
          <a:endParaRPr lang="es-ES" sz="600" kern="1200" dirty="0"/>
        </a:p>
      </dsp:txBody>
      <dsp:txXfrm>
        <a:off x="1812226" y="1335182"/>
        <a:ext cx="758844" cy="1643402"/>
      </dsp:txXfrm>
    </dsp:sp>
    <dsp:sp modelId="{CFEE7F51-E1C7-F541-88F9-59D6888F88BF}">
      <dsp:nvSpPr>
        <dsp:cNvPr id="0" name=""/>
        <dsp:cNvSpPr/>
      </dsp:nvSpPr>
      <dsp:spPr>
        <a:xfrm>
          <a:off x="2654170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JUSTIFICACIÓN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 dirty="0"/>
        </a:p>
      </dsp:txBody>
      <dsp:txXfrm>
        <a:off x="2695222" y="1335182"/>
        <a:ext cx="758844" cy="1643402"/>
      </dsp:txXfrm>
    </dsp:sp>
    <dsp:sp modelId="{36FB8408-7033-D54D-82DD-8F8BB48DAC84}">
      <dsp:nvSpPr>
        <dsp:cNvPr id="0" name=""/>
        <dsp:cNvSpPr/>
      </dsp:nvSpPr>
      <dsp:spPr>
        <a:xfrm>
          <a:off x="3537166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OBJETIVOS</a:t>
          </a:r>
          <a:endParaRPr lang="es-ES" sz="600" kern="1200" dirty="0"/>
        </a:p>
      </dsp:txBody>
      <dsp:txXfrm>
        <a:off x="3578218" y="1335182"/>
        <a:ext cx="758844" cy="1643402"/>
      </dsp:txXfrm>
    </dsp:sp>
    <dsp:sp modelId="{28E6946C-3227-5140-A63E-B997DFA4E312}">
      <dsp:nvSpPr>
        <dsp:cNvPr id="0" name=""/>
        <dsp:cNvSpPr/>
      </dsp:nvSpPr>
      <dsp:spPr>
        <a:xfrm>
          <a:off x="4420162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MARCO TEÓRICO</a:t>
          </a:r>
          <a:endParaRPr lang="es-ES" sz="600" kern="1200" dirty="0"/>
        </a:p>
      </dsp:txBody>
      <dsp:txXfrm>
        <a:off x="4461214" y="1335182"/>
        <a:ext cx="758844" cy="1643402"/>
      </dsp:txXfrm>
    </dsp:sp>
    <dsp:sp modelId="{80CB08D5-B5E4-CA44-A837-3676C06F3763}">
      <dsp:nvSpPr>
        <dsp:cNvPr id="0" name=""/>
        <dsp:cNvSpPr/>
      </dsp:nvSpPr>
      <dsp:spPr>
        <a:xfrm>
          <a:off x="5303158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HIPÓTESIS</a:t>
          </a:r>
          <a:endParaRPr lang="es-ES" sz="600" kern="1200" dirty="0"/>
        </a:p>
      </dsp:txBody>
      <dsp:txXfrm>
        <a:off x="5344210" y="1335182"/>
        <a:ext cx="758844" cy="1643402"/>
      </dsp:txXfrm>
    </dsp:sp>
    <dsp:sp modelId="{1BEB4622-2A47-3241-AF08-647409C51FEE}">
      <dsp:nvSpPr>
        <dsp:cNvPr id="0" name=""/>
        <dsp:cNvSpPr/>
      </dsp:nvSpPr>
      <dsp:spPr>
        <a:xfrm>
          <a:off x="6186154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METODOLOGÍA</a:t>
          </a:r>
          <a:endParaRPr lang="es-ES" sz="600" kern="1200" dirty="0"/>
        </a:p>
      </dsp:txBody>
      <dsp:txXfrm>
        <a:off x="6227206" y="1335182"/>
        <a:ext cx="758844" cy="1643402"/>
      </dsp:txXfrm>
    </dsp:sp>
    <dsp:sp modelId="{C528F5F6-AF01-A84D-BA49-6D7607F7AB3A}">
      <dsp:nvSpPr>
        <dsp:cNvPr id="0" name=""/>
        <dsp:cNvSpPr/>
      </dsp:nvSpPr>
      <dsp:spPr>
        <a:xfrm>
          <a:off x="7069151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CRONOGRAMA</a:t>
          </a:r>
          <a:endParaRPr lang="es-ES" sz="600" kern="1200" dirty="0"/>
        </a:p>
      </dsp:txBody>
      <dsp:txXfrm>
        <a:off x="7110203" y="1335182"/>
        <a:ext cx="758844" cy="1643402"/>
      </dsp:txXfrm>
    </dsp:sp>
    <dsp:sp modelId="{88561D0B-756B-FF4D-ACB3-67481361176E}">
      <dsp:nvSpPr>
        <dsp:cNvPr id="0" name=""/>
        <dsp:cNvSpPr/>
      </dsp:nvSpPr>
      <dsp:spPr>
        <a:xfrm>
          <a:off x="7952147" y="1294130"/>
          <a:ext cx="840948" cy="1725506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FUENTES CONSULTADAS</a:t>
          </a:r>
          <a:endParaRPr lang="es-ES" sz="600" kern="1200" dirty="0"/>
        </a:p>
      </dsp:txBody>
      <dsp:txXfrm>
        <a:off x="7993199" y="1335182"/>
        <a:ext cx="758844" cy="164340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09623-F684-844A-B26D-0C15877E9516}">
      <dsp:nvSpPr>
        <dsp:cNvPr id="0" name=""/>
        <dsp:cNvSpPr/>
      </dsp:nvSpPr>
      <dsp:spPr>
        <a:xfrm>
          <a:off x="775101" y="452251"/>
          <a:ext cx="2832523" cy="98369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3C479-4F85-A14C-B989-64E59A7E6431}">
      <dsp:nvSpPr>
        <dsp:cNvPr id="0" name=""/>
        <dsp:cNvSpPr/>
      </dsp:nvSpPr>
      <dsp:spPr>
        <a:xfrm>
          <a:off x="1921285" y="2860994"/>
          <a:ext cx="548938" cy="351320"/>
        </a:xfrm>
        <a:prstGeom prst="down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2F08653-E91B-9A4E-9F7C-EFCF08E19BF9}">
      <dsp:nvSpPr>
        <dsp:cNvPr id="0" name=""/>
        <dsp:cNvSpPr/>
      </dsp:nvSpPr>
      <dsp:spPr>
        <a:xfrm>
          <a:off x="878301" y="3142051"/>
          <a:ext cx="2634906" cy="658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PLANTEAR UN PROBLEMA</a:t>
          </a:r>
          <a:endParaRPr lang="es-ES" sz="1500" kern="1200" dirty="0"/>
        </a:p>
      </dsp:txBody>
      <dsp:txXfrm>
        <a:off x="878301" y="3142051"/>
        <a:ext cx="2634906" cy="658726"/>
      </dsp:txXfrm>
    </dsp:sp>
    <dsp:sp modelId="{B048D97F-E2C7-B94D-A3B5-A6FD96379A40}">
      <dsp:nvSpPr>
        <dsp:cNvPr id="0" name=""/>
        <dsp:cNvSpPr/>
      </dsp:nvSpPr>
      <dsp:spPr>
        <a:xfrm>
          <a:off x="1804910" y="1511922"/>
          <a:ext cx="988089" cy="98808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700" kern="1200" dirty="0" smtClean="0"/>
            <a:t>EXPLICAR</a:t>
          </a:r>
          <a:endParaRPr lang="es-ES" sz="700" kern="1200" dirty="0"/>
        </a:p>
      </dsp:txBody>
      <dsp:txXfrm>
        <a:off x="1949612" y="1656624"/>
        <a:ext cx="698685" cy="698685"/>
      </dsp:txXfrm>
    </dsp:sp>
    <dsp:sp modelId="{D1CBD89D-6ADF-1049-BCE4-235E810B9291}">
      <dsp:nvSpPr>
        <dsp:cNvPr id="0" name=""/>
        <dsp:cNvSpPr/>
      </dsp:nvSpPr>
      <dsp:spPr>
        <a:xfrm>
          <a:off x="1097877" y="770636"/>
          <a:ext cx="988089" cy="98808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700" kern="1200" dirty="0" smtClean="0"/>
            <a:t>DELIMITAR</a:t>
          </a:r>
          <a:endParaRPr lang="es-ES" sz="700" kern="1200" dirty="0"/>
        </a:p>
      </dsp:txBody>
      <dsp:txXfrm>
        <a:off x="1242579" y="915338"/>
        <a:ext cx="698685" cy="698685"/>
      </dsp:txXfrm>
    </dsp:sp>
    <dsp:sp modelId="{EF7D74CB-B665-294E-AC23-F5D3249565A5}">
      <dsp:nvSpPr>
        <dsp:cNvPr id="0" name=""/>
        <dsp:cNvSpPr/>
      </dsp:nvSpPr>
      <dsp:spPr>
        <a:xfrm>
          <a:off x="2107924" y="531737"/>
          <a:ext cx="988089" cy="98808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700" kern="1200" dirty="0" smtClean="0"/>
            <a:t>IDENTIFICAR</a:t>
          </a:r>
          <a:endParaRPr lang="es-ES" sz="700" kern="1200" dirty="0"/>
        </a:p>
      </dsp:txBody>
      <dsp:txXfrm>
        <a:off x="2252626" y="676439"/>
        <a:ext cx="698685" cy="698685"/>
      </dsp:txXfrm>
    </dsp:sp>
    <dsp:sp modelId="{FFBB4AA5-A857-D243-BEEF-6A6F6A702E2B}">
      <dsp:nvSpPr>
        <dsp:cNvPr id="0" name=""/>
        <dsp:cNvSpPr/>
      </dsp:nvSpPr>
      <dsp:spPr>
        <a:xfrm>
          <a:off x="658726" y="331485"/>
          <a:ext cx="3074057" cy="245924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1B2DD-CC52-E747-807F-2360FC9D55F8}">
      <dsp:nvSpPr>
        <dsp:cNvPr id="0" name=""/>
        <dsp:cNvSpPr/>
      </dsp:nvSpPr>
      <dsp:spPr>
        <a:xfrm>
          <a:off x="2770711" y="0"/>
          <a:ext cx="2269904" cy="226990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LICENCIATURA </a:t>
          </a:r>
          <a:r>
            <a:rPr lang="es-ES" sz="1400" kern="1200" dirty="0" smtClean="0"/>
            <a:t>EN ANTROPOLOGÍA SOCIAL</a:t>
          </a:r>
          <a:endParaRPr lang="es-ES" sz="1400" kern="1200" dirty="0"/>
        </a:p>
      </dsp:txBody>
      <dsp:txXfrm>
        <a:off x="3103131" y="332420"/>
        <a:ext cx="1605064" cy="1605064"/>
      </dsp:txXfrm>
    </dsp:sp>
    <dsp:sp modelId="{4D24E029-217E-FF4A-9846-6F51B8EA6496}">
      <dsp:nvSpPr>
        <dsp:cNvPr id="0" name=""/>
        <dsp:cNvSpPr/>
      </dsp:nvSpPr>
      <dsp:spPr>
        <a:xfrm>
          <a:off x="2282342" y="2140632"/>
          <a:ext cx="1497682" cy="1468718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alpha val="50000"/>
                <a:hueOff val="73677"/>
                <a:satOff val="-1898"/>
                <a:lumOff val="13478"/>
                <a:alphaOff val="0"/>
                <a:shade val="30000"/>
                <a:alpha val="50000"/>
                <a:satMod val="150000"/>
              </a:schemeClr>
              <a:schemeClr val="accent1">
                <a:shade val="80000"/>
                <a:alpha val="50000"/>
                <a:hueOff val="73677"/>
                <a:satOff val="-1898"/>
                <a:lumOff val="13478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ANÁLISIS DE LA CULTURA</a:t>
          </a:r>
          <a:endParaRPr lang="es-ES" sz="800" kern="1200" dirty="0"/>
        </a:p>
      </dsp:txBody>
      <dsp:txXfrm>
        <a:off x="2501672" y="2355721"/>
        <a:ext cx="1059022" cy="1038540"/>
      </dsp:txXfrm>
    </dsp:sp>
    <dsp:sp modelId="{2AF5EEB5-8A94-CA4C-8BF9-29BD482B6ABE}">
      <dsp:nvSpPr>
        <dsp:cNvPr id="0" name=""/>
        <dsp:cNvSpPr/>
      </dsp:nvSpPr>
      <dsp:spPr>
        <a:xfrm>
          <a:off x="5294731" y="856528"/>
          <a:ext cx="1357198" cy="135447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alpha val="50000"/>
                <a:hueOff val="147354"/>
                <a:satOff val="-3796"/>
                <a:lumOff val="26957"/>
                <a:alphaOff val="0"/>
                <a:shade val="30000"/>
                <a:alpha val="50000"/>
                <a:satMod val="150000"/>
              </a:schemeClr>
              <a:schemeClr val="accent1">
                <a:shade val="80000"/>
                <a:alpha val="50000"/>
                <a:hueOff val="147354"/>
                <a:satOff val="-3796"/>
                <a:lumOff val="26957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ANTROPOLOGÍA APLICADA</a:t>
          </a:r>
          <a:endParaRPr lang="es-ES" sz="800" kern="1200" dirty="0"/>
        </a:p>
      </dsp:txBody>
      <dsp:txXfrm>
        <a:off x="5493488" y="1054886"/>
        <a:ext cx="959684" cy="957758"/>
      </dsp:txXfrm>
    </dsp:sp>
    <dsp:sp modelId="{51396900-C4EB-024A-A15B-3A05ACDD4CC6}">
      <dsp:nvSpPr>
        <dsp:cNvPr id="0" name=""/>
        <dsp:cNvSpPr/>
      </dsp:nvSpPr>
      <dsp:spPr>
        <a:xfrm>
          <a:off x="4170330" y="2108880"/>
          <a:ext cx="1564372" cy="141318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alpha val="50000"/>
                <a:hueOff val="147354"/>
                <a:satOff val="-3796"/>
                <a:lumOff val="26957"/>
                <a:alphaOff val="0"/>
                <a:shade val="30000"/>
                <a:alpha val="50000"/>
                <a:satMod val="150000"/>
              </a:schemeClr>
              <a:schemeClr val="accent1">
                <a:shade val="80000"/>
                <a:alpha val="50000"/>
                <a:hueOff val="147354"/>
                <a:satOff val="-3796"/>
                <a:lumOff val="26957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ANTROPOLOGÍA, GLOBALIZACIÓN Y MUNDO CONTEMPORÁNEO</a:t>
          </a:r>
          <a:endParaRPr lang="es-ES" sz="800" kern="1200" dirty="0"/>
        </a:p>
      </dsp:txBody>
      <dsp:txXfrm>
        <a:off x="4399427" y="2315836"/>
        <a:ext cx="1106178" cy="999273"/>
      </dsp:txXfrm>
    </dsp:sp>
    <dsp:sp modelId="{A96A6451-AD25-4A40-8896-35F537493437}">
      <dsp:nvSpPr>
        <dsp:cNvPr id="0" name=""/>
        <dsp:cNvSpPr/>
      </dsp:nvSpPr>
      <dsp:spPr>
        <a:xfrm>
          <a:off x="1286492" y="762001"/>
          <a:ext cx="1382258" cy="141339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alpha val="50000"/>
                <a:hueOff val="73677"/>
                <a:satOff val="-1898"/>
                <a:lumOff val="13478"/>
                <a:alphaOff val="0"/>
                <a:shade val="30000"/>
                <a:alpha val="50000"/>
                <a:satMod val="150000"/>
              </a:schemeClr>
              <a:schemeClr val="accent1">
                <a:shade val="80000"/>
                <a:alpha val="50000"/>
                <a:hueOff val="73677"/>
                <a:satOff val="-1898"/>
                <a:lumOff val="13478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ECOLOGÍA CULTURAL</a:t>
          </a:r>
          <a:endParaRPr lang="es-ES" sz="800" kern="1200" dirty="0"/>
        </a:p>
      </dsp:txBody>
      <dsp:txXfrm>
        <a:off x="1488919" y="968987"/>
        <a:ext cx="977404" cy="99941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C843F-ED41-AB4D-AD33-2EC9A73DA0D5}">
      <dsp:nvSpPr>
        <dsp:cNvPr id="0" name=""/>
        <dsp:cNvSpPr/>
      </dsp:nvSpPr>
      <dsp:spPr>
        <a:xfrm>
          <a:off x="37" y="967384"/>
          <a:ext cx="3620058" cy="137253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 smtClean="0"/>
            <a:t>Investigar lo que se ha escrito sobre el tema seleccionado, a través de la revisión de la literatura secundaria (libros artículos, catálogos, tesis).</a:t>
          </a:r>
          <a:endParaRPr lang="es-ES_tradnl" sz="1300" kern="1200"/>
        </a:p>
      </dsp:txBody>
      <dsp:txXfrm>
        <a:off x="37" y="967384"/>
        <a:ext cx="3620058" cy="1372534"/>
      </dsp:txXfrm>
    </dsp:sp>
    <dsp:sp modelId="{2F556A03-EBC6-534C-82AD-4C56DCDD7745}">
      <dsp:nvSpPr>
        <dsp:cNvPr id="0" name=""/>
        <dsp:cNvSpPr/>
      </dsp:nvSpPr>
      <dsp:spPr>
        <a:xfrm>
          <a:off x="37" y="2339918"/>
          <a:ext cx="3620058" cy="570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550BA8-966A-7445-9EDD-B2B019057533}">
      <dsp:nvSpPr>
        <dsp:cNvPr id="0" name=""/>
        <dsp:cNvSpPr/>
      </dsp:nvSpPr>
      <dsp:spPr>
        <a:xfrm>
          <a:off x="4126904" y="967384"/>
          <a:ext cx="3620058" cy="137253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 dirty="0" smtClean="0"/>
            <a:t>En otras palabras, identificar las áreas que han sido estudiadas de manera satisfactoria y aquellas que presentan insuficiencias, contradicciones e inconsistencias. A partir de esta evaluación se puede tener una idea de las áreas que son susceptibles de </a:t>
          </a:r>
          <a:r>
            <a:rPr lang="es-ES_tradnl" sz="1300" kern="1200" dirty="0" smtClean="0"/>
            <a:t>mayor </a:t>
          </a:r>
          <a:r>
            <a:rPr lang="es-ES_tradnl" sz="1300" kern="1200" dirty="0" smtClean="0"/>
            <a:t>investigación y análisis</a:t>
          </a:r>
          <a:endParaRPr lang="es-ES_tradnl" sz="1300" kern="1200" dirty="0"/>
        </a:p>
      </dsp:txBody>
      <dsp:txXfrm>
        <a:off x="4126904" y="967384"/>
        <a:ext cx="3620058" cy="1372534"/>
      </dsp:txXfrm>
    </dsp:sp>
    <dsp:sp modelId="{5270CDAF-66D1-1B43-990F-C3CE6249F921}">
      <dsp:nvSpPr>
        <dsp:cNvPr id="0" name=""/>
        <dsp:cNvSpPr/>
      </dsp:nvSpPr>
      <dsp:spPr>
        <a:xfrm>
          <a:off x="4126904" y="2339918"/>
          <a:ext cx="3620058" cy="570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838D5-CC34-204F-95EF-A3B374D99C13}">
      <dsp:nvSpPr>
        <dsp:cNvPr id="0" name=""/>
        <dsp:cNvSpPr/>
      </dsp:nvSpPr>
      <dsp:spPr>
        <a:xfrm>
          <a:off x="1023937" y="1938907"/>
          <a:ext cx="483330" cy="460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665" y="0"/>
              </a:lnTo>
              <a:lnTo>
                <a:pt x="241665" y="460490"/>
              </a:lnTo>
              <a:lnTo>
                <a:pt x="483330" y="46049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248913" y="2152463"/>
        <a:ext cx="33378" cy="33378"/>
      </dsp:txXfrm>
    </dsp:sp>
    <dsp:sp modelId="{D48A0B6E-94E0-0A4F-A7D6-4D1AF8B4A592}">
      <dsp:nvSpPr>
        <dsp:cNvPr id="0" name=""/>
        <dsp:cNvSpPr/>
      </dsp:nvSpPr>
      <dsp:spPr>
        <a:xfrm>
          <a:off x="1023937" y="1478416"/>
          <a:ext cx="483330" cy="460490"/>
        </a:xfrm>
        <a:custGeom>
          <a:avLst/>
          <a:gdLst/>
          <a:ahLst/>
          <a:cxnLst/>
          <a:rect l="0" t="0" r="0" b="0"/>
          <a:pathLst>
            <a:path>
              <a:moveTo>
                <a:pt x="0" y="460490"/>
              </a:moveTo>
              <a:lnTo>
                <a:pt x="241665" y="460490"/>
              </a:lnTo>
              <a:lnTo>
                <a:pt x="241665" y="0"/>
              </a:lnTo>
              <a:lnTo>
                <a:pt x="48333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1248913" y="1691972"/>
        <a:ext cx="33378" cy="33378"/>
      </dsp:txXfrm>
    </dsp:sp>
    <dsp:sp modelId="{429AC5A4-00DB-1143-9D29-B13866860437}">
      <dsp:nvSpPr>
        <dsp:cNvPr id="0" name=""/>
        <dsp:cNvSpPr/>
      </dsp:nvSpPr>
      <dsp:spPr>
        <a:xfrm rot="16200000">
          <a:off x="-405211" y="1560104"/>
          <a:ext cx="2100689" cy="75760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ETAPAS</a:t>
          </a:r>
          <a:endParaRPr lang="es-ES" sz="3200" kern="1200" dirty="0"/>
        </a:p>
      </dsp:txBody>
      <dsp:txXfrm>
        <a:off x="-405211" y="1560104"/>
        <a:ext cx="2100689" cy="757606"/>
      </dsp:txXfrm>
    </dsp:sp>
    <dsp:sp modelId="{7FCA0A7A-1B7C-DD46-9271-D7A66631CF9E}">
      <dsp:nvSpPr>
        <dsp:cNvPr id="0" name=""/>
        <dsp:cNvSpPr/>
      </dsp:nvSpPr>
      <dsp:spPr>
        <a:xfrm>
          <a:off x="1507267" y="1110024"/>
          <a:ext cx="2416654" cy="73678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Elaboración de preguntas críticas sobre el tema</a:t>
          </a:r>
          <a:endParaRPr lang="es-ES" sz="1500" kern="1200" dirty="0"/>
        </a:p>
      </dsp:txBody>
      <dsp:txXfrm>
        <a:off x="1507267" y="1110024"/>
        <a:ext cx="2416654" cy="736784"/>
      </dsp:txXfrm>
    </dsp:sp>
    <dsp:sp modelId="{54EF604A-A0D8-B749-8590-636BDBF6AF22}">
      <dsp:nvSpPr>
        <dsp:cNvPr id="0" name=""/>
        <dsp:cNvSpPr/>
      </dsp:nvSpPr>
      <dsp:spPr>
        <a:xfrm>
          <a:off x="1507267" y="2031005"/>
          <a:ext cx="2416654" cy="736784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Planteamiento de problemas que requieren ser analizados y en su caso resueltos</a:t>
          </a:r>
          <a:endParaRPr lang="es-ES" sz="1500" kern="1200" dirty="0"/>
        </a:p>
      </dsp:txBody>
      <dsp:txXfrm>
        <a:off x="1507267" y="2031005"/>
        <a:ext cx="2416654" cy="736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0EAAF-8323-F840-9D15-583A4CBA56F8}">
      <dsp:nvSpPr>
        <dsp:cNvPr id="0" name=""/>
        <dsp:cNvSpPr/>
      </dsp:nvSpPr>
      <dsp:spPr>
        <a:xfrm>
          <a:off x="5333" y="0"/>
          <a:ext cx="1122960" cy="23240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u="sng" kern="1200" dirty="0" smtClean="0"/>
            <a:t>Han surgido diferentes corrientes de pensamiento</a:t>
          </a:r>
          <a:endParaRPr lang="es-ES" sz="1100" b="1" i="1" u="sng" kern="1200" dirty="0"/>
        </a:p>
      </dsp:txBody>
      <dsp:txXfrm>
        <a:off x="38223" y="32890"/>
        <a:ext cx="1057180" cy="2258239"/>
      </dsp:txXfrm>
    </dsp:sp>
    <dsp:sp modelId="{87EBB809-A45C-1A4B-9D0C-723D2655FE10}">
      <dsp:nvSpPr>
        <dsp:cNvPr id="0" name=""/>
        <dsp:cNvSpPr/>
      </dsp:nvSpPr>
      <dsp:spPr>
        <a:xfrm>
          <a:off x="1316951" y="0"/>
          <a:ext cx="1122960" cy="23240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Empirismo</a:t>
          </a:r>
          <a:endParaRPr lang="es-ES" sz="1100" kern="1200" dirty="0"/>
        </a:p>
      </dsp:txBody>
      <dsp:txXfrm>
        <a:off x="1349841" y="32890"/>
        <a:ext cx="1057180" cy="2258239"/>
      </dsp:txXfrm>
    </dsp:sp>
    <dsp:sp modelId="{D048F8AB-4256-DE4D-8DF9-10D53EF7244D}">
      <dsp:nvSpPr>
        <dsp:cNvPr id="0" name=""/>
        <dsp:cNvSpPr/>
      </dsp:nvSpPr>
      <dsp:spPr>
        <a:xfrm>
          <a:off x="2628569" y="0"/>
          <a:ext cx="1122960" cy="23240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/>
            <a:t>Materialismo dialéctico</a:t>
          </a:r>
          <a:endParaRPr lang="es-ES" sz="1100" kern="1200" dirty="0"/>
        </a:p>
      </dsp:txBody>
      <dsp:txXfrm>
        <a:off x="2661459" y="32890"/>
        <a:ext cx="1057180" cy="2258239"/>
      </dsp:txXfrm>
    </dsp:sp>
    <dsp:sp modelId="{9DCBDDF3-375B-744A-B85D-87CEF353A5F1}">
      <dsp:nvSpPr>
        <dsp:cNvPr id="0" name=""/>
        <dsp:cNvSpPr/>
      </dsp:nvSpPr>
      <dsp:spPr>
        <a:xfrm>
          <a:off x="3940188" y="0"/>
          <a:ext cx="1122960" cy="23240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Positivismo</a:t>
          </a:r>
          <a:endParaRPr lang="es-ES" sz="1100" kern="1200"/>
        </a:p>
      </dsp:txBody>
      <dsp:txXfrm>
        <a:off x="3973078" y="32890"/>
        <a:ext cx="1057180" cy="2258239"/>
      </dsp:txXfrm>
    </dsp:sp>
    <dsp:sp modelId="{8538DE6D-1C5B-5F47-BCAC-C6A9D10AE984}">
      <dsp:nvSpPr>
        <dsp:cNvPr id="0" name=""/>
        <dsp:cNvSpPr/>
      </dsp:nvSpPr>
      <dsp:spPr>
        <a:xfrm>
          <a:off x="5251806" y="0"/>
          <a:ext cx="1122960" cy="23240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Fenomenología</a:t>
          </a:r>
          <a:endParaRPr lang="es-ES" sz="1100" kern="1200"/>
        </a:p>
      </dsp:txBody>
      <dsp:txXfrm>
        <a:off x="5284696" y="32890"/>
        <a:ext cx="1057180" cy="2258239"/>
      </dsp:txXfrm>
    </dsp:sp>
    <dsp:sp modelId="{A940F71F-4575-7D44-9313-05F6C8308E20}">
      <dsp:nvSpPr>
        <dsp:cNvPr id="0" name=""/>
        <dsp:cNvSpPr/>
      </dsp:nvSpPr>
      <dsp:spPr>
        <a:xfrm>
          <a:off x="6563424" y="0"/>
          <a:ext cx="1122960" cy="23240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Estructuralismo</a:t>
          </a:r>
          <a:endParaRPr lang="es-ES" sz="1100" kern="1200"/>
        </a:p>
      </dsp:txBody>
      <dsp:txXfrm>
        <a:off x="6596314" y="32890"/>
        <a:ext cx="1057180" cy="225823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660AD-BE00-D541-89D1-EA3B658A1B44}">
      <dsp:nvSpPr>
        <dsp:cNvPr id="0" name=""/>
        <dsp:cNvSpPr/>
      </dsp:nvSpPr>
      <dsp:spPr>
        <a:xfrm>
          <a:off x="2420" y="1287701"/>
          <a:ext cx="2360414" cy="77581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dirty="0" smtClean="0"/>
            <a:t>Exponer la importancia de los problemas que se quieren trabajar y su relevancia para la antropología social. </a:t>
          </a:r>
          <a:endParaRPr lang="es-ES_tradnl" sz="1200" kern="1200" dirty="0"/>
        </a:p>
      </dsp:txBody>
      <dsp:txXfrm>
        <a:off x="2420" y="1287701"/>
        <a:ext cx="2360414" cy="775819"/>
      </dsp:txXfrm>
    </dsp:sp>
    <dsp:sp modelId="{CE375B25-4AAB-8D4A-B4AE-5C1E9E2DFFC2}">
      <dsp:nvSpPr>
        <dsp:cNvPr id="0" name=""/>
        <dsp:cNvSpPr/>
      </dsp:nvSpPr>
      <dsp:spPr>
        <a:xfrm>
          <a:off x="2420" y="2063521"/>
          <a:ext cx="2360414" cy="527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3CC6F9-991C-A348-9D31-B9CF68B899E0}">
      <dsp:nvSpPr>
        <dsp:cNvPr id="0" name=""/>
        <dsp:cNvSpPr/>
      </dsp:nvSpPr>
      <dsp:spPr>
        <a:xfrm>
          <a:off x="2693292" y="1287701"/>
          <a:ext cx="2360414" cy="77581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dirty="0" smtClean="0"/>
            <a:t>Señalar las aportaciones académicas que traerá consigo el desarrollo de la investigación.</a:t>
          </a:r>
          <a:endParaRPr lang="es-ES_tradnl" sz="1200" kern="1200" dirty="0"/>
        </a:p>
      </dsp:txBody>
      <dsp:txXfrm>
        <a:off x="2693292" y="1287701"/>
        <a:ext cx="2360414" cy="775819"/>
      </dsp:txXfrm>
    </dsp:sp>
    <dsp:sp modelId="{D97275F0-9A60-5B47-808A-7F9E93EC1FCE}">
      <dsp:nvSpPr>
        <dsp:cNvPr id="0" name=""/>
        <dsp:cNvSpPr/>
      </dsp:nvSpPr>
      <dsp:spPr>
        <a:xfrm>
          <a:off x="2693292" y="2063521"/>
          <a:ext cx="2360414" cy="527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5D3F18-21C7-C14F-9EAA-A6C1862F7FB2}">
      <dsp:nvSpPr>
        <dsp:cNvPr id="0" name=""/>
        <dsp:cNvSpPr/>
      </dsp:nvSpPr>
      <dsp:spPr>
        <a:xfrm>
          <a:off x="5384164" y="1287701"/>
          <a:ext cx="2360414" cy="77581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smtClean="0"/>
            <a:t>En caso de que hubiesen beneficios adicionales –tales como aplicaciones profesionales- pueden indicarse en este apartado</a:t>
          </a:r>
          <a:endParaRPr lang="es-ES_tradnl" sz="1200" kern="1200"/>
        </a:p>
      </dsp:txBody>
      <dsp:txXfrm>
        <a:off x="5384164" y="1287701"/>
        <a:ext cx="2360414" cy="775819"/>
      </dsp:txXfrm>
    </dsp:sp>
    <dsp:sp modelId="{94CDC80C-FD91-4A48-A3E4-E2D5287BF9B5}">
      <dsp:nvSpPr>
        <dsp:cNvPr id="0" name=""/>
        <dsp:cNvSpPr/>
      </dsp:nvSpPr>
      <dsp:spPr>
        <a:xfrm>
          <a:off x="5384164" y="2063521"/>
          <a:ext cx="2360414" cy="527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721270-FF72-664A-8DA8-125B00455060}">
      <dsp:nvSpPr>
        <dsp:cNvPr id="0" name=""/>
        <dsp:cNvSpPr/>
      </dsp:nvSpPr>
      <dsp:spPr>
        <a:xfrm>
          <a:off x="1934368" y="0"/>
          <a:ext cx="3878263" cy="387826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4A53F7-C868-7A40-A9A4-0FB4491CE8C4}">
      <dsp:nvSpPr>
        <dsp:cNvPr id="0" name=""/>
        <dsp:cNvSpPr/>
      </dsp:nvSpPr>
      <dsp:spPr>
        <a:xfrm>
          <a:off x="2302803" y="368434"/>
          <a:ext cx="1512522" cy="151252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smtClean="0"/>
            <a:t>Metas a las que se quiere llegar a través de la investigación.</a:t>
          </a:r>
          <a:endParaRPr lang="es-ES_tradnl" sz="1100" kern="1200"/>
        </a:p>
      </dsp:txBody>
      <dsp:txXfrm>
        <a:off x="2376638" y="442269"/>
        <a:ext cx="1364852" cy="1364852"/>
      </dsp:txXfrm>
    </dsp:sp>
    <dsp:sp modelId="{5815C65F-254A-9E46-BFAF-C668C01BD1A4}">
      <dsp:nvSpPr>
        <dsp:cNvPr id="0" name=""/>
        <dsp:cNvSpPr/>
      </dsp:nvSpPr>
      <dsp:spPr>
        <a:xfrm>
          <a:off x="3931673" y="368434"/>
          <a:ext cx="1512522" cy="151252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smtClean="0"/>
            <a:t>Sirven para indicar los alcances del trabajo, orientar la ruta del proyecto y evaluar los resultados obtenidos.</a:t>
          </a:r>
          <a:endParaRPr lang="es-ES_tradnl" sz="1100" kern="1200"/>
        </a:p>
      </dsp:txBody>
      <dsp:txXfrm>
        <a:off x="4005508" y="442269"/>
        <a:ext cx="1364852" cy="1364852"/>
      </dsp:txXfrm>
    </dsp:sp>
    <dsp:sp modelId="{69EBB19E-90ED-804C-B083-4B3039EA6A52}">
      <dsp:nvSpPr>
        <dsp:cNvPr id="0" name=""/>
        <dsp:cNvSpPr/>
      </dsp:nvSpPr>
      <dsp:spPr>
        <a:xfrm>
          <a:off x="2302803" y="1997305"/>
          <a:ext cx="1512522" cy="151252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smtClean="0"/>
            <a:t>Es importante sean enunciados de manera clara y precisa</a:t>
          </a:r>
          <a:endParaRPr lang="es-ES_tradnl" sz="1100" kern="1200"/>
        </a:p>
      </dsp:txBody>
      <dsp:txXfrm>
        <a:off x="2376638" y="2071140"/>
        <a:ext cx="1364852" cy="1364852"/>
      </dsp:txXfrm>
    </dsp:sp>
    <dsp:sp modelId="{6C472042-B96D-D448-AB87-814DA1F5D7ED}">
      <dsp:nvSpPr>
        <dsp:cNvPr id="0" name=""/>
        <dsp:cNvSpPr/>
      </dsp:nvSpPr>
      <dsp:spPr>
        <a:xfrm>
          <a:off x="3931673" y="1997305"/>
          <a:ext cx="1512522" cy="151252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smtClean="0"/>
            <a:t>Son de dos tipos, uno de carácter general que engloba la totalidad del proyecto y otros de carácter específico que se refieren a aspectos parciales</a:t>
          </a:r>
          <a:endParaRPr lang="es-ES_tradnl" sz="1100" kern="1200"/>
        </a:p>
      </dsp:txBody>
      <dsp:txXfrm>
        <a:off x="4005508" y="2071140"/>
        <a:ext cx="1364852" cy="136485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EDADC6-5DBA-6D43-8D14-4CB77219E20E}">
      <dsp:nvSpPr>
        <dsp:cNvPr id="0" name=""/>
        <dsp:cNvSpPr/>
      </dsp:nvSpPr>
      <dsp:spPr>
        <a:xfrm>
          <a:off x="1984795" y="0"/>
          <a:ext cx="4221162" cy="422116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8ABE8A-1AB1-A44D-9FD1-0D3C98567ED4}">
      <dsp:nvSpPr>
        <dsp:cNvPr id="0" name=""/>
        <dsp:cNvSpPr/>
      </dsp:nvSpPr>
      <dsp:spPr>
        <a:xfrm>
          <a:off x="2385805" y="401010"/>
          <a:ext cx="1646253" cy="164625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smtClean="0"/>
            <a:t>Modelo conceptual a partir del cual se va a abordar el objeto de estudio y se selecciona de acuerdo al tema, así como a la filosofía del investigador.</a:t>
          </a:r>
          <a:endParaRPr lang="es-ES_tradnl" sz="900" kern="1200"/>
        </a:p>
      </dsp:txBody>
      <dsp:txXfrm>
        <a:off x="2466168" y="481373"/>
        <a:ext cx="1485527" cy="1485527"/>
      </dsp:txXfrm>
    </dsp:sp>
    <dsp:sp modelId="{3857B282-B211-F147-822B-D654870D0431}">
      <dsp:nvSpPr>
        <dsp:cNvPr id="0" name=""/>
        <dsp:cNvSpPr/>
      </dsp:nvSpPr>
      <dsp:spPr>
        <a:xfrm>
          <a:off x="4158693" y="401010"/>
          <a:ext cx="1646253" cy="164625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smtClean="0"/>
            <a:t>En un primer momento sirve para problematizar el tema, y, en un segundo momento para llevar a cabo un análisis más profundo y crítico del objeto de estudio.</a:t>
          </a:r>
          <a:endParaRPr lang="es-ES_tradnl" sz="900" kern="1200"/>
        </a:p>
      </dsp:txBody>
      <dsp:txXfrm>
        <a:off x="4239056" y="481373"/>
        <a:ext cx="1485527" cy="1485527"/>
      </dsp:txXfrm>
    </dsp:sp>
    <dsp:sp modelId="{A43D8073-A339-B346-9FA9-E7E7EF190602}">
      <dsp:nvSpPr>
        <dsp:cNvPr id="0" name=""/>
        <dsp:cNvSpPr/>
      </dsp:nvSpPr>
      <dsp:spPr>
        <a:xfrm>
          <a:off x="2385805" y="2173898"/>
          <a:ext cx="1646253" cy="164625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smtClean="0"/>
            <a:t>En general sirve para inscribir la investigación en una discusión académica mayor.</a:t>
          </a:r>
          <a:endParaRPr lang="es-ES_tradnl" sz="900" kern="1200"/>
        </a:p>
      </dsp:txBody>
      <dsp:txXfrm>
        <a:off x="2466168" y="2254261"/>
        <a:ext cx="1485527" cy="1485527"/>
      </dsp:txXfrm>
    </dsp:sp>
    <dsp:sp modelId="{43C7C94E-8D7E-4E4B-8150-66D4FC4EFF3B}">
      <dsp:nvSpPr>
        <dsp:cNvPr id="0" name=""/>
        <dsp:cNvSpPr/>
      </dsp:nvSpPr>
      <dsp:spPr>
        <a:xfrm>
          <a:off x="4158693" y="2173898"/>
          <a:ext cx="1646253" cy="164625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900" kern="1200" smtClean="0"/>
            <a:t>Para su uso más efectivo, se debe considerar que cualquier teoría es una abstracción y explicación general sobre un problema o serie de problemas. Por esta razón no debe usarse de manera literal, sino de manera específica, teniendo en cuenta sus alcances y aplicaciones</a:t>
          </a:r>
          <a:endParaRPr lang="es-ES_tradnl" sz="900" kern="1200"/>
        </a:p>
      </dsp:txBody>
      <dsp:txXfrm>
        <a:off x="4239056" y="2254261"/>
        <a:ext cx="1485527" cy="148552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7ED33-7264-7949-98FD-42CFCCF39A3D}">
      <dsp:nvSpPr>
        <dsp:cNvPr id="0" name=""/>
        <dsp:cNvSpPr/>
      </dsp:nvSpPr>
      <dsp:spPr>
        <a:xfrm>
          <a:off x="1934368" y="0"/>
          <a:ext cx="3878263" cy="387826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77C8BC-EDBB-AF44-8284-5AFE2DEBCBF8}">
      <dsp:nvSpPr>
        <dsp:cNvPr id="0" name=""/>
        <dsp:cNvSpPr/>
      </dsp:nvSpPr>
      <dsp:spPr>
        <a:xfrm>
          <a:off x="2186455" y="252087"/>
          <a:ext cx="1551305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smtClean="0"/>
            <a:t>Idea principal que el autor busca comprobar a través de la investigación.</a:t>
          </a:r>
          <a:endParaRPr lang="es-ES_tradnl" sz="1000" kern="1200"/>
        </a:p>
      </dsp:txBody>
      <dsp:txXfrm>
        <a:off x="2262183" y="327815"/>
        <a:ext cx="1399849" cy="1399849"/>
      </dsp:txXfrm>
    </dsp:sp>
    <dsp:sp modelId="{AC982227-C5EA-744C-B7DD-6EE3B50DB626}">
      <dsp:nvSpPr>
        <dsp:cNvPr id="0" name=""/>
        <dsp:cNvSpPr/>
      </dsp:nvSpPr>
      <dsp:spPr>
        <a:xfrm>
          <a:off x="4009239" y="252087"/>
          <a:ext cx="1551305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smtClean="0"/>
            <a:t>Funciona como principio organizador del documento, es decir, determina tanto lo que se va a investigar como la manera en que la información se va a presentar y discutir.</a:t>
          </a:r>
          <a:endParaRPr lang="es-ES_tradnl" sz="1000" kern="1200"/>
        </a:p>
      </dsp:txBody>
      <dsp:txXfrm>
        <a:off x="4084967" y="327815"/>
        <a:ext cx="1399849" cy="1399849"/>
      </dsp:txXfrm>
    </dsp:sp>
    <dsp:sp modelId="{BE777178-8585-0D4A-9416-C3E66F73C7F3}">
      <dsp:nvSpPr>
        <dsp:cNvPr id="0" name=""/>
        <dsp:cNvSpPr/>
      </dsp:nvSpPr>
      <dsp:spPr>
        <a:xfrm>
          <a:off x="2186455" y="2074870"/>
          <a:ext cx="1551305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smtClean="0"/>
            <a:t>Aunque es una explicación tentativa, se recomienda redactarla de manera afirmativa, porque eso nos obliga a demostrarla y abre la discusión académica.</a:t>
          </a:r>
          <a:endParaRPr lang="es-ES_tradnl" sz="1000" kern="1200"/>
        </a:p>
      </dsp:txBody>
      <dsp:txXfrm>
        <a:off x="2262183" y="2150598"/>
        <a:ext cx="1399849" cy="1399849"/>
      </dsp:txXfrm>
    </dsp:sp>
    <dsp:sp modelId="{9DF49B03-105B-CF42-9A8E-D12D9FCD4709}">
      <dsp:nvSpPr>
        <dsp:cNvPr id="0" name=""/>
        <dsp:cNvSpPr/>
      </dsp:nvSpPr>
      <dsp:spPr>
        <a:xfrm>
          <a:off x="4009239" y="2074870"/>
          <a:ext cx="1551305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smtClean="0"/>
            <a:t>Debe utilizarse un lenguaje claro, objetivo y razonable y se debe procurar que la afirmación esté delimitada en términos espaciales, temporales y conceptuales</a:t>
          </a:r>
          <a:endParaRPr lang="es-ES_tradnl" sz="1000" kern="1200"/>
        </a:p>
      </dsp:txBody>
      <dsp:txXfrm>
        <a:off x="4084967" y="2150598"/>
        <a:ext cx="1399849" cy="1399849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4DECF0-122E-3D41-B8E9-BCB4CBD99515}">
      <dsp:nvSpPr>
        <dsp:cNvPr id="0" name=""/>
        <dsp:cNvSpPr/>
      </dsp:nvSpPr>
      <dsp:spPr>
        <a:xfrm>
          <a:off x="3404" y="869854"/>
          <a:ext cx="1488498" cy="21385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La manera más común de llegar a una hipótesis es a través de tres pasos</a:t>
          </a:r>
          <a:endParaRPr lang="es-ES_tradnl" sz="1500" kern="1200" dirty="0"/>
        </a:p>
      </dsp:txBody>
      <dsp:txXfrm>
        <a:off x="47001" y="913451"/>
        <a:ext cx="1401304" cy="2051359"/>
      </dsp:txXfrm>
    </dsp:sp>
    <dsp:sp modelId="{DA0ED103-5402-DB42-BA65-9B1F15F1610B}">
      <dsp:nvSpPr>
        <dsp:cNvPr id="0" name=""/>
        <dsp:cNvSpPr/>
      </dsp:nvSpPr>
      <dsp:spPr>
        <a:xfrm>
          <a:off x="1640752" y="1754557"/>
          <a:ext cx="315561" cy="36914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1640752" y="1828386"/>
        <a:ext cx="220893" cy="221489"/>
      </dsp:txXfrm>
    </dsp:sp>
    <dsp:sp modelId="{CA95CFEE-AE6D-F545-BA6F-7F5466D308DE}">
      <dsp:nvSpPr>
        <dsp:cNvPr id="0" name=""/>
        <dsp:cNvSpPr/>
      </dsp:nvSpPr>
      <dsp:spPr>
        <a:xfrm>
          <a:off x="2087302" y="869854"/>
          <a:ext cx="1488498" cy="21385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1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Se identifica un problema acerca del objeto de estudio que no se haya resuelto de manera satisfactoria.</a:t>
          </a:r>
          <a:endParaRPr lang="es-ES_tradnl" sz="1500" kern="1200" dirty="0"/>
        </a:p>
      </dsp:txBody>
      <dsp:txXfrm>
        <a:off x="2130899" y="913451"/>
        <a:ext cx="1401304" cy="2051359"/>
      </dsp:txXfrm>
    </dsp:sp>
    <dsp:sp modelId="{832A9FE7-5FA0-1141-AD70-18F3AB0EDB89}">
      <dsp:nvSpPr>
        <dsp:cNvPr id="0" name=""/>
        <dsp:cNvSpPr/>
      </dsp:nvSpPr>
      <dsp:spPr>
        <a:xfrm>
          <a:off x="3724650" y="1754557"/>
          <a:ext cx="315561" cy="36914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3724650" y="1828386"/>
        <a:ext cx="220893" cy="221489"/>
      </dsp:txXfrm>
    </dsp:sp>
    <dsp:sp modelId="{CCF29C6E-B2B5-FB44-A3E3-EB42E601C4DF}">
      <dsp:nvSpPr>
        <dsp:cNvPr id="0" name=""/>
        <dsp:cNvSpPr/>
      </dsp:nvSpPr>
      <dsp:spPr>
        <a:xfrm>
          <a:off x="4171199" y="869854"/>
          <a:ext cx="1488498" cy="21385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2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Se plantea una serie de preguntas críticas que permitan explorar la naturaleza de dicho problema</a:t>
          </a:r>
          <a:endParaRPr lang="es-ES_tradnl" sz="1500" kern="1200" dirty="0"/>
        </a:p>
      </dsp:txBody>
      <dsp:txXfrm>
        <a:off x="4214796" y="913451"/>
        <a:ext cx="1401304" cy="2051359"/>
      </dsp:txXfrm>
    </dsp:sp>
    <dsp:sp modelId="{205A44E6-3D87-9243-98F5-F0521547ED10}">
      <dsp:nvSpPr>
        <dsp:cNvPr id="0" name=""/>
        <dsp:cNvSpPr/>
      </dsp:nvSpPr>
      <dsp:spPr>
        <a:xfrm>
          <a:off x="5808547" y="1754557"/>
          <a:ext cx="315561" cy="36914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5808547" y="1828386"/>
        <a:ext cx="220893" cy="221489"/>
      </dsp:txXfrm>
    </dsp:sp>
    <dsp:sp modelId="{B9CDB959-075B-B042-BB03-D7F2D2DF1324}">
      <dsp:nvSpPr>
        <dsp:cNvPr id="0" name=""/>
        <dsp:cNvSpPr/>
      </dsp:nvSpPr>
      <dsp:spPr>
        <a:xfrm>
          <a:off x="6255097" y="869854"/>
          <a:ext cx="1488498" cy="21385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3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dirty="0" smtClean="0"/>
            <a:t>Se procede a elaborar respuestas tentativas y de éstas se toman los elementos para enunciar la hipótesis</a:t>
          </a:r>
          <a:endParaRPr lang="es-ES_tradnl" sz="1500" kern="1200" dirty="0"/>
        </a:p>
      </dsp:txBody>
      <dsp:txXfrm>
        <a:off x="6298694" y="913451"/>
        <a:ext cx="1401304" cy="205135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E08C8C-FFCB-3246-BB24-2467A134A68E}">
      <dsp:nvSpPr>
        <dsp:cNvPr id="0" name=""/>
        <dsp:cNvSpPr/>
      </dsp:nvSpPr>
      <dsp:spPr>
        <a:xfrm>
          <a:off x="581024" y="0"/>
          <a:ext cx="6584950" cy="38782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617373-3EC9-DD46-9005-66A702FEC6F5}">
      <dsp:nvSpPr>
        <dsp:cNvPr id="0" name=""/>
        <dsp:cNvSpPr/>
      </dsp:nvSpPr>
      <dsp:spPr>
        <a:xfrm>
          <a:off x="3877" y="1163478"/>
          <a:ext cx="1864878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 smtClean="0"/>
            <a:t>Conjunto de pasos que se deben llevar a cabo para realizar el proyecto.</a:t>
          </a:r>
          <a:endParaRPr lang="es-ES_tradnl" sz="1300" kern="1200"/>
        </a:p>
      </dsp:txBody>
      <dsp:txXfrm>
        <a:off x="79605" y="1239206"/>
        <a:ext cx="1713422" cy="1399849"/>
      </dsp:txXfrm>
    </dsp:sp>
    <dsp:sp modelId="{8466FFB8-23C1-3C40-ACB2-890738A8D2B8}">
      <dsp:nvSpPr>
        <dsp:cNvPr id="0" name=""/>
        <dsp:cNvSpPr/>
      </dsp:nvSpPr>
      <dsp:spPr>
        <a:xfrm>
          <a:off x="1961999" y="1163478"/>
          <a:ext cx="1864878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 smtClean="0"/>
            <a:t>En un primer momento, se debe hacer un inventario y descripción detallados de las acciones que se requiere ejecutar.</a:t>
          </a:r>
          <a:endParaRPr lang="es-ES_tradnl" sz="1300" kern="1200"/>
        </a:p>
      </dsp:txBody>
      <dsp:txXfrm>
        <a:off x="2037727" y="1239206"/>
        <a:ext cx="1713422" cy="1399849"/>
      </dsp:txXfrm>
    </dsp:sp>
    <dsp:sp modelId="{2A041C26-853D-8046-B7A6-44C3DD16D866}">
      <dsp:nvSpPr>
        <dsp:cNvPr id="0" name=""/>
        <dsp:cNvSpPr/>
      </dsp:nvSpPr>
      <dsp:spPr>
        <a:xfrm>
          <a:off x="3920121" y="1163478"/>
          <a:ext cx="1864878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 smtClean="0"/>
            <a:t>A continuación, este listado se cruza con el tiempo y los recursos disponibles.</a:t>
          </a:r>
          <a:endParaRPr lang="es-ES_tradnl" sz="1300" kern="1200"/>
        </a:p>
      </dsp:txBody>
      <dsp:txXfrm>
        <a:off x="3995849" y="1239206"/>
        <a:ext cx="1713422" cy="1399849"/>
      </dsp:txXfrm>
    </dsp:sp>
    <dsp:sp modelId="{04582D84-E40D-D74A-8FB1-57926DAC5C6B}">
      <dsp:nvSpPr>
        <dsp:cNvPr id="0" name=""/>
        <dsp:cNvSpPr/>
      </dsp:nvSpPr>
      <dsp:spPr>
        <a:xfrm>
          <a:off x="5878244" y="1163478"/>
          <a:ext cx="1864878" cy="1551305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300" kern="1200" smtClean="0"/>
            <a:t>Con base en esa información, se formula un cronograma para la realización del proyecto</a:t>
          </a:r>
          <a:endParaRPr lang="es-ES_tradnl" sz="1300" kern="1200"/>
        </a:p>
      </dsp:txBody>
      <dsp:txXfrm>
        <a:off x="5953972" y="1239206"/>
        <a:ext cx="1713422" cy="139984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720E7-87D8-124A-9DF7-A645F0D02FD3}">
      <dsp:nvSpPr>
        <dsp:cNvPr id="0" name=""/>
        <dsp:cNvSpPr/>
      </dsp:nvSpPr>
      <dsp:spPr>
        <a:xfrm>
          <a:off x="0" y="1158953"/>
          <a:ext cx="7147859" cy="2346562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7D0C0C-AC75-CD4F-9C87-B174675D3D0D}">
      <dsp:nvSpPr>
        <dsp:cNvPr id="0" name=""/>
        <dsp:cNvSpPr/>
      </dsp:nvSpPr>
      <dsp:spPr>
        <a:xfrm>
          <a:off x="574290" y="1745593"/>
          <a:ext cx="5858783" cy="1173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3040" rIns="0" bIns="19304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chemeClr val="bg1"/>
              </a:solidFill>
            </a:rPr>
            <a:t>Se establecen cada una de las etapas y actividades que se llevarán a cabo para lograr los objetivos de la investigación y las fechas en que éstas serán realizadas.</a:t>
          </a:r>
          <a:endParaRPr lang="es-ES" sz="1900" kern="1200" dirty="0">
            <a:solidFill>
              <a:schemeClr val="bg1"/>
            </a:solidFill>
          </a:endParaRPr>
        </a:p>
      </dsp:txBody>
      <dsp:txXfrm>
        <a:off x="574290" y="1745593"/>
        <a:ext cx="5858783" cy="117328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2B6949-F49B-E743-9DF6-F6267B166574}">
      <dsp:nvSpPr>
        <dsp:cNvPr id="0" name=""/>
        <dsp:cNvSpPr/>
      </dsp:nvSpPr>
      <dsp:spPr>
        <a:xfrm>
          <a:off x="588" y="749909"/>
          <a:ext cx="3072180" cy="307218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Se incluye la lista de referencias bibliográficas de todos los autores citados en el cuerpo del proyecto, de acuerdo con el formato de publicaciones del área de conocimiento ( en este caso las ciencias sociales).</a:t>
          </a:r>
          <a:endParaRPr lang="es-ES" sz="1500" kern="1200"/>
        </a:p>
      </dsp:txBody>
      <dsp:txXfrm>
        <a:off x="450498" y="1199819"/>
        <a:ext cx="2172360" cy="2172360"/>
      </dsp:txXfrm>
    </dsp:sp>
    <dsp:sp modelId="{39293A1F-632F-3A4C-A091-AA25DE1B5EED}">
      <dsp:nvSpPr>
        <dsp:cNvPr id="0" name=""/>
        <dsp:cNvSpPr/>
      </dsp:nvSpPr>
      <dsp:spPr>
        <a:xfrm>
          <a:off x="2994228" y="301552"/>
          <a:ext cx="1916094" cy="103686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2994228" y="508924"/>
        <a:ext cx="1605036" cy="622116"/>
      </dsp:txXfrm>
    </dsp:sp>
    <dsp:sp modelId="{8AC4713D-A134-8F44-A585-CE0768F73968}">
      <dsp:nvSpPr>
        <dsp:cNvPr id="0" name=""/>
        <dsp:cNvSpPr/>
      </dsp:nvSpPr>
      <dsp:spPr>
        <a:xfrm>
          <a:off x="4618949" y="749909"/>
          <a:ext cx="3072180" cy="307218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Se incluyen al menos 15 referencias bibliográficas directamente vinculadas a la relación entre las variables que se van a investigar, privilegiando a parte de las lectura clásicas, las referencias recientes y de artículos de investigación.</a:t>
          </a:r>
          <a:endParaRPr lang="es-ES" sz="1500" kern="1200"/>
        </a:p>
      </dsp:txBody>
      <dsp:txXfrm>
        <a:off x="5068859" y="1199819"/>
        <a:ext cx="2172360" cy="2172360"/>
      </dsp:txXfrm>
    </dsp:sp>
    <dsp:sp modelId="{891BE337-85BA-A64B-9F95-029CC7403A90}">
      <dsp:nvSpPr>
        <dsp:cNvPr id="0" name=""/>
        <dsp:cNvSpPr/>
      </dsp:nvSpPr>
      <dsp:spPr>
        <a:xfrm rot="10800000">
          <a:off x="2942041" y="3219473"/>
          <a:ext cx="1916094" cy="103686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 rot="10800000">
        <a:off x="3253099" y="3426845"/>
        <a:ext cx="1605036" cy="6221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B3645-4EAC-7947-8A96-5F169C84D07D}">
      <dsp:nvSpPr>
        <dsp:cNvPr id="0" name=""/>
        <dsp:cNvSpPr/>
      </dsp:nvSpPr>
      <dsp:spPr>
        <a:xfrm>
          <a:off x="2338528" y="1271819"/>
          <a:ext cx="317039" cy="302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8519" y="0"/>
              </a:lnTo>
              <a:lnTo>
                <a:pt x="158519" y="302057"/>
              </a:lnTo>
              <a:lnTo>
                <a:pt x="317039" y="3020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486100" y="1411900"/>
        <a:ext cx="21894" cy="21894"/>
      </dsp:txXfrm>
    </dsp:sp>
    <dsp:sp modelId="{C59CBF82-05D0-4548-9404-425FB78D4772}">
      <dsp:nvSpPr>
        <dsp:cNvPr id="0" name=""/>
        <dsp:cNvSpPr/>
      </dsp:nvSpPr>
      <dsp:spPr>
        <a:xfrm>
          <a:off x="2338528" y="969762"/>
          <a:ext cx="317039" cy="302057"/>
        </a:xfrm>
        <a:custGeom>
          <a:avLst/>
          <a:gdLst/>
          <a:ahLst/>
          <a:cxnLst/>
          <a:rect l="0" t="0" r="0" b="0"/>
          <a:pathLst>
            <a:path>
              <a:moveTo>
                <a:pt x="0" y="302057"/>
              </a:moveTo>
              <a:lnTo>
                <a:pt x="158519" y="302057"/>
              </a:lnTo>
              <a:lnTo>
                <a:pt x="158519" y="0"/>
              </a:lnTo>
              <a:lnTo>
                <a:pt x="317039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486100" y="1109843"/>
        <a:ext cx="21894" cy="21894"/>
      </dsp:txXfrm>
    </dsp:sp>
    <dsp:sp modelId="{2E5E8E39-54B4-C54F-8FF0-2B7E0E867933}">
      <dsp:nvSpPr>
        <dsp:cNvPr id="0" name=""/>
        <dsp:cNvSpPr/>
      </dsp:nvSpPr>
      <dsp:spPr>
        <a:xfrm rot="16200000">
          <a:off x="825063" y="1030173"/>
          <a:ext cx="2543639" cy="48329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Diversos marcos interpretativos</a:t>
          </a:r>
          <a:endParaRPr lang="es-ES" sz="1600" kern="1200" dirty="0"/>
        </a:p>
      </dsp:txBody>
      <dsp:txXfrm>
        <a:off x="825063" y="1030173"/>
        <a:ext cx="2543639" cy="483291"/>
      </dsp:txXfrm>
    </dsp:sp>
    <dsp:sp modelId="{BCD820D5-7B28-AA46-AAEC-E13CF28624D3}">
      <dsp:nvSpPr>
        <dsp:cNvPr id="0" name=""/>
        <dsp:cNvSpPr/>
      </dsp:nvSpPr>
      <dsp:spPr>
        <a:xfrm>
          <a:off x="2655567" y="728116"/>
          <a:ext cx="1585195" cy="48329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Realismo</a:t>
          </a:r>
          <a:endParaRPr lang="es-ES" sz="1600" kern="1200" dirty="0"/>
        </a:p>
      </dsp:txBody>
      <dsp:txXfrm>
        <a:off x="2655567" y="728116"/>
        <a:ext cx="1585195" cy="483291"/>
      </dsp:txXfrm>
    </dsp:sp>
    <dsp:sp modelId="{0E3126AB-F7D6-D44C-8510-8CB6C1C555D8}">
      <dsp:nvSpPr>
        <dsp:cNvPr id="0" name=""/>
        <dsp:cNvSpPr/>
      </dsp:nvSpPr>
      <dsp:spPr>
        <a:xfrm>
          <a:off x="2655567" y="1332230"/>
          <a:ext cx="1585195" cy="483291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Constructivismo</a:t>
          </a:r>
          <a:endParaRPr lang="es-ES" sz="1600" kern="1200" dirty="0"/>
        </a:p>
      </dsp:txBody>
      <dsp:txXfrm>
        <a:off x="2655567" y="1332230"/>
        <a:ext cx="1585195" cy="4832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0A44D-7924-B046-904A-45EE2A30D3D6}">
      <dsp:nvSpPr>
        <dsp:cNvPr id="0" name=""/>
        <dsp:cNvSpPr/>
      </dsp:nvSpPr>
      <dsp:spPr>
        <a:xfrm>
          <a:off x="0" y="747655"/>
          <a:ext cx="7691719" cy="3076687"/>
        </a:xfrm>
        <a:prstGeom prst="leftRightRibb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3DA0CB-7759-4E46-8FDD-66C2B9166FD0}">
      <dsp:nvSpPr>
        <dsp:cNvPr id="0" name=""/>
        <dsp:cNvSpPr/>
      </dsp:nvSpPr>
      <dsp:spPr>
        <a:xfrm>
          <a:off x="923006" y="1286076"/>
          <a:ext cx="2538267" cy="150757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49352" rIns="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Cualitativo</a:t>
          </a:r>
          <a:endParaRPr lang="es-ES" sz="4200" kern="1200" dirty="0"/>
        </a:p>
      </dsp:txBody>
      <dsp:txXfrm>
        <a:off x="923006" y="1286076"/>
        <a:ext cx="2538267" cy="1507576"/>
      </dsp:txXfrm>
    </dsp:sp>
    <dsp:sp modelId="{56E937AB-7A70-E54D-9562-621BBCAC7C6F}">
      <dsp:nvSpPr>
        <dsp:cNvPr id="0" name=""/>
        <dsp:cNvSpPr/>
      </dsp:nvSpPr>
      <dsp:spPr>
        <a:xfrm>
          <a:off x="3845859" y="1778346"/>
          <a:ext cx="2999770" cy="150757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49352" rIns="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Cuantitativo</a:t>
          </a:r>
          <a:endParaRPr lang="es-ES" sz="4200" kern="1200" dirty="0"/>
        </a:p>
      </dsp:txBody>
      <dsp:txXfrm>
        <a:off x="3845859" y="1778346"/>
        <a:ext cx="2999770" cy="15075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F57D49-F700-DF46-8503-278F624F5D04}">
      <dsp:nvSpPr>
        <dsp:cNvPr id="0" name=""/>
        <dsp:cNvSpPr/>
      </dsp:nvSpPr>
      <dsp:spPr>
        <a:xfrm>
          <a:off x="3564647" y="1338"/>
          <a:ext cx="1574607" cy="157460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Llevan a cabo la observación y evaluación de fenómenos</a:t>
          </a:r>
          <a:endParaRPr lang="es-ES" sz="900" kern="1200" dirty="0"/>
        </a:p>
      </dsp:txBody>
      <dsp:txXfrm>
        <a:off x="3795243" y="231934"/>
        <a:ext cx="1113415" cy="1113415"/>
      </dsp:txXfrm>
    </dsp:sp>
    <dsp:sp modelId="{2F26F6AE-7B4D-AB4D-B7B2-F6E3163885F6}">
      <dsp:nvSpPr>
        <dsp:cNvPr id="0" name=""/>
        <dsp:cNvSpPr/>
      </dsp:nvSpPr>
      <dsp:spPr>
        <a:xfrm rot="2160000">
          <a:off x="5089485" y="1210828"/>
          <a:ext cx="418561" cy="5314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5101476" y="1280210"/>
        <a:ext cx="292993" cy="318858"/>
      </dsp:txXfrm>
    </dsp:sp>
    <dsp:sp modelId="{D52065D1-4C16-3C4F-9259-F5C78480F01F}">
      <dsp:nvSpPr>
        <dsp:cNvPr id="0" name=""/>
        <dsp:cNvSpPr/>
      </dsp:nvSpPr>
      <dsp:spPr>
        <a:xfrm>
          <a:off x="5477443" y="1391066"/>
          <a:ext cx="1574607" cy="157460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Establecen suposiciones o ideas como consecuencia de dicha observación y evaluación</a:t>
          </a:r>
          <a:endParaRPr lang="es-ES" sz="900" kern="1200" dirty="0"/>
        </a:p>
      </dsp:txBody>
      <dsp:txXfrm>
        <a:off x="5708039" y="1621662"/>
        <a:ext cx="1113415" cy="1113415"/>
      </dsp:txXfrm>
    </dsp:sp>
    <dsp:sp modelId="{B08C680D-46D6-9949-8816-6A93F8AC40F6}">
      <dsp:nvSpPr>
        <dsp:cNvPr id="0" name=""/>
        <dsp:cNvSpPr/>
      </dsp:nvSpPr>
      <dsp:spPr>
        <a:xfrm rot="6480000">
          <a:off x="5693815" y="3025701"/>
          <a:ext cx="418561" cy="5314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0800000">
        <a:off x="5776000" y="3072276"/>
        <a:ext cx="292993" cy="318858"/>
      </dsp:txXfrm>
    </dsp:sp>
    <dsp:sp modelId="{77879952-658E-794C-8753-9FEA5C23057D}">
      <dsp:nvSpPr>
        <dsp:cNvPr id="0" name=""/>
        <dsp:cNvSpPr/>
      </dsp:nvSpPr>
      <dsp:spPr>
        <a:xfrm>
          <a:off x="4746820" y="3639692"/>
          <a:ext cx="1574607" cy="157460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Demuestran el grado en que las suposiciones o ideas tienen fundamento</a:t>
          </a:r>
          <a:endParaRPr lang="es-ES" sz="900" kern="1200" dirty="0"/>
        </a:p>
      </dsp:txBody>
      <dsp:txXfrm>
        <a:off x="4977416" y="3870288"/>
        <a:ext cx="1113415" cy="1113415"/>
      </dsp:txXfrm>
    </dsp:sp>
    <dsp:sp modelId="{C8774FE2-4A1E-3B43-B0CF-860EE08E9288}">
      <dsp:nvSpPr>
        <dsp:cNvPr id="0" name=""/>
        <dsp:cNvSpPr/>
      </dsp:nvSpPr>
      <dsp:spPr>
        <a:xfrm rot="10800000">
          <a:off x="4154516" y="4161281"/>
          <a:ext cx="418561" cy="5314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0800000">
        <a:off x="4280084" y="4267567"/>
        <a:ext cx="292993" cy="318858"/>
      </dsp:txXfrm>
    </dsp:sp>
    <dsp:sp modelId="{6826B05A-0F22-AA4C-9CD2-8E539EC91A83}">
      <dsp:nvSpPr>
        <dsp:cNvPr id="0" name=""/>
        <dsp:cNvSpPr/>
      </dsp:nvSpPr>
      <dsp:spPr>
        <a:xfrm>
          <a:off x="2382474" y="3639692"/>
          <a:ext cx="1574607" cy="157460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Revisan tales suposiciones o ideas sobre la base de las pruebas o del análisis</a:t>
          </a:r>
          <a:endParaRPr lang="es-ES" sz="900" kern="1200" dirty="0"/>
        </a:p>
      </dsp:txBody>
      <dsp:txXfrm>
        <a:off x="2613070" y="3870288"/>
        <a:ext cx="1113415" cy="1113415"/>
      </dsp:txXfrm>
    </dsp:sp>
    <dsp:sp modelId="{C88F9EBE-C586-8142-A952-64664C4EA1E7}">
      <dsp:nvSpPr>
        <dsp:cNvPr id="0" name=""/>
        <dsp:cNvSpPr/>
      </dsp:nvSpPr>
      <dsp:spPr>
        <a:xfrm rot="15559361">
          <a:off x="2760306" y="3033571"/>
          <a:ext cx="393702" cy="5314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0800000">
        <a:off x="2830303" y="3197890"/>
        <a:ext cx="275591" cy="318858"/>
      </dsp:txXfrm>
    </dsp:sp>
    <dsp:sp modelId="{A4300F79-1F5D-6743-8272-1043055C628F}">
      <dsp:nvSpPr>
        <dsp:cNvPr id="0" name=""/>
        <dsp:cNvSpPr/>
      </dsp:nvSpPr>
      <dsp:spPr>
        <a:xfrm>
          <a:off x="1953104" y="1362373"/>
          <a:ext cx="1574607" cy="157460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Proponen nuevas observaciones y evaluaciones para esclarecer, modificar y fundamentar las suposiciones e ideas o incluso generar otras</a:t>
          </a:r>
          <a:endParaRPr lang="es-ES" sz="900" kern="1200" dirty="0"/>
        </a:p>
      </dsp:txBody>
      <dsp:txXfrm>
        <a:off x="2183700" y="1592969"/>
        <a:ext cx="1113415" cy="1113415"/>
      </dsp:txXfrm>
    </dsp:sp>
    <dsp:sp modelId="{5CCAB92F-BC1E-4E40-95BB-B8B432FB72B6}">
      <dsp:nvSpPr>
        <dsp:cNvPr id="0" name=""/>
        <dsp:cNvSpPr/>
      </dsp:nvSpPr>
      <dsp:spPr>
        <a:xfrm rot="19189026">
          <a:off x="3398336" y="1208620"/>
          <a:ext cx="283429" cy="5314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>
        <a:off x="3408370" y="1342338"/>
        <a:ext cx="198400" cy="3188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E639C-1974-8845-AFFF-33A116321B5E}">
      <dsp:nvSpPr>
        <dsp:cNvPr id="0" name=""/>
        <dsp:cNvSpPr/>
      </dsp:nvSpPr>
      <dsp:spPr>
        <a:xfrm>
          <a:off x="2018024" y="275381"/>
          <a:ext cx="3814611" cy="119206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426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Cuantitativo</a:t>
          </a:r>
          <a:endParaRPr lang="es-ES" sz="4200" kern="1200" dirty="0"/>
        </a:p>
      </dsp:txBody>
      <dsp:txXfrm>
        <a:off x="2018024" y="275381"/>
        <a:ext cx="3814611" cy="1192066"/>
      </dsp:txXfrm>
    </dsp:sp>
    <dsp:sp modelId="{34486ACF-6F61-C74B-8A79-0A488395D5A5}">
      <dsp:nvSpPr>
        <dsp:cNvPr id="0" name=""/>
        <dsp:cNvSpPr/>
      </dsp:nvSpPr>
      <dsp:spPr>
        <a:xfrm>
          <a:off x="1859082" y="103193"/>
          <a:ext cx="834446" cy="125166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4C9F3-BFC7-E946-824F-C36471A36C70}">
      <dsp:nvSpPr>
        <dsp:cNvPr id="0" name=""/>
        <dsp:cNvSpPr/>
      </dsp:nvSpPr>
      <dsp:spPr>
        <a:xfrm>
          <a:off x="2018024" y="1776060"/>
          <a:ext cx="3814611" cy="119206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426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Mixto</a:t>
          </a:r>
          <a:endParaRPr lang="es-ES" sz="4200" kern="1200" dirty="0"/>
        </a:p>
      </dsp:txBody>
      <dsp:txXfrm>
        <a:off x="2018024" y="1776060"/>
        <a:ext cx="3814611" cy="1192066"/>
      </dsp:txXfrm>
    </dsp:sp>
    <dsp:sp modelId="{FC55368D-7024-9B4C-A05F-B3DF97331CD6}">
      <dsp:nvSpPr>
        <dsp:cNvPr id="0" name=""/>
        <dsp:cNvSpPr/>
      </dsp:nvSpPr>
      <dsp:spPr>
        <a:xfrm>
          <a:off x="1859082" y="1603872"/>
          <a:ext cx="834446" cy="125166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62492D-4C29-1C48-A2D8-C9F066877243}">
      <dsp:nvSpPr>
        <dsp:cNvPr id="0" name=""/>
        <dsp:cNvSpPr/>
      </dsp:nvSpPr>
      <dsp:spPr>
        <a:xfrm>
          <a:off x="2018024" y="3276738"/>
          <a:ext cx="3814611" cy="119206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426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Cualitativo</a:t>
          </a:r>
          <a:endParaRPr lang="es-ES" sz="4200" kern="1200" dirty="0"/>
        </a:p>
      </dsp:txBody>
      <dsp:txXfrm>
        <a:off x="2018024" y="3276738"/>
        <a:ext cx="3814611" cy="1192066"/>
      </dsp:txXfrm>
    </dsp:sp>
    <dsp:sp modelId="{AF887D18-5820-3548-8160-D5654EB083F5}">
      <dsp:nvSpPr>
        <dsp:cNvPr id="0" name=""/>
        <dsp:cNvSpPr/>
      </dsp:nvSpPr>
      <dsp:spPr>
        <a:xfrm>
          <a:off x="1859082" y="3104551"/>
          <a:ext cx="834446" cy="125166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1F060-8711-A342-A73E-414AE5E24EEB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Planteamientos acotados</a:t>
          </a:r>
        </a:p>
      </dsp:txBody>
      <dsp:txXfrm rot="5400000">
        <a:off x="0" y="0"/>
        <a:ext cx="3048000" cy="1524000"/>
      </dsp:txXfrm>
    </dsp:sp>
    <dsp:sp modelId="{DEECA622-6D28-5A40-8D0B-4476B8C2C4E2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Mide fenómenos</a:t>
          </a:r>
          <a:endParaRPr lang="es-ES" sz="2300" kern="1200" dirty="0"/>
        </a:p>
      </dsp:txBody>
      <dsp:txXfrm>
        <a:off x="3048000" y="0"/>
        <a:ext cx="3048000" cy="1524000"/>
      </dsp:txXfrm>
    </dsp:sp>
    <dsp:sp modelId="{0DBA6933-08F7-2C4E-891C-585DA7B3EB84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Utiliza estadísticas</a:t>
          </a:r>
          <a:endParaRPr lang="es-ES" sz="2300" kern="1200" dirty="0"/>
        </a:p>
      </dsp:txBody>
      <dsp:txXfrm rot="10800000">
        <a:off x="0" y="2539999"/>
        <a:ext cx="3048000" cy="1524000"/>
      </dsp:txXfrm>
    </dsp:sp>
    <dsp:sp modelId="{B38C01DD-5A6F-0745-A94C-3B2DCBA9E588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Prueba de hipótesis y teoría</a:t>
          </a:r>
          <a:endParaRPr lang="es-ES" sz="2300" kern="1200" dirty="0"/>
        </a:p>
      </dsp:txBody>
      <dsp:txXfrm rot="-5400000">
        <a:off x="3048000" y="2539999"/>
        <a:ext cx="3048000" cy="1524000"/>
      </dsp:txXfrm>
    </dsp:sp>
    <dsp:sp modelId="{ACA10209-5260-7347-B18C-F01F982CA2B9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Cuantitativo</a:t>
          </a:r>
          <a:endParaRPr lang="es-ES" sz="2300" kern="1200" dirty="0"/>
        </a:p>
      </dsp:txBody>
      <dsp:txXfrm>
        <a:off x="2183197" y="1573596"/>
        <a:ext cx="1729606" cy="9168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658BA-61EC-3D45-B4A9-0B912E78DC14}">
      <dsp:nvSpPr>
        <dsp:cNvPr id="0" name=""/>
        <dsp:cNvSpPr/>
      </dsp:nvSpPr>
      <dsp:spPr>
        <a:xfrm>
          <a:off x="151047" y="1101956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Deductivo</a:t>
          </a:r>
          <a:endParaRPr lang="es-ES" sz="3000" kern="1200" dirty="0"/>
        </a:p>
      </dsp:txBody>
      <dsp:txXfrm>
        <a:off x="151047" y="1101956"/>
        <a:ext cx="3583860" cy="1119956"/>
      </dsp:txXfrm>
    </dsp:sp>
    <dsp:sp modelId="{22FCA26C-80AF-4144-8CE0-AE91D200EA12}">
      <dsp:nvSpPr>
        <dsp:cNvPr id="0" name=""/>
        <dsp:cNvSpPr/>
      </dsp:nvSpPr>
      <dsp:spPr>
        <a:xfrm>
          <a:off x="1720" y="940185"/>
          <a:ext cx="783969" cy="1175954"/>
        </a:xfrm>
        <a:prstGeom prst="rect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9C46E80-39AC-8E45-BB15-1629FC74F48B}">
      <dsp:nvSpPr>
        <dsp:cNvPr id="0" name=""/>
        <dsp:cNvSpPr/>
      </dsp:nvSpPr>
      <dsp:spPr>
        <a:xfrm>
          <a:off x="4106138" y="1101956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Secuencial</a:t>
          </a:r>
          <a:endParaRPr lang="es-ES" sz="3000" kern="1200" dirty="0"/>
        </a:p>
      </dsp:txBody>
      <dsp:txXfrm>
        <a:off x="4106138" y="1101956"/>
        <a:ext cx="3583860" cy="1119956"/>
      </dsp:txXfrm>
    </dsp:sp>
    <dsp:sp modelId="{2463C706-1D77-C148-98E9-F148C5F38D55}">
      <dsp:nvSpPr>
        <dsp:cNvPr id="0" name=""/>
        <dsp:cNvSpPr/>
      </dsp:nvSpPr>
      <dsp:spPr>
        <a:xfrm>
          <a:off x="3956810" y="940185"/>
          <a:ext cx="783969" cy="1175954"/>
        </a:xfrm>
        <a:prstGeom prst="rect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0D428DFB-0A2E-774F-B31F-9C46A623C6C7}">
      <dsp:nvSpPr>
        <dsp:cNvPr id="0" name=""/>
        <dsp:cNvSpPr/>
      </dsp:nvSpPr>
      <dsp:spPr>
        <a:xfrm>
          <a:off x="151047" y="2511857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Probatorio</a:t>
          </a:r>
          <a:endParaRPr lang="es-ES" sz="3000" kern="1200" dirty="0"/>
        </a:p>
      </dsp:txBody>
      <dsp:txXfrm>
        <a:off x="151047" y="2511857"/>
        <a:ext cx="3583860" cy="1119956"/>
      </dsp:txXfrm>
    </dsp:sp>
    <dsp:sp modelId="{C567C85D-8632-E442-A1AE-2B695F2FC10B}">
      <dsp:nvSpPr>
        <dsp:cNvPr id="0" name=""/>
        <dsp:cNvSpPr/>
      </dsp:nvSpPr>
      <dsp:spPr>
        <a:xfrm>
          <a:off x="1720" y="2350085"/>
          <a:ext cx="783969" cy="1175954"/>
        </a:xfrm>
        <a:prstGeom prst="rect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BB908F59-925D-A943-9709-135F6089E558}">
      <dsp:nvSpPr>
        <dsp:cNvPr id="0" name=""/>
        <dsp:cNvSpPr/>
      </dsp:nvSpPr>
      <dsp:spPr>
        <a:xfrm>
          <a:off x="4106138" y="2511857"/>
          <a:ext cx="3583860" cy="111995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58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/>
            <a:t>Analiza la realidad objetiva</a:t>
          </a:r>
          <a:endParaRPr lang="es-ES" sz="3000" kern="1200" dirty="0"/>
        </a:p>
      </dsp:txBody>
      <dsp:txXfrm>
        <a:off x="4106138" y="2511857"/>
        <a:ext cx="3583860" cy="1119956"/>
      </dsp:txXfrm>
    </dsp:sp>
    <dsp:sp modelId="{DC2F50A3-20AE-F044-8E26-D4D5A406243B}">
      <dsp:nvSpPr>
        <dsp:cNvPr id="0" name=""/>
        <dsp:cNvSpPr/>
      </dsp:nvSpPr>
      <dsp:spPr>
        <a:xfrm>
          <a:off x="3956810" y="2350085"/>
          <a:ext cx="783969" cy="1175954"/>
        </a:xfrm>
        <a:prstGeom prst="rect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CC556-36B3-034D-A94B-2C1B7DCED921}">
      <dsp:nvSpPr>
        <dsp:cNvPr id="0" name=""/>
        <dsp:cNvSpPr/>
      </dsp:nvSpPr>
      <dsp:spPr>
        <a:xfrm>
          <a:off x="2756819" y="4064572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99A14C-9205-AF4B-B145-0232E75C3391}">
      <dsp:nvSpPr>
        <dsp:cNvPr id="0" name=""/>
        <dsp:cNvSpPr/>
      </dsp:nvSpPr>
      <dsp:spPr>
        <a:xfrm>
          <a:off x="2587028" y="4133577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567A10-FD21-9F41-970B-60D2C4FB5649}">
      <dsp:nvSpPr>
        <dsp:cNvPr id="0" name=""/>
        <dsp:cNvSpPr/>
      </dsp:nvSpPr>
      <dsp:spPr>
        <a:xfrm>
          <a:off x="2413489" y="4190621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B5A8FB-BB6E-E34C-97FB-93A72B2F65DD}">
      <dsp:nvSpPr>
        <dsp:cNvPr id="0" name=""/>
        <dsp:cNvSpPr/>
      </dsp:nvSpPr>
      <dsp:spPr>
        <a:xfrm>
          <a:off x="2237271" y="4234784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69FB56-D855-F643-AA02-289161EF7E81}">
      <dsp:nvSpPr>
        <dsp:cNvPr id="0" name=""/>
        <dsp:cNvSpPr/>
      </dsp:nvSpPr>
      <dsp:spPr>
        <a:xfrm>
          <a:off x="3683434" y="3396605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6ACC61-712F-7841-8EA1-CCBF2EECC204}">
      <dsp:nvSpPr>
        <dsp:cNvPr id="0" name=""/>
        <dsp:cNvSpPr/>
      </dsp:nvSpPr>
      <dsp:spPr>
        <a:xfrm>
          <a:off x="3548994" y="3532774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BD36FF-7A05-0B49-B80C-283D936819AD}">
      <dsp:nvSpPr>
        <dsp:cNvPr id="0" name=""/>
        <dsp:cNvSpPr/>
      </dsp:nvSpPr>
      <dsp:spPr>
        <a:xfrm>
          <a:off x="4239938" y="2568547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1B2029-9AD3-5B4B-8A9E-858CAC5A1DA5}">
      <dsp:nvSpPr>
        <dsp:cNvPr id="0" name=""/>
        <dsp:cNvSpPr/>
      </dsp:nvSpPr>
      <dsp:spPr>
        <a:xfrm>
          <a:off x="4538812" y="1559696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D70857-3DE4-8148-A7B5-FDFB0719CC30}">
      <dsp:nvSpPr>
        <dsp:cNvPr id="0" name=""/>
        <dsp:cNvSpPr/>
      </dsp:nvSpPr>
      <dsp:spPr>
        <a:xfrm>
          <a:off x="4389375" y="366372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995CDA-7E6A-F943-8647-A24DB6BEF555}">
      <dsp:nvSpPr>
        <dsp:cNvPr id="0" name=""/>
        <dsp:cNvSpPr/>
      </dsp:nvSpPr>
      <dsp:spPr>
        <a:xfrm>
          <a:off x="4500783" y="280346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DE8EDE-6F69-E047-86ED-A85600EC1ADE}">
      <dsp:nvSpPr>
        <dsp:cNvPr id="0" name=""/>
        <dsp:cNvSpPr/>
      </dsp:nvSpPr>
      <dsp:spPr>
        <a:xfrm>
          <a:off x="4612191" y="193860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C8FD42-16B9-AB44-AFE0-0450248D1669}">
      <dsp:nvSpPr>
        <dsp:cNvPr id="0" name=""/>
        <dsp:cNvSpPr/>
      </dsp:nvSpPr>
      <dsp:spPr>
        <a:xfrm>
          <a:off x="4724135" y="280346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11688C-38FD-5947-9686-15A2CA5C703E}">
      <dsp:nvSpPr>
        <dsp:cNvPr id="0" name=""/>
        <dsp:cNvSpPr/>
      </dsp:nvSpPr>
      <dsp:spPr>
        <a:xfrm>
          <a:off x="4835543" y="366372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502059-EFA7-3B41-BDB0-EAD2A6C8411B}">
      <dsp:nvSpPr>
        <dsp:cNvPr id="0" name=""/>
        <dsp:cNvSpPr/>
      </dsp:nvSpPr>
      <dsp:spPr>
        <a:xfrm>
          <a:off x="4612191" y="376033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3A8AA9-0A07-1E41-BCAF-2B006088D127}">
      <dsp:nvSpPr>
        <dsp:cNvPr id="0" name=""/>
        <dsp:cNvSpPr/>
      </dsp:nvSpPr>
      <dsp:spPr>
        <a:xfrm>
          <a:off x="4612191" y="558206"/>
          <a:ext cx="76593" cy="76593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079E3D-B351-9345-B994-FD581BE4D0E9}">
      <dsp:nvSpPr>
        <dsp:cNvPr id="0" name=""/>
        <dsp:cNvSpPr/>
      </dsp:nvSpPr>
      <dsp:spPr>
        <a:xfrm>
          <a:off x="1811725" y="4381648"/>
          <a:ext cx="1650231" cy="44255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299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Generalización de resultados</a:t>
          </a:r>
          <a:endParaRPr lang="es-ES" sz="1100" kern="1200"/>
        </a:p>
      </dsp:txBody>
      <dsp:txXfrm>
        <a:off x="1833329" y="4403252"/>
        <a:ext cx="1607023" cy="399343"/>
      </dsp:txXfrm>
    </dsp:sp>
    <dsp:sp modelId="{9CB5D082-525E-194C-A378-CDC6B034A0E8}">
      <dsp:nvSpPr>
        <dsp:cNvPr id="0" name=""/>
        <dsp:cNvSpPr/>
      </dsp:nvSpPr>
      <dsp:spPr>
        <a:xfrm>
          <a:off x="1354041" y="3948067"/>
          <a:ext cx="765394" cy="765033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DFB568D2-1CA6-694E-A8BE-46C2554E2CAB}">
      <dsp:nvSpPr>
        <dsp:cNvPr id="0" name=""/>
        <dsp:cNvSpPr/>
      </dsp:nvSpPr>
      <dsp:spPr>
        <a:xfrm>
          <a:off x="3261636" y="3858591"/>
          <a:ext cx="1650231" cy="44255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299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Control sobre fenómenos</a:t>
          </a:r>
          <a:endParaRPr lang="es-ES" sz="1100" kern="1200"/>
        </a:p>
      </dsp:txBody>
      <dsp:txXfrm>
        <a:off x="3283240" y="3880195"/>
        <a:ext cx="1607023" cy="399343"/>
      </dsp:txXfrm>
    </dsp:sp>
    <dsp:sp modelId="{477E0829-13DC-AB44-B35B-0C0BF3ABFE7F}">
      <dsp:nvSpPr>
        <dsp:cNvPr id="0" name=""/>
        <dsp:cNvSpPr/>
      </dsp:nvSpPr>
      <dsp:spPr>
        <a:xfrm>
          <a:off x="2803953" y="3425011"/>
          <a:ext cx="765394" cy="765033"/>
        </a:xfrm>
        <a:prstGeom prst="ellipse">
          <a:avLst/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739F5351-ADDA-5747-9790-B0B860939566}">
      <dsp:nvSpPr>
        <dsp:cNvPr id="0" name=""/>
        <dsp:cNvSpPr/>
      </dsp:nvSpPr>
      <dsp:spPr>
        <a:xfrm>
          <a:off x="4047920" y="3102758"/>
          <a:ext cx="1650231" cy="44255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299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Precisión</a:t>
          </a:r>
          <a:endParaRPr lang="es-ES" sz="1100" kern="1200"/>
        </a:p>
      </dsp:txBody>
      <dsp:txXfrm>
        <a:off x="4069524" y="3124362"/>
        <a:ext cx="1607023" cy="399343"/>
      </dsp:txXfrm>
    </dsp:sp>
    <dsp:sp modelId="{C7B6926C-0E49-094A-8554-E8EF6F5DD0F4}">
      <dsp:nvSpPr>
        <dsp:cNvPr id="0" name=""/>
        <dsp:cNvSpPr/>
      </dsp:nvSpPr>
      <dsp:spPr>
        <a:xfrm>
          <a:off x="3590236" y="2669178"/>
          <a:ext cx="765394" cy="765033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1A9B8F8-951B-A84C-B431-0A4B5CEB963F}">
      <dsp:nvSpPr>
        <dsp:cNvPr id="0" name=""/>
        <dsp:cNvSpPr/>
      </dsp:nvSpPr>
      <dsp:spPr>
        <a:xfrm>
          <a:off x="4458737" y="2131170"/>
          <a:ext cx="1650231" cy="44255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299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Réplica</a:t>
          </a:r>
          <a:endParaRPr lang="es-ES" sz="1100" kern="1200"/>
        </a:p>
      </dsp:txBody>
      <dsp:txXfrm>
        <a:off x="4480341" y="2152774"/>
        <a:ext cx="1607023" cy="399343"/>
      </dsp:txXfrm>
    </dsp:sp>
    <dsp:sp modelId="{70BB87CA-FB74-DE4C-90B4-EB2433730FE2}">
      <dsp:nvSpPr>
        <dsp:cNvPr id="0" name=""/>
        <dsp:cNvSpPr/>
      </dsp:nvSpPr>
      <dsp:spPr>
        <a:xfrm>
          <a:off x="4001054" y="1697589"/>
          <a:ext cx="765394" cy="765033"/>
        </a:xfrm>
        <a:prstGeom prst="ellipse">
          <a:avLst/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4A93DD61-2A92-554B-808C-A4975BFD44E1}">
      <dsp:nvSpPr>
        <dsp:cNvPr id="0" name=""/>
        <dsp:cNvSpPr/>
      </dsp:nvSpPr>
      <dsp:spPr>
        <a:xfrm>
          <a:off x="4687445" y="1142100"/>
          <a:ext cx="1650231" cy="44255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alpha val="50000"/>
                <a:satMod val="150000"/>
              </a:schemeClr>
              <a:schemeClr val="accent1">
                <a:hueOff val="0"/>
                <a:satOff val="0"/>
                <a:lumOff val="0"/>
                <a:alphaOff val="0"/>
                <a:tint val="50000"/>
                <a:alpha val="10000"/>
                <a:satMod val="150000"/>
              </a:schemeClr>
            </a:duotone>
          </a:blip>
          <a:stretch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299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smtClean="0"/>
            <a:t>Predicción</a:t>
          </a:r>
          <a:endParaRPr lang="es-ES" sz="1100" kern="1200"/>
        </a:p>
      </dsp:txBody>
      <dsp:txXfrm>
        <a:off x="4709049" y="1163704"/>
        <a:ext cx="1607023" cy="399343"/>
      </dsp:txXfrm>
    </dsp:sp>
    <dsp:sp modelId="{D936BC14-59C7-2B45-B986-5D459E53013F}">
      <dsp:nvSpPr>
        <dsp:cNvPr id="0" name=""/>
        <dsp:cNvSpPr/>
      </dsp:nvSpPr>
      <dsp:spPr>
        <a:xfrm>
          <a:off x="4229761" y="708520"/>
          <a:ext cx="765394" cy="765033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6BE1EF4-31ED-45C2-AC47-F2718A41336B}" type="datetimeFigureOut">
              <a:rPr lang="en-US" smtClean="0"/>
              <a:t>20/10/17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1EACD6-A525-4B49-8009-7F09B4461B46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4" Type="http://schemas.openxmlformats.org/officeDocument/2006/relationships/diagramQuickStyle" Target="../diagrams/quickStyle19.xml"/><Relationship Id="rId5" Type="http://schemas.openxmlformats.org/officeDocument/2006/relationships/diagramColors" Target="../diagrams/colors19.xml"/><Relationship Id="rId6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4" Type="http://schemas.openxmlformats.org/officeDocument/2006/relationships/diagramQuickStyle" Target="../diagrams/quickStyle20.xml"/><Relationship Id="rId5" Type="http://schemas.openxmlformats.org/officeDocument/2006/relationships/diagramColors" Target="../diagrams/colors20.xml"/><Relationship Id="rId6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4" Type="http://schemas.openxmlformats.org/officeDocument/2006/relationships/diagramQuickStyle" Target="../diagrams/quickStyle21.xml"/><Relationship Id="rId5" Type="http://schemas.openxmlformats.org/officeDocument/2006/relationships/diagramColors" Target="../diagrams/colors21.xml"/><Relationship Id="rId6" Type="http://schemas.microsoft.com/office/2007/relationships/diagramDrawing" Target="../diagrams/drawing2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4" Type="http://schemas.openxmlformats.org/officeDocument/2006/relationships/diagramQuickStyle" Target="../diagrams/quickStyle22.xml"/><Relationship Id="rId5" Type="http://schemas.openxmlformats.org/officeDocument/2006/relationships/diagramColors" Target="../diagrams/colors22.xml"/><Relationship Id="rId6" Type="http://schemas.microsoft.com/office/2007/relationships/diagramDrawing" Target="../diagrams/drawing2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4" Type="http://schemas.openxmlformats.org/officeDocument/2006/relationships/diagramQuickStyle" Target="../diagrams/quickStyle23.xml"/><Relationship Id="rId5" Type="http://schemas.openxmlformats.org/officeDocument/2006/relationships/diagramColors" Target="../diagrams/colors23.xml"/><Relationship Id="rId6" Type="http://schemas.microsoft.com/office/2007/relationships/diagramDrawing" Target="../diagrams/drawing2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4" Type="http://schemas.openxmlformats.org/officeDocument/2006/relationships/diagramQuickStyle" Target="../diagrams/quickStyle24.xml"/><Relationship Id="rId5" Type="http://schemas.openxmlformats.org/officeDocument/2006/relationships/diagramColors" Target="../diagrams/colors24.xml"/><Relationship Id="rId6" Type="http://schemas.microsoft.com/office/2007/relationships/diagramDrawing" Target="../diagrams/drawing2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4" Type="http://schemas.openxmlformats.org/officeDocument/2006/relationships/diagramQuickStyle" Target="../diagrams/quickStyle25.xml"/><Relationship Id="rId5" Type="http://schemas.openxmlformats.org/officeDocument/2006/relationships/diagramColors" Target="../diagrams/colors25.xml"/><Relationship Id="rId6" Type="http://schemas.microsoft.com/office/2007/relationships/diagramDrawing" Target="../diagrams/drawing2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4" Type="http://schemas.openxmlformats.org/officeDocument/2006/relationships/diagramQuickStyle" Target="../diagrams/quickStyle26.xml"/><Relationship Id="rId5" Type="http://schemas.openxmlformats.org/officeDocument/2006/relationships/diagramColors" Target="../diagrams/colors26.xml"/><Relationship Id="rId6" Type="http://schemas.microsoft.com/office/2007/relationships/diagramDrawing" Target="../diagrams/drawing26.xml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4" Type="http://schemas.openxmlformats.org/officeDocument/2006/relationships/diagramQuickStyle" Target="../diagrams/quickStyle27.xml"/><Relationship Id="rId5" Type="http://schemas.openxmlformats.org/officeDocument/2006/relationships/diagramColors" Target="../diagrams/colors27.xml"/><Relationship Id="rId6" Type="http://schemas.microsoft.com/office/2007/relationships/diagramDrawing" Target="../diagrams/drawing2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diagramData" Target="../diagrams/data3.xml"/><Relationship Id="rId8" Type="http://schemas.openxmlformats.org/officeDocument/2006/relationships/diagramLayout" Target="../diagrams/layout3.xml"/><Relationship Id="rId9" Type="http://schemas.openxmlformats.org/officeDocument/2006/relationships/diagramQuickStyle" Target="../diagrams/quickStyle3.xml"/><Relationship Id="rId10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1046163"/>
            <a:ext cx="8818563" cy="2527300"/>
          </a:xfrm>
        </p:spPr>
        <p:txBody>
          <a:bodyPr/>
          <a:lstStyle/>
          <a:p>
            <a:pPr>
              <a:defRPr/>
            </a:pP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UNIVERSIDAD AUTÓNOMA DEL ESTADO DE MÉXICO</a:t>
            </a:r>
            <a:br>
              <a:rPr lang="es-ES" sz="2400" dirty="0" smtClean="0"/>
            </a:br>
            <a:r>
              <a:rPr lang="es-ES" sz="2400" b="1" i="1" dirty="0" smtClean="0"/>
              <a:t>FACULTAD DE ANTROPOLOGÍA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800" dirty="0" smtClean="0"/>
              <a:t>Licenciatura en Antropología Social</a:t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Unidad de Aprendizaje 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“Taller de Investigaci</a:t>
            </a:r>
            <a:r>
              <a:rPr lang="es-ES" sz="2800" dirty="0" smtClean="0"/>
              <a:t>ón I</a:t>
            </a:r>
            <a:r>
              <a:rPr lang="es-ES" sz="2800" dirty="0" smtClean="0"/>
              <a:t>”</a:t>
            </a:r>
            <a:endParaRPr lang="es-ES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87450" y="3799241"/>
            <a:ext cx="6799263" cy="1006475"/>
          </a:xfrm>
        </p:spPr>
        <p:txBody>
          <a:bodyPr/>
          <a:lstStyle/>
          <a:p>
            <a:pPr>
              <a:defRPr/>
            </a:pPr>
            <a:r>
              <a:rPr lang="es-ES" b="1" dirty="0" smtClean="0"/>
              <a:t>“INTRODUCCIÓN A LA </a:t>
            </a:r>
            <a:r>
              <a:rPr lang="es-ES" b="1" dirty="0" smtClean="0"/>
              <a:t>INVESTIGACI</a:t>
            </a:r>
            <a:r>
              <a:rPr lang="es-ES" b="1" dirty="0" smtClean="0"/>
              <a:t>ÓN ANTROPOLÓGICA”</a:t>
            </a:r>
            <a:endParaRPr lang="es-ES" b="1" dirty="0"/>
          </a:p>
        </p:txBody>
      </p:sp>
      <p:sp>
        <p:nvSpPr>
          <p:cNvPr id="16387" name="CuadroTexto 3"/>
          <p:cNvSpPr txBox="1">
            <a:spLocks noChangeArrowheads="1"/>
          </p:cNvSpPr>
          <p:nvPr/>
        </p:nvSpPr>
        <p:spPr bwMode="auto">
          <a:xfrm>
            <a:off x="4067175" y="5516563"/>
            <a:ext cx="45894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s-ES" sz="1800"/>
              <a:t>Responsable de la elaboración</a:t>
            </a:r>
          </a:p>
          <a:p>
            <a:pPr algn="ctr"/>
            <a:r>
              <a:rPr lang="es-ES" sz="1800"/>
              <a:t>Dra. Georgina María Arredondo Ayala</a:t>
            </a:r>
          </a:p>
          <a:p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57918893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smtClean="0"/>
              <a:t>Enfoques de la Investigación</a:t>
            </a:r>
            <a:endParaRPr lang="es-ES" sz="4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06494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783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Enfoque cuantitativo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393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075213011"/>
              </p:ext>
            </p:extLst>
          </p:nvPr>
        </p:nvGraphicFramePr>
        <p:xfrm>
          <a:off x="1498853" y="183711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857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Proceso cuantitativo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719133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128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Bondades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8642322"/>
              </p:ext>
            </p:extLst>
          </p:nvPr>
        </p:nvGraphicFramePr>
        <p:xfrm>
          <a:off x="726141" y="1457979"/>
          <a:ext cx="7691719" cy="5018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796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Enfoque cualitativo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6296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6849170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809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Proceso cualitativo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263627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772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Bondades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517306"/>
              </p:ext>
            </p:extLst>
          </p:nvPr>
        </p:nvGraphicFramePr>
        <p:xfrm>
          <a:off x="726141" y="1586753"/>
          <a:ext cx="7691719" cy="5015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75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Enfoque Mixto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6451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954087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GUIÓN EXPLICATIVO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395288" y="1143000"/>
            <a:ext cx="84709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El </a:t>
            </a:r>
            <a:r>
              <a:rPr lang="es-ES" sz="2000" dirty="0">
                <a:solidFill>
                  <a:schemeClr val="tx2"/>
                </a:solidFill>
              </a:rPr>
              <a:t>material didáctico corresponde a la unidad de aprendizaje </a:t>
            </a:r>
            <a:r>
              <a:rPr lang="es-ES" sz="2000" dirty="0" smtClean="0">
                <a:solidFill>
                  <a:schemeClr val="tx2"/>
                </a:solidFill>
              </a:rPr>
              <a:t>Taller de Investigaci</a:t>
            </a:r>
            <a:r>
              <a:rPr lang="es-ES" sz="2000" dirty="0" smtClean="0">
                <a:solidFill>
                  <a:schemeClr val="tx2"/>
                </a:solidFill>
              </a:rPr>
              <a:t>ón I. Es la primera de tres asignaturas seriadas enfocadas al desarrollo de un proyecto de investigación por medio del cual el alumno podrá afianzar y comprobar los conocimientos adquiridos a lo largo de su trayectoria académica en los aspectos tanto teóricos como metodológicos de la antropología social y por ende cumplir con el proceso de titulación con mayor facilidad.</a:t>
            </a:r>
          </a:p>
          <a:p>
            <a:pPr algn="just"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El </a:t>
            </a:r>
            <a:r>
              <a:rPr lang="es-ES" sz="2000" dirty="0">
                <a:solidFill>
                  <a:schemeClr val="tx2"/>
                </a:solidFill>
              </a:rPr>
              <a:t>desarrollo de las diapositivas permitirá en esta  </a:t>
            </a:r>
            <a:r>
              <a:rPr lang="es-ES" sz="2000" dirty="0" smtClean="0">
                <a:solidFill>
                  <a:schemeClr val="tx2"/>
                </a:solidFill>
              </a:rPr>
              <a:t>fase, presentar de manera introductoria los aspectos que debe tomar en cuenta el estudiante para la elaboraci</a:t>
            </a:r>
            <a:r>
              <a:rPr lang="es-ES" sz="2000" dirty="0" smtClean="0">
                <a:solidFill>
                  <a:schemeClr val="tx2"/>
                </a:solidFill>
              </a:rPr>
              <a:t>ón del proyecto de investigación que realizará a lo largo de los tres últimos semestres de su carrera profesional y que se sintetizan en lo siguiente</a:t>
            </a:r>
            <a:r>
              <a:rPr lang="es-ES" sz="2000" dirty="0" smtClean="0">
                <a:solidFill>
                  <a:schemeClr val="tx2"/>
                </a:solidFill>
              </a:rPr>
              <a:t>:</a:t>
            </a:r>
            <a:endParaRPr lang="es-ES" sz="2000" dirty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Clarificar qu</a:t>
            </a:r>
            <a:r>
              <a:rPr lang="es-ES" sz="2000" dirty="0" smtClean="0">
                <a:solidFill>
                  <a:schemeClr val="tx2"/>
                </a:solidFill>
              </a:rPr>
              <a:t>é es la investigación y cuáles son los enfoques que existen para que opte por el más adecuado para sus intereses antropológicos. </a:t>
            </a:r>
            <a:endParaRPr lang="es-ES" sz="2000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Identificar los elementos de la investigaci</a:t>
            </a:r>
            <a:r>
              <a:rPr lang="es-ES" sz="2000" dirty="0" smtClean="0">
                <a:solidFill>
                  <a:schemeClr val="tx2"/>
                </a:solidFill>
              </a:rPr>
              <a:t>ón y las fases que  conforman el proceso.</a:t>
            </a:r>
            <a:endParaRPr lang="es-ES" sz="2000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Wingdings" charset="2"/>
              <a:buChar char="²"/>
              <a:defRPr/>
            </a:pPr>
            <a:r>
              <a:rPr lang="es-ES" sz="2000" dirty="0" smtClean="0">
                <a:solidFill>
                  <a:schemeClr val="tx2"/>
                </a:solidFill>
              </a:rPr>
              <a:t>Comprender el proceso de elaboraci</a:t>
            </a:r>
            <a:r>
              <a:rPr lang="es-ES" sz="2000" dirty="0" smtClean="0">
                <a:solidFill>
                  <a:schemeClr val="tx2"/>
                </a:solidFill>
              </a:rPr>
              <a:t>ón de un proyecto de investigación en Antropología social.</a:t>
            </a:r>
            <a:endParaRPr lang="es-ES_tradnl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59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453120"/>
              </p:ext>
            </p:extLst>
          </p:nvPr>
        </p:nvGraphicFramePr>
        <p:xfrm>
          <a:off x="725488" y="1587500"/>
          <a:ext cx="769302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78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0818" y="1861075"/>
            <a:ext cx="8162365" cy="2900857"/>
          </a:xfrm>
        </p:spPr>
        <p:txBody>
          <a:bodyPr/>
          <a:lstStyle/>
          <a:p>
            <a:r>
              <a:rPr lang="es-ES" dirty="0" smtClean="0"/>
              <a:t>Ahora lo más importante: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¿Cuál es el enfoque más adecuado para tu investigación y </a:t>
            </a:r>
            <a:r>
              <a:rPr lang="es-ES" smtClean="0"/>
              <a:t>porqué?...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199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13059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/>
              <a:t>ELEMENTOS DE UNA INVESTIGACIÓN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68887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7512367"/>
              </p:ext>
            </p:extLst>
          </p:nvPr>
        </p:nvGraphicFramePr>
        <p:xfrm>
          <a:off x="148167" y="2247900"/>
          <a:ext cx="8798278" cy="4313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>CONTENIDO DEL PROYECTO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771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765412"/>
              </p:ext>
            </p:extLst>
          </p:nvPr>
        </p:nvGraphicFramePr>
        <p:xfrm>
          <a:off x="688490" y="2209800"/>
          <a:ext cx="4391510" cy="413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SELECCIÓN Y DELIMITACIÓN DEL TEMA</a:t>
            </a:r>
            <a:endParaRPr lang="es-ES" sz="3600" dirty="0"/>
          </a:p>
        </p:txBody>
      </p:sp>
      <p:sp>
        <p:nvSpPr>
          <p:cNvPr id="2" name="CuadroTexto 1"/>
          <p:cNvSpPr txBox="1"/>
          <p:nvPr/>
        </p:nvSpPr>
        <p:spPr>
          <a:xfrm>
            <a:off x="5193553" y="2641600"/>
            <a:ext cx="325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Se debe procurar sea un tema original y que se refiera a un asunto relevante para el desarrollo de la disciplina (tomar en cuenta las líneas de investigación).</a:t>
            </a:r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Una vez seleccionado el tema debe delimitarse histórica y conceptualmente con el fin de que pueda ser desarrollado apropiadamente.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6659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954235"/>
              </p:ext>
            </p:extLst>
          </p:nvPr>
        </p:nvGraphicFramePr>
        <p:xfrm>
          <a:off x="698500" y="2300111"/>
          <a:ext cx="7747000" cy="4092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ÁREAS DE ACENTUACIÓN DEL PLAN DE ESTUDIOS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35302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462915"/>
              </p:ext>
            </p:extLst>
          </p:nvPr>
        </p:nvGraphicFramePr>
        <p:xfrm>
          <a:off x="1447800" y="2451100"/>
          <a:ext cx="6629400" cy="3530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000"/>
                <a:gridCol w="2870200"/>
                <a:gridCol w="2489200"/>
              </a:tblGrid>
              <a:tr h="4755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No.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Nombre del Cuerpo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1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Línea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48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Etnografía y sistemas culturales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Enseñanza de la etnografía, etnoecología y patrimonio biocultural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5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Patrones culturales de las relaciones sociales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Ambiente, educación y cultura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9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Cambio, recursos naturales y manifestaciones socioculturales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Población y ambiente, antropología, identidad y manifestaciones culturales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748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Análisis de la cultura y procesos socioculturales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s-ES_trad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dirty="0">
                          <a:effectLst/>
                          <a:latin typeface="Calibri"/>
                          <a:ea typeface="Times New Roman"/>
                          <a:cs typeface="Arial"/>
                        </a:rPr>
                        <a:t>Procesos socioculturales, calidad de vida y buen vivir</a:t>
                      </a:r>
                      <a:endParaRPr lang="es-ES_trad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FACULTAD DE ANTROPOLOGÍA</a:t>
            </a:r>
            <a:br>
              <a:rPr lang="es-ES" sz="3200" dirty="0" smtClean="0"/>
            </a:br>
            <a:r>
              <a:rPr lang="es-ES" sz="3200" dirty="0" smtClean="0"/>
              <a:t>CUERPOS ACADÉMICOS</a:t>
            </a:r>
            <a:br>
              <a:rPr lang="es-ES" sz="3200" dirty="0" smtClean="0"/>
            </a:br>
            <a:r>
              <a:rPr lang="es-ES" sz="3200" dirty="0" smtClean="0"/>
              <a:t>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54820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9903290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ESTADO DE LA CUESTIÓN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131369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114517"/>
              </p:ext>
            </p:extLst>
          </p:nvPr>
        </p:nvGraphicFramePr>
        <p:xfrm>
          <a:off x="699247" y="2248347"/>
          <a:ext cx="4190253" cy="387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PROBLEMATIZACIÓN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16600" y="3352800"/>
            <a:ext cx="2514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El trabajo de problematización es fundamental para la enunciación de hipótesis y la selección del marco teórico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066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727758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JUSTIFICACIÓN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4334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investigación y sus enfoques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979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172674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288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877385"/>
              </p:ext>
            </p:extLst>
          </p:nvPr>
        </p:nvGraphicFramePr>
        <p:xfrm>
          <a:off x="699247" y="1905001"/>
          <a:ext cx="8190753" cy="4221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MARCO TEÓRICO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21266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397150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HIPÓTESIS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276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073602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HIPÓTESIS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664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1121672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METODOLOGÍA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975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CRONOGRAMA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598694"/>
              </p:ext>
            </p:extLst>
          </p:nvPr>
        </p:nvGraphicFramePr>
        <p:xfrm>
          <a:off x="726141" y="810642"/>
          <a:ext cx="7147859" cy="4664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3667" y="4612911"/>
            <a:ext cx="5461000" cy="201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90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2890" y="314979"/>
            <a:ext cx="9144000" cy="1143000"/>
          </a:xfrm>
        </p:spPr>
        <p:txBody>
          <a:bodyPr/>
          <a:lstStyle/>
          <a:p>
            <a:r>
              <a:rPr lang="es-ES" sz="4800" dirty="0" smtClean="0"/>
              <a:t>FUENTES CONSULTADAS</a:t>
            </a:r>
            <a:endParaRPr lang="es-ES" sz="48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529426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622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9447" y="2214652"/>
            <a:ext cx="6804554" cy="2372254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dirty="0" smtClean="0">
                <a:cs typeface="+mj-cs"/>
              </a:rPr>
              <a:t/>
            </a:r>
            <a:br>
              <a:rPr lang="es-ES" sz="4000" dirty="0" smtClean="0">
                <a:cs typeface="+mj-cs"/>
              </a:rPr>
            </a:br>
            <a:r>
              <a:rPr lang="es-ES" sz="4000" dirty="0" smtClean="0">
                <a:cs typeface="+mj-cs"/>
              </a:rPr>
              <a:t/>
            </a:r>
            <a:br>
              <a:rPr lang="es-ES" sz="4000" dirty="0" smtClean="0">
                <a:cs typeface="+mj-cs"/>
              </a:rPr>
            </a:br>
            <a:r>
              <a:rPr lang="es-ES" sz="4000" dirty="0" smtClean="0">
                <a:cs typeface="+mj-cs"/>
              </a:rPr>
              <a:t>Por </a:t>
            </a:r>
            <a:r>
              <a:rPr lang="es-ES" sz="4000" dirty="0" smtClean="0">
                <a:cs typeface="+mj-cs"/>
              </a:rPr>
              <a:t>su atención:</a:t>
            </a:r>
            <a:br>
              <a:rPr lang="es-ES" sz="4000" dirty="0" smtClean="0">
                <a:cs typeface="+mj-cs"/>
              </a:rPr>
            </a:br>
            <a:r>
              <a:rPr lang="es-ES" sz="4000" dirty="0" smtClean="0">
                <a:cs typeface="+mj-cs"/>
              </a:rPr>
              <a:t/>
            </a:r>
            <a:br>
              <a:rPr lang="es-ES" sz="4000" dirty="0" smtClean="0">
                <a:cs typeface="+mj-cs"/>
              </a:rPr>
            </a:br>
            <a:r>
              <a:rPr lang="es-ES" sz="4000" dirty="0" smtClean="0">
                <a:cs typeface="+mj-cs"/>
              </a:rPr>
              <a:t>¡Muchas gracias!</a:t>
            </a:r>
            <a:br>
              <a:rPr lang="es-ES" sz="4000" dirty="0" smtClean="0">
                <a:cs typeface="+mj-cs"/>
              </a:rPr>
            </a:br>
            <a:r>
              <a:rPr lang="es-ES" sz="4000" dirty="0"/>
              <a:t/>
            </a:r>
            <a:br>
              <a:rPr lang="es-ES" sz="4000" dirty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>                                     </a:t>
            </a:r>
            <a:r>
              <a:rPr lang="es-ES" sz="1800" dirty="0" smtClean="0">
                <a:cs typeface="+mj-cs"/>
              </a:rPr>
              <a:t>2017</a:t>
            </a:r>
            <a:endParaRPr lang="es-ES" sz="1800" dirty="0" smtClean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616860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0818" y="350382"/>
            <a:ext cx="8162365" cy="1021947"/>
          </a:xfrm>
        </p:spPr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0" y="1474525"/>
            <a:ext cx="88903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400" dirty="0" smtClean="0"/>
              <a:t>Albarrán </a:t>
            </a:r>
            <a:r>
              <a:rPr lang="es-MX" sz="1400" dirty="0"/>
              <a:t>Vázquez, Mario y Gustavo Escobar (2003) </a:t>
            </a:r>
            <a:r>
              <a:rPr lang="es-MX" sz="1400" i="1" dirty="0"/>
              <a:t>Método de Investigación. El conocimiento, la ciencia y el proceso de investigación,</a:t>
            </a:r>
            <a:r>
              <a:rPr lang="es-MX" sz="1400" dirty="0"/>
              <a:t> México, Grupo Patria Cultural</a:t>
            </a:r>
            <a:endParaRPr lang="es-ES_tradnl" sz="1400" dirty="0"/>
          </a:p>
          <a:p>
            <a:pPr lvl="0"/>
            <a:r>
              <a:rPr lang="es-MX" sz="1400" dirty="0" smtClean="0"/>
              <a:t>De </a:t>
            </a:r>
            <a:r>
              <a:rPr lang="es-MX" sz="1400" dirty="0"/>
              <a:t>Gortari, Eli (1985), </a:t>
            </a:r>
            <a:r>
              <a:rPr lang="es-MX" sz="1400" i="1" dirty="0"/>
              <a:t>Metodología General y Métodos Especiales,</a:t>
            </a:r>
            <a:r>
              <a:rPr lang="es-MX" sz="1400" dirty="0"/>
              <a:t> México, Edit. Océano. </a:t>
            </a:r>
            <a:endParaRPr lang="es-ES_tradnl" sz="1400" dirty="0"/>
          </a:p>
          <a:p>
            <a:pPr lvl="0"/>
            <a:r>
              <a:rPr lang="es-MX" sz="1400" dirty="0"/>
              <a:t>Dieterich, Heinz  (1997) </a:t>
            </a:r>
            <a:r>
              <a:rPr lang="es-MX" sz="1400" i="1" dirty="0"/>
              <a:t>Nueva guía para la investigación científica, </a:t>
            </a:r>
            <a:r>
              <a:rPr lang="es-MX" sz="1400" dirty="0"/>
              <a:t>México, Editorial Planeta.</a:t>
            </a:r>
            <a:endParaRPr lang="es-ES_tradnl" sz="1400" dirty="0"/>
          </a:p>
          <a:p>
            <a:pPr lvl="0"/>
            <a:r>
              <a:rPr lang="es-MX" sz="1400" dirty="0"/>
              <a:t>Eco, Humberto(1987)  </a:t>
            </a:r>
            <a:r>
              <a:rPr lang="es-MX" sz="1400" i="1" dirty="0"/>
              <a:t>Como se hace una tesis, </a:t>
            </a:r>
            <a:r>
              <a:rPr lang="es-ES" sz="1400" dirty="0"/>
              <a:t>México, Editorial </a:t>
            </a:r>
            <a:r>
              <a:rPr lang="es-ES" sz="1400" dirty="0" err="1"/>
              <a:t>Gedisa</a:t>
            </a:r>
            <a:r>
              <a:rPr lang="es-ES" sz="1400" dirty="0"/>
              <a:t>.</a:t>
            </a:r>
            <a:endParaRPr lang="es-ES_tradnl" sz="1400" dirty="0"/>
          </a:p>
          <a:p>
            <a:pPr lvl="0"/>
            <a:r>
              <a:rPr lang="es-ES" sz="1400" dirty="0" smtClean="0"/>
              <a:t>Gómez </a:t>
            </a:r>
            <a:r>
              <a:rPr lang="es-ES" sz="1400" dirty="0"/>
              <a:t>Ceja, Guillermo (1984) </a:t>
            </a:r>
            <a:r>
              <a:rPr lang="es-ES" sz="1400" i="1" dirty="0"/>
              <a:t>Metodología de Investigación para áreas sociales</a:t>
            </a:r>
            <a:r>
              <a:rPr lang="es-ES" sz="1400" dirty="0"/>
              <a:t>, México</a:t>
            </a:r>
            <a:r>
              <a:rPr lang="es-ES" sz="1400" b="1" i="1" dirty="0"/>
              <a:t>, </a:t>
            </a:r>
            <a:r>
              <a:rPr lang="es-ES" sz="1400" dirty="0"/>
              <a:t>EDICOL</a:t>
            </a:r>
            <a:endParaRPr lang="es-ES_tradnl" sz="1400" dirty="0"/>
          </a:p>
          <a:p>
            <a:pPr lvl="0"/>
            <a:r>
              <a:rPr lang="es-MX" sz="1400" dirty="0"/>
              <a:t>Gomezjara,F. y Nicolás Pérez, (1982). </a:t>
            </a:r>
            <a:r>
              <a:rPr lang="es-MX" sz="1400" i="1" dirty="0"/>
              <a:t>El diseño de la investigación social,</a:t>
            </a:r>
            <a:r>
              <a:rPr lang="es-MX" sz="1400" b="1" dirty="0"/>
              <a:t> </a:t>
            </a:r>
            <a:r>
              <a:rPr lang="es-MX" sz="1400" dirty="0"/>
              <a:t>México, Editorial Fontamara. </a:t>
            </a:r>
            <a:endParaRPr lang="es-ES_tradnl" sz="1400" dirty="0"/>
          </a:p>
          <a:p>
            <a:pPr lvl="0"/>
            <a:r>
              <a:rPr lang="it-IT" sz="1400" dirty="0" err="1"/>
              <a:t>Hernández</a:t>
            </a:r>
            <a:r>
              <a:rPr lang="it-IT" sz="1400" dirty="0"/>
              <a:t> Sampieri, Roberto et </a:t>
            </a:r>
            <a:r>
              <a:rPr lang="it-IT" sz="1400" i="1" dirty="0"/>
              <a:t>al (1998).  </a:t>
            </a:r>
            <a:r>
              <a:rPr lang="es-MX" sz="1400" i="1" dirty="0"/>
              <a:t>Metodología de la Investigación,  </a:t>
            </a:r>
            <a:r>
              <a:rPr lang="es-MX" sz="1400" dirty="0"/>
              <a:t>México, McGraw-Hill Interamericana Editores.</a:t>
            </a:r>
            <a:endParaRPr lang="es-ES_tradnl" sz="1400" dirty="0"/>
          </a:p>
          <a:p>
            <a:pPr lvl="0"/>
            <a:r>
              <a:rPr lang="es-MX" sz="1400" dirty="0" smtClean="0"/>
              <a:t>Maestre</a:t>
            </a:r>
            <a:r>
              <a:rPr lang="es-MX" sz="1400" dirty="0"/>
              <a:t>, Alfonso  (1990),  </a:t>
            </a:r>
            <a:r>
              <a:rPr lang="es-MX" sz="1400" i="1" dirty="0"/>
              <a:t>La investigación en Antropología Social</a:t>
            </a:r>
            <a:r>
              <a:rPr lang="es-MX" sz="1400" dirty="0"/>
              <a:t>, España, Editorial Ariel.</a:t>
            </a:r>
            <a:endParaRPr lang="es-ES_tradnl" sz="1400" dirty="0"/>
          </a:p>
          <a:p>
            <a:pPr lvl="0"/>
            <a:r>
              <a:rPr lang="es-MX" sz="1400" dirty="0" smtClean="0"/>
              <a:t>Muñoz </a:t>
            </a:r>
            <a:r>
              <a:rPr lang="es-MX" sz="1400" dirty="0"/>
              <a:t>Razo, Carlos (1998), </a:t>
            </a:r>
            <a:r>
              <a:rPr lang="es-MX" sz="1400" i="1" dirty="0"/>
              <a:t>Cómo elaborar y asesorar una investigación de tesis, </a:t>
            </a:r>
            <a:r>
              <a:rPr lang="es-MX" sz="1400" dirty="0"/>
              <a:t>México, Prentice Hall Hispanoamericana. </a:t>
            </a:r>
            <a:endParaRPr lang="es-ES_tradnl" sz="1400" dirty="0"/>
          </a:p>
          <a:p>
            <a:pPr lvl="0"/>
            <a:r>
              <a:rPr lang="es-MX" sz="1400" dirty="0"/>
              <a:t>Ortiz, Frida y Ma. Del Pilar García (2000),  </a:t>
            </a:r>
            <a:r>
              <a:rPr lang="es-MX" sz="1400" i="1" dirty="0"/>
              <a:t>Metodología de la Investigación, </a:t>
            </a:r>
            <a:r>
              <a:rPr lang="es-MX" sz="1400" dirty="0"/>
              <a:t>México, Editorial LIMUSA. </a:t>
            </a:r>
            <a:endParaRPr lang="es-ES_tradnl" sz="1400" b="1" dirty="0"/>
          </a:p>
          <a:p>
            <a:pPr lvl="0"/>
            <a:r>
              <a:rPr lang="es-MX" sz="1400" dirty="0" smtClean="0"/>
              <a:t>Rojas </a:t>
            </a:r>
            <a:r>
              <a:rPr lang="es-MX" sz="1400" dirty="0"/>
              <a:t>Soriano, Raúl (1985). </a:t>
            </a:r>
            <a:r>
              <a:rPr lang="es-MX" sz="1400" i="1" dirty="0"/>
              <a:t>El proceso de la Investigación Científica, </a:t>
            </a:r>
            <a:r>
              <a:rPr lang="es-MX" sz="1400" dirty="0"/>
              <a:t>México, Editorial Trillas</a:t>
            </a:r>
            <a:endParaRPr lang="es-ES_tradnl" sz="1400" dirty="0"/>
          </a:p>
          <a:p>
            <a:r>
              <a:rPr lang="es-MX" sz="1400" dirty="0"/>
              <a:t> (1987). </a:t>
            </a:r>
            <a:r>
              <a:rPr lang="es-MX" sz="1400" i="1" dirty="0"/>
              <a:t>Guía para realizar investigaciones sociales, </a:t>
            </a:r>
            <a:r>
              <a:rPr lang="es-MX" sz="1400" dirty="0"/>
              <a:t>México, Plaza y Janés y/o Plaza y Valdés.</a:t>
            </a:r>
            <a:endParaRPr lang="es-ES_tradnl" sz="1400" dirty="0"/>
          </a:p>
          <a:p>
            <a:pPr lvl="0"/>
            <a:r>
              <a:rPr lang="es-MX" sz="1400" dirty="0"/>
              <a:t>Schmelkes, Corina (2004), </a:t>
            </a:r>
            <a:r>
              <a:rPr lang="es-MX" sz="1400" i="1" dirty="0"/>
              <a:t>Manual para la presentación de Anteproyectos e informes de Investigación,</a:t>
            </a:r>
            <a:r>
              <a:rPr lang="es-MX" sz="1400" dirty="0"/>
              <a:t> México, Oxford University Press.</a:t>
            </a:r>
            <a:endParaRPr lang="es-ES_tradnl" sz="1400" dirty="0"/>
          </a:p>
          <a:p>
            <a:pPr lvl="0"/>
            <a:r>
              <a:rPr lang="es-ES" sz="1400" dirty="0" err="1"/>
              <a:t>Sjoberg</a:t>
            </a:r>
            <a:r>
              <a:rPr lang="es-ES" sz="1400" dirty="0"/>
              <a:t>, </a:t>
            </a:r>
            <a:r>
              <a:rPr lang="es-ES" sz="1400" dirty="0" err="1"/>
              <a:t>Gideon</a:t>
            </a:r>
            <a:r>
              <a:rPr lang="es-ES" sz="1400" dirty="0"/>
              <a:t> y Roger </a:t>
            </a:r>
            <a:r>
              <a:rPr lang="es-ES" sz="1400" dirty="0" err="1"/>
              <a:t>Nett</a:t>
            </a:r>
            <a:r>
              <a:rPr lang="es-ES" sz="1400" dirty="0"/>
              <a:t> (1980), </a:t>
            </a:r>
            <a:r>
              <a:rPr lang="es-ES" sz="1400" i="1" dirty="0"/>
              <a:t>Metodología de la Investigación Social, </a:t>
            </a:r>
            <a:r>
              <a:rPr lang="es-ES" sz="1400" dirty="0"/>
              <a:t> México, Editorial Trillas</a:t>
            </a:r>
            <a:r>
              <a:rPr lang="es-ES" sz="1400" dirty="0" smtClean="0"/>
              <a:t>.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4052962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/>
              <a:t>¿Cómo se define la investigación?</a:t>
            </a:r>
            <a:endParaRPr lang="es-ES" sz="44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742668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2163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0818" y="1735327"/>
            <a:ext cx="8162365" cy="2561336"/>
          </a:xfrm>
        </p:spPr>
        <p:txBody>
          <a:bodyPr/>
          <a:lstStyle/>
          <a:p>
            <a:r>
              <a:rPr lang="es-ES" dirty="0" smtClean="0"/>
              <a:t>¿Qué enfoques se han presentado en investigación?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243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 lo largo de la historia…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705057"/>
              </p:ext>
            </p:extLst>
          </p:nvPr>
        </p:nvGraphicFramePr>
        <p:xfrm>
          <a:off x="726141" y="1586754"/>
          <a:ext cx="7691719" cy="2324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4236691418"/>
              </p:ext>
            </p:extLst>
          </p:nvPr>
        </p:nvGraphicFramePr>
        <p:xfrm>
          <a:off x="-1078693" y="4162270"/>
          <a:ext cx="6096000" cy="2543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4903623" y="5563443"/>
            <a:ext cx="380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Debido a las diferentes premisas que las sustentan, las corrientes se polarizaron…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1789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/>
              <a:t>Surgen dos aproximaciones principales de la investigación</a:t>
            </a:r>
            <a:endParaRPr lang="es-ES" sz="36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22974"/>
              </p:ext>
            </p:extLst>
          </p:nvPr>
        </p:nvGraphicFramePr>
        <p:xfrm>
          <a:off x="726141" y="1586753"/>
          <a:ext cx="7691719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158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" sz="2800" dirty="0" smtClean="0"/>
              <a:t>En términos generales utilizan cinco estrategias similares y relacionadas entre sí:</a:t>
            </a:r>
            <a:endParaRPr lang="es-ES" sz="28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534690"/>
              </p:ext>
            </p:extLst>
          </p:nvPr>
        </p:nvGraphicFramePr>
        <p:xfrm>
          <a:off x="0" y="1482903"/>
          <a:ext cx="8703903" cy="5215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31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3200" dirty="0" smtClean="0"/>
              <a:t>ENFOQUES CUANTITATIVOS Y CUALITATIVOS EN LA INVESTIGACIÓN</a:t>
            </a:r>
            <a:endParaRPr lang="es-E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  <a:p>
            <a:pPr algn="r"/>
            <a:r>
              <a:rPr lang="es-ES" dirty="0" smtClean="0"/>
              <a:t>Similitudes y diferencias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8500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ventura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Aventura.thmx</Template>
  <TotalTime>184</TotalTime>
  <Words>1696</Words>
  <Application>Microsoft Macintosh PowerPoint</Application>
  <PresentationFormat>Presentación en pantalla (4:3)</PresentationFormat>
  <Paragraphs>199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Aventura</vt:lpstr>
      <vt:lpstr> UNIVERSIDAD AUTÓNOMA DEL ESTADO DE MÉXICO FACULTAD DE ANTROPOLOGÍA  Licenciatura en Antropología Social  Unidad de Aprendizaje  “Taller de Investigación I”</vt:lpstr>
      <vt:lpstr>GUIÓN EXPLICATIVO</vt:lpstr>
      <vt:lpstr>La investigación y sus enfoques</vt:lpstr>
      <vt:lpstr>¿Cómo se define la investigación?</vt:lpstr>
      <vt:lpstr>¿Qué enfoques se han presentado en investigación?</vt:lpstr>
      <vt:lpstr>A lo largo de la historia…</vt:lpstr>
      <vt:lpstr>Surgen dos aproximaciones principales de la investigación</vt:lpstr>
      <vt:lpstr>En términos generales utilizan cinco estrategias similares y relacionadas entre sí:</vt:lpstr>
      <vt:lpstr>ENFOQUES CUANTITATIVOS Y CUALITATIVOS EN LA INVESTIGACIÓN</vt:lpstr>
      <vt:lpstr>Enfoques de la Investigación</vt:lpstr>
      <vt:lpstr>Enfoque cuantitativo</vt:lpstr>
      <vt:lpstr>Características</vt:lpstr>
      <vt:lpstr>Proceso cuantitativo</vt:lpstr>
      <vt:lpstr>Bondades</vt:lpstr>
      <vt:lpstr>Enfoque cualitativo</vt:lpstr>
      <vt:lpstr>Características</vt:lpstr>
      <vt:lpstr>Proceso cualitativo</vt:lpstr>
      <vt:lpstr>Bondades</vt:lpstr>
      <vt:lpstr>Enfoque Mixto</vt:lpstr>
      <vt:lpstr>Características</vt:lpstr>
      <vt:lpstr>Ahora lo más importante:  ¿Cuál es el enfoque más adecuado para tu investigación y porqué?...</vt:lpstr>
      <vt:lpstr>ELEMENTOS DE UNA INVESTIGACIÓN</vt:lpstr>
      <vt:lpstr> CONTENIDO DEL PROYECTO </vt:lpstr>
      <vt:lpstr>SELECCIÓN Y DELIMITACIÓN DEL TEMA</vt:lpstr>
      <vt:lpstr>ÁREAS DE ACENTUACIÓN DEL PLAN DE ESTUDIOS</vt:lpstr>
      <vt:lpstr>FACULTAD DE ANTROPOLOGÍA CUERPOS ACADÉMICOS  </vt:lpstr>
      <vt:lpstr>ESTADO DE LA CUESTIÓN</vt:lpstr>
      <vt:lpstr>PROBLEMATIZACIÓN</vt:lpstr>
      <vt:lpstr>JUSTIFICACIÓN</vt:lpstr>
      <vt:lpstr>OBJETIVOS</vt:lpstr>
      <vt:lpstr>MARCO TEÓRICO</vt:lpstr>
      <vt:lpstr>HIPÓTESIS</vt:lpstr>
      <vt:lpstr>HIPÓTESIS</vt:lpstr>
      <vt:lpstr>METODOLOGÍA</vt:lpstr>
      <vt:lpstr>CRONOGRAMA</vt:lpstr>
      <vt:lpstr>FUENTES CONSULTADAS</vt:lpstr>
      <vt:lpstr>  Por su atención:  ¡Muchas gracias!                                        2017</vt:lpstr>
      <vt:lpstr>REFERENCIAS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ENFOQUES CUANTITATIVOS Y CUALITATIVOS EN LA INVESTIGACIÓN</dc:title>
  <dc:creator>Gina</dc:creator>
  <cp:lastModifiedBy>Gina</cp:lastModifiedBy>
  <cp:revision>18</cp:revision>
  <dcterms:created xsi:type="dcterms:W3CDTF">2015-02-20T14:41:26Z</dcterms:created>
  <dcterms:modified xsi:type="dcterms:W3CDTF">2017-10-20T18:16:23Z</dcterms:modified>
</cp:coreProperties>
</file>