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6" r:id="rId2"/>
    <p:sldId id="308" r:id="rId3"/>
    <p:sldId id="310" r:id="rId4"/>
    <p:sldId id="309" r:id="rId5"/>
    <p:sldId id="311" r:id="rId6"/>
    <p:sldId id="259" r:id="rId7"/>
    <p:sldId id="260" r:id="rId8"/>
    <p:sldId id="261" r:id="rId9"/>
    <p:sldId id="263"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80" r:id="rId23"/>
    <p:sldId id="278" r:id="rId24"/>
    <p:sldId id="281" r:id="rId25"/>
    <p:sldId id="283" r:id="rId26"/>
    <p:sldId id="296" r:id="rId27"/>
    <p:sldId id="297" r:id="rId28"/>
    <p:sldId id="284" r:id="rId29"/>
    <p:sldId id="289" r:id="rId30"/>
    <p:sldId id="290" r:id="rId31"/>
    <p:sldId id="291" r:id="rId32"/>
    <p:sldId id="292" r:id="rId33"/>
    <p:sldId id="302" r:id="rId34"/>
    <p:sldId id="303" r:id="rId35"/>
    <p:sldId id="304" r:id="rId36"/>
    <p:sldId id="305" r:id="rId37"/>
    <p:sldId id="293" r:id="rId38"/>
    <p:sldId id="294" r:id="rId39"/>
    <p:sldId id="300" r:id="rId40"/>
    <p:sldId id="295" r:id="rId41"/>
    <p:sldId id="298" r:id="rId42"/>
    <p:sldId id="301" r:id="rId4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25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D0D752-3421-4D19-BC53-EDA001039CEF}"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MX"/>
        </a:p>
      </dgm:t>
    </dgm:pt>
    <dgm:pt modelId="{5A26D0E9-8E9F-4FE3-9E7A-248A186AAC68}">
      <dgm:prSet phldrT="[Texto]"/>
      <dgm:spPr/>
      <dgm:t>
        <a:bodyPr/>
        <a:lstStyle/>
        <a:p>
          <a:r>
            <a:rPr lang="es-MX" dirty="0" smtClean="0"/>
            <a:t>Activo: </a:t>
          </a:r>
          <a:endParaRPr lang="es-MX" dirty="0"/>
        </a:p>
      </dgm:t>
    </dgm:pt>
    <dgm:pt modelId="{98AE8785-8B32-416E-8A7F-574A658A172C}" type="parTrans" cxnId="{6FE7A725-F187-47A5-AD76-BB0077B954F8}">
      <dgm:prSet/>
      <dgm:spPr/>
      <dgm:t>
        <a:bodyPr/>
        <a:lstStyle/>
        <a:p>
          <a:endParaRPr lang="es-MX"/>
        </a:p>
      </dgm:t>
    </dgm:pt>
    <dgm:pt modelId="{EE73AC85-59BC-43AD-92E5-CD829C2C656B}" type="sibTrans" cxnId="{6FE7A725-F187-47A5-AD76-BB0077B954F8}">
      <dgm:prSet/>
      <dgm:spPr/>
      <dgm:t>
        <a:bodyPr/>
        <a:lstStyle/>
        <a:p>
          <a:endParaRPr lang="es-MX"/>
        </a:p>
      </dgm:t>
    </dgm:pt>
    <dgm:pt modelId="{C19B1C6A-6810-41FB-8411-26AF5D16D885}">
      <dgm:prSet phldrT="[Texto]"/>
      <dgm:spPr/>
      <dgm:t>
        <a:bodyPr/>
        <a:lstStyle/>
        <a:p>
          <a:r>
            <a:rPr lang="es-MX" dirty="0" smtClean="0"/>
            <a:t>Constituido por el conjunto de </a:t>
          </a:r>
          <a:r>
            <a:rPr lang="es-MX" b="1" dirty="0" smtClean="0"/>
            <a:t>bienes </a:t>
          </a:r>
          <a:r>
            <a:rPr lang="es-MX" dirty="0" smtClean="0"/>
            <a:t>(todo aquello que puede ser objeto de apropiación) y </a:t>
          </a:r>
          <a:r>
            <a:rPr lang="es-MX" b="1" dirty="0" smtClean="0"/>
            <a:t>derechos.</a:t>
          </a:r>
          <a:endParaRPr lang="es-MX" dirty="0"/>
        </a:p>
      </dgm:t>
    </dgm:pt>
    <dgm:pt modelId="{F02ABFB1-1C01-4240-840A-1E48B66DB413}" type="parTrans" cxnId="{1081F37B-631A-4C5D-9AEC-970145F12FCC}">
      <dgm:prSet/>
      <dgm:spPr/>
      <dgm:t>
        <a:bodyPr/>
        <a:lstStyle/>
        <a:p>
          <a:endParaRPr lang="es-MX"/>
        </a:p>
      </dgm:t>
    </dgm:pt>
    <dgm:pt modelId="{88D7C7E7-3077-4567-92E4-909C3F39C058}" type="sibTrans" cxnId="{1081F37B-631A-4C5D-9AEC-970145F12FCC}">
      <dgm:prSet/>
      <dgm:spPr/>
      <dgm:t>
        <a:bodyPr/>
        <a:lstStyle/>
        <a:p>
          <a:endParaRPr lang="es-MX"/>
        </a:p>
      </dgm:t>
    </dgm:pt>
    <dgm:pt modelId="{1B35B1C2-CB2A-467E-8849-9E03C5E7BAB3}">
      <dgm:prSet phldrT="[Texto]"/>
      <dgm:spPr/>
      <dgm:t>
        <a:bodyPr/>
        <a:lstStyle/>
        <a:p>
          <a:r>
            <a:rPr lang="es-MX" dirty="0" smtClean="0"/>
            <a:t>Pasivo:</a:t>
          </a:r>
          <a:endParaRPr lang="es-MX" dirty="0"/>
        </a:p>
      </dgm:t>
    </dgm:pt>
    <dgm:pt modelId="{70F03D40-ABB5-42B2-9C52-0A5C8FBB34EF}" type="parTrans" cxnId="{35C9EC20-30F3-4CE4-99B6-8903E6ABB639}">
      <dgm:prSet/>
      <dgm:spPr/>
      <dgm:t>
        <a:bodyPr/>
        <a:lstStyle/>
        <a:p>
          <a:endParaRPr lang="es-MX"/>
        </a:p>
      </dgm:t>
    </dgm:pt>
    <dgm:pt modelId="{15FE8FAE-5514-46B1-8E2C-47814595138E}" type="sibTrans" cxnId="{35C9EC20-30F3-4CE4-99B6-8903E6ABB639}">
      <dgm:prSet/>
      <dgm:spPr/>
      <dgm:t>
        <a:bodyPr/>
        <a:lstStyle/>
        <a:p>
          <a:endParaRPr lang="es-MX"/>
        </a:p>
      </dgm:t>
    </dgm:pt>
    <dgm:pt modelId="{23D241A3-5361-4B26-BC76-4A4EFECFACE1}">
      <dgm:prSet phldrT="[Texto]"/>
      <dgm:spPr/>
      <dgm:t>
        <a:bodyPr/>
        <a:lstStyle/>
        <a:p>
          <a:r>
            <a:rPr lang="es-MX" dirty="0" smtClean="0"/>
            <a:t>Comprendido por las </a:t>
          </a:r>
          <a:r>
            <a:rPr lang="es-MX" b="1" dirty="0" smtClean="0"/>
            <a:t>cargas</a:t>
          </a:r>
          <a:r>
            <a:rPr lang="es-MX" dirty="0" smtClean="0"/>
            <a:t> (es un deber que se impone a un sujeto) y </a:t>
          </a:r>
          <a:r>
            <a:rPr lang="es-MX" b="1" dirty="0" smtClean="0"/>
            <a:t>obligaciones</a:t>
          </a:r>
          <a:r>
            <a:rPr lang="es-MX" dirty="0" smtClean="0"/>
            <a:t> (deudas) susceptibles de apreciación pecuniaria.</a:t>
          </a:r>
          <a:endParaRPr lang="es-MX" dirty="0"/>
        </a:p>
      </dgm:t>
    </dgm:pt>
    <dgm:pt modelId="{E669AB1A-0B4D-4D72-958A-6EBEE0503D9E}" type="parTrans" cxnId="{2BDD8A0B-97B4-4147-BF08-12D01FFAA9EE}">
      <dgm:prSet/>
      <dgm:spPr/>
      <dgm:t>
        <a:bodyPr/>
        <a:lstStyle/>
        <a:p>
          <a:endParaRPr lang="es-MX"/>
        </a:p>
      </dgm:t>
    </dgm:pt>
    <dgm:pt modelId="{1613B8C0-3805-4B46-822C-2DD1FDA57E80}" type="sibTrans" cxnId="{2BDD8A0B-97B4-4147-BF08-12D01FFAA9EE}">
      <dgm:prSet/>
      <dgm:spPr/>
      <dgm:t>
        <a:bodyPr/>
        <a:lstStyle/>
        <a:p>
          <a:endParaRPr lang="es-MX"/>
        </a:p>
      </dgm:t>
    </dgm:pt>
    <dgm:pt modelId="{0CC19EA6-8A2A-4E72-B43B-16A51DEC0D8A}" type="pres">
      <dgm:prSet presAssocID="{3BD0D752-3421-4D19-BC53-EDA001039CEF}" presName="Name0" presStyleCnt="0">
        <dgm:presLayoutVars>
          <dgm:dir/>
          <dgm:animLvl val="lvl"/>
          <dgm:resizeHandles/>
        </dgm:presLayoutVars>
      </dgm:prSet>
      <dgm:spPr/>
      <dgm:t>
        <a:bodyPr/>
        <a:lstStyle/>
        <a:p>
          <a:endParaRPr lang="es-MX"/>
        </a:p>
      </dgm:t>
    </dgm:pt>
    <dgm:pt modelId="{49BB81B9-12B2-43A7-BBD2-0A144400A155}" type="pres">
      <dgm:prSet presAssocID="{5A26D0E9-8E9F-4FE3-9E7A-248A186AAC68}" presName="linNode" presStyleCnt="0"/>
      <dgm:spPr/>
    </dgm:pt>
    <dgm:pt modelId="{FCC544ED-7710-4912-A624-4F18598CD102}" type="pres">
      <dgm:prSet presAssocID="{5A26D0E9-8E9F-4FE3-9E7A-248A186AAC68}" presName="parentShp" presStyleLbl="node1" presStyleIdx="0" presStyleCnt="2">
        <dgm:presLayoutVars>
          <dgm:bulletEnabled val="1"/>
        </dgm:presLayoutVars>
      </dgm:prSet>
      <dgm:spPr/>
      <dgm:t>
        <a:bodyPr/>
        <a:lstStyle/>
        <a:p>
          <a:endParaRPr lang="es-MX"/>
        </a:p>
      </dgm:t>
    </dgm:pt>
    <dgm:pt modelId="{90EE5ADB-81AF-4B6D-82FA-09D094EB778D}" type="pres">
      <dgm:prSet presAssocID="{5A26D0E9-8E9F-4FE3-9E7A-248A186AAC68}" presName="childShp" presStyleLbl="bgAccFollowNode1" presStyleIdx="0" presStyleCnt="2">
        <dgm:presLayoutVars>
          <dgm:bulletEnabled val="1"/>
        </dgm:presLayoutVars>
      </dgm:prSet>
      <dgm:spPr/>
      <dgm:t>
        <a:bodyPr/>
        <a:lstStyle/>
        <a:p>
          <a:endParaRPr lang="es-MX"/>
        </a:p>
      </dgm:t>
    </dgm:pt>
    <dgm:pt modelId="{09B4603D-BD46-4BE8-90D0-AEEEBC552106}" type="pres">
      <dgm:prSet presAssocID="{EE73AC85-59BC-43AD-92E5-CD829C2C656B}" presName="spacing" presStyleCnt="0"/>
      <dgm:spPr/>
    </dgm:pt>
    <dgm:pt modelId="{C63E17FC-F232-4ACE-881E-5101C989E3EA}" type="pres">
      <dgm:prSet presAssocID="{1B35B1C2-CB2A-467E-8849-9E03C5E7BAB3}" presName="linNode" presStyleCnt="0"/>
      <dgm:spPr/>
    </dgm:pt>
    <dgm:pt modelId="{C16CC535-9F13-4AA7-9F18-6994DC56B40B}" type="pres">
      <dgm:prSet presAssocID="{1B35B1C2-CB2A-467E-8849-9E03C5E7BAB3}" presName="parentShp" presStyleLbl="node1" presStyleIdx="1" presStyleCnt="2">
        <dgm:presLayoutVars>
          <dgm:bulletEnabled val="1"/>
        </dgm:presLayoutVars>
      </dgm:prSet>
      <dgm:spPr/>
      <dgm:t>
        <a:bodyPr/>
        <a:lstStyle/>
        <a:p>
          <a:endParaRPr lang="es-MX"/>
        </a:p>
      </dgm:t>
    </dgm:pt>
    <dgm:pt modelId="{05C2DD63-ED0B-45F8-BCF5-A31930420AF4}" type="pres">
      <dgm:prSet presAssocID="{1B35B1C2-CB2A-467E-8849-9E03C5E7BAB3}" presName="childShp" presStyleLbl="bgAccFollowNode1" presStyleIdx="1" presStyleCnt="2">
        <dgm:presLayoutVars>
          <dgm:bulletEnabled val="1"/>
        </dgm:presLayoutVars>
      </dgm:prSet>
      <dgm:spPr/>
      <dgm:t>
        <a:bodyPr/>
        <a:lstStyle/>
        <a:p>
          <a:endParaRPr lang="es-MX"/>
        </a:p>
      </dgm:t>
    </dgm:pt>
  </dgm:ptLst>
  <dgm:cxnLst>
    <dgm:cxn modelId="{35C9EC20-30F3-4CE4-99B6-8903E6ABB639}" srcId="{3BD0D752-3421-4D19-BC53-EDA001039CEF}" destId="{1B35B1C2-CB2A-467E-8849-9E03C5E7BAB3}" srcOrd="1" destOrd="0" parTransId="{70F03D40-ABB5-42B2-9C52-0A5C8FBB34EF}" sibTransId="{15FE8FAE-5514-46B1-8E2C-47814595138E}"/>
    <dgm:cxn modelId="{6FE7A725-F187-47A5-AD76-BB0077B954F8}" srcId="{3BD0D752-3421-4D19-BC53-EDA001039CEF}" destId="{5A26D0E9-8E9F-4FE3-9E7A-248A186AAC68}" srcOrd="0" destOrd="0" parTransId="{98AE8785-8B32-416E-8A7F-574A658A172C}" sibTransId="{EE73AC85-59BC-43AD-92E5-CD829C2C656B}"/>
    <dgm:cxn modelId="{474F96AC-87AD-4479-964F-D26E9FF82025}" type="presOf" srcId="{3BD0D752-3421-4D19-BC53-EDA001039CEF}" destId="{0CC19EA6-8A2A-4E72-B43B-16A51DEC0D8A}" srcOrd="0" destOrd="0" presId="urn:microsoft.com/office/officeart/2005/8/layout/vList6"/>
    <dgm:cxn modelId="{1081F37B-631A-4C5D-9AEC-970145F12FCC}" srcId="{5A26D0E9-8E9F-4FE3-9E7A-248A186AAC68}" destId="{C19B1C6A-6810-41FB-8411-26AF5D16D885}" srcOrd="0" destOrd="0" parTransId="{F02ABFB1-1C01-4240-840A-1E48B66DB413}" sibTransId="{88D7C7E7-3077-4567-92E4-909C3F39C058}"/>
    <dgm:cxn modelId="{F1FB71DB-E2AD-4FCC-BB9A-1DA5A2ACD95B}" type="presOf" srcId="{C19B1C6A-6810-41FB-8411-26AF5D16D885}" destId="{90EE5ADB-81AF-4B6D-82FA-09D094EB778D}" srcOrd="0" destOrd="0" presId="urn:microsoft.com/office/officeart/2005/8/layout/vList6"/>
    <dgm:cxn modelId="{2BDD8A0B-97B4-4147-BF08-12D01FFAA9EE}" srcId="{1B35B1C2-CB2A-467E-8849-9E03C5E7BAB3}" destId="{23D241A3-5361-4B26-BC76-4A4EFECFACE1}" srcOrd="0" destOrd="0" parTransId="{E669AB1A-0B4D-4D72-958A-6EBEE0503D9E}" sibTransId="{1613B8C0-3805-4B46-822C-2DD1FDA57E80}"/>
    <dgm:cxn modelId="{612E3768-2952-4F77-A126-74EE6B631FA1}" type="presOf" srcId="{23D241A3-5361-4B26-BC76-4A4EFECFACE1}" destId="{05C2DD63-ED0B-45F8-BCF5-A31930420AF4}" srcOrd="0" destOrd="0" presId="urn:microsoft.com/office/officeart/2005/8/layout/vList6"/>
    <dgm:cxn modelId="{8FB7A697-F22B-4091-9286-A3B61A5B8595}" type="presOf" srcId="{5A26D0E9-8E9F-4FE3-9E7A-248A186AAC68}" destId="{FCC544ED-7710-4912-A624-4F18598CD102}" srcOrd="0" destOrd="0" presId="urn:microsoft.com/office/officeart/2005/8/layout/vList6"/>
    <dgm:cxn modelId="{95EF4634-DEE8-4E1C-83D1-B8673CF1A4A8}" type="presOf" srcId="{1B35B1C2-CB2A-467E-8849-9E03C5E7BAB3}" destId="{C16CC535-9F13-4AA7-9F18-6994DC56B40B}" srcOrd="0" destOrd="0" presId="urn:microsoft.com/office/officeart/2005/8/layout/vList6"/>
    <dgm:cxn modelId="{6623C54B-8D75-4C49-97E7-69C5625202AC}" type="presParOf" srcId="{0CC19EA6-8A2A-4E72-B43B-16A51DEC0D8A}" destId="{49BB81B9-12B2-43A7-BBD2-0A144400A155}" srcOrd="0" destOrd="0" presId="urn:microsoft.com/office/officeart/2005/8/layout/vList6"/>
    <dgm:cxn modelId="{2EF47DC6-E346-42B2-9270-FC24C3D172DF}" type="presParOf" srcId="{49BB81B9-12B2-43A7-BBD2-0A144400A155}" destId="{FCC544ED-7710-4912-A624-4F18598CD102}" srcOrd="0" destOrd="0" presId="urn:microsoft.com/office/officeart/2005/8/layout/vList6"/>
    <dgm:cxn modelId="{D5C92C70-C5C8-4FBA-9C9E-8F37208194BF}" type="presParOf" srcId="{49BB81B9-12B2-43A7-BBD2-0A144400A155}" destId="{90EE5ADB-81AF-4B6D-82FA-09D094EB778D}" srcOrd="1" destOrd="0" presId="urn:microsoft.com/office/officeart/2005/8/layout/vList6"/>
    <dgm:cxn modelId="{0AF2FB4B-300D-4D53-93EE-0EF100D619E7}" type="presParOf" srcId="{0CC19EA6-8A2A-4E72-B43B-16A51DEC0D8A}" destId="{09B4603D-BD46-4BE8-90D0-AEEEBC552106}" srcOrd="1" destOrd="0" presId="urn:microsoft.com/office/officeart/2005/8/layout/vList6"/>
    <dgm:cxn modelId="{53927038-74C5-4563-96B2-3F3FA9EA313D}" type="presParOf" srcId="{0CC19EA6-8A2A-4E72-B43B-16A51DEC0D8A}" destId="{C63E17FC-F232-4ACE-881E-5101C989E3EA}" srcOrd="2" destOrd="0" presId="urn:microsoft.com/office/officeart/2005/8/layout/vList6"/>
    <dgm:cxn modelId="{0140C9DA-D2F1-486B-958B-EAD2F6DE3E69}" type="presParOf" srcId="{C63E17FC-F232-4ACE-881E-5101C989E3EA}" destId="{C16CC535-9F13-4AA7-9F18-6994DC56B40B}" srcOrd="0" destOrd="0" presId="urn:microsoft.com/office/officeart/2005/8/layout/vList6"/>
    <dgm:cxn modelId="{28F34EE1-FB12-4CC3-A716-F4F859AC8245}" type="presParOf" srcId="{C63E17FC-F232-4ACE-881E-5101C989E3EA}" destId="{05C2DD63-ED0B-45F8-BCF5-A31930420AF4}"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42BBAD-4008-4BA6-86DB-7150D95642F8}" type="doc">
      <dgm:prSet loTypeId="urn:microsoft.com/office/officeart/2008/layout/AlternatingHexagons" loCatId="list" qsTypeId="urn:microsoft.com/office/officeart/2005/8/quickstyle/simple1" qsCatId="simple" csTypeId="urn:microsoft.com/office/officeart/2005/8/colors/accent1_5" csCatId="accent1" phldr="1"/>
      <dgm:spPr/>
      <dgm:t>
        <a:bodyPr/>
        <a:lstStyle/>
        <a:p>
          <a:endParaRPr lang="es-MX"/>
        </a:p>
      </dgm:t>
    </dgm:pt>
    <dgm:pt modelId="{20A1247C-00B6-4AE8-B991-3359C17E492D}">
      <dgm:prSet phldrT="[Texto]" custT="1"/>
      <dgm:spPr/>
      <dgm:t>
        <a:bodyPr/>
        <a:lstStyle/>
        <a:p>
          <a:r>
            <a:rPr lang="es-MX" sz="1200" dirty="0" smtClean="0">
              <a:solidFill>
                <a:schemeClr val="tx1"/>
              </a:solidFill>
            </a:rPr>
            <a:t>Un conjunto de bienes, recursos, inversiones y demás derechos sobre las cosas que integran el dominio público y privado de la Federación</a:t>
          </a:r>
          <a:endParaRPr lang="es-MX" sz="1200" dirty="0">
            <a:solidFill>
              <a:schemeClr val="tx1"/>
            </a:solidFill>
          </a:endParaRPr>
        </a:p>
      </dgm:t>
    </dgm:pt>
    <dgm:pt modelId="{9939F93E-95CD-4EF0-B2F1-48710FD7CDFB}" type="parTrans" cxnId="{0440A098-E4C3-432B-B8A4-13A43D76EC31}">
      <dgm:prSet/>
      <dgm:spPr/>
      <dgm:t>
        <a:bodyPr/>
        <a:lstStyle/>
        <a:p>
          <a:endParaRPr lang="es-MX"/>
        </a:p>
      </dgm:t>
    </dgm:pt>
    <dgm:pt modelId="{3CEC9A2E-7041-4D0D-A50E-4FEBF2980579}" type="sibTrans" cxnId="{0440A098-E4C3-432B-B8A4-13A43D76EC31}">
      <dgm:prSet/>
      <dgm:spPr/>
      <dgm:t>
        <a:bodyPr/>
        <a:lstStyle/>
        <a:p>
          <a:endParaRPr lang="es-MX"/>
        </a:p>
      </dgm:t>
    </dgm:pt>
    <dgm:pt modelId="{135FAEE1-3C53-4205-A363-A768296EF7CD}">
      <dgm:prSet phldrT="[Texto]" phldr="1"/>
      <dgm:spPr/>
      <dgm:t>
        <a:bodyPr/>
        <a:lstStyle/>
        <a:p>
          <a:endParaRPr lang="es-MX"/>
        </a:p>
      </dgm:t>
    </dgm:pt>
    <dgm:pt modelId="{A1E8D4C1-198F-45AA-90DC-3621F18B2D15}" type="parTrans" cxnId="{34C65065-F640-42AB-90C7-7D44AC007599}">
      <dgm:prSet/>
      <dgm:spPr/>
      <dgm:t>
        <a:bodyPr/>
        <a:lstStyle/>
        <a:p>
          <a:endParaRPr lang="es-MX"/>
        </a:p>
      </dgm:t>
    </dgm:pt>
    <dgm:pt modelId="{60EF032B-DED9-435E-BC13-1330DE58DDFB}" type="sibTrans" cxnId="{34C65065-F640-42AB-90C7-7D44AC007599}">
      <dgm:prSet/>
      <dgm:spPr/>
      <dgm:t>
        <a:bodyPr/>
        <a:lstStyle/>
        <a:p>
          <a:endParaRPr lang="es-MX"/>
        </a:p>
      </dgm:t>
    </dgm:pt>
    <dgm:pt modelId="{42D3F484-809B-456E-A0CB-D8079C541CEB}">
      <dgm:prSet phldrT="[Texto]" custT="1"/>
      <dgm:spPr/>
      <dgm:t>
        <a:bodyPr/>
        <a:lstStyle/>
        <a:p>
          <a:r>
            <a:rPr lang="es-MX" sz="1100" dirty="0" smtClean="0">
              <a:solidFill>
                <a:schemeClr val="tx1"/>
              </a:solidFill>
            </a:rPr>
            <a:t>Que se valoran económicamente</a:t>
          </a:r>
          <a:endParaRPr lang="es-MX" sz="1100" dirty="0">
            <a:solidFill>
              <a:schemeClr val="tx1"/>
            </a:solidFill>
          </a:endParaRPr>
        </a:p>
      </dgm:t>
    </dgm:pt>
    <dgm:pt modelId="{3EFB1D2B-F9D9-456B-BD44-36D32A30C488}" type="parTrans" cxnId="{C276A1E0-FBF6-4BB4-810D-E3D43500EDC6}">
      <dgm:prSet/>
      <dgm:spPr/>
      <dgm:t>
        <a:bodyPr/>
        <a:lstStyle/>
        <a:p>
          <a:endParaRPr lang="es-MX"/>
        </a:p>
      </dgm:t>
    </dgm:pt>
    <dgm:pt modelId="{96365206-1041-472C-B873-B0A296D737EB}" type="sibTrans" cxnId="{C276A1E0-FBF6-4BB4-810D-E3D43500EDC6}">
      <dgm:prSet/>
      <dgm:spPr/>
      <dgm:t>
        <a:bodyPr/>
        <a:lstStyle/>
        <a:p>
          <a:r>
            <a:rPr lang="es-MX" dirty="0" smtClean="0">
              <a:solidFill>
                <a:schemeClr val="tx1"/>
              </a:solidFill>
            </a:rPr>
            <a:t>Que forman una unidad de la cual el Estado, o las entidades públicas creadas por él, son titulares</a:t>
          </a:r>
          <a:endParaRPr lang="es-MX" dirty="0">
            <a:solidFill>
              <a:schemeClr val="tx1"/>
            </a:solidFill>
          </a:endParaRPr>
        </a:p>
      </dgm:t>
    </dgm:pt>
    <dgm:pt modelId="{732FC7B5-5029-4713-9785-329D449ED197}">
      <dgm:prSet phldrT="[Texto]" phldr="1"/>
      <dgm:spPr/>
      <dgm:t>
        <a:bodyPr/>
        <a:lstStyle/>
        <a:p>
          <a:endParaRPr lang="es-MX" dirty="0"/>
        </a:p>
      </dgm:t>
    </dgm:pt>
    <dgm:pt modelId="{DA850860-7751-41FD-A5C6-3E62D96E3DE9}" type="parTrans" cxnId="{F8279C9A-4AC4-4BA5-BB8E-9D4247230E5D}">
      <dgm:prSet/>
      <dgm:spPr/>
      <dgm:t>
        <a:bodyPr/>
        <a:lstStyle/>
        <a:p>
          <a:endParaRPr lang="es-MX"/>
        </a:p>
      </dgm:t>
    </dgm:pt>
    <dgm:pt modelId="{6423DE1E-4853-471F-BABA-E452AC0828AA}" type="sibTrans" cxnId="{F8279C9A-4AC4-4BA5-BB8E-9D4247230E5D}">
      <dgm:prSet/>
      <dgm:spPr/>
      <dgm:t>
        <a:bodyPr/>
        <a:lstStyle/>
        <a:p>
          <a:endParaRPr lang="es-MX"/>
        </a:p>
      </dgm:t>
    </dgm:pt>
    <dgm:pt modelId="{145FD97B-892C-42ED-BC41-115EDAA410E7}">
      <dgm:prSet phldrT="[Texto]" custT="1"/>
      <dgm:spPr/>
      <dgm:t>
        <a:bodyPr/>
        <a:lstStyle/>
        <a:p>
          <a:r>
            <a:rPr lang="es-MX" sz="1200" dirty="0" smtClean="0">
              <a:solidFill>
                <a:schemeClr val="tx1"/>
              </a:solidFill>
            </a:rPr>
            <a:t>Afectados a una finalidad pública, interés general o utilidad pública, que se traduce en la prestación de servicios a cargo del Estado.</a:t>
          </a:r>
          <a:endParaRPr lang="es-MX" sz="1200" dirty="0">
            <a:solidFill>
              <a:schemeClr val="tx1"/>
            </a:solidFill>
          </a:endParaRPr>
        </a:p>
      </dgm:t>
    </dgm:pt>
    <dgm:pt modelId="{2DD1BD31-DDEE-4A52-A420-2B6584D51C12}" type="parTrans" cxnId="{0AA75370-BAE8-48AF-A827-2379EA06C4F3}">
      <dgm:prSet/>
      <dgm:spPr/>
      <dgm:t>
        <a:bodyPr/>
        <a:lstStyle/>
        <a:p>
          <a:endParaRPr lang="es-MX"/>
        </a:p>
      </dgm:t>
    </dgm:pt>
    <dgm:pt modelId="{38A9429E-15C9-451C-9F7C-4EA019974C81}" type="sibTrans" cxnId="{0AA75370-BAE8-48AF-A827-2379EA06C4F3}">
      <dgm:prSet/>
      <dgm:spPr/>
      <dgm:t>
        <a:bodyPr/>
        <a:lstStyle/>
        <a:p>
          <a:endParaRPr lang="es-MX"/>
        </a:p>
      </dgm:t>
    </dgm:pt>
    <dgm:pt modelId="{84691AD8-B019-4F08-924A-5B5CF5278BF7}">
      <dgm:prSet phldrT="[Texto]" phldr="1"/>
      <dgm:spPr/>
      <dgm:t>
        <a:bodyPr/>
        <a:lstStyle/>
        <a:p>
          <a:endParaRPr lang="es-MX"/>
        </a:p>
      </dgm:t>
    </dgm:pt>
    <dgm:pt modelId="{414FE503-5415-415E-8868-0C2DCA1D9BBB}" type="parTrans" cxnId="{4F933A52-C72B-471C-8294-528487B5B93E}">
      <dgm:prSet/>
      <dgm:spPr/>
      <dgm:t>
        <a:bodyPr/>
        <a:lstStyle/>
        <a:p>
          <a:endParaRPr lang="es-MX"/>
        </a:p>
      </dgm:t>
    </dgm:pt>
    <dgm:pt modelId="{CF1747CE-B0B4-4A24-B8B6-BCF5D185E737}" type="sibTrans" cxnId="{4F933A52-C72B-471C-8294-528487B5B93E}">
      <dgm:prSet/>
      <dgm:spPr/>
      <dgm:t>
        <a:bodyPr/>
        <a:lstStyle/>
        <a:p>
          <a:endParaRPr lang="es-MX"/>
        </a:p>
      </dgm:t>
    </dgm:pt>
    <dgm:pt modelId="{5FA566F9-9C00-4E29-9616-E088861C15FF}" type="pres">
      <dgm:prSet presAssocID="{F842BBAD-4008-4BA6-86DB-7150D95642F8}" presName="Name0" presStyleCnt="0">
        <dgm:presLayoutVars>
          <dgm:chMax/>
          <dgm:chPref/>
          <dgm:dir/>
          <dgm:animLvl val="lvl"/>
        </dgm:presLayoutVars>
      </dgm:prSet>
      <dgm:spPr/>
      <dgm:t>
        <a:bodyPr/>
        <a:lstStyle/>
        <a:p>
          <a:endParaRPr lang="es-MX"/>
        </a:p>
      </dgm:t>
    </dgm:pt>
    <dgm:pt modelId="{9CD5FBCB-BE52-4540-B5B0-982293392462}" type="pres">
      <dgm:prSet presAssocID="{20A1247C-00B6-4AE8-B991-3359C17E492D}" presName="composite" presStyleCnt="0"/>
      <dgm:spPr/>
    </dgm:pt>
    <dgm:pt modelId="{ED1B8AE2-1274-4B36-848E-F13E0754E2BA}" type="pres">
      <dgm:prSet presAssocID="{20A1247C-00B6-4AE8-B991-3359C17E492D}" presName="Parent1" presStyleLbl="node1" presStyleIdx="0" presStyleCnt="6" custScaleX="210945" custScaleY="140806">
        <dgm:presLayoutVars>
          <dgm:chMax val="1"/>
          <dgm:chPref val="1"/>
          <dgm:bulletEnabled val="1"/>
        </dgm:presLayoutVars>
      </dgm:prSet>
      <dgm:spPr/>
      <dgm:t>
        <a:bodyPr/>
        <a:lstStyle/>
        <a:p>
          <a:endParaRPr lang="es-MX"/>
        </a:p>
      </dgm:t>
    </dgm:pt>
    <dgm:pt modelId="{28287703-49E3-4F5B-AF02-78C9E5151600}" type="pres">
      <dgm:prSet presAssocID="{20A1247C-00B6-4AE8-B991-3359C17E492D}" presName="Childtext1" presStyleLbl="revTx" presStyleIdx="0" presStyleCnt="3">
        <dgm:presLayoutVars>
          <dgm:chMax val="0"/>
          <dgm:chPref val="0"/>
          <dgm:bulletEnabled val="1"/>
        </dgm:presLayoutVars>
      </dgm:prSet>
      <dgm:spPr/>
      <dgm:t>
        <a:bodyPr/>
        <a:lstStyle/>
        <a:p>
          <a:endParaRPr lang="es-MX"/>
        </a:p>
      </dgm:t>
    </dgm:pt>
    <dgm:pt modelId="{8DD83297-8BDA-48CA-B892-C3DA5050BD43}" type="pres">
      <dgm:prSet presAssocID="{20A1247C-00B6-4AE8-B991-3359C17E492D}" presName="BalanceSpacing" presStyleCnt="0"/>
      <dgm:spPr/>
    </dgm:pt>
    <dgm:pt modelId="{3EE70794-A51C-4078-B83B-2EF8BD4BEEFE}" type="pres">
      <dgm:prSet presAssocID="{20A1247C-00B6-4AE8-B991-3359C17E492D}" presName="BalanceSpacing1" presStyleCnt="0"/>
      <dgm:spPr/>
    </dgm:pt>
    <dgm:pt modelId="{4FD00471-879B-4B1C-9201-F0DF1DDF631D}" type="pres">
      <dgm:prSet presAssocID="{3CEC9A2E-7041-4D0D-A50E-4FEBF2980579}" presName="Accent1Text" presStyleLbl="node1" presStyleIdx="1" presStyleCnt="6" custAng="484169" custScaleX="82402" custScaleY="72946" custLinFactNeighborX="-83408" custLinFactNeighborY="17688"/>
      <dgm:spPr/>
      <dgm:t>
        <a:bodyPr/>
        <a:lstStyle/>
        <a:p>
          <a:endParaRPr lang="es-MX"/>
        </a:p>
      </dgm:t>
    </dgm:pt>
    <dgm:pt modelId="{EBA046EF-15FA-4F03-964B-EB4DC16C5C16}" type="pres">
      <dgm:prSet presAssocID="{3CEC9A2E-7041-4D0D-A50E-4FEBF2980579}" presName="spaceBetweenRectangles" presStyleCnt="0"/>
      <dgm:spPr/>
    </dgm:pt>
    <dgm:pt modelId="{64F41E29-09A0-4530-8B93-9D99AB858A0D}" type="pres">
      <dgm:prSet presAssocID="{42D3F484-809B-456E-A0CB-D8079C541CEB}" presName="composite" presStyleCnt="0"/>
      <dgm:spPr/>
    </dgm:pt>
    <dgm:pt modelId="{03B4F253-D5E1-4E90-AF3D-1A8255CBEBDB}" type="pres">
      <dgm:prSet presAssocID="{42D3F484-809B-456E-A0CB-D8079C541CEB}" presName="Parent1" presStyleLbl="node1" presStyleIdx="2" presStyleCnt="6" custScaleX="245011" custScaleY="123034" custLinFactNeighborX="-45838" custLinFactNeighborY="1270">
        <dgm:presLayoutVars>
          <dgm:chMax val="1"/>
          <dgm:chPref val="1"/>
          <dgm:bulletEnabled val="1"/>
        </dgm:presLayoutVars>
      </dgm:prSet>
      <dgm:spPr/>
      <dgm:t>
        <a:bodyPr/>
        <a:lstStyle/>
        <a:p>
          <a:endParaRPr lang="es-MX"/>
        </a:p>
      </dgm:t>
    </dgm:pt>
    <dgm:pt modelId="{53E4021C-6EAA-4F53-810E-102854267823}" type="pres">
      <dgm:prSet presAssocID="{42D3F484-809B-456E-A0CB-D8079C541CEB}" presName="Childtext1" presStyleLbl="revTx" presStyleIdx="1" presStyleCnt="3">
        <dgm:presLayoutVars>
          <dgm:chMax val="0"/>
          <dgm:chPref val="0"/>
          <dgm:bulletEnabled val="1"/>
        </dgm:presLayoutVars>
      </dgm:prSet>
      <dgm:spPr/>
      <dgm:t>
        <a:bodyPr/>
        <a:lstStyle/>
        <a:p>
          <a:endParaRPr lang="es-MX"/>
        </a:p>
      </dgm:t>
    </dgm:pt>
    <dgm:pt modelId="{2C5CE89E-FF1D-4ACE-B3A9-78549F94327E}" type="pres">
      <dgm:prSet presAssocID="{42D3F484-809B-456E-A0CB-D8079C541CEB}" presName="BalanceSpacing" presStyleCnt="0"/>
      <dgm:spPr/>
    </dgm:pt>
    <dgm:pt modelId="{C988E777-35E2-4C76-8D39-70D329B658E9}" type="pres">
      <dgm:prSet presAssocID="{42D3F484-809B-456E-A0CB-D8079C541CEB}" presName="BalanceSpacing1" presStyleCnt="0"/>
      <dgm:spPr/>
    </dgm:pt>
    <dgm:pt modelId="{7A58B4D9-5B0E-4369-A1B1-0622F9128A7E}" type="pres">
      <dgm:prSet presAssocID="{96365206-1041-472C-B873-B0A296D737EB}" presName="Accent1Text" presStyleLbl="node1" presStyleIdx="3" presStyleCnt="6" custScaleX="129053" custScaleY="113081" custLinFactNeighborX="38865" custLinFactNeighborY="-1181"/>
      <dgm:spPr/>
      <dgm:t>
        <a:bodyPr/>
        <a:lstStyle/>
        <a:p>
          <a:endParaRPr lang="es-MX"/>
        </a:p>
      </dgm:t>
    </dgm:pt>
    <dgm:pt modelId="{D9D0DB19-1526-4B9C-A095-3E53F5103971}" type="pres">
      <dgm:prSet presAssocID="{96365206-1041-472C-B873-B0A296D737EB}" presName="spaceBetweenRectangles" presStyleCnt="0"/>
      <dgm:spPr/>
    </dgm:pt>
    <dgm:pt modelId="{D9FBB204-A349-4E87-9AEA-53DC3549FE23}" type="pres">
      <dgm:prSet presAssocID="{145FD97B-892C-42ED-BC41-115EDAA410E7}" presName="composite" presStyleCnt="0"/>
      <dgm:spPr/>
    </dgm:pt>
    <dgm:pt modelId="{BFE824E4-20D1-4D28-B3C0-41C37D295F8E}" type="pres">
      <dgm:prSet presAssocID="{145FD97B-892C-42ED-BC41-115EDAA410E7}" presName="Parent1" presStyleLbl="node1" presStyleIdx="4" presStyleCnt="6" custScaleX="163375" custScaleY="117388">
        <dgm:presLayoutVars>
          <dgm:chMax val="1"/>
          <dgm:chPref val="1"/>
          <dgm:bulletEnabled val="1"/>
        </dgm:presLayoutVars>
      </dgm:prSet>
      <dgm:spPr/>
      <dgm:t>
        <a:bodyPr/>
        <a:lstStyle/>
        <a:p>
          <a:endParaRPr lang="es-MX"/>
        </a:p>
      </dgm:t>
    </dgm:pt>
    <dgm:pt modelId="{FCC582D7-2773-43C4-9E2D-7144A733D85D}" type="pres">
      <dgm:prSet presAssocID="{145FD97B-892C-42ED-BC41-115EDAA410E7}" presName="Childtext1" presStyleLbl="revTx" presStyleIdx="2" presStyleCnt="3">
        <dgm:presLayoutVars>
          <dgm:chMax val="0"/>
          <dgm:chPref val="0"/>
          <dgm:bulletEnabled val="1"/>
        </dgm:presLayoutVars>
      </dgm:prSet>
      <dgm:spPr/>
      <dgm:t>
        <a:bodyPr/>
        <a:lstStyle/>
        <a:p>
          <a:endParaRPr lang="es-MX"/>
        </a:p>
      </dgm:t>
    </dgm:pt>
    <dgm:pt modelId="{2363D132-5B4C-4C36-BAF1-CEFC4939D20F}" type="pres">
      <dgm:prSet presAssocID="{145FD97B-892C-42ED-BC41-115EDAA410E7}" presName="BalanceSpacing" presStyleCnt="0"/>
      <dgm:spPr/>
    </dgm:pt>
    <dgm:pt modelId="{E70C1420-B72C-4D9D-A238-655D542FCF40}" type="pres">
      <dgm:prSet presAssocID="{145FD97B-892C-42ED-BC41-115EDAA410E7}" presName="BalanceSpacing1" presStyleCnt="0"/>
      <dgm:spPr/>
    </dgm:pt>
    <dgm:pt modelId="{B57AE34F-3FAB-4966-9E43-047F644429FA}" type="pres">
      <dgm:prSet presAssocID="{38A9429E-15C9-451C-9F7C-4EA019974C81}" presName="Accent1Text" presStyleLbl="node1" presStyleIdx="5" presStyleCnt="6" custScaleX="96550" custScaleY="65770" custLinFactNeighborX="-67958" custLinFactNeighborY="6646"/>
      <dgm:spPr/>
      <dgm:t>
        <a:bodyPr/>
        <a:lstStyle/>
        <a:p>
          <a:endParaRPr lang="es-MX"/>
        </a:p>
      </dgm:t>
    </dgm:pt>
  </dgm:ptLst>
  <dgm:cxnLst>
    <dgm:cxn modelId="{34C65065-F640-42AB-90C7-7D44AC007599}" srcId="{20A1247C-00B6-4AE8-B991-3359C17E492D}" destId="{135FAEE1-3C53-4205-A363-A768296EF7CD}" srcOrd="0" destOrd="0" parTransId="{A1E8D4C1-198F-45AA-90DC-3621F18B2D15}" sibTransId="{60EF032B-DED9-435E-BC13-1330DE58DDFB}"/>
    <dgm:cxn modelId="{0AA75370-BAE8-48AF-A827-2379EA06C4F3}" srcId="{F842BBAD-4008-4BA6-86DB-7150D95642F8}" destId="{145FD97B-892C-42ED-BC41-115EDAA410E7}" srcOrd="2" destOrd="0" parTransId="{2DD1BD31-DDEE-4A52-A420-2B6584D51C12}" sibTransId="{38A9429E-15C9-451C-9F7C-4EA019974C81}"/>
    <dgm:cxn modelId="{C276A1E0-FBF6-4BB4-810D-E3D43500EDC6}" srcId="{F842BBAD-4008-4BA6-86DB-7150D95642F8}" destId="{42D3F484-809B-456E-A0CB-D8079C541CEB}" srcOrd="1" destOrd="0" parTransId="{3EFB1D2B-F9D9-456B-BD44-36D32A30C488}" sibTransId="{96365206-1041-472C-B873-B0A296D737EB}"/>
    <dgm:cxn modelId="{38294781-85B1-4836-99F6-9DA3C28E5A68}" type="presOf" srcId="{84691AD8-B019-4F08-924A-5B5CF5278BF7}" destId="{FCC582D7-2773-43C4-9E2D-7144A733D85D}" srcOrd="0" destOrd="0" presId="urn:microsoft.com/office/officeart/2008/layout/AlternatingHexagons"/>
    <dgm:cxn modelId="{0440A098-E4C3-432B-B8A4-13A43D76EC31}" srcId="{F842BBAD-4008-4BA6-86DB-7150D95642F8}" destId="{20A1247C-00B6-4AE8-B991-3359C17E492D}" srcOrd="0" destOrd="0" parTransId="{9939F93E-95CD-4EF0-B2F1-48710FD7CDFB}" sibTransId="{3CEC9A2E-7041-4D0D-A50E-4FEBF2980579}"/>
    <dgm:cxn modelId="{B05BC75C-EA13-4E5A-A734-D8907C21E284}" type="presOf" srcId="{38A9429E-15C9-451C-9F7C-4EA019974C81}" destId="{B57AE34F-3FAB-4966-9E43-047F644429FA}" srcOrd="0" destOrd="0" presId="urn:microsoft.com/office/officeart/2008/layout/AlternatingHexagons"/>
    <dgm:cxn modelId="{2DB89A17-976C-4C8A-B2DD-C310A5F1510B}" type="presOf" srcId="{F842BBAD-4008-4BA6-86DB-7150D95642F8}" destId="{5FA566F9-9C00-4E29-9616-E088861C15FF}" srcOrd="0" destOrd="0" presId="urn:microsoft.com/office/officeart/2008/layout/AlternatingHexagons"/>
    <dgm:cxn modelId="{0CB9D4C8-304A-4703-8635-B4CF3CB952B7}" type="presOf" srcId="{732FC7B5-5029-4713-9785-329D449ED197}" destId="{53E4021C-6EAA-4F53-810E-102854267823}" srcOrd="0" destOrd="0" presId="urn:microsoft.com/office/officeart/2008/layout/AlternatingHexagons"/>
    <dgm:cxn modelId="{4F933A52-C72B-471C-8294-528487B5B93E}" srcId="{145FD97B-892C-42ED-BC41-115EDAA410E7}" destId="{84691AD8-B019-4F08-924A-5B5CF5278BF7}" srcOrd="0" destOrd="0" parTransId="{414FE503-5415-415E-8868-0C2DCA1D9BBB}" sibTransId="{CF1747CE-B0B4-4A24-B8B6-BCF5D185E737}"/>
    <dgm:cxn modelId="{75A0053A-4412-4C4D-91E7-84046D21F9BB}" type="presOf" srcId="{96365206-1041-472C-B873-B0A296D737EB}" destId="{7A58B4D9-5B0E-4369-A1B1-0622F9128A7E}" srcOrd="0" destOrd="0" presId="urn:microsoft.com/office/officeart/2008/layout/AlternatingHexagons"/>
    <dgm:cxn modelId="{F8279C9A-4AC4-4BA5-BB8E-9D4247230E5D}" srcId="{42D3F484-809B-456E-A0CB-D8079C541CEB}" destId="{732FC7B5-5029-4713-9785-329D449ED197}" srcOrd="0" destOrd="0" parTransId="{DA850860-7751-41FD-A5C6-3E62D96E3DE9}" sibTransId="{6423DE1E-4853-471F-BABA-E452AC0828AA}"/>
    <dgm:cxn modelId="{3068012D-394F-46D6-80D1-C3D5A5F0ACC2}" type="presOf" srcId="{42D3F484-809B-456E-A0CB-D8079C541CEB}" destId="{03B4F253-D5E1-4E90-AF3D-1A8255CBEBDB}" srcOrd="0" destOrd="0" presId="urn:microsoft.com/office/officeart/2008/layout/AlternatingHexagons"/>
    <dgm:cxn modelId="{163AA77B-F3C7-4160-AE17-0640BF0FEA90}" type="presOf" srcId="{145FD97B-892C-42ED-BC41-115EDAA410E7}" destId="{BFE824E4-20D1-4D28-B3C0-41C37D295F8E}" srcOrd="0" destOrd="0" presId="urn:microsoft.com/office/officeart/2008/layout/AlternatingHexagons"/>
    <dgm:cxn modelId="{6A88187A-40F6-4329-9209-FE53F8B79B19}" type="presOf" srcId="{3CEC9A2E-7041-4D0D-A50E-4FEBF2980579}" destId="{4FD00471-879B-4B1C-9201-F0DF1DDF631D}" srcOrd="0" destOrd="0" presId="urn:microsoft.com/office/officeart/2008/layout/AlternatingHexagons"/>
    <dgm:cxn modelId="{97447074-F7C6-40A5-A58C-1CDF600D952B}" type="presOf" srcId="{20A1247C-00B6-4AE8-B991-3359C17E492D}" destId="{ED1B8AE2-1274-4B36-848E-F13E0754E2BA}" srcOrd="0" destOrd="0" presId="urn:microsoft.com/office/officeart/2008/layout/AlternatingHexagons"/>
    <dgm:cxn modelId="{214F0D08-25AC-454F-A3E3-571ADCADD8B8}" type="presOf" srcId="{135FAEE1-3C53-4205-A363-A768296EF7CD}" destId="{28287703-49E3-4F5B-AF02-78C9E5151600}" srcOrd="0" destOrd="0" presId="urn:microsoft.com/office/officeart/2008/layout/AlternatingHexagons"/>
    <dgm:cxn modelId="{8B044E64-7E1E-4E9D-A4B6-5F8B4B83CA82}" type="presParOf" srcId="{5FA566F9-9C00-4E29-9616-E088861C15FF}" destId="{9CD5FBCB-BE52-4540-B5B0-982293392462}" srcOrd="0" destOrd="0" presId="urn:microsoft.com/office/officeart/2008/layout/AlternatingHexagons"/>
    <dgm:cxn modelId="{287D6A5F-CFEF-4323-A2E4-DB408FFFB592}" type="presParOf" srcId="{9CD5FBCB-BE52-4540-B5B0-982293392462}" destId="{ED1B8AE2-1274-4B36-848E-F13E0754E2BA}" srcOrd="0" destOrd="0" presId="urn:microsoft.com/office/officeart/2008/layout/AlternatingHexagons"/>
    <dgm:cxn modelId="{1A494FF2-DC8C-48E3-9B3A-6750804BB84E}" type="presParOf" srcId="{9CD5FBCB-BE52-4540-B5B0-982293392462}" destId="{28287703-49E3-4F5B-AF02-78C9E5151600}" srcOrd="1" destOrd="0" presId="urn:microsoft.com/office/officeart/2008/layout/AlternatingHexagons"/>
    <dgm:cxn modelId="{1D4DAFAC-664B-49BC-9C3D-2C545399BDE2}" type="presParOf" srcId="{9CD5FBCB-BE52-4540-B5B0-982293392462}" destId="{8DD83297-8BDA-48CA-B892-C3DA5050BD43}" srcOrd="2" destOrd="0" presId="urn:microsoft.com/office/officeart/2008/layout/AlternatingHexagons"/>
    <dgm:cxn modelId="{9739AA6B-0D58-4354-BC89-08BAA771A435}" type="presParOf" srcId="{9CD5FBCB-BE52-4540-B5B0-982293392462}" destId="{3EE70794-A51C-4078-B83B-2EF8BD4BEEFE}" srcOrd="3" destOrd="0" presId="urn:microsoft.com/office/officeart/2008/layout/AlternatingHexagons"/>
    <dgm:cxn modelId="{7F69D10A-EC8B-4D7C-A2FB-8D501ECC8DA4}" type="presParOf" srcId="{9CD5FBCB-BE52-4540-B5B0-982293392462}" destId="{4FD00471-879B-4B1C-9201-F0DF1DDF631D}" srcOrd="4" destOrd="0" presId="urn:microsoft.com/office/officeart/2008/layout/AlternatingHexagons"/>
    <dgm:cxn modelId="{532D3B1A-B475-4E4D-B50F-1F79E8FB2E4C}" type="presParOf" srcId="{5FA566F9-9C00-4E29-9616-E088861C15FF}" destId="{EBA046EF-15FA-4F03-964B-EB4DC16C5C16}" srcOrd="1" destOrd="0" presId="urn:microsoft.com/office/officeart/2008/layout/AlternatingHexagons"/>
    <dgm:cxn modelId="{AFDCE6B8-C887-4114-9264-38BEC606B512}" type="presParOf" srcId="{5FA566F9-9C00-4E29-9616-E088861C15FF}" destId="{64F41E29-09A0-4530-8B93-9D99AB858A0D}" srcOrd="2" destOrd="0" presId="urn:microsoft.com/office/officeart/2008/layout/AlternatingHexagons"/>
    <dgm:cxn modelId="{00799080-D3D4-4A14-81F6-4137074E9F7A}" type="presParOf" srcId="{64F41E29-09A0-4530-8B93-9D99AB858A0D}" destId="{03B4F253-D5E1-4E90-AF3D-1A8255CBEBDB}" srcOrd="0" destOrd="0" presId="urn:microsoft.com/office/officeart/2008/layout/AlternatingHexagons"/>
    <dgm:cxn modelId="{8312476A-0291-4C2A-AD60-6DEF6C901AEF}" type="presParOf" srcId="{64F41E29-09A0-4530-8B93-9D99AB858A0D}" destId="{53E4021C-6EAA-4F53-810E-102854267823}" srcOrd="1" destOrd="0" presId="urn:microsoft.com/office/officeart/2008/layout/AlternatingHexagons"/>
    <dgm:cxn modelId="{8992D228-4732-46CD-98C6-33E124648283}" type="presParOf" srcId="{64F41E29-09A0-4530-8B93-9D99AB858A0D}" destId="{2C5CE89E-FF1D-4ACE-B3A9-78549F94327E}" srcOrd="2" destOrd="0" presId="urn:microsoft.com/office/officeart/2008/layout/AlternatingHexagons"/>
    <dgm:cxn modelId="{03E2A684-5D5C-421B-AB36-3A87C18954E7}" type="presParOf" srcId="{64F41E29-09A0-4530-8B93-9D99AB858A0D}" destId="{C988E777-35E2-4C76-8D39-70D329B658E9}" srcOrd="3" destOrd="0" presId="urn:microsoft.com/office/officeart/2008/layout/AlternatingHexagons"/>
    <dgm:cxn modelId="{C0E3099F-D97A-4238-A67C-CA8D6EC15040}" type="presParOf" srcId="{64F41E29-09A0-4530-8B93-9D99AB858A0D}" destId="{7A58B4D9-5B0E-4369-A1B1-0622F9128A7E}" srcOrd="4" destOrd="0" presId="urn:microsoft.com/office/officeart/2008/layout/AlternatingHexagons"/>
    <dgm:cxn modelId="{FFEF8BE9-1ADA-4608-BD71-646570F51A56}" type="presParOf" srcId="{5FA566F9-9C00-4E29-9616-E088861C15FF}" destId="{D9D0DB19-1526-4B9C-A095-3E53F5103971}" srcOrd="3" destOrd="0" presId="urn:microsoft.com/office/officeart/2008/layout/AlternatingHexagons"/>
    <dgm:cxn modelId="{C4A0B7EE-A6A6-438F-A7BE-2D8223B580CE}" type="presParOf" srcId="{5FA566F9-9C00-4E29-9616-E088861C15FF}" destId="{D9FBB204-A349-4E87-9AEA-53DC3549FE23}" srcOrd="4" destOrd="0" presId="urn:microsoft.com/office/officeart/2008/layout/AlternatingHexagons"/>
    <dgm:cxn modelId="{D64FEAA9-FDB7-4EA5-9026-BE33ABC968EE}" type="presParOf" srcId="{D9FBB204-A349-4E87-9AEA-53DC3549FE23}" destId="{BFE824E4-20D1-4D28-B3C0-41C37D295F8E}" srcOrd="0" destOrd="0" presId="urn:microsoft.com/office/officeart/2008/layout/AlternatingHexagons"/>
    <dgm:cxn modelId="{A82D6A1B-6585-4306-A6A7-65EF52AC2563}" type="presParOf" srcId="{D9FBB204-A349-4E87-9AEA-53DC3549FE23}" destId="{FCC582D7-2773-43C4-9E2D-7144A733D85D}" srcOrd="1" destOrd="0" presId="urn:microsoft.com/office/officeart/2008/layout/AlternatingHexagons"/>
    <dgm:cxn modelId="{55D955D3-AFB5-42AB-B565-BE8EDFAA4AFC}" type="presParOf" srcId="{D9FBB204-A349-4E87-9AEA-53DC3549FE23}" destId="{2363D132-5B4C-4C36-BAF1-CEFC4939D20F}" srcOrd="2" destOrd="0" presId="urn:microsoft.com/office/officeart/2008/layout/AlternatingHexagons"/>
    <dgm:cxn modelId="{5E28680B-C027-4D39-A965-0B35764DA1D2}" type="presParOf" srcId="{D9FBB204-A349-4E87-9AEA-53DC3549FE23}" destId="{E70C1420-B72C-4D9D-A238-655D542FCF40}" srcOrd="3" destOrd="0" presId="urn:microsoft.com/office/officeart/2008/layout/AlternatingHexagons"/>
    <dgm:cxn modelId="{4B05484A-B1B5-4405-A0FA-317C6F63406F}" type="presParOf" srcId="{D9FBB204-A349-4E87-9AEA-53DC3549FE23}" destId="{B57AE34F-3FAB-4966-9E43-047F644429FA}"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6BE28E-0649-481F-9EE1-6044A3E6D1D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00D9DEE6-D801-407F-9669-525A309F8436}">
      <dgm:prSet phldrT="[Texto]"/>
      <dgm:spPr/>
      <dgm:t>
        <a:bodyPr/>
        <a:lstStyle/>
        <a:p>
          <a:r>
            <a:rPr lang="es-MX" b="1" dirty="0" smtClean="0"/>
            <a:t>Inalienables </a:t>
          </a:r>
          <a:endParaRPr lang="es-MX" dirty="0"/>
        </a:p>
      </dgm:t>
    </dgm:pt>
    <dgm:pt modelId="{C9ACDF21-AC24-418D-AF84-D1894C4D9245}" type="parTrans" cxnId="{E6F250F3-598A-40D7-9C44-FA6BDCFFE8AA}">
      <dgm:prSet/>
      <dgm:spPr/>
      <dgm:t>
        <a:bodyPr/>
        <a:lstStyle/>
        <a:p>
          <a:endParaRPr lang="es-MX"/>
        </a:p>
      </dgm:t>
    </dgm:pt>
    <dgm:pt modelId="{7BB2F79D-1614-466F-9305-EE2909B24B25}" type="sibTrans" cxnId="{E6F250F3-598A-40D7-9C44-FA6BDCFFE8AA}">
      <dgm:prSet/>
      <dgm:spPr/>
      <dgm:t>
        <a:bodyPr/>
        <a:lstStyle/>
        <a:p>
          <a:endParaRPr lang="es-MX"/>
        </a:p>
      </dgm:t>
    </dgm:pt>
    <dgm:pt modelId="{4045A9E5-24EE-4025-9D00-CAD467BFBD7A}">
      <dgm:prSet phldrT="[Texto]"/>
      <dgm:spPr/>
      <dgm:t>
        <a:bodyPr/>
        <a:lstStyle/>
        <a:p>
          <a:r>
            <a:rPr lang="es-MX" b="1" dirty="0" smtClean="0"/>
            <a:t>Imprescriptibles </a:t>
          </a:r>
          <a:endParaRPr lang="es-MX" dirty="0"/>
        </a:p>
      </dgm:t>
    </dgm:pt>
    <dgm:pt modelId="{54F0DF6B-4955-403B-A9C1-4F70E31653B0}" type="parTrans" cxnId="{8C9CB46C-EBF7-4B11-A8C1-25F2307E1102}">
      <dgm:prSet/>
      <dgm:spPr/>
      <dgm:t>
        <a:bodyPr/>
        <a:lstStyle/>
        <a:p>
          <a:endParaRPr lang="es-MX"/>
        </a:p>
      </dgm:t>
    </dgm:pt>
    <dgm:pt modelId="{950C557F-CD21-48B1-A760-FAA08D65C9C1}" type="sibTrans" cxnId="{8C9CB46C-EBF7-4B11-A8C1-25F2307E1102}">
      <dgm:prSet/>
      <dgm:spPr/>
      <dgm:t>
        <a:bodyPr/>
        <a:lstStyle/>
        <a:p>
          <a:endParaRPr lang="es-MX"/>
        </a:p>
      </dgm:t>
    </dgm:pt>
    <dgm:pt modelId="{A3AAF539-A318-4611-9807-37A4D1575005}">
      <dgm:prSet phldrT="[Texto]"/>
      <dgm:spPr/>
      <dgm:t>
        <a:bodyPr/>
        <a:lstStyle/>
        <a:p>
          <a:r>
            <a:rPr lang="es-MX" b="1" dirty="0" smtClean="0"/>
            <a:t>Inembargables</a:t>
          </a:r>
          <a:r>
            <a:rPr lang="es-MX" dirty="0" smtClean="0"/>
            <a:t> </a:t>
          </a:r>
          <a:endParaRPr lang="es-MX" dirty="0"/>
        </a:p>
      </dgm:t>
    </dgm:pt>
    <dgm:pt modelId="{48648CCD-E962-4F0B-9439-08652965CF9A}" type="parTrans" cxnId="{D6A86981-2EF3-4124-B2DF-2BC63417CB3B}">
      <dgm:prSet/>
      <dgm:spPr/>
      <dgm:t>
        <a:bodyPr/>
        <a:lstStyle/>
        <a:p>
          <a:endParaRPr lang="es-MX"/>
        </a:p>
      </dgm:t>
    </dgm:pt>
    <dgm:pt modelId="{1C58B99A-D95A-4975-82FF-FFA04ABB4BFB}" type="sibTrans" cxnId="{D6A86981-2EF3-4124-B2DF-2BC63417CB3B}">
      <dgm:prSet/>
      <dgm:spPr/>
      <dgm:t>
        <a:bodyPr/>
        <a:lstStyle/>
        <a:p>
          <a:endParaRPr lang="es-MX"/>
        </a:p>
      </dgm:t>
    </dgm:pt>
    <dgm:pt modelId="{54597AF6-0915-4D0F-9FA7-C526CA01B474}" type="pres">
      <dgm:prSet presAssocID="{7E6BE28E-0649-481F-9EE1-6044A3E6D1DB}" presName="linear" presStyleCnt="0">
        <dgm:presLayoutVars>
          <dgm:dir/>
          <dgm:animLvl val="lvl"/>
          <dgm:resizeHandles val="exact"/>
        </dgm:presLayoutVars>
      </dgm:prSet>
      <dgm:spPr/>
      <dgm:t>
        <a:bodyPr/>
        <a:lstStyle/>
        <a:p>
          <a:endParaRPr lang="es-MX"/>
        </a:p>
      </dgm:t>
    </dgm:pt>
    <dgm:pt modelId="{4B56C0B1-208A-4922-B84B-2CB66B6DFDF1}" type="pres">
      <dgm:prSet presAssocID="{00D9DEE6-D801-407F-9669-525A309F8436}" presName="parentLin" presStyleCnt="0"/>
      <dgm:spPr/>
    </dgm:pt>
    <dgm:pt modelId="{3EAB8126-AFF7-4913-BF80-9B231F9BE024}" type="pres">
      <dgm:prSet presAssocID="{00D9DEE6-D801-407F-9669-525A309F8436}" presName="parentLeftMargin" presStyleLbl="node1" presStyleIdx="0" presStyleCnt="3"/>
      <dgm:spPr/>
      <dgm:t>
        <a:bodyPr/>
        <a:lstStyle/>
        <a:p>
          <a:endParaRPr lang="es-MX"/>
        </a:p>
      </dgm:t>
    </dgm:pt>
    <dgm:pt modelId="{DDEE68AA-D037-4C8F-8A0F-A27668C63721}" type="pres">
      <dgm:prSet presAssocID="{00D9DEE6-D801-407F-9669-525A309F8436}" presName="parentText" presStyleLbl="node1" presStyleIdx="0" presStyleCnt="3">
        <dgm:presLayoutVars>
          <dgm:chMax val="0"/>
          <dgm:bulletEnabled val="1"/>
        </dgm:presLayoutVars>
      </dgm:prSet>
      <dgm:spPr/>
      <dgm:t>
        <a:bodyPr/>
        <a:lstStyle/>
        <a:p>
          <a:endParaRPr lang="es-MX"/>
        </a:p>
      </dgm:t>
    </dgm:pt>
    <dgm:pt modelId="{4ED8D8D8-426A-406E-B865-084107276FDE}" type="pres">
      <dgm:prSet presAssocID="{00D9DEE6-D801-407F-9669-525A309F8436}" presName="negativeSpace" presStyleCnt="0"/>
      <dgm:spPr/>
    </dgm:pt>
    <dgm:pt modelId="{4182871E-2384-4F4B-B8C1-7E1561509448}" type="pres">
      <dgm:prSet presAssocID="{00D9DEE6-D801-407F-9669-525A309F8436}" presName="childText" presStyleLbl="conFgAcc1" presStyleIdx="0" presStyleCnt="3">
        <dgm:presLayoutVars>
          <dgm:bulletEnabled val="1"/>
        </dgm:presLayoutVars>
      </dgm:prSet>
      <dgm:spPr/>
    </dgm:pt>
    <dgm:pt modelId="{93A27789-67C2-4EEB-A51E-5D40FAE8ADA6}" type="pres">
      <dgm:prSet presAssocID="{7BB2F79D-1614-466F-9305-EE2909B24B25}" presName="spaceBetweenRectangles" presStyleCnt="0"/>
      <dgm:spPr/>
    </dgm:pt>
    <dgm:pt modelId="{FD21D115-9332-457B-8A63-E37DBBA132E1}" type="pres">
      <dgm:prSet presAssocID="{4045A9E5-24EE-4025-9D00-CAD467BFBD7A}" presName="parentLin" presStyleCnt="0"/>
      <dgm:spPr/>
    </dgm:pt>
    <dgm:pt modelId="{386BFD6A-C21B-4125-BD8B-DCC325178418}" type="pres">
      <dgm:prSet presAssocID="{4045A9E5-24EE-4025-9D00-CAD467BFBD7A}" presName="parentLeftMargin" presStyleLbl="node1" presStyleIdx="0" presStyleCnt="3"/>
      <dgm:spPr/>
      <dgm:t>
        <a:bodyPr/>
        <a:lstStyle/>
        <a:p>
          <a:endParaRPr lang="es-MX"/>
        </a:p>
      </dgm:t>
    </dgm:pt>
    <dgm:pt modelId="{1AA3D47C-67B6-4B77-8396-3FD3A55E7A05}" type="pres">
      <dgm:prSet presAssocID="{4045A9E5-24EE-4025-9D00-CAD467BFBD7A}" presName="parentText" presStyleLbl="node1" presStyleIdx="1" presStyleCnt="3">
        <dgm:presLayoutVars>
          <dgm:chMax val="0"/>
          <dgm:bulletEnabled val="1"/>
        </dgm:presLayoutVars>
      </dgm:prSet>
      <dgm:spPr/>
      <dgm:t>
        <a:bodyPr/>
        <a:lstStyle/>
        <a:p>
          <a:endParaRPr lang="es-MX"/>
        </a:p>
      </dgm:t>
    </dgm:pt>
    <dgm:pt modelId="{C42A5443-A138-4F38-AD35-821DDCE8AAD2}" type="pres">
      <dgm:prSet presAssocID="{4045A9E5-24EE-4025-9D00-CAD467BFBD7A}" presName="negativeSpace" presStyleCnt="0"/>
      <dgm:spPr/>
    </dgm:pt>
    <dgm:pt modelId="{7EDAA5BC-67CE-494C-8C6C-C1924730A15C}" type="pres">
      <dgm:prSet presAssocID="{4045A9E5-24EE-4025-9D00-CAD467BFBD7A}" presName="childText" presStyleLbl="conFgAcc1" presStyleIdx="1" presStyleCnt="3">
        <dgm:presLayoutVars>
          <dgm:bulletEnabled val="1"/>
        </dgm:presLayoutVars>
      </dgm:prSet>
      <dgm:spPr/>
    </dgm:pt>
    <dgm:pt modelId="{4B7E5E1B-B6A9-4B60-BF34-C01FD02127ED}" type="pres">
      <dgm:prSet presAssocID="{950C557F-CD21-48B1-A760-FAA08D65C9C1}" presName="spaceBetweenRectangles" presStyleCnt="0"/>
      <dgm:spPr/>
    </dgm:pt>
    <dgm:pt modelId="{67C33987-6EE6-4744-AD01-0213F043A09D}" type="pres">
      <dgm:prSet presAssocID="{A3AAF539-A318-4611-9807-37A4D1575005}" presName="parentLin" presStyleCnt="0"/>
      <dgm:spPr/>
    </dgm:pt>
    <dgm:pt modelId="{A05664DB-C594-462F-B7C4-85A166461AD1}" type="pres">
      <dgm:prSet presAssocID="{A3AAF539-A318-4611-9807-37A4D1575005}" presName="parentLeftMargin" presStyleLbl="node1" presStyleIdx="1" presStyleCnt="3"/>
      <dgm:spPr/>
      <dgm:t>
        <a:bodyPr/>
        <a:lstStyle/>
        <a:p>
          <a:endParaRPr lang="es-MX"/>
        </a:p>
      </dgm:t>
    </dgm:pt>
    <dgm:pt modelId="{6D18CC63-5029-4BA4-AC30-3C2AEB9380D7}" type="pres">
      <dgm:prSet presAssocID="{A3AAF539-A318-4611-9807-37A4D1575005}" presName="parentText" presStyleLbl="node1" presStyleIdx="2" presStyleCnt="3">
        <dgm:presLayoutVars>
          <dgm:chMax val="0"/>
          <dgm:bulletEnabled val="1"/>
        </dgm:presLayoutVars>
      </dgm:prSet>
      <dgm:spPr/>
      <dgm:t>
        <a:bodyPr/>
        <a:lstStyle/>
        <a:p>
          <a:endParaRPr lang="es-MX"/>
        </a:p>
      </dgm:t>
    </dgm:pt>
    <dgm:pt modelId="{436ED0C1-11E9-4EAA-9B14-E5AD7BD3D850}" type="pres">
      <dgm:prSet presAssocID="{A3AAF539-A318-4611-9807-37A4D1575005}" presName="negativeSpace" presStyleCnt="0"/>
      <dgm:spPr/>
    </dgm:pt>
    <dgm:pt modelId="{63F0ED0C-0BFF-4D03-AA7D-E63D45C67C08}" type="pres">
      <dgm:prSet presAssocID="{A3AAF539-A318-4611-9807-37A4D1575005}" presName="childText" presStyleLbl="conFgAcc1" presStyleIdx="2" presStyleCnt="3">
        <dgm:presLayoutVars>
          <dgm:bulletEnabled val="1"/>
        </dgm:presLayoutVars>
      </dgm:prSet>
      <dgm:spPr/>
    </dgm:pt>
  </dgm:ptLst>
  <dgm:cxnLst>
    <dgm:cxn modelId="{A4415028-C157-449C-8FAA-8B258BC7EC77}" type="presOf" srcId="{7E6BE28E-0649-481F-9EE1-6044A3E6D1DB}" destId="{54597AF6-0915-4D0F-9FA7-C526CA01B474}" srcOrd="0" destOrd="0" presId="urn:microsoft.com/office/officeart/2005/8/layout/list1"/>
    <dgm:cxn modelId="{D6A86981-2EF3-4124-B2DF-2BC63417CB3B}" srcId="{7E6BE28E-0649-481F-9EE1-6044A3E6D1DB}" destId="{A3AAF539-A318-4611-9807-37A4D1575005}" srcOrd="2" destOrd="0" parTransId="{48648CCD-E962-4F0B-9439-08652965CF9A}" sibTransId="{1C58B99A-D95A-4975-82FF-FFA04ABB4BFB}"/>
    <dgm:cxn modelId="{FF0EDE62-9194-4907-B4F5-A9F4507950E6}" type="presOf" srcId="{00D9DEE6-D801-407F-9669-525A309F8436}" destId="{DDEE68AA-D037-4C8F-8A0F-A27668C63721}" srcOrd="1" destOrd="0" presId="urn:microsoft.com/office/officeart/2005/8/layout/list1"/>
    <dgm:cxn modelId="{3F05F56D-A01A-41F6-98B3-5BB911882E04}" type="presOf" srcId="{00D9DEE6-D801-407F-9669-525A309F8436}" destId="{3EAB8126-AFF7-4913-BF80-9B231F9BE024}" srcOrd="0" destOrd="0" presId="urn:microsoft.com/office/officeart/2005/8/layout/list1"/>
    <dgm:cxn modelId="{96F542CD-A998-4820-9E96-33BBA32829A5}" type="presOf" srcId="{4045A9E5-24EE-4025-9D00-CAD467BFBD7A}" destId="{386BFD6A-C21B-4125-BD8B-DCC325178418}" srcOrd="0" destOrd="0" presId="urn:microsoft.com/office/officeart/2005/8/layout/list1"/>
    <dgm:cxn modelId="{55B7FBBF-04A6-44C9-ADAE-26728953ECDC}" type="presOf" srcId="{A3AAF539-A318-4611-9807-37A4D1575005}" destId="{A05664DB-C594-462F-B7C4-85A166461AD1}" srcOrd="0" destOrd="0" presId="urn:microsoft.com/office/officeart/2005/8/layout/list1"/>
    <dgm:cxn modelId="{059745DC-382D-401D-83AB-E5F3A5A66E33}" type="presOf" srcId="{A3AAF539-A318-4611-9807-37A4D1575005}" destId="{6D18CC63-5029-4BA4-AC30-3C2AEB9380D7}" srcOrd="1" destOrd="0" presId="urn:microsoft.com/office/officeart/2005/8/layout/list1"/>
    <dgm:cxn modelId="{E6F250F3-598A-40D7-9C44-FA6BDCFFE8AA}" srcId="{7E6BE28E-0649-481F-9EE1-6044A3E6D1DB}" destId="{00D9DEE6-D801-407F-9669-525A309F8436}" srcOrd="0" destOrd="0" parTransId="{C9ACDF21-AC24-418D-AF84-D1894C4D9245}" sibTransId="{7BB2F79D-1614-466F-9305-EE2909B24B25}"/>
    <dgm:cxn modelId="{8C9CB46C-EBF7-4B11-A8C1-25F2307E1102}" srcId="{7E6BE28E-0649-481F-9EE1-6044A3E6D1DB}" destId="{4045A9E5-24EE-4025-9D00-CAD467BFBD7A}" srcOrd="1" destOrd="0" parTransId="{54F0DF6B-4955-403B-A9C1-4F70E31653B0}" sibTransId="{950C557F-CD21-48B1-A760-FAA08D65C9C1}"/>
    <dgm:cxn modelId="{67C51D80-C4C1-442C-A093-677DCE53FCFB}" type="presOf" srcId="{4045A9E5-24EE-4025-9D00-CAD467BFBD7A}" destId="{1AA3D47C-67B6-4B77-8396-3FD3A55E7A05}" srcOrd="1" destOrd="0" presId="urn:microsoft.com/office/officeart/2005/8/layout/list1"/>
    <dgm:cxn modelId="{23737DF7-7E9A-4DD2-B9A7-57A0C8F01316}" type="presParOf" srcId="{54597AF6-0915-4D0F-9FA7-C526CA01B474}" destId="{4B56C0B1-208A-4922-B84B-2CB66B6DFDF1}" srcOrd="0" destOrd="0" presId="urn:microsoft.com/office/officeart/2005/8/layout/list1"/>
    <dgm:cxn modelId="{308EF38F-0271-4B45-B877-40BBF2E032A3}" type="presParOf" srcId="{4B56C0B1-208A-4922-B84B-2CB66B6DFDF1}" destId="{3EAB8126-AFF7-4913-BF80-9B231F9BE024}" srcOrd="0" destOrd="0" presId="urn:microsoft.com/office/officeart/2005/8/layout/list1"/>
    <dgm:cxn modelId="{A07E91AB-B210-4B90-BE40-C5D31D0521BF}" type="presParOf" srcId="{4B56C0B1-208A-4922-B84B-2CB66B6DFDF1}" destId="{DDEE68AA-D037-4C8F-8A0F-A27668C63721}" srcOrd="1" destOrd="0" presId="urn:microsoft.com/office/officeart/2005/8/layout/list1"/>
    <dgm:cxn modelId="{7DC76A0F-0960-4D9F-ABCB-2BCDDEB17526}" type="presParOf" srcId="{54597AF6-0915-4D0F-9FA7-C526CA01B474}" destId="{4ED8D8D8-426A-406E-B865-084107276FDE}" srcOrd="1" destOrd="0" presId="urn:microsoft.com/office/officeart/2005/8/layout/list1"/>
    <dgm:cxn modelId="{5939D432-6446-46C5-98A4-6A169DAE3CF1}" type="presParOf" srcId="{54597AF6-0915-4D0F-9FA7-C526CA01B474}" destId="{4182871E-2384-4F4B-B8C1-7E1561509448}" srcOrd="2" destOrd="0" presId="urn:microsoft.com/office/officeart/2005/8/layout/list1"/>
    <dgm:cxn modelId="{BE682057-BAAA-4D09-BF85-65D267924C9E}" type="presParOf" srcId="{54597AF6-0915-4D0F-9FA7-C526CA01B474}" destId="{93A27789-67C2-4EEB-A51E-5D40FAE8ADA6}" srcOrd="3" destOrd="0" presId="urn:microsoft.com/office/officeart/2005/8/layout/list1"/>
    <dgm:cxn modelId="{14B6FF34-360A-427D-ABF9-34EF68375745}" type="presParOf" srcId="{54597AF6-0915-4D0F-9FA7-C526CA01B474}" destId="{FD21D115-9332-457B-8A63-E37DBBA132E1}" srcOrd="4" destOrd="0" presId="urn:microsoft.com/office/officeart/2005/8/layout/list1"/>
    <dgm:cxn modelId="{6246577E-FCB8-48A1-8166-C66DB56D7D14}" type="presParOf" srcId="{FD21D115-9332-457B-8A63-E37DBBA132E1}" destId="{386BFD6A-C21B-4125-BD8B-DCC325178418}" srcOrd="0" destOrd="0" presId="urn:microsoft.com/office/officeart/2005/8/layout/list1"/>
    <dgm:cxn modelId="{9829C5E2-74DF-4F76-814C-8EE1BCBF58DD}" type="presParOf" srcId="{FD21D115-9332-457B-8A63-E37DBBA132E1}" destId="{1AA3D47C-67B6-4B77-8396-3FD3A55E7A05}" srcOrd="1" destOrd="0" presId="urn:microsoft.com/office/officeart/2005/8/layout/list1"/>
    <dgm:cxn modelId="{9EF7B79E-E1A8-45EE-8C84-5D4D626213D3}" type="presParOf" srcId="{54597AF6-0915-4D0F-9FA7-C526CA01B474}" destId="{C42A5443-A138-4F38-AD35-821DDCE8AAD2}" srcOrd="5" destOrd="0" presId="urn:microsoft.com/office/officeart/2005/8/layout/list1"/>
    <dgm:cxn modelId="{17A98D6D-2325-4397-AC3F-4DC1A737D38B}" type="presParOf" srcId="{54597AF6-0915-4D0F-9FA7-C526CA01B474}" destId="{7EDAA5BC-67CE-494C-8C6C-C1924730A15C}" srcOrd="6" destOrd="0" presId="urn:microsoft.com/office/officeart/2005/8/layout/list1"/>
    <dgm:cxn modelId="{2A222EEB-CB6C-4FCD-991D-57DA8EF14645}" type="presParOf" srcId="{54597AF6-0915-4D0F-9FA7-C526CA01B474}" destId="{4B7E5E1B-B6A9-4B60-BF34-C01FD02127ED}" srcOrd="7" destOrd="0" presId="urn:microsoft.com/office/officeart/2005/8/layout/list1"/>
    <dgm:cxn modelId="{4E833277-2C6C-43DA-B140-5F920A89856F}" type="presParOf" srcId="{54597AF6-0915-4D0F-9FA7-C526CA01B474}" destId="{67C33987-6EE6-4744-AD01-0213F043A09D}" srcOrd="8" destOrd="0" presId="urn:microsoft.com/office/officeart/2005/8/layout/list1"/>
    <dgm:cxn modelId="{C5919672-BC3A-45F8-92D4-8C22AFAAB945}" type="presParOf" srcId="{67C33987-6EE6-4744-AD01-0213F043A09D}" destId="{A05664DB-C594-462F-B7C4-85A166461AD1}" srcOrd="0" destOrd="0" presId="urn:microsoft.com/office/officeart/2005/8/layout/list1"/>
    <dgm:cxn modelId="{BAD910E2-4F70-40AA-8F06-7F41604A0CBB}" type="presParOf" srcId="{67C33987-6EE6-4744-AD01-0213F043A09D}" destId="{6D18CC63-5029-4BA4-AC30-3C2AEB9380D7}" srcOrd="1" destOrd="0" presId="urn:microsoft.com/office/officeart/2005/8/layout/list1"/>
    <dgm:cxn modelId="{9117BD22-2036-4669-9FF6-1239B7207608}" type="presParOf" srcId="{54597AF6-0915-4D0F-9FA7-C526CA01B474}" destId="{436ED0C1-11E9-4EAA-9B14-E5AD7BD3D850}" srcOrd="9" destOrd="0" presId="urn:microsoft.com/office/officeart/2005/8/layout/list1"/>
    <dgm:cxn modelId="{6B2F497E-EEF6-465F-82B3-D3815F3A5262}" type="presParOf" srcId="{54597AF6-0915-4D0F-9FA7-C526CA01B474}" destId="{63F0ED0C-0BFF-4D03-AA7D-E63D45C67C08}"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061594-DA22-4470-B996-C16E76D4C17D}"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MX"/>
        </a:p>
      </dgm:t>
    </dgm:pt>
    <dgm:pt modelId="{807FAA13-7C32-4564-BB64-0CEB0DF02654}">
      <dgm:prSet phldrT="[Texto]"/>
      <dgm:spPr/>
      <dgm:t>
        <a:bodyPr/>
        <a:lstStyle/>
        <a:p>
          <a:r>
            <a:rPr lang="es-MX" dirty="0" smtClean="0"/>
            <a:t>Bienes del Dominio Público</a:t>
          </a:r>
          <a:endParaRPr lang="es-MX" dirty="0"/>
        </a:p>
      </dgm:t>
    </dgm:pt>
    <dgm:pt modelId="{32C1F140-B6B1-4F47-BF46-F00F3A7A8CF2}" type="parTrans" cxnId="{45479CD0-39BF-4D0B-A0FE-BA7A78B11E37}">
      <dgm:prSet/>
      <dgm:spPr/>
      <dgm:t>
        <a:bodyPr/>
        <a:lstStyle/>
        <a:p>
          <a:endParaRPr lang="es-MX"/>
        </a:p>
      </dgm:t>
    </dgm:pt>
    <dgm:pt modelId="{3F80092D-C1C8-4628-8C4D-B95B96D5ACC3}" type="sibTrans" cxnId="{45479CD0-39BF-4D0B-A0FE-BA7A78B11E37}">
      <dgm:prSet/>
      <dgm:spPr/>
      <dgm:t>
        <a:bodyPr/>
        <a:lstStyle/>
        <a:p>
          <a:endParaRPr lang="es-MX"/>
        </a:p>
      </dgm:t>
    </dgm:pt>
    <dgm:pt modelId="{40415F86-A74C-45A8-9825-2CB8FB645E3C}">
      <dgm:prSet phldrT="[Texto]"/>
      <dgm:spPr/>
      <dgm:t>
        <a:bodyPr/>
        <a:lstStyle/>
        <a:p>
          <a:r>
            <a:rPr lang="es-MX" dirty="0" smtClean="0"/>
            <a:t>Bienes de uso común. </a:t>
          </a:r>
          <a:endParaRPr lang="es-MX" dirty="0"/>
        </a:p>
      </dgm:t>
    </dgm:pt>
    <dgm:pt modelId="{DBA50A0F-9949-4A8B-BBE3-0035EBBA7D03}" type="parTrans" cxnId="{5545011F-87AA-4BCA-A6F2-625677EBB6C9}">
      <dgm:prSet/>
      <dgm:spPr/>
      <dgm:t>
        <a:bodyPr/>
        <a:lstStyle/>
        <a:p>
          <a:endParaRPr lang="es-MX"/>
        </a:p>
      </dgm:t>
    </dgm:pt>
    <dgm:pt modelId="{78BB3BE4-8995-447A-9C93-15E197F26D71}" type="sibTrans" cxnId="{5545011F-87AA-4BCA-A6F2-625677EBB6C9}">
      <dgm:prSet/>
      <dgm:spPr/>
      <dgm:t>
        <a:bodyPr/>
        <a:lstStyle/>
        <a:p>
          <a:endParaRPr lang="es-MX"/>
        </a:p>
      </dgm:t>
    </dgm:pt>
    <dgm:pt modelId="{1A926F01-B5AF-4A9B-B0B7-7F0333558791}">
      <dgm:prSet phldrT="[Texto]"/>
      <dgm:spPr/>
      <dgm:t>
        <a:bodyPr/>
        <a:lstStyle/>
        <a:p>
          <a:r>
            <a:rPr lang="es-MX" dirty="0" smtClean="0"/>
            <a:t>Bienes destinados a un servicio público. </a:t>
          </a:r>
          <a:endParaRPr lang="es-MX" dirty="0"/>
        </a:p>
      </dgm:t>
    </dgm:pt>
    <dgm:pt modelId="{9950EF77-9FA0-4679-8A56-D01B58D6E37D}" type="parTrans" cxnId="{5B9FB365-0449-4AD0-B1C5-D99B9DA43126}">
      <dgm:prSet/>
      <dgm:spPr/>
      <dgm:t>
        <a:bodyPr/>
        <a:lstStyle/>
        <a:p>
          <a:endParaRPr lang="es-MX"/>
        </a:p>
      </dgm:t>
    </dgm:pt>
    <dgm:pt modelId="{1B71E558-EAEE-4B08-8C6E-58E07D6720E0}" type="sibTrans" cxnId="{5B9FB365-0449-4AD0-B1C5-D99B9DA43126}">
      <dgm:prSet/>
      <dgm:spPr/>
      <dgm:t>
        <a:bodyPr/>
        <a:lstStyle/>
        <a:p>
          <a:endParaRPr lang="es-MX"/>
        </a:p>
      </dgm:t>
    </dgm:pt>
    <dgm:pt modelId="{0641D4F0-ADB0-4E26-97F0-3423A19AA9E6}">
      <dgm:prSet phldrT="[Texto]"/>
      <dgm:spPr/>
      <dgm:t>
        <a:bodyPr/>
        <a:lstStyle/>
        <a:p>
          <a:r>
            <a:rPr lang="es-MX" dirty="0" smtClean="0"/>
            <a:t>Bienes del Dominio Privado </a:t>
          </a:r>
          <a:endParaRPr lang="es-MX" dirty="0"/>
        </a:p>
      </dgm:t>
    </dgm:pt>
    <dgm:pt modelId="{5AB6BF44-2998-4906-AAE0-BD0D6DEEDB83}" type="parTrans" cxnId="{B213734D-D671-4261-9371-301F76752439}">
      <dgm:prSet/>
      <dgm:spPr/>
      <dgm:t>
        <a:bodyPr/>
        <a:lstStyle/>
        <a:p>
          <a:endParaRPr lang="es-MX"/>
        </a:p>
      </dgm:t>
    </dgm:pt>
    <dgm:pt modelId="{1459A79B-46C4-4953-847F-114B188032F3}" type="sibTrans" cxnId="{B213734D-D671-4261-9371-301F76752439}">
      <dgm:prSet/>
      <dgm:spPr/>
      <dgm:t>
        <a:bodyPr/>
        <a:lstStyle/>
        <a:p>
          <a:endParaRPr lang="es-MX"/>
        </a:p>
      </dgm:t>
    </dgm:pt>
    <dgm:pt modelId="{A4BD5AA1-6495-4B28-B26B-C75B387E3A62}">
      <dgm:prSet phldrT="[Texto]" phldr="1"/>
      <dgm:spPr/>
      <dgm:t>
        <a:bodyPr/>
        <a:lstStyle/>
        <a:p>
          <a:endParaRPr lang="es-MX"/>
        </a:p>
      </dgm:t>
    </dgm:pt>
    <dgm:pt modelId="{A1E6F7BC-16B6-4178-A929-33D4936F11E2}" type="parTrans" cxnId="{977411D8-7E77-4C1B-82F0-47D315E94BED}">
      <dgm:prSet/>
      <dgm:spPr/>
      <dgm:t>
        <a:bodyPr/>
        <a:lstStyle/>
        <a:p>
          <a:endParaRPr lang="es-MX"/>
        </a:p>
      </dgm:t>
    </dgm:pt>
    <dgm:pt modelId="{886B7AD0-F82D-4519-88E1-26D2AAD5AD4B}" type="sibTrans" cxnId="{977411D8-7E77-4C1B-82F0-47D315E94BED}">
      <dgm:prSet/>
      <dgm:spPr/>
      <dgm:t>
        <a:bodyPr/>
        <a:lstStyle/>
        <a:p>
          <a:endParaRPr lang="es-MX"/>
        </a:p>
      </dgm:t>
    </dgm:pt>
    <dgm:pt modelId="{34A5166C-0CAD-491D-82BC-BCC8EF92C294}">
      <dgm:prSet phldrT="[Texto]" phldr="1"/>
      <dgm:spPr/>
      <dgm:t>
        <a:bodyPr/>
        <a:lstStyle/>
        <a:p>
          <a:endParaRPr lang="es-MX"/>
        </a:p>
      </dgm:t>
    </dgm:pt>
    <dgm:pt modelId="{B7266468-D8B3-4680-8792-FB35D613B97F}" type="parTrans" cxnId="{2D934462-1327-4A07-845C-C973A434723E}">
      <dgm:prSet/>
      <dgm:spPr/>
      <dgm:t>
        <a:bodyPr/>
        <a:lstStyle/>
        <a:p>
          <a:endParaRPr lang="es-MX"/>
        </a:p>
      </dgm:t>
    </dgm:pt>
    <dgm:pt modelId="{69D5C47C-680B-465C-AD7D-8E0B0E00BFCD}" type="sibTrans" cxnId="{2D934462-1327-4A07-845C-C973A434723E}">
      <dgm:prSet/>
      <dgm:spPr/>
      <dgm:t>
        <a:bodyPr/>
        <a:lstStyle/>
        <a:p>
          <a:endParaRPr lang="es-MX"/>
        </a:p>
      </dgm:t>
    </dgm:pt>
    <dgm:pt modelId="{52B33EDC-8D47-49BF-BF32-16D037A20BD6}">
      <dgm:prSet phldrT="[Texto]"/>
      <dgm:spPr/>
      <dgm:t>
        <a:bodyPr/>
        <a:lstStyle/>
        <a:p>
          <a:endParaRPr lang="es-MX" dirty="0"/>
        </a:p>
      </dgm:t>
    </dgm:pt>
    <dgm:pt modelId="{AC35B89E-BD54-4DB4-97A3-B9B846B9C81C}" type="parTrans" cxnId="{76E0C5AE-D698-42FB-90E3-5114AF28FDBB}">
      <dgm:prSet/>
      <dgm:spPr/>
      <dgm:t>
        <a:bodyPr/>
        <a:lstStyle/>
        <a:p>
          <a:endParaRPr lang="es-MX"/>
        </a:p>
      </dgm:t>
    </dgm:pt>
    <dgm:pt modelId="{F7F7C358-0763-4EB3-BF7D-564BBBFAEB64}" type="sibTrans" cxnId="{76E0C5AE-D698-42FB-90E3-5114AF28FDBB}">
      <dgm:prSet/>
      <dgm:spPr/>
      <dgm:t>
        <a:bodyPr/>
        <a:lstStyle/>
        <a:p>
          <a:endParaRPr lang="es-MX"/>
        </a:p>
      </dgm:t>
    </dgm:pt>
    <dgm:pt modelId="{D3C2EA1D-E0B6-4E55-BCCB-78C8992CB455}">
      <dgm:prSet phldrT="[Texto]"/>
      <dgm:spPr/>
      <dgm:t>
        <a:bodyPr/>
        <a:lstStyle/>
        <a:p>
          <a:endParaRPr lang="es-MX" dirty="0"/>
        </a:p>
      </dgm:t>
    </dgm:pt>
    <dgm:pt modelId="{8DBCF710-BE52-4FDA-A028-3A6DEC3940C7}" type="parTrans" cxnId="{D433FEA1-8AFF-4AC2-9DD6-4433A0875718}">
      <dgm:prSet/>
      <dgm:spPr/>
      <dgm:t>
        <a:bodyPr/>
        <a:lstStyle/>
        <a:p>
          <a:endParaRPr lang="es-MX"/>
        </a:p>
      </dgm:t>
    </dgm:pt>
    <dgm:pt modelId="{EBA0D83D-597F-4ABD-96D4-A9D62B383B68}" type="sibTrans" cxnId="{D433FEA1-8AFF-4AC2-9DD6-4433A0875718}">
      <dgm:prSet/>
      <dgm:spPr/>
      <dgm:t>
        <a:bodyPr/>
        <a:lstStyle/>
        <a:p>
          <a:endParaRPr lang="es-MX"/>
        </a:p>
      </dgm:t>
    </dgm:pt>
    <dgm:pt modelId="{F12867D1-DC9D-4853-9944-175CF3C31BD1}" type="pres">
      <dgm:prSet presAssocID="{78061594-DA22-4470-B996-C16E76D4C17D}" presName="composite" presStyleCnt="0">
        <dgm:presLayoutVars>
          <dgm:chMax val="5"/>
          <dgm:dir/>
          <dgm:animLvl val="ctr"/>
          <dgm:resizeHandles val="exact"/>
        </dgm:presLayoutVars>
      </dgm:prSet>
      <dgm:spPr/>
      <dgm:t>
        <a:bodyPr/>
        <a:lstStyle/>
        <a:p>
          <a:endParaRPr lang="es-MX"/>
        </a:p>
      </dgm:t>
    </dgm:pt>
    <dgm:pt modelId="{86E9B044-2D9C-4399-881A-2E08D1135ABA}" type="pres">
      <dgm:prSet presAssocID="{78061594-DA22-4470-B996-C16E76D4C17D}" presName="cycle" presStyleCnt="0"/>
      <dgm:spPr/>
    </dgm:pt>
    <dgm:pt modelId="{31F0BC42-E8D5-4100-924A-EBECE9F3EF7B}" type="pres">
      <dgm:prSet presAssocID="{78061594-DA22-4470-B996-C16E76D4C17D}" presName="centerShape" presStyleCnt="0"/>
      <dgm:spPr/>
    </dgm:pt>
    <dgm:pt modelId="{4C8F0908-23A7-4D44-838C-2ADC25196475}" type="pres">
      <dgm:prSet presAssocID="{78061594-DA22-4470-B996-C16E76D4C17D}" presName="connSite" presStyleLbl="node1" presStyleIdx="0" presStyleCnt="3"/>
      <dgm:spPr/>
    </dgm:pt>
    <dgm:pt modelId="{8702F82E-5CED-4BBE-A751-E2FE037AEB8B}" type="pres">
      <dgm:prSet presAssocID="{78061594-DA22-4470-B996-C16E76D4C17D}" presName="visible" presStyleLbl="node1" presStyleIdx="0" presStyleCnt="3" custLinFactNeighborX="1077" custLinFactNeighborY="488"/>
      <dgm:spPr/>
    </dgm:pt>
    <dgm:pt modelId="{6607E39E-B928-4BE6-ACEF-8CBD13407D05}" type="pres">
      <dgm:prSet presAssocID="{32C1F140-B6B1-4F47-BF46-F00F3A7A8CF2}" presName="Name25" presStyleLbl="parChTrans1D1" presStyleIdx="0" presStyleCnt="2"/>
      <dgm:spPr/>
      <dgm:t>
        <a:bodyPr/>
        <a:lstStyle/>
        <a:p>
          <a:endParaRPr lang="es-MX"/>
        </a:p>
      </dgm:t>
    </dgm:pt>
    <dgm:pt modelId="{2E2882AA-6FB6-40F8-A946-7E7E4FB043BB}" type="pres">
      <dgm:prSet presAssocID="{807FAA13-7C32-4564-BB64-0CEB0DF02654}" presName="node" presStyleCnt="0"/>
      <dgm:spPr/>
    </dgm:pt>
    <dgm:pt modelId="{0AA3001B-765D-42F6-9CE6-D6912BE635EA}" type="pres">
      <dgm:prSet presAssocID="{807FAA13-7C32-4564-BB64-0CEB0DF02654}" presName="parentNode" presStyleLbl="node1" presStyleIdx="1" presStyleCnt="3" custScaleX="114560" custLinFactNeighborX="10064" custLinFactNeighborY="9785">
        <dgm:presLayoutVars>
          <dgm:chMax val="1"/>
          <dgm:bulletEnabled val="1"/>
        </dgm:presLayoutVars>
      </dgm:prSet>
      <dgm:spPr/>
      <dgm:t>
        <a:bodyPr/>
        <a:lstStyle/>
        <a:p>
          <a:endParaRPr lang="es-MX"/>
        </a:p>
      </dgm:t>
    </dgm:pt>
    <dgm:pt modelId="{C0A929A0-E1C2-4C8D-9407-6D71B241423B}" type="pres">
      <dgm:prSet presAssocID="{807FAA13-7C32-4564-BB64-0CEB0DF02654}" presName="childNode" presStyleLbl="revTx" presStyleIdx="0" presStyleCnt="2">
        <dgm:presLayoutVars>
          <dgm:bulletEnabled val="1"/>
        </dgm:presLayoutVars>
      </dgm:prSet>
      <dgm:spPr/>
      <dgm:t>
        <a:bodyPr/>
        <a:lstStyle/>
        <a:p>
          <a:endParaRPr lang="es-MX"/>
        </a:p>
      </dgm:t>
    </dgm:pt>
    <dgm:pt modelId="{030F6D86-37A6-4B1A-9D19-DF0B2B28F959}" type="pres">
      <dgm:prSet presAssocID="{5AB6BF44-2998-4906-AAE0-BD0D6DEEDB83}" presName="Name25" presStyleLbl="parChTrans1D1" presStyleIdx="1" presStyleCnt="2"/>
      <dgm:spPr/>
      <dgm:t>
        <a:bodyPr/>
        <a:lstStyle/>
        <a:p>
          <a:endParaRPr lang="es-MX"/>
        </a:p>
      </dgm:t>
    </dgm:pt>
    <dgm:pt modelId="{E3F85B3D-4BB2-4DA5-ADD5-1FF26315703A}" type="pres">
      <dgm:prSet presAssocID="{0641D4F0-ADB0-4E26-97F0-3423A19AA9E6}" presName="node" presStyleCnt="0"/>
      <dgm:spPr/>
    </dgm:pt>
    <dgm:pt modelId="{7B9CE869-A73D-43D5-85B2-C35AE7274716}" type="pres">
      <dgm:prSet presAssocID="{0641D4F0-ADB0-4E26-97F0-3423A19AA9E6}" presName="parentNode" presStyleLbl="node1" presStyleIdx="2" presStyleCnt="3">
        <dgm:presLayoutVars>
          <dgm:chMax val="1"/>
          <dgm:bulletEnabled val="1"/>
        </dgm:presLayoutVars>
      </dgm:prSet>
      <dgm:spPr/>
      <dgm:t>
        <a:bodyPr/>
        <a:lstStyle/>
        <a:p>
          <a:endParaRPr lang="es-MX"/>
        </a:p>
      </dgm:t>
    </dgm:pt>
    <dgm:pt modelId="{8694AA13-5D7D-4AAE-9F51-4DB0C11A55CA}" type="pres">
      <dgm:prSet presAssocID="{0641D4F0-ADB0-4E26-97F0-3423A19AA9E6}" presName="childNode" presStyleLbl="revTx" presStyleIdx="1" presStyleCnt="2">
        <dgm:presLayoutVars>
          <dgm:bulletEnabled val="1"/>
        </dgm:presLayoutVars>
      </dgm:prSet>
      <dgm:spPr/>
      <dgm:t>
        <a:bodyPr/>
        <a:lstStyle/>
        <a:p>
          <a:endParaRPr lang="es-MX"/>
        </a:p>
      </dgm:t>
    </dgm:pt>
  </dgm:ptLst>
  <dgm:cxnLst>
    <dgm:cxn modelId="{D433FEA1-8AFF-4AC2-9DD6-4433A0875718}" srcId="{807FAA13-7C32-4564-BB64-0CEB0DF02654}" destId="{D3C2EA1D-E0B6-4E55-BCCB-78C8992CB455}" srcOrd="0" destOrd="0" parTransId="{8DBCF710-BE52-4FDA-A028-3A6DEC3940C7}" sibTransId="{EBA0D83D-597F-4ABD-96D4-A9D62B383B68}"/>
    <dgm:cxn modelId="{2D934462-1327-4A07-845C-C973A434723E}" srcId="{0641D4F0-ADB0-4E26-97F0-3423A19AA9E6}" destId="{34A5166C-0CAD-491D-82BC-BCC8EF92C294}" srcOrd="1" destOrd="0" parTransId="{B7266468-D8B3-4680-8792-FB35D613B97F}" sibTransId="{69D5C47C-680B-465C-AD7D-8E0B0E00BFCD}"/>
    <dgm:cxn modelId="{EF548A36-394A-48DD-B713-3032764D7EA0}" type="presOf" srcId="{A4BD5AA1-6495-4B28-B26B-C75B387E3A62}" destId="{8694AA13-5D7D-4AAE-9F51-4DB0C11A55CA}" srcOrd="0" destOrd="0" presId="urn:microsoft.com/office/officeart/2005/8/layout/radial2"/>
    <dgm:cxn modelId="{45479CD0-39BF-4D0B-A0FE-BA7A78B11E37}" srcId="{78061594-DA22-4470-B996-C16E76D4C17D}" destId="{807FAA13-7C32-4564-BB64-0CEB0DF02654}" srcOrd="0" destOrd="0" parTransId="{32C1F140-B6B1-4F47-BF46-F00F3A7A8CF2}" sibTransId="{3F80092D-C1C8-4628-8C4D-B95B96D5ACC3}"/>
    <dgm:cxn modelId="{D4D72889-A660-41B2-839E-B4390BBAE107}" type="presOf" srcId="{40415F86-A74C-45A8-9825-2CB8FB645E3C}" destId="{C0A929A0-E1C2-4C8D-9407-6D71B241423B}" srcOrd="0" destOrd="1" presId="urn:microsoft.com/office/officeart/2005/8/layout/radial2"/>
    <dgm:cxn modelId="{3EE512FB-2EE7-4B6B-8077-4F815DADFDEA}" type="presOf" srcId="{1A926F01-B5AF-4A9B-B0B7-7F0333558791}" destId="{C0A929A0-E1C2-4C8D-9407-6D71B241423B}" srcOrd="0" destOrd="3" presId="urn:microsoft.com/office/officeart/2005/8/layout/radial2"/>
    <dgm:cxn modelId="{977411D8-7E77-4C1B-82F0-47D315E94BED}" srcId="{0641D4F0-ADB0-4E26-97F0-3423A19AA9E6}" destId="{A4BD5AA1-6495-4B28-B26B-C75B387E3A62}" srcOrd="0" destOrd="0" parTransId="{A1E6F7BC-16B6-4178-A929-33D4936F11E2}" sibTransId="{886B7AD0-F82D-4519-88E1-26D2AAD5AD4B}"/>
    <dgm:cxn modelId="{9059A400-EF37-41DE-B832-B3823ABE2C34}" type="presOf" srcId="{5AB6BF44-2998-4906-AAE0-BD0D6DEEDB83}" destId="{030F6D86-37A6-4B1A-9D19-DF0B2B28F959}" srcOrd="0" destOrd="0" presId="urn:microsoft.com/office/officeart/2005/8/layout/radial2"/>
    <dgm:cxn modelId="{64E74B19-4F0A-4B45-972A-14A8C771555C}" type="presOf" srcId="{0641D4F0-ADB0-4E26-97F0-3423A19AA9E6}" destId="{7B9CE869-A73D-43D5-85B2-C35AE7274716}" srcOrd="0" destOrd="0" presId="urn:microsoft.com/office/officeart/2005/8/layout/radial2"/>
    <dgm:cxn modelId="{DDCCAC94-AB5D-41F7-AA8A-C1122491A6F0}" type="presOf" srcId="{34A5166C-0CAD-491D-82BC-BCC8EF92C294}" destId="{8694AA13-5D7D-4AAE-9F51-4DB0C11A55CA}" srcOrd="0" destOrd="1" presId="urn:microsoft.com/office/officeart/2005/8/layout/radial2"/>
    <dgm:cxn modelId="{5B9FB365-0449-4AD0-B1C5-D99B9DA43126}" srcId="{807FAA13-7C32-4564-BB64-0CEB0DF02654}" destId="{1A926F01-B5AF-4A9B-B0B7-7F0333558791}" srcOrd="3" destOrd="0" parTransId="{9950EF77-9FA0-4679-8A56-D01B58D6E37D}" sibTransId="{1B71E558-EAEE-4B08-8C6E-58E07D6720E0}"/>
    <dgm:cxn modelId="{5ED02043-DCE9-43EC-88E5-014102330B01}" type="presOf" srcId="{32C1F140-B6B1-4F47-BF46-F00F3A7A8CF2}" destId="{6607E39E-B928-4BE6-ACEF-8CBD13407D05}" srcOrd="0" destOrd="0" presId="urn:microsoft.com/office/officeart/2005/8/layout/radial2"/>
    <dgm:cxn modelId="{89554CD3-241B-48DC-B335-46C307CD63E1}" type="presOf" srcId="{807FAA13-7C32-4564-BB64-0CEB0DF02654}" destId="{0AA3001B-765D-42F6-9CE6-D6912BE635EA}" srcOrd="0" destOrd="0" presId="urn:microsoft.com/office/officeart/2005/8/layout/radial2"/>
    <dgm:cxn modelId="{5545011F-87AA-4BCA-A6F2-625677EBB6C9}" srcId="{807FAA13-7C32-4564-BB64-0CEB0DF02654}" destId="{40415F86-A74C-45A8-9825-2CB8FB645E3C}" srcOrd="1" destOrd="0" parTransId="{DBA50A0F-9949-4A8B-BBE3-0035EBBA7D03}" sibTransId="{78BB3BE4-8995-447A-9C93-15E197F26D71}"/>
    <dgm:cxn modelId="{4E01B46E-08EC-43E8-995B-DEA9D12DA01B}" type="presOf" srcId="{D3C2EA1D-E0B6-4E55-BCCB-78C8992CB455}" destId="{C0A929A0-E1C2-4C8D-9407-6D71B241423B}" srcOrd="0" destOrd="0" presId="urn:microsoft.com/office/officeart/2005/8/layout/radial2"/>
    <dgm:cxn modelId="{2F85EF6A-861B-42A1-AF07-699B12B078EA}" type="presOf" srcId="{52B33EDC-8D47-49BF-BF32-16D037A20BD6}" destId="{C0A929A0-E1C2-4C8D-9407-6D71B241423B}" srcOrd="0" destOrd="2" presId="urn:microsoft.com/office/officeart/2005/8/layout/radial2"/>
    <dgm:cxn modelId="{76E0C5AE-D698-42FB-90E3-5114AF28FDBB}" srcId="{807FAA13-7C32-4564-BB64-0CEB0DF02654}" destId="{52B33EDC-8D47-49BF-BF32-16D037A20BD6}" srcOrd="2" destOrd="0" parTransId="{AC35B89E-BD54-4DB4-97A3-B9B846B9C81C}" sibTransId="{F7F7C358-0763-4EB3-BF7D-564BBBFAEB64}"/>
    <dgm:cxn modelId="{B213734D-D671-4261-9371-301F76752439}" srcId="{78061594-DA22-4470-B996-C16E76D4C17D}" destId="{0641D4F0-ADB0-4E26-97F0-3423A19AA9E6}" srcOrd="1" destOrd="0" parTransId="{5AB6BF44-2998-4906-AAE0-BD0D6DEEDB83}" sibTransId="{1459A79B-46C4-4953-847F-114B188032F3}"/>
    <dgm:cxn modelId="{DE6AC596-0F7C-4302-9987-D635A7D7845A}" type="presOf" srcId="{78061594-DA22-4470-B996-C16E76D4C17D}" destId="{F12867D1-DC9D-4853-9944-175CF3C31BD1}" srcOrd="0" destOrd="0" presId="urn:microsoft.com/office/officeart/2005/8/layout/radial2"/>
    <dgm:cxn modelId="{B9DCF9F9-8BF4-4A69-BF2B-E7BD6AEDEF09}" type="presParOf" srcId="{F12867D1-DC9D-4853-9944-175CF3C31BD1}" destId="{86E9B044-2D9C-4399-881A-2E08D1135ABA}" srcOrd="0" destOrd="0" presId="urn:microsoft.com/office/officeart/2005/8/layout/radial2"/>
    <dgm:cxn modelId="{8869A5A7-68D1-4488-A6A4-BE187A800C59}" type="presParOf" srcId="{86E9B044-2D9C-4399-881A-2E08D1135ABA}" destId="{31F0BC42-E8D5-4100-924A-EBECE9F3EF7B}" srcOrd="0" destOrd="0" presId="urn:microsoft.com/office/officeart/2005/8/layout/radial2"/>
    <dgm:cxn modelId="{4F139A93-EC63-4A15-9583-90C8664F6B63}" type="presParOf" srcId="{31F0BC42-E8D5-4100-924A-EBECE9F3EF7B}" destId="{4C8F0908-23A7-4D44-838C-2ADC25196475}" srcOrd="0" destOrd="0" presId="urn:microsoft.com/office/officeart/2005/8/layout/radial2"/>
    <dgm:cxn modelId="{F4B2FC54-B067-49CF-BA08-ECC18C905E37}" type="presParOf" srcId="{31F0BC42-E8D5-4100-924A-EBECE9F3EF7B}" destId="{8702F82E-5CED-4BBE-A751-E2FE037AEB8B}" srcOrd="1" destOrd="0" presId="urn:microsoft.com/office/officeart/2005/8/layout/radial2"/>
    <dgm:cxn modelId="{F26DE6FA-E0D9-48E2-94B7-C41B99A1F403}" type="presParOf" srcId="{86E9B044-2D9C-4399-881A-2E08D1135ABA}" destId="{6607E39E-B928-4BE6-ACEF-8CBD13407D05}" srcOrd="1" destOrd="0" presId="urn:microsoft.com/office/officeart/2005/8/layout/radial2"/>
    <dgm:cxn modelId="{E613C346-EDCC-4C00-AC05-9009ADC6AAD0}" type="presParOf" srcId="{86E9B044-2D9C-4399-881A-2E08D1135ABA}" destId="{2E2882AA-6FB6-40F8-A946-7E7E4FB043BB}" srcOrd="2" destOrd="0" presId="urn:microsoft.com/office/officeart/2005/8/layout/radial2"/>
    <dgm:cxn modelId="{34063CCD-D2EA-4994-BDAB-89479A8F00E8}" type="presParOf" srcId="{2E2882AA-6FB6-40F8-A946-7E7E4FB043BB}" destId="{0AA3001B-765D-42F6-9CE6-D6912BE635EA}" srcOrd="0" destOrd="0" presId="urn:microsoft.com/office/officeart/2005/8/layout/radial2"/>
    <dgm:cxn modelId="{65DE4136-6CBE-4789-ACAE-E442E9387276}" type="presParOf" srcId="{2E2882AA-6FB6-40F8-A946-7E7E4FB043BB}" destId="{C0A929A0-E1C2-4C8D-9407-6D71B241423B}" srcOrd="1" destOrd="0" presId="urn:microsoft.com/office/officeart/2005/8/layout/radial2"/>
    <dgm:cxn modelId="{7D2AFEC8-2D96-4E11-AF60-CE92A42E1205}" type="presParOf" srcId="{86E9B044-2D9C-4399-881A-2E08D1135ABA}" destId="{030F6D86-37A6-4B1A-9D19-DF0B2B28F959}" srcOrd="3" destOrd="0" presId="urn:microsoft.com/office/officeart/2005/8/layout/radial2"/>
    <dgm:cxn modelId="{54EF63C8-8174-4FF2-AD3B-E393F8BA3477}" type="presParOf" srcId="{86E9B044-2D9C-4399-881A-2E08D1135ABA}" destId="{E3F85B3D-4BB2-4DA5-ADD5-1FF26315703A}" srcOrd="4" destOrd="0" presId="urn:microsoft.com/office/officeart/2005/8/layout/radial2"/>
    <dgm:cxn modelId="{606D0F71-3526-4CDA-AF67-F421E450D6B5}" type="presParOf" srcId="{E3F85B3D-4BB2-4DA5-ADD5-1FF26315703A}" destId="{7B9CE869-A73D-43D5-85B2-C35AE7274716}" srcOrd="0" destOrd="0" presId="urn:microsoft.com/office/officeart/2005/8/layout/radial2"/>
    <dgm:cxn modelId="{AF51E928-6C4C-4ABB-AD9F-021E89EBF5E8}" type="presParOf" srcId="{E3F85B3D-4BB2-4DA5-ADD5-1FF26315703A}" destId="{8694AA13-5D7D-4AAE-9F51-4DB0C11A55CA}"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B8A9BC-9F56-4C54-83F8-2B0E930A669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6F44FE54-6307-4305-827B-AC8E70C6E7F6}">
      <dgm:prSet phldrT="[Texto]"/>
      <dgm:spPr/>
      <dgm:t>
        <a:bodyPr/>
        <a:lstStyle/>
        <a:p>
          <a:r>
            <a:rPr lang="es-MX" dirty="0" smtClean="0">
              <a:latin typeface="Algerian" pitchFamily="82" charset="0"/>
            </a:rPr>
            <a:t>Incorporación</a:t>
          </a:r>
          <a:endParaRPr lang="es-MX" dirty="0">
            <a:latin typeface="Algerian" pitchFamily="82" charset="0"/>
          </a:endParaRPr>
        </a:p>
      </dgm:t>
    </dgm:pt>
    <dgm:pt modelId="{F90CC1A8-865C-48BA-B31A-F7A951E33F04}" type="parTrans" cxnId="{71733916-E33A-47B1-B715-1BA1814CA29F}">
      <dgm:prSet/>
      <dgm:spPr/>
      <dgm:t>
        <a:bodyPr/>
        <a:lstStyle/>
        <a:p>
          <a:endParaRPr lang="es-MX"/>
        </a:p>
      </dgm:t>
    </dgm:pt>
    <dgm:pt modelId="{884CF475-698F-480A-9CBD-123FDF2544D5}" type="sibTrans" cxnId="{71733916-E33A-47B1-B715-1BA1814CA29F}">
      <dgm:prSet/>
      <dgm:spPr/>
      <dgm:t>
        <a:bodyPr/>
        <a:lstStyle/>
        <a:p>
          <a:endParaRPr lang="es-MX"/>
        </a:p>
      </dgm:t>
    </dgm:pt>
    <dgm:pt modelId="{4EF54C88-99C6-48C7-AC26-DADB0A40A910}">
      <dgm:prSet phldrT="[Texto]" custT="1"/>
      <dgm:spPr/>
      <dgm:t>
        <a:bodyPr/>
        <a:lstStyle/>
        <a:p>
          <a:r>
            <a:rPr lang="es-MX" sz="1400" dirty="0" smtClean="0"/>
            <a:t>Acto por el que se acuerda integrar un bien al patrimonio público </a:t>
          </a:r>
          <a:endParaRPr lang="es-MX" sz="1400" dirty="0"/>
        </a:p>
      </dgm:t>
    </dgm:pt>
    <dgm:pt modelId="{F6EAF863-ACC5-4CAF-83DB-7C6D39BA513D}" type="parTrans" cxnId="{9FEE9DD1-A879-4747-B0EE-2FEC408B43C2}">
      <dgm:prSet/>
      <dgm:spPr/>
      <dgm:t>
        <a:bodyPr/>
        <a:lstStyle/>
        <a:p>
          <a:endParaRPr lang="es-MX"/>
        </a:p>
      </dgm:t>
    </dgm:pt>
    <dgm:pt modelId="{6C383CB0-9D66-4B00-88C3-D04F6CE56C9D}" type="sibTrans" cxnId="{9FEE9DD1-A879-4747-B0EE-2FEC408B43C2}">
      <dgm:prSet/>
      <dgm:spPr/>
      <dgm:t>
        <a:bodyPr/>
        <a:lstStyle/>
        <a:p>
          <a:endParaRPr lang="es-MX"/>
        </a:p>
      </dgm:t>
    </dgm:pt>
    <dgm:pt modelId="{4BD7963F-E56E-4826-8372-A9169C1290DE}">
      <dgm:prSet phldrT="[Texto]"/>
      <dgm:spPr/>
      <dgm:t>
        <a:bodyPr/>
        <a:lstStyle/>
        <a:p>
          <a:r>
            <a:rPr lang="es-MX" dirty="0" smtClean="0">
              <a:latin typeface="Algerian" pitchFamily="82" charset="0"/>
            </a:rPr>
            <a:t>Desincorporación</a:t>
          </a:r>
          <a:endParaRPr lang="es-MX" dirty="0">
            <a:latin typeface="Algerian" pitchFamily="82" charset="0"/>
          </a:endParaRPr>
        </a:p>
      </dgm:t>
    </dgm:pt>
    <dgm:pt modelId="{DA4C5F99-1402-4BC8-BC19-F1EF5A4097D5}" type="parTrans" cxnId="{696B802A-B3EC-4E31-BD37-7C4487718418}">
      <dgm:prSet/>
      <dgm:spPr/>
      <dgm:t>
        <a:bodyPr/>
        <a:lstStyle/>
        <a:p>
          <a:endParaRPr lang="es-MX"/>
        </a:p>
      </dgm:t>
    </dgm:pt>
    <dgm:pt modelId="{C550FD6D-6607-4D72-8DAE-4CB7B5270CF6}" type="sibTrans" cxnId="{696B802A-B3EC-4E31-BD37-7C4487718418}">
      <dgm:prSet/>
      <dgm:spPr/>
      <dgm:t>
        <a:bodyPr/>
        <a:lstStyle/>
        <a:p>
          <a:endParaRPr lang="es-MX"/>
        </a:p>
      </dgm:t>
    </dgm:pt>
    <dgm:pt modelId="{27267005-DD6A-4CFF-834F-84E3C7F9AED5}">
      <dgm:prSet phldrT="[Texto]" custT="1"/>
      <dgm:spPr/>
      <dgm:t>
        <a:bodyPr/>
        <a:lstStyle/>
        <a:p>
          <a:r>
            <a:rPr lang="es-MX" sz="1400" dirty="0" smtClean="0"/>
            <a:t>Acto por el que se excluye un bien del  patrimonio público</a:t>
          </a:r>
          <a:endParaRPr lang="es-MX" sz="1400" dirty="0"/>
        </a:p>
      </dgm:t>
    </dgm:pt>
    <dgm:pt modelId="{EED82B3E-B5AF-4758-A8B7-D1724AA91FFA}" type="parTrans" cxnId="{F261031F-6D98-4862-927C-7FFED438EA53}">
      <dgm:prSet/>
      <dgm:spPr/>
      <dgm:t>
        <a:bodyPr/>
        <a:lstStyle/>
        <a:p>
          <a:endParaRPr lang="es-MX"/>
        </a:p>
      </dgm:t>
    </dgm:pt>
    <dgm:pt modelId="{3848ECCA-4E55-4ABE-8899-30E0F58EC4AC}" type="sibTrans" cxnId="{F261031F-6D98-4862-927C-7FFED438EA53}">
      <dgm:prSet/>
      <dgm:spPr/>
      <dgm:t>
        <a:bodyPr/>
        <a:lstStyle/>
        <a:p>
          <a:endParaRPr lang="es-MX"/>
        </a:p>
      </dgm:t>
    </dgm:pt>
    <dgm:pt modelId="{E2981870-876C-4584-9C7C-CBA9F87C14DB}">
      <dgm:prSet phldrT="[Texto]"/>
      <dgm:spPr/>
      <dgm:t>
        <a:bodyPr/>
        <a:lstStyle/>
        <a:p>
          <a:r>
            <a:rPr lang="es-MX" dirty="0" smtClean="0">
              <a:latin typeface="Algerian" pitchFamily="82" charset="0"/>
            </a:rPr>
            <a:t>Afectación</a:t>
          </a:r>
          <a:endParaRPr lang="es-MX" dirty="0">
            <a:latin typeface="Algerian" pitchFamily="82" charset="0"/>
          </a:endParaRPr>
        </a:p>
      </dgm:t>
    </dgm:pt>
    <dgm:pt modelId="{746B5BE7-219F-40A4-8CA1-02EF446F1673}" type="parTrans" cxnId="{2B59229E-17E7-4740-BCDC-360614E8AB1F}">
      <dgm:prSet/>
      <dgm:spPr/>
      <dgm:t>
        <a:bodyPr/>
        <a:lstStyle/>
        <a:p>
          <a:endParaRPr lang="es-MX"/>
        </a:p>
      </dgm:t>
    </dgm:pt>
    <dgm:pt modelId="{58BF42DC-BF45-4EE7-8BE0-5D910647BAD5}" type="sibTrans" cxnId="{2B59229E-17E7-4740-BCDC-360614E8AB1F}">
      <dgm:prSet/>
      <dgm:spPr/>
      <dgm:t>
        <a:bodyPr/>
        <a:lstStyle/>
        <a:p>
          <a:endParaRPr lang="es-MX"/>
        </a:p>
      </dgm:t>
    </dgm:pt>
    <dgm:pt modelId="{731152FD-B3FE-4E52-9997-0A7D3EB1FFDA}">
      <dgm:prSet phldrT="[Texto]" custT="1"/>
      <dgm:spPr/>
      <dgm:t>
        <a:bodyPr/>
        <a:lstStyle/>
        <a:p>
          <a:r>
            <a:rPr lang="es-MX" sz="1400" dirty="0" smtClean="0"/>
            <a:t>Acto por el que se determina el uso o el destino del bien que se incorpora al dominio público </a:t>
          </a:r>
          <a:endParaRPr lang="es-MX" sz="1400" dirty="0"/>
        </a:p>
      </dgm:t>
    </dgm:pt>
    <dgm:pt modelId="{2192793E-E2C2-41A3-978B-009019537371}" type="parTrans" cxnId="{4F57BEFD-A230-446C-BBA5-B829020B605A}">
      <dgm:prSet/>
      <dgm:spPr/>
      <dgm:t>
        <a:bodyPr/>
        <a:lstStyle/>
        <a:p>
          <a:endParaRPr lang="es-MX"/>
        </a:p>
      </dgm:t>
    </dgm:pt>
    <dgm:pt modelId="{984903A1-EDED-4C51-9CCB-01C258836EB6}" type="sibTrans" cxnId="{4F57BEFD-A230-446C-BBA5-B829020B605A}">
      <dgm:prSet/>
      <dgm:spPr/>
      <dgm:t>
        <a:bodyPr/>
        <a:lstStyle/>
        <a:p>
          <a:endParaRPr lang="es-MX"/>
        </a:p>
      </dgm:t>
    </dgm:pt>
    <dgm:pt modelId="{CFB81644-BDA1-4D74-8CA1-C7160C8DEEF4}">
      <dgm:prSet phldrT="[Texto]" custT="1"/>
      <dgm:spPr/>
      <dgm:t>
        <a:bodyPr/>
        <a:lstStyle/>
        <a:p>
          <a:r>
            <a:rPr lang="es-MX" sz="1400" dirty="0" smtClean="0"/>
            <a:t>Acto por el que se determina que el bien ha dejado de tener el uso o destino por el que se incorporo al dominio público y pasa a formar parte del dominio privado </a:t>
          </a:r>
          <a:endParaRPr lang="es-MX" sz="1400" dirty="0"/>
        </a:p>
      </dgm:t>
    </dgm:pt>
    <dgm:pt modelId="{EE242127-17A5-4B18-A5BA-A0212009C9AD}" type="parTrans" cxnId="{9B9D8256-8616-4BE6-B596-21E1AFFF0731}">
      <dgm:prSet/>
      <dgm:spPr/>
      <dgm:t>
        <a:bodyPr/>
        <a:lstStyle/>
        <a:p>
          <a:endParaRPr lang="es-MX"/>
        </a:p>
      </dgm:t>
    </dgm:pt>
    <dgm:pt modelId="{88AFEC31-24DC-486C-9489-BB469E8F3E02}" type="sibTrans" cxnId="{9B9D8256-8616-4BE6-B596-21E1AFFF0731}">
      <dgm:prSet/>
      <dgm:spPr/>
      <dgm:t>
        <a:bodyPr/>
        <a:lstStyle/>
        <a:p>
          <a:endParaRPr lang="es-MX"/>
        </a:p>
      </dgm:t>
    </dgm:pt>
    <dgm:pt modelId="{0F636484-36DF-4CE7-A71E-71D422D7B905}">
      <dgm:prSet phldrT="[Texto]"/>
      <dgm:spPr/>
      <dgm:t>
        <a:bodyPr/>
        <a:lstStyle/>
        <a:p>
          <a:endParaRPr lang="es-MX" sz="900" dirty="0"/>
        </a:p>
      </dgm:t>
    </dgm:pt>
    <dgm:pt modelId="{15FE9244-8DB4-4825-923A-132203958746}" type="parTrans" cxnId="{6EBF839D-E96C-4F4A-B3F0-545B311ED98F}">
      <dgm:prSet/>
      <dgm:spPr/>
      <dgm:t>
        <a:bodyPr/>
        <a:lstStyle/>
        <a:p>
          <a:endParaRPr lang="es-MX"/>
        </a:p>
      </dgm:t>
    </dgm:pt>
    <dgm:pt modelId="{906E9D5E-1EA2-4D83-8A06-62F8A95C6F26}" type="sibTrans" cxnId="{6EBF839D-E96C-4F4A-B3F0-545B311ED98F}">
      <dgm:prSet/>
      <dgm:spPr/>
      <dgm:t>
        <a:bodyPr/>
        <a:lstStyle/>
        <a:p>
          <a:endParaRPr lang="es-MX"/>
        </a:p>
      </dgm:t>
    </dgm:pt>
    <dgm:pt modelId="{DC9BA585-444D-4DAE-BBE0-022CF217B6F9}">
      <dgm:prSet phldrT="[Texto]"/>
      <dgm:spPr/>
      <dgm:t>
        <a:bodyPr/>
        <a:lstStyle/>
        <a:p>
          <a:r>
            <a:rPr lang="es-MX" dirty="0" smtClean="0">
              <a:latin typeface="Algerian" pitchFamily="82" charset="0"/>
            </a:rPr>
            <a:t>Desafectación</a:t>
          </a:r>
          <a:endParaRPr lang="es-MX" dirty="0">
            <a:latin typeface="Algerian" pitchFamily="82" charset="0"/>
          </a:endParaRPr>
        </a:p>
      </dgm:t>
    </dgm:pt>
    <dgm:pt modelId="{9359A158-751E-46E3-9C42-9979F2E6BD51}" type="parTrans" cxnId="{DD8365CA-A8AD-421F-BCB5-67D83774A22E}">
      <dgm:prSet/>
      <dgm:spPr/>
      <dgm:t>
        <a:bodyPr/>
        <a:lstStyle/>
        <a:p>
          <a:endParaRPr lang="es-MX"/>
        </a:p>
      </dgm:t>
    </dgm:pt>
    <dgm:pt modelId="{3B426057-1694-40B7-AB38-1987908316F1}" type="sibTrans" cxnId="{DD8365CA-A8AD-421F-BCB5-67D83774A22E}">
      <dgm:prSet/>
      <dgm:spPr/>
      <dgm:t>
        <a:bodyPr/>
        <a:lstStyle/>
        <a:p>
          <a:endParaRPr lang="es-MX"/>
        </a:p>
      </dgm:t>
    </dgm:pt>
    <dgm:pt modelId="{5B0271CF-1139-429C-948E-B15A653EB56D}" type="pres">
      <dgm:prSet presAssocID="{8AB8A9BC-9F56-4C54-83F8-2B0E930A6696}" presName="Name0" presStyleCnt="0">
        <dgm:presLayoutVars>
          <dgm:dir/>
          <dgm:animLvl val="lvl"/>
          <dgm:resizeHandles val="exact"/>
        </dgm:presLayoutVars>
      </dgm:prSet>
      <dgm:spPr/>
      <dgm:t>
        <a:bodyPr/>
        <a:lstStyle/>
        <a:p>
          <a:endParaRPr lang="es-MX"/>
        </a:p>
      </dgm:t>
    </dgm:pt>
    <dgm:pt modelId="{2F67976C-A606-42F0-9790-33BFCDAB2BD3}" type="pres">
      <dgm:prSet presAssocID="{6F44FE54-6307-4305-827B-AC8E70C6E7F6}" presName="linNode" presStyleCnt="0"/>
      <dgm:spPr/>
    </dgm:pt>
    <dgm:pt modelId="{13E43EA7-F30D-4FE0-9C70-78DD90C6A07E}" type="pres">
      <dgm:prSet presAssocID="{6F44FE54-6307-4305-827B-AC8E70C6E7F6}" presName="parentText" presStyleLbl="node1" presStyleIdx="0" presStyleCnt="4">
        <dgm:presLayoutVars>
          <dgm:chMax val="1"/>
          <dgm:bulletEnabled val="1"/>
        </dgm:presLayoutVars>
      </dgm:prSet>
      <dgm:spPr/>
      <dgm:t>
        <a:bodyPr/>
        <a:lstStyle/>
        <a:p>
          <a:endParaRPr lang="es-MX"/>
        </a:p>
      </dgm:t>
    </dgm:pt>
    <dgm:pt modelId="{9E838A1D-0C41-4F50-B19C-1DE213659FC7}" type="pres">
      <dgm:prSet presAssocID="{6F44FE54-6307-4305-827B-AC8E70C6E7F6}" presName="descendantText" presStyleLbl="alignAccFollowNode1" presStyleIdx="0" presStyleCnt="4">
        <dgm:presLayoutVars>
          <dgm:bulletEnabled val="1"/>
        </dgm:presLayoutVars>
      </dgm:prSet>
      <dgm:spPr/>
      <dgm:t>
        <a:bodyPr/>
        <a:lstStyle/>
        <a:p>
          <a:endParaRPr lang="es-MX"/>
        </a:p>
      </dgm:t>
    </dgm:pt>
    <dgm:pt modelId="{8CB0A552-C5FA-4C41-8D0E-A5F1DA1E700D}" type="pres">
      <dgm:prSet presAssocID="{884CF475-698F-480A-9CBD-123FDF2544D5}" presName="sp" presStyleCnt="0"/>
      <dgm:spPr/>
    </dgm:pt>
    <dgm:pt modelId="{D24663EB-A078-4312-84E1-395BA14C733B}" type="pres">
      <dgm:prSet presAssocID="{4BD7963F-E56E-4826-8372-A9169C1290DE}" presName="linNode" presStyleCnt="0"/>
      <dgm:spPr/>
    </dgm:pt>
    <dgm:pt modelId="{33BD2F6E-1A14-4ED6-B3A8-27AA38947933}" type="pres">
      <dgm:prSet presAssocID="{4BD7963F-E56E-4826-8372-A9169C1290DE}" presName="parentText" presStyleLbl="node1" presStyleIdx="1" presStyleCnt="4">
        <dgm:presLayoutVars>
          <dgm:chMax val="1"/>
          <dgm:bulletEnabled val="1"/>
        </dgm:presLayoutVars>
      </dgm:prSet>
      <dgm:spPr/>
      <dgm:t>
        <a:bodyPr/>
        <a:lstStyle/>
        <a:p>
          <a:endParaRPr lang="es-MX"/>
        </a:p>
      </dgm:t>
    </dgm:pt>
    <dgm:pt modelId="{45CEC05D-99C0-4E06-9267-5A6FF2F586B9}" type="pres">
      <dgm:prSet presAssocID="{4BD7963F-E56E-4826-8372-A9169C1290DE}" presName="descendantText" presStyleLbl="alignAccFollowNode1" presStyleIdx="1" presStyleCnt="4">
        <dgm:presLayoutVars>
          <dgm:bulletEnabled val="1"/>
        </dgm:presLayoutVars>
      </dgm:prSet>
      <dgm:spPr/>
      <dgm:t>
        <a:bodyPr/>
        <a:lstStyle/>
        <a:p>
          <a:endParaRPr lang="es-MX"/>
        </a:p>
      </dgm:t>
    </dgm:pt>
    <dgm:pt modelId="{E4D44695-8C42-4027-82BC-A605484504F5}" type="pres">
      <dgm:prSet presAssocID="{C550FD6D-6607-4D72-8DAE-4CB7B5270CF6}" presName="sp" presStyleCnt="0"/>
      <dgm:spPr/>
    </dgm:pt>
    <dgm:pt modelId="{014DE67B-7FD2-4C3F-8A87-F0039C64D958}" type="pres">
      <dgm:prSet presAssocID="{E2981870-876C-4584-9C7C-CBA9F87C14DB}" presName="linNode" presStyleCnt="0"/>
      <dgm:spPr/>
    </dgm:pt>
    <dgm:pt modelId="{B6F201D3-15D8-4727-93E5-6BC34F2BE744}" type="pres">
      <dgm:prSet presAssocID="{E2981870-876C-4584-9C7C-CBA9F87C14DB}" presName="parentText" presStyleLbl="node1" presStyleIdx="2" presStyleCnt="4">
        <dgm:presLayoutVars>
          <dgm:chMax val="1"/>
          <dgm:bulletEnabled val="1"/>
        </dgm:presLayoutVars>
      </dgm:prSet>
      <dgm:spPr/>
      <dgm:t>
        <a:bodyPr/>
        <a:lstStyle/>
        <a:p>
          <a:endParaRPr lang="es-MX"/>
        </a:p>
      </dgm:t>
    </dgm:pt>
    <dgm:pt modelId="{988DDDDA-7ECA-4DC5-9672-3C5F7A44E6BD}" type="pres">
      <dgm:prSet presAssocID="{E2981870-876C-4584-9C7C-CBA9F87C14DB}" presName="descendantText" presStyleLbl="alignAccFollowNode1" presStyleIdx="2" presStyleCnt="4">
        <dgm:presLayoutVars>
          <dgm:bulletEnabled val="1"/>
        </dgm:presLayoutVars>
      </dgm:prSet>
      <dgm:spPr/>
      <dgm:t>
        <a:bodyPr/>
        <a:lstStyle/>
        <a:p>
          <a:endParaRPr lang="es-MX"/>
        </a:p>
      </dgm:t>
    </dgm:pt>
    <dgm:pt modelId="{A78F1492-7897-4E7E-8DDA-5FEC03F9D7B9}" type="pres">
      <dgm:prSet presAssocID="{58BF42DC-BF45-4EE7-8BE0-5D910647BAD5}" presName="sp" presStyleCnt="0"/>
      <dgm:spPr/>
    </dgm:pt>
    <dgm:pt modelId="{FF71567B-C880-433C-B2F6-DEA88158997D}" type="pres">
      <dgm:prSet presAssocID="{DC9BA585-444D-4DAE-BBE0-022CF217B6F9}" presName="linNode" presStyleCnt="0"/>
      <dgm:spPr/>
    </dgm:pt>
    <dgm:pt modelId="{92DE01F1-6F03-45AB-97A6-4C69B6A84C61}" type="pres">
      <dgm:prSet presAssocID="{DC9BA585-444D-4DAE-BBE0-022CF217B6F9}" presName="parentText" presStyleLbl="node1" presStyleIdx="3" presStyleCnt="4">
        <dgm:presLayoutVars>
          <dgm:chMax val="1"/>
          <dgm:bulletEnabled val="1"/>
        </dgm:presLayoutVars>
      </dgm:prSet>
      <dgm:spPr/>
      <dgm:t>
        <a:bodyPr/>
        <a:lstStyle/>
        <a:p>
          <a:endParaRPr lang="es-MX"/>
        </a:p>
      </dgm:t>
    </dgm:pt>
    <dgm:pt modelId="{DACC3351-9039-444A-9192-247BB648B625}" type="pres">
      <dgm:prSet presAssocID="{DC9BA585-444D-4DAE-BBE0-022CF217B6F9}" presName="descendantText" presStyleLbl="alignAccFollowNode1" presStyleIdx="3" presStyleCnt="4">
        <dgm:presLayoutVars>
          <dgm:bulletEnabled val="1"/>
        </dgm:presLayoutVars>
      </dgm:prSet>
      <dgm:spPr/>
      <dgm:t>
        <a:bodyPr/>
        <a:lstStyle/>
        <a:p>
          <a:endParaRPr lang="es-MX"/>
        </a:p>
      </dgm:t>
    </dgm:pt>
  </dgm:ptLst>
  <dgm:cxnLst>
    <dgm:cxn modelId="{2B59229E-17E7-4740-BCDC-360614E8AB1F}" srcId="{8AB8A9BC-9F56-4C54-83F8-2B0E930A6696}" destId="{E2981870-876C-4584-9C7C-CBA9F87C14DB}" srcOrd="2" destOrd="0" parTransId="{746B5BE7-219F-40A4-8CA1-02EF446F1673}" sibTransId="{58BF42DC-BF45-4EE7-8BE0-5D910647BAD5}"/>
    <dgm:cxn modelId="{71733916-E33A-47B1-B715-1BA1814CA29F}" srcId="{8AB8A9BC-9F56-4C54-83F8-2B0E930A6696}" destId="{6F44FE54-6307-4305-827B-AC8E70C6E7F6}" srcOrd="0" destOrd="0" parTransId="{F90CC1A8-865C-48BA-B31A-F7A951E33F04}" sibTransId="{884CF475-698F-480A-9CBD-123FDF2544D5}"/>
    <dgm:cxn modelId="{2EBA2C99-B596-48E4-A87C-9F8840EB99B0}" type="presOf" srcId="{27267005-DD6A-4CFF-834F-84E3C7F9AED5}" destId="{45CEC05D-99C0-4E06-9267-5A6FF2F586B9}" srcOrd="0" destOrd="0" presId="urn:microsoft.com/office/officeart/2005/8/layout/vList5"/>
    <dgm:cxn modelId="{C61E5DA3-FF33-48BC-96C9-87324CFB0B96}" type="presOf" srcId="{DC9BA585-444D-4DAE-BBE0-022CF217B6F9}" destId="{92DE01F1-6F03-45AB-97A6-4C69B6A84C61}" srcOrd="0" destOrd="0" presId="urn:microsoft.com/office/officeart/2005/8/layout/vList5"/>
    <dgm:cxn modelId="{696B802A-B3EC-4E31-BD37-7C4487718418}" srcId="{8AB8A9BC-9F56-4C54-83F8-2B0E930A6696}" destId="{4BD7963F-E56E-4826-8372-A9169C1290DE}" srcOrd="1" destOrd="0" parTransId="{DA4C5F99-1402-4BC8-BC19-F1EF5A4097D5}" sibTransId="{C550FD6D-6607-4D72-8DAE-4CB7B5270CF6}"/>
    <dgm:cxn modelId="{8878A7C1-8031-4C56-8236-FFB258BC1D46}" type="presOf" srcId="{4BD7963F-E56E-4826-8372-A9169C1290DE}" destId="{33BD2F6E-1A14-4ED6-B3A8-27AA38947933}" srcOrd="0" destOrd="0" presId="urn:microsoft.com/office/officeart/2005/8/layout/vList5"/>
    <dgm:cxn modelId="{9B9D8256-8616-4BE6-B596-21E1AFFF0731}" srcId="{DC9BA585-444D-4DAE-BBE0-022CF217B6F9}" destId="{CFB81644-BDA1-4D74-8CA1-C7160C8DEEF4}" srcOrd="0" destOrd="0" parTransId="{EE242127-17A5-4B18-A5BA-A0212009C9AD}" sibTransId="{88AFEC31-24DC-486C-9489-BB469E8F3E02}"/>
    <dgm:cxn modelId="{5A06E63C-F131-40FB-A810-904D9CDFB7D7}" type="presOf" srcId="{731152FD-B3FE-4E52-9997-0A7D3EB1FFDA}" destId="{988DDDDA-7ECA-4DC5-9672-3C5F7A44E6BD}" srcOrd="0" destOrd="0" presId="urn:microsoft.com/office/officeart/2005/8/layout/vList5"/>
    <dgm:cxn modelId="{DD8365CA-A8AD-421F-BCB5-67D83774A22E}" srcId="{8AB8A9BC-9F56-4C54-83F8-2B0E930A6696}" destId="{DC9BA585-444D-4DAE-BBE0-022CF217B6F9}" srcOrd="3" destOrd="0" parTransId="{9359A158-751E-46E3-9C42-9979F2E6BD51}" sibTransId="{3B426057-1694-40B7-AB38-1987908316F1}"/>
    <dgm:cxn modelId="{66486BC8-64CD-40F1-A145-1401AC73EA0A}" type="presOf" srcId="{4EF54C88-99C6-48C7-AC26-DADB0A40A910}" destId="{9E838A1D-0C41-4F50-B19C-1DE213659FC7}" srcOrd="0" destOrd="0" presId="urn:microsoft.com/office/officeart/2005/8/layout/vList5"/>
    <dgm:cxn modelId="{F261031F-6D98-4862-927C-7FFED438EA53}" srcId="{4BD7963F-E56E-4826-8372-A9169C1290DE}" destId="{27267005-DD6A-4CFF-834F-84E3C7F9AED5}" srcOrd="0" destOrd="0" parTransId="{EED82B3E-B5AF-4758-A8B7-D1724AA91FFA}" sibTransId="{3848ECCA-4E55-4ABE-8899-30E0F58EC4AC}"/>
    <dgm:cxn modelId="{4F57BEFD-A230-446C-BBA5-B829020B605A}" srcId="{E2981870-876C-4584-9C7C-CBA9F87C14DB}" destId="{731152FD-B3FE-4E52-9997-0A7D3EB1FFDA}" srcOrd="0" destOrd="0" parTransId="{2192793E-E2C2-41A3-978B-009019537371}" sibTransId="{984903A1-EDED-4C51-9CCB-01C258836EB6}"/>
    <dgm:cxn modelId="{5C9AF988-8ED6-4D3B-9892-C2A26C33EB4A}" type="presOf" srcId="{8AB8A9BC-9F56-4C54-83F8-2B0E930A6696}" destId="{5B0271CF-1139-429C-948E-B15A653EB56D}" srcOrd="0" destOrd="0" presId="urn:microsoft.com/office/officeart/2005/8/layout/vList5"/>
    <dgm:cxn modelId="{CBDF6788-5645-4BBC-818D-D1732CBBA1D4}" type="presOf" srcId="{E2981870-876C-4584-9C7C-CBA9F87C14DB}" destId="{B6F201D3-15D8-4727-93E5-6BC34F2BE744}" srcOrd="0" destOrd="0" presId="urn:microsoft.com/office/officeart/2005/8/layout/vList5"/>
    <dgm:cxn modelId="{6EBF839D-E96C-4F4A-B3F0-545B311ED98F}" srcId="{DC9BA585-444D-4DAE-BBE0-022CF217B6F9}" destId="{0F636484-36DF-4CE7-A71E-71D422D7B905}" srcOrd="1" destOrd="0" parTransId="{15FE9244-8DB4-4825-923A-132203958746}" sibTransId="{906E9D5E-1EA2-4D83-8A06-62F8A95C6F26}"/>
    <dgm:cxn modelId="{DF8E905D-C8F7-426A-8CF8-97277F0D42DD}" type="presOf" srcId="{CFB81644-BDA1-4D74-8CA1-C7160C8DEEF4}" destId="{DACC3351-9039-444A-9192-247BB648B625}" srcOrd="0" destOrd="0" presId="urn:microsoft.com/office/officeart/2005/8/layout/vList5"/>
    <dgm:cxn modelId="{8F90417A-90C0-4E56-B09B-4E7E0AF234A3}" type="presOf" srcId="{0F636484-36DF-4CE7-A71E-71D422D7B905}" destId="{DACC3351-9039-444A-9192-247BB648B625}" srcOrd="0" destOrd="1" presId="urn:microsoft.com/office/officeart/2005/8/layout/vList5"/>
    <dgm:cxn modelId="{9FEE9DD1-A879-4747-B0EE-2FEC408B43C2}" srcId="{6F44FE54-6307-4305-827B-AC8E70C6E7F6}" destId="{4EF54C88-99C6-48C7-AC26-DADB0A40A910}" srcOrd="0" destOrd="0" parTransId="{F6EAF863-ACC5-4CAF-83DB-7C6D39BA513D}" sibTransId="{6C383CB0-9D66-4B00-88C3-D04F6CE56C9D}"/>
    <dgm:cxn modelId="{E2814B4B-575B-4CCF-B11C-17F0EB40BFE7}" type="presOf" srcId="{6F44FE54-6307-4305-827B-AC8E70C6E7F6}" destId="{13E43EA7-F30D-4FE0-9C70-78DD90C6A07E}" srcOrd="0" destOrd="0" presId="urn:microsoft.com/office/officeart/2005/8/layout/vList5"/>
    <dgm:cxn modelId="{638B2E24-169B-42B4-A590-5C8DF0397784}" type="presParOf" srcId="{5B0271CF-1139-429C-948E-B15A653EB56D}" destId="{2F67976C-A606-42F0-9790-33BFCDAB2BD3}" srcOrd="0" destOrd="0" presId="urn:microsoft.com/office/officeart/2005/8/layout/vList5"/>
    <dgm:cxn modelId="{9316A8E7-F16E-4FB6-90E7-1B4FC1B60508}" type="presParOf" srcId="{2F67976C-A606-42F0-9790-33BFCDAB2BD3}" destId="{13E43EA7-F30D-4FE0-9C70-78DD90C6A07E}" srcOrd="0" destOrd="0" presId="urn:microsoft.com/office/officeart/2005/8/layout/vList5"/>
    <dgm:cxn modelId="{7A92C2D4-CCF8-4CF1-BEE8-AD22C16C3367}" type="presParOf" srcId="{2F67976C-A606-42F0-9790-33BFCDAB2BD3}" destId="{9E838A1D-0C41-4F50-B19C-1DE213659FC7}" srcOrd="1" destOrd="0" presId="urn:microsoft.com/office/officeart/2005/8/layout/vList5"/>
    <dgm:cxn modelId="{296B7DE4-580A-4C09-914C-DF897702BBB9}" type="presParOf" srcId="{5B0271CF-1139-429C-948E-B15A653EB56D}" destId="{8CB0A552-C5FA-4C41-8D0E-A5F1DA1E700D}" srcOrd="1" destOrd="0" presId="urn:microsoft.com/office/officeart/2005/8/layout/vList5"/>
    <dgm:cxn modelId="{293C219F-65E9-4BF5-8EEF-AF712B8D4EBA}" type="presParOf" srcId="{5B0271CF-1139-429C-948E-B15A653EB56D}" destId="{D24663EB-A078-4312-84E1-395BA14C733B}" srcOrd="2" destOrd="0" presId="urn:microsoft.com/office/officeart/2005/8/layout/vList5"/>
    <dgm:cxn modelId="{B3C865C2-3C91-42F6-AFC3-01914CC4720A}" type="presParOf" srcId="{D24663EB-A078-4312-84E1-395BA14C733B}" destId="{33BD2F6E-1A14-4ED6-B3A8-27AA38947933}" srcOrd="0" destOrd="0" presId="urn:microsoft.com/office/officeart/2005/8/layout/vList5"/>
    <dgm:cxn modelId="{C978A459-DC51-42A8-83D9-11A962122F88}" type="presParOf" srcId="{D24663EB-A078-4312-84E1-395BA14C733B}" destId="{45CEC05D-99C0-4E06-9267-5A6FF2F586B9}" srcOrd="1" destOrd="0" presId="urn:microsoft.com/office/officeart/2005/8/layout/vList5"/>
    <dgm:cxn modelId="{BA9EFD82-482D-4DE2-A2C4-BFD66C64C136}" type="presParOf" srcId="{5B0271CF-1139-429C-948E-B15A653EB56D}" destId="{E4D44695-8C42-4027-82BC-A605484504F5}" srcOrd="3" destOrd="0" presId="urn:microsoft.com/office/officeart/2005/8/layout/vList5"/>
    <dgm:cxn modelId="{AFB144E1-AD70-496A-8701-A65B29E953E3}" type="presParOf" srcId="{5B0271CF-1139-429C-948E-B15A653EB56D}" destId="{014DE67B-7FD2-4C3F-8A87-F0039C64D958}" srcOrd="4" destOrd="0" presId="urn:microsoft.com/office/officeart/2005/8/layout/vList5"/>
    <dgm:cxn modelId="{E94970FF-7300-4070-A02A-D2C26D4929DE}" type="presParOf" srcId="{014DE67B-7FD2-4C3F-8A87-F0039C64D958}" destId="{B6F201D3-15D8-4727-93E5-6BC34F2BE744}" srcOrd="0" destOrd="0" presId="urn:microsoft.com/office/officeart/2005/8/layout/vList5"/>
    <dgm:cxn modelId="{F19C4FBE-C937-479A-AA27-4E09967F98DD}" type="presParOf" srcId="{014DE67B-7FD2-4C3F-8A87-F0039C64D958}" destId="{988DDDDA-7ECA-4DC5-9672-3C5F7A44E6BD}" srcOrd="1" destOrd="0" presId="urn:microsoft.com/office/officeart/2005/8/layout/vList5"/>
    <dgm:cxn modelId="{0A248399-5A9B-4D8C-9CF8-1482C707715A}" type="presParOf" srcId="{5B0271CF-1139-429C-948E-B15A653EB56D}" destId="{A78F1492-7897-4E7E-8DDA-5FEC03F9D7B9}" srcOrd="5" destOrd="0" presId="urn:microsoft.com/office/officeart/2005/8/layout/vList5"/>
    <dgm:cxn modelId="{4D679201-4016-442A-9622-6AF8E03A3159}" type="presParOf" srcId="{5B0271CF-1139-429C-948E-B15A653EB56D}" destId="{FF71567B-C880-433C-B2F6-DEA88158997D}" srcOrd="6" destOrd="0" presId="urn:microsoft.com/office/officeart/2005/8/layout/vList5"/>
    <dgm:cxn modelId="{5602C237-7DCD-44D3-A7B5-5D6832C12E17}" type="presParOf" srcId="{FF71567B-C880-433C-B2F6-DEA88158997D}" destId="{92DE01F1-6F03-45AB-97A6-4C69B6A84C61}" srcOrd="0" destOrd="0" presId="urn:microsoft.com/office/officeart/2005/8/layout/vList5"/>
    <dgm:cxn modelId="{850B434F-03B9-4341-963E-22C35EA2C433}" type="presParOf" srcId="{FF71567B-C880-433C-B2F6-DEA88158997D}" destId="{DACC3351-9039-444A-9192-247BB648B625}"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3E8117E-FE97-4834-8CDE-1610F7A042E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8EB80D5A-6F59-4902-836F-69B59D1F84E6}">
      <dgm:prSet phldrT="[Texto]"/>
      <dgm:spPr/>
      <dgm:t>
        <a:bodyPr/>
        <a:lstStyle/>
        <a:p>
          <a:r>
            <a:rPr lang="es-MX" dirty="0" smtClean="0"/>
            <a:t>Registro Público de la Propiedad Federal </a:t>
          </a:r>
          <a:endParaRPr lang="es-MX" dirty="0"/>
        </a:p>
      </dgm:t>
    </dgm:pt>
    <dgm:pt modelId="{E389D026-0123-4192-A5A2-2E85052FF4BC}" type="parTrans" cxnId="{9F125378-C759-474E-B43B-4D79899E762D}">
      <dgm:prSet/>
      <dgm:spPr/>
      <dgm:t>
        <a:bodyPr/>
        <a:lstStyle/>
        <a:p>
          <a:endParaRPr lang="es-MX"/>
        </a:p>
      </dgm:t>
    </dgm:pt>
    <dgm:pt modelId="{67425B14-EC59-48BE-A9DD-73A4DF8F0E6B}" type="sibTrans" cxnId="{9F125378-C759-474E-B43B-4D79899E762D}">
      <dgm:prSet/>
      <dgm:spPr/>
      <dgm:t>
        <a:bodyPr/>
        <a:lstStyle/>
        <a:p>
          <a:endParaRPr lang="es-MX"/>
        </a:p>
      </dgm:t>
    </dgm:pt>
    <dgm:pt modelId="{D08824E2-1182-4AC5-9516-B3729EE0A68A}">
      <dgm:prSet phldrT="[Texto]" custT="1"/>
      <dgm:spPr/>
      <dgm:t>
        <a:bodyPr/>
        <a:lstStyle/>
        <a:p>
          <a:r>
            <a:rPr lang="es-MX" sz="1400" dirty="0" smtClean="0"/>
            <a:t>Esta constituido por el conjunto de </a:t>
          </a:r>
          <a:r>
            <a:rPr lang="es-MX" sz="1400" b="1" dirty="0" smtClean="0"/>
            <a:t>libros, folios reales u otros medios de captura, almacenamiento y procesamiento de los datos </a:t>
          </a:r>
          <a:r>
            <a:rPr lang="es-MX" sz="1400" b="0" dirty="0" smtClean="0"/>
            <a:t>r</a:t>
          </a:r>
          <a:r>
            <a:rPr lang="es-MX" sz="1400" dirty="0" smtClean="0"/>
            <a:t>elativos a los documentos que acrediten derechos reales y personales sobre los inmuebles, así como por el primer testimonio u original de los mencionados documentos.</a:t>
          </a:r>
          <a:endParaRPr lang="es-MX" sz="1400" dirty="0"/>
        </a:p>
      </dgm:t>
    </dgm:pt>
    <dgm:pt modelId="{7DEEF5FB-207C-436D-92CA-30AB683FE6CE}" type="parTrans" cxnId="{6C72D3D1-A7CC-42AB-B8A5-BB428E7BC452}">
      <dgm:prSet/>
      <dgm:spPr/>
      <dgm:t>
        <a:bodyPr/>
        <a:lstStyle/>
        <a:p>
          <a:endParaRPr lang="es-MX"/>
        </a:p>
      </dgm:t>
    </dgm:pt>
    <dgm:pt modelId="{1747D03D-1288-48EF-9DA8-B77AACAEE8DC}" type="sibTrans" cxnId="{6C72D3D1-A7CC-42AB-B8A5-BB428E7BC452}">
      <dgm:prSet/>
      <dgm:spPr/>
      <dgm:t>
        <a:bodyPr/>
        <a:lstStyle/>
        <a:p>
          <a:endParaRPr lang="es-MX"/>
        </a:p>
      </dgm:t>
    </dgm:pt>
    <dgm:pt modelId="{22EBDE31-5551-486A-A786-70B4D5AEEDAC}" type="pres">
      <dgm:prSet presAssocID="{83E8117E-FE97-4834-8CDE-1610F7A042E5}" presName="Name0" presStyleCnt="0">
        <dgm:presLayoutVars>
          <dgm:dir/>
          <dgm:animLvl val="lvl"/>
          <dgm:resizeHandles/>
        </dgm:presLayoutVars>
      </dgm:prSet>
      <dgm:spPr/>
      <dgm:t>
        <a:bodyPr/>
        <a:lstStyle/>
        <a:p>
          <a:endParaRPr lang="es-MX"/>
        </a:p>
      </dgm:t>
    </dgm:pt>
    <dgm:pt modelId="{90A10E91-725D-408E-9AFF-54F3EEB0651A}" type="pres">
      <dgm:prSet presAssocID="{8EB80D5A-6F59-4902-836F-69B59D1F84E6}" presName="linNode" presStyleCnt="0"/>
      <dgm:spPr/>
    </dgm:pt>
    <dgm:pt modelId="{809987A8-7135-4C08-B2D2-03129F2F7F07}" type="pres">
      <dgm:prSet presAssocID="{8EB80D5A-6F59-4902-836F-69B59D1F84E6}" presName="parentShp" presStyleLbl="node1" presStyleIdx="0" presStyleCnt="1" custScaleX="112552" custScaleY="61643">
        <dgm:presLayoutVars>
          <dgm:bulletEnabled val="1"/>
        </dgm:presLayoutVars>
      </dgm:prSet>
      <dgm:spPr/>
      <dgm:t>
        <a:bodyPr/>
        <a:lstStyle/>
        <a:p>
          <a:endParaRPr lang="es-MX"/>
        </a:p>
      </dgm:t>
    </dgm:pt>
    <dgm:pt modelId="{144408C5-682C-4844-964A-BF8BD786C117}" type="pres">
      <dgm:prSet presAssocID="{8EB80D5A-6F59-4902-836F-69B59D1F84E6}" presName="childShp" presStyleLbl="bgAccFollowNode1" presStyleIdx="0" presStyleCnt="1" custScaleY="61703">
        <dgm:presLayoutVars>
          <dgm:bulletEnabled val="1"/>
        </dgm:presLayoutVars>
      </dgm:prSet>
      <dgm:spPr/>
      <dgm:t>
        <a:bodyPr/>
        <a:lstStyle/>
        <a:p>
          <a:endParaRPr lang="es-MX"/>
        </a:p>
      </dgm:t>
    </dgm:pt>
  </dgm:ptLst>
  <dgm:cxnLst>
    <dgm:cxn modelId="{6C72D3D1-A7CC-42AB-B8A5-BB428E7BC452}" srcId="{8EB80D5A-6F59-4902-836F-69B59D1F84E6}" destId="{D08824E2-1182-4AC5-9516-B3729EE0A68A}" srcOrd="0" destOrd="0" parTransId="{7DEEF5FB-207C-436D-92CA-30AB683FE6CE}" sibTransId="{1747D03D-1288-48EF-9DA8-B77AACAEE8DC}"/>
    <dgm:cxn modelId="{6399CAFD-4272-4C8B-8BCD-1BC5BCBC3FBA}" type="presOf" srcId="{D08824E2-1182-4AC5-9516-B3729EE0A68A}" destId="{144408C5-682C-4844-964A-BF8BD786C117}" srcOrd="0" destOrd="0" presId="urn:microsoft.com/office/officeart/2005/8/layout/vList6"/>
    <dgm:cxn modelId="{1024736B-22BD-4BF7-BC06-264FD22A16D4}" type="presOf" srcId="{83E8117E-FE97-4834-8CDE-1610F7A042E5}" destId="{22EBDE31-5551-486A-A786-70B4D5AEEDAC}" srcOrd="0" destOrd="0" presId="urn:microsoft.com/office/officeart/2005/8/layout/vList6"/>
    <dgm:cxn modelId="{9F125378-C759-474E-B43B-4D79899E762D}" srcId="{83E8117E-FE97-4834-8CDE-1610F7A042E5}" destId="{8EB80D5A-6F59-4902-836F-69B59D1F84E6}" srcOrd="0" destOrd="0" parTransId="{E389D026-0123-4192-A5A2-2E85052FF4BC}" sibTransId="{67425B14-EC59-48BE-A9DD-73A4DF8F0E6B}"/>
    <dgm:cxn modelId="{4C7E57B6-97A6-4C71-8395-45791DFBB4B4}" type="presOf" srcId="{8EB80D5A-6F59-4902-836F-69B59D1F84E6}" destId="{809987A8-7135-4C08-B2D2-03129F2F7F07}" srcOrd="0" destOrd="0" presId="urn:microsoft.com/office/officeart/2005/8/layout/vList6"/>
    <dgm:cxn modelId="{F6E9D970-C388-4A23-90DD-123811DC1B77}" type="presParOf" srcId="{22EBDE31-5551-486A-A786-70B4D5AEEDAC}" destId="{90A10E91-725D-408E-9AFF-54F3EEB0651A}" srcOrd="0" destOrd="0" presId="urn:microsoft.com/office/officeart/2005/8/layout/vList6"/>
    <dgm:cxn modelId="{A3955E72-4750-49BB-A330-D5B8AA9F17F2}" type="presParOf" srcId="{90A10E91-725D-408E-9AFF-54F3EEB0651A}" destId="{809987A8-7135-4C08-B2D2-03129F2F7F07}" srcOrd="0" destOrd="0" presId="urn:microsoft.com/office/officeart/2005/8/layout/vList6"/>
    <dgm:cxn modelId="{CF37C201-223B-4861-81D7-C681902AD894}" type="presParOf" srcId="{90A10E91-725D-408E-9AFF-54F3EEB0651A}" destId="{144408C5-682C-4844-964A-BF8BD786C117}"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8D2113-1109-4204-B003-62861ECE06AE}"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s-MX"/>
        </a:p>
      </dgm:t>
    </dgm:pt>
    <dgm:pt modelId="{467DD022-6082-4C86-BCAA-CCDEE259739C}">
      <dgm:prSet phldrT="[Texto]"/>
      <dgm:spPr/>
      <dgm:t>
        <a:bodyPr/>
        <a:lstStyle/>
        <a:p>
          <a:r>
            <a:rPr lang="es-MX" dirty="0" smtClean="0"/>
            <a:t>Sistema de Administración Inmobiliaria Federal y Paraestatal</a:t>
          </a:r>
          <a:endParaRPr lang="es-MX" dirty="0"/>
        </a:p>
      </dgm:t>
    </dgm:pt>
    <dgm:pt modelId="{84CCA445-7268-4165-B63B-C32C8737A067}" type="parTrans" cxnId="{84E8324C-15B1-402A-8A96-B090AC7D83E9}">
      <dgm:prSet/>
      <dgm:spPr/>
      <dgm:t>
        <a:bodyPr/>
        <a:lstStyle/>
        <a:p>
          <a:endParaRPr lang="es-MX"/>
        </a:p>
      </dgm:t>
    </dgm:pt>
    <dgm:pt modelId="{BFB3500B-0683-4DA6-98E3-B851896A9AC3}" type="sibTrans" cxnId="{84E8324C-15B1-402A-8A96-B090AC7D83E9}">
      <dgm:prSet/>
      <dgm:spPr/>
      <dgm:t>
        <a:bodyPr/>
        <a:lstStyle/>
        <a:p>
          <a:r>
            <a:rPr lang="es-MX" dirty="0" smtClean="0"/>
            <a:t>es operado por:</a:t>
          </a:r>
          <a:endParaRPr lang="es-MX" dirty="0"/>
        </a:p>
      </dgm:t>
    </dgm:pt>
    <dgm:pt modelId="{75F6E444-A50B-42E3-846C-DD9062B5FF83}" type="asst">
      <dgm:prSet phldrT="[Texto]"/>
      <dgm:spPr/>
      <dgm:t>
        <a:bodyPr/>
        <a:lstStyle/>
        <a:p>
          <a:r>
            <a:rPr lang="es-MX" dirty="0" smtClean="0"/>
            <a:t>Comité del Patrimonio Inmobiliario Federal y Paraestatal</a:t>
          </a:r>
          <a:endParaRPr lang="es-MX" dirty="0"/>
        </a:p>
      </dgm:t>
    </dgm:pt>
    <dgm:pt modelId="{28AEBF49-7E05-4630-88B9-7FD2DA93BF4B}" type="parTrans" cxnId="{1D1D95D4-AB01-4905-BEEB-07E48C568270}">
      <dgm:prSet/>
      <dgm:spPr/>
      <dgm:t>
        <a:bodyPr/>
        <a:lstStyle/>
        <a:p>
          <a:endParaRPr lang="es-MX"/>
        </a:p>
      </dgm:t>
    </dgm:pt>
    <dgm:pt modelId="{37C3D70D-73F9-41E2-8D22-F62E9E31F5CD}" type="sibTrans" cxnId="{1D1D95D4-AB01-4905-BEEB-07E48C568270}">
      <dgm:prSet custT="1"/>
      <dgm:spPr/>
      <dgm:t>
        <a:bodyPr/>
        <a:lstStyle/>
        <a:p>
          <a:pPr algn="ctr"/>
          <a:r>
            <a:rPr lang="es-MX" sz="800" dirty="0" smtClean="0"/>
            <a:t>Es presidido por la Secretaria de la Función Pública y se integra con:</a:t>
          </a:r>
          <a:endParaRPr lang="es-MX" sz="800" dirty="0"/>
        </a:p>
      </dgm:t>
    </dgm:pt>
    <dgm:pt modelId="{28C5EA0E-6B16-478C-B9A3-D59DE8722F69}">
      <dgm:prSet phldrT="[Texto]"/>
      <dgm:spPr/>
      <dgm:t>
        <a:bodyPr/>
        <a:lstStyle/>
        <a:p>
          <a:r>
            <a:rPr lang="es-MX" dirty="0" smtClean="0"/>
            <a:t>Dependencias administradoras de inmuebles </a:t>
          </a:r>
          <a:endParaRPr lang="es-MX" dirty="0"/>
        </a:p>
      </dgm:t>
    </dgm:pt>
    <dgm:pt modelId="{DB2E39B3-75A6-4DA8-BCCB-D66510EC5EBE}" type="parTrans" cxnId="{F5B7F658-CE1F-4214-A68F-87DC90C85355}">
      <dgm:prSet/>
      <dgm:spPr/>
      <dgm:t>
        <a:bodyPr/>
        <a:lstStyle/>
        <a:p>
          <a:endParaRPr lang="es-MX"/>
        </a:p>
      </dgm:t>
    </dgm:pt>
    <dgm:pt modelId="{6615F16C-3ED0-48C1-8F6C-EA33DA6AF1A2}" type="sibTrans" cxnId="{F5B7F658-CE1F-4214-A68F-87DC90C85355}">
      <dgm:prSet/>
      <dgm:spPr/>
      <dgm:t>
        <a:bodyPr/>
        <a:lstStyle/>
        <a:p>
          <a:pPr algn="ctr"/>
          <a:r>
            <a:rPr lang="es-MX" dirty="0" smtClean="0"/>
            <a:t>SEGOB, SEMARNAT, SCT, SECRETARIA DE CULTURA, SEDATU</a:t>
          </a:r>
          <a:endParaRPr lang="es-MX" dirty="0"/>
        </a:p>
      </dgm:t>
    </dgm:pt>
    <dgm:pt modelId="{9D52B498-FB01-435D-BF02-05AA61978E82}">
      <dgm:prSet phldrT="[Texto]"/>
      <dgm:spPr/>
      <dgm:t>
        <a:bodyPr/>
        <a:lstStyle/>
        <a:p>
          <a:r>
            <a:rPr lang="es-MX" dirty="0" smtClean="0"/>
            <a:t>Secretaria de Hacienda y Crédito Público </a:t>
          </a:r>
          <a:endParaRPr lang="es-MX" dirty="0"/>
        </a:p>
      </dgm:t>
    </dgm:pt>
    <dgm:pt modelId="{99C9C4A6-5ED2-4A19-9E5E-EF8EF8350C7F}" type="parTrans" cxnId="{1CE60C7F-EA06-4B12-996A-BE48BEA31D62}">
      <dgm:prSet/>
      <dgm:spPr/>
      <dgm:t>
        <a:bodyPr/>
        <a:lstStyle/>
        <a:p>
          <a:endParaRPr lang="es-MX"/>
        </a:p>
      </dgm:t>
    </dgm:pt>
    <dgm:pt modelId="{5DFC0C4A-71F7-4209-B5C2-FC7EECB8FE9B}" type="sibTrans" cxnId="{1CE60C7F-EA06-4B12-996A-BE48BEA31D62}">
      <dgm:prSet/>
      <dgm:spPr/>
      <dgm:t>
        <a:bodyPr/>
        <a:lstStyle/>
        <a:p>
          <a:endParaRPr lang="es-MX"/>
        </a:p>
      </dgm:t>
    </dgm:pt>
    <dgm:pt modelId="{70ADD76A-4FD8-4C98-BCF2-C1471A634710}">
      <dgm:prSet phldrT="[Texto]"/>
      <dgm:spPr/>
      <dgm:t>
        <a:bodyPr/>
        <a:lstStyle/>
        <a:p>
          <a:r>
            <a:rPr lang="es-MX" dirty="0" smtClean="0"/>
            <a:t>5 entidades paraestatales con el mayor número de inmuebles </a:t>
          </a:r>
          <a:endParaRPr lang="es-MX" dirty="0"/>
        </a:p>
      </dgm:t>
    </dgm:pt>
    <dgm:pt modelId="{8087D8BE-20C3-430A-B3A1-594C366D30F7}" type="parTrans" cxnId="{5346190B-1ED6-49EA-8533-58176D160931}">
      <dgm:prSet/>
      <dgm:spPr/>
      <dgm:t>
        <a:bodyPr/>
        <a:lstStyle/>
        <a:p>
          <a:endParaRPr lang="es-MX"/>
        </a:p>
      </dgm:t>
    </dgm:pt>
    <dgm:pt modelId="{CF159F66-932B-41C2-8579-99969EA31782}" type="sibTrans" cxnId="{5346190B-1ED6-49EA-8533-58176D160931}">
      <dgm:prSet/>
      <dgm:spPr/>
      <dgm:t>
        <a:bodyPr/>
        <a:lstStyle/>
        <a:p>
          <a:r>
            <a:rPr lang="es-MX" dirty="0" smtClean="0"/>
            <a:t>PEMEX, DICONSA,IMSS,CFE, ISSSTE</a:t>
          </a:r>
          <a:endParaRPr lang="es-MX" dirty="0"/>
        </a:p>
      </dgm:t>
    </dgm:pt>
    <dgm:pt modelId="{7160A332-44FA-437A-88AA-D91BFEC3C699}" type="pres">
      <dgm:prSet presAssocID="{A78D2113-1109-4204-B003-62861ECE06AE}" presName="hierChild1" presStyleCnt="0">
        <dgm:presLayoutVars>
          <dgm:orgChart val="1"/>
          <dgm:chPref val="1"/>
          <dgm:dir/>
          <dgm:animOne val="branch"/>
          <dgm:animLvl val="lvl"/>
          <dgm:resizeHandles/>
        </dgm:presLayoutVars>
      </dgm:prSet>
      <dgm:spPr/>
      <dgm:t>
        <a:bodyPr/>
        <a:lstStyle/>
        <a:p>
          <a:endParaRPr lang="es-MX"/>
        </a:p>
      </dgm:t>
    </dgm:pt>
    <dgm:pt modelId="{812AEEEE-CE67-4379-AF4D-D18875DDE2A0}" type="pres">
      <dgm:prSet presAssocID="{467DD022-6082-4C86-BCAA-CCDEE259739C}" presName="hierRoot1" presStyleCnt="0">
        <dgm:presLayoutVars>
          <dgm:hierBranch val="init"/>
        </dgm:presLayoutVars>
      </dgm:prSet>
      <dgm:spPr/>
    </dgm:pt>
    <dgm:pt modelId="{CD055E5E-30E2-4EBD-AF72-AA34C0DF9DE8}" type="pres">
      <dgm:prSet presAssocID="{467DD022-6082-4C86-BCAA-CCDEE259739C}" presName="rootComposite1" presStyleCnt="0"/>
      <dgm:spPr/>
    </dgm:pt>
    <dgm:pt modelId="{A09F61EB-6B53-463B-9966-7FD0647A1E5F}" type="pres">
      <dgm:prSet presAssocID="{467DD022-6082-4C86-BCAA-CCDEE259739C}" presName="rootText1" presStyleLbl="node0" presStyleIdx="0" presStyleCnt="1">
        <dgm:presLayoutVars>
          <dgm:chMax/>
          <dgm:chPref val="3"/>
        </dgm:presLayoutVars>
      </dgm:prSet>
      <dgm:spPr/>
      <dgm:t>
        <a:bodyPr/>
        <a:lstStyle/>
        <a:p>
          <a:endParaRPr lang="es-MX"/>
        </a:p>
      </dgm:t>
    </dgm:pt>
    <dgm:pt modelId="{68EFF3EA-04D5-4527-94A8-F3982D4DFADB}" type="pres">
      <dgm:prSet presAssocID="{467DD022-6082-4C86-BCAA-CCDEE259739C}" presName="titleText1" presStyleLbl="fgAcc0" presStyleIdx="0" presStyleCnt="1" custLinFactNeighborX="11194" custLinFactNeighborY="38315">
        <dgm:presLayoutVars>
          <dgm:chMax val="0"/>
          <dgm:chPref val="0"/>
        </dgm:presLayoutVars>
      </dgm:prSet>
      <dgm:spPr/>
      <dgm:t>
        <a:bodyPr/>
        <a:lstStyle/>
        <a:p>
          <a:endParaRPr lang="es-MX"/>
        </a:p>
      </dgm:t>
    </dgm:pt>
    <dgm:pt modelId="{B0EE3574-291F-49FD-9970-4382C86C0639}" type="pres">
      <dgm:prSet presAssocID="{467DD022-6082-4C86-BCAA-CCDEE259739C}" presName="rootConnector1" presStyleLbl="node1" presStyleIdx="0" presStyleCnt="3"/>
      <dgm:spPr/>
      <dgm:t>
        <a:bodyPr/>
        <a:lstStyle/>
        <a:p>
          <a:endParaRPr lang="es-MX"/>
        </a:p>
      </dgm:t>
    </dgm:pt>
    <dgm:pt modelId="{11AFB317-24E5-47EC-81D0-FD453ED91264}" type="pres">
      <dgm:prSet presAssocID="{467DD022-6082-4C86-BCAA-CCDEE259739C}" presName="hierChild2" presStyleCnt="0"/>
      <dgm:spPr/>
    </dgm:pt>
    <dgm:pt modelId="{F249392C-CF5C-4A4D-91F1-60889D2B512E}" type="pres">
      <dgm:prSet presAssocID="{DB2E39B3-75A6-4DA8-BCCB-D66510EC5EBE}" presName="Name37" presStyleLbl="parChTrans1D2" presStyleIdx="0" presStyleCnt="4"/>
      <dgm:spPr/>
      <dgm:t>
        <a:bodyPr/>
        <a:lstStyle/>
        <a:p>
          <a:endParaRPr lang="es-MX"/>
        </a:p>
      </dgm:t>
    </dgm:pt>
    <dgm:pt modelId="{E987EF53-F7DF-4E93-A1BD-A4116BA3B6E5}" type="pres">
      <dgm:prSet presAssocID="{28C5EA0E-6B16-478C-B9A3-D59DE8722F69}" presName="hierRoot2" presStyleCnt="0">
        <dgm:presLayoutVars>
          <dgm:hierBranch val="init"/>
        </dgm:presLayoutVars>
      </dgm:prSet>
      <dgm:spPr/>
    </dgm:pt>
    <dgm:pt modelId="{0CD3536D-C937-43C2-8939-81BD15D5B15C}" type="pres">
      <dgm:prSet presAssocID="{28C5EA0E-6B16-478C-B9A3-D59DE8722F69}" presName="rootComposite" presStyleCnt="0"/>
      <dgm:spPr/>
    </dgm:pt>
    <dgm:pt modelId="{5910AD5A-0729-41DA-BB08-78C7F1E819E8}" type="pres">
      <dgm:prSet presAssocID="{28C5EA0E-6B16-478C-B9A3-D59DE8722F69}" presName="rootText" presStyleLbl="node1" presStyleIdx="0" presStyleCnt="3">
        <dgm:presLayoutVars>
          <dgm:chMax/>
          <dgm:chPref val="3"/>
        </dgm:presLayoutVars>
      </dgm:prSet>
      <dgm:spPr/>
      <dgm:t>
        <a:bodyPr/>
        <a:lstStyle/>
        <a:p>
          <a:endParaRPr lang="es-MX"/>
        </a:p>
      </dgm:t>
    </dgm:pt>
    <dgm:pt modelId="{46A38AB9-01E2-473D-AE02-55AD99040994}" type="pres">
      <dgm:prSet presAssocID="{28C5EA0E-6B16-478C-B9A3-D59DE8722F69}" presName="titleText2" presStyleLbl="fgAcc1" presStyleIdx="0" presStyleCnt="3" custScaleX="129511">
        <dgm:presLayoutVars>
          <dgm:chMax val="0"/>
          <dgm:chPref val="0"/>
        </dgm:presLayoutVars>
      </dgm:prSet>
      <dgm:spPr/>
      <dgm:t>
        <a:bodyPr/>
        <a:lstStyle/>
        <a:p>
          <a:endParaRPr lang="es-MX"/>
        </a:p>
      </dgm:t>
    </dgm:pt>
    <dgm:pt modelId="{A76BC1C0-A0C7-427C-8CA4-5142A0F7834B}" type="pres">
      <dgm:prSet presAssocID="{28C5EA0E-6B16-478C-B9A3-D59DE8722F69}" presName="rootConnector" presStyleLbl="node2" presStyleIdx="0" presStyleCnt="0"/>
      <dgm:spPr/>
      <dgm:t>
        <a:bodyPr/>
        <a:lstStyle/>
        <a:p>
          <a:endParaRPr lang="es-MX"/>
        </a:p>
      </dgm:t>
    </dgm:pt>
    <dgm:pt modelId="{F4836F7B-48CF-4078-8F47-94BBDF7F070E}" type="pres">
      <dgm:prSet presAssocID="{28C5EA0E-6B16-478C-B9A3-D59DE8722F69}" presName="hierChild4" presStyleCnt="0"/>
      <dgm:spPr/>
    </dgm:pt>
    <dgm:pt modelId="{E3FFF93E-443B-4C62-B6FB-5346E265CB0A}" type="pres">
      <dgm:prSet presAssocID="{28C5EA0E-6B16-478C-B9A3-D59DE8722F69}" presName="hierChild5" presStyleCnt="0"/>
      <dgm:spPr/>
    </dgm:pt>
    <dgm:pt modelId="{9732E4FE-6635-4C84-A26B-9BB8579133C3}" type="pres">
      <dgm:prSet presAssocID="{99C9C4A6-5ED2-4A19-9E5E-EF8EF8350C7F}" presName="Name37" presStyleLbl="parChTrans1D2" presStyleIdx="1" presStyleCnt="4"/>
      <dgm:spPr/>
      <dgm:t>
        <a:bodyPr/>
        <a:lstStyle/>
        <a:p>
          <a:endParaRPr lang="es-MX"/>
        </a:p>
      </dgm:t>
    </dgm:pt>
    <dgm:pt modelId="{8BF8EC31-8F36-4809-9D82-3DD14644C307}" type="pres">
      <dgm:prSet presAssocID="{9D52B498-FB01-435D-BF02-05AA61978E82}" presName="hierRoot2" presStyleCnt="0">
        <dgm:presLayoutVars>
          <dgm:hierBranch val="init"/>
        </dgm:presLayoutVars>
      </dgm:prSet>
      <dgm:spPr/>
    </dgm:pt>
    <dgm:pt modelId="{8E04E806-FC8B-40F8-AD7E-4178E05C7AEF}" type="pres">
      <dgm:prSet presAssocID="{9D52B498-FB01-435D-BF02-05AA61978E82}" presName="rootComposite" presStyleCnt="0"/>
      <dgm:spPr/>
    </dgm:pt>
    <dgm:pt modelId="{AE996363-FCFC-4A1D-A7B3-F7A5EABB3F44}" type="pres">
      <dgm:prSet presAssocID="{9D52B498-FB01-435D-BF02-05AA61978E82}" presName="rootText" presStyleLbl="node1" presStyleIdx="1" presStyleCnt="3">
        <dgm:presLayoutVars>
          <dgm:chMax/>
          <dgm:chPref val="3"/>
        </dgm:presLayoutVars>
      </dgm:prSet>
      <dgm:spPr/>
      <dgm:t>
        <a:bodyPr/>
        <a:lstStyle/>
        <a:p>
          <a:endParaRPr lang="es-MX"/>
        </a:p>
      </dgm:t>
    </dgm:pt>
    <dgm:pt modelId="{27DC0D6B-D580-4950-ADA1-8C511F6017C6}" type="pres">
      <dgm:prSet presAssocID="{9D52B498-FB01-435D-BF02-05AA61978E82}" presName="titleText2" presStyleLbl="fgAcc1" presStyleIdx="1" presStyleCnt="3" custScaleX="99170" custScaleY="104772">
        <dgm:presLayoutVars>
          <dgm:chMax val="0"/>
          <dgm:chPref val="0"/>
        </dgm:presLayoutVars>
      </dgm:prSet>
      <dgm:spPr/>
      <dgm:t>
        <a:bodyPr/>
        <a:lstStyle/>
        <a:p>
          <a:endParaRPr lang="es-MX"/>
        </a:p>
      </dgm:t>
    </dgm:pt>
    <dgm:pt modelId="{AAC657AA-7869-4D5D-83EA-E7E5B089692B}" type="pres">
      <dgm:prSet presAssocID="{9D52B498-FB01-435D-BF02-05AA61978E82}" presName="rootConnector" presStyleLbl="node2" presStyleIdx="0" presStyleCnt="0"/>
      <dgm:spPr/>
      <dgm:t>
        <a:bodyPr/>
        <a:lstStyle/>
        <a:p>
          <a:endParaRPr lang="es-MX"/>
        </a:p>
      </dgm:t>
    </dgm:pt>
    <dgm:pt modelId="{4F8DCC9D-37EB-4333-907E-F3ECD5C7D153}" type="pres">
      <dgm:prSet presAssocID="{9D52B498-FB01-435D-BF02-05AA61978E82}" presName="hierChild4" presStyleCnt="0"/>
      <dgm:spPr/>
    </dgm:pt>
    <dgm:pt modelId="{7A0A8660-2B4E-4D2E-938C-50F51192FA0C}" type="pres">
      <dgm:prSet presAssocID="{9D52B498-FB01-435D-BF02-05AA61978E82}" presName="hierChild5" presStyleCnt="0"/>
      <dgm:spPr/>
    </dgm:pt>
    <dgm:pt modelId="{88437203-7962-42FB-974B-745BB4A63029}" type="pres">
      <dgm:prSet presAssocID="{8087D8BE-20C3-430A-B3A1-594C366D30F7}" presName="Name37" presStyleLbl="parChTrans1D2" presStyleIdx="2" presStyleCnt="4"/>
      <dgm:spPr/>
      <dgm:t>
        <a:bodyPr/>
        <a:lstStyle/>
        <a:p>
          <a:endParaRPr lang="es-MX"/>
        </a:p>
      </dgm:t>
    </dgm:pt>
    <dgm:pt modelId="{22BDDB64-C1FF-4066-BE19-78D6B47DA1B0}" type="pres">
      <dgm:prSet presAssocID="{70ADD76A-4FD8-4C98-BCF2-C1471A634710}" presName="hierRoot2" presStyleCnt="0">
        <dgm:presLayoutVars>
          <dgm:hierBranch val="init"/>
        </dgm:presLayoutVars>
      </dgm:prSet>
      <dgm:spPr/>
    </dgm:pt>
    <dgm:pt modelId="{DDDCC0A7-00CC-43FC-9931-B7359385FC25}" type="pres">
      <dgm:prSet presAssocID="{70ADD76A-4FD8-4C98-BCF2-C1471A634710}" presName="rootComposite" presStyleCnt="0"/>
      <dgm:spPr/>
    </dgm:pt>
    <dgm:pt modelId="{EB18B5FE-8861-4EF9-8F5D-F33B064CDAE6}" type="pres">
      <dgm:prSet presAssocID="{70ADD76A-4FD8-4C98-BCF2-C1471A634710}" presName="rootText" presStyleLbl="node1" presStyleIdx="2" presStyleCnt="3">
        <dgm:presLayoutVars>
          <dgm:chMax/>
          <dgm:chPref val="3"/>
        </dgm:presLayoutVars>
      </dgm:prSet>
      <dgm:spPr/>
      <dgm:t>
        <a:bodyPr/>
        <a:lstStyle/>
        <a:p>
          <a:endParaRPr lang="es-MX"/>
        </a:p>
      </dgm:t>
    </dgm:pt>
    <dgm:pt modelId="{1FD59CF6-7776-41A6-8412-E1949F86AE7D}" type="pres">
      <dgm:prSet presAssocID="{70ADD76A-4FD8-4C98-BCF2-C1471A634710}" presName="titleText2" presStyleLbl="fgAcc1" presStyleIdx="2" presStyleCnt="3" custScaleX="153172" custLinFactNeighborX="15675" custLinFactNeighborY="29876">
        <dgm:presLayoutVars>
          <dgm:chMax val="0"/>
          <dgm:chPref val="0"/>
        </dgm:presLayoutVars>
      </dgm:prSet>
      <dgm:spPr/>
      <dgm:t>
        <a:bodyPr/>
        <a:lstStyle/>
        <a:p>
          <a:endParaRPr lang="es-MX"/>
        </a:p>
      </dgm:t>
    </dgm:pt>
    <dgm:pt modelId="{BBF10974-2B86-49A7-B732-31CFE51950CB}" type="pres">
      <dgm:prSet presAssocID="{70ADD76A-4FD8-4C98-BCF2-C1471A634710}" presName="rootConnector" presStyleLbl="node2" presStyleIdx="0" presStyleCnt="0"/>
      <dgm:spPr/>
      <dgm:t>
        <a:bodyPr/>
        <a:lstStyle/>
        <a:p>
          <a:endParaRPr lang="es-MX"/>
        </a:p>
      </dgm:t>
    </dgm:pt>
    <dgm:pt modelId="{0C5DAE20-EAD5-4107-A847-DAB0A6EDF06F}" type="pres">
      <dgm:prSet presAssocID="{70ADD76A-4FD8-4C98-BCF2-C1471A634710}" presName="hierChild4" presStyleCnt="0"/>
      <dgm:spPr/>
    </dgm:pt>
    <dgm:pt modelId="{7617061B-A923-4924-9513-0C34087902B2}" type="pres">
      <dgm:prSet presAssocID="{70ADD76A-4FD8-4C98-BCF2-C1471A634710}" presName="hierChild5" presStyleCnt="0"/>
      <dgm:spPr/>
    </dgm:pt>
    <dgm:pt modelId="{9CEF4607-FCB8-4A35-B217-3EB49C61F54F}" type="pres">
      <dgm:prSet presAssocID="{467DD022-6082-4C86-BCAA-CCDEE259739C}" presName="hierChild3" presStyleCnt="0"/>
      <dgm:spPr/>
    </dgm:pt>
    <dgm:pt modelId="{FA011A7D-4FAD-4F68-99B9-7FE22CD624CF}" type="pres">
      <dgm:prSet presAssocID="{28AEBF49-7E05-4630-88B9-7FD2DA93BF4B}" presName="Name96" presStyleLbl="parChTrans1D2" presStyleIdx="3" presStyleCnt="4"/>
      <dgm:spPr/>
      <dgm:t>
        <a:bodyPr/>
        <a:lstStyle/>
        <a:p>
          <a:endParaRPr lang="es-MX"/>
        </a:p>
      </dgm:t>
    </dgm:pt>
    <dgm:pt modelId="{4728ECBA-344C-4553-9E2B-00C922E77587}" type="pres">
      <dgm:prSet presAssocID="{75F6E444-A50B-42E3-846C-DD9062B5FF83}" presName="hierRoot3" presStyleCnt="0">
        <dgm:presLayoutVars>
          <dgm:hierBranch val="init"/>
        </dgm:presLayoutVars>
      </dgm:prSet>
      <dgm:spPr/>
    </dgm:pt>
    <dgm:pt modelId="{37284FFB-908C-40C5-825D-3CCBBBAA08B3}" type="pres">
      <dgm:prSet presAssocID="{75F6E444-A50B-42E3-846C-DD9062B5FF83}" presName="rootComposite3" presStyleCnt="0"/>
      <dgm:spPr/>
    </dgm:pt>
    <dgm:pt modelId="{E5A0448B-995E-46C6-9928-64EC5489CFDB}" type="pres">
      <dgm:prSet presAssocID="{75F6E444-A50B-42E3-846C-DD9062B5FF83}" presName="rootText3" presStyleLbl="asst1" presStyleIdx="0" presStyleCnt="1">
        <dgm:presLayoutVars>
          <dgm:chPref val="3"/>
        </dgm:presLayoutVars>
      </dgm:prSet>
      <dgm:spPr/>
      <dgm:t>
        <a:bodyPr/>
        <a:lstStyle/>
        <a:p>
          <a:endParaRPr lang="es-MX"/>
        </a:p>
      </dgm:t>
    </dgm:pt>
    <dgm:pt modelId="{5EDB5A1A-1D67-4212-94D8-36D2131E80EE}" type="pres">
      <dgm:prSet presAssocID="{75F6E444-A50B-42E3-846C-DD9062B5FF83}" presName="titleText3" presStyleLbl="fgAcc2" presStyleIdx="0" presStyleCnt="1" custLinFactNeighborX="4983" custLinFactNeighborY="38099">
        <dgm:presLayoutVars>
          <dgm:chMax val="0"/>
          <dgm:chPref val="0"/>
        </dgm:presLayoutVars>
      </dgm:prSet>
      <dgm:spPr/>
      <dgm:t>
        <a:bodyPr/>
        <a:lstStyle/>
        <a:p>
          <a:endParaRPr lang="es-MX"/>
        </a:p>
      </dgm:t>
    </dgm:pt>
    <dgm:pt modelId="{9D0AC9A7-E043-4455-869A-9B45A5870DEF}" type="pres">
      <dgm:prSet presAssocID="{75F6E444-A50B-42E3-846C-DD9062B5FF83}" presName="rootConnector3" presStyleLbl="asst1" presStyleIdx="0" presStyleCnt="1"/>
      <dgm:spPr/>
      <dgm:t>
        <a:bodyPr/>
        <a:lstStyle/>
        <a:p>
          <a:endParaRPr lang="es-MX"/>
        </a:p>
      </dgm:t>
    </dgm:pt>
    <dgm:pt modelId="{6218E9BA-3992-474D-B23B-7CEA29E30974}" type="pres">
      <dgm:prSet presAssocID="{75F6E444-A50B-42E3-846C-DD9062B5FF83}" presName="hierChild6" presStyleCnt="0"/>
      <dgm:spPr/>
    </dgm:pt>
    <dgm:pt modelId="{4F52AA33-782C-400A-A7B4-6DA1FC16622A}" type="pres">
      <dgm:prSet presAssocID="{75F6E444-A50B-42E3-846C-DD9062B5FF83}" presName="hierChild7" presStyleCnt="0"/>
      <dgm:spPr/>
    </dgm:pt>
  </dgm:ptLst>
  <dgm:cxnLst>
    <dgm:cxn modelId="{460F666F-0A27-45C5-8836-ED206BEC11BA}" type="presOf" srcId="{5DFC0C4A-71F7-4209-B5C2-FC7EECB8FE9B}" destId="{27DC0D6B-D580-4950-ADA1-8C511F6017C6}" srcOrd="0" destOrd="0" presId="urn:microsoft.com/office/officeart/2008/layout/NameandTitleOrganizationalChart"/>
    <dgm:cxn modelId="{F5B7F658-CE1F-4214-A68F-87DC90C85355}" srcId="{467DD022-6082-4C86-BCAA-CCDEE259739C}" destId="{28C5EA0E-6B16-478C-B9A3-D59DE8722F69}" srcOrd="1" destOrd="0" parTransId="{DB2E39B3-75A6-4DA8-BCCB-D66510EC5EBE}" sibTransId="{6615F16C-3ED0-48C1-8F6C-EA33DA6AF1A2}"/>
    <dgm:cxn modelId="{A591332F-CF42-43CA-8970-15FCC20C22E9}" type="presOf" srcId="{28C5EA0E-6B16-478C-B9A3-D59DE8722F69}" destId="{5910AD5A-0729-41DA-BB08-78C7F1E819E8}" srcOrd="0" destOrd="0" presId="urn:microsoft.com/office/officeart/2008/layout/NameandTitleOrganizationalChart"/>
    <dgm:cxn modelId="{4CC9B624-4E39-4153-8770-1C56776ACDC9}" type="presOf" srcId="{28C5EA0E-6B16-478C-B9A3-D59DE8722F69}" destId="{A76BC1C0-A0C7-427C-8CA4-5142A0F7834B}" srcOrd="1" destOrd="0" presId="urn:microsoft.com/office/officeart/2008/layout/NameandTitleOrganizationalChart"/>
    <dgm:cxn modelId="{2A38F143-29BB-4160-9D64-B92A8CC00BA0}" type="presOf" srcId="{70ADD76A-4FD8-4C98-BCF2-C1471A634710}" destId="{BBF10974-2B86-49A7-B732-31CFE51950CB}" srcOrd="1" destOrd="0" presId="urn:microsoft.com/office/officeart/2008/layout/NameandTitleOrganizationalChart"/>
    <dgm:cxn modelId="{27372812-C630-4537-80F5-D815FA20EDC7}" type="presOf" srcId="{70ADD76A-4FD8-4C98-BCF2-C1471A634710}" destId="{EB18B5FE-8861-4EF9-8F5D-F33B064CDAE6}" srcOrd="0" destOrd="0" presId="urn:microsoft.com/office/officeart/2008/layout/NameandTitleOrganizationalChart"/>
    <dgm:cxn modelId="{86ED3202-C6B5-49DD-9CCF-5A3984F797B6}" type="presOf" srcId="{28AEBF49-7E05-4630-88B9-7FD2DA93BF4B}" destId="{FA011A7D-4FAD-4F68-99B9-7FE22CD624CF}" srcOrd="0" destOrd="0" presId="urn:microsoft.com/office/officeart/2008/layout/NameandTitleOrganizationalChart"/>
    <dgm:cxn modelId="{5346190B-1ED6-49EA-8533-58176D160931}" srcId="{467DD022-6082-4C86-BCAA-CCDEE259739C}" destId="{70ADD76A-4FD8-4C98-BCF2-C1471A634710}" srcOrd="3" destOrd="0" parTransId="{8087D8BE-20C3-430A-B3A1-594C366D30F7}" sibTransId="{CF159F66-932B-41C2-8579-99969EA31782}"/>
    <dgm:cxn modelId="{F2C1173C-8977-4AEA-976B-FD7750EB3BA6}" type="presOf" srcId="{75F6E444-A50B-42E3-846C-DD9062B5FF83}" destId="{9D0AC9A7-E043-4455-869A-9B45A5870DEF}" srcOrd="1" destOrd="0" presId="urn:microsoft.com/office/officeart/2008/layout/NameandTitleOrganizationalChart"/>
    <dgm:cxn modelId="{D3CA41A2-5CB7-4037-A7AE-A41AE4E7698F}" type="presOf" srcId="{9D52B498-FB01-435D-BF02-05AA61978E82}" destId="{AAC657AA-7869-4D5D-83EA-E7E5B089692B}" srcOrd="1" destOrd="0" presId="urn:microsoft.com/office/officeart/2008/layout/NameandTitleOrganizationalChart"/>
    <dgm:cxn modelId="{173E5E7F-3DF4-4322-9E54-7B082201049E}" type="presOf" srcId="{A78D2113-1109-4204-B003-62861ECE06AE}" destId="{7160A332-44FA-437A-88AA-D91BFEC3C699}" srcOrd="0" destOrd="0" presId="urn:microsoft.com/office/officeart/2008/layout/NameandTitleOrganizationalChart"/>
    <dgm:cxn modelId="{852FF792-5366-4D6F-9BC8-3AD43ED8380A}" type="presOf" srcId="{9D52B498-FB01-435D-BF02-05AA61978E82}" destId="{AE996363-FCFC-4A1D-A7B3-F7A5EABB3F44}" srcOrd="0" destOrd="0" presId="urn:microsoft.com/office/officeart/2008/layout/NameandTitleOrganizationalChart"/>
    <dgm:cxn modelId="{929D6AC1-F087-4863-872E-37139F99A829}" type="presOf" srcId="{467DD022-6082-4C86-BCAA-CCDEE259739C}" destId="{A09F61EB-6B53-463B-9966-7FD0647A1E5F}" srcOrd="0" destOrd="0" presId="urn:microsoft.com/office/officeart/2008/layout/NameandTitleOrganizationalChart"/>
    <dgm:cxn modelId="{5786B81A-0AE8-4F65-BA1D-AA71D605A597}" type="presOf" srcId="{75F6E444-A50B-42E3-846C-DD9062B5FF83}" destId="{E5A0448B-995E-46C6-9928-64EC5489CFDB}" srcOrd="0" destOrd="0" presId="urn:microsoft.com/office/officeart/2008/layout/NameandTitleOrganizationalChart"/>
    <dgm:cxn modelId="{1E148889-0CCA-42F9-A306-656250146A8E}" type="presOf" srcId="{BFB3500B-0683-4DA6-98E3-B851896A9AC3}" destId="{68EFF3EA-04D5-4527-94A8-F3982D4DFADB}" srcOrd="0" destOrd="0" presId="urn:microsoft.com/office/officeart/2008/layout/NameandTitleOrganizationalChart"/>
    <dgm:cxn modelId="{1CE60C7F-EA06-4B12-996A-BE48BEA31D62}" srcId="{467DD022-6082-4C86-BCAA-CCDEE259739C}" destId="{9D52B498-FB01-435D-BF02-05AA61978E82}" srcOrd="2" destOrd="0" parTransId="{99C9C4A6-5ED2-4A19-9E5E-EF8EF8350C7F}" sibTransId="{5DFC0C4A-71F7-4209-B5C2-FC7EECB8FE9B}"/>
    <dgm:cxn modelId="{DA0BA0C2-8CEF-41DB-BF31-A162BDCED26A}" type="presOf" srcId="{8087D8BE-20C3-430A-B3A1-594C366D30F7}" destId="{88437203-7962-42FB-974B-745BB4A63029}" srcOrd="0" destOrd="0" presId="urn:microsoft.com/office/officeart/2008/layout/NameandTitleOrganizationalChart"/>
    <dgm:cxn modelId="{3A6FFB71-3FCE-45E6-B2D2-176EB90F35D2}" type="presOf" srcId="{99C9C4A6-5ED2-4A19-9E5E-EF8EF8350C7F}" destId="{9732E4FE-6635-4C84-A26B-9BB8579133C3}" srcOrd="0" destOrd="0" presId="urn:microsoft.com/office/officeart/2008/layout/NameandTitleOrganizationalChart"/>
    <dgm:cxn modelId="{84E8324C-15B1-402A-8A96-B090AC7D83E9}" srcId="{A78D2113-1109-4204-B003-62861ECE06AE}" destId="{467DD022-6082-4C86-BCAA-CCDEE259739C}" srcOrd="0" destOrd="0" parTransId="{84CCA445-7268-4165-B63B-C32C8737A067}" sibTransId="{BFB3500B-0683-4DA6-98E3-B851896A9AC3}"/>
    <dgm:cxn modelId="{08B28229-5AE5-4235-9B41-3465D3BCD14F}" type="presOf" srcId="{DB2E39B3-75A6-4DA8-BCCB-D66510EC5EBE}" destId="{F249392C-CF5C-4A4D-91F1-60889D2B512E}" srcOrd="0" destOrd="0" presId="urn:microsoft.com/office/officeart/2008/layout/NameandTitleOrganizationalChart"/>
    <dgm:cxn modelId="{FFC1132B-0886-406C-9FAC-1D082AE01F04}" type="presOf" srcId="{CF159F66-932B-41C2-8579-99969EA31782}" destId="{1FD59CF6-7776-41A6-8412-E1949F86AE7D}" srcOrd="0" destOrd="0" presId="urn:microsoft.com/office/officeart/2008/layout/NameandTitleOrganizationalChart"/>
    <dgm:cxn modelId="{1CDE7DB8-72F5-4FE5-85EC-5F7B471C6F6B}" type="presOf" srcId="{37C3D70D-73F9-41E2-8D22-F62E9E31F5CD}" destId="{5EDB5A1A-1D67-4212-94D8-36D2131E80EE}" srcOrd="0" destOrd="0" presId="urn:microsoft.com/office/officeart/2008/layout/NameandTitleOrganizationalChart"/>
    <dgm:cxn modelId="{1D1D95D4-AB01-4905-BEEB-07E48C568270}" srcId="{467DD022-6082-4C86-BCAA-CCDEE259739C}" destId="{75F6E444-A50B-42E3-846C-DD9062B5FF83}" srcOrd="0" destOrd="0" parTransId="{28AEBF49-7E05-4630-88B9-7FD2DA93BF4B}" sibTransId="{37C3D70D-73F9-41E2-8D22-F62E9E31F5CD}"/>
    <dgm:cxn modelId="{E597D6A0-B4B2-40E5-B62F-D116F8F0E5AD}" type="presOf" srcId="{6615F16C-3ED0-48C1-8F6C-EA33DA6AF1A2}" destId="{46A38AB9-01E2-473D-AE02-55AD99040994}" srcOrd="0" destOrd="0" presId="urn:microsoft.com/office/officeart/2008/layout/NameandTitleOrganizationalChart"/>
    <dgm:cxn modelId="{90BACC73-3CC9-4CE8-99D5-EBA8C4D22C45}" type="presOf" srcId="{467DD022-6082-4C86-BCAA-CCDEE259739C}" destId="{B0EE3574-291F-49FD-9970-4382C86C0639}" srcOrd="1" destOrd="0" presId="urn:microsoft.com/office/officeart/2008/layout/NameandTitleOrganizationalChart"/>
    <dgm:cxn modelId="{6CFCD531-3A85-4341-9480-D8A4DB9E5A1D}" type="presParOf" srcId="{7160A332-44FA-437A-88AA-D91BFEC3C699}" destId="{812AEEEE-CE67-4379-AF4D-D18875DDE2A0}" srcOrd="0" destOrd="0" presId="urn:microsoft.com/office/officeart/2008/layout/NameandTitleOrganizationalChart"/>
    <dgm:cxn modelId="{9505C949-9EBC-40F6-83B7-2E33D8BF2D8F}" type="presParOf" srcId="{812AEEEE-CE67-4379-AF4D-D18875DDE2A0}" destId="{CD055E5E-30E2-4EBD-AF72-AA34C0DF9DE8}" srcOrd="0" destOrd="0" presId="urn:microsoft.com/office/officeart/2008/layout/NameandTitleOrganizationalChart"/>
    <dgm:cxn modelId="{8E0FADCA-62FC-4F8F-890D-3BD6C022635E}" type="presParOf" srcId="{CD055E5E-30E2-4EBD-AF72-AA34C0DF9DE8}" destId="{A09F61EB-6B53-463B-9966-7FD0647A1E5F}" srcOrd="0" destOrd="0" presId="urn:microsoft.com/office/officeart/2008/layout/NameandTitleOrganizationalChart"/>
    <dgm:cxn modelId="{29FE3E34-E3C2-4564-823C-9DCEF0492365}" type="presParOf" srcId="{CD055E5E-30E2-4EBD-AF72-AA34C0DF9DE8}" destId="{68EFF3EA-04D5-4527-94A8-F3982D4DFADB}" srcOrd="1" destOrd="0" presId="urn:microsoft.com/office/officeart/2008/layout/NameandTitleOrganizationalChart"/>
    <dgm:cxn modelId="{6408CDB5-00FC-4BAC-A14F-64E9645246E1}" type="presParOf" srcId="{CD055E5E-30E2-4EBD-AF72-AA34C0DF9DE8}" destId="{B0EE3574-291F-49FD-9970-4382C86C0639}" srcOrd="2" destOrd="0" presId="urn:microsoft.com/office/officeart/2008/layout/NameandTitleOrganizationalChart"/>
    <dgm:cxn modelId="{4BEE4828-7C48-496E-9161-F3EFDA737360}" type="presParOf" srcId="{812AEEEE-CE67-4379-AF4D-D18875DDE2A0}" destId="{11AFB317-24E5-47EC-81D0-FD453ED91264}" srcOrd="1" destOrd="0" presId="urn:microsoft.com/office/officeart/2008/layout/NameandTitleOrganizationalChart"/>
    <dgm:cxn modelId="{571ADECB-BF2D-4E04-B15B-3E73D90778C1}" type="presParOf" srcId="{11AFB317-24E5-47EC-81D0-FD453ED91264}" destId="{F249392C-CF5C-4A4D-91F1-60889D2B512E}" srcOrd="0" destOrd="0" presId="urn:microsoft.com/office/officeart/2008/layout/NameandTitleOrganizationalChart"/>
    <dgm:cxn modelId="{60907BEF-98ED-4186-9771-B31C013F153D}" type="presParOf" srcId="{11AFB317-24E5-47EC-81D0-FD453ED91264}" destId="{E987EF53-F7DF-4E93-A1BD-A4116BA3B6E5}" srcOrd="1" destOrd="0" presId="urn:microsoft.com/office/officeart/2008/layout/NameandTitleOrganizationalChart"/>
    <dgm:cxn modelId="{F595FAE5-F57E-42A7-94D1-593B705A1678}" type="presParOf" srcId="{E987EF53-F7DF-4E93-A1BD-A4116BA3B6E5}" destId="{0CD3536D-C937-43C2-8939-81BD15D5B15C}" srcOrd="0" destOrd="0" presId="urn:microsoft.com/office/officeart/2008/layout/NameandTitleOrganizationalChart"/>
    <dgm:cxn modelId="{C8E56F57-049F-4806-8A3E-C212FB995808}" type="presParOf" srcId="{0CD3536D-C937-43C2-8939-81BD15D5B15C}" destId="{5910AD5A-0729-41DA-BB08-78C7F1E819E8}" srcOrd="0" destOrd="0" presId="urn:microsoft.com/office/officeart/2008/layout/NameandTitleOrganizationalChart"/>
    <dgm:cxn modelId="{8515A4D2-91EA-418E-9612-AD306970CA1F}" type="presParOf" srcId="{0CD3536D-C937-43C2-8939-81BD15D5B15C}" destId="{46A38AB9-01E2-473D-AE02-55AD99040994}" srcOrd="1" destOrd="0" presId="urn:microsoft.com/office/officeart/2008/layout/NameandTitleOrganizationalChart"/>
    <dgm:cxn modelId="{1D7B02A5-F733-47E3-ABD3-6993D466AB34}" type="presParOf" srcId="{0CD3536D-C937-43C2-8939-81BD15D5B15C}" destId="{A76BC1C0-A0C7-427C-8CA4-5142A0F7834B}" srcOrd="2" destOrd="0" presId="urn:microsoft.com/office/officeart/2008/layout/NameandTitleOrganizationalChart"/>
    <dgm:cxn modelId="{D83D375C-1D85-4D89-B4E5-96779A05BFA3}" type="presParOf" srcId="{E987EF53-F7DF-4E93-A1BD-A4116BA3B6E5}" destId="{F4836F7B-48CF-4078-8F47-94BBDF7F070E}" srcOrd="1" destOrd="0" presId="urn:microsoft.com/office/officeart/2008/layout/NameandTitleOrganizationalChart"/>
    <dgm:cxn modelId="{3FA10A44-FFC2-4193-BFC3-ADF7C0B5A7B2}" type="presParOf" srcId="{E987EF53-F7DF-4E93-A1BD-A4116BA3B6E5}" destId="{E3FFF93E-443B-4C62-B6FB-5346E265CB0A}" srcOrd="2" destOrd="0" presId="urn:microsoft.com/office/officeart/2008/layout/NameandTitleOrganizationalChart"/>
    <dgm:cxn modelId="{CA7DFA23-A557-480C-9D01-9F61DAA837FC}" type="presParOf" srcId="{11AFB317-24E5-47EC-81D0-FD453ED91264}" destId="{9732E4FE-6635-4C84-A26B-9BB8579133C3}" srcOrd="2" destOrd="0" presId="urn:microsoft.com/office/officeart/2008/layout/NameandTitleOrganizationalChart"/>
    <dgm:cxn modelId="{3C83202C-4A10-4DF7-92B6-2302E1D354D3}" type="presParOf" srcId="{11AFB317-24E5-47EC-81D0-FD453ED91264}" destId="{8BF8EC31-8F36-4809-9D82-3DD14644C307}" srcOrd="3" destOrd="0" presId="urn:microsoft.com/office/officeart/2008/layout/NameandTitleOrganizationalChart"/>
    <dgm:cxn modelId="{199210ED-D8B6-4817-8F46-903A6977EF07}" type="presParOf" srcId="{8BF8EC31-8F36-4809-9D82-3DD14644C307}" destId="{8E04E806-FC8B-40F8-AD7E-4178E05C7AEF}" srcOrd="0" destOrd="0" presId="urn:microsoft.com/office/officeart/2008/layout/NameandTitleOrganizationalChart"/>
    <dgm:cxn modelId="{543E3D44-DC3F-4B27-9301-AA5548CEEF66}" type="presParOf" srcId="{8E04E806-FC8B-40F8-AD7E-4178E05C7AEF}" destId="{AE996363-FCFC-4A1D-A7B3-F7A5EABB3F44}" srcOrd="0" destOrd="0" presId="urn:microsoft.com/office/officeart/2008/layout/NameandTitleOrganizationalChart"/>
    <dgm:cxn modelId="{C1F0C849-E520-4B3F-BB06-47E1F9794654}" type="presParOf" srcId="{8E04E806-FC8B-40F8-AD7E-4178E05C7AEF}" destId="{27DC0D6B-D580-4950-ADA1-8C511F6017C6}" srcOrd="1" destOrd="0" presId="urn:microsoft.com/office/officeart/2008/layout/NameandTitleOrganizationalChart"/>
    <dgm:cxn modelId="{11405C9E-CCB7-4B53-940A-B49D3954D6FC}" type="presParOf" srcId="{8E04E806-FC8B-40F8-AD7E-4178E05C7AEF}" destId="{AAC657AA-7869-4D5D-83EA-E7E5B089692B}" srcOrd="2" destOrd="0" presId="urn:microsoft.com/office/officeart/2008/layout/NameandTitleOrganizationalChart"/>
    <dgm:cxn modelId="{0F83EABF-9862-4AF5-82F8-F0796ED49AB5}" type="presParOf" srcId="{8BF8EC31-8F36-4809-9D82-3DD14644C307}" destId="{4F8DCC9D-37EB-4333-907E-F3ECD5C7D153}" srcOrd="1" destOrd="0" presId="urn:microsoft.com/office/officeart/2008/layout/NameandTitleOrganizationalChart"/>
    <dgm:cxn modelId="{9DF6BE3B-F7A8-4D65-96FA-A9779E0A910F}" type="presParOf" srcId="{8BF8EC31-8F36-4809-9D82-3DD14644C307}" destId="{7A0A8660-2B4E-4D2E-938C-50F51192FA0C}" srcOrd="2" destOrd="0" presId="urn:microsoft.com/office/officeart/2008/layout/NameandTitleOrganizationalChart"/>
    <dgm:cxn modelId="{A2789205-0436-4525-BC8F-F58D4D3C9DFB}" type="presParOf" srcId="{11AFB317-24E5-47EC-81D0-FD453ED91264}" destId="{88437203-7962-42FB-974B-745BB4A63029}" srcOrd="4" destOrd="0" presId="urn:microsoft.com/office/officeart/2008/layout/NameandTitleOrganizationalChart"/>
    <dgm:cxn modelId="{27E89229-A4AE-4FA5-90E6-BF942BD6496D}" type="presParOf" srcId="{11AFB317-24E5-47EC-81D0-FD453ED91264}" destId="{22BDDB64-C1FF-4066-BE19-78D6B47DA1B0}" srcOrd="5" destOrd="0" presId="urn:microsoft.com/office/officeart/2008/layout/NameandTitleOrganizationalChart"/>
    <dgm:cxn modelId="{00C5322F-2318-4B72-BF3D-D34DC0DEAC6F}" type="presParOf" srcId="{22BDDB64-C1FF-4066-BE19-78D6B47DA1B0}" destId="{DDDCC0A7-00CC-43FC-9931-B7359385FC25}" srcOrd="0" destOrd="0" presId="urn:microsoft.com/office/officeart/2008/layout/NameandTitleOrganizationalChart"/>
    <dgm:cxn modelId="{B02192A9-0635-4B8B-8579-F9F4C2BEEC1A}" type="presParOf" srcId="{DDDCC0A7-00CC-43FC-9931-B7359385FC25}" destId="{EB18B5FE-8861-4EF9-8F5D-F33B064CDAE6}" srcOrd="0" destOrd="0" presId="urn:microsoft.com/office/officeart/2008/layout/NameandTitleOrganizationalChart"/>
    <dgm:cxn modelId="{F4EA3B22-B1D3-42A6-8A02-7423CC4D10E9}" type="presParOf" srcId="{DDDCC0A7-00CC-43FC-9931-B7359385FC25}" destId="{1FD59CF6-7776-41A6-8412-E1949F86AE7D}" srcOrd="1" destOrd="0" presId="urn:microsoft.com/office/officeart/2008/layout/NameandTitleOrganizationalChart"/>
    <dgm:cxn modelId="{377361BD-DB39-4D46-B448-ABF2F0552814}" type="presParOf" srcId="{DDDCC0A7-00CC-43FC-9931-B7359385FC25}" destId="{BBF10974-2B86-49A7-B732-31CFE51950CB}" srcOrd="2" destOrd="0" presId="urn:microsoft.com/office/officeart/2008/layout/NameandTitleOrganizationalChart"/>
    <dgm:cxn modelId="{80F90A77-3470-4AE2-83CD-469B7E069C97}" type="presParOf" srcId="{22BDDB64-C1FF-4066-BE19-78D6B47DA1B0}" destId="{0C5DAE20-EAD5-4107-A847-DAB0A6EDF06F}" srcOrd="1" destOrd="0" presId="urn:microsoft.com/office/officeart/2008/layout/NameandTitleOrganizationalChart"/>
    <dgm:cxn modelId="{A07A103D-E63F-4D4E-AD48-B3C0B3726E53}" type="presParOf" srcId="{22BDDB64-C1FF-4066-BE19-78D6B47DA1B0}" destId="{7617061B-A923-4924-9513-0C34087902B2}" srcOrd="2" destOrd="0" presId="urn:microsoft.com/office/officeart/2008/layout/NameandTitleOrganizationalChart"/>
    <dgm:cxn modelId="{E597516E-9459-4EBF-B287-C51EB9672E66}" type="presParOf" srcId="{812AEEEE-CE67-4379-AF4D-D18875DDE2A0}" destId="{9CEF4607-FCB8-4A35-B217-3EB49C61F54F}" srcOrd="2" destOrd="0" presId="urn:microsoft.com/office/officeart/2008/layout/NameandTitleOrganizationalChart"/>
    <dgm:cxn modelId="{49063CFC-C7AD-4371-A29C-DC772EC231A2}" type="presParOf" srcId="{9CEF4607-FCB8-4A35-B217-3EB49C61F54F}" destId="{FA011A7D-4FAD-4F68-99B9-7FE22CD624CF}" srcOrd="0" destOrd="0" presId="urn:microsoft.com/office/officeart/2008/layout/NameandTitleOrganizationalChart"/>
    <dgm:cxn modelId="{0C56995A-A6E6-4CBD-95C3-1F4D1261F7C6}" type="presParOf" srcId="{9CEF4607-FCB8-4A35-B217-3EB49C61F54F}" destId="{4728ECBA-344C-4553-9E2B-00C922E77587}" srcOrd="1" destOrd="0" presId="urn:microsoft.com/office/officeart/2008/layout/NameandTitleOrganizationalChart"/>
    <dgm:cxn modelId="{DA140488-E521-43FA-BFC3-CC1200AB6936}" type="presParOf" srcId="{4728ECBA-344C-4553-9E2B-00C922E77587}" destId="{37284FFB-908C-40C5-825D-3CCBBBAA08B3}" srcOrd="0" destOrd="0" presId="urn:microsoft.com/office/officeart/2008/layout/NameandTitleOrganizationalChart"/>
    <dgm:cxn modelId="{EA4847A5-36BB-4AC6-A7D6-89B9B4A767DF}" type="presParOf" srcId="{37284FFB-908C-40C5-825D-3CCBBBAA08B3}" destId="{E5A0448B-995E-46C6-9928-64EC5489CFDB}" srcOrd="0" destOrd="0" presId="urn:microsoft.com/office/officeart/2008/layout/NameandTitleOrganizationalChart"/>
    <dgm:cxn modelId="{8E87196F-3D3C-4A22-A375-3BC2325D6CE2}" type="presParOf" srcId="{37284FFB-908C-40C5-825D-3CCBBBAA08B3}" destId="{5EDB5A1A-1D67-4212-94D8-36D2131E80EE}" srcOrd="1" destOrd="0" presId="urn:microsoft.com/office/officeart/2008/layout/NameandTitleOrganizationalChart"/>
    <dgm:cxn modelId="{79F14BE0-35D4-4BCC-BDD1-60F4138C3734}" type="presParOf" srcId="{37284FFB-908C-40C5-825D-3CCBBBAA08B3}" destId="{9D0AC9A7-E043-4455-869A-9B45A5870DEF}" srcOrd="2" destOrd="0" presId="urn:microsoft.com/office/officeart/2008/layout/NameandTitleOrganizationalChart"/>
    <dgm:cxn modelId="{4EB4FA03-72BE-4DF5-AB40-0E1F5642B35D}" type="presParOf" srcId="{4728ECBA-344C-4553-9E2B-00C922E77587}" destId="{6218E9BA-3992-474D-B23B-7CEA29E30974}" srcOrd="1" destOrd="0" presId="urn:microsoft.com/office/officeart/2008/layout/NameandTitleOrganizationalChart"/>
    <dgm:cxn modelId="{707D996F-F81C-434C-A035-20A7ABDED8D1}" type="presParOf" srcId="{4728ECBA-344C-4553-9E2B-00C922E77587}" destId="{4F52AA33-782C-400A-A7B4-6DA1FC16622A}" srcOrd="2" destOrd="0" presId="urn:microsoft.com/office/officeart/2008/layout/NameandTitleOrganizational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5B2E9B7-23EA-4B1C-8C75-AB03586E185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0369DC07-A1A9-4A1B-9D14-AFFD6E2D95BA}">
      <dgm:prSet phldrT="[Texto]"/>
      <dgm:spPr/>
      <dgm:t>
        <a:bodyPr/>
        <a:lstStyle/>
        <a:p>
          <a:r>
            <a:rPr lang="es-MX" dirty="0" smtClean="0"/>
            <a:t>Concesión de servicios públicos </a:t>
          </a:r>
          <a:endParaRPr lang="es-MX" dirty="0"/>
        </a:p>
      </dgm:t>
    </dgm:pt>
    <dgm:pt modelId="{4C28AA3C-88B5-4494-AE75-938562EE8075}" type="parTrans" cxnId="{D60CE769-3624-494C-B928-B5EEC9A055C9}">
      <dgm:prSet/>
      <dgm:spPr/>
      <dgm:t>
        <a:bodyPr/>
        <a:lstStyle/>
        <a:p>
          <a:endParaRPr lang="es-MX"/>
        </a:p>
      </dgm:t>
    </dgm:pt>
    <dgm:pt modelId="{8C6381BB-0294-4F9F-B188-67E3C2859679}" type="sibTrans" cxnId="{D60CE769-3624-494C-B928-B5EEC9A055C9}">
      <dgm:prSet/>
      <dgm:spPr/>
      <dgm:t>
        <a:bodyPr/>
        <a:lstStyle/>
        <a:p>
          <a:endParaRPr lang="es-MX"/>
        </a:p>
      </dgm:t>
    </dgm:pt>
    <dgm:pt modelId="{6904CD9C-733E-4760-8166-9250DC5581F3}">
      <dgm:prSet phldrT="[Texto]"/>
      <dgm:spPr/>
      <dgm:t>
        <a:bodyPr/>
        <a:lstStyle/>
        <a:p>
          <a:r>
            <a:rPr lang="es-MX" dirty="0" smtClean="0"/>
            <a:t>Concesión de explotación de bienes del Estado </a:t>
          </a:r>
          <a:endParaRPr lang="es-MX" dirty="0"/>
        </a:p>
      </dgm:t>
    </dgm:pt>
    <dgm:pt modelId="{1BEE775E-FC13-401F-9B37-1A9D95BBB7AD}" type="parTrans" cxnId="{EC9671A7-4F0F-4822-ABF2-E26350AC3D31}">
      <dgm:prSet/>
      <dgm:spPr/>
      <dgm:t>
        <a:bodyPr/>
        <a:lstStyle/>
        <a:p>
          <a:endParaRPr lang="es-MX"/>
        </a:p>
      </dgm:t>
    </dgm:pt>
    <dgm:pt modelId="{C0F9763D-F63A-4DDB-A0F5-7372A709131C}" type="sibTrans" cxnId="{EC9671A7-4F0F-4822-ABF2-E26350AC3D31}">
      <dgm:prSet/>
      <dgm:spPr/>
      <dgm:t>
        <a:bodyPr/>
        <a:lstStyle/>
        <a:p>
          <a:endParaRPr lang="es-MX"/>
        </a:p>
      </dgm:t>
    </dgm:pt>
    <dgm:pt modelId="{FDC87177-9325-4DAD-BE83-2C6C8B51CC7F}" type="pres">
      <dgm:prSet presAssocID="{15B2E9B7-23EA-4B1C-8C75-AB03586E185C}" presName="Name0" presStyleCnt="0">
        <dgm:presLayoutVars>
          <dgm:dir/>
          <dgm:animLvl val="lvl"/>
          <dgm:resizeHandles val="exact"/>
        </dgm:presLayoutVars>
      </dgm:prSet>
      <dgm:spPr/>
      <dgm:t>
        <a:bodyPr/>
        <a:lstStyle/>
        <a:p>
          <a:endParaRPr lang="es-MX"/>
        </a:p>
      </dgm:t>
    </dgm:pt>
    <dgm:pt modelId="{B7E0F1EB-1A18-457D-B91C-EEA0928D794E}" type="pres">
      <dgm:prSet presAssocID="{0369DC07-A1A9-4A1B-9D14-AFFD6E2D95BA}" presName="linNode" presStyleCnt="0"/>
      <dgm:spPr/>
    </dgm:pt>
    <dgm:pt modelId="{6586A2AC-E15B-463C-8272-5D8ABE6FE635}" type="pres">
      <dgm:prSet presAssocID="{0369DC07-A1A9-4A1B-9D14-AFFD6E2D95BA}" presName="parentText" presStyleLbl="node1" presStyleIdx="0" presStyleCnt="2" custScaleX="241732">
        <dgm:presLayoutVars>
          <dgm:chMax val="1"/>
          <dgm:bulletEnabled val="1"/>
        </dgm:presLayoutVars>
      </dgm:prSet>
      <dgm:spPr/>
      <dgm:t>
        <a:bodyPr/>
        <a:lstStyle/>
        <a:p>
          <a:endParaRPr lang="es-MX"/>
        </a:p>
      </dgm:t>
    </dgm:pt>
    <dgm:pt modelId="{FA8BACD2-912C-406D-AD56-79F2BA9A0491}" type="pres">
      <dgm:prSet presAssocID="{8C6381BB-0294-4F9F-B188-67E3C2859679}" presName="sp" presStyleCnt="0"/>
      <dgm:spPr/>
    </dgm:pt>
    <dgm:pt modelId="{6061F934-AE68-4163-A2EF-FD7967D90C91}" type="pres">
      <dgm:prSet presAssocID="{6904CD9C-733E-4760-8166-9250DC5581F3}" presName="linNode" presStyleCnt="0"/>
      <dgm:spPr/>
    </dgm:pt>
    <dgm:pt modelId="{6CF076FA-4A40-46B3-8026-B04856B1637A}" type="pres">
      <dgm:prSet presAssocID="{6904CD9C-733E-4760-8166-9250DC5581F3}" presName="parentText" presStyleLbl="node1" presStyleIdx="1" presStyleCnt="2" custScaleX="247635">
        <dgm:presLayoutVars>
          <dgm:chMax val="1"/>
          <dgm:bulletEnabled val="1"/>
        </dgm:presLayoutVars>
      </dgm:prSet>
      <dgm:spPr/>
      <dgm:t>
        <a:bodyPr/>
        <a:lstStyle/>
        <a:p>
          <a:endParaRPr lang="es-MX"/>
        </a:p>
      </dgm:t>
    </dgm:pt>
  </dgm:ptLst>
  <dgm:cxnLst>
    <dgm:cxn modelId="{9882EC47-0B19-4500-B724-F99D5C933936}" type="presOf" srcId="{15B2E9B7-23EA-4B1C-8C75-AB03586E185C}" destId="{FDC87177-9325-4DAD-BE83-2C6C8B51CC7F}" srcOrd="0" destOrd="0" presId="urn:microsoft.com/office/officeart/2005/8/layout/vList5"/>
    <dgm:cxn modelId="{9C302E7F-8B85-4360-9528-F0B8C3A73301}" type="presOf" srcId="{6904CD9C-733E-4760-8166-9250DC5581F3}" destId="{6CF076FA-4A40-46B3-8026-B04856B1637A}" srcOrd="0" destOrd="0" presId="urn:microsoft.com/office/officeart/2005/8/layout/vList5"/>
    <dgm:cxn modelId="{D60CE769-3624-494C-B928-B5EEC9A055C9}" srcId="{15B2E9B7-23EA-4B1C-8C75-AB03586E185C}" destId="{0369DC07-A1A9-4A1B-9D14-AFFD6E2D95BA}" srcOrd="0" destOrd="0" parTransId="{4C28AA3C-88B5-4494-AE75-938562EE8075}" sibTransId="{8C6381BB-0294-4F9F-B188-67E3C2859679}"/>
    <dgm:cxn modelId="{EC9671A7-4F0F-4822-ABF2-E26350AC3D31}" srcId="{15B2E9B7-23EA-4B1C-8C75-AB03586E185C}" destId="{6904CD9C-733E-4760-8166-9250DC5581F3}" srcOrd="1" destOrd="0" parTransId="{1BEE775E-FC13-401F-9B37-1A9D95BBB7AD}" sibTransId="{C0F9763D-F63A-4DDB-A0F5-7372A709131C}"/>
    <dgm:cxn modelId="{053025A9-1007-4E6B-B093-30D658ECE620}" type="presOf" srcId="{0369DC07-A1A9-4A1B-9D14-AFFD6E2D95BA}" destId="{6586A2AC-E15B-463C-8272-5D8ABE6FE635}" srcOrd="0" destOrd="0" presId="urn:microsoft.com/office/officeart/2005/8/layout/vList5"/>
    <dgm:cxn modelId="{AD5EE7F3-D492-4AD8-B1FE-1CA78BFD2C28}" type="presParOf" srcId="{FDC87177-9325-4DAD-BE83-2C6C8B51CC7F}" destId="{B7E0F1EB-1A18-457D-B91C-EEA0928D794E}" srcOrd="0" destOrd="0" presId="urn:microsoft.com/office/officeart/2005/8/layout/vList5"/>
    <dgm:cxn modelId="{ADD6C769-C248-40B9-8665-EE97BBAE1EB1}" type="presParOf" srcId="{B7E0F1EB-1A18-457D-B91C-EEA0928D794E}" destId="{6586A2AC-E15B-463C-8272-5D8ABE6FE635}" srcOrd="0" destOrd="0" presId="urn:microsoft.com/office/officeart/2005/8/layout/vList5"/>
    <dgm:cxn modelId="{BA6C417E-C77B-46EC-9873-386918AE0036}" type="presParOf" srcId="{FDC87177-9325-4DAD-BE83-2C6C8B51CC7F}" destId="{FA8BACD2-912C-406D-AD56-79F2BA9A0491}" srcOrd="1" destOrd="0" presId="urn:microsoft.com/office/officeart/2005/8/layout/vList5"/>
    <dgm:cxn modelId="{7490AA29-472B-4194-A093-7CE4CD5BE688}" type="presParOf" srcId="{FDC87177-9325-4DAD-BE83-2C6C8B51CC7F}" destId="{6061F934-AE68-4163-A2EF-FD7967D90C91}" srcOrd="2" destOrd="0" presId="urn:microsoft.com/office/officeart/2005/8/layout/vList5"/>
    <dgm:cxn modelId="{82354FF1-287A-4987-B01A-8D4EA0422D1D}" type="presParOf" srcId="{6061F934-AE68-4163-A2EF-FD7967D90C91}" destId="{6CF076FA-4A40-46B3-8026-B04856B1637A}"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EE5ADB-81AF-4B6D-82FA-09D094EB778D}">
      <dsp:nvSpPr>
        <dsp:cNvPr id="0" name=""/>
        <dsp:cNvSpPr/>
      </dsp:nvSpPr>
      <dsp:spPr>
        <a:xfrm>
          <a:off x="2710814" y="428"/>
          <a:ext cx="4066222" cy="1670246"/>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MX" sz="1700" kern="1200" dirty="0" smtClean="0"/>
            <a:t>Constituido por el conjunto de </a:t>
          </a:r>
          <a:r>
            <a:rPr lang="es-MX" sz="1700" b="1" kern="1200" dirty="0" smtClean="0"/>
            <a:t>bienes </a:t>
          </a:r>
          <a:r>
            <a:rPr lang="es-MX" sz="1700" kern="1200" dirty="0" smtClean="0"/>
            <a:t>(todo aquello que puede ser objeto de apropiación) y </a:t>
          </a:r>
          <a:r>
            <a:rPr lang="es-MX" sz="1700" b="1" kern="1200" dirty="0" smtClean="0"/>
            <a:t>derechos.</a:t>
          </a:r>
          <a:endParaRPr lang="es-MX" sz="1700" kern="1200" dirty="0"/>
        </a:p>
      </dsp:txBody>
      <dsp:txXfrm>
        <a:off x="2710814" y="428"/>
        <a:ext cx="4066222" cy="1670246"/>
      </dsp:txXfrm>
    </dsp:sp>
    <dsp:sp modelId="{FCC544ED-7710-4912-A624-4F18598CD102}">
      <dsp:nvSpPr>
        <dsp:cNvPr id="0" name=""/>
        <dsp:cNvSpPr/>
      </dsp:nvSpPr>
      <dsp:spPr>
        <a:xfrm>
          <a:off x="0" y="428"/>
          <a:ext cx="2710814" cy="167024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s-MX" sz="4800" kern="1200" dirty="0" smtClean="0"/>
            <a:t>Activo: </a:t>
          </a:r>
          <a:endParaRPr lang="es-MX" sz="4800" kern="1200" dirty="0"/>
        </a:p>
      </dsp:txBody>
      <dsp:txXfrm>
        <a:off x="0" y="428"/>
        <a:ext cx="2710814" cy="1670246"/>
      </dsp:txXfrm>
    </dsp:sp>
    <dsp:sp modelId="{05C2DD63-ED0B-45F8-BCF5-A31930420AF4}">
      <dsp:nvSpPr>
        <dsp:cNvPr id="0" name=""/>
        <dsp:cNvSpPr/>
      </dsp:nvSpPr>
      <dsp:spPr>
        <a:xfrm>
          <a:off x="2710814" y="1837699"/>
          <a:ext cx="4066222" cy="1670246"/>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MX" sz="1700" kern="1200" dirty="0" smtClean="0"/>
            <a:t>Comprendido por las </a:t>
          </a:r>
          <a:r>
            <a:rPr lang="es-MX" sz="1700" b="1" kern="1200" dirty="0" smtClean="0"/>
            <a:t>cargas</a:t>
          </a:r>
          <a:r>
            <a:rPr lang="es-MX" sz="1700" kern="1200" dirty="0" smtClean="0"/>
            <a:t> (es un deber que se impone a un sujeto) y </a:t>
          </a:r>
          <a:r>
            <a:rPr lang="es-MX" sz="1700" b="1" kern="1200" dirty="0" smtClean="0"/>
            <a:t>obligaciones</a:t>
          </a:r>
          <a:r>
            <a:rPr lang="es-MX" sz="1700" kern="1200" dirty="0" smtClean="0"/>
            <a:t> (deudas) susceptibles de apreciación pecuniaria.</a:t>
          </a:r>
          <a:endParaRPr lang="es-MX" sz="1700" kern="1200" dirty="0"/>
        </a:p>
      </dsp:txBody>
      <dsp:txXfrm>
        <a:off x="2710814" y="1837699"/>
        <a:ext cx="4066222" cy="1670246"/>
      </dsp:txXfrm>
    </dsp:sp>
    <dsp:sp modelId="{C16CC535-9F13-4AA7-9F18-6994DC56B40B}">
      <dsp:nvSpPr>
        <dsp:cNvPr id="0" name=""/>
        <dsp:cNvSpPr/>
      </dsp:nvSpPr>
      <dsp:spPr>
        <a:xfrm>
          <a:off x="0" y="1837699"/>
          <a:ext cx="2710814" cy="167024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s-MX" sz="4800" kern="1200" dirty="0" smtClean="0"/>
            <a:t>Pasivo:</a:t>
          </a:r>
          <a:endParaRPr lang="es-MX" sz="4800" kern="1200" dirty="0"/>
        </a:p>
      </dsp:txBody>
      <dsp:txXfrm>
        <a:off x="0" y="1837699"/>
        <a:ext cx="2710814" cy="167024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D1B8AE2-1274-4B36-848E-F13E0754E2BA}">
      <dsp:nvSpPr>
        <dsp:cNvPr id="0" name=""/>
        <dsp:cNvSpPr/>
      </dsp:nvSpPr>
      <dsp:spPr>
        <a:xfrm rot="5400000">
          <a:off x="4109995" y="-345809"/>
          <a:ext cx="2300453" cy="2998339"/>
        </a:xfrm>
        <a:prstGeom prst="hexagon">
          <a:avLst>
            <a:gd name="adj" fmla="val 25000"/>
            <a:gd name="vf" fmla="val 115470"/>
          </a:avLst>
        </a:prstGeom>
        <a:solidFill>
          <a:schemeClr val="accent1">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solidFill>
                <a:schemeClr val="tx1"/>
              </a:solidFill>
            </a:rPr>
            <a:t>Un conjunto de bienes, recursos, inversiones y demás derechos sobre las cosas que integran el dominio público y privado de la Federación</a:t>
          </a:r>
          <a:endParaRPr lang="es-MX" sz="1200" kern="1200" dirty="0">
            <a:solidFill>
              <a:schemeClr val="tx1"/>
            </a:solidFill>
          </a:endParaRPr>
        </a:p>
      </dsp:txBody>
      <dsp:txXfrm rot="5400000">
        <a:off x="4109995" y="-345809"/>
        <a:ext cx="2300453" cy="2998339"/>
      </dsp:txXfrm>
    </dsp:sp>
    <dsp:sp modelId="{28287703-49E3-4F5B-AF02-78C9E5151600}">
      <dsp:nvSpPr>
        <dsp:cNvPr id="0" name=""/>
        <dsp:cNvSpPr/>
      </dsp:nvSpPr>
      <dsp:spPr>
        <a:xfrm>
          <a:off x="6014046" y="663228"/>
          <a:ext cx="1823293" cy="980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s-MX" sz="3600" kern="1200"/>
        </a:p>
      </dsp:txBody>
      <dsp:txXfrm>
        <a:off x="6014046" y="663228"/>
        <a:ext cx="1823293" cy="980265"/>
      </dsp:txXfrm>
    </dsp:sp>
    <dsp:sp modelId="{4FD00471-879B-4B1C-9201-F0DF1DDF631D}">
      <dsp:nvSpPr>
        <dsp:cNvPr id="0" name=""/>
        <dsp:cNvSpPr/>
      </dsp:nvSpPr>
      <dsp:spPr>
        <a:xfrm rot="5884169">
          <a:off x="1943691" y="856718"/>
          <a:ext cx="1191773" cy="1171249"/>
        </a:xfrm>
        <a:prstGeom prst="hexagon">
          <a:avLst>
            <a:gd name="adj" fmla="val 25000"/>
            <a:gd name="vf" fmla="val 115470"/>
          </a:avLst>
        </a:prstGeom>
        <a:solidFill>
          <a:schemeClr val="accent1">
            <a:alpha val="90000"/>
            <a:hueOff val="0"/>
            <a:satOff val="0"/>
            <a:lumOff val="0"/>
            <a:alphaOff val="-8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884169">
        <a:off x="1943691" y="856718"/>
        <a:ext cx="1191773" cy="1171249"/>
      </dsp:txXfrm>
    </dsp:sp>
    <dsp:sp modelId="{03B4F253-D5E1-4E90-AF3D-1A8255CBEBDB}">
      <dsp:nvSpPr>
        <dsp:cNvPr id="0" name=""/>
        <dsp:cNvSpPr/>
      </dsp:nvSpPr>
      <dsp:spPr>
        <a:xfrm rot="5400000">
          <a:off x="2833150" y="1341085"/>
          <a:ext cx="2010099" cy="3482548"/>
        </a:xfrm>
        <a:prstGeom prst="hexagon">
          <a:avLst>
            <a:gd name="adj" fmla="val 25000"/>
            <a:gd name="vf" fmla="val 115470"/>
          </a:avLst>
        </a:prstGeom>
        <a:solidFill>
          <a:schemeClr val="accent1">
            <a:alpha val="90000"/>
            <a:hueOff val="0"/>
            <a:satOff val="0"/>
            <a:lumOff val="0"/>
            <a:alphaOff val="-16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solidFill>
                <a:schemeClr val="tx1"/>
              </a:solidFill>
            </a:rPr>
            <a:t>Que se valoran económicamente</a:t>
          </a:r>
          <a:endParaRPr lang="es-MX" sz="1100" kern="1200" dirty="0">
            <a:solidFill>
              <a:schemeClr val="tx1"/>
            </a:solidFill>
          </a:endParaRPr>
        </a:p>
      </dsp:txBody>
      <dsp:txXfrm rot="5400000">
        <a:off x="2833150" y="1341085"/>
        <a:ext cx="2010099" cy="3482548"/>
      </dsp:txXfrm>
    </dsp:sp>
    <dsp:sp modelId="{53E4021C-6EAA-4F53-810E-102854267823}">
      <dsp:nvSpPr>
        <dsp:cNvPr id="0" name=""/>
        <dsp:cNvSpPr/>
      </dsp:nvSpPr>
      <dsp:spPr>
        <a:xfrm>
          <a:off x="1955748" y="2571477"/>
          <a:ext cx="1764477" cy="980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r" defTabSz="1600200">
            <a:lnSpc>
              <a:spcPct val="90000"/>
            </a:lnSpc>
            <a:spcBef>
              <a:spcPct val="0"/>
            </a:spcBef>
            <a:spcAft>
              <a:spcPct val="35000"/>
            </a:spcAft>
          </a:pPr>
          <a:endParaRPr lang="es-MX" sz="3600" kern="1200" dirty="0"/>
        </a:p>
      </dsp:txBody>
      <dsp:txXfrm>
        <a:off x="1955748" y="2571477"/>
        <a:ext cx="1764477" cy="980265"/>
      </dsp:txXfrm>
    </dsp:sp>
    <dsp:sp modelId="{7A58B4D9-5B0E-4369-A1B1-0622F9128A7E}">
      <dsp:nvSpPr>
        <dsp:cNvPr id="0" name=""/>
        <dsp:cNvSpPr/>
      </dsp:nvSpPr>
      <dsp:spPr>
        <a:xfrm rot="5400000">
          <a:off x="5653505" y="2125145"/>
          <a:ext cx="1847489" cy="1834339"/>
        </a:xfrm>
        <a:prstGeom prst="hexagon">
          <a:avLst>
            <a:gd name="adj" fmla="val 25000"/>
            <a:gd name="vf" fmla="val 115470"/>
          </a:avLst>
        </a:prstGeom>
        <a:solidFill>
          <a:schemeClr val="accent1">
            <a:alpha val="90000"/>
            <a:hueOff val="0"/>
            <a:satOff val="0"/>
            <a:lumOff val="0"/>
            <a:alphaOff val="-24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s-MX" sz="1100" kern="1200" dirty="0" smtClean="0">
              <a:solidFill>
                <a:schemeClr val="tx1"/>
              </a:solidFill>
            </a:rPr>
            <a:t>Que forman una unidad de la cual el Estado, o las entidades públicas creadas por él, son titulares</a:t>
          </a:r>
          <a:endParaRPr lang="es-MX" sz="1100" kern="1200" dirty="0">
            <a:solidFill>
              <a:schemeClr val="tx1"/>
            </a:solidFill>
          </a:endParaRPr>
        </a:p>
      </dsp:txBody>
      <dsp:txXfrm rot="5400000">
        <a:off x="5653505" y="2125145"/>
        <a:ext cx="1847489" cy="1834339"/>
      </dsp:txXfrm>
    </dsp:sp>
    <dsp:sp modelId="{BFE824E4-20D1-4D28-B3C0-41C37D295F8E}">
      <dsp:nvSpPr>
        <dsp:cNvPr id="0" name=""/>
        <dsp:cNvSpPr/>
      </dsp:nvSpPr>
      <dsp:spPr>
        <a:xfrm rot="5400000">
          <a:off x="4301294" y="3617467"/>
          <a:ext cx="1917856" cy="2322186"/>
        </a:xfrm>
        <a:prstGeom prst="hexagon">
          <a:avLst>
            <a:gd name="adj" fmla="val 25000"/>
            <a:gd name="vf" fmla="val 115470"/>
          </a:avLst>
        </a:prstGeom>
        <a:solidFill>
          <a:schemeClr val="accent1">
            <a:alpha val="90000"/>
            <a:hueOff val="0"/>
            <a:satOff val="0"/>
            <a:lumOff val="0"/>
            <a:alphaOff val="-32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solidFill>
                <a:schemeClr val="tx1"/>
              </a:solidFill>
            </a:rPr>
            <a:t>Afectados a una finalidad pública, interés general o utilidad pública, que se traduce en la prestación de servicios a cargo del Estado.</a:t>
          </a:r>
          <a:endParaRPr lang="es-MX" sz="1200" kern="1200" dirty="0">
            <a:solidFill>
              <a:schemeClr val="tx1"/>
            </a:solidFill>
          </a:endParaRPr>
        </a:p>
      </dsp:txBody>
      <dsp:txXfrm rot="5400000">
        <a:off x="4301294" y="3617467"/>
        <a:ext cx="1917856" cy="2322186"/>
      </dsp:txXfrm>
    </dsp:sp>
    <dsp:sp modelId="{FCC582D7-2773-43C4-9E2D-7144A733D85D}">
      <dsp:nvSpPr>
        <dsp:cNvPr id="0" name=""/>
        <dsp:cNvSpPr/>
      </dsp:nvSpPr>
      <dsp:spPr>
        <a:xfrm>
          <a:off x="6014046" y="4288428"/>
          <a:ext cx="1823293" cy="980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s-MX" sz="3600" kern="1200"/>
        </a:p>
      </dsp:txBody>
      <dsp:txXfrm>
        <a:off x="6014046" y="4288428"/>
        <a:ext cx="1823293" cy="980265"/>
      </dsp:txXfrm>
    </dsp:sp>
    <dsp:sp modelId="{B57AE34F-3FAB-4966-9E43-047F644429FA}">
      <dsp:nvSpPr>
        <dsp:cNvPr id="0" name=""/>
        <dsp:cNvSpPr/>
      </dsp:nvSpPr>
      <dsp:spPr>
        <a:xfrm rot="5400000">
          <a:off x="2221915" y="4200968"/>
          <a:ext cx="1074533" cy="1372346"/>
        </a:xfrm>
        <a:prstGeom prst="hexagon">
          <a:avLst>
            <a:gd name="adj" fmla="val 25000"/>
            <a:gd name="vf" fmla="val 115470"/>
          </a:avLst>
        </a:prstGeom>
        <a:solidFill>
          <a:schemeClr val="accent1">
            <a:alpha val="90000"/>
            <a:hueOff val="0"/>
            <a:satOff val="0"/>
            <a:lumOff val="0"/>
            <a:alpha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221915" y="4200968"/>
        <a:ext cx="1074533" cy="137234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E61F16E-2D52-491A-B590-81C05271A868}" type="datetimeFigureOut">
              <a:rPr lang="es-MX" smtClean="0"/>
              <a:pPr/>
              <a:t>20/10/2017</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DD3C871-7BB1-4FA7-8848-BD2096EA4370}" type="slidenum">
              <a:rPr lang="es-MX" smtClean="0"/>
              <a:pPr/>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D3C871-7BB1-4FA7-8848-BD2096EA4370}" type="slidenum">
              <a:rPr lang="es-MX" smtClean="0"/>
              <a:pPr/>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7" name="Slide Number Placeholder 6"/>
          <p:cNvSpPr>
            <a:spLocks noGrp="1"/>
          </p:cNvSpPr>
          <p:nvPr>
            <p:ph type="sldNum" sz="quarter" idx="12"/>
          </p:nvPr>
        </p:nvSpPr>
        <p:spPr/>
        <p:txBody>
          <a:bodyPr/>
          <a:lstStyle/>
          <a:p>
            <a:fld id="{2DD3C871-7BB1-4FA7-8848-BD2096EA4370}" type="slidenum">
              <a:rPr lang="es-MX" smtClean="0"/>
              <a:pPr/>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61F16E-2D52-491A-B590-81C05271A868}" type="datetimeFigureOut">
              <a:rPr lang="es-MX" smtClean="0"/>
              <a:pPr/>
              <a:t>20/10/2017</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2DD3C871-7BB1-4FA7-8848-BD2096EA4370}"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E61F16E-2D52-491A-B590-81C05271A868}" type="datetimeFigureOut">
              <a:rPr lang="es-MX" smtClean="0"/>
              <a:pPr/>
              <a:t>20/10/2017</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DD3C871-7BB1-4FA7-8848-BD2096EA4370}"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493819"/>
            <a:ext cx="3313355" cy="2232560"/>
          </a:xfrm>
        </p:spPr>
        <p:txBody>
          <a:bodyPr>
            <a:normAutofit fontScale="90000"/>
          </a:bodyPr>
          <a:lstStyle/>
          <a:p>
            <a:r>
              <a:rPr lang="es-MX" sz="2700" b="1" dirty="0" smtClean="0"/>
              <a:t/>
            </a:r>
            <a:br>
              <a:rPr lang="es-MX" sz="2700" b="1" dirty="0" smtClean="0"/>
            </a:br>
            <a:r>
              <a:rPr lang="es-MX" sz="2700" b="1" dirty="0" smtClean="0"/>
              <a:t/>
            </a:r>
            <a:br>
              <a:rPr lang="es-MX" sz="2700" b="1" dirty="0" smtClean="0"/>
            </a:br>
            <a:r>
              <a:rPr lang="es-MX" sz="2700" b="1" dirty="0" smtClean="0"/>
              <a:t/>
            </a:r>
            <a:br>
              <a:rPr lang="es-MX" sz="2700" b="1" dirty="0" smtClean="0"/>
            </a:br>
            <a:r>
              <a:rPr lang="es-MX" sz="2000" b="1" dirty="0" smtClean="0"/>
              <a:t> </a:t>
            </a:r>
            <a:r>
              <a:rPr lang="es-MX" sz="2700" b="1" dirty="0" smtClean="0"/>
              <a:t>Unidad </a:t>
            </a:r>
            <a:r>
              <a:rPr lang="es-MX" sz="2700" b="1" dirty="0" smtClean="0"/>
              <a:t>1</a:t>
            </a:r>
            <a:r>
              <a:rPr lang="es-MX" sz="2700" b="1" dirty="0" smtClean="0"/>
              <a:t>. EL PATRIMONIO DEL ESTADO</a:t>
            </a:r>
            <a:r>
              <a:rPr lang="es-MX" sz="2800" b="1" dirty="0" smtClean="0"/>
              <a:t> </a:t>
            </a:r>
            <a:r>
              <a:rPr lang="es-MX" sz="2700" dirty="0" smtClean="0"/>
              <a:t/>
            </a:r>
            <a:br>
              <a:rPr lang="es-MX" sz="2700" dirty="0" smtClean="0"/>
            </a:br>
            <a:r>
              <a:rPr lang="es-MX" sz="2700" b="1" dirty="0" smtClean="0"/>
              <a:t>	</a:t>
            </a:r>
            <a:r>
              <a:rPr lang="es-MX" sz="2400" b="1" dirty="0" smtClean="0"/>
              <a:t/>
            </a:r>
            <a:br>
              <a:rPr lang="es-MX" sz="2400" b="1" dirty="0" smtClean="0"/>
            </a:br>
            <a:endParaRPr lang="en-US" sz="2400" dirty="0"/>
          </a:p>
        </p:txBody>
      </p:sp>
      <p:sp>
        <p:nvSpPr>
          <p:cNvPr id="3" name="Subtitle 2"/>
          <p:cNvSpPr>
            <a:spLocks noGrp="1"/>
          </p:cNvSpPr>
          <p:nvPr>
            <p:ph type="subTitle" idx="1"/>
          </p:nvPr>
        </p:nvSpPr>
        <p:spPr>
          <a:xfrm>
            <a:off x="4733365" y="4556234"/>
            <a:ext cx="3309803" cy="874748"/>
          </a:xfrm>
        </p:spPr>
        <p:txBody>
          <a:bodyPr>
            <a:normAutofit fontScale="70000" lnSpcReduction="20000"/>
          </a:bodyPr>
          <a:lstStyle/>
          <a:p>
            <a:endParaRPr lang="es-MX" dirty="0" smtClean="0"/>
          </a:p>
          <a:p>
            <a:r>
              <a:rPr lang="es-MX" b="1" dirty="0" smtClean="0"/>
              <a:t>LICENCIATURA EN </a:t>
            </a:r>
            <a:r>
              <a:rPr lang="es-MX" b="1" dirty="0" smtClean="0"/>
              <a:t>DERECHO</a:t>
            </a:r>
          </a:p>
          <a:p>
            <a:r>
              <a:rPr lang="es-MX" b="1" dirty="0" smtClean="0"/>
              <a:t>5 </a:t>
            </a:r>
            <a:r>
              <a:rPr lang="es-MX" b="1" dirty="0" smtClean="0"/>
              <a:t>PERIODO</a:t>
            </a:r>
          </a:p>
          <a:p>
            <a:r>
              <a:rPr lang="es-MX" dirty="0" smtClean="0"/>
              <a:t>	</a:t>
            </a:r>
          </a:p>
          <a:p>
            <a:endParaRPr lang="en-US" dirty="0"/>
          </a:p>
        </p:txBody>
      </p:sp>
      <p:sp>
        <p:nvSpPr>
          <p:cNvPr id="4" name="Date Placeholder 3"/>
          <p:cNvSpPr>
            <a:spLocks noGrp="1"/>
          </p:cNvSpPr>
          <p:nvPr>
            <p:ph type="dt" sz="half" idx="10"/>
          </p:nvPr>
        </p:nvSpPr>
        <p:spPr>
          <a:xfrm>
            <a:off x="4738744" y="1516828"/>
            <a:ext cx="3449292" cy="750981"/>
          </a:xfrm>
        </p:spPr>
        <p:txBody>
          <a:bodyPr/>
          <a:lstStyle/>
          <a:p>
            <a:r>
              <a:rPr lang="en-US" dirty="0" err="1" smtClean="0"/>
              <a:t>DERECHO</a:t>
            </a:r>
            <a:r>
              <a:rPr lang="en-US" dirty="0" smtClean="0"/>
              <a:t> </a:t>
            </a:r>
            <a:r>
              <a:rPr lang="en-US" dirty="0" err="1" smtClean="0"/>
              <a:t>ADMINISTRATIVO</a:t>
            </a:r>
            <a:r>
              <a:rPr lang="en-US" dirty="0" smtClean="0"/>
              <a:t> II</a:t>
            </a:r>
            <a:endParaRPr lang="en-US" dirty="0"/>
          </a:p>
        </p:txBody>
      </p:sp>
      <p:sp>
        <p:nvSpPr>
          <p:cNvPr id="5" name="Footer Placeholder 4"/>
          <p:cNvSpPr>
            <a:spLocks noGrp="1"/>
          </p:cNvSpPr>
          <p:nvPr>
            <p:ph type="ftr" sz="quarter" idx="11"/>
          </p:nvPr>
        </p:nvSpPr>
        <p:spPr>
          <a:xfrm>
            <a:off x="4544291" y="5517932"/>
            <a:ext cx="3590821" cy="567160"/>
          </a:xfrm>
        </p:spPr>
        <p:txBody>
          <a:bodyPr/>
          <a:lstStyle/>
          <a:p>
            <a:r>
              <a:rPr lang="en-US" dirty="0" smtClean="0"/>
              <a:t>M. EN D. ALEJANDRO ESPINOSA  RAMIREZ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0" y="641267"/>
            <a:ext cx="4278882" cy="961902"/>
          </a:xfrm>
          <a:prstGeom prst="rect">
            <a:avLst/>
          </a:prstGeom>
          <a:noFill/>
        </p:spPr>
      </p:pic>
      <p:sp>
        <p:nvSpPr>
          <p:cNvPr id="12" name="11 CuadroTexto"/>
          <p:cNvSpPr txBox="1"/>
          <p:nvPr/>
        </p:nvSpPr>
        <p:spPr>
          <a:xfrm>
            <a:off x="237506" y="2113808"/>
            <a:ext cx="4334494"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Tree>
    <p:extLst>
      <p:ext uri="{BB962C8B-B14F-4D97-AF65-F5344CB8AC3E}">
        <p14:creationId xmlns:p14="http://schemas.microsoft.com/office/powerpoint/2010/main" xmlns="" val="2194097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772816"/>
            <a:ext cx="3024336" cy="3472052"/>
          </a:xfrm>
        </p:spPr>
        <p:txBody>
          <a:bodyPr>
            <a:normAutofit/>
          </a:bodyPr>
          <a:lstStyle/>
          <a:p>
            <a:pPr algn="ctr"/>
            <a:r>
              <a:rPr lang="es-MX" sz="2400" b="1" i="1" dirty="0">
                <a:solidFill>
                  <a:schemeClr val="tx1"/>
                </a:solidFill>
              </a:rPr>
              <a:t>Los elementos del patrimonio del Estado, concebidos como consecuencia de su personalidad jurídica son:</a:t>
            </a:r>
            <a:endParaRPr lang="es-MX" sz="2400" dirty="0">
              <a:solidFill>
                <a:schemeClr val="tx1"/>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615051693"/>
              </p:ext>
            </p:extLst>
          </p:nvPr>
        </p:nvGraphicFramePr>
        <p:xfrm>
          <a:off x="1115616" y="692696"/>
          <a:ext cx="9793088" cy="57406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89752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484784"/>
            <a:ext cx="7024744" cy="1143000"/>
          </a:xfrm>
        </p:spPr>
        <p:txBody>
          <a:bodyPr>
            <a:normAutofit fontScale="90000"/>
          </a:bodyPr>
          <a:lstStyle/>
          <a:p>
            <a:pPr algn="ctr"/>
            <a:r>
              <a:rPr lang="es-MX" sz="3300" b="1" i="1" dirty="0" smtClean="0">
                <a:effectLst>
                  <a:outerShdw blurRad="38100" dist="38100" dir="2700000" algn="tl">
                    <a:srgbClr val="000000">
                      <a:alpha val="43137"/>
                    </a:srgbClr>
                  </a:outerShdw>
                </a:effectLst>
              </a:rPr>
              <a:t>CARACTERÍSTICAS DEL LOS BIENES  DEL DOMINIO PÚBLICO </a:t>
            </a:r>
            <a:r>
              <a:rPr lang="es-MX" sz="3300" b="1" i="1" dirty="0" smtClean="0"/>
              <a:t/>
            </a:r>
            <a:br>
              <a:rPr lang="es-MX" sz="3300" b="1" i="1" dirty="0" smtClean="0"/>
            </a:br>
            <a:r>
              <a:rPr lang="es-MX" sz="2000" dirty="0" smtClean="0"/>
              <a:t>De </a:t>
            </a:r>
            <a:r>
              <a:rPr lang="es-MX" sz="2000" dirty="0"/>
              <a:t>conformidad con el artículo 13 de la Ley General de Bienes Nacionales, los bienes sujetos al régimen del dominio público de la Federación son </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1263903226"/>
              </p:ext>
            </p:extLst>
          </p:nvPr>
        </p:nvGraphicFramePr>
        <p:xfrm>
          <a:off x="1115616" y="2924944"/>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6518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Clasificación de los  Bienes del Estado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95536" y="2323652"/>
            <a:ext cx="8352928" cy="3508977"/>
          </a:xfrm>
        </p:spPr>
        <p:txBody>
          <a:bodyPr>
            <a:noAutofit/>
          </a:bodyPr>
          <a:lstStyle/>
          <a:p>
            <a:pPr marL="68580" indent="0">
              <a:buNone/>
            </a:pPr>
            <a:r>
              <a:rPr lang="es-MX" sz="1400" b="1" dirty="0" smtClean="0"/>
              <a:t>De conformidad con el articulo 3° de la Ley </a:t>
            </a:r>
            <a:r>
              <a:rPr lang="es-MX" sz="1400" b="1" dirty="0"/>
              <a:t>G</a:t>
            </a:r>
            <a:r>
              <a:rPr lang="es-MX" sz="1400" b="1" dirty="0" smtClean="0"/>
              <a:t>eneral de Bienes Nacionales son:</a:t>
            </a:r>
          </a:p>
          <a:p>
            <a:pPr marL="68580" indent="0">
              <a:buNone/>
            </a:pPr>
            <a:endParaRPr lang="es-MX" sz="1400" b="1" dirty="0"/>
          </a:p>
          <a:p>
            <a:r>
              <a:rPr lang="es-MX" sz="1400" dirty="0" smtClean="0"/>
              <a:t>I</a:t>
            </a:r>
            <a:r>
              <a:rPr lang="es-MX" sz="1600" dirty="0" smtClean="0"/>
              <a:t>. Los </a:t>
            </a:r>
            <a:r>
              <a:rPr lang="es-MX" sz="1600" dirty="0"/>
              <a:t>señalados en los artículos 27, párrafos cuarto, quinto y octavo; 42, fracción IV, y 132 de la </a:t>
            </a:r>
            <a:r>
              <a:rPr lang="es-MX" sz="1600" dirty="0" smtClean="0"/>
              <a:t>Constitución </a:t>
            </a:r>
            <a:r>
              <a:rPr lang="es-MX" sz="1600" dirty="0"/>
              <a:t>Política de los Estados Unidos Mexicanos</a:t>
            </a:r>
            <a:r>
              <a:rPr lang="es-MX" sz="1600" dirty="0" smtClean="0"/>
              <a:t>;</a:t>
            </a:r>
          </a:p>
          <a:p>
            <a:endParaRPr lang="es-MX" sz="1600" dirty="0"/>
          </a:p>
          <a:p>
            <a:r>
              <a:rPr lang="es-MX" sz="1600" dirty="0" smtClean="0"/>
              <a:t>II. Los </a:t>
            </a:r>
            <a:r>
              <a:rPr lang="es-MX" sz="1600" dirty="0"/>
              <a:t>bienes de uso común a que se refiere el artículo 7 de </a:t>
            </a:r>
            <a:r>
              <a:rPr lang="es-MX" sz="1600" dirty="0" smtClean="0"/>
              <a:t> la LGBN;</a:t>
            </a:r>
          </a:p>
          <a:p>
            <a:endParaRPr lang="es-MX" sz="1600" dirty="0"/>
          </a:p>
          <a:p>
            <a:r>
              <a:rPr lang="es-MX" sz="1600" dirty="0" smtClean="0"/>
              <a:t>III.</a:t>
            </a:r>
            <a:r>
              <a:rPr lang="es-MX" sz="1600" dirty="0"/>
              <a:t> </a:t>
            </a:r>
            <a:r>
              <a:rPr lang="es-MX" sz="1600" dirty="0" smtClean="0"/>
              <a:t>Los bienes muebles e inmuebles de la Federación;</a:t>
            </a:r>
          </a:p>
          <a:p>
            <a:endParaRPr lang="es-MX" sz="1600" dirty="0" smtClean="0"/>
          </a:p>
          <a:p>
            <a:r>
              <a:rPr lang="es-MX" sz="1600" dirty="0" smtClean="0"/>
              <a:t>IV. Los bienes muebles e inmuebles propiedad de las entidades;</a:t>
            </a:r>
          </a:p>
          <a:p>
            <a:endParaRPr lang="es-MX" sz="1600" dirty="0" smtClean="0"/>
          </a:p>
          <a:p>
            <a:r>
              <a:rPr lang="es-MX" sz="1600" dirty="0" smtClean="0"/>
              <a:t>V. Los bienes muebles e inmuebles propiedad de las instituciones de carácter federal con personalidad jurídica y patrimonio propios a las que la Constitución Política de los Estados Unidos Mexicanos les otorga autonomía.</a:t>
            </a:r>
          </a:p>
          <a:p>
            <a:endParaRPr lang="es-MX" sz="1600" dirty="0"/>
          </a:p>
        </p:txBody>
      </p:sp>
    </p:spTree>
    <p:extLst>
      <p:ext uri="{BB962C8B-B14F-4D97-AF65-F5344CB8AC3E}">
        <p14:creationId xmlns:p14="http://schemas.microsoft.com/office/powerpoint/2010/main" xmlns="" val="2275769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476672"/>
            <a:ext cx="7024744" cy="1440160"/>
          </a:xfrm>
        </p:spPr>
        <p:txBody>
          <a:bodyPr>
            <a:normAutofit/>
          </a:bodyPr>
          <a:lstStyle/>
          <a:p>
            <a:pPr algn="ctr"/>
            <a:r>
              <a:rPr lang="es-MX" b="1" i="1" dirty="0"/>
              <a:t>Régimen </a:t>
            </a:r>
            <a:r>
              <a:rPr lang="es-MX" b="1" i="1" dirty="0" smtClean="0"/>
              <a:t>Jurídico de los bienes de la Federación </a:t>
            </a:r>
            <a:endParaRPr lang="es-MX" dirty="0"/>
          </a:p>
        </p:txBody>
      </p:sp>
      <p:sp>
        <p:nvSpPr>
          <p:cNvPr id="3" name="2 Marcador de contenido"/>
          <p:cNvSpPr>
            <a:spLocks noGrp="1"/>
          </p:cNvSpPr>
          <p:nvPr>
            <p:ph idx="1"/>
          </p:nvPr>
        </p:nvSpPr>
        <p:spPr>
          <a:xfrm>
            <a:off x="467544" y="2132856"/>
            <a:ext cx="8208912" cy="4320480"/>
          </a:xfrm>
        </p:spPr>
        <p:txBody>
          <a:bodyPr>
            <a:normAutofit fontScale="62500" lnSpcReduction="20000"/>
          </a:bodyPr>
          <a:lstStyle/>
          <a:p>
            <a:pPr algn="just"/>
            <a:r>
              <a:rPr lang="es-MX" dirty="0" smtClean="0"/>
              <a:t>El </a:t>
            </a:r>
            <a:r>
              <a:rPr lang="es-MX" dirty="0"/>
              <a:t>patrimonio del Estado, está sujeto fundamentalmente a un régimen de Derecho Público, basado en las disposiciones de los artículos 27 párrafos 4°, 5°y 8° 42 </a:t>
            </a:r>
            <a:r>
              <a:rPr lang="es-MX" dirty="0" err="1"/>
              <a:t>fracc</a:t>
            </a:r>
            <a:r>
              <a:rPr lang="es-MX" dirty="0"/>
              <a:t>. IV y 132 de la Constitución Política de los Estados Unidos Mexicanos, ese régimen no está sistematizado y unificado, sino que está integrado por muchísimas leyes derivadas de párrafos o fracciones del mismo artículo 27.</a:t>
            </a:r>
          </a:p>
          <a:p>
            <a:pPr marL="68580" indent="0" algn="just">
              <a:buNone/>
            </a:pPr>
            <a:r>
              <a:rPr lang="es-MX" dirty="0"/>
              <a:t> </a:t>
            </a:r>
          </a:p>
          <a:p>
            <a:pPr marL="68580" indent="0" algn="just">
              <a:buNone/>
            </a:pPr>
            <a:r>
              <a:rPr lang="es-MX" b="1" i="1" dirty="0" smtClean="0"/>
              <a:t>     Deben </a:t>
            </a:r>
            <a:r>
              <a:rPr lang="es-MX" b="1" i="1" dirty="0"/>
              <a:t>considerarse como bienes patrimoniales</a:t>
            </a:r>
            <a:r>
              <a:rPr lang="es-MX" b="1" i="1" dirty="0" smtClean="0"/>
              <a:t>:</a:t>
            </a:r>
          </a:p>
          <a:p>
            <a:pPr marL="68580" indent="0" algn="just">
              <a:buNone/>
            </a:pPr>
            <a:endParaRPr lang="es-MX" dirty="0"/>
          </a:p>
          <a:p>
            <a:pPr lvl="0" algn="just"/>
            <a:r>
              <a:rPr lang="es-MX" dirty="0"/>
              <a:t>Aquellos bienes que se mantienen en un patrimonio administrativo única y exclusivamente por razón de su rendimiento económico o por la garantía que tal inversión económica supone</a:t>
            </a:r>
            <a:r>
              <a:rPr lang="es-MX" dirty="0" smtClean="0"/>
              <a:t>.</a:t>
            </a:r>
          </a:p>
          <a:p>
            <a:pPr marL="68580" lvl="0" indent="0" algn="just">
              <a:buNone/>
            </a:pPr>
            <a:endParaRPr lang="es-MX" dirty="0"/>
          </a:p>
          <a:p>
            <a:pPr lvl="0" algn="just"/>
            <a:r>
              <a:rPr lang="es-MX" dirty="0"/>
              <a:t>Bienes que las entidades administrativas poseen como instrumentos para el desarrollo de actividades que, no obstante su utilidad pública, están sometidos en bloque a las formas de Derecho privado</a:t>
            </a:r>
            <a:r>
              <a:rPr lang="es-MX" dirty="0" smtClean="0"/>
              <a:t>.</a:t>
            </a:r>
          </a:p>
          <a:p>
            <a:pPr lvl="0" algn="just"/>
            <a:endParaRPr lang="es-MX" dirty="0"/>
          </a:p>
          <a:p>
            <a:pPr lvl="0" algn="just"/>
            <a:r>
              <a:rPr lang="es-MX" dirty="0"/>
              <a:t>Bienes que, a pesar de estar afectos a un servicio público, se regulan por un régimen jurídico positivo esencialmente análogo al de la propiedad civil o que, a falta de reglas expresas, debe entenderse que la titularidad administrativa está suficientemente garantizada con el régimen de la propiedad civil.</a:t>
            </a:r>
          </a:p>
          <a:p>
            <a:endParaRPr lang="es-MX" dirty="0"/>
          </a:p>
        </p:txBody>
      </p:sp>
    </p:spTree>
    <p:extLst>
      <p:ext uri="{BB962C8B-B14F-4D97-AF65-F5344CB8AC3E}">
        <p14:creationId xmlns:p14="http://schemas.microsoft.com/office/powerpoint/2010/main" xmlns="" val="41999721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t> </a:t>
            </a:r>
            <a:r>
              <a:rPr lang="es-MX" b="1" i="1" dirty="0"/>
              <a:t>B</a:t>
            </a:r>
            <a:r>
              <a:rPr lang="es-MX" b="1" i="1" dirty="0" smtClean="0"/>
              <a:t>ienes del Estado y de los Municipios </a:t>
            </a:r>
            <a:endParaRPr lang="es-MX" b="1" i="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4120031778"/>
              </p:ext>
            </p:extLst>
          </p:nvPr>
        </p:nvGraphicFramePr>
        <p:xfrm>
          <a:off x="179512" y="2293071"/>
          <a:ext cx="8568952"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CuadroTexto"/>
          <p:cNvSpPr txBox="1"/>
          <p:nvPr/>
        </p:nvSpPr>
        <p:spPr>
          <a:xfrm>
            <a:off x="1763688" y="3862593"/>
            <a:ext cx="1872208" cy="369332"/>
          </a:xfrm>
          <a:prstGeom prst="rect">
            <a:avLst/>
          </a:prstGeom>
          <a:noFill/>
        </p:spPr>
        <p:txBody>
          <a:bodyPr wrap="square" rtlCol="0">
            <a:spAutoFit/>
          </a:bodyPr>
          <a:lstStyle/>
          <a:p>
            <a:r>
              <a:rPr lang="es-MX" dirty="0" smtClean="0"/>
              <a:t>Clasificación: </a:t>
            </a:r>
            <a:endParaRPr lang="es-MX" dirty="0"/>
          </a:p>
        </p:txBody>
      </p:sp>
    </p:spTree>
    <p:extLst>
      <p:ext uri="{BB962C8B-B14F-4D97-AF65-F5344CB8AC3E}">
        <p14:creationId xmlns:p14="http://schemas.microsoft.com/office/powerpoint/2010/main" xmlns="" val="2178541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268760"/>
            <a:ext cx="7024744" cy="1143000"/>
          </a:xfrm>
        </p:spPr>
        <p:txBody>
          <a:bodyPr>
            <a:normAutofit fontScale="90000"/>
          </a:bodyPr>
          <a:lstStyle/>
          <a:p>
            <a:pPr algn="ctr"/>
            <a:r>
              <a:rPr lang="es-MX" sz="4400" b="1" i="1" dirty="0">
                <a:effectLst>
                  <a:outerShdw blurRad="38100" dist="38100" dir="2700000" algn="tl">
                    <a:srgbClr val="000000">
                      <a:alpha val="43137"/>
                    </a:srgbClr>
                  </a:outerShdw>
                </a:effectLst>
              </a:rPr>
              <a:t>Son bienes de uso </a:t>
            </a:r>
            <a:r>
              <a:rPr lang="es-MX" sz="4400" b="1" i="1" dirty="0" smtClean="0">
                <a:effectLst>
                  <a:outerShdw blurRad="38100" dist="38100" dir="2700000" algn="tl">
                    <a:srgbClr val="000000">
                      <a:alpha val="43137"/>
                    </a:srgbClr>
                  </a:outerShdw>
                </a:effectLst>
              </a:rPr>
              <a:t>común </a:t>
            </a:r>
            <a:br>
              <a:rPr lang="es-MX" sz="4400" b="1" i="1" dirty="0" smtClean="0">
                <a:effectLst>
                  <a:outerShdw blurRad="38100" dist="38100" dir="2700000" algn="tl">
                    <a:srgbClr val="000000">
                      <a:alpha val="43137"/>
                    </a:srgbClr>
                  </a:outerShdw>
                </a:effectLst>
              </a:rPr>
            </a:br>
            <a:r>
              <a:rPr lang="es-MX" sz="2200" dirty="0"/>
              <a:t>D</a:t>
            </a:r>
            <a:r>
              <a:rPr lang="es-MX" sz="2200" dirty="0" smtClean="0"/>
              <a:t>e conformidad con el artículo 15 de la Ley  de Bienes del Estado de México y de sus Municipios   </a:t>
            </a:r>
            <a:endParaRPr lang="es-MX" sz="2200" dirty="0"/>
          </a:p>
        </p:txBody>
      </p:sp>
      <p:sp>
        <p:nvSpPr>
          <p:cNvPr id="3" name="2 Marcador de contenido"/>
          <p:cNvSpPr>
            <a:spLocks noGrp="1"/>
          </p:cNvSpPr>
          <p:nvPr>
            <p:ph idx="1"/>
          </p:nvPr>
        </p:nvSpPr>
        <p:spPr>
          <a:xfrm>
            <a:off x="1115616" y="2564904"/>
            <a:ext cx="6777317" cy="3508977"/>
          </a:xfrm>
        </p:spPr>
        <p:txBody>
          <a:bodyPr>
            <a:normAutofit/>
          </a:bodyPr>
          <a:lstStyle/>
          <a:p>
            <a:pPr marL="68580" indent="0">
              <a:buNone/>
            </a:pPr>
            <a:endParaRPr lang="es-MX" dirty="0"/>
          </a:p>
          <a:p>
            <a:pPr algn="ctr"/>
            <a:r>
              <a:rPr lang="es-MX" sz="2800" dirty="0"/>
              <a:t>L</a:t>
            </a:r>
            <a:r>
              <a:rPr lang="es-MX" sz="2800" dirty="0" smtClean="0"/>
              <a:t>os </a:t>
            </a:r>
            <a:r>
              <a:rPr lang="es-MX" sz="2800" dirty="0"/>
              <a:t>que pueden ser aprovechados por los habitante del Estado </a:t>
            </a:r>
            <a:r>
              <a:rPr lang="es-MX" sz="2800" dirty="0" smtClean="0"/>
              <a:t>de </a:t>
            </a:r>
            <a:r>
              <a:rPr lang="es-MX" sz="2800" dirty="0"/>
              <a:t>México y de sus municipios, sin más limitaciones y restricciones que las establecidas por las </a:t>
            </a:r>
            <a:r>
              <a:rPr lang="es-MX" sz="2800" dirty="0" smtClean="0"/>
              <a:t>leyes </a:t>
            </a:r>
            <a:r>
              <a:rPr lang="es-MX" sz="2800" dirty="0"/>
              <a:t>y los reglamentos </a:t>
            </a:r>
            <a:r>
              <a:rPr lang="es-MX" sz="2800" dirty="0" smtClean="0"/>
              <a:t>administrativos</a:t>
            </a:r>
            <a:r>
              <a:rPr lang="es-MX" dirty="0" smtClean="0"/>
              <a:t>.</a:t>
            </a:r>
            <a:endParaRPr lang="es-MX" dirty="0"/>
          </a:p>
          <a:p>
            <a:endParaRPr lang="es-MX" dirty="0"/>
          </a:p>
        </p:txBody>
      </p:sp>
    </p:spTree>
    <p:extLst>
      <p:ext uri="{BB962C8B-B14F-4D97-AF65-F5344CB8AC3E}">
        <p14:creationId xmlns:p14="http://schemas.microsoft.com/office/powerpoint/2010/main" xmlns="" val="39052177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Clasificación de los Bienes de uso común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11560" y="2204864"/>
            <a:ext cx="7920880" cy="3987805"/>
          </a:xfrm>
        </p:spPr>
        <p:txBody>
          <a:bodyPr>
            <a:normAutofit fontScale="92500" lnSpcReduction="10000"/>
          </a:bodyPr>
          <a:lstStyle/>
          <a:p>
            <a:r>
              <a:rPr lang="es-MX" dirty="0" smtClean="0"/>
              <a:t>I. Las </a:t>
            </a:r>
            <a:r>
              <a:rPr lang="es-MX" dirty="0"/>
              <a:t>vías terrestres de comunicación del domino estatal o municipal;</a:t>
            </a:r>
          </a:p>
          <a:p>
            <a:r>
              <a:rPr lang="es-MX" dirty="0" smtClean="0"/>
              <a:t>II. Los </a:t>
            </a:r>
            <a:r>
              <a:rPr lang="es-MX" dirty="0"/>
              <a:t>montes, bosques y aguas que no sean de la federación o de los particulares;</a:t>
            </a:r>
          </a:p>
          <a:p>
            <a:r>
              <a:rPr lang="es-MX" dirty="0" smtClean="0"/>
              <a:t>III. Las </a:t>
            </a:r>
            <a:r>
              <a:rPr lang="es-MX" dirty="0"/>
              <a:t>plazas, calles, avenidas, viaductos, paseos, jardines y parques públicos;</a:t>
            </a:r>
          </a:p>
          <a:p>
            <a:r>
              <a:rPr lang="es-MX" dirty="0" smtClean="0"/>
              <a:t>IV. Los </a:t>
            </a:r>
            <a:r>
              <a:rPr lang="es-MX" dirty="0"/>
              <a:t>monumentos </a:t>
            </a:r>
            <a:r>
              <a:rPr lang="es-MX" dirty="0" smtClean="0"/>
              <a:t>históricos </a:t>
            </a:r>
            <a:r>
              <a:rPr lang="es-MX" dirty="0"/>
              <a:t>de propiedad estatal o municipal;</a:t>
            </a:r>
          </a:p>
          <a:p>
            <a:r>
              <a:rPr lang="es-MX" dirty="0" smtClean="0"/>
              <a:t>V. Las </a:t>
            </a:r>
            <a:r>
              <a:rPr lang="es-MX" dirty="0"/>
              <a:t>servidumbres cuando el predio dominante sea propiedad del Estado, de los municipios o </a:t>
            </a:r>
            <a:r>
              <a:rPr lang="es-MX" dirty="0" smtClean="0"/>
              <a:t>de </a:t>
            </a:r>
            <a:r>
              <a:rPr lang="es-MX" dirty="0"/>
              <a:t>los organismos auxiliares estatales o municipales;</a:t>
            </a:r>
          </a:p>
          <a:p>
            <a:endParaRPr lang="es-MX" dirty="0"/>
          </a:p>
        </p:txBody>
      </p:sp>
    </p:spTree>
    <p:extLst>
      <p:ext uri="{BB962C8B-B14F-4D97-AF65-F5344CB8AC3E}">
        <p14:creationId xmlns:p14="http://schemas.microsoft.com/office/powerpoint/2010/main" xmlns="" val="2095134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496944" cy="2376264"/>
          </a:xfrm>
        </p:spPr>
        <p:txBody>
          <a:bodyPr>
            <a:normAutofit fontScale="90000"/>
          </a:bodyPr>
          <a:lstStyle/>
          <a:p>
            <a:pPr algn="ctr"/>
            <a:r>
              <a:rPr lang="es-MX" dirty="0" smtClean="0"/>
              <a:t/>
            </a:r>
            <a:br>
              <a:rPr lang="es-MX" dirty="0" smtClean="0"/>
            </a:br>
            <a:r>
              <a:rPr lang="es-MX" dirty="0"/>
              <a:t/>
            </a:r>
            <a:br>
              <a:rPr lang="es-MX" dirty="0"/>
            </a:br>
            <a:r>
              <a:rPr lang="es-MX" dirty="0" smtClean="0"/>
              <a:t/>
            </a:r>
            <a:br>
              <a:rPr lang="es-MX" dirty="0" smtClean="0"/>
            </a:br>
            <a:r>
              <a:rPr lang="es-MX" sz="3600" dirty="0" smtClean="0"/>
              <a:t>Bienes destinados a un servicio Público</a:t>
            </a:r>
            <a:r>
              <a:rPr lang="es-MX" dirty="0" smtClean="0"/>
              <a:t/>
            </a:r>
            <a:br>
              <a:rPr lang="es-MX" dirty="0" smtClean="0"/>
            </a:br>
            <a:r>
              <a:rPr lang="es-MX" sz="1800" dirty="0" smtClean="0"/>
              <a:t>Son</a:t>
            </a:r>
            <a:r>
              <a:rPr lang="es-MX" dirty="0" smtClean="0"/>
              <a:t> </a:t>
            </a:r>
            <a:r>
              <a:rPr lang="es-MX" sz="1800" dirty="0" smtClean="0"/>
              <a:t>aquéllos que utilicen los poderes del Estado y los municipios para el desarrollo de sus actividades o los que de hecho se utilicen para la prestación de servicios públicos </a:t>
            </a:r>
            <a:r>
              <a:rPr lang="es-MX" sz="1800" dirty="0"/>
              <a:t>o actividades equiparables a ellos</a:t>
            </a:r>
            <a:r>
              <a:rPr lang="es-MX" sz="1800" dirty="0" smtClean="0"/>
              <a:t>.</a:t>
            </a:r>
            <a:r>
              <a:rPr lang="es-MX" sz="1800" dirty="0"/>
              <a:t/>
            </a:r>
            <a:br>
              <a:rPr lang="es-MX" sz="1800" dirty="0"/>
            </a:br>
            <a:endParaRPr lang="es-MX" sz="1800" dirty="0"/>
          </a:p>
        </p:txBody>
      </p:sp>
      <p:sp>
        <p:nvSpPr>
          <p:cNvPr id="7" name="6 Marcador de contenido"/>
          <p:cNvSpPr>
            <a:spLocks noGrp="1"/>
          </p:cNvSpPr>
          <p:nvPr>
            <p:ph idx="1"/>
          </p:nvPr>
        </p:nvSpPr>
        <p:spPr>
          <a:xfrm>
            <a:off x="611560" y="2276872"/>
            <a:ext cx="7920880" cy="4085041"/>
          </a:xfrm>
        </p:spPr>
        <p:txBody>
          <a:bodyPr>
            <a:normAutofit fontScale="92500" lnSpcReduction="10000"/>
          </a:bodyPr>
          <a:lstStyle/>
          <a:p>
            <a:pPr>
              <a:buFont typeface="Wingdings" pitchFamily="2" charset="2"/>
              <a:buChar char="Ø"/>
            </a:pPr>
            <a:r>
              <a:rPr lang="es-MX" sz="1400" dirty="0" smtClean="0"/>
              <a:t>I. Los </a:t>
            </a:r>
            <a:r>
              <a:rPr lang="es-MX" sz="1400" dirty="0"/>
              <a:t>inmuebles destinados al servicio de los poderes públicos del Estado de México y de los </a:t>
            </a:r>
            <a:r>
              <a:rPr lang="es-MX" sz="1400" dirty="0" smtClean="0"/>
              <a:t> ayuntamientos;</a:t>
            </a:r>
          </a:p>
          <a:p>
            <a:pPr marL="68580" indent="0">
              <a:buNone/>
            </a:pPr>
            <a:endParaRPr lang="es-MX" sz="1400" dirty="0"/>
          </a:p>
          <a:p>
            <a:pPr>
              <a:buFont typeface="Wingdings" pitchFamily="2" charset="2"/>
              <a:buChar char="Ø"/>
            </a:pPr>
            <a:r>
              <a:rPr lang="es-MX" sz="1400" dirty="0" smtClean="0"/>
              <a:t>II. Los </a:t>
            </a:r>
            <a:r>
              <a:rPr lang="es-MX" sz="1400" dirty="0"/>
              <a:t>inmuebles de propiedad estatal destinados al servicio público de los gobiernos </a:t>
            </a:r>
            <a:r>
              <a:rPr lang="es-MX" sz="1400" dirty="0" smtClean="0"/>
              <a:t>federal o municipales;</a:t>
            </a:r>
          </a:p>
          <a:p>
            <a:pPr marL="68580" indent="0">
              <a:buNone/>
            </a:pPr>
            <a:endParaRPr lang="es-MX" sz="1400" dirty="0"/>
          </a:p>
          <a:p>
            <a:pPr>
              <a:buFont typeface="Wingdings" pitchFamily="2" charset="2"/>
              <a:buChar char="Ø"/>
            </a:pPr>
            <a:r>
              <a:rPr lang="es-MX" sz="1400" dirty="0" smtClean="0"/>
              <a:t>III. Los </a:t>
            </a:r>
            <a:r>
              <a:rPr lang="es-MX" sz="1400" dirty="0"/>
              <a:t>inmuebles propiedad municipal destinados al servicio de los gobiernos federal y estatal</a:t>
            </a:r>
            <a:r>
              <a:rPr lang="es-MX" sz="1400" dirty="0" smtClean="0"/>
              <a:t>;</a:t>
            </a:r>
          </a:p>
          <a:p>
            <a:pPr marL="68580" indent="0">
              <a:buNone/>
            </a:pPr>
            <a:endParaRPr lang="es-MX" sz="1400" dirty="0"/>
          </a:p>
          <a:p>
            <a:pPr>
              <a:buFont typeface="Wingdings" pitchFamily="2" charset="2"/>
              <a:buChar char="Ø"/>
            </a:pPr>
            <a:r>
              <a:rPr lang="es-MX" sz="1400" dirty="0" smtClean="0"/>
              <a:t>IV. Los </a:t>
            </a:r>
            <a:r>
              <a:rPr lang="es-MX" sz="1400" dirty="0"/>
              <a:t>inmuebles que forman parte del patrimonio de los organismos auxiliares estatales o </a:t>
            </a:r>
            <a:r>
              <a:rPr lang="es-MX" sz="1400" dirty="0" smtClean="0"/>
              <a:t>municipales</a:t>
            </a:r>
            <a:r>
              <a:rPr lang="es-MX" sz="1400" dirty="0"/>
              <a:t>, </a:t>
            </a:r>
            <a:r>
              <a:rPr lang="es-MX" sz="1400" dirty="0" smtClean="0"/>
              <a:t>que se </a:t>
            </a:r>
            <a:r>
              <a:rPr lang="es-MX" sz="1400" dirty="0"/>
              <a:t>utilicen en las actividades que </a:t>
            </a:r>
            <a:r>
              <a:rPr lang="es-MX" sz="1400" dirty="0" smtClean="0"/>
              <a:t>tengan encomendadas </a:t>
            </a:r>
            <a:r>
              <a:rPr lang="es-MX" sz="1400" dirty="0"/>
              <a:t>conforme a sus respectivos </a:t>
            </a:r>
            <a:r>
              <a:rPr lang="es-MX" sz="1400" dirty="0" smtClean="0"/>
              <a:t> objetos.</a:t>
            </a:r>
          </a:p>
          <a:p>
            <a:pPr marL="68580" indent="0">
              <a:buNone/>
            </a:pPr>
            <a:endParaRPr lang="es-MX" sz="1400" dirty="0"/>
          </a:p>
          <a:p>
            <a:pPr>
              <a:buFont typeface="Wingdings" pitchFamily="2" charset="2"/>
              <a:buChar char="Ø"/>
            </a:pPr>
            <a:r>
              <a:rPr lang="es-MX" sz="1400" dirty="0" smtClean="0"/>
              <a:t>V. Los </a:t>
            </a:r>
            <a:r>
              <a:rPr lang="es-MX" sz="1400" dirty="0"/>
              <a:t>inmuebles utilizados para la </a:t>
            </a:r>
            <a:r>
              <a:rPr lang="es-MX" sz="1400" dirty="0" smtClean="0"/>
              <a:t>prestación </a:t>
            </a:r>
            <a:r>
              <a:rPr lang="es-MX" sz="1400" dirty="0"/>
              <a:t>de servicios públicos estatales o </a:t>
            </a:r>
            <a:r>
              <a:rPr lang="es-MX" sz="1400" dirty="0" smtClean="0"/>
              <a:t>municipales, tales como</a:t>
            </a:r>
            <a:r>
              <a:rPr lang="es-MX" sz="1400" dirty="0"/>
              <a:t>: mercados, rastros, hospitales, panteones públicos, zoológicos, </a:t>
            </a:r>
            <a:r>
              <a:rPr lang="es-MX" sz="1400" dirty="0" smtClean="0"/>
              <a:t>jardines botánicos</a:t>
            </a:r>
            <a:r>
              <a:rPr lang="es-MX" sz="1400" dirty="0"/>
              <a:t>, museos, </a:t>
            </a:r>
            <a:r>
              <a:rPr lang="es-MX" sz="1400" dirty="0" smtClean="0"/>
              <a:t>bibliotecas</a:t>
            </a:r>
            <a:r>
              <a:rPr lang="es-MX" sz="1400" dirty="0"/>
              <a:t>, parques y los demás similares o análogos a ellos</a:t>
            </a:r>
            <a:r>
              <a:rPr lang="es-MX" sz="1400" dirty="0" smtClean="0"/>
              <a:t>;</a:t>
            </a:r>
          </a:p>
          <a:p>
            <a:pPr>
              <a:buFont typeface="Wingdings" pitchFamily="2" charset="2"/>
              <a:buChar char="Ø"/>
            </a:pPr>
            <a:endParaRPr lang="es-MX" sz="1400" dirty="0"/>
          </a:p>
          <a:p>
            <a:pPr>
              <a:buFont typeface="Wingdings" pitchFamily="2" charset="2"/>
              <a:buChar char="Ø"/>
            </a:pPr>
            <a:r>
              <a:rPr lang="es-MX" sz="1400" dirty="0" smtClean="0"/>
              <a:t>VI. Los </a:t>
            </a:r>
            <a:r>
              <a:rPr lang="es-MX" sz="1400" dirty="0"/>
              <a:t>bienes muebles de propiedad </a:t>
            </a:r>
            <a:r>
              <a:rPr lang="es-MX" sz="1400" dirty="0" smtClean="0"/>
              <a:t>estatal </a:t>
            </a:r>
            <a:r>
              <a:rPr lang="es-MX" sz="1400" dirty="0"/>
              <a:t>o municipal que tengan </a:t>
            </a:r>
            <a:r>
              <a:rPr lang="es-MX" sz="1400" dirty="0" smtClean="0"/>
              <a:t>uso utilidad </a:t>
            </a:r>
            <a:r>
              <a:rPr lang="es-MX" sz="1400" dirty="0"/>
              <a:t>en la </a:t>
            </a:r>
            <a:r>
              <a:rPr lang="es-MX" sz="1400" dirty="0" smtClean="0"/>
              <a:t>prestación </a:t>
            </a:r>
            <a:r>
              <a:rPr lang="es-MX" sz="1400" dirty="0"/>
              <a:t>de un servicio público;</a:t>
            </a:r>
          </a:p>
          <a:p>
            <a:endParaRPr lang="es-MX" sz="1400" dirty="0"/>
          </a:p>
        </p:txBody>
      </p:sp>
    </p:spTree>
    <p:extLst>
      <p:ext uri="{BB962C8B-B14F-4D97-AF65-F5344CB8AC3E}">
        <p14:creationId xmlns:p14="http://schemas.microsoft.com/office/powerpoint/2010/main" xmlns="" val="3262505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i="1" dirty="0" smtClean="0">
                <a:effectLst>
                  <a:outerShdw blurRad="38100" dist="38100" dir="2700000" algn="tl">
                    <a:srgbClr val="000000">
                      <a:alpha val="43137"/>
                    </a:srgbClr>
                  </a:outerShdw>
                </a:effectLst>
              </a:rPr>
              <a:t>Bienes del Dominio Privado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r>
              <a:rPr lang="es-MX" dirty="0" smtClean="0"/>
              <a:t>Son aquéllos </a:t>
            </a:r>
            <a:r>
              <a:rPr lang="es-MX" dirty="0"/>
              <a:t>que no son de uso común ni están destinados </a:t>
            </a:r>
            <a:r>
              <a:rPr lang="es-MX" dirty="0" smtClean="0"/>
              <a:t>a </a:t>
            </a:r>
            <a:r>
              <a:rPr lang="es-MX" dirty="0"/>
              <a:t>un servicio público y que por su </a:t>
            </a:r>
            <a:r>
              <a:rPr lang="es-MX" dirty="0" smtClean="0"/>
              <a:t>naturaleza </a:t>
            </a:r>
            <a:r>
              <a:rPr lang="es-MX" dirty="0"/>
              <a:t>están sujetos al derecho </a:t>
            </a:r>
            <a:r>
              <a:rPr lang="es-MX" dirty="0" smtClean="0"/>
              <a:t>privado (articulo 19 de la LBEMYM)</a:t>
            </a:r>
            <a:endParaRPr lang="es-MX" dirty="0"/>
          </a:p>
          <a:p>
            <a:endParaRPr lang="es-MX" dirty="0"/>
          </a:p>
        </p:txBody>
      </p:sp>
    </p:spTree>
    <p:extLst>
      <p:ext uri="{BB962C8B-B14F-4D97-AF65-F5344CB8AC3E}">
        <p14:creationId xmlns:p14="http://schemas.microsoft.com/office/powerpoint/2010/main" xmlns="" val="23512405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t>Clasificación de los Bienes del Dominio Privado </a:t>
            </a:r>
            <a:endParaRPr lang="es-MX" b="1" i="1" dirty="0"/>
          </a:p>
        </p:txBody>
      </p:sp>
      <p:sp>
        <p:nvSpPr>
          <p:cNvPr id="3" name="2 Marcador de contenido"/>
          <p:cNvSpPr>
            <a:spLocks noGrp="1"/>
          </p:cNvSpPr>
          <p:nvPr>
            <p:ph idx="1"/>
          </p:nvPr>
        </p:nvSpPr>
        <p:spPr>
          <a:xfrm>
            <a:off x="395536" y="2132856"/>
            <a:ext cx="8136904" cy="4320480"/>
          </a:xfrm>
        </p:spPr>
        <p:txBody>
          <a:bodyPr>
            <a:normAutofit fontScale="40000" lnSpcReduction="20000"/>
          </a:bodyPr>
          <a:lstStyle/>
          <a:p>
            <a:pPr marL="68580" indent="0">
              <a:buNone/>
            </a:pPr>
            <a:endParaRPr lang="es-MX" dirty="0" smtClean="0"/>
          </a:p>
          <a:p>
            <a:pPr algn="just">
              <a:buFont typeface="Wingdings" pitchFamily="2" charset="2"/>
              <a:buChar char="v"/>
            </a:pPr>
            <a:r>
              <a:rPr lang="es-MX" sz="3400" dirty="0" smtClean="0"/>
              <a:t>Los muebles e inmuebles no comprendidos en los artículos 15 y 17 de la Ley de Bienes del Estado de México y sus municipios;</a:t>
            </a:r>
          </a:p>
          <a:p>
            <a:pPr algn="just">
              <a:buFont typeface="Wingdings" pitchFamily="2" charset="2"/>
              <a:buChar char="v"/>
            </a:pPr>
            <a:endParaRPr lang="es-MX" sz="3400" dirty="0" smtClean="0"/>
          </a:p>
          <a:p>
            <a:pPr algn="just">
              <a:buFont typeface="Wingdings" pitchFamily="2" charset="2"/>
              <a:buChar char="v"/>
            </a:pPr>
            <a:r>
              <a:rPr lang="es-MX" sz="3400" dirty="0" smtClean="0"/>
              <a:t>Los ubicados dentro del Estado de México que puedan ser enajenados;</a:t>
            </a:r>
          </a:p>
          <a:p>
            <a:pPr algn="just">
              <a:buFont typeface="Wingdings" pitchFamily="2" charset="2"/>
              <a:buChar char="v"/>
            </a:pPr>
            <a:endParaRPr lang="es-MX" sz="3400" dirty="0" smtClean="0"/>
          </a:p>
          <a:p>
            <a:pPr algn="just">
              <a:buFont typeface="Wingdings" pitchFamily="2" charset="2"/>
              <a:buChar char="v"/>
            </a:pPr>
            <a:r>
              <a:rPr lang="es-MX" sz="3400" dirty="0" smtClean="0"/>
              <a:t>Los inmuebles declarados vacantes conforme a la legislación civil del Estado de México, en tanto no se declaren bienes de uso común o se destinen a un servicio público;</a:t>
            </a:r>
          </a:p>
          <a:p>
            <a:pPr algn="just">
              <a:buFont typeface="Wingdings" pitchFamily="2" charset="2"/>
              <a:buChar char="v"/>
            </a:pPr>
            <a:endParaRPr lang="es-MX" sz="3400" dirty="0" smtClean="0"/>
          </a:p>
          <a:p>
            <a:pPr algn="just">
              <a:buFont typeface="Wingdings" pitchFamily="2" charset="2"/>
              <a:buChar char="v"/>
            </a:pPr>
            <a:r>
              <a:rPr lang="es-MX" sz="3400" dirty="0" smtClean="0"/>
              <a:t>Los que hayan formado parte del patrimonio de los organismos auxiliares o de los fideicomisos que se extingan o liquiden y no se incorporen a la administración pública central estatal o municipal;</a:t>
            </a:r>
          </a:p>
          <a:p>
            <a:pPr algn="just">
              <a:buFont typeface="Wingdings" pitchFamily="2" charset="2"/>
              <a:buChar char="v"/>
            </a:pPr>
            <a:endParaRPr lang="es-MX" sz="3400" dirty="0" smtClean="0"/>
          </a:p>
          <a:p>
            <a:pPr algn="just">
              <a:buFont typeface="Wingdings" pitchFamily="2" charset="2"/>
              <a:buChar char="v"/>
            </a:pPr>
            <a:r>
              <a:rPr lang="es-MX" sz="3400" dirty="0" smtClean="0"/>
              <a:t>Los </a:t>
            </a:r>
            <a:r>
              <a:rPr lang="es-MX" sz="3400" dirty="0"/>
              <a:t>inmuebles que adquieran el Estado o los municipios por vías de derecho público en tanto </a:t>
            </a:r>
            <a:r>
              <a:rPr lang="es-MX" sz="3400" dirty="0" smtClean="0"/>
              <a:t>no </a:t>
            </a:r>
            <a:r>
              <a:rPr lang="es-MX" sz="3400" dirty="0"/>
              <a:t>se declaren bienes de uso común o se destinen a un servicio </a:t>
            </a:r>
            <a:r>
              <a:rPr lang="es-MX" sz="3400" dirty="0" smtClean="0"/>
              <a:t>público;</a:t>
            </a:r>
          </a:p>
          <a:p>
            <a:pPr algn="just">
              <a:buFont typeface="Wingdings" pitchFamily="2" charset="2"/>
              <a:buChar char="v"/>
            </a:pPr>
            <a:endParaRPr lang="es-MX" sz="3400" dirty="0"/>
          </a:p>
          <a:p>
            <a:pPr algn="just">
              <a:buFont typeface="Wingdings" pitchFamily="2" charset="2"/>
              <a:buChar char="v"/>
            </a:pPr>
            <a:r>
              <a:rPr lang="es-MX" sz="3400" dirty="0" smtClean="0"/>
              <a:t>Los </a:t>
            </a:r>
            <a:r>
              <a:rPr lang="es-MX" sz="3400" dirty="0"/>
              <a:t>inmuebles que por cualquier título adquieran el Estado o los municipios en tanto no se </a:t>
            </a:r>
            <a:r>
              <a:rPr lang="es-MX" sz="3400" dirty="0" smtClean="0"/>
              <a:t>declaren </a:t>
            </a:r>
            <a:r>
              <a:rPr lang="es-MX" sz="3400" dirty="0"/>
              <a:t>bienes de uso común o se destinen a un servicio público.</a:t>
            </a:r>
          </a:p>
          <a:p>
            <a:pPr>
              <a:buFont typeface="Wingdings" pitchFamily="2" charset="2"/>
              <a:buChar char="v"/>
            </a:pPr>
            <a:endParaRPr lang="es-MX" sz="3400" dirty="0"/>
          </a:p>
        </p:txBody>
      </p:sp>
    </p:spTree>
    <p:extLst>
      <p:ext uri="{BB962C8B-B14F-4D97-AF65-F5344CB8AC3E}">
        <p14:creationId xmlns:p14="http://schemas.microsoft.com/office/powerpoint/2010/main" xmlns="" val="2905526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Unidad </a:t>
            </a:r>
            <a:r>
              <a:rPr lang="es-MX" sz="2400" b="1" dirty="0" smtClean="0"/>
              <a:t>1. El Patrimonio del Estado </a:t>
            </a:r>
            <a:r>
              <a:rPr lang="es-MX" sz="2400" b="1" dirty="0" smtClean="0"/>
              <a:t>	</a:t>
            </a:r>
            <a:br>
              <a:rPr lang="es-MX" sz="2400" b="1" dirty="0" smtClean="0"/>
            </a:br>
            <a:endParaRPr lang="en-US" sz="2400" dirty="0"/>
          </a:p>
        </p:txBody>
      </p:sp>
      <p:sp>
        <p:nvSpPr>
          <p:cNvPr id="3" name="Subtitle 2"/>
          <p:cNvSpPr>
            <a:spLocks noGrp="1"/>
          </p:cNvSpPr>
          <p:nvPr>
            <p:ph type="body" sz="half" idx="2"/>
          </p:nvPr>
        </p:nvSpPr>
        <p:spPr/>
        <p:txBody>
          <a:bodyPr>
            <a:normAutofit/>
          </a:bodyPr>
          <a:lstStyle/>
          <a:p>
            <a:endParaRPr lang="es-MX" dirty="0" smtClean="0"/>
          </a:p>
          <a:p>
            <a:r>
              <a:rPr lang="es-MX" dirty="0" smtClean="0"/>
              <a:t>	</a:t>
            </a:r>
          </a:p>
          <a:p>
            <a:endParaRPr lang="en-US" dirty="0"/>
          </a:p>
        </p:txBody>
      </p:sp>
      <p:sp>
        <p:nvSpPr>
          <p:cNvPr id="4" name="Date Placeholder 3"/>
          <p:cNvSpPr>
            <a:spLocks noGrp="1"/>
          </p:cNvSpPr>
          <p:nvPr>
            <p:ph type="dt" sz="half" idx="10"/>
          </p:nvPr>
        </p:nvSpPr>
        <p:spPr/>
        <p:txBody>
          <a:bodyPr/>
          <a:lstStyle/>
          <a:p>
            <a:r>
              <a:rPr lang="en-US" dirty="0" err="1" smtClean="0"/>
              <a:t>DERECHO</a:t>
            </a:r>
            <a:r>
              <a:rPr lang="en-US" dirty="0" smtClean="0"/>
              <a:t> </a:t>
            </a:r>
            <a:r>
              <a:rPr lang="en-US" dirty="0" err="1" smtClean="0"/>
              <a:t>CONSTITUCIONAL</a:t>
            </a:r>
            <a:endParaRPr lang="en-US" dirty="0"/>
          </a:p>
        </p:txBody>
      </p:sp>
      <p:sp>
        <p:nvSpPr>
          <p:cNvPr id="5" name="Footer Placeholder 4"/>
          <p:cNvSpPr>
            <a:spLocks noGrp="1"/>
          </p:cNvSpPr>
          <p:nvPr>
            <p:ph type="ftr" sz="quarter" idx="11"/>
          </p:nvPr>
        </p:nvSpPr>
        <p:spPr/>
        <p:txBody>
          <a:bodyPr/>
          <a:lstStyle/>
          <a:p>
            <a:r>
              <a:rPr lang="en-US" dirty="0" smtClean="0"/>
              <a:t>M. EN D. EMILIA </a:t>
            </a:r>
            <a:r>
              <a:rPr lang="en-US" dirty="0" err="1" smtClean="0"/>
              <a:t>DURÁN</a:t>
            </a:r>
            <a:r>
              <a:rPr lang="en-US" dirty="0" smtClean="0"/>
              <a:t>  </a:t>
            </a:r>
            <a:r>
              <a:rPr lang="en-US" dirty="0" err="1" smtClean="0"/>
              <a:t>RAMÍREZ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2</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997528" y="593765"/>
            <a:ext cx="3396343" cy="961902"/>
          </a:xfrm>
          <a:prstGeom prst="rect">
            <a:avLst/>
          </a:prstGeom>
          <a:solidFill>
            <a:schemeClr val="bg2">
              <a:lumMod val="50000"/>
            </a:schemeClr>
          </a:solidFill>
        </p:spPr>
      </p:pic>
      <p:sp>
        <p:nvSpPr>
          <p:cNvPr id="12" name="11 CuadroTexto"/>
          <p:cNvSpPr txBox="1"/>
          <p:nvPr/>
        </p:nvSpPr>
        <p:spPr>
          <a:xfrm>
            <a:off x="1246909" y="1674421"/>
            <a:ext cx="3099460"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
        <p:nvSpPr>
          <p:cNvPr id="15" name="12 Marcador de posición de imagen"/>
          <p:cNvSpPr txBox="1">
            <a:spLocks/>
          </p:cNvSpPr>
          <p:nvPr/>
        </p:nvSpPr>
        <p:spPr>
          <a:xfrm>
            <a:off x="1005208" y="694944"/>
            <a:ext cx="3359623" cy="5468112"/>
          </a:xfrm>
          <a:prstGeom prst="rect">
            <a:avLst/>
          </a:prstGeom>
        </p:spPr>
      </p:sp>
      <p:sp>
        <p:nvSpPr>
          <p:cNvPr id="16" name="12 Marcador de posición de imagen"/>
          <p:cNvSpPr txBox="1">
            <a:spLocks/>
          </p:cNvSpPr>
          <p:nvPr/>
        </p:nvSpPr>
        <p:spPr>
          <a:xfrm>
            <a:off x="1005208" y="694944"/>
            <a:ext cx="3359623" cy="5468112"/>
          </a:xfrm>
          <a:prstGeom prst="rect">
            <a:avLst/>
          </a:prstGeom>
        </p:spPr>
      </p:sp>
      <p:sp>
        <p:nvSpPr>
          <p:cNvPr id="17" name="12 Marcador de posición de imagen"/>
          <p:cNvSpPr txBox="1">
            <a:spLocks/>
          </p:cNvSpPr>
          <p:nvPr/>
        </p:nvSpPr>
        <p:spPr>
          <a:xfrm>
            <a:off x="1005208" y="694944"/>
            <a:ext cx="3359623" cy="5468112"/>
          </a:xfrm>
          <a:prstGeom prst="rect">
            <a:avLst/>
          </a:prstGeom>
        </p:spPr>
      </p:sp>
      <p:sp>
        <p:nvSpPr>
          <p:cNvPr id="19" name="12 Marcador de posición de imagen"/>
          <p:cNvSpPr txBox="1">
            <a:spLocks/>
          </p:cNvSpPr>
          <p:nvPr/>
        </p:nvSpPr>
        <p:spPr>
          <a:xfrm>
            <a:off x="1005208" y="694944"/>
            <a:ext cx="3359623" cy="5468112"/>
          </a:xfrm>
          <a:prstGeom prst="rect">
            <a:avLst/>
          </a:prstGeom>
        </p:spPr>
      </p:sp>
      <p:sp>
        <p:nvSpPr>
          <p:cNvPr id="20" name="12 Marcador de posición de imagen"/>
          <p:cNvSpPr txBox="1">
            <a:spLocks/>
          </p:cNvSpPr>
          <p:nvPr/>
        </p:nvSpPr>
        <p:spPr>
          <a:xfrm>
            <a:off x="1005208" y="694944"/>
            <a:ext cx="3359623" cy="5468112"/>
          </a:xfrm>
          <a:prstGeom prst="rect">
            <a:avLst/>
          </a:prstGeom>
        </p:spPr>
      </p:sp>
      <p:sp>
        <p:nvSpPr>
          <p:cNvPr id="21" name="12 Marcador de posición de imagen"/>
          <p:cNvSpPr txBox="1">
            <a:spLocks/>
          </p:cNvSpPr>
          <p:nvPr/>
        </p:nvSpPr>
        <p:spPr>
          <a:xfrm>
            <a:off x="1005208" y="694944"/>
            <a:ext cx="3359623" cy="5468112"/>
          </a:xfrm>
          <a:prstGeom prst="rect">
            <a:avLst/>
          </a:prstGeom>
        </p:spPr>
      </p:sp>
      <p:sp>
        <p:nvSpPr>
          <p:cNvPr id="27" name="26 CuadroTexto"/>
          <p:cNvSpPr txBox="1"/>
          <p:nvPr/>
        </p:nvSpPr>
        <p:spPr>
          <a:xfrm>
            <a:off x="4583113" y="581892"/>
            <a:ext cx="3634612" cy="1754326"/>
          </a:xfrm>
          <a:prstGeom prst="rect">
            <a:avLst/>
          </a:prstGeom>
          <a:noFill/>
        </p:spPr>
        <p:txBody>
          <a:bodyPr wrap="square" rtlCol="0">
            <a:spAutoFit/>
          </a:bodyPr>
          <a:lstStyle/>
          <a:p>
            <a:r>
              <a:rPr lang="es-MX" dirty="0" smtClean="0"/>
              <a:t>*GUÍA DE USO</a:t>
            </a:r>
          </a:p>
          <a:p>
            <a:endParaRPr lang="es-MX" dirty="0" smtClean="0"/>
          </a:p>
          <a:p>
            <a:r>
              <a:rPr lang="es-MX" dirty="0" smtClean="0"/>
              <a:t>*OBJETIVOS DE LA UNIDAD DE APRENDIZAJE</a:t>
            </a:r>
          </a:p>
          <a:p>
            <a:endParaRPr lang="es-MX" dirty="0" smtClean="0"/>
          </a:p>
          <a:p>
            <a:r>
              <a:rPr lang="es-MX" dirty="0" smtClean="0"/>
              <a:t>*REFERENCIAS BIBLIOGRÁFICAS</a:t>
            </a:r>
            <a:endParaRPr lang="es-MX" dirty="0"/>
          </a:p>
        </p:txBody>
      </p:sp>
      <p:sp>
        <p:nvSpPr>
          <p:cNvPr id="22" name="24 Marcador de posición de imagen"/>
          <p:cNvSpPr txBox="1">
            <a:spLocks/>
          </p:cNvSpPr>
          <p:nvPr/>
        </p:nvSpPr>
        <p:spPr>
          <a:xfrm>
            <a:off x="1005208" y="694944"/>
            <a:ext cx="3359623" cy="5468112"/>
          </a:xfrm>
          <a:prstGeom prst="rect">
            <a:avLst/>
          </a:prstGeom>
        </p:spPr>
      </p:sp>
      <p:pic>
        <p:nvPicPr>
          <p:cNvPr id="1026" name="Picture 2" descr="https://www.porrua.mx/images/productos/books/codbarl/l9789700765891.jpg"/>
          <p:cNvPicPr>
            <a:picLocks noChangeAspect="1" noChangeArrowheads="1"/>
          </p:cNvPicPr>
          <p:nvPr/>
        </p:nvPicPr>
        <p:blipFill>
          <a:blip r:embed="rId4" cstate="print"/>
          <a:srcRect/>
          <a:stretch>
            <a:fillRect/>
          </a:stretch>
        </p:blipFill>
        <p:spPr bwMode="auto">
          <a:xfrm>
            <a:off x="1331640" y="2204864"/>
            <a:ext cx="2352675" cy="3495675"/>
          </a:xfrm>
          <a:prstGeom prst="rect">
            <a:avLst/>
          </a:prstGeom>
          <a:noFill/>
        </p:spPr>
      </p:pic>
    </p:spTree>
    <p:extLst>
      <p:ext uri="{BB962C8B-B14F-4D97-AF65-F5344CB8AC3E}">
        <p14:creationId xmlns:p14="http://schemas.microsoft.com/office/powerpoint/2010/main" xmlns="" val="2194097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Régimen Jurídico de los Bienes del Dominio Publico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539552" y="2323652"/>
            <a:ext cx="8064896" cy="3985668"/>
          </a:xfrm>
        </p:spPr>
        <p:txBody>
          <a:bodyPr>
            <a:normAutofit fontScale="92500" lnSpcReduction="20000"/>
          </a:bodyPr>
          <a:lstStyle/>
          <a:p>
            <a:pPr marL="68580" indent="0">
              <a:buNone/>
            </a:pPr>
            <a:endParaRPr lang="es-MX" dirty="0"/>
          </a:p>
          <a:p>
            <a:pPr algn="ctr">
              <a:buFont typeface="Wingdings" pitchFamily="2" charset="2"/>
              <a:buChar char="q"/>
            </a:pPr>
            <a:r>
              <a:rPr lang="es-MX" dirty="0"/>
              <a:t>Los </a:t>
            </a:r>
            <a:r>
              <a:rPr lang="es-MX" dirty="0" smtClean="0"/>
              <a:t>bienes </a:t>
            </a:r>
            <a:r>
              <a:rPr lang="es-MX" dirty="0"/>
              <a:t>del dominio público del Estado y de los municipios estarán sujetos a las </a:t>
            </a:r>
            <a:r>
              <a:rPr lang="es-MX" dirty="0" smtClean="0"/>
              <a:t>disposiciones </a:t>
            </a:r>
            <a:r>
              <a:rPr lang="es-MX" dirty="0"/>
              <a:t>de </a:t>
            </a:r>
            <a:r>
              <a:rPr lang="es-MX" dirty="0" smtClean="0"/>
              <a:t>la  </a:t>
            </a:r>
            <a:r>
              <a:rPr lang="es-MX" dirty="0"/>
              <a:t>L</a:t>
            </a:r>
            <a:r>
              <a:rPr lang="es-MX" dirty="0" smtClean="0"/>
              <a:t>ey de Bienes del Estado de México y sus Municipios y </a:t>
            </a:r>
            <a:r>
              <a:rPr lang="es-MX" dirty="0"/>
              <a:t>sometidos exclusivamente a la jurisdicción y competencia de los gobiernos </a:t>
            </a:r>
            <a:r>
              <a:rPr lang="es-MX" dirty="0" smtClean="0"/>
              <a:t>estatal </a:t>
            </a:r>
            <a:r>
              <a:rPr lang="es-MX" dirty="0"/>
              <a:t>y municipal, respectivamente</a:t>
            </a:r>
            <a:r>
              <a:rPr lang="es-MX" dirty="0" smtClean="0"/>
              <a:t>.</a:t>
            </a:r>
          </a:p>
          <a:p>
            <a:pPr algn="ctr">
              <a:buFont typeface="Wingdings" pitchFamily="2" charset="2"/>
              <a:buChar char="q"/>
            </a:pPr>
            <a:endParaRPr lang="es-MX" dirty="0"/>
          </a:p>
          <a:p>
            <a:pPr algn="ctr">
              <a:buFont typeface="Wingdings" pitchFamily="2" charset="2"/>
              <a:buChar char="q"/>
            </a:pPr>
            <a:r>
              <a:rPr lang="es-MX" dirty="0"/>
              <a:t>Los bienes del dominio </a:t>
            </a:r>
            <a:r>
              <a:rPr lang="es-MX" dirty="0" smtClean="0"/>
              <a:t>público son: </a:t>
            </a:r>
            <a:r>
              <a:rPr lang="es-MX" b="1" dirty="0"/>
              <a:t>inalienables, imprescriptibles, </a:t>
            </a:r>
            <a:r>
              <a:rPr lang="es-MX" b="1" dirty="0" smtClean="0"/>
              <a:t>inembargables</a:t>
            </a:r>
            <a:r>
              <a:rPr lang="es-MX" dirty="0" smtClean="0"/>
              <a:t> </a:t>
            </a:r>
            <a:r>
              <a:rPr lang="es-MX" dirty="0"/>
              <a:t>y no </a:t>
            </a:r>
            <a:r>
              <a:rPr lang="es-MX" dirty="0" smtClean="0"/>
              <a:t>estarán </a:t>
            </a:r>
            <a:r>
              <a:rPr lang="es-MX" dirty="0"/>
              <a:t>sujetos a gravamen o afectación de dominio alguno, acción reivindicatoria o de posesión </a:t>
            </a:r>
            <a:r>
              <a:rPr lang="es-MX" dirty="0" smtClean="0"/>
              <a:t>definitiva </a:t>
            </a:r>
            <a:r>
              <a:rPr lang="es-MX" dirty="0"/>
              <a:t>o provisional, mientras no se pierda este </a:t>
            </a:r>
            <a:r>
              <a:rPr lang="es-MX" dirty="0" smtClean="0"/>
              <a:t>carácter</a:t>
            </a:r>
            <a:endParaRPr lang="es-MX" dirty="0"/>
          </a:p>
        </p:txBody>
      </p:sp>
    </p:spTree>
    <p:extLst>
      <p:ext uri="{BB962C8B-B14F-4D97-AF65-F5344CB8AC3E}">
        <p14:creationId xmlns:p14="http://schemas.microsoft.com/office/powerpoint/2010/main" xmlns="" val="3659204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1143000"/>
          </a:xfrm>
        </p:spPr>
        <p:txBody>
          <a:bodyPr>
            <a:normAutofit fontScale="90000"/>
          </a:bodyPr>
          <a:lstStyle/>
          <a:p>
            <a:pPr algn="ctr"/>
            <a:r>
              <a:rPr lang="es-MX" b="1" i="1" dirty="0">
                <a:effectLst>
                  <a:outerShdw blurRad="38100" dist="38100" dir="2700000" algn="tl">
                    <a:srgbClr val="000000">
                      <a:alpha val="43137"/>
                    </a:srgbClr>
                  </a:outerShdw>
                </a:effectLst>
              </a:rPr>
              <a:t>Régimen Jurídico de los Bienes del </a:t>
            </a:r>
            <a:r>
              <a:rPr lang="es-MX" b="1" i="1" dirty="0" smtClean="0">
                <a:effectLst>
                  <a:outerShdw blurRad="38100" dist="38100" dir="2700000" algn="tl">
                    <a:srgbClr val="000000">
                      <a:alpha val="43137"/>
                    </a:srgbClr>
                  </a:outerShdw>
                </a:effectLst>
              </a:rPr>
              <a:t>Dominio Privado</a:t>
            </a:r>
            <a:endParaRPr lang="es-MX" dirty="0"/>
          </a:p>
        </p:txBody>
      </p:sp>
      <p:sp>
        <p:nvSpPr>
          <p:cNvPr id="3" name="2 Marcador de contenido"/>
          <p:cNvSpPr>
            <a:spLocks noGrp="1"/>
          </p:cNvSpPr>
          <p:nvPr>
            <p:ph idx="1"/>
          </p:nvPr>
        </p:nvSpPr>
        <p:spPr>
          <a:xfrm>
            <a:off x="395536" y="1988840"/>
            <a:ext cx="8424936" cy="4320480"/>
          </a:xfrm>
        </p:spPr>
        <p:txBody>
          <a:bodyPr>
            <a:normAutofit fontScale="77500" lnSpcReduction="20000"/>
          </a:bodyPr>
          <a:lstStyle/>
          <a:p>
            <a:pPr marL="68580" indent="0">
              <a:buNone/>
            </a:pPr>
            <a:endParaRPr lang="es-MX" dirty="0"/>
          </a:p>
          <a:p>
            <a:pPr algn="ctr"/>
            <a:r>
              <a:rPr lang="es-MX" dirty="0"/>
              <a:t>Los bienes del dominio privado estarán sujetos a las disposiciones </a:t>
            </a:r>
            <a:r>
              <a:rPr lang="es-MX" dirty="0" smtClean="0"/>
              <a:t>de la Ley </a:t>
            </a:r>
            <a:r>
              <a:rPr lang="es-MX" dirty="0"/>
              <a:t>de Bienes del Estado de México y sus Municipios</a:t>
            </a:r>
            <a:r>
              <a:rPr lang="es-MX" dirty="0" smtClean="0"/>
              <a:t> </a:t>
            </a:r>
            <a:r>
              <a:rPr lang="es-MX" dirty="0"/>
              <a:t>serán </a:t>
            </a:r>
            <a:r>
              <a:rPr lang="es-MX" dirty="0" smtClean="0"/>
              <a:t>utilizados </a:t>
            </a:r>
            <a:r>
              <a:rPr lang="es-MX" dirty="0"/>
              <a:t>al servicio de los poderes del Estado y los municipios para el desarrollo de sus </a:t>
            </a:r>
            <a:r>
              <a:rPr lang="es-MX" dirty="0" smtClean="0"/>
              <a:t>actividades</a:t>
            </a:r>
            <a:r>
              <a:rPr lang="es-MX" dirty="0"/>
              <a:t>, </a:t>
            </a:r>
            <a:r>
              <a:rPr lang="es-MX" dirty="0" smtClean="0"/>
              <a:t>en </a:t>
            </a:r>
            <a:r>
              <a:rPr lang="es-MX" dirty="0"/>
              <a:t>tanto no se declaren bienes de uso común o se destinen a un servicio público.</a:t>
            </a:r>
          </a:p>
          <a:p>
            <a:pPr marL="68580" indent="0" algn="ctr">
              <a:buNone/>
            </a:pPr>
            <a:endParaRPr lang="es-MX" dirty="0"/>
          </a:p>
          <a:p>
            <a:pPr algn="ctr"/>
            <a:r>
              <a:rPr lang="es-MX" dirty="0" smtClean="0"/>
              <a:t>Los</a:t>
            </a:r>
            <a:r>
              <a:rPr lang="es-MX" b="1" dirty="0" smtClean="0"/>
              <a:t> </a:t>
            </a:r>
            <a:r>
              <a:rPr lang="es-MX" b="1" dirty="0"/>
              <a:t>inmuebles del dominio privado </a:t>
            </a:r>
            <a:r>
              <a:rPr lang="es-MX" dirty="0"/>
              <a:t>del Estado y municipios </a:t>
            </a:r>
            <a:r>
              <a:rPr lang="es-MX" dirty="0" smtClean="0"/>
              <a:t>son: </a:t>
            </a:r>
            <a:r>
              <a:rPr lang="es-MX" b="1" dirty="0"/>
              <a:t>inembargables</a:t>
            </a:r>
            <a:r>
              <a:rPr lang="es-MX" dirty="0"/>
              <a:t> e </a:t>
            </a:r>
            <a:r>
              <a:rPr lang="es-MX" b="1" dirty="0" smtClean="0"/>
              <a:t>imprescriptibles.</a:t>
            </a:r>
          </a:p>
          <a:p>
            <a:pPr marL="68580" indent="0" algn="ctr">
              <a:buNone/>
            </a:pPr>
            <a:endParaRPr lang="es-MX" dirty="0"/>
          </a:p>
          <a:p>
            <a:pPr algn="ctr"/>
            <a:r>
              <a:rPr lang="es-MX" dirty="0"/>
              <a:t>Los </a:t>
            </a:r>
            <a:r>
              <a:rPr lang="es-MX" b="1" dirty="0"/>
              <a:t>muebles del dominio privado </a:t>
            </a:r>
            <a:r>
              <a:rPr lang="es-MX" dirty="0"/>
              <a:t>del Estado y </a:t>
            </a:r>
            <a:r>
              <a:rPr lang="es-MX" dirty="0" smtClean="0"/>
              <a:t>de </a:t>
            </a:r>
            <a:r>
              <a:rPr lang="es-MX" dirty="0"/>
              <a:t>los municipios </a:t>
            </a:r>
            <a:r>
              <a:rPr lang="es-MX" dirty="0" smtClean="0"/>
              <a:t>son: </a:t>
            </a:r>
          </a:p>
          <a:p>
            <a:pPr marL="68580" indent="0" algn="ctr">
              <a:buNone/>
            </a:pPr>
            <a:r>
              <a:rPr lang="es-MX" b="1" dirty="0" smtClean="0"/>
              <a:t>embargables </a:t>
            </a:r>
            <a:r>
              <a:rPr lang="es-MX" dirty="0" smtClean="0"/>
              <a:t>y</a:t>
            </a:r>
            <a:r>
              <a:rPr lang="es-MX" b="1" dirty="0" smtClean="0"/>
              <a:t> prescriptibles </a:t>
            </a:r>
            <a:r>
              <a:rPr lang="es-MX" dirty="0"/>
              <a:t>en </a:t>
            </a:r>
            <a:r>
              <a:rPr lang="es-MX" dirty="0" smtClean="0"/>
              <a:t>términos del </a:t>
            </a:r>
            <a:r>
              <a:rPr lang="es-MX" dirty="0"/>
              <a:t>Código Civil del Estado de México, pero tratándose de la prescripción se </a:t>
            </a:r>
            <a:r>
              <a:rPr lang="es-MX" dirty="0" smtClean="0"/>
              <a:t>duplicarán </a:t>
            </a:r>
            <a:r>
              <a:rPr lang="es-MX" dirty="0"/>
              <a:t>los plazos para </a:t>
            </a:r>
            <a:r>
              <a:rPr lang="es-MX" dirty="0" smtClean="0"/>
              <a:t>que ésta </a:t>
            </a:r>
            <a:r>
              <a:rPr lang="es-MX" dirty="0"/>
              <a:t>opere</a:t>
            </a:r>
            <a:r>
              <a:rPr lang="es-MX" dirty="0" smtClean="0"/>
              <a:t>.</a:t>
            </a:r>
            <a:endParaRPr lang="es-MX" dirty="0"/>
          </a:p>
          <a:p>
            <a:pPr marL="68580" indent="0" algn="ctr">
              <a:buNone/>
            </a:pPr>
            <a:endParaRPr lang="es-MX" dirty="0"/>
          </a:p>
        </p:txBody>
      </p:sp>
    </p:spTree>
    <p:extLst>
      <p:ext uri="{BB962C8B-B14F-4D97-AF65-F5344CB8AC3E}">
        <p14:creationId xmlns:p14="http://schemas.microsoft.com/office/powerpoint/2010/main" xmlns="" val="8150537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PROCEDIMIENTOS ADMINISTRATIVOS DE</a:t>
            </a:r>
            <a:r>
              <a:rPr lang="es-MX" dirty="0" smtClean="0"/>
              <a:t>:</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472447403"/>
              </p:ext>
            </p:extLst>
          </p:nvPr>
        </p:nvGraphicFramePr>
        <p:xfrm>
          <a:off x="683568" y="2324100"/>
          <a:ext cx="7776864"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957668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20688"/>
            <a:ext cx="7992888" cy="1693992"/>
          </a:xfrm>
        </p:spPr>
        <p:txBody>
          <a:bodyPr>
            <a:normAutofit fontScale="90000"/>
          </a:bodyPr>
          <a:lstStyle/>
          <a:p>
            <a:pPr algn="ctr"/>
            <a:r>
              <a:rPr lang="es-MX" b="1" i="1" dirty="0" smtClean="0">
                <a:effectLst>
                  <a:outerShdw blurRad="38100" dist="38100" dir="2700000" algn="tl">
                    <a:srgbClr val="000000">
                      <a:alpha val="43137"/>
                    </a:srgbClr>
                  </a:outerShdw>
                </a:effectLst>
              </a:rPr>
              <a:t>Procesos Administrativos de incorporación, desincorporación, afectación y desafectación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11560" y="2708920"/>
            <a:ext cx="7992888" cy="4057676"/>
          </a:xfrm>
        </p:spPr>
        <p:txBody>
          <a:bodyPr>
            <a:normAutofit/>
          </a:bodyPr>
          <a:lstStyle/>
          <a:p>
            <a:r>
              <a:rPr lang="es-MX" dirty="0"/>
              <a:t>Los actos </a:t>
            </a:r>
            <a:r>
              <a:rPr lang="es-MX" dirty="0" smtClean="0"/>
              <a:t> de </a:t>
            </a:r>
            <a:r>
              <a:rPr lang="es-MX" b="1" i="1" dirty="0">
                <a:effectLst>
                  <a:outerShdw blurRad="38100" dist="38100" dir="2700000" algn="tl">
                    <a:srgbClr val="000000">
                      <a:alpha val="43137"/>
                    </a:srgbClr>
                  </a:outerShdw>
                </a:effectLst>
              </a:rPr>
              <a:t>incorporación, desincorporación, afectación y desafectación </a:t>
            </a:r>
            <a:r>
              <a:rPr lang="es-MX" dirty="0"/>
              <a:t> </a:t>
            </a:r>
            <a:r>
              <a:rPr lang="es-MX" dirty="0" smtClean="0"/>
              <a:t>deberán </a:t>
            </a:r>
            <a:r>
              <a:rPr lang="es-MX" dirty="0"/>
              <a:t>documentarse en un acuerdo </a:t>
            </a:r>
            <a:r>
              <a:rPr lang="es-MX" dirty="0" smtClean="0"/>
              <a:t>administrativo</a:t>
            </a:r>
            <a:r>
              <a:rPr lang="es-MX" dirty="0"/>
              <a:t>, que deberá reunir </a:t>
            </a:r>
            <a:r>
              <a:rPr lang="es-MX" dirty="0" smtClean="0"/>
              <a:t>los </a:t>
            </a:r>
            <a:r>
              <a:rPr lang="es-MX" dirty="0"/>
              <a:t>siguientes requisitos</a:t>
            </a:r>
            <a:r>
              <a:rPr lang="es-MX" dirty="0" smtClean="0"/>
              <a:t>:</a:t>
            </a:r>
          </a:p>
          <a:p>
            <a:endParaRPr lang="es-MX" dirty="0"/>
          </a:p>
          <a:p>
            <a:r>
              <a:rPr lang="es-MX" dirty="0" smtClean="0"/>
              <a:t>a) Ser </a:t>
            </a:r>
            <a:r>
              <a:rPr lang="es-MX" dirty="0"/>
              <a:t>emitido por el Secretario </a:t>
            </a:r>
            <a:r>
              <a:rPr lang="es-MX" dirty="0" smtClean="0"/>
              <a:t>de Finanzas</a:t>
            </a:r>
            <a:r>
              <a:rPr lang="es-MX" dirty="0"/>
              <a:t>, o por los ayuntamientos</a:t>
            </a:r>
            <a:r>
              <a:rPr lang="es-MX" dirty="0" smtClean="0"/>
              <a:t>;</a:t>
            </a:r>
          </a:p>
          <a:p>
            <a:pPr marL="68580" indent="0">
              <a:buNone/>
            </a:pPr>
            <a:r>
              <a:rPr lang="es-MX" dirty="0" smtClean="0"/>
              <a:t> </a:t>
            </a:r>
            <a:endParaRPr lang="es-MX" dirty="0"/>
          </a:p>
          <a:p>
            <a:r>
              <a:rPr lang="es-MX" dirty="0" smtClean="0"/>
              <a:t>b)Estar </a:t>
            </a:r>
            <a:r>
              <a:rPr lang="es-MX" dirty="0"/>
              <a:t>fundado y motivado.</a:t>
            </a:r>
          </a:p>
          <a:p>
            <a:endParaRPr lang="es-MX" dirty="0"/>
          </a:p>
        </p:txBody>
      </p:sp>
    </p:spTree>
    <p:extLst>
      <p:ext uri="{BB962C8B-B14F-4D97-AF65-F5344CB8AC3E}">
        <p14:creationId xmlns:p14="http://schemas.microsoft.com/office/powerpoint/2010/main" xmlns="" val="3977501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80920" cy="2170664"/>
          </a:xfrm>
        </p:spPr>
        <p:txBody>
          <a:bodyPr>
            <a:normAutofit fontScale="90000"/>
          </a:bodyPr>
          <a:lstStyle/>
          <a:p>
            <a:pPr algn="ctr"/>
            <a:r>
              <a:rPr lang="es-MX" b="1" i="1" dirty="0">
                <a:effectLst>
                  <a:outerShdw blurRad="38100" dist="38100" dir="2700000" algn="tl">
                    <a:srgbClr val="000000">
                      <a:alpha val="43137"/>
                    </a:srgbClr>
                  </a:outerShdw>
                </a:effectLst>
              </a:rPr>
              <a:t>Procesos Administrativos de incorporación, desincorporación, afectación y desafectación </a:t>
            </a:r>
            <a:endParaRPr lang="es-MX" dirty="0"/>
          </a:p>
        </p:txBody>
      </p:sp>
      <p:sp>
        <p:nvSpPr>
          <p:cNvPr id="3" name="2 Marcador de contenido"/>
          <p:cNvSpPr>
            <a:spLocks noGrp="1"/>
          </p:cNvSpPr>
          <p:nvPr>
            <p:ph idx="1"/>
          </p:nvPr>
        </p:nvSpPr>
        <p:spPr>
          <a:xfrm>
            <a:off x="611560" y="2564904"/>
            <a:ext cx="7920880" cy="4057676"/>
          </a:xfrm>
        </p:spPr>
        <p:txBody>
          <a:bodyPr>
            <a:normAutofit fontScale="70000" lnSpcReduction="20000"/>
          </a:bodyPr>
          <a:lstStyle/>
          <a:p>
            <a:pPr>
              <a:buFont typeface="Wingdings" pitchFamily="2" charset="2"/>
              <a:buChar char="ü"/>
            </a:pPr>
            <a:endParaRPr lang="es-MX" dirty="0"/>
          </a:p>
          <a:p>
            <a:pPr algn="ctr">
              <a:buFont typeface="Wingdings" pitchFamily="2" charset="2"/>
              <a:buChar char="ü"/>
            </a:pPr>
            <a:r>
              <a:rPr lang="es-MX" dirty="0"/>
              <a:t>En los acuerdos de desincorporación del gobierno del Estado, se deberá contar con </a:t>
            </a:r>
            <a:r>
              <a:rPr lang="es-MX" dirty="0" smtClean="0"/>
              <a:t>la aprobación </a:t>
            </a:r>
            <a:r>
              <a:rPr lang="es-MX" dirty="0"/>
              <a:t>previa del </a:t>
            </a:r>
            <a:r>
              <a:rPr lang="es-MX" dirty="0" smtClean="0"/>
              <a:t>Grupo </a:t>
            </a:r>
            <a:r>
              <a:rPr lang="es-MX" dirty="0"/>
              <a:t>Intersecretarial Gasto Financiamiento.</a:t>
            </a:r>
          </a:p>
          <a:p>
            <a:pPr marL="68580" indent="0" algn="ctr">
              <a:buNone/>
            </a:pPr>
            <a:endParaRPr lang="es-MX" dirty="0"/>
          </a:p>
          <a:p>
            <a:pPr algn="ctr">
              <a:buFont typeface="Wingdings" pitchFamily="2" charset="2"/>
              <a:buChar char="ü"/>
            </a:pPr>
            <a:r>
              <a:rPr lang="es-MX" dirty="0"/>
              <a:t>Los acuerdos de afectación de bienes del dominio público deberán atender las </a:t>
            </a:r>
            <a:r>
              <a:rPr lang="es-MX" dirty="0" smtClean="0"/>
              <a:t>características </a:t>
            </a:r>
            <a:r>
              <a:rPr lang="es-MX" dirty="0"/>
              <a:t>y vocación de aprovechamiento del bien, la compatibilidad entre el uso para el que se </a:t>
            </a:r>
            <a:r>
              <a:rPr lang="es-MX" dirty="0" smtClean="0"/>
              <a:t>le </a:t>
            </a:r>
            <a:r>
              <a:rPr lang="es-MX" dirty="0"/>
              <a:t>requiere y las </a:t>
            </a:r>
            <a:r>
              <a:rPr lang="es-MX" dirty="0" smtClean="0"/>
              <a:t>atribuciones </a:t>
            </a:r>
            <a:r>
              <a:rPr lang="es-MX" dirty="0"/>
              <a:t>que señalen las leyes y los reglamentos respectivos.</a:t>
            </a:r>
          </a:p>
          <a:p>
            <a:pPr marL="68580" indent="0" algn="ctr">
              <a:buNone/>
            </a:pPr>
            <a:endParaRPr lang="es-MX" dirty="0"/>
          </a:p>
          <a:p>
            <a:pPr algn="ctr">
              <a:buFont typeface="Wingdings" pitchFamily="2" charset="2"/>
              <a:buChar char="ü"/>
            </a:pPr>
            <a:r>
              <a:rPr lang="es-MX" dirty="0"/>
              <a:t>Tratándose de muebles, éstos serán considerados en lo individual y en conjunto como </a:t>
            </a:r>
            <a:r>
              <a:rPr lang="es-MX" dirty="0" smtClean="0"/>
              <a:t>integrantes </a:t>
            </a:r>
            <a:r>
              <a:rPr lang="es-MX" dirty="0"/>
              <a:t>del dominio público, por lo tanto bastará que los bienes se </a:t>
            </a:r>
            <a:r>
              <a:rPr lang="es-MX" dirty="0" smtClean="0"/>
              <a:t> encuentren inventariados </a:t>
            </a:r>
            <a:r>
              <a:rPr lang="es-MX" dirty="0"/>
              <a:t>y </a:t>
            </a:r>
            <a:r>
              <a:rPr lang="es-MX" dirty="0" smtClean="0"/>
              <a:t>asignados </a:t>
            </a:r>
            <a:r>
              <a:rPr lang="es-MX" dirty="0"/>
              <a:t>a la dependencia, organismo auxiliar estatal o municipal, para que se consideren </a:t>
            </a:r>
            <a:r>
              <a:rPr lang="es-MX" dirty="0" smtClean="0"/>
              <a:t>como parte de este dominio </a:t>
            </a:r>
            <a:endParaRPr lang="es-MX" dirty="0"/>
          </a:p>
        </p:txBody>
      </p:sp>
    </p:spTree>
    <p:extLst>
      <p:ext uri="{BB962C8B-B14F-4D97-AF65-F5344CB8AC3E}">
        <p14:creationId xmlns:p14="http://schemas.microsoft.com/office/powerpoint/2010/main" xmlns="" val="2064972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8064896" cy="1549976"/>
          </a:xfrm>
        </p:spPr>
        <p:txBody>
          <a:bodyPr>
            <a:normAutofit fontScale="90000"/>
          </a:bodyPr>
          <a:lstStyle/>
          <a:p>
            <a:pPr algn="ctr"/>
            <a:r>
              <a:rPr lang="es-MX" b="1" i="1" dirty="0">
                <a:effectLst>
                  <a:outerShdw blurRad="38100" dist="38100" dir="2700000" algn="tl">
                    <a:srgbClr val="000000">
                      <a:alpha val="43137"/>
                    </a:srgbClr>
                  </a:outerShdw>
                </a:effectLst>
              </a:rPr>
              <a:t>Registro, destino, administración y control de los bienes del Estado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227496940"/>
              </p:ext>
            </p:extLst>
          </p:nvPr>
        </p:nvGraphicFramePr>
        <p:xfrm>
          <a:off x="467544" y="2324100"/>
          <a:ext cx="8208912"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104184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08720"/>
            <a:ext cx="8208912" cy="782960"/>
          </a:xfrm>
        </p:spPr>
        <p:txBody>
          <a:bodyPr>
            <a:normAutofit fontScale="90000"/>
          </a:bodyPr>
          <a:lstStyle/>
          <a:p>
            <a:pPr algn="ctr"/>
            <a:r>
              <a:rPr lang="es-MX" b="1" i="1" dirty="0" smtClean="0">
                <a:effectLst>
                  <a:outerShdw blurRad="38100" dist="38100" dir="2700000" algn="tl">
                    <a:srgbClr val="000000">
                      <a:alpha val="43137"/>
                    </a:srgbClr>
                  </a:outerShdw>
                </a:effectLst>
              </a:rPr>
              <a:t>DESTINO DE LOS BIENES DEL ESTADO</a:t>
            </a:r>
            <a:br>
              <a:rPr lang="es-MX" b="1" i="1" dirty="0" smtClean="0">
                <a:effectLst>
                  <a:outerShdw blurRad="38100" dist="38100" dir="2700000" algn="tl">
                    <a:srgbClr val="000000">
                      <a:alpha val="43137"/>
                    </a:srgbClr>
                  </a:outerShdw>
                </a:effectLst>
              </a:rPr>
            </a:br>
            <a:r>
              <a:rPr lang="es-MX" b="1" i="1" dirty="0" smtClean="0">
                <a:effectLst>
                  <a:outerShdw blurRad="38100" dist="38100" dir="2700000" algn="tl">
                    <a:srgbClr val="000000">
                      <a:alpha val="43137"/>
                    </a:srgbClr>
                  </a:outerShdw>
                </a:effectLst>
              </a:rPr>
              <a:t> </a:t>
            </a:r>
            <a:r>
              <a:rPr lang="es-MX" sz="1800" dirty="0"/>
              <a:t>E</a:t>
            </a:r>
            <a:r>
              <a:rPr lang="es-MX" sz="1800" dirty="0" smtClean="0"/>
              <a:t>stán destinados a un destino publico los siguientes inmuebles Federales</a:t>
            </a:r>
            <a:endParaRPr lang="es-MX" sz="1800"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23528" y="1700808"/>
            <a:ext cx="8280920" cy="4896544"/>
          </a:xfrm>
        </p:spPr>
        <p:txBody>
          <a:bodyPr>
            <a:normAutofit fontScale="85000" lnSpcReduction="10000"/>
          </a:bodyPr>
          <a:lstStyle/>
          <a:p>
            <a:r>
              <a:rPr lang="es-MX" dirty="0" smtClean="0"/>
              <a:t> Los </a:t>
            </a:r>
            <a:r>
              <a:rPr lang="es-MX" dirty="0"/>
              <a:t>recintos permanentes de los Poderes Legislativo, Ejecutivo </a:t>
            </a:r>
            <a:r>
              <a:rPr lang="es-MX" dirty="0" smtClean="0"/>
              <a:t>y Judicial </a:t>
            </a:r>
            <a:r>
              <a:rPr lang="es-MX" dirty="0"/>
              <a:t>de la Federación</a:t>
            </a:r>
            <a:r>
              <a:rPr lang="es-MX" dirty="0" smtClean="0"/>
              <a:t>;</a:t>
            </a:r>
          </a:p>
          <a:p>
            <a:endParaRPr lang="es-MX" dirty="0"/>
          </a:p>
          <a:p>
            <a:r>
              <a:rPr lang="es-MX" dirty="0" smtClean="0"/>
              <a:t> Los destinados al servicio de los Poderes Legislativo y Judicial de la Federación;</a:t>
            </a:r>
          </a:p>
          <a:p>
            <a:endParaRPr lang="es-MX" dirty="0" smtClean="0"/>
          </a:p>
          <a:p>
            <a:r>
              <a:rPr lang="es-MX" dirty="0" smtClean="0"/>
              <a:t> Los </a:t>
            </a:r>
            <a:r>
              <a:rPr lang="es-MX" dirty="0"/>
              <a:t>destinados al servicio de las </a:t>
            </a:r>
            <a:r>
              <a:rPr lang="es-MX" dirty="0" smtClean="0"/>
              <a:t>dependencias </a:t>
            </a:r>
            <a:r>
              <a:rPr lang="es-MX" dirty="0"/>
              <a:t>y entidades</a:t>
            </a:r>
            <a:r>
              <a:rPr lang="es-MX" dirty="0" smtClean="0"/>
              <a:t>;</a:t>
            </a:r>
          </a:p>
          <a:p>
            <a:endParaRPr lang="es-MX" dirty="0"/>
          </a:p>
          <a:p>
            <a:r>
              <a:rPr lang="es-MX" dirty="0" smtClean="0"/>
              <a:t> Los </a:t>
            </a:r>
            <a:r>
              <a:rPr lang="es-MX" dirty="0"/>
              <a:t>destinados al servicio de los gobiernos de los estados, del Distrito Federal y de los municipios </a:t>
            </a:r>
            <a:r>
              <a:rPr lang="es-MX" dirty="0" smtClean="0"/>
              <a:t>o </a:t>
            </a:r>
            <a:r>
              <a:rPr lang="es-MX" dirty="0"/>
              <a:t>de sus respectivas entidades </a:t>
            </a:r>
            <a:r>
              <a:rPr lang="es-MX" dirty="0" smtClean="0"/>
              <a:t>paraestatales</a:t>
            </a:r>
          </a:p>
          <a:p>
            <a:endParaRPr lang="es-MX" dirty="0"/>
          </a:p>
          <a:p>
            <a:pPr marL="68580" indent="0">
              <a:buNone/>
            </a:pPr>
            <a:r>
              <a:rPr lang="es-MX" dirty="0" smtClean="0"/>
              <a:t>Si un bien es incorporado o desincorporado del dominio público o que sin salir de el cambiará de usuario, se requiere para ello un acto administrativo llamado </a:t>
            </a:r>
            <a:r>
              <a:rPr lang="es-MX" b="1" i="1" dirty="0" smtClean="0"/>
              <a:t>acuerdo de destino</a:t>
            </a:r>
            <a:endParaRPr lang="es-MX" b="1" i="1" dirty="0"/>
          </a:p>
          <a:p>
            <a:endParaRPr lang="es-MX" dirty="0"/>
          </a:p>
        </p:txBody>
      </p:sp>
    </p:spTree>
    <p:extLst>
      <p:ext uri="{BB962C8B-B14F-4D97-AF65-F5344CB8AC3E}">
        <p14:creationId xmlns:p14="http://schemas.microsoft.com/office/powerpoint/2010/main" xmlns="" val="12492673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REQUISITOS DEL ACUERDO DE DESTINO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95536" y="2348880"/>
            <a:ext cx="8424936" cy="4032448"/>
          </a:xfrm>
        </p:spPr>
        <p:txBody>
          <a:bodyPr>
            <a:normAutofit lnSpcReduction="10000"/>
          </a:bodyPr>
          <a:lstStyle/>
          <a:p>
            <a:pPr marL="525780" indent="-457200">
              <a:buAutoNum type="arabicPeriod"/>
            </a:pPr>
            <a:r>
              <a:rPr lang="es-MX" dirty="0" smtClean="0"/>
              <a:t>Que lo emita el secretario de Estado correspondiente </a:t>
            </a:r>
          </a:p>
          <a:p>
            <a:pPr marL="525780" indent="-457200">
              <a:buAutoNum type="arabicPeriod"/>
            </a:pPr>
            <a:endParaRPr lang="es-MX" dirty="0" smtClean="0"/>
          </a:p>
          <a:p>
            <a:pPr marL="68580" indent="0">
              <a:buNone/>
            </a:pPr>
            <a:r>
              <a:rPr lang="es-MX" dirty="0" smtClean="0"/>
              <a:t>2. Que lo firmen el secretario de la función publica y el titular de cualquier otro órgano centralizado relacionado con el bien que cambia de destino</a:t>
            </a:r>
          </a:p>
          <a:p>
            <a:pPr marL="68580" indent="0">
              <a:buNone/>
            </a:pPr>
            <a:endParaRPr lang="es-MX" dirty="0" smtClean="0"/>
          </a:p>
          <a:p>
            <a:pPr marL="68580" indent="0">
              <a:buNone/>
            </a:pPr>
            <a:r>
              <a:rPr lang="es-MX" dirty="0" smtClean="0"/>
              <a:t>3. Que se publique en el DOF</a:t>
            </a:r>
          </a:p>
          <a:p>
            <a:pPr marL="68580" indent="0">
              <a:buNone/>
            </a:pPr>
            <a:endParaRPr lang="es-MX" dirty="0" smtClean="0"/>
          </a:p>
          <a:p>
            <a:pPr marL="68580" indent="0">
              <a:buNone/>
            </a:pPr>
            <a:r>
              <a:rPr lang="es-MX" dirty="0" smtClean="0"/>
              <a:t>4. Que este fundado y motivado </a:t>
            </a:r>
          </a:p>
          <a:p>
            <a:endParaRPr lang="es-MX" dirty="0"/>
          </a:p>
        </p:txBody>
      </p:sp>
    </p:spTree>
    <p:extLst>
      <p:ext uri="{BB962C8B-B14F-4D97-AF65-F5344CB8AC3E}">
        <p14:creationId xmlns:p14="http://schemas.microsoft.com/office/powerpoint/2010/main" xmlns="" val="3053235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ADIMINISTRACION Y CONTROL DE LOS BIENES DEL ESTADO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fontScale="62500" lnSpcReduction="20000"/>
          </a:bodyPr>
          <a:lstStyle/>
          <a:p>
            <a:r>
              <a:rPr lang="es-MX" dirty="0"/>
              <a:t>El Sistema de Administración Inmobiliaria Federal y Paraestatal constituye un </a:t>
            </a:r>
            <a:r>
              <a:rPr lang="es-MX" dirty="0" smtClean="0"/>
              <a:t>conjunto </a:t>
            </a:r>
            <a:r>
              <a:rPr lang="es-MX" dirty="0"/>
              <a:t>de políticas, criterios y mecanismos de coordinación de acciones </a:t>
            </a:r>
            <a:r>
              <a:rPr lang="es-MX" dirty="0" smtClean="0"/>
              <a:t>tendientes </a:t>
            </a:r>
            <a:r>
              <a:rPr lang="es-MX" dirty="0"/>
              <a:t>a</a:t>
            </a:r>
            <a:r>
              <a:rPr lang="es-MX" dirty="0" smtClean="0"/>
              <a:t>:</a:t>
            </a:r>
          </a:p>
          <a:p>
            <a:endParaRPr lang="es-MX" dirty="0"/>
          </a:p>
          <a:p>
            <a:r>
              <a:rPr lang="es-MX" dirty="0" smtClean="0"/>
              <a:t>I. Lograr </a:t>
            </a:r>
            <a:r>
              <a:rPr lang="es-MX" dirty="0"/>
              <a:t>la administración eficaz y el óptimo aprovechamiento del patrimonio inmobiliario federal y </a:t>
            </a:r>
            <a:r>
              <a:rPr lang="es-MX" dirty="0" smtClean="0"/>
              <a:t>paraestatal</a:t>
            </a:r>
            <a:r>
              <a:rPr lang="es-MX" dirty="0"/>
              <a:t>, en beneficio de los servicios públicos y funciones a cargo de la Administración Pública </a:t>
            </a:r>
            <a:r>
              <a:rPr lang="es-MX" dirty="0" smtClean="0"/>
              <a:t>Federal;</a:t>
            </a:r>
          </a:p>
          <a:p>
            <a:endParaRPr lang="es-MX" dirty="0"/>
          </a:p>
          <a:p>
            <a:r>
              <a:rPr lang="es-MX" dirty="0" smtClean="0"/>
              <a:t>II.</a:t>
            </a:r>
            <a:r>
              <a:rPr lang="es-MX" dirty="0"/>
              <a:t> </a:t>
            </a:r>
            <a:r>
              <a:rPr lang="es-MX" dirty="0" smtClean="0"/>
              <a:t>Promover </a:t>
            </a:r>
            <a:r>
              <a:rPr lang="es-MX" dirty="0"/>
              <a:t>la seguridad </a:t>
            </a:r>
            <a:r>
              <a:rPr lang="es-MX" dirty="0" smtClean="0"/>
              <a:t>jurídica </a:t>
            </a:r>
            <a:r>
              <a:rPr lang="es-MX" dirty="0"/>
              <a:t>del patrimonio inmobiliario federal y paraestatal, </a:t>
            </a:r>
            <a:r>
              <a:rPr lang="es-MX" dirty="0" smtClean="0"/>
              <a:t>y</a:t>
            </a:r>
          </a:p>
          <a:p>
            <a:endParaRPr lang="es-MX" dirty="0"/>
          </a:p>
          <a:p>
            <a:r>
              <a:rPr lang="es-MX" dirty="0" smtClean="0"/>
              <a:t>III. Coadyuvar </a:t>
            </a:r>
            <a:r>
              <a:rPr lang="es-MX" dirty="0"/>
              <a:t>a que los recursos presupuestarios destinados a la adquisición, administración, </a:t>
            </a:r>
            <a:r>
              <a:rPr lang="es-MX" dirty="0" smtClean="0"/>
              <a:t>conservación </a:t>
            </a:r>
            <a:r>
              <a:rPr lang="es-MX" dirty="0"/>
              <a:t>y mantenimiento de los inmuebles necesarios para el funcionamiento de la Administración </a:t>
            </a:r>
            <a:r>
              <a:rPr lang="es-MX" dirty="0" smtClean="0"/>
              <a:t>Pública </a:t>
            </a:r>
            <a:r>
              <a:rPr lang="es-MX" dirty="0"/>
              <a:t>Federal, sean aplicados con eficiencia y eficacia</a:t>
            </a:r>
          </a:p>
          <a:p>
            <a:endParaRPr lang="es-MX" dirty="0"/>
          </a:p>
        </p:txBody>
      </p:sp>
    </p:spTree>
    <p:extLst>
      <p:ext uri="{BB962C8B-B14F-4D97-AF65-F5344CB8AC3E}">
        <p14:creationId xmlns:p14="http://schemas.microsoft.com/office/powerpoint/2010/main" xmlns="" val="31847678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033491289"/>
              </p:ext>
            </p:extLst>
          </p:nvPr>
        </p:nvGraphicFramePr>
        <p:xfrm>
          <a:off x="0" y="0"/>
          <a:ext cx="9144000" cy="70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37100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GUIÓN DE USO</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92500"/>
          </a:bodyPr>
          <a:lstStyle/>
          <a:p>
            <a:pPr>
              <a:buNone/>
            </a:pPr>
            <a:r>
              <a:rPr lang="es-ES" dirty="0" smtClean="0"/>
              <a:t>Este material está formado por </a:t>
            </a:r>
            <a:r>
              <a:rPr lang="es-ES" dirty="0" smtClean="0"/>
              <a:t>42 </a:t>
            </a:r>
            <a:r>
              <a:rPr lang="es-ES" dirty="0" smtClean="0"/>
              <a:t>diapositivas para abarcar los once puntos de la unidad 1 de competencia que el plan de estudios específica  para la Unidad de Aprendizaje  Derecho </a:t>
            </a:r>
            <a:r>
              <a:rPr lang="es-ES" dirty="0" smtClean="0"/>
              <a:t>Administrativo:</a:t>
            </a:r>
            <a:endParaRPr lang="es-ES" dirty="0" smtClean="0"/>
          </a:p>
          <a:p>
            <a:pPr>
              <a:buNone/>
            </a:pPr>
            <a:endParaRPr lang="es-ES" dirty="0" smtClean="0"/>
          </a:p>
          <a:p>
            <a:r>
              <a:rPr lang="es-ES" u="sng" dirty="0" smtClean="0">
                <a:solidFill>
                  <a:srgbClr val="0070C0"/>
                </a:solidFill>
              </a:rPr>
              <a:t>Unidad </a:t>
            </a:r>
            <a:r>
              <a:rPr lang="es-ES" u="sng" dirty="0" smtClean="0">
                <a:solidFill>
                  <a:srgbClr val="0070C0"/>
                </a:solidFill>
              </a:rPr>
              <a:t> 1. </a:t>
            </a:r>
            <a:r>
              <a:rPr lang="es-ES" dirty="0" smtClean="0"/>
              <a:t>EL PATRIMONIO DEL ESTADO</a:t>
            </a:r>
            <a:endParaRPr lang="es-ES" dirty="0" smtClean="0"/>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476672"/>
            <a:ext cx="8712968" cy="2160240"/>
          </a:xfrm>
        </p:spPr>
        <p:txBody>
          <a:bodyPr>
            <a:normAutofit fontScale="90000"/>
          </a:bodyPr>
          <a:lstStyle/>
          <a:p>
            <a:pPr algn="ctr"/>
            <a:r>
              <a:rPr lang="es-MX" b="1" i="1" dirty="0" smtClean="0">
                <a:effectLst>
                  <a:outerShdw blurRad="38100" dist="38100" dir="2700000" algn="tl">
                    <a:srgbClr val="000000">
                      <a:alpha val="43137"/>
                    </a:srgbClr>
                  </a:outerShdw>
                </a:effectLst>
              </a:rPr>
              <a:t/>
            </a:r>
            <a:br>
              <a:rPr lang="es-MX" b="1" i="1" dirty="0" smtClean="0">
                <a:effectLst>
                  <a:outerShdw blurRad="38100" dist="38100" dir="2700000" algn="tl">
                    <a:srgbClr val="000000">
                      <a:alpha val="43137"/>
                    </a:srgbClr>
                  </a:outerShdw>
                </a:effectLst>
              </a:rPr>
            </a:br>
            <a:r>
              <a:rPr lang="es-MX" b="1" i="1" dirty="0">
                <a:effectLst>
                  <a:outerShdw blurRad="38100" dist="38100" dir="2700000" algn="tl">
                    <a:srgbClr val="000000">
                      <a:alpha val="43137"/>
                    </a:srgbClr>
                  </a:outerShdw>
                </a:effectLst>
              </a:rPr>
              <a:t/>
            </a:r>
            <a:br>
              <a:rPr lang="es-MX" b="1" i="1" dirty="0">
                <a:effectLst>
                  <a:outerShdw blurRad="38100" dist="38100" dir="2700000" algn="tl">
                    <a:srgbClr val="000000">
                      <a:alpha val="43137"/>
                    </a:srgbClr>
                  </a:outerShdw>
                </a:effectLst>
              </a:rPr>
            </a:br>
            <a:r>
              <a:rPr lang="es-MX" b="1" i="1" dirty="0" smtClean="0">
                <a:effectLst>
                  <a:outerShdw blurRad="38100" dist="38100" dir="2700000" algn="tl">
                    <a:srgbClr val="000000">
                      <a:alpha val="43137"/>
                    </a:srgbClr>
                  </a:outerShdw>
                </a:effectLst>
              </a:rPr>
              <a:t/>
            </a:r>
            <a:br>
              <a:rPr lang="es-MX" b="1" i="1" dirty="0" smtClean="0">
                <a:effectLst>
                  <a:outerShdw blurRad="38100" dist="38100" dir="2700000" algn="tl">
                    <a:srgbClr val="000000">
                      <a:alpha val="43137"/>
                    </a:srgbClr>
                  </a:outerShdw>
                </a:effectLst>
              </a:rPr>
            </a:br>
            <a:r>
              <a:rPr lang="es-MX" b="1" i="1" dirty="0">
                <a:effectLst>
                  <a:outerShdw blurRad="38100" dist="38100" dir="2700000" algn="tl">
                    <a:srgbClr val="000000">
                      <a:alpha val="43137"/>
                    </a:srgbClr>
                  </a:outerShdw>
                </a:effectLst>
              </a:rPr>
              <a:t/>
            </a:r>
            <a:br>
              <a:rPr lang="es-MX" b="1" i="1" dirty="0">
                <a:effectLst>
                  <a:outerShdw blurRad="38100" dist="38100" dir="2700000" algn="tl">
                    <a:srgbClr val="000000">
                      <a:alpha val="43137"/>
                    </a:srgbClr>
                  </a:outerShdw>
                </a:effectLst>
              </a:rPr>
            </a:br>
            <a:r>
              <a:rPr lang="es-MX" b="1" i="1" dirty="0" smtClean="0">
                <a:effectLst>
                  <a:outerShdw blurRad="38100" dist="38100" dir="2700000" algn="tl">
                    <a:srgbClr val="000000">
                      <a:alpha val="43137"/>
                    </a:srgbClr>
                  </a:outerShdw>
                </a:effectLst>
              </a:rPr>
              <a:t/>
            </a:r>
            <a:br>
              <a:rPr lang="es-MX" b="1" i="1" dirty="0" smtClean="0">
                <a:effectLst>
                  <a:outerShdw blurRad="38100" dist="38100" dir="2700000" algn="tl">
                    <a:srgbClr val="000000">
                      <a:alpha val="43137"/>
                    </a:srgbClr>
                  </a:outerShdw>
                </a:effectLst>
              </a:rPr>
            </a:br>
            <a:r>
              <a:rPr lang="es-MX" b="1" i="1" dirty="0">
                <a:effectLst>
                  <a:outerShdw blurRad="38100" dist="38100" dir="2700000" algn="tl">
                    <a:srgbClr val="000000">
                      <a:alpha val="43137"/>
                    </a:srgbClr>
                  </a:outerShdw>
                </a:effectLst>
              </a:rPr>
              <a:t/>
            </a:r>
            <a:br>
              <a:rPr lang="es-MX" b="1" i="1" dirty="0">
                <a:effectLst>
                  <a:outerShdw blurRad="38100" dist="38100" dir="2700000" algn="tl">
                    <a:srgbClr val="000000">
                      <a:alpha val="43137"/>
                    </a:srgbClr>
                  </a:outerShdw>
                </a:effectLst>
              </a:rPr>
            </a:br>
            <a:r>
              <a:rPr lang="es-MX" b="1" i="1" dirty="0" smtClean="0">
                <a:effectLst>
                  <a:outerShdw blurRad="38100" dist="38100" dir="2700000" algn="tl">
                    <a:srgbClr val="000000">
                      <a:alpha val="43137"/>
                    </a:srgbClr>
                  </a:outerShdw>
                </a:effectLst>
              </a:rPr>
              <a:t/>
            </a:r>
            <a:br>
              <a:rPr lang="es-MX" b="1" i="1" dirty="0" smtClean="0">
                <a:effectLst>
                  <a:outerShdw blurRad="38100" dist="38100" dir="2700000" algn="tl">
                    <a:srgbClr val="000000">
                      <a:alpha val="43137"/>
                    </a:srgbClr>
                  </a:outerShdw>
                </a:effectLst>
              </a:rPr>
            </a:br>
            <a:r>
              <a:rPr lang="es-MX" b="1" i="1" dirty="0">
                <a:effectLst>
                  <a:outerShdw blurRad="38100" dist="38100" dir="2700000" algn="tl">
                    <a:srgbClr val="000000">
                      <a:alpha val="43137"/>
                    </a:srgbClr>
                  </a:outerShdw>
                </a:effectLst>
              </a:rPr>
              <a:t/>
            </a:r>
            <a:br>
              <a:rPr lang="es-MX" b="1" i="1" dirty="0">
                <a:effectLst>
                  <a:outerShdw blurRad="38100" dist="38100" dir="2700000" algn="tl">
                    <a:srgbClr val="000000">
                      <a:alpha val="43137"/>
                    </a:srgbClr>
                  </a:outerShdw>
                </a:effectLst>
              </a:rPr>
            </a:br>
            <a:r>
              <a:rPr lang="es-MX" b="1" i="1" dirty="0" smtClean="0">
                <a:effectLst>
                  <a:outerShdw blurRad="38100" dist="38100" dir="2700000" algn="tl">
                    <a:srgbClr val="000000">
                      <a:alpha val="43137"/>
                    </a:srgbClr>
                  </a:outerShdw>
                </a:effectLst>
              </a:rPr>
              <a:t/>
            </a:r>
            <a:br>
              <a:rPr lang="es-MX" b="1" i="1" dirty="0" smtClean="0">
                <a:effectLst>
                  <a:outerShdw blurRad="38100" dist="38100" dir="2700000" algn="tl">
                    <a:srgbClr val="000000">
                      <a:alpha val="43137"/>
                    </a:srgbClr>
                  </a:outerShdw>
                </a:effectLst>
              </a:rPr>
            </a:br>
            <a:r>
              <a:rPr lang="es-MX" b="1" i="1" dirty="0">
                <a:effectLst>
                  <a:outerShdw blurRad="38100" dist="38100" dir="2700000" algn="tl">
                    <a:srgbClr val="000000">
                      <a:alpha val="43137"/>
                    </a:srgbClr>
                  </a:outerShdw>
                </a:effectLst>
              </a:rPr>
              <a:t/>
            </a:r>
            <a:br>
              <a:rPr lang="es-MX" b="1" i="1" dirty="0">
                <a:effectLst>
                  <a:outerShdw blurRad="38100" dist="38100" dir="2700000" algn="tl">
                    <a:srgbClr val="000000">
                      <a:alpha val="43137"/>
                    </a:srgbClr>
                  </a:outerShdw>
                </a:effectLst>
              </a:rPr>
            </a:br>
            <a:r>
              <a:rPr lang="es-MX" sz="3100" b="1" i="1" dirty="0" smtClean="0">
                <a:effectLst>
                  <a:outerShdw blurRad="38100" dist="38100" dir="2700000" algn="tl">
                    <a:srgbClr val="000000">
                      <a:alpha val="43137"/>
                    </a:srgbClr>
                  </a:outerShdw>
                </a:effectLst>
              </a:rPr>
              <a:t>EL COMITÉ DEL PATRIMONIO INMOBILIARIO FEDERAL Y PARAESTATAL</a:t>
            </a:r>
            <a:r>
              <a:rPr lang="es-MX" sz="3600" b="1" i="1" dirty="0">
                <a:effectLst>
                  <a:outerShdw blurRad="38100" dist="38100" dir="2700000" algn="tl">
                    <a:srgbClr val="000000">
                      <a:alpha val="43137"/>
                    </a:srgbClr>
                  </a:outerShdw>
                </a:effectLst>
              </a:rPr>
              <a:t/>
            </a:r>
            <a:br>
              <a:rPr lang="es-MX" sz="3600" b="1" i="1" dirty="0">
                <a:effectLst>
                  <a:outerShdw blurRad="38100" dist="38100" dir="2700000" algn="tl">
                    <a:srgbClr val="000000">
                      <a:alpha val="43137"/>
                    </a:srgbClr>
                  </a:outerShdw>
                </a:effectLst>
              </a:rPr>
            </a:br>
            <a:r>
              <a:rPr lang="es-MX" sz="1600" dirty="0" smtClean="0"/>
              <a:t>Es un  </a:t>
            </a:r>
            <a:r>
              <a:rPr lang="es-MX" sz="1600" dirty="0"/>
              <a:t>foro para el análisis, discusión y adopción de criterios comunes y de medidas </a:t>
            </a:r>
            <a:br>
              <a:rPr lang="es-MX" sz="1600" dirty="0"/>
            </a:br>
            <a:r>
              <a:rPr lang="es-MX" sz="1600" dirty="0"/>
              <a:t>eficaces y oportunas para lograr los fines del </a:t>
            </a:r>
            <a:r>
              <a:rPr lang="es-MX" sz="1600" dirty="0" smtClean="0"/>
              <a:t>Sistema </a:t>
            </a:r>
            <a:r>
              <a:rPr lang="es-MX" sz="1600" dirty="0"/>
              <a:t>de Administración Inmobiliaria Federal y </a:t>
            </a:r>
            <a:br>
              <a:rPr lang="es-MX" sz="1600" dirty="0"/>
            </a:br>
            <a:r>
              <a:rPr lang="es-MX" sz="1600" dirty="0"/>
              <a:t>Paraestatal, que tendrá por </a:t>
            </a:r>
            <a:r>
              <a:rPr lang="es-MX" sz="1600" dirty="0" smtClean="0"/>
              <a:t>objeto: </a:t>
            </a:r>
            <a:r>
              <a:rPr lang="es-MX" sz="1600" dirty="0"/>
              <a:t/>
            </a:r>
            <a:br>
              <a:rPr lang="es-MX" sz="1600" dirty="0"/>
            </a:br>
            <a:r>
              <a:rPr lang="es-MX" sz="1600" b="1" i="1" dirty="0" smtClean="0">
                <a:effectLst>
                  <a:outerShdw blurRad="38100" dist="38100" dir="2700000" algn="tl">
                    <a:srgbClr val="000000">
                      <a:alpha val="43137"/>
                    </a:srgbClr>
                  </a:outerShdw>
                </a:effectLst>
              </a:rPr>
              <a:t/>
            </a:r>
            <a:br>
              <a:rPr lang="es-MX" sz="1600" b="1" i="1" dirty="0" smtClean="0">
                <a:effectLst>
                  <a:outerShdw blurRad="38100" dist="38100" dir="2700000" algn="tl">
                    <a:srgbClr val="000000">
                      <a:alpha val="43137"/>
                    </a:srgbClr>
                  </a:outerShdw>
                </a:effectLst>
              </a:rPr>
            </a:br>
            <a:r>
              <a:rPr lang="es-MX" sz="1600" dirty="0" smtClean="0"/>
              <a:t> </a:t>
            </a:r>
            <a:endParaRPr lang="es-MX" sz="1600" dirty="0"/>
          </a:p>
        </p:txBody>
      </p:sp>
      <p:sp>
        <p:nvSpPr>
          <p:cNvPr id="3" name="2 Marcador de contenido"/>
          <p:cNvSpPr>
            <a:spLocks noGrp="1"/>
          </p:cNvSpPr>
          <p:nvPr>
            <p:ph idx="1"/>
          </p:nvPr>
        </p:nvSpPr>
        <p:spPr>
          <a:xfrm>
            <a:off x="539552" y="2323652"/>
            <a:ext cx="8064896" cy="3913660"/>
          </a:xfrm>
        </p:spPr>
        <p:txBody>
          <a:bodyPr>
            <a:normAutofit fontScale="62500" lnSpcReduction="20000"/>
          </a:bodyPr>
          <a:lstStyle/>
          <a:p>
            <a:r>
              <a:rPr lang="es-MX" dirty="0" smtClean="0"/>
              <a:t>I. Coadyuvar </a:t>
            </a:r>
            <a:r>
              <a:rPr lang="es-MX" dirty="0"/>
              <a:t>a la integración y actualización permanente del Sistema de Información Inmobiliaria </a:t>
            </a:r>
            <a:r>
              <a:rPr lang="es-MX" dirty="0" smtClean="0"/>
              <a:t>Federal </a:t>
            </a:r>
            <a:r>
              <a:rPr lang="es-MX" dirty="0"/>
              <a:t>y Paraestatal</a:t>
            </a:r>
            <a:r>
              <a:rPr lang="es-MX" dirty="0" smtClean="0"/>
              <a:t>;</a:t>
            </a:r>
          </a:p>
          <a:p>
            <a:endParaRPr lang="es-MX" dirty="0"/>
          </a:p>
          <a:p>
            <a:r>
              <a:rPr lang="es-MX" dirty="0" smtClean="0"/>
              <a:t>II. Identificar</a:t>
            </a:r>
            <a:r>
              <a:rPr lang="es-MX" dirty="0"/>
              <a:t>, analizar y evaluar la </a:t>
            </a:r>
            <a:r>
              <a:rPr lang="es-MX" dirty="0" smtClean="0"/>
              <a:t>problemática </a:t>
            </a:r>
            <a:r>
              <a:rPr lang="es-MX" dirty="0"/>
              <a:t>que afecta al patrimonio inmobiliario federal y </a:t>
            </a:r>
            <a:r>
              <a:rPr lang="es-MX" dirty="0" smtClean="0"/>
              <a:t>paraestatal</a:t>
            </a:r>
            <a:r>
              <a:rPr lang="es-MX" dirty="0"/>
              <a:t>, así como proponer las medidas tendientes a solucionarla</a:t>
            </a:r>
            <a:r>
              <a:rPr lang="es-MX" dirty="0" smtClean="0"/>
              <a:t>;</a:t>
            </a:r>
          </a:p>
          <a:p>
            <a:endParaRPr lang="es-MX" dirty="0"/>
          </a:p>
          <a:p>
            <a:r>
              <a:rPr lang="es-MX" dirty="0" smtClean="0"/>
              <a:t>III. Analizar </a:t>
            </a:r>
            <a:r>
              <a:rPr lang="es-MX" dirty="0"/>
              <a:t>el marco jurídico aplicable al patrimonio inmobiliario federal y paraestatal, así como </a:t>
            </a:r>
            <a:r>
              <a:rPr lang="es-MX" dirty="0" smtClean="0"/>
              <a:t>cuando </a:t>
            </a:r>
            <a:r>
              <a:rPr lang="es-MX" dirty="0"/>
              <a:t>sea conveniente para </a:t>
            </a:r>
            <a:r>
              <a:rPr lang="es-MX" dirty="0" smtClean="0"/>
              <a:t>alcanzar </a:t>
            </a:r>
            <a:r>
              <a:rPr lang="es-MX" dirty="0"/>
              <a:t>los objetivos del Sistema de Administración Inmobiliaria Federal y </a:t>
            </a:r>
            <a:r>
              <a:rPr lang="es-MX" dirty="0" smtClean="0"/>
              <a:t>Paraestatal</a:t>
            </a:r>
            <a:r>
              <a:rPr lang="es-MX" dirty="0"/>
              <a:t>, promover la adopción de un programa de control y aprovechamiento inmobiliario federal, </a:t>
            </a:r>
            <a:r>
              <a:rPr lang="es-MX" dirty="0" smtClean="0"/>
              <a:t>así como la expedición </a:t>
            </a:r>
            <a:r>
              <a:rPr lang="es-MX" dirty="0"/>
              <a:t>de las leyes, reglamentos y disposiciones administrativas </a:t>
            </a:r>
            <a:r>
              <a:rPr lang="es-MX" dirty="0" smtClean="0"/>
              <a:t>conducentes</a:t>
            </a:r>
            <a:r>
              <a:rPr lang="es-MX" dirty="0"/>
              <a:t>, </a:t>
            </a:r>
            <a:r>
              <a:rPr lang="es-MX" dirty="0" smtClean="0"/>
              <a:t>y</a:t>
            </a:r>
          </a:p>
          <a:p>
            <a:endParaRPr lang="es-MX" dirty="0"/>
          </a:p>
          <a:p>
            <a:r>
              <a:rPr lang="es-MX" dirty="0" smtClean="0"/>
              <a:t>IV. Promover </a:t>
            </a:r>
            <a:r>
              <a:rPr lang="es-MX" dirty="0"/>
              <a:t>la adopción de criterios uniformes para la adquisición, uso, </a:t>
            </a:r>
            <a:r>
              <a:rPr lang="es-MX" dirty="0" smtClean="0"/>
              <a:t>aprovechamiento, administración</a:t>
            </a:r>
            <a:r>
              <a:rPr lang="es-MX" dirty="0"/>
              <a:t>, conservación, mantenimiento, aseguramiento, control, vigilancia, valuación y, en su caso, </a:t>
            </a:r>
            <a:r>
              <a:rPr lang="es-MX" dirty="0" smtClean="0"/>
              <a:t>recuperación y enajenación </a:t>
            </a:r>
            <a:r>
              <a:rPr lang="es-MX" dirty="0"/>
              <a:t>de los bienes </a:t>
            </a:r>
            <a:r>
              <a:rPr lang="es-MX" dirty="0" smtClean="0"/>
              <a:t>integrantes </a:t>
            </a:r>
            <a:r>
              <a:rPr lang="es-MX" dirty="0"/>
              <a:t>del patrimonio inmobiliario federal y </a:t>
            </a:r>
            <a:r>
              <a:rPr lang="es-MX" dirty="0" smtClean="0"/>
              <a:t>paraestatal.</a:t>
            </a:r>
            <a:endParaRPr lang="es-MX" dirty="0"/>
          </a:p>
          <a:p>
            <a:endParaRPr lang="es-MX" dirty="0"/>
          </a:p>
        </p:txBody>
      </p:sp>
    </p:spTree>
    <p:extLst>
      <p:ext uri="{BB962C8B-B14F-4D97-AF65-F5344CB8AC3E}">
        <p14:creationId xmlns:p14="http://schemas.microsoft.com/office/powerpoint/2010/main" xmlns="" val="17060649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260648"/>
            <a:ext cx="7024744" cy="864096"/>
          </a:xfrm>
        </p:spPr>
        <p:txBody>
          <a:bodyPr>
            <a:normAutofit/>
          </a:bodyPr>
          <a:lstStyle/>
          <a:p>
            <a:r>
              <a:rPr lang="es-MX" sz="2000" b="1" i="1" dirty="0" smtClean="0">
                <a:effectLst>
                  <a:outerShdw blurRad="38100" dist="38100" dir="2700000" algn="tl">
                    <a:srgbClr val="000000">
                      <a:alpha val="43137"/>
                    </a:srgbClr>
                  </a:outerShdw>
                </a:effectLst>
              </a:rPr>
              <a:t>ACTOS QUE SE INSCRIBIRAN </a:t>
            </a:r>
            <a:br>
              <a:rPr lang="es-MX" sz="2000" b="1" i="1" dirty="0" smtClean="0">
                <a:effectLst>
                  <a:outerShdw blurRad="38100" dist="38100" dir="2700000" algn="tl">
                    <a:srgbClr val="000000">
                      <a:alpha val="43137"/>
                    </a:srgbClr>
                  </a:outerShdw>
                </a:effectLst>
              </a:rPr>
            </a:br>
            <a:r>
              <a:rPr lang="es-MX" sz="2000" b="1" i="1" dirty="0" smtClean="0">
                <a:effectLst>
                  <a:outerShdw blurRad="38100" dist="38100" dir="2700000" algn="tl">
                    <a:srgbClr val="000000">
                      <a:alpha val="43137"/>
                    </a:srgbClr>
                  </a:outerShdw>
                </a:effectLst>
              </a:rPr>
              <a:t>EN EL REGISTRO PÚBLICO DE LA PROPIEDAD FEDERAL </a:t>
            </a:r>
            <a:endParaRPr lang="es-MX" sz="2000"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251520" y="1556792"/>
            <a:ext cx="8892480" cy="4680520"/>
          </a:xfrm>
        </p:spPr>
        <p:txBody>
          <a:bodyPr>
            <a:normAutofit fontScale="47500" lnSpcReduction="20000"/>
          </a:bodyPr>
          <a:lstStyle/>
          <a:p>
            <a:r>
              <a:rPr lang="es-MX" dirty="0" smtClean="0"/>
              <a:t>Los </a:t>
            </a:r>
            <a:r>
              <a:rPr lang="es-MX" dirty="0"/>
              <a:t>títulos por los cuales se adquiera, transmita, modifique o extinga el dominio, la posesión y los </a:t>
            </a:r>
            <a:r>
              <a:rPr lang="es-MX" dirty="0" smtClean="0"/>
              <a:t>demás </a:t>
            </a:r>
            <a:r>
              <a:rPr lang="es-MX" dirty="0"/>
              <a:t>derechos </a:t>
            </a:r>
            <a:r>
              <a:rPr lang="es-MX" dirty="0" smtClean="0"/>
              <a:t>reales </a:t>
            </a:r>
            <a:r>
              <a:rPr lang="es-MX" dirty="0"/>
              <a:t>pertenecientes a la Federación, a las entidades y a las instituciones de carácter </a:t>
            </a:r>
            <a:r>
              <a:rPr lang="es-MX" dirty="0" smtClean="0"/>
              <a:t>federal </a:t>
            </a:r>
            <a:r>
              <a:rPr lang="es-MX" dirty="0"/>
              <a:t>con personalidad jurídica y patrimonio propios a las que la Constitución Política de los Estados </a:t>
            </a:r>
            <a:r>
              <a:rPr lang="es-MX" dirty="0" smtClean="0"/>
              <a:t>Unidos </a:t>
            </a:r>
            <a:r>
              <a:rPr lang="es-MX" dirty="0"/>
              <a:t>Mexicanos les otorga </a:t>
            </a:r>
            <a:r>
              <a:rPr lang="es-MX" dirty="0" smtClean="0"/>
              <a:t>autonomía</a:t>
            </a:r>
          </a:p>
          <a:p>
            <a:endParaRPr lang="es-MX" dirty="0"/>
          </a:p>
          <a:p>
            <a:r>
              <a:rPr lang="es-MX" dirty="0"/>
              <a:t>Los decretos presidenciales expropiatorios de inmuebles de propiedad privada y de bienes ejidales </a:t>
            </a:r>
          </a:p>
          <a:p>
            <a:r>
              <a:rPr lang="es-MX" dirty="0"/>
              <a:t>y comunales</a:t>
            </a:r>
            <a:r>
              <a:rPr lang="es-MX" dirty="0" smtClean="0"/>
              <a:t>;</a:t>
            </a:r>
          </a:p>
          <a:p>
            <a:endParaRPr lang="es-MX" dirty="0"/>
          </a:p>
          <a:p>
            <a:r>
              <a:rPr lang="es-MX" dirty="0"/>
              <a:t>Las declaratorias por las que se </a:t>
            </a:r>
            <a:r>
              <a:rPr lang="es-MX" dirty="0" smtClean="0"/>
              <a:t>determine que </a:t>
            </a:r>
            <a:r>
              <a:rPr lang="es-MX" dirty="0"/>
              <a:t>un inmueble forma parte del patrimonio de la </a:t>
            </a:r>
            <a:r>
              <a:rPr lang="es-MX" dirty="0" smtClean="0"/>
              <a:t>Federación</a:t>
            </a:r>
            <a:r>
              <a:rPr lang="es-MX" dirty="0"/>
              <a:t>;</a:t>
            </a:r>
          </a:p>
          <a:p>
            <a:pPr marL="68580" indent="0">
              <a:buNone/>
            </a:pPr>
            <a:endParaRPr lang="es-MX" dirty="0"/>
          </a:p>
          <a:p>
            <a:r>
              <a:rPr lang="es-MX" dirty="0"/>
              <a:t>Las declaratorias y resoluciones judiciales relativas a los inmuebles nacionalizados;</a:t>
            </a:r>
          </a:p>
          <a:p>
            <a:pPr marL="68580" indent="0">
              <a:buNone/>
            </a:pPr>
            <a:endParaRPr lang="es-MX" dirty="0"/>
          </a:p>
          <a:p>
            <a:r>
              <a:rPr lang="es-MX" dirty="0"/>
              <a:t>Las declaratorias por las que se determine que un bien está sujeto al régimen de dominio público </a:t>
            </a:r>
          </a:p>
          <a:p>
            <a:r>
              <a:rPr lang="es-MX" dirty="0"/>
              <a:t>de la Federación;</a:t>
            </a:r>
          </a:p>
          <a:p>
            <a:pPr marL="68580" indent="0">
              <a:buNone/>
            </a:pPr>
            <a:endParaRPr lang="es-MX" dirty="0"/>
          </a:p>
          <a:p>
            <a:r>
              <a:rPr lang="es-MX" dirty="0"/>
              <a:t>Las concesiones sobre inmuebles federales;</a:t>
            </a:r>
          </a:p>
          <a:p>
            <a:pPr marL="68580" indent="0">
              <a:buNone/>
            </a:pPr>
            <a:endParaRPr lang="es-MX" dirty="0"/>
          </a:p>
          <a:p>
            <a:r>
              <a:rPr lang="es-MX" dirty="0"/>
              <a:t>Las resoluciones judiciales o administrativas relativas a deslindes de inmuebles federales;</a:t>
            </a:r>
          </a:p>
          <a:p>
            <a:endParaRPr lang="es-MX" dirty="0"/>
          </a:p>
          <a:p>
            <a:r>
              <a:rPr lang="es-MX" dirty="0"/>
              <a:t>Las concesiones, permisos o autorizaciones que establezcan que los bienes afectos </a:t>
            </a:r>
            <a:r>
              <a:rPr lang="es-MX" dirty="0" smtClean="0"/>
              <a:t>a </a:t>
            </a:r>
            <a:r>
              <a:rPr lang="es-MX" dirty="0"/>
              <a:t>las </a:t>
            </a:r>
            <a:r>
              <a:rPr lang="es-MX" dirty="0" smtClean="0"/>
              <a:t>mismas</a:t>
            </a:r>
            <a:r>
              <a:rPr lang="es-MX" dirty="0"/>
              <a:t>, ingresarán al patrimonio de la Federación;</a:t>
            </a:r>
          </a:p>
          <a:p>
            <a:pPr marL="68580" indent="0">
              <a:buNone/>
            </a:pPr>
            <a:endParaRPr lang="es-MX" dirty="0"/>
          </a:p>
          <a:p>
            <a:r>
              <a:rPr lang="es-MX" dirty="0"/>
              <a:t>Las declaratorias por las que la Federación adquiere el dominio de los bienes afectos a las </a:t>
            </a:r>
            <a:r>
              <a:rPr lang="es-MX" dirty="0" smtClean="0"/>
              <a:t>concesiones</a:t>
            </a:r>
            <a:r>
              <a:rPr lang="es-MX" dirty="0"/>
              <a:t>, permisos o autorizaciones que así lo establezcan;</a:t>
            </a:r>
          </a:p>
          <a:p>
            <a:endParaRPr lang="es-MX" dirty="0"/>
          </a:p>
          <a:p>
            <a:r>
              <a:rPr lang="es-MX" dirty="0"/>
              <a:t>Las declaratorias de reversión </a:t>
            </a:r>
            <a:r>
              <a:rPr lang="es-MX" dirty="0" smtClean="0"/>
              <a:t>sobre </a:t>
            </a:r>
            <a:r>
              <a:rPr lang="es-MX" dirty="0"/>
              <a:t>inmuebles donados;</a:t>
            </a:r>
          </a:p>
          <a:p>
            <a:pPr marL="68580" indent="0">
              <a:buNone/>
            </a:pPr>
            <a:endParaRPr lang="es-MX" dirty="0"/>
          </a:p>
          <a:p>
            <a:r>
              <a:rPr lang="es-MX" dirty="0"/>
              <a:t>Las resoluciones de reversión sobre inmuebles expropiados a favor de la Federación y de las </a:t>
            </a:r>
            <a:r>
              <a:rPr lang="es-MX" dirty="0" smtClean="0"/>
              <a:t>entidades</a:t>
            </a:r>
            <a:r>
              <a:rPr lang="es-MX" dirty="0"/>
              <a:t>;</a:t>
            </a:r>
          </a:p>
          <a:p>
            <a:endParaRPr lang="es-MX" dirty="0"/>
          </a:p>
          <a:p>
            <a:endParaRPr lang="es-MX" dirty="0"/>
          </a:p>
        </p:txBody>
      </p:sp>
    </p:spTree>
    <p:extLst>
      <p:ext uri="{BB962C8B-B14F-4D97-AF65-F5344CB8AC3E}">
        <p14:creationId xmlns:p14="http://schemas.microsoft.com/office/powerpoint/2010/main" xmlns="" val="13242954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20688"/>
            <a:ext cx="8208912" cy="757888"/>
          </a:xfrm>
        </p:spPr>
        <p:txBody>
          <a:bodyPr>
            <a:normAutofit/>
          </a:bodyPr>
          <a:lstStyle/>
          <a:p>
            <a:pPr algn="ctr"/>
            <a:r>
              <a:rPr lang="es-MX" sz="2000" b="1" i="1" dirty="0">
                <a:effectLst>
                  <a:outerShdw blurRad="38100" dist="38100" dir="2700000" algn="tl">
                    <a:srgbClr val="000000">
                      <a:alpha val="43137"/>
                    </a:srgbClr>
                  </a:outerShdw>
                </a:effectLst>
              </a:rPr>
              <a:t>ACTOS QUE SE INSCRIBIRAN </a:t>
            </a:r>
            <a:br>
              <a:rPr lang="es-MX" sz="2000" b="1" i="1" dirty="0">
                <a:effectLst>
                  <a:outerShdw blurRad="38100" dist="38100" dir="2700000" algn="tl">
                    <a:srgbClr val="000000">
                      <a:alpha val="43137"/>
                    </a:srgbClr>
                  </a:outerShdw>
                </a:effectLst>
              </a:rPr>
            </a:br>
            <a:r>
              <a:rPr lang="es-MX" sz="2000" b="1" i="1" dirty="0">
                <a:effectLst>
                  <a:outerShdw blurRad="38100" dist="38100" dir="2700000" algn="tl">
                    <a:srgbClr val="000000">
                      <a:alpha val="43137"/>
                    </a:srgbClr>
                  </a:outerShdw>
                </a:effectLst>
              </a:rPr>
              <a:t>EN EL REGISTRO PÚBLICO DE LA PROPIEDAD FEDERAL </a:t>
            </a:r>
            <a:endParaRPr lang="es-MX" sz="2000" dirty="0"/>
          </a:p>
        </p:txBody>
      </p:sp>
      <p:sp>
        <p:nvSpPr>
          <p:cNvPr id="3" name="2 Marcador de contenido"/>
          <p:cNvSpPr>
            <a:spLocks noGrp="1"/>
          </p:cNvSpPr>
          <p:nvPr>
            <p:ph idx="1"/>
          </p:nvPr>
        </p:nvSpPr>
        <p:spPr>
          <a:xfrm>
            <a:off x="323528" y="1484784"/>
            <a:ext cx="8280920" cy="4896544"/>
          </a:xfrm>
        </p:spPr>
        <p:txBody>
          <a:bodyPr>
            <a:noAutofit/>
          </a:bodyPr>
          <a:lstStyle/>
          <a:p>
            <a:pPr>
              <a:buFont typeface="Wingdings" pitchFamily="2" charset="2"/>
              <a:buChar char="ü"/>
            </a:pPr>
            <a:r>
              <a:rPr lang="es-MX" sz="1100" dirty="0"/>
              <a:t>Las declaratorias de supresión de zonas federales y los acuerdos administrativos que desincorporen inmuebles sujetos al régimen de dominio público de la Federación y autoricen la </a:t>
            </a:r>
          </a:p>
          <a:p>
            <a:pPr>
              <a:buFont typeface="Wingdings" pitchFamily="2" charset="2"/>
              <a:buChar char="ü"/>
            </a:pPr>
            <a:r>
              <a:rPr lang="es-MX" sz="1100" dirty="0"/>
              <a:t>enajenación de las zonas federales suprimidas y de los terrenos ganados al mar, a los ríos, lagos, lagunas, esteros y demás corrientes de aguas nacionales;</a:t>
            </a:r>
          </a:p>
          <a:p>
            <a:pPr>
              <a:buFont typeface="Wingdings" pitchFamily="2" charset="2"/>
              <a:buChar char="ü"/>
            </a:pPr>
            <a:endParaRPr lang="es-MX" sz="1100" dirty="0"/>
          </a:p>
          <a:p>
            <a:pPr>
              <a:buFont typeface="Wingdings" pitchFamily="2" charset="2"/>
              <a:buChar char="ü"/>
            </a:pPr>
            <a:r>
              <a:rPr lang="es-MX" sz="1100" dirty="0"/>
              <a:t>Los acuerdos que destinen al servicio público o al uso común los terrenos ganados al mar, a los ríos, lagos, lagunas, esteros y demás corrientes de aguas nacionales;</a:t>
            </a:r>
          </a:p>
          <a:p>
            <a:pPr>
              <a:buFont typeface="Wingdings" pitchFamily="2" charset="2"/>
              <a:buChar char="ü"/>
            </a:pPr>
            <a:endParaRPr lang="es-MX" sz="1100" dirty="0"/>
          </a:p>
          <a:p>
            <a:pPr>
              <a:buFont typeface="Wingdings" pitchFamily="2" charset="2"/>
              <a:buChar char="ü"/>
            </a:pPr>
            <a:r>
              <a:rPr lang="es-MX" sz="1100" dirty="0"/>
              <a:t>Los acuerdos administrativos que destinen inmuebles federales;</a:t>
            </a:r>
          </a:p>
          <a:p>
            <a:pPr>
              <a:buFont typeface="Wingdings" pitchFamily="2" charset="2"/>
              <a:buChar char="ü"/>
            </a:pPr>
            <a:endParaRPr lang="es-MX" sz="1100" dirty="0"/>
          </a:p>
          <a:p>
            <a:pPr>
              <a:buFont typeface="Wingdings" pitchFamily="2" charset="2"/>
              <a:buChar char="ü"/>
            </a:pPr>
            <a:r>
              <a:rPr lang="es-MX" sz="1100" dirty="0"/>
              <a:t>Los acuerdos administrativos por los que los inmuebles federales se fusionen o subdividan;</a:t>
            </a:r>
          </a:p>
          <a:p>
            <a:pPr>
              <a:buFont typeface="Wingdings" pitchFamily="2" charset="2"/>
              <a:buChar char="ü"/>
            </a:pPr>
            <a:endParaRPr lang="es-MX" sz="1100" dirty="0"/>
          </a:p>
          <a:p>
            <a:pPr>
              <a:buFont typeface="Wingdings" pitchFamily="2" charset="2"/>
              <a:buChar char="ü"/>
            </a:pPr>
            <a:r>
              <a:rPr lang="es-MX" sz="1100" dirty="0"/>
              <a:t>La constitución del régimen de propiedad en condominio en los inmuebles federales;</a:t>
            </a:r>
          </a:p>
          <a:p>
            <a:pPr>
              <a:buFont typeface="Wingdings" pitchFamily="2" charset="2"/>
              <a:buChar char="ü"/>
            </a:pPr>
            <a:endParaRPr lang="es-MX" sz="1100" dirty="0"/>
          </a:p>
          <a:p>
            <a:pPr>
              <a:buFont typeface="Wingdings" pitchFamily="2" charset="2"/>
              <a:buChar char="ü"/>
            </a:pPr>
            <a:r>
              <a:rPr lang="es-MX" sz="1100" dirty="0"/>
              <a:t>Los acuerdos administrativos que desincorporen inmuebles del régimen de dominio público de la Federación y autoricen su enajenación;</a:t>
            </a:r>
          </a:p>
          <a:p>
            <a:pPr>
              <a:buFont typeface="Wingdings" pitchFamily="2" charset="2"/>
              <a:buChar char="ü"/>
            </a:pPr>
            <a:endParaRPr lang="es-MX" sz="1100" dirty="0"/>
          </a:p>
          <a:p>
            <a:pPr>
              <a:buFont typeface="Wingdings" pitchFamily="2" charset="2"/>
              <a:buChar char="ü"/>
            </a:pPr>
            <a:r>
              <a:rPr lang="es-MX" sz="1100" dirty="0"/>
              <a:t>Las resoluciones de ocupación y sentencias que pronuncie la autoridad judicial relacionadas con inmuebles federales o de las entidades;</a:t>
            </a:r>
          </a:p>
          <a:p>
            <a:pPr>
              <a:buFont typeface="Wingdings" pitchFamily="2" charset="2"/>
              <a:buChar char="ü"/>
            </a:pPr>
            <a:endParaRPr lang="es-MX" sz="1100" dirty="0"/>
          </a:p>
          <a:p>
            <a:pPr>
              <a:buFont typeface="Wingdings" pitchFamily="2" charset="2"/>
              <a:buChar char="ü"/>
            </a:pPr>
            <a:r>
              <a:rPr lang="es-MX" sz="1100" dirty="0"/>
              <a:t>Las informaciones a perpetua promovidas por el Ministerio Público de la Federación, para acreditar la posesión y el dominio del Gobierno Federal o de las entidades sobre bienes inmuebles;</a:t>
            </a:r>
          </a:p>
          <a:p>
            <a:pPr>
              <a:buFont typeface="Wingdings" pitchFamily="2" charset="2"/>
              <a:buChar char="ü"/>
            </a:pPr>
            <a:endParaRPr lang="es-MX" sz="1100" dirty="0"/>
          </a:p>
        </p:txBody>
      </p:sp>
    </p:spTree>
    <p:extLst>
      <p:ext uri="{BB962C8B-B14F-4D97-AF65-F5344CB8AC3E}">
        <p14:creationId xmlns:p14="http://schemas.microsoft.com/office/powerpoint/2010/main" xmlns="" val="28530612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xmlns="" val="34587467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xmlns="" val="38887958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8064896" cy="1693992"/>
          </a:xfrm>
        </p:spPr>
        <p:txBody>
          <a:bodyPr>
            <a:normAutofit fontScale="90000"/>
          </a:bodyPr>
          <a:lstStyle/>
          <a:p>
            <a:pPr algn="ctr"/>
            <a:r>
              <a:rPr lang="es-MX" b="1" i="1" dirty="0" smtClean="0">
                <a:effectLst>
                  <a:outerShdw blurRad="38100" dist="38100" dir="2700000" algn="tl">
                    <a:srgbClr val="000000">
                      <a:alpha val="43137"/>
                    </a:srgbClr>
                  </a:outerShdw>
                </a:effectLst>
              </a:rPr>
              <a:t>FORMALIZACIÓN DE LOS ACTOS ADQUISITIVOS Y TRASLATIVOS DE DOMINIO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endParaRPr lang="es-MX" dirty="0"/>
          </a:p>
          <a:p>
            <a:pPr algn="ctr"/>
            <a:r>
              <a:rPr lang="es-MX" dirty="0">
                <a:latin typeface="AR ESSENCE" pitchFamily="2" charset="0"/>
              </a:rPr>
              <a:t>La adquisición de derechos de dominio o de uso a título oneroso sobre inmuebles </a:t>
            </a:r>
            <a:r>
              <a:rPr lang="es-MX" dirty="0" smtClean="0">
                <a:latin typeface="AR ESSENCE" pitchFamily="2" charset="0"/>
              </a:rPr>
              <a:t>ubicados </a:t>
            </a:r>
            <a:r>
              <a:rPr lang="es-MX" dirty="0">
                <a:latin typeface="AR ESSENCE" pitchFamily="2" charset="0"/>
              </a:rPr>
              <a:t>en territorio nacional para el servicio de las dependencias, la Procuraduría General </a:t>
            </a:r>
            <a:r>
              <a:rPr lang="es-MX" dirty="0" smtClean="0">
                <a:latin typeface="AR ESSENCE" pitchFamily="2" charset="0"/>
              </a:rPr>
              <a:t>de </a:t>
            </a:r>
            <a:r>
              <a:rPr lang="es-MX" dirty="0">
                <a:latin typeface="AR ESSENCE" pitchFamily="2" charset="0"/>
              </a:rPr>
              <a:t>la </a:t>
            </a:r>
            <a:r>
              <a:rPr lang="es-MX" dirty="0" smtClean="0">
                <a:latin typeface="AR ESSENCE" pitchFamily="2" charset="0"/>
              </a:rPr>
              <a:t>República </a:t>
            </a:r>
            <a:r>
              <a:rPr lang="es-MX" dirty="0">
                <a:latin typeface="AR ESSENCE" pitchFamily="2" charset="0"/>
              </a:rPr>
              <a:t>o las unidades administrativas de la Presidencia de la República, sólo procederá cuando no </a:t>
            </a:r>
            <a:r>
              <a:rPr lang="es-MX" dirty="0" smtClean="0">
                <a:latin typeface="AR ESSENCE" pitchFamily="2" charset="0"/>
              </a:rPr>
              <a:t>existan </a:t>
            </a:r>
            <a:r>
              <a:rPr lang="es-MX" dirty="0">
                <a:latin typeface="AR ESSENCE" pitchFamily="2" charset="0"/>
              </a:rPr>
              <a:t>inmuebles federales disponibles o existiendo, éstos no fueran adecuados o convenientes para el </a:t>
            </a:r>
            <a:r>
              <a:rPr lang="es-MX" dirty="0" smtClean="0">
                <a:latin typeface="AR ESSENCE" pitchFamily="2" charset="0"/>
              </a:rPr>
              <a:t>fin </a:t>
            </a:r>
            <a:r>
              <a:rPr lang="es-MX" dirty="0">
                <a:latin typeface="AR ESSENCE" pitchFamily="2" charset="0"/>
              </a:rPr>
              <a:t>que se requieran.</a:t>
            </a:r>
          </a:p>
          <a:p>
            <a:endParaRPr lang="es-MX" dirty="0"/>
          </a:p>
        </p:txBody>
      </p:sp>
    </p:spTree>
    <p:extLst>
      <p:ext uri="{BB962C8B-B14F-4D97-AF65-F5344CB8AC3E}">
        <p14:creationId xmlns:p14="http://schemas.microsoft.com/office/powerpoint/2010/main" xmlns="" val="30409623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7992888" cy="1143000"/>
          </a:xfrm>
        </p:spPr>
        <p:txBody>
          <a:bodyPr>
            <a:normAutofit/>
          </a:bodyPr>
          <a:lstStyle/>
          <a:p>
            <a:pPr algn="ctr"/>
            <a:r>
              <a:rPr lang="es-MX" sz="2800" b="1" i="1" dirty="0">
                <a:effectLst>
                  <a:outerShdw blurRad="38100" dist="38100" dir="2700000" algn="tl">
                    <a:srgbClr val="000000">
                      <a:alpha val="43137"/>
                    </a:srgbClr>
                  </a:outerShdw>
                </a:effectLst>
              </a:rPr>
              <a:t>FORMALIZACIÓN DE LOS ACTOS ADQUISITIVOS Y TRASLATIVOS DE DOMINIO </a:t>
            </a:r>
            <a:endParaRPr lang="es-MX" sz="2800" dirty="0"/>
          </a:p>
        </p:txBody>
      </p:sp>
      <p:sp>
        <p:nvSpPr>
          <p:cNvPr id="3" name="2 Marcador de contenido"/>
          <p:cNvSpPr>
            <a:spLocks noGrp="1"/>
          </p:cNvSpPr>
          <p:nvPr>
            <p:ph idx="1"/>
          </p:nvPr>
        </p:nvSpPr>
        <p:spPr>
          <a:xfrm>
            <a:off x="395536" y="1628800"/>
            <a:ext cx="8352928" cy="3913660"/>
          </a:xfrm>
        </p:spPr>
        <p:txBody>
          <a:bodyPr>
            <a:noAutofit/>
          </a:bodyPr>
          <a:lstStyle/>
          <a:p>
            <a:pPr marL="68580" indent="0" algn="ctr">
              <a:buNone/>
            </a:pPr>
            <a:r>
              <a:rPr lang="es-MX" sz="1400" dirty="0">
                <a:latin typeface="AR ESSENCE" pitchFamily="2" charset="0"/>
              </a:rPr>
              <a:t>Para adquirir derechos de dominio sobre inmuebles, las dependencias, la Procuraduría General de la </a:t>
            </a:r>
            <a:r>
              <a:rPr lang="es-MX" sz="1400" dirty="0" smtClean="0">
                <a:latin typeface="AR ESSENCE" pitchFamily="2" charset="0"/>
              </a:rPr>
              <a:t>República </a:t>
            </a:r>
            <a:r>
              <a:rPr lang="es-MX" sz="1400" dirty="0">
                <a:latin typeface="AR ESSENCE" pitchFamily="2" charset="0"/>
              </a:rPr>
              <a:t>o las unidades </a:t>
            </a:r>
            <a:r>
              <a:rPr lang="es-MX" sz="1400" dirty="0" smtClean="0">
                <a:latin typeface="AR ESSENCE" pitchFamily="2" charset="0"/>
              </a:rPr>
              <a:t>administrativas </a:t>
            </a:r>
            <a:r>
              <a:rPr lang="es-MX" sz="1400" dirty="0">
                <a:latin typeface="AR ESSENCE" pitchFamily="2" charset="0"/>
              </a:rPr>
              <a:t>de la Presidencia de la República, deberán realizar las </a:t>
            </a:r>
            <a:r>
              <a:rPr lang="es-MX" sz="1400" dirty="0" smtClean="0">
                <a:latin typeface="AR ESSENCE" pitchFamily="2" charset="0"/>
              </a:rPr>
              <a:t>siguientes </a:t>
            </a:r>
            <a:r>
              <a:rPr lang="es-MX" sz="1400" dirty="0">
                <a:latin typeface="AR ESSENCE" pitchFamily="2" charset="0"/>
              </a:rPr>
              <a:t>acciones:</a:t>
            </a:r>
          </a:p>
          <a:p>
            <a:pPr algn="ctr"/>
            <a:endParaRPr lang="es-MX" sz="1400" dirty="0" smtClean="0">
              <a:latin typeface="AR ESSENCE" pitchFamily="2" charset="0"/>
            </a:endParaRPr>
          </a:p>
          <a:p>
            <a:pPr algn="ctr"/>
            <a:endParaRPr lang="es-MX" sz="1400" dirty="0">
              <a:latin typeface="AR ESSENCE" pitchFamily="2" charset="0"/>
            </a:endParaRPr>
          </a:p>
          <a:p>
            <a:pPr algn="ctr"/>
            <a:r>
              <a:rPr lang="es-MX" sz="1400" dirty="0" smtClean="0">
                <a:latin typeface="AR ESSENCE" pitchFamily="2" charset="0"/>
              </a:rPr>
              <a:t>Localizar </a:t>
            </a:r>
            <a:r>
              <a:rPr lang="es-MX" sz="1400" dirty="0">
                <a:latin typeface="AR ESSENCE" pitchFamily="2" charset="0"/>
              </a:rPr>
              <a:t>el inmueble más adecuado a sus necesidades, considerando las características del </a:t>
            </a:r>
            <a:r>
              <a:rPr lang="es-MX" sz="1400" dirty="0" smtClean="0">
                <a:latin typeface="AR ESSENCE" pitchFamily="2" charset="0"/>
              </a:rPr>
              <a:t>bien</a:t>
            </a:r>
            <a:r>
              <a:rPr lang="es-MX" sz="1400" dirty="0">
                <a:latin typeface="AR ESSENCE" pitchFamily="2" charset="0"/>
              </a:rPr>
              <a:t>;</a:t>
            </a:r>
          </a:p>
          <a:p>
            <a:pPr algn="ctr"/>
            <a:endParaRPr lang="es-MX" sz="1400" dirty="0">
              <a:latin typeface="AR ESSENCE" pitchFamily="2" charset="0"/>
            </a:endParaRPr>
          </a:p>
          <a:p>
            <a:pPr algn="ctr"/>
            <a:r>
              <a:rPr lang="es-MX" sz="1400" dirty="0">
                <a:latin typeface="AR ESSENCE" pitchFamily="2" charset="0"/>
              </a:rPr>
              <a:t>Obtener de la autoridad competente la respectiva constancia </a:t>
            </a:r>
            <a:r>
              <a:rPr lang="es-MX" sz="1400" dirty="0" smtClean="0">
                <a:latin typeface="AR ESSENCE" pitchFamily="2" charset="0"/>
              </a:rPr>
              <a:t>de uso </a:t>
            </a:r>
            <a:r>
              <a:rPr lang="es-MX" sz="1400" dirty="0">
                <a:latin typeface="AR ESSENCE" pitchFamily="2" charset="0"/>
              </a:rPr>
              <a:t>del suelo;</a:t>
            </a:r>
          </a:p>
          <a:p>
            <a:pPr algn="ctr"/>
            <a:endParaRPr lang="es-MX" sz="1400" dirty="0">
              <a:latin typeface="AR ESSENCE" pitchFamily="2" charset="0"/>
            </a:endParaRPr>
          </a:p>
          <a:p>
            <a:pPr algn="ctr"/>
            <a:r>
              <a:rPr lang="es-MX" sz="1400" dirty="0">
                <a:latin typeface="AR ESSENCE" pitchFamily="2" charset="0"/>
              </a:rPr>
              <a:t>Contar con la disponibilidad presupuestaria y la autorización de inversión </a:t>
            </a:r>
            <a:r>
              <a:rPr lang="es-MX" sz="1400" dirty="0" smtClean="0">
                <a:latin typeface="AR ESSENCE" pitchFamily="2" charset="0"/>
              </a:rPr>
              <a:t>que, en </a:t>
            </a:r>
            <a:r>
              <a:rPr lang="es-MX" sz="1400" dirty="0">
                <a:latin typeface="AR ESSENCE" pitchFamily="2" charset="0"/>
              </a:rPr>
              <a:t>su caso, emita </a:t>
            </a:r>
            <a:r>
              <a:rPr lang="es-MX" sz="1400" dirty="0" smtClean="0">
                <a:latin typeface="AR ESSENCE" pitchFamily="2" charset="0"/>
              </a:rPr>
              <a:t>la </a:t>
            </a:r>
            <a:r>
              <a:rPr lang="es-MX" sz="1400" dirty="0">
                <a:latin typeface="AR ESSENCE" pitchFamily="2" charset="0"/>
              </a:rPr>
              <a:t>Secretaría de Hacienda y Crédito Público, previamente a la celebración del contrato </a:t>
            </a:r>
            <a:r>
              <a:rPr lang="es-MX" sz="1400" dirty="0" smtClean="0">
                <a:latin typeface="AR ESSENCE" pitchFamily="2" charset="0"/>
              </a:rPr>
              <a:t>correspondiente</a:t>
            </a:r>
            <a:r>
              <a:rPr lang="es-MX" sz="1400" dirty="0">
                <a:latin typeface="AR ESSENCE" pitchFamily="2" charset="0"/>
              </a:rPr>
              <a:t>;</a:t>
            </a:r>
          </a:p>
          <a:p>
            <a:pPr algn="ctr"/>
            <a:endParaRPr lang="es-MX" sz="1400" dirty="0">
              <a:latin typeface="AR ESSENCE" pitchFamily="2" charset="0"/>
            </a:endParaRPr>
          </a:p>
          <a:p>
            <a:pPr algn="ctr"/>
            <a:r>
              <a:rPr lang="es-MX" sz="1400" dirty="0">
                <a:latin typeface="AR ESSENCE" pitchFamily="2" charset="0"/>
              </a:rPr>
              <a:t>Obtener el plano </a:t>
            </a:r>
            <a:r>
              <a:rPr lang="es-MX" sz="1400" dirty="0" smtClean="0">
                <a:latin typeface="AR ESSENCE" pitchFamily="2" charset="0"/>
              </a:rPr>
              <a:t>topográfico </a:t>
            </a:r>
            <a:r>
              <a:rPr lang="es-MX" sz="1400" dirty="0">
                <a:latin typeface="AR ESSENCE" pitchFamily="2" charset="0"/>
              </a:rPr>
              <a:t>del inmueble o, en su defecto, efectuar el levantamiento topográfico </a:t>
            </a:r>
          </a:p>
          <a:p>
            <a:pPr algn="ctr"/>
            <a:r>
              <a:rPr lang="es-MX" sz="1400" dirty="0">
                <a:latin typeface="AR ESSENCE" pitchFamily="2" charset="0"/>
              </a:rPr>
              <a:t>y el correspondiente plano;</a:t>
            </a:r>
          </a:p>
          <a:p>
            <a:pPr algn="ctr"/>
            <a:endParaRPr lang="es-MX" sz="1400" dirty="0">
              <a:latin typeface="AR ESSENCE" pitchFamily="2" charset="0"/>
            </a:endParaRPr>
          </a:p>
          <a:p>
            <a:pPr algn="ctr"/>
            <a:r>
              <a:rPr lang="es-MX" sz="1400" dirty="0">
                <a:latin typeface="AR ESSENCE" pitchFamily="2" charset="0"/>
              </a:rPr>
              <a:t>Tratándose de construcciones, obtener el respectivo dictamen de seguridad estructural, y</a:t>
            </a:r>
          </a:p>
          <a:p>
            <a:pPr algn="ctr"/>
            <a:endParaRPr lang="es-MX" sz="1400" dirty="0">
              <a:latin typeface="AR ESSENCE" pitchFamily="2" charset="0"/>
            </a:endParaRPr>
          </a:p>
          <a:p>
            <a:pPr algn="ctr"/>
            <a:r>
              <a:rPr lang="es-MX" sz="1400" dirty="0">
                <a:latin typeface="AR ESSENCE" pitchFamily="2" charset="0"/>
              </a:rPr>
              <a:t>Obtener la documentación legal necesaria para la </a:t>
            </a:r>
            <a:r>
              <a:rPr lang="es-MX" sz="1400" dirty="0" smtClean="0">
                <a:latin typeface="AR ESSENCE" pitchFamily="2" charset="0"/>
              </a:rPr>
              <a:t>adquisición </a:t>
            </a:r>
            <a:r>
              <a:rPr lang="es-MX" sz="1400" dirty="0">
                <a:latin typeface="AR ESSENCE" pitchFamily="2" charset="0"/>
              </a:rPr>
              <a:t>del inmueble.</a:t>
            </a:r>
          </a:p>
          <a:p>
            <a:endParaRPr lang="es-MX" sz="1600" dirty="0"/>
          </a:p>
        </p:txBody>
      </p:sp>
    </p:spTree>
    <p:extLst>
      <p:ext uri="{BB962C8B-B14F-4D97-AF65-F5344CB8AC3E}">
        <p14:creationId xmlns:p14="http://schemas.microsoft.com/office/powerpoint/2010/main" xmlns="" val="29157659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7992888" cy="1143000"/>
          </a:xfrm>
        </p:spPr>
        <p:txBody>
          <a:bodyPr>
            <a:noAutofit/>
          </a:bodyPr>
          <a:lstStyle/>
          <a:p>
            <a:pPr algn="ctr"/>
            <a:r>
              <a:rPr lang="es-MX" sz="3200" b="1" i="1" dirty="0" smtClean="0">
                <a:effectLst>
                  <a:outerShdw blurRad="38100" dist="38100" dir="2700000" algn="tl">
                    <a:srgbClr val="000000">
                      <a:alpha val="43137"/>
                    </a:srgbClr>
                  </a:outerShdw>
                </a:effectLst>
              </a:rPr>
              <a:t>CONCESIÓN, PERMISO Y AUTORIZACION SOBRE LOS BIENES DEL ESTADO </a:t>
            </a:r>
            <a:endParaRPr lang="es-MX" sz="3200"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67544" y="2348880"/>
            <a:ext cx="8208912" cy="4392488"/>
          </a:xfrm>
        </p:spPr>
        <p:txBody>
          <a:bodyPr>
            <a:normAutofit/>
          </a:bodyPr>
          <a:lstStyle/>
          <a:p>
            <a:pPr algn="ctr">
              <a:buFont typeface="Wingdings" pitchFamily="2" charset="2"/>
              <a:buChar char="v"/>
            </a:pPr>
            <a:r>
              <a:rPr lang="es-MX" dirty="0"/>
              <a:t>Las dependencias administradoras de inmuebles podrán otorgar a los </a:t>
            </a:r>
            <a:r>
              <a:rPr lang="es-MX" dirty="0" smtClean="0"/>
              <a:t>particulares derechos </a:t>
            </a:r>
            <a:r>
              <a:rPr lang="es-MX" dirty="0"/>
              <a:t>de uso o aprovechamiento sobre los inmuebles federales, mediante concesión, para la </a:t>
            </a:r>
            <a:r>
              <a:rPr lang="es-MX" dirty="0" smtClean="0"/>
              <a:t>realización </a:t>
            </a:r>
            <a:r>
              <a:rPr lang="es-MX" dirty="0"/>
              <a:t>de actividades económicas, sociales o culturales, sin perjuicio de leyes específicas que </a:t>
            </a:r>
            <a:r>
              <a:rPr lang="es-MX" dirty="0" smtClean="0"/>
              <a:t>regulen </a:t>
            </a:r>
            <a:r>
              <a:rPr lang="es-MX" dirty="0"/>
              <a:t>el otorgamiento de concesiones, permisos o </a:t>
            </a:r>
            <a:r>
              <a:rPr lang="es-MX" dirty="0" smtClean="0"/>
              <a:t>autorizaciones </a:t>
            </a:r>
            <a:r>
              <a:rPr lang="es-MX" dirty="0"/>
              <a:t>sobre inmuebles </a:t>
            </a:r>
            <a:r>
              <a:rPr lang="es-MX" dirty="0" smtClean="0"/>
              <a:t>federales.</a:t>
            </a:r>
            <a:endParaRPr lang="es-MX" dirty="0"/>
          </a:p>
          <a:p>
            <a:pPr algn="ctr"/>
            <a:endParaRPr lang="es-MX" dirty="0"/>
          </a:p>
        </p:txBody>
      </p:sp>
    </p:spTree>
    <p:extLst>
      <p:ext uri="{BB962C8B-B14F-4D97-AF65-F5344CB8AC3E}">
        <p14:creationId xmlns:p14="http://schemas.microsoft.com/office/powerpoint/2010/main" xmlns="" val="5982914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620688"/>
            <a:ext cx="7024744" cy="1143000"/>
          </a:xfrm>
        </p:spPr>
        <p:txBody>
          <a:bodyPr>
            <a:normAutofit fontScale="90000"/>
          </a:bodyPr>
          <a:lstStyle/>
          <a:p>
            <a:pPr algn="ctr"/>
            <a:r>
              <a:rPr lang="es-MX" b="1" i="1" dirty="0" smtClean="0">
                <a:effectLst>
                  <a:outerShdw blurRad="38100" dist="38100" dir="2700000" algn="tl">
                    <a:srgbClr val="000000">
                      <a:alpha val="43137"/>
                    </a:srgbClr>
                  </a:outerShdw>
                </a:effectLst>
              </a:rPr>
              <a:t>CONCESIÓN ADMINISTRATIVA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539552" y="2323652"/>
            <a:ext cx="8064896" cy="3697636"/>
          </a:xfrm>
        </p:spPr>
        <p:txBody>
          <a:bodyPr>
            <a:normAutofit/>
          </a:bodyPr>
          <a:lstStyle/>
          <a:p>
            <a:pPr algn="ctr"/>
            <a:r>
              <a:rPr lang="es-MX" sz="3600" dirty="0" smtClean="0">
                <a:latin typeface="AR CARTER" pitchFamily="2" charset="0"/>
              </a:rPr>
              <a:t>Es un acto administrativo discrecional, por medio del cual la administración publica federal le confiere a una persona una condición o poder jurídico para ejercer ciertas prerrogativas con determinadas obligaciones y derechos para la prestación de un servicio publico o explotación de bienes del estado.</a:t>
            </a:r>
            <a:endParaRPr lang="es-MX" sz="3600" dirty="0">
              <a:latin typeface="AR CARTER" pitchFamily="2" charset="0"/>
            </a:endParaRPr>
          </a:p>
        </p:txBody>
      </p:sp>
    </p:spTree>
    <p:extLst>
      <p:ext uri="{BB962C8B-B14F-4D97-AF65-F5344CB8AC3E}">
        <p14:creationId xmlns:p14="http://schemas.microsoft.com/office/powerpoint/2010/main" xmlns="" val="30031737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TIPOS DE CONCESIÓN ADMINISTRATIVA </a:t>
            </a:r>
            <a:endParaRPr lang="es-MX" b="1" i="1" dirty="0">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2624100738"/>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88226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OBJETIVOS DE LA UNIDAD DE APRENDIZAJE</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70000" lnSpcReduction="20000"/>
          </a:bodyPr>
          <a:lstStyle/>
          <a:p>
            <a:pPr>
              <a:buNone/>
            </a:pPr>
            <a:endParaRPr lang="es-ES" dirty="0" smtClean="0"/>
          </a:p>
          <a:p>
            <a:pPr algn="just"/>
            <a:r>
              <a:rPr lang="es-ES" sz="4000" dirty="0" smtClean="0"/>
              <a:t>OBJETIVO: Comprender e interpretar los fundamentos teóricos del constitucionalismo, para manejar y aplicarlos como sustento de la supremacía constitucional, así como conocer y analizar la evolución histórica del constitucionalismo mexicano, para comprender el contexto y características de la conformación de nuestro país.</a:t>
            </a:r>
            <a:endParaRPr lang="es-MX" sz="4000" dirty="0" smtClean="0"/>
          </a:p>
          <a:p>
            <a:pPr algn="ctr"/>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4</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548680"/>
            <a:ext cx="7024744" cy="1143000"/>
          </a:xfrm>
        </p:spPr>
        <p:txBody>
          <a:bodyPr/>
          <a:lstStyle/>
          <a:p>
            <a:pPr algn="ctr"/>
            <a:r>
              <a:rPr lang="es-MX" b="1" i="1" dirty="0" smtClean="0">
                <a:effectLst>
                  <a:outerShdw blurRad="38100" dist="38100" dir="2700000" algn="tl">
                    <a:srgbClr val="000000">
                      <a:alpha val="43137"/>
                    </a:srgbClr>
                  </a:outerShdw>
                </a:effectLst>
              </a:rPr>
              <a:t>Permisos administrativos</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pPr algn="ctr"/>
            <a:r>
              <a:rPr lang="es-MX" sz="4000" dirty="0" smtClean="0">
                <a:latin typeface="AR CARTER" pitchFamily="2" charset="0"/>
              </a:rPr>
              <a:t>Es el acto administrativo por el cual la administración remueve obstáculos a efecto de que el particular realice una actividad , pues preexiste un derecho; por tanto no se trata de un privilegio </a:t>
            </a:r>
            <a:endParaRPr lang="es-MX" sz="4000" dirty="0">
              <a:latin typeface="AR CARTER" pitchFamily="2" charset="0"/>
            </a:endParaRPr>
          </a:p>
        </p:txBody>
      </p:sp>
    </p:spTree>
    <p:extLst>
      <p:ext uri="{BB962C8B-B14F-4D97-AF65-F5344CB8AC3E}">
        <p14:creationId xmlns:p14="http://schemas.microsoft.com/office/powerpoint/2010/main" xmlns="" val="32650140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effectLst>
                  <a:outerShdw blurRad="38100" dist="38100" dir="2700000" algn="tl">
                    <a:srgbClr val="000000">
                      <a:alpha val="43137"/>
                    </a:srgbClr>
                  </a:outerShdw>
                </a:effectLst>
              </a:rPr>
              <a:t>AUTORIZACIÓN ADMINISTRATIVA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539552" y="2323652"/>
            <a:ext cx="8208912" cy="4057676"/>
          </a:xfrm>
        </p:spPr>
        <p:txBody>
          <a:bodyPr>
            <a:normAutofit/>
          </a:bodyPr>
          <a:lstStyle/>
          <a:p>
            <a:pPr algn="ctr"/>
            <a:r>
              <a:rPr lang="es-MX" sz="3600" dirty="0" smtClean="0">
                <a:latin typeface="AR CARTER" pitchFamily="2" charset="0"/>
              </a:rPr>
              <a:t>Es un acto esencialmente unilateral de la administración publica por el medio del cual el particular podrá ejercer una actividad para la que esta previamente legitimado pues el interesado tiene un derecho preexistente que se supedita a que se cubran requisitos, condiciones o circunstancias que la autoridad valorara.</a:t>
            </a:r>
            <a:endParaRPr lang="es-MX" sz="3600" dirty="0">
              <a:latin typeface="AR CARTER" pitchFamily="2" charset="0"/>
            </a:endParaRPr>
          </a:p>
        </p:txBody>
      </p:sp>
    </p:spTree>
    <p:extLst>
      <p:ext uri="{BB962C8B-B14F-4D97-AF65-F5344CB8AC3E}">
        <p14:creationId xmlns:p14="http://schemas.microsoft.com/office/powerpoint/2010/main" xmlns="" val="19807920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1143000"/>
          </a:xfrm>
        </p:spPr>
        <p:txBody>
          <a:bodyPr>
            <a:normAutofit fontScale="90000"/>
          </a:bodyPr>
          <a:lstStyle/>
          <a:p>
            <a:pPr algn="ctr"/>
            <a:r>
              <a:rPr lang="es-MX" b="1" i="1" dirty="0" smtClean="0">
                <a:effectLst>
                  <a:outerShdw blurRad="38100" dist="38100" dir="2700000" algn="tl">
                    <a:srgbClr val="000000">
                      <a:alpha val="43137"/>
                    </a:srgbClr>
                  </a:outerShdw>
                </a:effectLst>
              </a:rPr>
              <a:t>RECUPERACIÓN DE INMUEBLES VÍA ADMINISTRATIVA </a:t>
            </a:r>
            <a:endParaRPr lang="es-MX" b="1" i="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683568" y="2323652"/>
            <a:ext cx="7920880" cy="4057676"/>
          </a:xfrm>
        </p:spPr>
        <p:txBody>
          <a:bodyPr>
            <a:normAutofit fontScale="62500" lnSpcReduction="20000"/>
          </a:bodyPr>
          <a:lstStyle/>
          <a:p>
            <a:pPr algn="ctr">
              <a:buFont typeface="Wingdings" pitchFamily="2" charset="2"/>
              <a:buChar char="v"/>
            </a:pPr>
            <a:r>
              <a:rPr lang="es-MX" dirty="0">
                <a:latin typeface="AR ESSENCE" pitchFamily="2" charset="0"/>
              </a:rPr>
              <a:t>Independientemente de las acciones en la vía judicial, la dependencia </a:t>
            </a:r>
            <a:r>
              <a:rPr lang="es-MX" dirty="0" smtClean="0">
                <a:latin typeface="AR ESSENCE" pitchFamily="2" charset="0"/>
              </a:rPr>
              <a:t>administradora de inmuebles </a:t>
            </a:r>
            <a:r>
              <a:rPr lang="es-MX" dirty="0">
                <a:latin typeface="AR ESSENCE" pitchFamily="2" charset="0"/>
              </a:rPr>
              <a:t>de que se trate podrá llevar a cabo el procedimiento administrativo </a:t>
            </a:r>
            <a:r>
              <a:rPr lang="es-MX" dirty="0" smtClean="0">
                <a:latin typeface="AR ESSENCE" pitchFamily="2" charset="0"/>
              </a:rPr>
              <a:t>tendiente </a:t>
            </a:r>
            <a:r>
              <a:rPr lang="es-MX" dirty="0">
                <a:latin typeface="AR ESSENCE" pitchFamily="2" charset="0"/>
              </a:rPr>
              <a:t>a recuperar la posesión de un inmueble federal de su competencia, en los siguientes casos:</a:t>
            </a:r>
          </a:p>
          <a:p>
            <a:pPr algn="ctr">
              <a:buFont typeface="Wingdings" pitchFamily="2" charset="2"/>
              <a:buChar char="v"/>
            </a:pPr>
            <a:endParaRPr lang="es-MX" dirty="0">
              <a:latin typeface="AR ESSENCE" pitchFamily="2" charset="0"/>
            </a:endParaRPr>
          </a:p>
          <a:p>
            <a:pPr algn="ctr">
              <a:buFont typeface="Wingdings" pitchFamily="2" charset="2"/>
              <a:buChar char="v"/>
            </a:pPr>
            <a:endParaRPr lang="es-MX" dirty="0">
              <a:latin typeface="AR ESSENCE" pitchFamily="2" charset="0"/>
            </a:endParaRPr>
          </a:p>
          <a:p>
            <a:pPr algn="ctr">
              <a:buFont typeface="Wingdings" pitchFamily="2" charset="2"/>
              <a:buChar char="v"/>
            </a:pPr>
            <a:r>
              <a:rPr lang="es-MX" dirty="0">
                <a:latin typeface="AR ESSENCE" pitchFamily="2" charset="0"/>
              </a:rPr>
              <a:t>Cuando un particular explote, use o aproveche un inmueble federal, sin </a:t>
            </a:r>
            <a:r>
              <a:rPr lang="es-MX" dirty="0" smtClean="0">
                <a:latin typeface="AR ESSENCE" pitchFamily="2" charset="0"/>
              </a:rPr>
              <a:t>haber </a:t>
            </a:r>
            <a:r>
              <a:rPr lang="es-MX" dirty="0">
                <a:latin typeface="AR ESSENCE" pitchFamily="2" charset="0"/>
              </a:rPr>
              <a:t>obtenido </a:t>
            </a:r>
            <a:r>
              <a:rPr lang="es-MX" dirty="0" smtClean="0">
                <a:latin typeface="AR ESSENCE" pitchFamily="2" charset="0"/>
              </a:rPr>
              <a:t>previamente </a:t>
            </a:r>
          </a:p>
          <a:p>
            <a:pPr algn="ctr">
              <a:buFont typeface="Wingdings" pitchFamily="2" charset="2"/>
              <a:buChar char="v"/>
            </a:pPr>
            <a:r>
              <a:rPr lang="es-MX" dirty="0" smtClean="0">
                <a:latin typeface="AR ESSENCE" pitchFamily="2" charset="0"/>
              </a:rPr>
              <a:t>concesión, permiso o autorización, o celebrado contrato con la autoridad competente;</a:t>
            </a:r>
          </a:p>
          <a:p>
            <a:pPr algn="ctr">
              <a:buFont typeface="Wingdings" pitchFamily="2" charset="2"/>
              <a:buChar char="v"/>
            </a:pPr>
            <a:endParaRPr lang="es-MX" dirty="0">
              <a:latin typeface="AR ESSENCE" pitchFamily="2" charset="0"/>
            </a:endParaRPr>
          </a:p>
          <a:p>
            <a:pPr algn="ctr">
              <a:buFont typeface="Wingdings" pitchFamily="2" charset="2"/>
              <a:buChar char="v"/>
            </a:pPr>
            <a:r>
              <a:rPr lang="es-MX" dirty="0">
                <a:latin typeface="AR ESSENCE" pitchFamily="2" charset="0"/>
              </a:rPr>
              <a:t>Cuando el particular haya tenido concesión, permiso, autorización o contrato y no devolviere el </a:t>
            </a:r>
            <a:r>
              <a:rPr lang="es-MX" dirty="0" smtClean="0">
                <a:latin typeface="AR ESSENCE" pitchFamily="2" charset="0"/>
              </a:rPr>
              <a:t>bien </a:t>
            </a:r>
            <a:r>
              <a:rPr lang="es-MX" dirty="0">
                <a:latin typeface="AR ESSENCE" pitchFamily="2" charset="0"/>
              </a:rPr>
              <a:t>a la dependencia administradora de </a:t>
            </a:r>
            <a:r>
              <a:rPr lang="es-MX" dirty="0" smtClean="0">
                <a:latin typeface="AR ESSENCE" pitchFamily="2" charset="0"/>
              </a:rPr>
              <a:t>inmuebles </a:t>
            </a:r>
            <a:r>
              <a:rPr lang="es-MX" dirty="0">
                <a:latin typeface="AR ESSENCE" pitchFamily="2" charset="0"/>
              </a:rPr>
              <a:t>al concluir el plazo establecido o le dé un uso distinto </a:t>
            </a:r>
          </a:p>
          <a:p>
            <a:pPr algn="ctr">
              <a:buFont typeface="Wingdings" pitchFamily="2" charset="2"/>
              <a:buChar char="v"/>
            </a:pPr>
            <a:r>
              <a:rPr lang="es-MX" dirty="0">
                <a:latin typeface="AR ESSENCE" pitchFamily="2" charset="0"/>
              </a:rPr>
              <a:t>al autorizado o convenido, sin contar con la autorización previa de la dependencia administradora de </a:t>
            </a:r>
          </a:p>
          <a:p>
            <a:pPr algn="ctr">
              <a:buFont typeface="Wingdings" pitchFamily="2" charset="2"/>
              <a:buChar char="v"/>
            </a:pPr>
            <a:r>
              <a:rPr lang="es-MX" dirty="0">
                <a:latin typeface="AR ESSENCE" pitchFamily="2" charset="0"/>
              </a:rPr>
              <a:t>inmuebles competente, o</a:t>
            </a:r>
          </a:p>
          <a:p>
            <a:pPr algn="ctr">
              <a:buFont typeface="Wingdings" pitchFamily="2" charset="2"/>
              <a:buChar char="v"/>
            </a:pPr>
            <a:endParaRPr lang="es-MX" dirty="0">
              <a:latin typeface="AR ESSENCE" pitchFamily="2" charset="0"/>
            </a:endParaRPr>
          </a:p>
          <a:p>
            <a:pPr algn="ctr">
              <a:buFont typeface="Wingdings" pitchFamily="2" charset="2"/>
              <a:buChar char="v"/>
            </a:pPr>
            <a:r>
              <a:rPr lang="es-MX" dirty="0">
                <a:latin typeface="AR ESSENCE" pitchFamily="2" charset="0"/>
              </a:rPr>
              <a:t>Cuando el particular no cumpla cualquier otra obligación </a:t>
            </a:r>
            <a:r>
              <a:rPr lang="es-MX" dirty="0" smtClean="0">
                <a:latin typeface="AR ESSENCE" pitchFamily="2" charset="0"/>
              </a:rPr>
              <a:t>consignada e</a:t>
            </a:r>
            <a:r>
              <a:rPr lang="es-MX" dirty="0">
                <a:latin typeface="AR ESSENCE" pitchFamily="2" charset="0"/>
              </a:rPr>
              <a:t>n la concesión, permiso o </a:t>
            </a:r>
          </a:p>
          <a:p>
            <a:pPr algn="ctr">
              <a:buFont typeface="Wingdings" pitchFamily="2" charset="2"/>
              <a:buChar char="v"/>
            </a:pPr>
            <a:r>
              <a:rPr lang="es-MX" dirty="0">
                <a:latin typeface="AR ESSENCE" pitchFamily="2" charset="0"/>
              </a:rPr>
              <a:t>autorización respectivo</a:t>
            </a:r>
          </a:p>
          <a:p>
            <a:pPr algn="ctr">
              <a:buFont typeface="Wingdings" pitchFamily="2" charset="2"/>
              <a:buChar char="v"/>
            </a:pPr>
            <a:endParaRPr lang="es-MX" dirty="0">
              <a:latin typeface="AR ESSENCE" pitchFamily="2" charset="0"/>
            </a:endParaRPr>
          </a:p>
          <a:p>
            <a:pPr algn="ctr"/>
            <a:endParaRPr lang="es-MX" dirty="0"/>
          </a:p>
        </p:txBody>
      </p:sp>
    </p:spTree>
    <p:extLst>
      <p:ext uri="{BB962C8B-B14F-4D97-AF65-F5344CB8AC3E}">
        <p14:creationId xmlns:p14="http://schemas.microsoft.com/office/powerpoint/2010/main" xmlns="" val="3047030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REFERENCIAS BIBLIOGRÁFICAS</a:t>
            </a:r>
            <a:endParaRPr lang="es-MX" sz="3100" b="1" dirty="0"/>
          </a:p>
        </p:txBody>
      </p:sp>
      <p:sp>
        <p:nvSpPr>
          <p:cNvPr id="3" name="2 Marcador de contenido"/>
          <p:cNvSpPr>
            <a:spLocks noGrp="1"/>
          </p:cNvSpPr>
          <p:nvPr>
            <p:ph idx="1"/>
          </p:nvPr>
        </p:nvSpPr>
        <p:spPr>
          <a:xfrm>
            <a:off x="463138" y="1757548"/>
            <a:ext cx="8205849" cy="4075081"/>
          </a:xfrm>
        </p:spPr>
        <p:txBody>
          <a:bodyPr>
            <a:normAutofit/>
          </a:bodyPr>
          <a:lstStyle/>
          <a:p>
            <a:pPr>
              <a:buNone/>
            </a:pPr>
            <a:endParaRPr lang="es-ES" dirty="0" smtClean="0"/>
          </a:p>
          <a:p>
            <a:r>
              <a:rPr lang="es-ES" sz="1800" dirty="0" err="1" smtClean="0"/>
              <a:t>Margain</a:t>
            </a:r>
            <a:r>
              <a:rPr lang="es-ES" sz="1800" dirty="0" smtClean="0"/>
              <a:t> </a:t>
            </a:r>
            <a:r>
              <a:rPr lang="es-ES" sz="1800" dirty="0" err="1" smtClean="0"/>
              <a:t>Manautou</a:t>
            </a:r>
            <a:r>
              <a:rPr lang="es-ES" sz="1800" dirty="0" smtClean="0"/>
              <a:t>  Emilio</a:t>
            </a:r>
            <a:endParaRPr lang="es-MX" sz="1800" dirty="0" smtClean="0"/>
          </a:p>
          <a:p>
            <a:r>
              <a:rPr lang="es-ES" sz="1800" dirty="0" smtClean="0"/>
              <a:t> </a:t>
            </a:r>
            <a:r>
              <a:rPr lang="es-ES" sz="1800" u="sng" dirty="0" smtClean="0"/>
              <a:t>Introducción al estudio del  Administrativo Mexicano</a:t>
            </a:r>
            <a:r>
              <a:rPr lang="es-ES" sz="1800" dirty="0" smtClean="0"/>
              <a:t>, edit. Porrúa</a:t>
            </a:r>
            <a:endParaRPr lang="es-MX" sz="1800" dirty="0" smtClean="0"/>
          </a:p>
          <a:p>
            <a:r>
              <a:rPr lang="es-ES" sz="1800" dirty="0" smtClean="0"/>
              <a:t> </a:t>
            </a:r>
            <a:endParaRPr lang="es-MX" sz="1800" dirty="0" smtClean="0"/>
          </a:p>
          <a:p>
            <a:r>
              <a:rPr lang="es-ES" sz="1800" dirty="0" smtClean="0"/>
              <a:t>Fraga, Gabino, </a:t>
            </a:r>
            <a:r>
              <a:rPr lang="es-ES" sz="1800" u="sng" dirty="0" smtClean="0"/>
              <a:t>Derecho Administrativo</a:t>
            </a:r>
            <a:r>
              <a:rPr lang="es-ES" sz="1800" dirty="0" smtClean="0"/>
              <a:t>, edit. Porrúa</a:t>
            </a:r>
            <a:endParaRPr lang="es-MX" sz="1800" dirty="0" smtClean="0"/>
          </a:p>
          <a:p>
            <a:r>
              <a:rPr lang="es-ES" sz="1800" dirty="0" smtClean="0"/>
              <a:t> </a:t>
            </a:r>
            <a:endParaRPr lang="es-MX" sz="1800" dirty="0" smtClean="0"/>
          </a:p>
          <a:p>
            <a:r>
              <a:rPr lang="es-ES" sz="1800" dirty="0" smtClean="0"/>
              <a:t> </a:t>
            </a:r>
            <a:endParaRPr lang="es-MX" sz="1800" dirty="0" smtClean="0"/>
          </a:p>
          <a:p>
            <a:r>
              <a:rPr lang="es-ES" sz="1800" dirty="0" smtClean="0"/>
              <a:t>Nava Negrete Alfonso, </a:t>
            </a:r>
            <a:r>
              <a:rPr lang="es-ES" sz="1800" u="sng" dirty="0" smtClean="0"/>
              <a:t>Derecho Administrativo Mexicano,</a:t>
            </a:r>
            <a:r>
              <a:rPr lang="es-ES" sz="1800" dirty="0" smtClean="0"/>
              <a:t> Edit. Fondo de Cultura Económica </a:t>
            </a:r>
            <a:endParaRPr lang="es-MX" sz="1800" smtClean="0"/>
          </a:p>
          <a:p>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5</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i="1" dirty="0" smtClean="0"/>
              <a:t>Objetivo de la unidad de aprendizaje </a:t>
            </a:r>
            <a:endParaRPr lang="es-MX" b="1" i="1" dirty="0"/>
          </a:p>
        </p:txBody>
      </p:sp>
      <p:sp>
        <p:nvSpPr>
          <p:cNvPr id="3" name="2 Marcador de contenido"/>
          <p:cNvSpPr>
            <a:spLocks noGrp="1"/>
          </p:cNvSpPr>
          <p:nvPr>
            <p:ph idx="1"/>
          </p:nvPr>
        </p:nvSpPr>
        <p:spPr/>
        <p:txBody>
          <a:bodyPr/>
          <a:lstStyle/>
          <a:p>
            <a:r>
              <a:rPr lang="es-MX" dirty="0" smtClean="0"/>
              <a:t>Analizar las principales instituciones administrativas, tendiente a desarrollar la </a:t>
            </a:r>
            <a:r>
              <a:rPr lang="es-MX" dirty="0" smtClean="0"/>
              <a:t>planeación </a:t>
            </a:r>
            <a:r>
              <a:rPr lang="es-MX" dirty="0" smtClean="0"/>
              <a:t>de la </a:t>
            </a:r>
            <a:r>
              <a:rPr lang="es-MX" dirty="0" smtClean="0"/>
              <a:t>administración </a:t>
            </a:r>
            <a:r>
              <a:rPr lang="es-MX" dirty="0" smtClean="0"/>
              <a:t>publica, en la </a:t>
            </a:r>
            <a:r>
              <a:rPr lang="es-MX" dirty="0" smtClean="0"/>
              <a:t>prestación </a:t>
            </a:r>
            <a:r>
              <a:rPr lang="es-MX" dirty="0" smtClean="0"/>
              <a:t>de los servicios que debe satisfacer el Estado, en beneficio de la sociedad, mediante la </a:t>
            </a:r>
            <a:r>
              <a:rPr lang="es-MX" dirty="0" smtClean="0"/>
              <a:t>aplicación </a:t>
            </a:r>
            <a:r>
              <a:rPr lang="es-MX" dirty="0" smtClean="0"/>
              <a:t>en casos </a:t>
            </a:r>
            <a:r>
              <a:rPr lang="es-MX" dirty="0" smtClean="0"/>
              <a:t>prácticos.</a:t>
            </a:r>
            <a:endParaRPr lang="es-MX" dirty="0" smtClean="0"/>
          </a:p>
          <a:p>
            <a:r>
              <a:rPr lang="es-MX" dirty="0" smtClean="0"/>
              <a:t>Conocer la universalidad de los derechos y acciones de que es titular el Estado.</a:t>
            </a:r>
            <a:endParaRPr lang="es-MX" dirty="0"/>
          </a:p>
        </p:txBody>
      </p:sp>
    </p:spTree>
    <p:extLst>
      <p:ext uri="{BB962C8B-B14F-4D97-AF65-F5344CB8AC3E}">
        <p14:creationId xmlns:p14="http://schemas.microsoft.com/office/powerpoint/2010/main" xmlns="" val="1329676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i="1" dirty="0" smtClean="0"/>
              <a:t>PATRIMONIO DEL ESTADO </a:t>
            </a:r>
            <a:endParaRPr lang="es-MX" b="1" i="1" dirty="0"/>
          </a:p>
        </p:txBody>
      </p:sp>
      <p:sp>
        <p:nvSpPr>
          <p:cNvPr id="3" name="2 Marcador de contenido"/>
          <p:cNvSpPr>
            <a:spLocks noGrp="1"/>
          </p:cNvSpPr>
          <p:nvPr>
            <p:ph idx="1"/>
          </p:nvPr>
        </p:nvSpPr>
        <p:spPr/>
        <p:txBody>
          <a:bodyPr/>
          <a:lstStyle/>
          <a:p>
            <a:r>
              <a:rPr lang="es-MX" dirty="0" smtClean="0"/>
              <a:t>Concepto:</a:t>
            </a:r>
          </a:p>
          <a:p>
            <a:pPr marL="68580" indent="0">
              <a:buNone/>
            </a:pPr>
            <a:r>
              <a:rPr lang="es-MX" dirty="0"/>
              <a:t>El patrimonio del Estado se halla constituido por la universalidad de los derechos y acciones de que es titular, los cuales pueden valorarse pecuniariamente (económicamente), sumados a las obligaciones que los gravan, encaminados a la realización de sus fines.</a:t>
            </a:r>
          </a:p>
          <a:p>
            <a:endParaRPr lang="es-MX" dirty="0"/>
          </a:p>
        </p:txBody>
      </p:sp>
    </p:spTree>
    <p:extLst>
      <p:ext uri="{BB962C8B-B14F-4D97-AF65-F5344CB8AC3E}">
        <p14:creationId xmlns:p14="http://schemas.microsoft.com/office/powerpoint/2010/main" xmlns="" val="300450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r>
              <a:rPr lang="es-MX" dirty="0"/>
              <a:t>Son los bienes y derechos, recursos e inversiones, que como elementos constitutivos de su estructura social o como resultado de su actividad normal ha acumulado el Estado y posee a título de dueño, o propietario, para destinarlos o afectarlos en forma permanente, a la prestación directa o indirecta de los servicios públicos a su cuidado, o la realización de sus objetivos o finalidades de política social y económica.</a:t>
            </a:r>
          </a:p>
          <a:p>
            <a:endParaRPr lang="es-MX" dirty="0"/>
          </a:p>
          <a:p>
            <a:endParaRPr lang="es-MX" dirty="0"/>
          </a:p>
        </p:txBody>
      </p:sp>
    </p:spTree>
    <p:extLst>
      <p:ext uri="{BB962C8B-B14F-4D97-AF65-F5344CB8AC3E}">
        <p14:creationId xmlns:p14="http://schemas.microsoft.com/office/powerpoint/2010/main" xmlns="" val="1352387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
            </a:r>
            <a:br>
              <a:rPr lang="es-MX" dirty="0"/>
            </a:b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47098675"/>
              </p:ext>
            </p:extLst>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1115616" y="974870"/>
            <a:ext cx="6840760" cy="1323439"/>
          </a:xfrm>
          <a:prstGeom prst="rect">
            <a:avLst/>
          </a:prstGeom>
          <a:noFill/>
        </p:spPr>
        <p:txBody>
          <a:bodyPr wrap="square" rtlCol="0">
            <a:spAutoFit/>
          </a:bodyPr>
          <a:lstStyle/>
          <a:p>
            <a:pPr algn="ctr"/>
            <a:r>
              <a:rPr lang="es-MX" sz="4000" b="1" i="1" dirty="0" smtClean="0">
                <a:solidFill>
                  <a:schemeClr val="accent1"/>
                </a:solidFill>
              </a:rPr>
              <a:t>ELEMENTOS DEL PATRIMONIO DEL ESTADO </a:t>
            </a:r>
            <a:endParaRPr lang="es-MX" sz="4000" dirty="0">
              <a:solidFill>
                <a:schemeClr val="accent1"/>
              </a:solidFill>
            </a:endParaRPr>
          </a:p>
        </p:txBody>
      </p:sp>
    </p:spTree>
    <p:extLst>
      <p:ext uri="{BB962C8B-B14F-4D97-AF65-F5344CB8AC3E}">
        <p14:creationId xmlns:p14="http://schemas.microsoft.com/office/powerpoint/2010/main" xmlns="" val="23858469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369</TotalTime>
  <Words>3303</Words>
  <Application>Microsoft Office PowerPoint</Application>
  <PresentationFormat>Presentación en pantalla (4:3)</PresentationFormat>
  <Paragraphs>295</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Austin</vt:lpstr>
      <vt:lpstr>    Unidad 1. EL PATRIMONIO DEL ESTADO    </vt:lpstr>
      <vt:lpstr>                                        Unidad 1. El Patrimonio del Estado   </vt:lpstr>
      <vt:lpstr>  GUIÓN DE USO</vt:lpstr>
      <vt:lpstr>  OBJETIVOS DE LA UNIDAD DE APRENDIZAJE</vt:lpstr>
      <vt:lpstr>  REFERENCIAS BIBLIOGRÁFICAS</vt:lpstr>
      <vt:lpstr>Objetivo de la unidad de aprendizaje </vt:lpstr>
      <vt:lpstr>PATRIMONIO DEL ESTADO </vt:lpstr>
      <vt:lpstr>Diapositiva 8</vt:lpstr>
      <vt:lpstr> </vt:lpstr>
      <vt:lpstr>Los elementos del patrimonio del Estado, concebidos como consecuencia de su personalidad jurídica son:</vt:lpstr>
      <vt:lpstr>CARACTERÍSTICAS DEL LOS BIENES  DEL DOMINIO PÚBLICO  De conformidad con el artículo 13 de la Ley General de Bienes Nacionales, los bienes sujetos al régimen del dominio público de la Federación son </vt:lpstr>
      <vt:lpstr>Clasificación de los  Bienes del Estado </vt:lpstr>
      <vt:lpstr>Régimen Jurídico de los bienes de la Federación </vt:lpstr>
      <vt:lpstr> Bienes del Estado y de los Municipios </vt:lpstr>
      <vt:lpstr>Son bienes de uso común  De conformidad con el artículo 15 de la Ley  de Bienes del Estado de México y de sus Municipios   </vt:lpstr>
      <vt:lpstr>Clasificación de los Bienes de uso común  </vt:lpstr>
      <vt:lpstr>   Bienes destinados a un servicio Público Son aquéllos que utilicen los poderes del Estado y los municipios para el desarrollo de sus actividades o los que de hecho se utilicen para la prestación de servicios públicos o actividades equiparables a ellos. </vt:lpstr>
      <vt:lpstr>Bienes del Dominio Privado </vt:lpstr>
      <vt:lpstr>Clasificación de los Bienes del Dominio Privado </vt:lpstr>
      <vt:lpstr>Régimen Jurídico de los Bienes del Dominio Publico  </vt:lpstr>
      <vt:lpstr>Régimen Jurídico de los Bienes del Dominio Privado</vt:lpstr>
      <vt:lpstr>PROCEDIMIENTOS ADMINISTRATIVOS DE:</vt:lpstr>
      <vt:lpstr>Procesos Administrativos de incorporación, desincorporación, afectación y desafectación </vt:lpstr>
      <vt:lpstr>Procesos Administrativos de incorporación, desincorporación, afectación y desafectación </vt:lpstr>
      <vt:lpstr>Registro, destino, administración y control de los bienes del Estado </vt:lpstr>
      <vt:lpstr>DESTINO DE LOS BIENES DEL ESTADO  Están destinados a un destino publico los siguientes inmuebles Federales</vt:lpstr>
      <vt:lpstr>REQUISITOS DEL ACUERDO DE DESTINO </vt:lpstr>
      <vt:lpstr>ADIMINISTRACION Y CONTROL DE LOS BIENES DEL ESTADO </vt:lpstr>
      <vt:lpstr>Diapositiva 29</vt:lpstr>
      <vt:lpstr>          EL COMITÉ DEL PATRIMONIO INMOBILIARIO FEDERAL Y PARAESTATAL Es un  foro para el análisis, discusión y adopción de criterios comunes y de medidas  eficaces y oportunas para lograr los fines del Sistema de Administración Inmobiliaria Federal y  Paraestatal, que tendrá por objeto:    </vt:lpstr>
      <vt:lpstr>ACTOS QUE SE INSCRIBIRAN  EN EL REGISTRO PÚBLICO DE LA PROPIEDAD FEDERAL </vt:lpstr>
      <vt:lpstr>ACTOS QUE SE INSCRIBIRAN  EN EL REGISTRO PÚBLICO DE LA PROPIEDAD FEDERAL </vt:lpstr>
      <vt:lpstr>Diapositiva 33</vt:lpstr>
      <vt:lpstr>Diapositiva 34</vt:lpstr>
      <vt:lpstr>FORMALIZACIÓN DE LOS ACTOS ADQUISITIVOS Y TRASLATIVOS DE DOMINIO </vt:lpstr>
      <vt:lpstr>FORMALIZACIÓN DE LOS ACTOS ADQUISITIVOS Y TRASLATIVOS DE DOMINIO </vt:lpstr>
      <vt:lpstr>CONCESIÓN, PERMISO Y AUTORIZACION SOBRE LOS BIENES DEL ESTADO </vt:lpstr>
      <vt:lpstr>CONCESIÓN ADMINISTRATIVA </vt:lpstr>
      <vt:lpstr>TIPOS DE CONCESIÓN ADMINISTRATIVA </vt:lpstr>
      <vt:lpstr>Permisos administrativos</vt:lpstr>
      <vt:lpstr>AUTORIZACIÓN ADMINISTRATIVA </vt:lpstr>
      <vt:lpstr>RECUPERACIÓN DE INMUEBLES VÍA ADMINISTRATIVA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alejandro espinosa ramírez</dc:creator>
  <cp:lastModifiedBy>Usuario</cp:lastModifiedBy>
  <cp:revision>38</cp:revision>
  <dcterms:created xsi:type="dcterms:W3CDTF">2017-10-20T22:40:45Z</dcterms:created>
  <dcterms:modified xsi:type="dcterms:W3CDTF">2017-10-21T04:53:08Z</dcterms:modified>
</cp:coreProperties>
</file>