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9"/>
  </p:notesMasterIdLst>
  <p:sldIdLst>
    <p:sldId id="257" r:id="rId2"/>
    <p:sldId id="258" r:id="rId3"/>
    <p:sldId id="337" r:id="rId4"/>
    <p:sldId id="262" r:id="rId5"/>
    <p:sldId id="263" r:id="rId6"/>
    <p:sldId id="265" r:id="rId7"/>
    <p:sldId id="266" r:id="rId8"/>
    <p:sldId id="294" r:id="rId9"/>
    <p:sldId id="295" r:id="rId10"/>
    <p:sldId id="296" r:id="rId11"/>
    <p:sldId id="297" r:id="rId12"/>
    <p:sldId id="298" r:id="rId13"/>
    <p:sldId id="299" r:id="rId14"/>
    <p:sldId id="300" r:id="rId15"/>
    <p:sldId id="302" r:id="rId16"/>
    <p:sldId id="303" r:id="rId17"/>
    <p:sldId id="304" r:id="rId18"/>
    <p:sldId id="305" r:id="rId19"/>
    <p:sldId id="306" r:id="rId20"/>
    <p:sldId id="307" r:id="rId21"/>
    <p:sldId id="308" r:id="rId22"/>
    <p:sldId id="309" r:id="rId23"/>
    <p:sldId id="310" r:id="rId24"/>
    <p:sldId id="311" r:id="rId25"/>
    <p:sldId id="312" r:id="rId26"/>
    <p:sldId id="314" r:id="rId27"/>
    <p:sldId id="315" r:id="rId28"/>
    <p:sldId id="267" r:id="rId29"/>
    <p:sldId id="316" r:id="rId30"/>
    <p:sldId id="318" r:id="rId31"/>
    <p:sldId id="319" r:id="rId32"/>
    <p:sldId id="320" r:id="rId33"/>
    <p:sldId id="321" r:id="rId34"/>
    <p:sldId id="322" r:id="rId35"/>
    <p:sldId id="323" r:id="rId36"/>
    <p:sldId id="324" r:id="rId37"/>
    <p:sldId id="325" r:id="rId38"/>
    <p:sldId id="326" r:id="rId39"/>
    <p:sldId id="327" r:id="rId40"/>
    <p:sldId id="328" r:id="rId41"/>
    <p:sldId id="329" r:id="rId42"/>
    <p:sldId id="330" r:id="rId43"/>
    <p:sldId id="331" r:id="rId44"/>
    <p:sldId id="332" r:id="rId45"/>
    <p:sldId id="333" r:id="rId46"/>
    <p:sldId id="334" r:id="rId47"/>
    <p:sldId id="335" r:id="rId48"/>
  </p:sldIdLst>
  <p:sldSz cx="9144000" cy="6858000" type="screen4x3"/>
  <p:notesSz cx="6858000" cy="9144000"/>
  <p:defaultTextStyle>
    <a:defPPr>
      <a:defRPr lang="es-MX"/>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EB3D38-57D7-454D-AE97-3ACD83C69269}" type="doc">
      <dgm:prSet loTypeId="urn:microsoft.com/office/officeart/2005/8/layout/vList5" loCatId="list" qsTypeId="urn:microsoft.com/office/officeart/2005/8/quickstyle/simple3" qsCatId="simple" csTypeId="urn:microsoft.com/office/officeart/2005/8/colors/accent1_2" csCatId="accent1" phldr="1"/>
      <dgm:spPr/>
      <dgm:t>
        <a:bodyPr/>
        <a:lstStyle/>
        <a:p>
          <a:endParaRPr lang="es-MX"/>
        </a:p>
      </dgm:t>
    </dgm:pt>
    <dgm:pt modelId="{29BC8843-4F2B-4314-A6B7-1B5FCB73C6B1}">
      <dgm:prSet phldrT="[Texto]"/>
      <dgm:spPr/>
      <dgm:t>
        <a:bodyPr/>
        <a:lstStyle/>
        <a:p>
          <a:r>
            <a:rPr lang="es-MX" dirty="0" smtClean="0"/>
            <a:t>Primer nivel</a:t>
          </a:r>
          <a:endParaRPr lang="es-MX" dirty="0"/>
        </a:p>
      </dgm:t>
    </dgm:pt>
    <dgm:pt modelId="{B434620A-9ED4-4CE6-92A2-A51CBB5BA95D}" type="parTrans" cxnId="{01A5B445-10E7-442E-B615-98ED8356C9BD}">
      <dgm:prSet/>
      <dgm:spPr/>
      <dgm:t>
        <a:bodyPr/>
        <a:lstStyle/>
        <a:p>
          <a:endParaRPr lang="es-MX"/>
        </a:p>
      </dgm:t>
    </dgm:pt>
    <dgm:pt modelId="{8800F97D-9ECB-480C-BBC1-AC97D8763565}" type="sibTrans" cxnId="{01A5B445-10E7-442E-B615-98ED8356C9BD}">
      <dgm:prSet/>
      <dgm:spPr/>
      <dgm:t>
        <a:bodyPr/>
        <a:lstStyle/>
        <a:p>
          <a:endParaRPr lang="es-MX"/>
        </a:p>
      </dgm:t>
    </dgm:pt>
    <dgm:pt modelId="{A7F2915F-A701-4AE5-B430-38EDA00E1EB1}">
      <dgm:prSet phldrT="[Texto]"/>
      <dgm:spPr/>
      <dgm:t>
        <a:bodyPr/>
        <a:lstStyle/>
        <a:p>
          <a:pPr algn="just"/>
          <a:r>
            <a:rPr lang="es-ES_tradnl" dirty="0" smtClean="0"/>
            <a:t>Implica el manejo de las teorías generales y los elementos teóricos particulares existentes sobre el problema.</a:t>
          </a:r>
          <a:endParaRPr lang="es-MX" dirty="0"/>
        </a:p>
      </dgm:t>
    </dgm:pt>
    <dgm:pt modelId="{3B7F7BEB-3D6E-4B9F-8CC4-238E3C73B50D}" type="parTrans" cxnId="{0C3D1C13-0A6F-45ED-8CCB-665E5AFFF2AD}">
      <dgm:prSet/>
      <dgm:spPr/>
      <dgm:t>
        <a:bodyPr/>
        <a:lstStyle/>
        <a:p>
          <a:endParaRPr lang="es-MX"/>
        </a:p>
      </dgm:t>
    </dgm:pt>
    <dgm:pt modelId="{710778EF-79DB-44DC-8753-89A5DE4351C0}" type="sibTrans" cxnId="{0C3D1C13-0A6F-45ED-8CCB-665E5AFFF2AD}">
      <dgm:prSet/>
      <dgm:spPr/>
      <dgm:t>
        <a:bodyPr/>
        <a:lstStyle/>
        <a:p>
          <a:endParaRPr lang="es-MX"/>
        </a:p>
      </dgm:t>
    </dgm:pt>
    <dgm:pt modelId="{D22F87A4-D58A-463C-A5BA-5313127ED111}">
      <dgm:prSet phldrT="[Texto]"/>
      <dgm:spPr/>
      <dgm:t>
        <a:bodyPr/>
        <a:lstStyle/>
        <a:p>
          <a:r>
            <a:rPr lang="es-MX" dirty="0" smtClean="0"/>
            <a:t>Segundo nivel</a:t>
          </a:r>
          <a:endParaRPr lang="es-MX" dirty="0"/>
        </a:p>
      </dgm:t>
    </dgm:pt>
    <dgm:pt modelId="{EC7ECC28-49A9-46EE-A554-AA680C85A7A3}" type="parTrans" cxnId="{DA76A880-2228-4BA6-98DE-B9BBA016A934}">
      <dgm:prSet/>
      <dgm:spPr/>
      <dgm:t>
        <a:bodyPr/>
        <a:lstStyle/>
        <a:p>
          <a:endParaRPr lang="es-MX"/>
        </a:p>
      </dgm:t>
    </dgm:pt>
    <dgm:pt modelId="{83B90840-E9D9-4A76-BA8E-B7A3BEB264C1}" type="sibTrans" cxnId="{DA76A880-2228-4BA6-98DE-B9BBA016A934}">
      <dgm:prSet/>
      <dgm:spPr/>
      <dgm:t>
        <a:bodyPr/>
        <a:lstStyle/>
        <a:p>
          <a:endParaRPr lang="es-MX"/>
        </a:p>
      </dgm:t>
    </dgm:pt>
    <dgm:pt modelId="{1322FF11-47B7-4EDB-8A51-E1F0F773D65D}">
      <dgm:prSet phldrT="[Texto]"/>
      <dgm:spPr/>
      <dgm:t>
        <a:bodyPr/>
        <a:lstStyle/>
        <a:p>
          <a:pPr algn="just"/>
          <a:r>
            <a:rPr lang="es-ES_tradnl" dirty="0" smtClean="0"/>
            <a:t>Consiste en analizar la información empírica secundaria o indirecta proveniente de distintas fuentes. </a:t>
          </a:r>
          <a:endParaRPr lang="es-MX" dirty="0"/>
        </a:p>
      </dgm:t>
    </dgm:pt>
    <dgm:pt modelId="{4246BB40-C79E-400F-9830-A3447E04815F}" type="parTrans" cxnId="{7773646A-4910-4B75-931C-D26B20804DEA}">
      <dgm:prSet/>
      <dgm:spPr/>
      <dgm:t>
        <a:bodyPr/>
        <a:lstStyle/>
        <a:p>
          <a:endParaRPr lang="es-MX"/>
        </a:p>
      </dgm:t>
    </dgm:pt>
    <dgm:pt modelId="{16DCFADD-2603-429F-B475-EFBC139F5DA8}" type="sibTrans" cxnId="{7773646A-4910-4B75-931C-D26B20804DEA}">
      <dgm:prSet/>
      <dgm:spPr/>
      <dgm:t>
        <a:bodyPr/>
        <a:lstStyle/>
        <a:p>
          <a:endParaRPr lang="es-MX"/>
        </a:p>
      </dgm:t>
    </dgm:pt>
    <dgm:pt modelId="{5021C24E-59ED-4D96-A0CD-F589C8CB9C32}">
      <dgm:prSet phldrT="[Texto]"/>
      <dgm:spPr/>
      <dgm:t>
        <a:bodyPr/>
        <a:lstStyle/>
        <a:p>
          <a:r>
            <a:rPr lang="es-MX" dirty="0" smtClean="0"/>
            <a:t>Tercer nivel</a:t>
          </a:r>
          <a:endParaRPr lang="es-MX" dirty="0"/>
        </a:p>
      </dgm:t>
    </dgm:pt>
    <dgm:pt modelId="{6BCBC836-2942-4FC9-87B2-848A9B564706}" type="parTrans" cxnId="{CF30B8BE-3171-4D38-8180-3196DC863BFE}">
      <dgm:prSet/>
      <dgm:spPr/>
      <dgm:t>
        <a:bodyPr/>
        <a:lstStyle/>
        <a:p>
          <a:endParaRPr lang="es-MX"/>
        </a:p>
      </dgm:t>
    </dgm:pt>
    <dgm:pt modelId="{0F1A4867-1E78-4F10-B226-BEBE97CD4793}" type="sibTrans" cxnId="{CF30B8BE-3171-4D38-8180-3196DC863BFE}">
      <dgm:prSet/>
      <dgm:spPr/>
      <dgm:t>
        <a:bodyPr/>
        <a:lstStyle/>
        <a:p>
          <a:endParaRPr lang="es-MX"/>
        </a:p>
      </dgm:t>
    </dgm:pt>
    <dgm:pt modelId="{0BD00AE7-BE87-4372-BBA2-FC76EB8F70BE}">
      <dgm:prSet phldrT="[Texto]"/>
      <dgm:spPr/>
      <dgm:t>
        <a:bodyPr/>
        <a:lstStyle/>
        <a:p>
          <a:pPr algn="just"/>
          <a:r>
            <a:rPr lang="es-ES_tradnl" dirty="0" smtClean="0"/>
            <a:t>Implica el manejo de información empírica primaria o directa obtenida mediante un acercamiento con la realidad, a través de guías de observación y de entrevista a informantes claves. </a:t>
          </a:r>
          <a:endParaRPr lang="es-MX" dirty="0"/>
        </a:p>
      </dgm:t>
    </dgm:pt>
    <dgm:pt modelId="{D1D13C50-E15A-4271-8D73-7C4E190A6025}" type="parTrans" cxnId="{19A112DE-A105-4784-AD54-2D52A651E2E1}">
      <dgm:prSet/>
      <dgm:spPr/>
      <dgm:t>
        <a:bodyPr/>
        <a:lstStyle/>
        <a:p>
          <a:endParaRPr lang="es-MX"/>
        </a:p>
      </dgm:t>
    </dgm:pt>
    <dgm:pt modelId="{6CF37C41-E5A3-4296-AAD9-11452034B731}" type="sibTrans" cxnId="{19A112DE-A105-4784-AD54-2D52A651E2E1}">
      <dgm:prSet/>
      <dgm:spPr/>
      <dgm:t>
        <a:bodyPr/>
        <a:lstStyle/>
        <a:p>
          <a:endParaRPr lang="es-MX"/>
        </a:p>
      </dgm:t>
    </dgm:pt>
    <dgm:pt modelId="{0CAA4DE0-60BD-4432-AA0D-90CC7DEE6A33}">
      <dgm:prSet phldrT="[Texto]"/>
      <dgm:spPr/>
      <dgm:t>
        <a:bodyPr/>
        <a:lstStyle/>
        <a:p>
          <a:pPr algn="just"/>
          <a:r>
            <a:rPr lang="es-ES_tradnl" dirty="0" smtClean="0"/>
            <a:t>investigador debe realizar uno o varios contactos, según lo estime conveniente, con la zona objeto de estudio.</a:t>
          </a:r>
          <a:endParaRPr lang="es-MX" dirty="0"/>
        </a:p>
      </dgm:t>
    </dgm:pt>
    <dgm:pt modelId="{19E5AA35-A899-4800-869A-95B588269533}" type="parTrans" cxnId="{A61705B6-7988-4B22-9152-CD2B0F18DD10}">
      <dgm:prSet/>
      <dgm:spPr/>
    </dgm:pt>
    <dgm:pt modelId="{9E6EA312-7924-4047-B51E-024259DAFBE8}" type="sibTrans" cxnId="{A61705B6-7988-4B22-9152-CD2B0F18DD10}">
      <dgm:prSet/>
      <dgm:spPr/>
    </dgm:pt>
    <dgm:pt modelId="{0D8B99E2-C060-4E19-B9D8-31764C6521B5}">
      <dgm:prSet phldrT="[Texto]"/>
      <dgm:spPr/>
      <dgm:t>
        <a:bodyPr/>
        <a:lstStyle/>
        <a:p>
          <a:pPr algn="just"/>
          <a:r>
            <a:rPr lang="es-ES_tradnl" dirty="0" smtClean="0"/>
            <a:t>se hará acopio de información proveniente de informantes clave de la localidad sobre cuestiones más relevantes del problema a estudiar..</a:t>
          </a:r>
          <a:endParaRPr lang="es-MX" dirty="0"/>
        </a:p>
      </dgm:t>
    </dgm:pt>
    <dgm:pt modelId="{1AEC0B5C-A6AD-4C6C-83C4-99DCE61C91B8}" type="parTrans" cxnId="{501E5DBC-E05E-4E86-A025-2C77919458BB}">
      <dgm:prSet/>
      <dgm:spPr/>
    </dgm:pt>
    <dgm:pt modelId="{241A26F2-9816-4F36-BF17-8963576430CF}" type="sibTrans" cxnId="{501E5DBC-E05E-4E86-A025-2C77919458BB}">
      <dgm:prSet/>
      <dgm:spPr/>
    </dgm:pt>
    <dgm:pt modelId="{968BDC85-ABAB-49D4-B672-2996CCED0234}" type="pres">
      <dgm:prSet presAssocID="{A0EB3D38-57D7-454D-AE97-3ACD83C69269}" presName="Name0" presStyleCnt="0">
        <dgm:presLayoutVars>
          <dgm:dir/>
          <dgm:animLvl val="lvl"/>
          <dgm:resizeHandles val="exact"/>
        </dgm:presLayoutVars>
      </dgm:prSet>
      <dgm:spPr/>
      <dgm:t>
        <a:bodyPr/>
        <a:lstStyle/>
        <a:p>
          <a:endParaRPr lang="es-MX"/>
        </a:p>
      </dgm:t>
    </dgm:pt>
    <dgm:pt modelId="{85DA13E6-4299-4466-83C0-87276E57C197}" type="pres">
      <dgm:prSet presAssocID="{29BC8843-4F2B-4314-A6B7-1B5FCB73C6B1}" presName="linNode" presStyleCnt="0"/>
      <dgm:spPr/>
    </dgm:pt>
    <dgm:pt modelId="{12B6C856-300E-440E-826C-10E19303B4C3}" type="pres">
      <dgm:prSet presAssocID="{29BC8843-4F2B-4314-A6B7-1B5FCB73C6B1}" presName="parentText" presStyleLbl="node1" presStyleIdx="0" presStyleCnt="3" custScaleX="60819">
        <dgm:presLayoutVars>
          <dgm:chMax val="1"/>
          <dgm:bulletEnabled val="1"/>
        </dgm:presLayoutVars>
      </dgm:prSet>
      <dgm:spPr/>
      <dgm:t>
        <a:bodyPr/>
        <a:lstStyle/>
        <a:p>
          <a:endParaRPr lang="es-MX"/>
        </a:p>
      </dgm:t>
    </dgm:pt>
    <dgm:pt modelId="{41816BEF-F014-4CB6-9070-5CAC90B13B9F}" type="pres">
      <dgm:prSet presAssocID="{29BC8843-4F2B-4314-A6B7-1B5FCB73C6B1}" presName="descendantText" presStyleLbl="alignAccFollowNode1" presStyleIdx="0" presStyleCnt="3" custScaleX="135093" custScaleY="108291">
        <dgm:presLayoutVars>
          <dgm:bulletEnabled val="1"/>
        </dgm:presLayoutVars>
      </dgm:prSet>
      <dgm:spPr/>
      <dgm:t>
        <a:bodyPr/>
        <a:lstStyle/>
        <a:p>
          <a:endParaRPr lang="es-MX"/>
        </a:p>
      </dgm:t>
    </dgm:pt>
    <dgm:pt modelId="{061055F5-DFC8-490F-BB39-4703B176F10C}" type="pres">
      <dgm:prSet presAssocID="{8800F97D-9ECB-480C-BBC1-AC97D8763565}" presName="sp" presStyleCnt="0"/>
      <dgm:spPr/>
    </dgm:pt>
    <dgm:pt modelId="{617B15DF-BF73-4D03-B8DA-8BCB9A1FA145}" type="pres">
      <dgm:prSet presAssocID="{D22F87A4-D58A-463C-A5BA-5313127ED111}" presName="linNode" presStyleCnt="0"/>
      <dgm:spPr/>
    </dgm:pt>
    <dgm:pt modelId="{52E6BEEA-DB0F-4C5F-85A5-C2BBA12E208C}" type="pres">
      <dgm:prSet presAssocID="{D22F87A4-D58A-463C-A5BA-5313127ED111}" presName="parentText" presStyleLbl="node1" presStyleIdx="1" presStyleCnt="3" custScaleX="61013">
        <dgm:presLayoutVars>
          <dgm:chMax val="1"/>
          <dgm:bulletEnabled val="1"/>
        </dgm:presLayoutVars>
      </dgm:prSet>
      <dgm:spPr/>
      <dgm:t>
        <a:bodyPr/>
        <a:lstStyle/>
        <a:p>
          <a:endParaRPr lang="es-MX"/>
        </a:p>
      </dgm:t>
    </dgm:pt>
    <dgm:pt modelId="{B81BE16E-44E9-4686-8A8F-7A6079046273}" type="pres">
      <dgm:prSet presAssocID="{D22F87A4-D58A-463C-A5BA-5313127ED111}" presName="descendantText" presStyleLbl="alignAccFollowNode1" presStyleIdx="1" presStyleCnt="3" custScaleX="127437">
        <dgm:presLayoutVars>
          <dgm:bulletEnabled val="1"/>
        </dgm:presLayoutVars>
      </dgm:prSet>
      <dgm:spPr/>
      <dgm:t>
        <a:bodyPr/>
        <a:lstStyle/>
        <a:p>
          <a:endParaRPr lang="es-MX"/>
        </a:p>
      </dgm:t>
    </dgm:pt>
    <dgm:pt modelId="{838BAFDC-9D3C-4230-9FAD-2E5E27B3C4D2}" type="pres">
      <dgm:prSet presAssocID="{83B90840-E9D9-4A76-BA8E-B7A3BEB264C1}" presName="sp" presStyleCnt="0"/>
      <dgm:spPr/>
    </dgm:pt>
    <dgm:pt modelId="{7ED1326B-5FDD-4B26-89BF-2DCEE5D37992}" type="pres">
      <dgm:prSet presAssocID="{5021C24E-59ED-4D96-A0CD-F589C8CB9C32}" presName="linNode" presStyleCnt="0"/>
      <dgm:spPr/>
    </dgm:pt>
    <dgm:pt modelId="{8CDB0A21-3ACC-4C77-91DF-07064A6CB17B}" type="pres">
      <dgm:prSet presAssocID="{5021C24E-59ED-4D96-A0CD-F589C8CB9C32}" presName="parentText" presStyleLbl="node1" presStyleIdx="2" presStyleCnt="3" custScaleX="60819" custScaleY="198193">
        <dgm:presLayoutVars>
          <dgm:chMax val="1"/>
          <dgm:bulletEnabled val="1"/>
        </dgm:presLayoutVars>
      </dgm:prSet>
      <dgm:spPr/>
      <dgm:t>
        <a:bodyPr/>
        <a:lstStyle/>
        <a:p>
          <a:endParaRPr lang="es-MX"/>
        </a:p>
      </dgm:t>
    </dgm:pt>
    <dgm:pt modelId="{E69B0A23-4A59-4A96-B4B3-4901F9DB6D98}" type="pres">
      <dgm:prSet presAssocID="{5021C24E-59ED-4D96-A0CD-F589C8CB9C32}" presName="descendantText" presStyleLbl="alignAccFollowNode1" presStyleIdx="2" presStyleCnt="3" custScaleX="122627" custScaleY="270644">
        <dgm:presLayoutVars>
          <dgm:bulletEnabled val="1"/>
        </dgm:presLayoutVars>
      </dgm:prSet>
      <dgm:spPr/>
      <dgm:t>
        <a:bodyPr/>
        <a:lstStyle/>
        <a:p>
          <a:endParaRPr lang="es-MX"/>
        </a:p>
      </dgm:t>
    </dgm:pt>
  </dgm:ptLst>
  <dgm:cxnLst>
    <dgm:cxn modelId="{AD2F2064-E173-4D48-A381-250E1450D61B}" type="presOf" srcId="{0CAA4DE0-60BD-4432-AA0D-90CC7DEE6A33}" destId="{E69B0A23-4A59-4A96-B4B3-4901F9DB6D98}" srcOrd="0" destOrd="1" presId="urn:microsoft.com/office/officeart/2005/8/layout/vList5"/>
    <dgm:cxn modelId="{F6348942-9ED2-4CF7-8E9D-6B89331643F2}" type="presOf" srcId="{5021C24E-59ED-4D96-A0CD-F589C8CB9C32}" destId="{8CDB0A21-3ACC-4C77-91DF-07064A6CB17B}" srcOrd="0" destOrd="0" presId="urn:microsoft.com/office/officeart/2005/8/layout/vList5"/>
    <dgm:cxn modelId="{A61705B6-7988-4B22-9152-CD2B0F18DD10}" srcId="{5021C24E-59ED-4D96-A0CD-F589C8CB9C32}" destId="{0CAA4DE0-60BD-4432-AA0D-90CC7DEE6A33}" srcOrd="1" destOrd="0" parTransId="{19E5AA35-A899-4800-869A-95B588269533}" sibTransId="{9E6EA312-7924-4047-B51E-024259DAFBE8}"/>
    <dgm:cxn modelId="{C080ACB3-F388-4F5A-8DD4-9159EB9AAC9C}" type="presOf" srcId="{0D8B99E2-C060-4E19-B9D8-31764C6521B5}" destId="{E69B0A23-4A59-4A96-B4B3-4901F9DB6D98}" srcOrd="0" destOrd="2" presId="urn:microsoft.com/office/officeart/2005/8/layout/vList5"/>
    <dgm:cxn modelId="{7773646A-4910-4B75-931C-D26B20804DEA}" srcId="{D22F87A4-D58A-463C-A5BA-5313127ED111}" destId="{1322FF11-47B7-4EDB-8A51-E1F0F773D65D}" srcOrd="0" destOrd="0" parTransId="{4246BB40-C79E-400F-9830-A3447E04815F}" sibTransId="{16DCFADD-2603-429F-B475-EFBC139F5DA8}"/>
    <dgm:cxn modelId="{01A5B445-10E7-442E-B615-98ED8356C9BD}" srcId="{A0EB3D38-57D7-454D-AE97-3ACD83C69269}" destId="{29BC8843-4F2B-4314-A6B7-1B5FCB73C6B1}" srcOrd="0" destOrd="0" parTransId="{B434620A-9ED4-4CE6-92A2-A51CBB5BA95D}" sibTransId="{8800F97D-9ECB-480C-BBC1-AC97D8763565}"/>
    <dgm:cxn modelId="{0C3D1C13-0A6F-45ED-8CCB-665E5AFFF2AD}" srcId="{29BC8843-4F2B-4314-A6B7-1B5FCB73C6B1}" destId="{A7F2915F-A701-4AE5-B430-38EDA00E1EB1}" srcOrd="0" destOrd="0" parTransId="{3B7F7BEB-3D6E-4B9F-8CC4-238E3C73B50D}" sibTransId="{710778EF-79DB-44DC-8753-89A5DE4351C0}"/>
    <dgm:cxn modelId="{DA76A880-2228-4BA6-98DE-B9BBA016A934}" srcId="{A0EB3D38-57D7-454D-AE97-3ACD83C69269}" destId="{D22F87A4-D58A-463C-A5BA-5313127ED111}" srcOrd="1" destOrd="0" parTransId="{EC7ECC28-49A9-46EE-A554-AA680C85A7A3}" sibTransId="{83B90840-E9D9-4A76-BA8E-B7A3BEB264C1}"/>
    <dgm:cxn modelId="{19A112DE-A105-4784-AD54-2D52A651E2E1}" srcId="{5021C24E-59ED-4D96-A0CD-F589C8CB9C32}" destId="{0BD00AE7-BE87-4372-BBA2-FC76EB8F70BE}" srcOrd="0" destOrd="0" parTransId="{D1D13C50-E15A-4271-8D73-7C4E190A6025}" sibTransId="{6CF37C41-E5A3-4296-AAD9-11452034B731}"/>
    <dgm:cxn modelId="{A471C047-B700-4185-91AF-4B81522EE0DD}" type="presOf" srcId="{1322FF11-47B7-4EDB-8A51-E1F0F773D65D}" destId="{B81BE16E-44E9-4686-8A8F-7A6079046273}" srcOrd="0" destOrd="0" presId="urn:microsoft.com/office/officeart/2005/8/layout/vList5"/>
    <dgm:cxn modelId="{A3E48E6A-119C-4283-BBB9-B2A231F95ED4}" type="presOf" srcId="{29BC8843-4F2B-4314-A6B7-1B5FCB73C6B1}" destId="{12B6C856-300E-440E-826C-10E19303B4C3}" srcOrd="0" destOrd="0" presId="urn:microsoft.com/office/officeart/2005/8/layout/vList5"/>
    <dgm:cxn modelId="{F6F64B88-A245-4731-9719-63DD85B225BC}" type="presOf" srcId="{0BD00AE7-BE87-4372-BBA2-FC76EB8F70BE}" destId="{E69B0A23-4A59-4A96-B4B3-4901F9DB6D98}" srcOrd="0" destOrd="0" presId="urn:microsoft.com/office/officeart/2005/8/layout/vList5"/>
    <dgm:cxn modelId="{A6511200-BBCE-435B-A581-63E1320B0B0A}" type="presOf" srcId="{A0EB3D38-57D7-454D-AE97-3ACD83C69269}" destId="{968BDC85-ABAB-49D4-B672-2996CCED0234}" srcOrd="0" destOrd="0" presId="urn:microsoft.com/office/officeart/2005/8/layout/vList5"/>
    <dgm:cxn modelId="{CF30B8BE-3171-4D38-8180-3196DC863BFE}" srcId="{A0EB3D38-57D7-454D-AE97-3ACD83C69269}" destId="{5021C24E-59ED-4D96-A0CD-F589C8CB9C32}" srcOrd="2" destOrd="0" parTransId="{6BCBC836-2942-4FC9-87B2-848A9B564706}" sibTransId="{0F1A4867-1E78-4F10-B226-BEBE97CD4793}"/>
    <dgm:cxn modelId="{9F3DE0B2-46CB-4F0F-BD0C-8CD12686FED3}" type="presOf" srcId="{A7F2915F-A701-4AE5-B430-38EDA00E1EB1}" destId="{41816BEF-F014-4CB6-9070-5CAC90B13B9F}" srcOrd="0" destOrd="0" presId="urn:microsoft.com/office/officeart/2005/8/layout/vList5"/>
    <dgm:cxn modelId="{E8496807-68A1-475A-8545-83EB6AB73BB6}" type="presOf" srcId="{D22F87A4-D58A-463C-A5BA-5313127ED111}" destId="{52E6BEEA-DB0F-4C5F-85A5-C2BBA12E208C}" srcOrd="0" destOrd="0" presId="urn:microsoft.com/office/officeart/2005/8/layout/vList5"/>
    <dgm:cxn modelId="{501E5DBC-E05E-4E86-A025-2C77919458BB}" srcId="{5021C24E-59ED-4D96-A0CD-F589C8CB9C32}" destId="{0D8B99E2-C060-4E19-B9D8-31764C6521B5}" srcOrd="2" destOrd="0" parTransId="{1AEC0B5C-A6AD-4C6C-83C4-99DCE61C91B8}" sibTransId="{241A26F2-9816-4F36-BF17-8963576430CF}"/>
    <dgm:cxn modelId="{D05D264D-C7EB-48EF-B3E3-AA682B74206E}" type="presParOf" srcId="{968BDC85-ABAB-49D4-B672-2996CCED0234}" destId="{85DA13E6-4299-4466-83C0-87276E57C197}" srcOrd="0" destOrd="0" presId="urn:microsoft.com/office/officeart/2005/8/layout/vList5"/>
    <dgm:cxn modelId="{38274348-EB43-4409-B995-D946D67F0BEB}" type="presParOf" srcId="{85DA13E6-4299-4466-83C0-87276E57C197}" destId="{12B6C856-300E-440E-826C-10E19303B4C3}" srcOrd="0" destOrd="0" presId="urn:microsoft.com/office/officeart/2005/8/layout/vList5"/>
    <dgm:cxn modelId="{F60B9178-FB6E-4B52-885D-D4FEB372FC1E}" type="presParOf" srcId="{85DA13E6-4299-4466-83C0-87276E57C197}" destId="{41816BEF-F014-4CB6-9070-5CAC90B13B9F}" srcOrd="1" destOrd="0" presId="urn:microsoft.com/office/officeart/2005/8/layout/vList5"/>
    <dgm:cxn modelId="{214DE2F4-5D62-4F5C-B0C5-44F534B24698}" type="presParOf" srcId="{968BDC85-ABAB-49D4-B672-2996CCED0234}" destId="{061055F5-DFC8-490F-BB39-4703B176F10C}" srcOrd="1" destOrd="0" presId="urn:microsoft.com/office/officeart/2005/8/layout/vList5"/>
    <dgm:cxn modelId="{E540B7CB-C872-40CF-9520-3B25D4502B79}" type="presParOf" srcId="{968BDC85-ABAB-49D4-B672-2996CCED0234}" destId="{617B15DF-BF73-4D03-B8DA-8BCB9A1FA145}" srcOrd="2" destOrd="0" presId="urn:microsoft.com/office/officeart/2005/8/layout/vList5"/>
    <dgm:cxn modelId="{4246E11E-2EA6-487D-86B3-44D0F68E327D}" type="presParOf" srcId="{617B15DF-BF73-4D03-B8DA-8BCB9A1FA145}" destId="{52E6BEEA-DB0F-4C5F-85A5-C2BBA12E208C}" srcOrd="0" destOrd="0" presId="urn:microsoft.com/office/officeart/2005/8/layout/vList5"/>
    <dgm:cxn modelId="{096F29DE-C752-41FF-BD5A-85EDB073B930}" type="presParOf" srcId="{617B15DF-BF73-4D03-B8DA-8BCB9A1FA145}" destId="{B81BE16E-44E9-4686-8A8F-7A6079046273}" srcOrd="1" destOrd="0" presId="urn:microsoft.com/office/officeart/2005/8/layout/vList5"/>
    <dgm:cxn modelId="{201E3748-3539-4680-B501-BBDF4D5FFAC7}" type="presParOf" srcId="{968BDC85-ABAB-49D4-B672-2996CCED0234}" destId="{838BAFDC-9D3C-4230-9FAD-2E5E27B3C4D2}" srcOrd="3" destOrd="0" presId="urn:microsoft.com/office/officeart/2005/8/layout/vList5"/>
    <dgm:cxn modelId="{CBB898D7-4AF3-4BA1-887D-6EDC100C8B93}" type="presParOf" srcId="{968BDC85-ABAB-49D4-B672-2996CCED0234}" destId="{7ED1326B-5FDD-4B26-89BF-2DCEE5D37992}" srcOrd="4" destOrd="0" presId="urn:microsoft.com/office/officeart/2005/8/layout/vList5"/>
    <dgm:cxn modelId="{A9ABFE26-B3FB-40DC-8638-59D85861489B}" type="presParOf" srcId="{7ED1326B-5FDD-4B26-89BF-2DCEE5D37992}" destId="{8CDB0A21-3ACC-4C77-91DF-07064A6CB17B}" srcOrd="0" destOrd="0" presId="urn:microsoft.com/office/officeart/2005/8/layout/vList5"/>
    <dgm:cxn modelId="{44A24FF0-0452-4D45-80C1-4C0057BFD422}" type="presParOf" srcId="{7ED1326B-5FDD-4B26-89BF-2DCEE5D37992}" destId="{E69B0A23-4A59-4A96-B4B3-4901F9DB6D9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E89DCDB-8628-43FB-B743-2797EFFDC497}"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s-MX"/>
        </a:p>
      </dgm:t>
    </dgm:pt>
    <dgm:pt modelId="{437BB604-B7F5-4AD2-835C-4EA005F242C0}">
      <dgm:prSet phldrT="[Texto]"/>
      <dgm:spPr/>
      <dgm:t>
        <a:bodyPr/>
        <a:lstStyle/>
        <a:p>
          <a:r>
            <a:rPr lang="es-MX" dirty="0" smtClean="0"/>
            <a:t>Fuentes primarias</a:t>
          </a:r>
          <a:endParaRPr lang="es-MX" dirty="0"/>
        </a:p>
      </dgm:t>
    </dgm:pt>
    <dgm:pt modelId="{8F67CD56-3CB5-4A3F-8367-24106EF092E2}" type="parTrans" cxnId="{6B6955D7-869F-4272-90AB-99050A22B07D}">
      <dgm:prSet/>
      <dgm:spPr/>
      <dgm:t>
        <a:bodyPr/>
        <a:lstStyle/>
        <a:p>
          <a:endParaRPr lang="es-MX"/>
        </a:p>
      </dgm:t>
    </dgm:pt>
    <dgm:pt modelId="{3F48EED5-D0AF-45FE-89EA-A16573F307F2}" type="sibTrans" cxnId="{6B6955D7-869F-4272-90AB-99050A22B07D}">
      <dgm:prSet/>
      <dgm:spPr/>
      <dgm:t>
        <a:bodyPr/>
        <a:lstStyle/>
        <a:p>
          <a:endParaRPr lang="es-MX"/>
        </a:p>
      </dgm:t>
    </dgm:pt>
    <dgm:pt modelId="{D992FB44-4488-4EB6-B7DC-35748B4AB108}">
      <dgm:prSet phldrT="[Texto]" custT="1"/>
      <dgm:spPr/>
      <dgm:t>
        <a:bodyPr/>
        <a:lstStyle/>
        <a:p>
          <a:r>
            <a:rPr lang="es-MX" sz="1800" dirty="0" smtClean="0"/>
            <a:t>Investigación bibliográfica.</a:t>
          </a:r>
          <a:endParaRPr lang="es-MX" sz="1800" dirty="0"/>
        </a:p>
      </dgm:t>
    </dgm:pt>
    <dgm:pt modelId="{82A4083C-EED3-44BE-93D8-A1C7687DD3C6}" type="parTrans" cxnId="{814C85E4-EAAE-4B0E-B4D9-4B52F66DBAFE}">
      <dgm:prSet/>
      <dgm:spPr/>
      <dgm:t>
        <a:bodyPr/>
        <a:lstStyle/>
        <a:p>
          <a:endParaRPr lang="es-MX"/>
        </a:p>
      </dgm:t>
    </dgm:pt>
    <dgm:pt modelId="{4B833DE7-10A3-43D0-A7A5-4EBF6FE11C31}" type="sibTrans" cxnId="{814C85E4-EAAE-4B0E-B4D9-4B52F66DBAFE}">
      <dgm:prSet/>
      <dgm:spPr/>
      <dgm:t>
        <a:bodyPr/>
        <a:lstStyle/>
        <a:p>
          <a:endParaRPr lang="es-MX"/>
        </a:p>
      </dgm:t>
    </dgm:pt>
    <dgm:pt modelId="{7AC6DD9F-F6EC-408B-B208-18963E04C6DA}">
      <dgm:prSet phldrT="[Texto]" custT="1"/>
      <dgm:spPr/>
      <dgm:t>
        <a:bodyPr/>
        <a:lstStyle/>
        <a:p>
          <a:r>
            <a:rPr lang="es-MX" sz="1800" dirty="0" smtClean="0"/>
            <a:t>Revisión literaria</a:t>
          </a:r>
          <a:endParaRPr lang="es-MX" sz="1800" dirty="0"/>
        </a:p>
      </dgm:t>
    </dgm:pt>
    <dgm:pt modelId="{BD0E95C0-F987-469F-B959-C6FB2B4A69DB}" type="parTrans" cxnId="{6B0AD405-A9BF-4D9A-9F8B-98501A0C63F2}">
      <dgm:prSet/>
      <dgm:spPr/>
      <dgm:t>
        <a:bodyPr/>
        <a:lstStyle/>
        <a:p>
          <a:endParaRPr lang="es-MX"/>
        </a:p>
      </dgm:t>
    </dgm:pt>
    <dgm:pt modelId="{BEBFE82B-4D30-4455-B255-3E880216F345}" type="sibTrans" cxnId="{6B0AD405-A9BF-4D9A-9F8B-98501A0C63F2}">
      <dgm:prSet/>
      <dgm:spPr/>
      <dgm:t>
        <a:bodyPr/>
        <a:lstStyle/>
        <a:p>
          <a:endParaRPr lang="es-MX"/>
        </a:p>
      </dgm:t>
    </dgm:pt>
    <dgm:pt modelId="{922D6CDC-B89C-4A05-BF36-913DCF52665E}">
      <dgm:prSet phldrT="[Texto]"/>
      <dgm:spPr/>
      <dgm:t>
        <a:bodyPr/>
        <a:lstStyle/>
        <a:p>
          <a:r>
            <a:rPr lang="es-MX" dirty="0" smtClean="0"/>
            <a:t>Fuentes secundarias</a:t>
          </a:r>
          <a:endParaRPr lang="es-MX" dirty="0"/>
        </a:p>
      </dgm:t>
    </dgm:pt>
    <dgm:pt modelId="{EAB9B3C2-F3FA-4821-9255-7D532BD1A9CD}" type="parTrans" cxnId="{76DFA28E-F265-4943-B411-3637669BE746}">
      <dgm:prSet/>
      <dgm:spPr/>
      <dgm:t>
        <a:bodyPr/>
        <a:lstStyle/>
        <a:p>
          <a:endParaRPr lang="es-MX"/>
        </a:p>
      </dgm:t>
    </dgm:pt>
    <dgm:pt modelId="{753C9D31-8358-4984-A29A-ABC58C195512}" type="sibTrans" cxnId="{76DFA28E-F265-4943-B411-3637669BE746}">
      <dgm:prSet/>
      <dgm:spPr/>
      <dgm:t>
        <a:bodyPr/>
        <a:lstStyle/>
        <a:p>
          <a:endParaRPr lang="es-MX"/>
        </a:p>
      </dgm:t>
    </dgm:pt>
    <dgm:pt modelId="{324CA617-9949-4EE5-9B44-315DBA36B71F}">
      <dgm:prSet phldrT="[Texto]" custT="1"/>
      <dgm:spPr/>
      <dgm:t>
        <a:bodyPr/>
        <a:lstStyle/>
        <a:p>
          <a:r>
            <a:rPr lang="es-MX" sz="1800" dirty="0" smtClean="0"/>
            <a:t>Listados de fuentes primarias.</a:t>
          </a:r>
          <a:endParaRPr lang="es-MX" sz="1800" dirty="0"/>
        </a:p>
      </dgm:t>
    </dgm:pt>
    <dgm:pt modelId="{8B07B90F-D316-481B-A4FF-888370F44C43}" type="parTrans" cxnId="{07331D98-F900-42CD-94F5-79D96622CE83}">
      <dgm:prSet/>
      <dgm:spPr/>
      <dgm:t>
        <a:bodyPr/>
        <a:lstStyle/>
        <a:p>
          <a:endParaRPr lang="es-MX"/>
        </a:p>
      </dgm:t>
    </dgm:pt>
    <dgm:pt modelId="{F2B6D598-A1B5-40FD-81B5-B9DAD0227E81}" type="sibTrans" cxnId="{07331D98-F900-42CD-94F5-79D96622CE83}">
      <dgm:prSet/>
      <dgm:spPr/>
      <dgm:t>
        <a:bodyPr/>
        <a:lstStyle/>
        <a:p>
          <a:endParaRPr lang="es-MX"/>
        </a:p>
      </dgm:t>
    </dgm:pt>
    <dgm:pt modelId="{46666D52-ECFA-4BEA-A3DB-215A48227223}">
      <dgm:prSet phldrT="[Texto]" custT="1"/>
      <dgm:spPr/>
      <dgm:t>
        <a:bodyPr/>
        <a:lstStyle/>
        <a:p>
          <a:r>
            <a:rPr lang="es-MX" sz="1800" dirty="0" smtClean="0"/>
            <a:t>Las listan alfabéticamente.</a:t>
          </a:r>
          <a:endParaRPr lang="es-MX" sz="1800" dirty="0"/>
        </a:p>
      </dgm:t>
    </dgm:pt>
    <dgm:pt modelId="{1F3169A5-194E-4F6C-B897-1BB49622EE25}" type="parTrans" cxnId="{BA033EF6-1F70-41CA-9EF5-25B3E1C7498F}">
      <dgm:prSet/>
      <dgm:spPr/>
      <dgm:t>
        <a:bodyPr/>
        <a:lstStyle/>
        <a:p>
          <a:endParaRPr lang="es-MX"/>
        </a:p>
      </dgm:t>
    </dgm:pt>
    <dgm:pt modelId="{19F741F6-2C32-40CD-BB05-55BA89CB835F}" type="sibTrans" cxnId="{BA033EF6-1F70-41CA-9EF5-25B3E1C7498F}">
      <dgm:prSet/>
      <dgm:spPr/>
      <dgm:t>
        <a:bodyPr/>
        <a:lstStyle/>
        <a:p>
          <a:endParaRPr lang="es-MX"/>
        </a:p>
      </dgm:t>
    </dgm:pt>
    <dgm:pt modelId="{222E3371-E852-4790-885D-6696278E50AA}">
      <dgm:prSet phldrT="[Texto]"/>
      <dgm:spPr/>
      <dgm:t>
        <a:bodyPr/>
        <a:lstStyle/>
        <a:p>
          <a:r>
            <a:rPr lang="es-MX" dirty="0" smtClean="0"/>
            <a:t>Fuentes terciarias</a:t>
          </a:r>
          <a:endParaRPr lang="es-MX" dirty="0"/>
        </a:p>
      </dgm:t>
    </dgm:pt>
    <dgm:pt modelId="{730FE9D2-D67B-44C9-844F-2EF97814DB7D}" type="parTrans" cxnId="{FD5FC7E8-B8C8-49E6-B21A-370ECD56F450}">
      <dgm:prSet/>
      <dgm:spPr/>
      <dgm:t>
        <a:bodyPr/>
        <a:lstStyle/>
        <a:p>
          <a:endParaRPr lang="es-MX"/>
        </a:p>
      </dgm:t>
    </dgm:pt>
    <dgm:pt modelId="{555E4F15-5C94-4CE4-80C0-404706CA358C}" type="sibTrans" cxnId="{FD5FC7E8-B8C8-49E6-B21A-370ECD56F450}">
      <dgm:prSet/>
      <dgm:spPr/>
      <dgm:t>
        <a:bodyPr/>
        <a:lstStyle/>
        <a:p>
          <a:endParaRPr lang="es-MX"/>
        </a:p>
      </dgm:t>
    </dgm:pt>
    <dgm:pt modelId="{3BB6F3BF-DFE7-4F82-BC96-1AEC1D5709B5}">
      <dgm:prSet phldrT="[Texto]" custT="1"/>
      <dgm:spPr/>
      <dgm:t>
        <a:bodyPr/>
        <a:lstStyle/>
        <a:p>
          <a:r>
            <a:rPr lang="es-MX" sz="1800" dirty="0" smtClean="0"/>
            <a:t>Documentos que compendian  nombres y títulos de revistas, publicaciones, sitios webs, etc.</a:t>
          </a:r>
          <a:endParaRPr lang="es-MX" sz="1800" dirty="0"/>
        </a:p>
      </dgm:t>
    </dgm:pt>
    <dgm:pt modelId="{9FD89E7B-0B10-4FAA-9BFD-A8341B1F3EB0}" type="parTrans" cxnId="{0BF7E9BA-35C3-49C2-BF64-50AB85ABBEC0}">
      <dgm:prSet/>
      <dgm:spPr/>
      <dgm:t>
        <a:bodyPr/>
        <a:lstStyle/>
        <a:p>
          <a:endParaRPr lang="es-MX"/>
        </a:p>
      </dgm:t>
    </dgm:pt>
    <dgm:pt modelId="{0AB70A0F-0B1B-487F-A7E6-1FD5073F9669}" type="sibTrans" cxnId="{0BF7E9BA-35C3-49C2-BF64-50AB85ABBEC0}">
      <dgm:prSet/>
      <dgm:spPr/>
      <dgm:t>
        <a:bodyPr/>
        <a:lstStyle/>
        <a:p>
          <a:endParaRPr lang="es-MX"/>
        </a:p>
      </dgm:t>
    </dgm:pt>
    <dgm:pt modelId="{9E743B96-3D8B-44A1-9B8E-F8811A0AAE03}" type="pres">
      <dgm:prSet presAssocID="{9E89DCDB-8628-43FB-B743-2797EFFDC497}" presName="Name0" presStyleCnt="0">
        <dgm:presLayoutVars>
          <dgm:dir/>
          <dgm:animLvl val="lvl"/>
          <dgm:resizeHandles val="exact"/>
        </dgm:presLayoutVars>
      </dgm:prSet>
      <dgm:spPr/>
      <dgm:t>
        <a:bodyPr/>
        <a:lstStyle/>
        <a:p>
          <a:endParaRPr lang="es-MX"/>
        </a:p>
      </dgm:t>
    </dgm:pt>
    <dgm:pt modelId="{05A39EA4-0888-4A79-8488-66744A18B883}" type="pres">
      <dgm:prSet presAssocID="{9E89DCDB-8628-43FB-B743-2797EFFDC497}" presName="tSp" presStyleCnt="0"/>
      <dgm:spPr/>
    </dgm:pt>
    <dgm:pt modelId="{EE8D41C7-9D38-47B4-9970-6C1A716B90EE}" type="pres">
      <dgm:prSet presAssocID="{9E89DCDB-8628-43FB-B743-2797EFFDC497}" presName="bSp" presStyleCnt="0"/>
      <dgm:spPr/>
    </dgm:pt>
    <dgm:pt modelId="{7EEB05EA-0243-4AAD-B54C-48D85474C11F}" type="pres">
      <dgm:prSet presAssocID="{9E89DCDB-8628-43FB-B743-2797EFFDC497}" presName="process" presStyleCnt="0"/>
      <dgm:spPr/>
    </dgm:pt>
    <dgm:pt modelId="{362739AB-F4E1-46DA-8B28-F282E6D3AB7C}" type="pres">
      <dgm:prSet presAssocID="{437BB604-B7F5-4AD2-835C-4EA005F242C0}" presName="composite1" presStyleCnt="0"/>
      <dgm:spPr/>
    </dgm:pt>
    <dgm:pt modelId="{BE6225B2-DD9E-4245-96AA-C2B58A94B3D0}" type="pres">
      <dgm:prSet presAssocID="{437BB604-B7F5-4AD2-835C-4EA005F242C0}" presName="dummyNode1" presStyleLbl="node1" presStyleIdx="0" presStyleCnt="3"/>
      <dgm:spPr/>
    </dgm:pt>
    <dgm:pt modelId="{DD8F1122-C470-49E7-AA3D-1D25D34A8AA8}" type="pres">
      <dgm:prSet presAssocID="{437BB604-B7F5-4AD2-835C-4EA005F242C0}" presName="childNode1" presStyleLbl="bgAcc1" presStyleIdx="0" presStyleCnt="3" custScaleX="106948">
        <dgm:presLayoutVars>
          <dgm:bulletEnabled val="1"/>
        </dgm:presLayoutVars>
      </dgm:prSet>
      <dgm:spPr/>
      <dgm:t>
        <a:bodyPr/>
        <a:lstStyle/>
        <a:p>
          <a:endParaRPr lang="es-MX"/>
        </a:p>
      </dgm:t>
    </dgm:pt>
    <dgm:pt modelId="{F02F3685-0A64-49DD-9CE8-14EDE1C07C2D}" type="pres">
      <dgm:prSet presAssocID="{437BB604-B7F5-4AD2-835C-4EA005F242C0}" presName="childNode1tx" presStyleLbl="bgAcc1" presStyleIdx="0" presStyleCnt="3">
        <dgm:presLayoutVars>
          <dgm:bulletEnabled val="1"/>
        </dgm:presLayoutVars>
      </dgm:prSet>
      <dgm:spPr/>
      <dgm:t>
        <a:bodyPr/>
        <a:lstStyle/>
        <a:p>
          <a:endParaRPr lang="es-MX"/>
        </a:p>
      </dgm:t>
    </dgm:pt>
    <dgm:pt modelId="{D65B40BA-C89C-41FD-AA24-604E20144CBD}" type="pres">
      <dgm:prSet presAssocID="{437BB604-B7F5-4AD2-835C-4EA005F242C0}" presName="parentNode1" presStyleLbl="node1" presStyleIdx="0" presStyleCnt="3">
        <dgm:presLayoutVars>
          <dgm:chMax val="1"/>
          <dgm:bulletEnabled val="1"/>
        </dgm:presLayoutVars>
      </dgm:prSet>
      <dgm:spPr/>
      <dgm:t>
        <a:bodyPr/>
        <a:lstStyle/>
        <a:p>
          <a:endParaRPr lang="es-MX"/>
        </a:p>
      </dgm:t>
    </dgm:pt>
    <dgm:pt modelId="{5D8956AD-E74F-47F4-8B9E-093B48DF9926}" type="pres">
      <dgm:prSet presAssocID="{437BB604-B7F5-4AD2-835C-4EA005F242C0}" presName="connSite1" presStyleCnt="0"/>
      <dgm:spPr/>
    </dgm:pt>
    <dgm:pt modelId="{E512F4E2-18BB-42D8-8ED5-8E7412361192}" type="pres">
      <dgm:prSet presAssocID="{3F48EED5-D0AF-45FE-89EA-A16573F307F2}" presName="Name9" presStyleLbl="sibTrans2D1" presStyleIdx="0" presStyleCnt="2"/>
      <dgm:spPr/>
      <dgm:t>
        <a:bodyPr/>
        <a:lstStyle/>
        <a:p>
          <a:endParaRPr lang="es-MX"/>
        </a:p>
      </dgm:t>
    </dgm:pt>
    <dgm:pt modelId="{96641D8C-6CB6-4650-BD04-92591A3FAFE7}" type="pres">
      <dgm:prSet presAssocID="{922D6CDC-B89C-4A05-BF36-913DCF52665E}" presName="composite2" presStyleCnt="0"/>
      <dgm:spPr/>
    </dgm:pt>
    <dgm:pt modelId="{61F92F6E-B35F-4490-BB6C-23C9AD5F510B}" type="pres">
      <dgm:prSet presAssocID="{922D6CDC-B89C-4A05-BF36-913DCF52665E}" presName="dummyNode2" presStyleLbl="node1" presStyleIdx="0" presStyleCnt="3"/>
      <dgm:spPr/>
    </dgm:pt>
    <dgm:pt modelId="{D1BE9768-1475-4F0D-AF19-E4185E5B8411}" type="pres">
      <dgm:prSet presAssocID="{922D6CDC-B89C-4A05-BF36-913DCF52665E}" presName="childNode2" presStyleLbl="bgAcc1" presStyleIdx="1" presStyleCnt="3">
        <dgm:presLayoutVars>
          <dgm:bulletEnabled val="1"/>
        </dgm:presLayoutVars>
      </dgm:prSet>
      <dgm:spPr/>
      <dgm:t>
        <a:bodyPr/>
        <a:lstStyle/>
        <a:p>
          <a:endParaRPr lang="es-MX"/>
        </a:p>
      </dgm:t>
    </dgm:pt>
    <dgm:pt modelId="{6939C3B1-1802-41EA-967A-2B1D15D13AF4}" type="pres">
      <dgm:prSet presAssocID="{922D6CDC-B89C-4A05-BF36-913DCF52665E}" presName="childNode2tx" presStyleLbl="bgAcc1" presStyleIdx="1" presStyleCnt="3">
        <dgm:presLayoutVars>
          <dgm:bulletEnabled val="1"/>
        </dgm:presLayoutVars>
      </dgm:prSet>
      <dgm:spPr/>
      <dgm:t>
        <a:bodyPr/>
        <a:lstStyle/>
        <a:p>
          <a:endParaRPr lang="es-MX"/>
        </a:p>
      </dgm:t>
    </dgm:pt>
    <dgm:pt modelId="{11BE414F-8F1D-434E-84C5-52493BFFC788}" type="pres">
      <dgm:prSet presAssocID="{922D6CDC-B89C-4A05-BF36-913DCF52665E}" presName="parentNode2" presStyleLbl="node1" presStyleIdx="1" presStyleCnt="3">
        <dgm:presLayoutVars>
          <dgm:chMax val="0"/>
          <dgm:bulletEnabled val="1"/>
        </dgm:presLayoutVars>
      </dgm:prSet>
      <dgm:spPr/>
      <dgm:t>
        <a:bodyPr/>
        <a:lstStyle/>
        <a:p>
          <a:endParaRPr lang="es-MX"/>
        </a:p>
      </dgm:t>
    </dgm:pt>
    <dgm:pt modelId="{48D639F0-7AC5-44AF-B953-377113FAD8DC}" type="pres">
      <dgm:prSet presAssocID="{922D6CDC-B89C-4A05-BF36-913DCF52665E}" presName="connSite2" presStyleCnt="0"/>
      <dgm:spPr/>
    </dgm:pt>
    <dgm:pt modelId="{DB783F5C-9A83-4810-A897-D9E2FF2B5374}" type="pres">
      <dgm:prSet presAssocID="{753C9D31-8358-4984-A29A-ABC58C195512}" presName="Name18" presStyleLbl="sibTrans2D1" presStyleIdx="1" presStyleCnt="2"/>
      <dgm:spPr/>
      <dgm:t>
        <a:bodyPr/>
        <a:lstStyle/>
        <a:p>
          <a:endParaRPr lang="es-MX"/>
        </a:p>
      </dgm:t>
    </dgm:pt>
    <dgm:pt modelId="{99611F7C-A72F-4CCD-930B-E015E5516537}" type="pres">
      <dgm:prSet presAssocID="{222E3371-E852-4790-885D-6696278E50AA}" presName="composite1" presStyleCnt="0"/>
      <dgm:spPr/>
    </dgm:pt>
    <dgm:pt modelId="{E03987F8-8055-4222-9C20-07529189C30B}" type="pres">
      <dgm:prSet presAssocID="{222E3371-E852-4790-885D-6696278E50AA}" presName="dummyNode1" presStyleLbl="node1" presStyleIdx="1" presStyleCnt="3"/>
      <dgm:spPr/>
    </dgm:pt>
    <dgm:pt modelId="{2BC586E4-6EF1-4624-885C-9767D2C82557}" type="pres">
      <dgm:prSet presAssocID="{222E3371-E852-4790-885D-6696278E50AA}" presName="childNode1" presStyleLbl="bgAcc1" presStyleIdx="2" presStyleCnt="3">
        <dgm:presLayoutVars>
          <dgm:bulletEnabled val="1"/>
        </dgm:presLayoutVars>
      </dgm:prSet>
      <dgm:spPr/>
      <dgm:t>
        <a:bodyPr/>
        <a:lstStyle/>
        <a:p>
          <a:endParaRPr lang="es-MX"/>
        </a:p>
      </dgm:t>
    </dgm:pt>
    <dgm:pt modelId="{39DD1E5B-D8E8-4FE8-8EC3-2F61D3FA9815}" type="pres">
      <dgm:prSet presAssocID="{222E3371-E852-4790-885D-6696278E50AA}" presName="childNode1tx" presStyleLbl="bgAcc1" presStyleIdx="2" presStyleCnt="3">
        <dgm:presLayoutVars>
          <dgm:bulletEnabled val="1"/>
        </dgm:presLayoutVars>
      </dgm:prSet>
      <dgm:spPr/>
      <dgm:t>
        <a:bodyPr/>
        <a:lstStyle/>
        <a:p>
          <a:endParaRPr lang="es-MX"/>
        </a:p>
      </dgm:t>
    </dgm:pt>
    <dgm:pt modelId="{6B4838E2-0424-437A-BFF0-7BDDC1460DA8}" type="pres">
      <dgm:prSet presAssocID="{222E3371-E852-4790-885D-6696278E50AA}" presName="parentNode1" presStyleLbl="node1" presStyleIdx="2" presStyleCnt="3" custLinFactNeighborX="2105" custLinFactNeighborY="42437">
        <dgm:presLayoutVars>
          <dgm:chMax val="1"/>
          <dgm:bulletEnabled val="1"/>
        </dgm:presLayoutVars>
      </dgm:prSet>
      <dgm:spPr/>
      <dgm:t>
        <a:bodyPr/>
        <a:lstStyle/>
        <a:p>
          <a:endParaRPr lang="es-MX"/>
        </a:p>
      </dgm:t>
    </dgm:pt>
    <dgm:pt modelId="{AEA26C11-6B58-456D-802D-46D6E199F8C3}" type="pres">
      <dgm:prSet presAssocID="{222E3371-E852-4790-885D-6696278E50AA}" presName="connSite1" presStyleCnt="0"/>
      <dgm:spPr/>
    </dgm:pt>
  </dgm:ptLst>
  <dgm:cxnLst>
    <dgm:cxn modelId="{6B6955D7-869F-4272-90AB-99050A22B07D}" srcId="{9E89DCDB-8628-43FB-B743-2797EFFDC497}" destId="{437BB604-B7F5-4AD2-835C-4EA005F242C0}" srcOrd="0" destOrd="0" parTransId="{8F67CD56-3CB5-4A3F-8367-24106EF092E2}" sibTransId="{3F48EED5-D0AF-45FE-89EA-A16573F307F2}"/>
    <dgm:cxn modelId="{FD5FC7E8-B8C8-49E6-B21A-370ECD56F450}" srcId="{9E89DCDB-8628-43FB-B743-2797EFFDC497}" destId="{222E3371-E852-4790-885D-6696278E50AA}" srcOrd="2" destOrd="0" parTransId="{730FE9D2-D67B-44C9-844F-2EF97814DB7D}" sibTransId="{555E4F15-5C94-4CE4-80C0-404706CA358C}"/>
    <dgm:cxn modelId="{0BF7E9BA-35C3-49C2-BF64-50AB85ABBEC0}" srcId="{222E3371-E852-4790-885D-6696278E50AA}" destId="{3BB6F3BF-DFE7-4F82-BC96-1AEC1D5709B5}" srcOrd="0" destOrd="0" parTransId="{9FD89E7B-0B10-4FAA-9BFD-A8341B1F3EB0}" sibTransId="{0AB70A0F-0B1B-487F-A7E6-1FD5073F9669}"/>
    <dgm:cxn modelId="{2135919F-0AE0-4324-BE9D-645DAA9D58E8}" type="presOf" srcId="{7AC6DD9F-F6EC-408B-B208-18963E04C6DA}" destId="{F02F3685-0A64-49DD-9CE8-14EDE1C07C2D}" srcOrd="1" destOrd="1" presId="urn:microsoft.com/office/officeart/2005/8/layout/hProcess4"/>
    <dgm:cxn modelId="{F0EA17E8-5D2F-42E7-8ECD-6EC8E040E62C}" type="presOf" srcId="{3BB6F3BF-DFE7-4F82-BC96-1AEC1D5709B5}" destId="{39DD1E5B-D8E8-4FE8-8EC3-2F61D3FA9815}" srcOrd="1" destOrd="0" presId="urn:microsoft.com/office/officeart/2005/8/layout/hProcess4"/>
    <dgm:cxn modelId="{945E272E-CDFD-4347-967E-9CFBF24326EA}" type="presOf" srcId="{3F48EED5-D0AF-45FE-89EA-A16573F307F2}" destId="{E512F4E2-18BB-42D8-8ED5-8E7412361192}" srcOrd="0" destOrd="0" presId="urn:microsoft.com/office/officeart/2005/8/layout/hProcess4"/>
    <dgm:cxn modelId="{4EDA7403-9126-4D1F-94B3-7A9C6EDAD388}" type="presOf" srcId="{7AC6DD9F-F6EC-408B-B208-18963E04C6DA}" destId="{DD8F1122-C470-49E7-AA3D-1D25D34A8AA8}" srcOrd="0" destOrd="1" presId="urn:microsoft.com/office/officeart/2005/8/layout/hProcess4"/>
    <dgm:cxn modelId="{814C85E4-EAAE-4B0E-B4D9-4B52F66DBAFE}" srcId="{437BB604-B7F5-4AD2-835C-4EA005F242C0}" destId="{D992FB44-4488-4EB6-B7DC-35748B4AB108}" srcOrd="0" destOrd="0" parTransId="{82A4083C-EED3-44BE-93D8-A1C7687DD3C6}" sibTransId="{4B833DE7-10A3-43D0-A7A5-4EBF6FE11C31}"/>
    <dgm:cxn modelId="{8A23D7F9-1603-441D-A1C0-3191678AC546}" type="presOf" srcId="{46666D52-ECFA-4BEA-A3DB-215A48227223}" destId="{D1BE9768-1475-4F0D-AF19-E4185E5B8411}" srcOrd="0" destOrd="1" presId="urn:microsoft.com/office/officeart/2005/8/layout/hProcess4"/>
    <dgm:cxn modelId="{D4BE4644-E833-467E-A178-AB54B214373A}" type="presOf" srcId="{324CA617-9949-4EE5-9B44-315DBA36B71F}" destId="{D1BE9768-1475-4F0D-AF19-E4185E5B8411}" srcOrd="0" destOrd="0" presId="urn:microsoft.com/office/officeart/2005/8/layout/hProcess4"/>
    <dgm:cxn modelId="{A11B78DD-1013-40B7-ADF6-A411A217232E}" type="presOf" srcId="{D992FB44-4488-4EB6-B7DC-35748B4AB108}" destId="{DD8F1122-C470-49E7-AA3D-1D25D34A8AA8}" srcOrd="0" destOrd="0" presId="urn:microsoft.com/office/officeart/2005/8/layout/hProcess4"/>
    <dgm:cxn modelId="{107A93C9-FAE5-4CA4-8C06-B2BCCAFA63B4}" type="presOf" srcId="{222E3371-E852-4790-885D-6696278E50AA}" destId="{6B4838E2-0424-437A-BFF0-7BDDC1460DA8}" srcOrd="0" destOrd="0" presId="urn:microsoft.com/office/officeart/2005/8/layout/hProcess4"/>
    <dgm:cxn modelId="{364FE3D2-6739-46D9-82BB-AD006777C00E}" type="presOf" srcId="{9E89DCDB-8628-43FB-B743-2797EFFDC497}" destId="{9E743B96-3D8B-44A1-9B8E-F8811A0AAE03}" srcOrd="0" destOrd="0" presId="urn:microsoft.com/office/officeart/2005/8/layout/hProcess4"/>
    <dgm:cxn modelId="{07331D98-F900-42CD-94F5-79D96622CE83}" srcId="{922D6CDC-B89C-4A05-BF36-913DCF52665E}" destId="{324CA617-9949-4EE5-9B44-315DBA36B71F}" srcOrd="0" destOrd="0" parTransId="{8B07B90F-D316-481B-A4FF-888370F44C43}" sibTransId="{F2B6D598-A1B5-40FD-81B5-B9DAD0227E81}"/>
    <dgm:cxn modelId="{3C351E4D-3F04-464A-97BB-CC680615DA34}" type="presOf" srcId="{46666D52-ECFA-4BEA-A3DB-215A48227223}" destId="{6939C3B1-1802-41EA-967A-2B1D15D13AF4}" srcOrd="1" destOrd="1" presId="urn:microsoft.com/office/officeart/2005/8/layout/hProcess4"/>
    <dgm:cxn modelId="{6AA10934-8BB9-4438-887A-88B3DA8167E6}" type="presOf" srcId="{753C9D31-8358-4984-A29A-ABC58C195512}" destId="{DB783F5C-9A83-4810-A897-D9E2FF2B5374}" srcOrd="0" destOrd="0" presId="urn:microsoft.com/office/officeart/2005/8/layout/hProcess4"/>
    <dgm:cxn modelId="{BA033EF6-1F70-41CA-9EF5-25B3E1C7498F}" srcId="{922D6CDC-B89C-4A05-BF36-913DCF52665E}" destId="{46666D52-ECFA-4BEA-A3DB-215A48227223}" srcOrd="1" destOrd="0" parTransId="{1F3169A5-194E-4F6C-B897-1BB49622EE25}" sibTransId="{19F741F6-2C32-40CD-BB05-55BA89CB835F}"/>
    <dgm:cxn modelId="{6B0AD405-A9BF-4D9A-9F8B-98501A0C63F2}" srcId="{437BB604-B7F5-4AD2-835C-4EA005F242C0}" destId="{7AC6DD9F-F6EC-408B-B208-18963E04C6DA}" srcOrd="1" destOrd="0" parTransId="{BD0E95C0-F987-469F-B959-C6FB2B4A69DB}" sibTransId="{BEBFE82B-4D30-4455-B255-3E880216F345}"/>
    <dgm:cxn modelId="{7280099E-9824-4C63-A7AE-748DF3C74AFE}" type="presOf" srcId="{D992FB44-4488-4EB6-B7DC-35748B4AB108}" destId="{F02F3685-0A64-49DD-9CE8-14EDE1C07C2D}" srcOrd="1" destOrd="0" presId="urn:microsoft.com/office/officeart/2005/8/layout/hProcess4"/>
    <dgm:cxn modelId="{76DFA28E-F265-4943-B411-3637669BE746}" srcId="{9E89DCDB-8628-43FB-B743-2797EFFDC497}" destId="{922D6CDC-B89C-4A05-BF36-913DCF52665E}" srcOrd="1" destOrd="0" parTransId="{EAB9B3C2-F3FA-4821-9255-7D532BD1A9CD}" sibTransId="{753C9D31-8358-4984-A29A-ABC58C195512}"/>
    <dgm:cxn modelId="{0A5DFB67-AA0C-42BC-862C-C9879E6BA786}" type="presOf" srcId="{437BB604-B7F5-4AD2-835C-4EA005F242C0}" destId="{D65B40BA-C89C-41FD-AA24-604E20144CBD}" srcOrd="0" destOrd="0" presId="urn:microsoft.com/office/officeart/2005/8/layout/hProcess4"/>
    <dgm:cxn modelId="{FEEB727F-1750-40EA-A821-7B5FBA73FD44}" type="presOf" srcId="{922D6CDC-B89C-4A05-BF36-913DCF52665E}" destId="{11BE414F-8F1D-434E-84C5-52493BFFC788}" srcOrd="0" destOrd="0" presId="urn:microsoft.com/office/officeart/2005/8/layout/hProcess4"/>
    <dgm:cxn modelId="{E88D20A1-23EF-46A2-A117-CB044D5EB0D3}" type="presOf" srcId="{324CA617-9949-4EE5-9B44-315DBA36B71F}" destId="{6939C3B1-1802-41EA-967A-2B1D15D13AF4}" srcOrd="1" destOrd="0" presId="urn:microsoft.com/office/officeart/2005/8/layout/hProcess4"/>
    <dgm:cxn modelId="{EB6A0E45-639A-4628-AE4F-F5D49984CC99}" type="presOf" srcId="{3BB6F3BF-DFE7-4F82-BC96-1AEC1D5709B5}" destId="{2BC586E4-6EF1-4624-885C-9767D2C82557}" srcOrd="0" destOrd="0" presId="urn:microsoft.com/office/officeart/2005/8/layout/hProcess4"/>
    <dgm:cxn modelId="{966496A8-CC23-4B8B-A5D9-9E2E873E0C36}" type="presParOf" srcId="{9E743B96-3D8B-44A1-9B8E-F8811A0AAE03}" destId="{05A39EA4-0888-4A79-8488-66744A18B883}" srcOrd="0" destOrd="0" presId="urn:microsoft.com/office/officeart/2005/8/layout/hProcess4"/>
    <dgm:cxn modelId="{A3230A9E-8F33-49BB-ACC2-4C334865BD84}" type="presParOf" srcId="{9E743B96-3D8B-44A1-9B8E-F8811A0AAE03}" destId="{EE8D41C7-9D38-47B4-9970-6C1A716B90EE}" srcOrd="1" destOrd="0" presId="urn:microsoft.com/office/officeart/2005/8/layout/hProcess4"/>
    <dgm:cxn modelId="{F09E21B0-85F6-4DC5-868B-031C2CD85046}" type="presParOf" srcId="{9E743B96-3D8B-44A1-9B8E-F8811A0AAE03}" destId="{7EEB05EA-0243-4AAD-B54C-48D85474C11F}" srcOrd="2" destOrd="0" presId="urn:microsoft.com/office/officeart/2005/8/layout/hProcess4"/>
    <dgm:cxn modelId="{32A981DB-7E60-4E71-A7F5-6AB308B8F51C}" type="presParOf" srcId="{7EEB05EA-0243-4AAD-B54C-48D85474C11F}" destId="{362739AB-F4E1-46DA-8B28-F282E6D3AB7C}" srcOrd="0" destOrd="0" presId="urn:microsoft.com/office/officeart/2005/8/layout/hProcess4"/>
    <dgm:cxn modelId="{4FFD641F-6A5B-43C0-9C96-6FF34BD06497}" type="presParOf" srcId="{362739AB-F4E1-46DA-8B28-F282E6D3AB7C}" destId="{BE6225B2-DD9E-4245-96AA-C2B58A94B3D0}" srcOrd="0" destOrd="0" presId="urn:microsoft.com/office/officeart/2005/8/layout/hProcess4"/>
    <dgm:cxn modelId="{563E44BC-F35B-49B5-A15F-8472FFC8971E}" type="presParOf" srcId="{362739AB-F4E1-46DA-8B28-F282E6D3AB7C}" destId="{DD8F1122-C470-49E7-AA3D-1D25D34A8AA8}" srcOrd="1" destOrd="0" presId="urn:microsoft.com/office/officeart/2005/8/layout/hProcess4"/>
    <dgm:cxn modelId="{F74627C1-DD51-4000-9194-C97431E29C8E}" type="presParOf" srcId="{362739AB-F4E1-46DA-8B28-F282E6D3AB7C}" destId="{F02F3685-0A64-49DD-9CE8-14EDE1C07C2D}" srcOrd="2" destOrd="0" presId="urn:microsoft.com/office/officeart/2005/8/layout/hProcess4"/>
    <dgm:cxn modelId="{0B76404F-30D0-46DA-AE25-37A830CCD18E}" type="presParOf" srcId="{362739AB-F4E1-46DA-8B28-F282E6D3AB7C}" destId="{D65B40BA-C89C-41FD-AA24-604E20144CBD}" srcOrd="3" destOrd="0" presId="urn:microsoft.com/office/officeart/2005/8/layout/hProcess4"/>
    <dgm:cxn modelId="{E9028B36-31E3-47B3-9CA5-FEF1C6E82DB7}" type="presParOf" srcId="{362739AB-F4E1-46DA-8B28-F282E6D3AB7C}" destId="{5D8956AD-E74F-47F4-8B9E-093B48DF9926}" srcOrd="4" destOrd="0" presId="urn:microsoft.com/office/officeart/2005/8/layout/hProcess4"/>
    <dgm:cxn modelId="{F24A21F5-E811-4303-91CF-B0590C8A64B1}" type="presParOf" srcId="{7EEB05EA-0243-4AAD-B54C-48D85474C11F}" destId="{E512F4E2-18BB-42D8-8ED5-8E7412361192}" srcOrd="1" destOrd="0" presId="urn:microsoft.com/office/officeart/2005/8/layout/hProcess4"/>
    <dgm:cxn modelId="{5E72F2CD-6747-4D75-85BA-E5747B16F8DA}" type="presParOf" srcId="{7EEB05EA-0243-4AAD-B54C-48D85474C11F}" destId="{96641D8C-6CB6-4650-BD04-92591A3FAFE7}" srcOrd="2" destOrd="0" presId="urn:microsoft.com/office/officeart/2005/8/layout/hProcess4"/>
    <dgm:cxn modelId="{E631C7AD-F4A3-4D76-AAC7-8818CA6CD59F}" type="presParOf" srcId="{96641D8C-6CB6-4650-BD04-92591A3FAFE7}" destId="{61F92F6E-B35F-4490-BB6C-23C9AD5F510B}" srcOrd="0" destOrd="0" presId="urn:microsoft.com/office/officeart/2005/8/layout/hProcess4"/>
    <dgm:cxn modelId="{E2D901BD-DAEB-45C0-ACEF-C0D5748F1521}" type="presParOf" srcId="{96641D8C-6CB6-4650-BD04-92591A3FAFE7}" destId="{D1BE9768-1475-4F0D-AF19-E4185E5B8411}" srcOrd="1" destOrd="0" presId="urn:microsoft.com/office/officeart/2005/8/layout/hProcess4"/>
    <dgm:cxn modelId="{BFC5AD48-3811-428C-8B90-923F962227DE}" type="presParOf" srcId="{96641D8C-6CB6-4650-BD04-92591A3FAFE7}" destId="{6939C3B1-1802-41EA-967A-2B1D15D13AF4}" srcOrd="2" destOrd="0" presId="urn:microsoft.com/office/officeart/2005/8/layout/hProcess4"/>
    <dgm:cxn modelId="{D5424912-4D97-445E-85A3-8E9A57988F29}" type="presParOf" srcId="{96641D8C-6CB6-4650-BD04-92591A3FAFE7}" destId="{11BE414F-8F1D-434E-84C5-52493BFFC788}" srcOrd="3" destOrd="0" presId="urn:microsoft.com/office/officeart/2005/8/layout/hProcess4"/>
    <dgm:cxn modelId="{1CD50B32-482A-4832-B70D-3BA7D1FDCB42}" type="presParOf" srcId="{96641D8C-6CB6-4650-BD04-92591A3FAFE7}" destId="{48D639F0-7AC5-44AF-B953-377113FAD8DC}" srcOrd="4" destOrd="0" presId="urn:microsoft.com/office/officeart/2005/8/layout/hProcess4"/>
    <dgm:cxn modelId="{29AEA171-7A83-4FD8-A6F6-EE705A99F073}" type="presParOf" srcId="{7EEB05EA-0243-4AAD-B54C-48D85474C11F}" destId="{DB783F5C-9A83-4810-A897-D9E2FF2B5374}" srcOrd="3" destOrd="0" presId="urn:microsoft.com/office/officeart/2005/8/layout/hProcess4"/>
    <dgm:cxn modelId="{D1EB67DB-D2CC-40F9-BBD9-8C8024EC524B}" type="presParOf" srcId="{7EEB05EA-0243-4AAD-B54C-48D85474C11F}" destId="{99611F7C-A72F-4CCD-930B-E015E5516537}" srcOrd="4" destOrd="0" presId="urn:microsoft.com/office/officeart/2005/8/layout/hProcess4"/>
    <dgm:cxn modelId="{24FC7D42-A35F-41CE-9C59-7483728A5D49}" type="presParOf" srcId="{99611F7C-A72F-4CCD-930B-E015E5516537}" destId="{E03987F8-8055-4222-9C20-07529189C30B}" srcOrd="0" destOrd="0" presId="urn:microsoft.com/office/officeart/2005/8/layout/hProcess4"/>
    <dgm:cxn modelId="{DBD153CF-11E4-45B8-BCCD-99E6C0520820}" type="presParOf" srcId="{99611F7C-A72F-4CCD-930B-E015E5516537}" destId="{2BC586E4-6EF1-4624-885C-9767D2C82557}" srcOrd="1" destOrd="0" presId="urn:microsoft.com/office/officeart/2005/8/layout/hProcess4"/>
    <dgm:cxn modelId="{7DCCDEFD-A942-4433-80CE-EDC871A060A7}" type="presParOf" srcId="{99611F7C-A72F-4CCD-930B-E015E5516537}" destId="{39DD1E5B-D8E8-4FE8-8EC3-2F61D3FA9815}" srcOrd="2" destOrd="0" presId="urn:microsoft.com/office/officeart/2005/8/layout/hProcess4"/>
    <dgm:cxn modelId="{B6F8209C-B46D-4F44-9BCD-9F7CC0787B9A}" type="presParOf" srcId="{99611F7C-A72F-4CCD-930B-E015E5516537}" destId="{6B4838E2-0424-437A-BFF0-7BDDC1460DA8}" srcOrd="3" destOrd="0" presId="urn:microsoft.com/office/officeart/2005/8/layout/hProcess4"/>
    <dgm:cxn modelId="{DBCAB496-7997-497F-8DCA-AFC9800E6960}" type="presParOf" srcId="{99611F7C-A72F-4CCD-930B-E015E5516537}" destId="{AEA26C11-6B58-456D-802D-46D6E199F8C3}"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816BEF-F014-4CB6-9070-5CAC90B13B9F}">
      <dsp:nvSpPr>
        <dsp:cNvPr id="0" name=""/>
        <dsp:cNvSpPr/>
      </dsp:nvSpPr>
      <dsp:spPr>
        <a:xfrm rot="5400000">
          <a:off x="4521200" y="-2797945"/>
          <a:ext cx="825177" cy="6549833"/>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just" defTabSz="711200">
            <a:lnSpc>
              <a:spcPct val="90000"/>
            </a:lnSpc>
            <a:spcBef>
              <a:spcPct val="0"/>
            </a:spcBef>
            <a:spcAft>
              <a:spcPct val="15000"/>
            </a:spcAft>
            <a:buChar char="••"/>
          </a:pPr>
          <a:r>
            <a:rPr lang="es-ES_tradnl" sz="1600" kern="1200" dirty="0" smtClean="0"/>
            <a:t>Implica el manejo de las teorías generales y los elementos teóricos particulares existentes sobre el problema.</a:t>
          </a:r>
          <a:endParaRPr lang="es-MX" sz="1600" kern="1200" dirty="0"/>
        </a:p>
      </dsp:txBody>
      <dsp:txXfrm rot="-5400000">
        <a:off x="1658872" y="104665"/>
        <a:ext cx="6509551" cy="744613"/>
      </dsp:txXfrm>
    </dsp:sp>
    <dsp:sp modelId="{12B6C856-300E-440E-826C-10E19303B4C3}">
      <dsp:nvSpPr>
        <dsp:cNvPr id="0" name=""/>
        <dsp:cNvSpPr/>
      </dsp:nvSpPr>
      <dsp:spPr>
        <a:xfrm>
          <a:off x="205" y="721"/>
          <a:ext cx="1658667" cy="952499"/>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s-MX" sz="2700" kern="1200" dirty="0" smtClean="0"/>
            <a:t>Primer nivel</a:t>
          </a:r>
          <a:endParaRPr lang="es-MX" sz="2700" kern="1200" dirty="0"/>
        </a:p>
      </dsp:txBody>
      <dsp:txXfrm>
        <a:off x="46702" y="47218"/>
        <a:ext cx="1565673" cy="859505"/>
      </dsp:txXfrm>
    </dsp:sp>
    <dsp:sp modelId="{B81BE16E-44E9-4686-8A8F-7A6079046273}">
      <dsp:nvSpPr>
        <dsp:cNvPr id="0" name=""/>
        <dsp:cNvSpPr/>
      </dsp:nvSpPr>
      <dsp:spPr>
        <a:xfrm rot="5400000">
          <a:off x="4593800" y="-1756065"/>
          <a:ext cx="762000" cy="6466323"/>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just" defTabSz="711200">
            <a:lnSpc>
              <a:spcPct val="90000"/>
            </a:lnSpc>
            <a:spcBef>
              <a:spcPct val="0"/>
            </a:spcBef>
            <a:spcAft>
              <a:spcPct val="15000"/>
            </a:spcAft>
            <a:buChar char="••"/>
          </a:pPr>
          <a:r>
            <a:rPr lang="es-ES_tradnl" sz="1600" kern="1200" dirty="0" smtClean="0"/>
            <a:t>Consiste en analizar la información empírica secundaria o indirecta proveniente de distintas fuentes. </a:t>
          </a:r>
          <a:endParaRPr lang="es-MX" sz="1600" kern="1200" dirty="0"/>
        </a:p>
      </dsp:txBody>
      <dsp:txXfrm rot="-5400000">
        <a:off x="1741639" y="1133294"/>
        <a:ext cx="6429125" cy="687604"/>
      </dsp:txXfrm>
    </dsp:sp>
    <dsp:sp modelId="{52E6BEEA-DB0F-4C5F-85A5-C2BBA12E208C}">
      <dsp:nvSpPr>
        <dsp:cNvPr id="0" name=""/>
        <dsp:cNvSpPr/>
      </dsp:nvSpPr>
      <dsp:spPr>
        <a:xfrm>
          <a:off x="205" y="1000846"/>
          <a:ext cx="1741433" cy="952499"/>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s-MX" sz="2700" kern="1200" dirty="0" smtClean="0"/>
            <a:t>Segundo nivel</a:t>
          </a:r>
          <a:endParaRPr lang="es-MX" sz="2700" kern="1200" dirty="0"/>
        </a:p>
      </dsp:txBody>
      <dsp:txXfrm>
        <a:off x="46702" y="1047343"/>
        <a:ext cx="1648439" cy="859505"/>
      </dsp:txXfrm>
    </dsp:sp>
    <dsp:sp modelId="{E69B0A23-4A59-4A96-B4B3-4901F9DB6D98}">
      <dsp:nvSpPr>
        <dsp:cNvPr id="0" name=""/>
        <dsp:cNvSpPr/>
      </dsp:nvSpPr>
      <dsp:spPr>
        <a:xfrm rot="5400000">
          <a:off x="3968005" y="-176521"/>
          <a:ext cx="2062307" cy="6417293"/>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just" defTabSz="711200">
            <a:lnSpc>
              <a:spcPct val="90000"/>
            </a:lnSpc>
            <a:spcBef>
              <a:spcPct val="0"/>
            </a:spcBef>
            <a:spcAft>
              <a:spcPct val="15000"/>
            </a:spcAft>
            <a:buChar char="••"/>
          </a:pPr>
          <a:r>
            <a:rPr lang="es-ES_tradnl" sz="1600" kern="1200" dirty="0" smtClean="0"/>
            <a:t>Implica el manejo de información empírica primaria o directa obtenida mediante un acercamiento con la realidad, a través de guías de observación y de entrevista a informantes claves. </a:t>
          </a:r>
          <a:endParaRPr lang="es-MX" sz="1600" kern="1200" dirty="0"/>
        </a:p>
        <a:p>
          <a:pPr marL="171450" lvl="1" indent="-171450" algn="just" defTabSz="711200">
            <a:lnSpc>
              <a:spcPct val="90000"/>
            </a:lnSpc>
            <a:spcBef>
              <a:spcPct val="0"/>
            </a:spcBef>
            <a:spcAft>
              <a:spcPct val="15000"/>
            </a:spcAft>
            <a:buChar char="••"/>
          </a:pPr>
          <a:r>
            <a:rPr lang="es-ES_tradnl" sz="1600" kern="1200" dirty="0" smtClean="0"/>
            <a:t>investigador debe realizar uno o varios contactos, según lo estime conveniente, con la zona objeto de estudio.</a:t>
          </a:r>
          <a:endParaRPr lang="es-MX" sz="1600" kern="1200" dirty="0"/>
        </a:p>
        <a:p>
          <a:pPr marL="171450" lvl="1" indent="-171450" algn="just" defTabSz="711200">
            <a:lnSpc>
              <a:spcPct val="90000"/>
            </a:lnSpc>
            <a:spcBef>
              <a:spcPct val="0"/>
            </a:spcBef>
            <a:spcAft>
              <a:spcPct val="15000"/>
            </a:spcAft>
            <a:buChar char="••"/>
          </a:pPr>
          <a:r>
            <a:rPr lang="es-ES_tradnl" sz="1600" kern="1200" dirty="0" smtClean="0"/>
            <a:t>se hará acopio de información proveniente de informantes clave de la localidad sobre cuestiones más relevantes del problema a estudiar..</a:t>
          </a:r>
          <a:endParaRPr lang="es-MX" sz="1600" kern="1200" dirty="0"/>
        </a:p>
      </dsp:txBody>
      <dsp:txXfrm rot="-5400000">
        <a:off x="1790512" y="2101646"/>
        <a:ext cx="6316619" cy="1860959"/>
      </dsp:txXfrm>
    </dsp:sp>
    <dsp:sp modelId="{8CDB0A21-3ACC-4C77-91DF-07064A6CB17B}">
      <dsp:nvSpPr>
        <dsp:cNvPr id="0" name=""/>
        <dsp:cNvSpPr/>
      </dsp:nvSpPr>
      <dsp:spPr>
        <a:xfrm>
          <a:off x="205" y="2088230"/>
          <a:ext cx="1790307" cy="1887788"/>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s-MX" sz="2700" kern="1200" dirty="0" smtClean="0"/>
            <a:t>Tercer nivel</a:t>
          </a:r>
          <a:endParaRPr lang="es-MX" sz="2700" kern="1200" dirty="0"/>
        </a:p>
      </dsp:txBody>
      <dsp:txXfrm>
        <a:off x="87601" y="2175626"/>
        <a:ext cx="1615515" cy="17129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8F1122-C470-49E7-AA3D-1D25D34A8AA8}">
      <dsp:nvSpPr>
        <dsp:cNvPr id="0" name=""/>
        <dsp:cNvSpPr/>
      </dsp:nvSpPr>
      <dsp:spPr>
        <a:xfrm>
          <a:off x="4873" y="1380258"/>
          <a:ext cx="2396236" cy="184799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800100">
            <a:lnSpc>
              <a:spcPct val="90000"/>
            </a:lnSpc>
            <a:spcBef>
              <a:spcPct val="0"/>
            </a:spcBef>
            <a:spcAft>
              <a:spcPct val="15000"/>
            </a:spcAft>
            <a:buChar char="••"/>
          </a:pPr>
          <a:r>
            <a:rPr lang="es-MX" sz="1800" kern="1200" dirty="0" smtClean="0"/>
            <a:t>Investigación bibliográfica.</a:t>
          </a:r>
          <a:endParaRPr lang="es-MX" sz="1800" kern="1200" dirty="0"/>
        </a:p>
        <a:p>
          <a:pPr marL="171450" lvl="1" indent="-171450" algn="l" defTabSz="800100">
            <a:lnSpc>
              <a:spcPct val="90000"/>
            </a:lnSpc>
            <a:spcBef>
              <a:spcPct val="0"/>
            </a:spcBef>
            <a:spcAft>
              <a:spcPct val="15000"/>
            </a:spcAft>
            <a:buChar char="••"/>
          </a:pPr>
          <a:r>
            <a:rPr lang="es-MX" sz="1800" kern="1200" dirty="0" smtClean="0"/>
            <a:t>Revisión literaria</a:t>
          </a:r>
          <a:endParaRPr lang="es-MX" sz="1800" kern="1200" dirty="0"/>
        </a:p>
      </dsp:txBody>
      <dsp:txXfrm>
        <a:off x="47400" y="1422785"/>
        <a:ext cx="2311182" cy="1366941"/>
      </dsp:txXfrm>
    </dsp:sp>
    <dsp:sp modelId="{E512F4E2-18BB-42D8-8ED5-8E7412361192}">
      <dsp:nvSpPr>
        <dsp:cNvPr id="0" name=""/>
        <dsp:cNvSpPr/>
      </dsp:nvSpPr>
      <dsp:spPr>
        <a:xfrm>
          <a:off x="1352257" y="1857780"/>
          <a:ext cx="2415691" cy="2415691"/>
        </a:xfrm>
        <a:prstGeom prst="leftCircularArrow">
          <a:avLst>
            <a:gd name="adj1" fmla="val 2927"/>
            <a:gd name="adj2" fmla="val 358325"/>
            <a:gd name="adj3" fmla="val 2133836"/>
            <a:gd name="adj4" fmla="val 9024489"/>
            <a:gd name="adj5" fmla="val 341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65B40BA-C89C-41FD-AA24-604E20144CBD}">
      <dsp:nvSpPr>
        <dsp:cNvPr id="0" name=""/>
        <dsp:cNvSpPr/>
      </dsp:nvSpPr>
      <dsp:spPr>
        <a:xfrm>
          <a:off x="580612" y="2832254"/>
          <a:ext cx="1991610" cy="7919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s-MX" sz="2400" kern="1200" dirty="0" smtClean="0"/>
            <a:t>Fuentes primarias</a:t>
          </a:r>
          <a:endParaRPr lang="es-MX" sz="2400" kern="1200" dirty="0"/>
        </a:p>
      </dsp:txBody>
      <dsp:txXfrm>
        <a:off x="603809" y="2855451"/>
        <a:ext cx="1945216" cy="745603"/>
      </dsp:txXfrm>
    </dsp:sp>
    <dsp:sp modelId="{D1BE9768-1475-4F0D-AF19-E4185E5B8411}">
      <dsp:nvSpPr>
        <dsp:cNvPr id="0" name=""/>
        <dsp:cNvSpPr/>
      </dsp:nvSpPr>
      <dsp:spPr>
        <a:xfrm>
          <a:off x="2908961" y="1380258"/>
          <a:ext cx="2240561" cy="184799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800100">
            <a:lnSpc>
              <a:spcPct val="90000"/>
            </a:lnSpc>
            <a:spcBef>
              <a:spcPct val="0"/>
            </a:spcBef>
            <a:spcAft>
              <a:spcPct val="15000"/>
            </a:spcAft>
            <a:buChar char="••"/>
          </a:pPr>
          <a:r>
            <a:rPr lang="es-MX" sz="1800" kern="1200" dirty="0" smtClean="0"/>
            <a:t>Listados de fuentes primarias.</a:t>
          </a:r>
          <a:endParaRPr lang="es-MX" sz="1800" kern="1200" dirty="0"/>
        </a:p>
        <a:p>
          <a:pPr marL="171450" lvl="1" indent="-171450" algn="l" defTabSz="800100">
            <a:lnSpc>
              <a:spcPct val="90000"/>
            </a:lnSpc>
            <a:spcBef>
              <a:spcPct val="0"/>
            </a:spcBef>
            <a:spcAft>
              <a:spcPct val="15000"/>
            </a:spcAft>
            <a:buChar char="••"/>
          </a:pPr>
          <a:r>
            <a:rPr lang="es-MX" sz="1800" kern="1200" dirty="0" smtClean="0"/>
            <a:t>Las listan alfabéticamente.</a:t>
          </a:r>
          <a:endParaRPr lang="es-MX" sz="1800" kern="1200" dirty="0"/>
        </a:p>
      </dsp:txBody>
      <dsp:txXfrm>
        <a:off x="2951488" y="1818783"/>
        <a:ext cx="2155507" cy="1366941"/>
      </dsp:txXfrm>
    </dsp:sp>
    <dsp:sp modelId="{DB783F5C-9A83-4810-A897-D9E2FF2B5374}">
      <dsp:nvSpPr>
        <dsp:cNvPr id="0" name=""/>
        <dsp:cNvSpPr/>
      </dsp:nvSpPr>
      <dsp:spPr>
        <a:xfrm>
          <a:off x="4159837" y="262580"/>
          <a:ext cx="2701985" cy="2701985"/>
        </a:xfrm>
        <a:prstGeom prst="circularArrow">
          <a:avLst>
            <a:gd name="adj1" fmla="val 2617"/>
            <a:gd name="adj2" fmla="val 318045"/>
            <a:gd name="adj3" fmla="val 19506444"/>
            <a:gd name="adj4" fmla="val 12575511"/>
            <a:gd name="adj5" fmla="val 305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1BE414F-8F1D-434E-84C5-52493BFFC788}">
      <dsp:nvSpPr>
        <dsp:cNvPr id="0" name=""/>
        <dsp:cNvSpPr/>
      </dsp:nvSpPr>
      <dsp:spPr>
        <a:xfrm>
          <a:off x="3406864" y="984259"/>
          <a:ext cx="1991610" cy="7919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s-MX" sz="2400" kern="1200" dirty="0" smtClean="0"/>
            <a:t>Fuentes secundarias</a:t>
          </a:r>
          <a:endParaRPr lang="es-MX" sz="2400" kern="1200" dirty="0"/>
        </a:p>
      </dsp:txBody>
      <dsp:txXfrm>
        <a:off x="3430061" y="1007456"/>
        <a:ext cx="1945216" cy="745603"/>
      </dsp:txXfrm>
    </dsp:sp>
    <dsp:sp modelId="{2BC586E4-6EF1-4624-885C-9767D2C82557}">
      <dsp:nvSpPr>
        <dsp:cNvPr id="0" name=""/>
        <dsp:cNvSpPr/>
      </dsp:nvSpPr>
      <dsp:spPr>
        <a:xfrm>
          <a:off x="5735213" y="1380258"/>
          <a:ext cx="2240561" cy="184799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800100">
            <a:lnSpc>
              <a:spcPct val="90000"/>
            </a:lnSpc>
            <a:spcBef>
              <a:spcPct val="0"/>
            </a:spcBef>
            <a:spcAft>
              <a:spcPct val="15000"/>
            </a:spcAft>
            <a:buChar char="••"/>
          </a:pPr>
          <a:r>
            <a:rPr lang="es-MX" sz="1800" kern="1200" dirty="0" smtClean="0"/>
            <a:t>Documentos que compendian  nombres y títulos de revistas, publicaciones, sitios webs, etc.</a:t>
          </a:r>
          <a:endParaRPr lang="es-MX" sz="1800" kern="1200" dirty="0"/>
        </a:p>
      </dsp:txBody>
      <dsp:txXfrm>
        <a:off x="5777740" y="1422785"/>
        <a:ext cx="2155507" cy="1366941"/>
      </dsp:txXfrm>
    </dsp:sp>
    <dsp:sp modelId="{6B4838E2-0424-437A-BFF0-7BDDC1460DA8}">
      <dsp:nvSpPr>
        <dsp:cNvPr id="0" name=""/>
        <dsp:cNvSpPr/>
      </dsp:nvSpPr>
      <dsp:spPr>
        <a:xfrm>
          <a:off x="6237989" y="3168354"/>
          <a:ext cx="1991610" cy="7919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s-MX" sz="2400" kern="1200" dirty="0" smtClean="0"/>
            <a:t>Fuentes terciarias</a:t>
          </a:r>
          <a:endParaRPr lang="es-MX" sz="2400" kern="1200" dirty="0"/>
        </a:p>
      </dsp:txBody>
      <dsp:txXfrm>
        <a:off x="6261186" y="3191551"/>
        <a:ext cx="1945216" cy="745603"/>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03DBAD97-9E08-4C30-A70A-BD205DD92DB6}" type="datetimeFigureOut">
              <a:rPr lang="es-MX"/>
              <a:pPr>
                <a:defRPr/>
              </a:pPr>
              <a:t>20/10/2017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MX"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D006C74-A5B1-4AB9-90A7-B882D7407CD4}" type="slidenum">
              <a:rPr lang="es-MX"/>
              <a:pPr>
                <a:defRPr/>
              </a:pPr>
              <a:t>‹Nº›</a:t>
            </a:fld>
            <a:endParaRPr lang="es-MX"/>
          </a:p>
        </p:txBody>
      </p:sp>
    </p:spTree>
    <p:extLst>
      <p:ext uri="{BB962C8B-B14F-4D97-AF65-F5344CB8AC3E}">
        <p14:creationId xmlns:p14="http://schemas.microsoft.com/office/powerpoint/2010/main" val="15676297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20DE49BE-C08A-49AF-B08B-EFF9BFE36F5B}" type="slidenum">
              <a:rPr lang="es-MX" smtClean="0"/>
              <a:pPr/>
              <a:t>3</a:t>
            </a:fld>
            <a:endParaRPr lang="es-MX" dirty="0"/>
          </a:p>
        </p:txBody>
      </p:sp>
    </p:spTree>
    <p:extLst>
      <p:ext uri="{BB962C8B-B14F-4D97-AF65-F5344CB8AC3E}">
        <p14:creationId xmlns:p14="http://schemas.microsoft.com/office/powerpoint/2010/main" val="3024360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451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5E3DF40F-2FE6-4641-AC8A-6F51B96A2D2C}" type="slidenum">
              <a:rPr lang="es-MX" smtClean="0"/>
              <a:pPr>
                <a:defRPr/>
              </a:pPr>
              <a:t>23</a:t>
            </a:fld>
            <a:endParaRPr lang="es-MX"/>
          </a:p>
        </p:txBody>
      </p:sp>
    </p:spTree>
    <p:extLst>
      <p:ext uri="{BB962C8B-B14F-4D97-AF65-F5344CB8AC3E}">
        <p14:creationId xmlns:p14="http://schemas.microsoft.com/office/powerpoint/2010/main" val="19732425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solidFill>
                  <a:srgbClr val="FEFAC9">
                    <a:shade val="90000"/>
                  </a:srgbClr>
                </a:solidFill>
              </a:defRPr>
            </a:lvl1pPr>
          </a:lstStyle>
          <a:p>
            <a:pPr>
              <a:defRPr/>
            </a:pPr>
            <a:endParaRPr lang="en-US"/>
          </a:p>
        </p:txBody>
      </p:sp>
      <p:sp>
        <p:nvSpPr>
          <p:cNvPr id="5" name="18 Marcador de pie de página"/>
          <p:cNvSpPr>
            <a:spLocks noGrp="1"/>
          </p:cNvSpPr>
          <p:nvPr>
            <p:ph type="ftr" sz="quarter" idx="11"/>
          </p:nvPr>
        </p:nvSpPr>
        <p:spPr/>
        <p:txBody>
          <a:bodyPr/>
          <a:lstStyle>
            <a:lvl1pPr>
              <a:defRPr>
                <a:solidFill>
                  <a:srgbClr val="FEFAC9">
                    <a:shade val="90000"/>
                  </a:srgbClr>
                </a:solidFill>
              </a:defRPr>
            </a:lvl1pPr>
          </a:lstStyle>
          <a:p>
            <a:pPr>
              <a:defRPr/>
            </a:pPr>
            <a:endParaRPr lang="en-US"/>
          </a:p>
        </p:txBody>
      </p:sp>
      <p:sp>
        <p:nvSpPr>
          <p:cNvPr id="6" name="26 Marcador de número de diapositiva"/>
          <p:cNvSpPr>
            <a:spLocks noGrp="1"/>
          </p:cNvSpPr>
          <p:nvPr>
            <p:ph type="sldNum" sz="quarter" idx="12"/>
          </p:nvPr>
        </p:nvSpPr>
        <p:spPr/>
        <p:txBody>
          <a:bodyPr/>
          <a:lstStyle>
            <a:lvl1pPr>
              <a:defRPr>
                <a:solidFill>
                  <a:srgbClr val="FEFAC9">
                    <a:shade val="90000"/>
                  </a:srgbClr>
                </a:solidFill>
              </a:defRPr>
            </a:lvl1pPr>
          </a:lstStyle>
          <a:p>
            <a:pPr>
              <a:defRPr/>
            </a:pPr>
            <a:fld id="{07ADFAD4-3316-433C-A576-D1322619B15B}" type="slidenum">
              <a:rPr lang="en-US"/>
              <a:pPr>
                <a:defRPr/>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91F2A8D7-DC4B-4873-B6AD-DC53574D5E06}" type="slidenum">
              <a:rPr lang="en-US"/>
              <a:pPr>
                <a:defRPr/>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5F941382-6AE9-4E51-8EBE-5DC261CEE586}" type="slidenum">
              <a:rPr lang="en-US"/>
              <a:pPr>
                <a:defRPr/>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9951EA3F-8B60-4C42-8F6F-6197CCCD091C}" type="slidenum">
              <a:rPr lang="en-US"/>
              <a:pPr>
                <a:defRPr/>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solidFill>
                  <a:srgbClr val="FEFAC9">
                    <a:shade val="90000"/>
                  </a:srgbClr>
                </a:solidFill>
              </a:defRPr>
            </a:lvl1pPr>
          </a:lstStyle>
          <a:p>
            <a:pPr>
              <a:defRPr/>
            </a:pPr>
            <a:endParaRPr lang="en-US"/>
          </a:p>
        </p:txBody>
      </p:sp>
      <p:sp>
        <p:nvSpPr>
          <p:cNvPr id="5" name="4 Marcador de pie de página"/>
          <p:cNvSpPr>
            <a:spLocks noGrp="1"/>
          </p:cNvSpPr>
          <p:nvPr>
            <p:ph type="ftr" sz="quarter" idx="11"/>
          </p:nvPr>
        </p:nvSpPr>
        <p:spPr/>
        <p:txBody>
          <a:bodyPr/>
          <a:lstStyle>
            <a:lvl1pPr>
              <a:defRPr>
                <a:solidFill>
                  <a:srgbClr val="FEFAC9">
                    <a:shade val="90000"/>
                  </a:srgbClr>
                </a:solidFill>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solidFill>
                  <a:srgbClr val="FEFAC9">
                    <a:shade val="90000"/>
                  </a:srgbClr>
                </a:solidFill>
              </a:defRPr>
            </a:lvl1pPr>
          </a:lstStyle>
          <a:p>
            <a:pPr>
              <a:defRPr/>
            </a:pPr>
            <a:fld id="{599C65CE-C944-42CD-A057-4BAA5F212DA9}" type="slidenum">
              <a:rPr lang="en-US"/>
              <a:pPr>
                <a:defRPr/>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lstStyle>
          <a:p>
            <a:pPr>
              <a:defRPr/>
            </a:pPr>
            <a:endParaRPr lang="en-US"/>
          </a:p>
        </p:txBody>
      </p:sp>
      <p:sp>
        <p:nvSpPr>
          <p:cNvPr id="6" name="5 Marcador de pie de página"/>
          <p:cNvSpPr>
            <a:spLocks noGrp="1"/>
          </p:cNvSpPr>
          <p:nvPr>
            <p:ph type="ftr" sz="quarter" idx="11"/>
          </p:nvPr>
        </p:nvSpPr>
        <p:spPr/>
        <p:txBody>
          <a:bodyPr/>
          <a:lstStyle>
            <a:lvl1pPr>
              <a:defRPr/>
            </a:lvl1pPr>
          </a:lstStyle>
          <a:p>
            <a:pPr>
              <a:defRPr/>
            </a:pPr>
            <a:endParaRPr lang="en-US"/>
          </a:p>
        </p:txBody>
      </p:sp>
      <p:sp>
        <p:nvSpPr>
          <p:cNvPr id="7" name="6 Marcador de número de diapositiva"/>
          <p:cNvSpPr>
            <a:spLocks noGrp="1"/>
          </p:cNvSpPr>
          <p:nvPr>
            <p:ph type="sldNum" sz="quarter" idx="12"/>
          </p:nvPr>
        </p:nvSpPr>
        <p:spPr/>
        <p:txBody>
          <a:bodyPr/>
          <a:lstStyle>
            <a:lvl1pPr>
              <a:defRPr/>
            </a:lvl1pPr>
          </a:lstStyle>
          <a:p>
            <a:pPr>
              <a:defRPr/>
            </a:pPr>
            <a:fld id="{993543AD-4F6D-47B5-832A-1D0B255C1BD1}" type="slidenum">
              <a:rPr lang="en-US"/>
              <a:pPr>
                <a:defRPr/>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lstStyle>
          <a:p>
            <a:pPr>
              <a:defRPr/>
            </a:pPr>
            <a:endParaRPr lang="en-US"/>
          </a:p>
        </p:txBody>
      </p:sp>
      <p:sp>
        <p:nvSpPr>
          <p:cNvPr id="8" name="7 Marcador de pie de página"/>
          <p:cNvSpPr>
            <a:spLocks noGrp="1"/>
          </p:cNvSpPr>
          <p:nvPr>
            <p:ph type="ftr" sz="quarter" idx="11"/>
          </p:nvPr>
        </p:nvSpPr>
        <p:spPr/>
        <p:txBody>
          <a:bodyPr/>
          <a:lstStyle>
            <a:lvl1pPr>
              <a:defRPr/>
            </a:lvl1pPr>
          </a:lstStyle>
          <a:p>
            <a:pPr>
              <a:defRPr/>
            </a:pPr>
            <a:endParaRPr lang="en-US"/>
          </a:p>
        </p:txBody>
      </p:sp>
      <p:sp>
        <p:nvSpPr>
          <p:cNvPr id="9" name="8 Marcador de número de diapositiva"/>
          <p:cNvSpPr>
            <a:spLocks noGrp="1"/>
          </p:cNvSpPr>
          <p:nvPr>
            <p:ph type="sldNum" sz="quarter" idx="12"/>
          </p:nvPr>
        </p:nvSpPr>
        <p:spPr/>
        <p:txBody>
          <a:bodyPr/>
          <a:lstStyle>
            <a:lvl1pPr>
              <a:defRPr/>
            </a:lvl1pPr>
          </a:lstStyle>
          <a:p>
            <a:pPr>
              <a:defRPr/>
            </a:pPr>
            <a:fld id="{DF729021-62BF-4D2C-8B92-7FC299B4DF94}" type="slidenum">
              <a:rPr lang="en-US"/>
              <a:pPr>
                <a:defRPr/>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lvl1pPr>
              <a:defRPr/>
            </a:lvl1pPr>
          </a:lstStyle>
          <a:p>
            <a:pPr>
              <a:defRPr/>
            </a:pPr>
            <a:endParaRPr lang="en-US"/>
          </a:p>
        </p:txBody>
      </p:sp>
      <p:sp>
        <p:nvSpPr>
          <p:cNvPr id="4" name="3 Marcador de pie de página"/>
          <p:cNvSpPr>
            <a:spLocks noGrp="1"/>
          </p:cNvSpPr>
          <p:nvPr>
            <p:ph type="ftr" sz="quarter" idx="11"/>
          </p:nvPr>
        </p:nvSpPr>
        <p:spPr/>
        <p:txBody>
          <a:bodyPr/>
          <a:lstStyle>
            <a:lvl1pPr>
              <a:defRPr/>
            </a:lvl1pPr>
          </a:lstStyle>
          <a:p>
            <a:pPr>
              <a:defRPr/>
            </a:pPr>
            <a:endParaRPr lang="en-US"/>
          </a:p>
        </p:txBody>
      </p:sp>
      <p:sp>
        <p:nvSpPr>
          <p:cNvPr id="5" name="4 Marcador de número de diapositiva"/>
          <p:cNvSpPr>
            <a:spLocks noGrp="1"/>
          </p:cNvSpPr>
          <p:nvPr>
            <p:ph type="sldNum" sz="quarter" idx="12"/>
          </p:nvPr>
        </p:nvSpPr>
        <p:spPr/>
        <p:txBody>
          <a:bodyPr/>
          <a:lstStyle>
            <a:lvl1pPr>
              <a:defRPr/>
            </a:lvl1pPr>
          </a:lstStyle>
          <a:p>
            <a:pPr>
              <a:defRPr/>
            </a:pPr>
            <a:fld id="{98C4D512-240B-40D6-BE79-7BEB24D0CB0F}" type="slidenum">
              <a:rPr lang="en-US"/>
              <a:pPr>
                <a:defRPr/>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pPr>
              <a:defRPr/>
            </a:pPr>
            <a:endParaRPr lang="en-US"/>
          </a:p>
        </p:txBody>
      </p:sp>
      <p:sp>
        <p:nvSpPr>
          <p:cNvPr id="3" name="2 Marcador de pie de página"/>
          <p:cNvSpPr>
            <a:spLocks noGrp="1"/>
          </p:cNvSpPr>
          <p:nvPr>
            <p:ph type="ftr" sz="quarter" idx="11"/>
          </p:nvPr>
        </p:nvSpPr>
        <p:spPr/>
        <p:txBody>
          <a:bodyPr/>
          <a:lstStyle>
            <a:lvl1pPr>
              <a:defRPr/>
            </a:lvl1pPr>
          </a:lstStyle>
          <a:p>
            <a:pPr>
              <a:defRPr/>
            </a:pPr>
            <a:endParaRPr lang="en-US"/>
          </a:p>
        </p:txBody>
      </p:sp>
      <p:sp>
        <p:nvSpPr>
          <p:cNvPr id="4" name="3 Marcador de número de diapositiva"/>
          <p:cNvSpPr>
            <a:spLocks noGrp="1"/>
          </p:cNvSpPr>
          <p:nvPr>
            <p:ph type="sldNum" sz="quarter" idx="12"/>
          </p:nvPr>
        </p:nvSpPr>
        <p:spPr/>
        <p:txBody>
          <a:bodyPr/>
          <a:lstStyle>
            <a:lvl1pPr>
              <a:defRPr/>
            </a:lvl1pPr>
          </a:lstStyle>
          <a:p>
            <a:pPr>
              <a:defRPr/>
            </a:pPr>
            <a:fld id="{B397B8B6-372B-456E-B63B-436B740D0D26}" type="slidenum">
              <a:rPr lang="en-US"/>
              <a:pPr>
                <a:defRPr/>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lstStyle>
          <a:p>
            <a:pPr>
              <a:defRPr/>
            </a:pPr>
            <a:endParaRPr lang="en-US"/>
          </a:p>
        </p:txBody>
      </p:sp>
      <p:sp>
        <p:nvSpPr>
          <p:cNvPr id="6" name="5 Marcador de pie de página"/>
          <p:cNvSpPr>
            <a:spLocks noGrp="1"/>
          </p:cNvSpPr>
          <p:nvPr>
            <p:ph type="ftr" sz="quarter" idx="11"/>
          </p:nvPr>
        </p:nvSpPr>
        <p:spPr/>
        <p:txBody>
          <a:bodyPr/>
          <a:lstStyle>
            <a:lvl1pPr>
              <a:defRPr/>
            </a:lvl1pPr>
          </a:lstStyle>
          <a:p>
            <a:pPr>
              <a:defRPr/>
            </a:pPr>
            <a:endParaRPr lang="en-US"/>
          </a:p>
        </p:txBody>
      </p:sp>
      <p:sp>
        <p:nvSpPr>
          <p:cNvPr id="7" name="6 Marcador de número de diapositiva"/>
          <p:cNvSpPr>
            <a:spLocks noGrp="1"/>
          </p:cNvSpPr>
          <p:nvPr>
            <p:ph type="sldNum" sz="quarter" idx="12"/>
          </p:nvPr>
        </p:nvSpPr>
        <p:spPr/>
        <p:txBody>
          <a:bodyPr/>
          <a:lstStyle>
            <a:lvl1pPr>
              <a:defRPr/>
            </a:lvl1pPr>
          </a:lstStyle>
          <a:p>
            <a:pPr>
              <a:defRPr/>
            </a:pPr>
            <a:fld id="{BA6B7F44-DD22-45D0-947C-7D6AF659F611}" type="slidenum">
              <a:rPr lang="en-US"/>
              <a:pPr>
                <a:defRPr/>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6" name="5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7" name="6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mn-cs"/>
            </a:endParaRPr>
          </a:p>
        </p:txBody>
      </p:sp>
      <p:sp>
        <p:nvSpPr>
          <p:cNvPr id="8" name="7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mn-cs"/>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dirty="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endParaRPr lang="en-US"/>
          </a:p>
        </p:txBody>
      </p:sp>
      <p:sp>
        <p:nvSpPr>
          <p:cNvPr id="10" name="5 Marcador de pie de página"/>
          <p:cNvSpPr>
            <a:spLocks noGrp="1"/>
          </p:cNvSpPr>
          <p:nvPr>
            <p:ph type="ftr" sz="quarter" idx="11"/>
          </p:nvPr>
        </p:nvSpPr>
        <p:spPr/>
        <p:txBody>
          <a:bodyPr/>
          <a:lstStyle>
            <a:lvl1pPr>
              <a:defRPr/>
            </a:lvl1pPr>
          </a:lstStyle>
          <a:p>
            <a:pPr>
              <a:defRPr/>
            </a:pPr>
            <a:endParaRPr lang="en-US"/>
          </a:p>
        </p:txBody>
      </p:sp>
      <p:sp>
        <p:nvSpPr>
          <p:cNvPr id="11" name="6 Marcador de número de diapositiva"/>
          <p:cNvSpPr>
            <a:spLocks noGrp="1"/>
          </p:cNvSpPr>
          <p:nvPr>
            <p:ph type="sldNum" sz="quarter" idx="12"/>
          </p:nvPr>
        </p:nvSpPr>
        <p:spPr>
          <a:xfrm>
            <a:off x="8077200" y="6356350"/>
            <a:ext cx="609600" cy="365125"/>
          </a:xfrm>
        </p:spPr>
        <p:txBody>
          <a:bodyPr/>
          <a:lstStyle>
            <a:lvl1pPr>
              <a:defRPr/>
            </a:lvl1pPr>
          </a:lstStyle>
          <a:p>
            <a:pPr>
              <a:defRPr/>
            </a:pPr>
            <a:fld id="{50CE0DFA-0626-45C4-8153-B9F1619D508A}" type="slidenum">
              <a:rPr lang="en-US"/>
              <a:pPr>
                <a:defRPr/>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mn-cs"/>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mn-cs"/>
            </a:endParaRPr>
          </a:p>
        </p:txBody>
      </p:sp>
      <p:sp>
        <p:nvSpPr>
          <p:cNvPr id="1028" name="8 Marcador de título"/>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rgbClr val="444D26">
                    <a:shade val="90000"/>
                  </a:srgbClr>
                </a:solidFill>
                <a:latin typeface="+mn-lt"/>
                <a:cs typeface="+mn-cs"/>
              </a:defRPr>
            </a:lvl1pPr>
          </a:lstStyle>
          <a:p>
            <a:pPr>
              <a:defRPr/>
            </a:pPr>
            <a:fld id="{F4FE5808-DB2C-48BB-8CC7-BD5647FA1005}" type="datetimeFigureOut">
              <a:rPr lang="es-MX"/>
              <a:pPr>
                <a:defRPr/>
              </a:pPr>
              <a:t>20/10/2017</a:t>
            </a:fld>
            <a:endParaRPr lang="es-MX" dirty="0"/>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rgbClr val="444D26">
                    <a:shade val="90000"/>
                  </a:srgbClr>
                </a:solidFill>
                <a:latin typeface="+mn-lt"/>
                <a:cs typeface="+mn-cs"/>
              </a:defRPr>
            </a:lvl1pPr>
          </a:lstStyle>
          <a:p>
            <a:pPr>
              <a:defRPr/>
            </a:pPr>
            <a:endParaRPr lang="es-MX"/>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rgbClr val="444D26">
                    <a:shade val="90000"/>
                  </a:srgbClr>
                </a:solidFill>
                <a:latin typeface="+mn-lt"/>
                <a:cs typeface="+mn-cs"/>
              </a:defRPr>
            </a:lvl1pPr>
          </a:lstStyle>
          <a:p>
            <a:pPr>
              <a:defRPr/>
            </a:pPr>
            <a:fld id="{B404C557-4064-495E-B2F5-7A474A382785}" type="slidenum">
              <a:rPr lang="es-MX"/>
              <a:pPr>
                <a:defRPr/>
              </a:pPr>
              <a:t>‹Nº›</a:t>
            </a:fld>
            <a:endParaRPr lang="es-MX" dirty="0"/>
          </a:p>
        </p:txBody>
      </p:sp>
      <p:grpSp>
        <p:nvGrpSpPr>
          <p:cNvPr id="1033"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mn-cs"/>
              </a:endParaRPr>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mn-cs"/>
              </a:endParaRPr>
            </a:p>
          </p:txBody>
        </p:sp>
      </p:grpSp>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E7BC2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E7BC2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D092A7"/>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404664"/>
            <a:ext cx="7772400" cy="1224136"/>
          </a:xfrm>
        </p:spPr>
        <p:txBody>
          <a:bodyPr>
            <a:noAutofit/>
          </a:bodyPr>
          <a:lstStyle/>
          <a:p>
            <a:pPr algn="ctr" eaLnBrk="1" fontAlgn="auto" hangingPunct="1">
              <a:spcAft>
                <a:spcPts val="0"/>
              </a:spcAft>
              <a:defRPr/>
            </a:pPr>
            <a:r>
              <a:rPr lang="es-MX" sz="2000" dirty="0" smtClean="0">
                <a:solidFill>
                  <a:schemeClr val="tx1">
                    <a:lumMod val="95000"/>
                    <a:lumOff val="5000"/>
                  </a:schemeClr>
                </a:solidFill>
              </a:rPr>
              <a:t>UNIVERSIDAD AUTONOMA DEL ESTADO DE MÉXICO</a:t>
            </a:r>
            <a:br>
              <a:rPr lang="es-MX" sz="2000" dirty="0" smtClean="0">
                <a:solidFill>
                  <a:schemeClr val="tx1">
                    <a:lumMod val="95000"/>
                    <a:lumOff val="5000"/>
                  </a:schemeClr>
                </a:solidFill>
              </a:rPr>
            </a:br>
            <a:r>
              <a:rPr lang="es-MX" sz="2000" dirty="0" smtClean="0">
                <a:solidFill>
                  <a:schemeClr val="tx1">
                    <a:lumMod val="95000"/>
                    <a:lumOff val="5000"/>
                  </a:schemeClr>
                </a:solidFill>
              </a:rPr>
              <a:t/>
            </a:r>
            <a:br>
              <a:rPr lang="es-MX" sz="2000" dirty="0" smtClean="0">
                <a:solidFill>
                  <a:schemeClr val="tx1">
                    <a:lumMod val="95000"/>
                    <a:lumOff val="5000"/>
                  </a:schemeClr>
                </a:solidFill>
              </a:rPr>
            </a:br>
            <a:r>
              <a:rPr lang="es-MX" sz="2000" dirty="0" smtClean="0">
                <a:solidFill>
                  <a:schemeClr val="tx1">
                    <a:lumMod val="95000"/>
                    <a:lumOff val="5000"/>
                  </a:schemeClr>
                </a:solidFill>
              </a:rPr>
              <a:t>FACULTAD DE CIENCIAS POLITICAS Y SOCIALES</a:t>
            </a:r>
            <a:endParaRPr lang="es-ES" sz="2000" dirty="0">
              <a:solidFill>
                <a:schemeClr val="tx1">
                  <a:lumMod val="95000"/>
                  <a:lumOff val="5000"/>
                </a:schemeClr>
              </a:solidFill>
            </a:endParaRPr>
          </a:p>
        </p:txBody>
      </p:sp>
      <p:pic>
        <p:nvPicPr>
          <p:cNvPr id="13315" name="Picture 2"/>
          <p:cNvPicPr>
            <a:picLocks noChangeAspect="1" noChangeArrowheads="1"/>
          </p:cNvPicPr>
          <p:nvPr/>
        </p:nvPicPr>
        <p:blipFill>
          <a:blip r:embed="rId2"/>
          <a:srcRect/>
          <a:stretch>
            <a:fillRect/>
          </a:stretch>
        </p:blipFill>
        <p:spPr bwMode="auto">
          <a:xfrm>
            <a:off x="827088" y="476250"/>
            <a:ext cx="857250" cy="642938"/>
          </a:xfrm>
          <a:prstGeom prst="rect">
            <a:avLst/>
          </a:prstGeom>
          <a:noFill/>
          <a:ln w="9525">
            <a:noFill/>
            <a:miter lim="800000"/>
            <a:headEnd/>
            <a:tailEnd/>
          </a:ln>
        </p:spPr>
      </p:pic>
      <p:pic>
        <p:nvPicPr>
          <p:cNvPr id="13316" name="Picture 3"/>
          <p:cNvPicPr>
            <a:picLocks noChangeAspect="1" noChangeArrowheads="1"/>
          </p:cNvPicPr>
          <p:nvPr/>
        </p:nvPicPr>
        <p:blipFill>
          <a:blip r:embed="rId3"/>
          <a:srcRect/>
          <a:stretch>
            <a:fillRect/>
          </a:stretch>
        </p:blipFill>
        <p:spPr bwMode="auto">
          <a:xfrm>
            <a:off x="7667625" y="476250"/>
            <a:ext cx="857250" cy="642938"/>
          </a:xfrm>
          <a:prstGeom prst="rect">
            <a:avLst/>
          </a:prstGeom>
          <a:noFill/>
          <a:ln w="9525">
            <a:noFill/>
            <a:miter lim="800000"/>
            <a:headEnd/>
            <a:tailEnd/>
          </a:ln>
        </p:spPr>
      </p:pic>
      <p:sp>
        <p:nvSpPr>
          <p:cNvPr id="13317" name="2 Subtítulo"/>
          <p:cNvSpPr txBox="1">
            <a:spLocks/>
          </p:cNvSpPr>
          <p:nvPr/>
        </p:nvSpPr>
        <p:spPr bwMode="auto">
          <a:xfrm>
            <a:off x="642938" y="1844675"/>
            <a:ext cx="8358187" cy="4008438"/>
          </a:xfrm>
          <a:prstGeom prst="rect">
            <a:avLst/>
          </a:prstGeom>
          <a:noFill/>
          <a:ln w="9525">
            <a:noFill/>
            <a:miter lim="800000"/>
            <a:headEnd/>
            <a:tailEnd/>
          </a:ln>
        </p:spPr>
        <p:txBody>
          <a:bodyPr lIns="0" rIns="18288"/>
          <a:lstStyle/>
          <a:p>
            <a:pPr algn="r">
              <a:lnSpc>
                <a:spcPct val="80000"/>
              </a:lnSpc>
              <a:spcBef>
                <a:spcPct val="20000"/>
              </a:spcBef>
              <a:buClr>
                <a:srgbClr val="E7BC29"/>
              </a:buClr>
              <a:buSzPct val="95000"/>
              <a:buFont typeface="Wingdings 2" pitchFamily="18" charset="2"/>
              <a:buNone/>
            </a:pPr>
            <a:endParaRPr lang="es-MX" sz="600" dirty="0">
              <a:solidFill>
                <a:srgbClr val="FFFFFF"/>
              </a:solidFill>
            </a:endParaRPr>
          </a:p>
          <a:p>
            <a:pPr algn="r">
              <a:lnSpc>
                <a:spcPct val="80000"/>
              </a:lnSpc>
              <a:spcBef>
                <a:spcPct val="20000"/>
              </a:spcBef>
              <a:buClr>
                <a:srgbClr val="E7BC29"/>
              </a:buClr>
              <a:buSzPct val="95000"/>
              <a:buFont typeface="Wingdings 2" pitchFamily="18" charset="2"/>
              <a:buNone/>
            </a:pPr>
            <a:endParaRPr lang="es-MX" sz="600" dirty="0">
              <a:solidFill>
                <a:srgbClr val="0D0D0D"/>
              </a:solidFill>
            </a:endParaRPr>
          </a:p>
          <a:p>
            <a:pPr algn="r">
              <a:lnSpc>
                <a:spcPct val="80000"/>
              </a:lnSpc>
              <a:spcBef>
                <a:spcPct val="20000"/>
              </a:spcBef>
              <a:buClr>
                <a:srgbClr val="E7BC29"/>
              </a:buClr>
              <a:buSzPct val="95000"/>
              <a:buFont typeface="Wingdings 2" pitchFamily="18" charset="2"/>
              <a:buNone/>
            </a:pPr>
            <a:endParaRPr lang="es-MX" sz="1400" dirty="0">
              <a:solidFill>
                <a:srgbClr val="0D0D0D"/>
              </a:solidFill>
              <a:latin typeface="Constantia" pitchFamily="18" charset="0"/>
            </a:endParaRPr>
          </a:p>
          <a:p>
            <a:pPr algn="ctr">
              <a:lnSpc>
                <a:spcPct val="80000"/>
              </a:lnSpc>
              <a:spcBef>
                <a:spcPct val="20000"/>
              </a:spcBef>
              <a:buClr>
                <a:srgbClr val="E7BC29"/>
              </a:buClr>
              <a:buSzPct val="95000"/>
              <a:buFont typeface="Wingdings 2" pitchFamily="18" charset="2"/>
              <a:buNone/>
            </a:pPr>
            <a:r>
              <a:rPr lang="es-MX" sz="1400" b="1" dirty="0">
                <a:solidFill>
                  <a:srgbClr val="FFFFFF"/>
                </a:solidFill>
                <a:latin typeface="Calibri" pitchFamily="34" charset="0"/>
              </a:rPr>
              <a:t>Taller de Investigación </a:t>
            </a:r>
            <a:r>
              <a:rPr lang="es-MX" sz="1400" b="1" dirty="0" smtClean="0">
                <a:solidFill>
                  <a:srgbClr val="FFFFFF"/>
                </a:solidFill>
                <a:latin typeface="Calibri" pitchFamily="34" charset="0"/>
              </a:rPr>
              <a:t>I</a:t>
            </a:r>
            <a:endParaRPr lang="es-MX" sz="1400" b="1" dirty="0">
              <a:solidFill>
                <a:srgbClr val="FFFFFF"/>
              </a:solidFill>
              <a:latin typeface="Calibri" pitchFamily="34" charset="0"/>
            </a:endParaRPr>
          </a:p>
          <a:p>
            <a:pPr algn="ctr">
              <a:lnSpc>
                <a:spcPct val="80000"/>
              </a:lnSpc>
              <a:spcBef>
                <a:spcPct val="20000"/>
              </a:spcBef>
              <a:buClr>
                <a:srgbClr val="E7BC29"/>
              </a:buClr>
              <a:buSzPct val="95000"/>
              <a:buFont typeface="Wingdings 2" pitchFamily="18" charset="2"/>
              <a:buNone/>
            </a:pPr>
            <a:r>
              <a:rPr lang="es-MX" sz="1400" b="1" dirty="0">
                <a:solidFill>
                  <a:srgbClr val="FFFFFF"/>
                </a:solidFill>
                <a:latin typeface="Calibri" pitchFamily="34" charset="0"/>
              </a:rPr>
              <a:t>CARÁCTER DE APRENDIZAJE OBLIGATORIA</a:t>
            </a:r>
          </a:p>
          <a:p>
            <a:pPr algn="ctr">
              <a:lnSpc>
                <a:spcPct val="80000"/>
              </a:lnSpc>
              <a:spcBef>
                <a:spcPct val="20000"/>
              </a:spcBef>
              <a:buClr>
                <a:srgbClr val="E7BC29"/>
              </a:buClr>
              <a:buSzPct val="95000"/>
              <a:buFont typeface="Wingdings 2" pitchFamily="18" charset="2"/>
              <a:buNone/>
            </a:pPr>
            <a:r>
              <a:rPr lang="es-MX" sz="1400" b="1" dirty="0">
                <a:solidFill>
                  <a:srgbClr val="FFFFFF"/>
                </a:solidFill>
                <a:latin typeface="Calibri" pitchFamily="34" charset="0"/>
              </a:rPr>
              <a:t>Créditos:  6</a:t>
            </a:r>
          </a:p>
          <a:p>
            <a:pPr algn="ctr">
              <a:lnSpc>
                <a:spcPct val="80000"/>
              </a:lnSpc>
              <a:spcBef>
                <a:spcPct val="20000"/>
              </a:spcBef>
              <a:buClr>
                <a:srgbClr val="E7BC29"/>
              </a:buClr>
              <a:buSzPct val="95000"/>
              <a:buFont typeface="Wingdings 2" pitchFamily="18" charset="2"/>
              <a:buNone/>
            </a:pPr>
            <a:endParaRPr lang="es-MX" sz="1400" b="1" dirty="0">
              <a:solidFill>
                <a:srgbClr val="FFFFFF"/>
              </a:solidFill>
              <a:latin typeface="Calibri" pitchFamily="34" charset="0"/>
            </a:endParaRPr>
          </a:p>
          <a:p>
            <a:pPr algn="ctr">
              <a:lnSpc>
                <a:spcPct val="80000"/>
              </a:lnSpc>
              <a:spcBef>
                <a:spcPct val="20000"/>
              </a:spcBef>
              <a:buClr>
                <a:srgbClr val="E7BC29"/>
              </a:buClr>
              <a:buSzPct val="95000"/>
              <a:buFont typeface="Wingdings 2" pitchFamily="18" charset="2"/>
              <a:buNone/>
            </a:pPr>
            <a:endParaRPr lang="es-MX" sz="1400" b="1" dirty="0">
              <a:solidFill>
                <a:srgbClr val="FFFFFF"/>
              </a:solidFill>
              <a:latin typeface="Calibri" pitchFamily="34" charset="0"/>
            </a:endParaRPr>
          </a:p>
          <a:p>
            <a:pPr algn="ctr">
              <a:lnSpc>
                <a:spcPct val="80000"/>
              </a:lnSpc>
              <a:spcBef>
                <a:spcPct val="20000"/>
              </a:spcBef>
              <a:buClr>
                <a:srgbClr val="E7BC29"/>
              </a:buClr>
              <a:buSzPct val="95000"/>
              <a:buFont typeface="Wingdings 2" pitchFamily="18" charset="2"/>
              <a:buNone/>
            </a:pPr>
            <a:r>
              <a:rPr lang="es-MX" sz="1400" b="1" dirty="0">
                <a:solidFill>
                  <a:srgbClr val="FFFFFF"/>
                </a:solidFill>
                <a:latin typeface="Calibri" pitchFamily="34" charset="0"/>
              </a:rPr>
              <a:t>PROGRAMA EDUCATIVO</a:t>
            </a:r>
          </a:p>
          <a:p>
            <a:pPr algn="ctr">
              <a:lnSpc>
                <a:spcPct val="80000"/>
              </a:lnSpc>
              <a:spcBef>
                <a:spcPct val="20000"/>
              </a:spcBef>
              <a:buClr>
                <a:srgbClr val="E7BC29"/>
              </a:buClr>
              <a:buSzPct val="95000"/>
              <a:buFont typeface="Wingdings 2" pitchFamily="18" charset="2"/>
              <a:buNone/>
            </a:pPr>
            <a:r>
              <a:rPr lang="es-MX" sz="1400" b="1" dirty="0">
                <a:solidFill>
                  <a:srgbClr val="FFFFFF"/>
                </a:solidFill>
                <a:latin typeface="Calibri" pitchFamily="34" charset="0"/>
              </a:rPr>
              <a:t>LICENCIADO EN CIENCIAS POLÍTICAS Y ADMINSITRACIÓN PÚBLICA</a:t>
            </a:r>
          </a:p>
          <a:p>
            <a:pPr algn="ctr">
              <a:lnSpc>
                <a:spcPct val="80000"/>
              </a:lnSpc>
              <a:spcBef>
                <a:spcPct val="20000"/>
              </a:spcBef>
              <a:buClr>
                <a:srgbClr val="E7BC29"/>
              </a:buClr>
              <a:buSzPct val="95000"/>
              <a:buFont typeface="Wingdings 2" pitchFamily="18" charset="2"/>
              <a:buNone/>
            </a:pPr>
            <a:endParaRPr lang="es-MX" sz="1400" b="1" dirty="0">
              <a:solidFill>
                <a:srgbClr val="FFFFFF"/>
              </a:solidFill>
              <a:latin typeface="Calibri" pitchFamily="34" charset="0"/>
            </a:endParaRPr>
          </a:p>
          <a:p>
            <a:pPr algn="ctr">
              <a:lnSpc>
                <a:spcPct val="80000"/>
              </a:lnSpc>
              <a:spcBef>
                <a:spcPct val="20000"/>
              </a:spcBef>
              <a:buClr>
                <a:srgbClr val="E7BC29"/>
              </a:buClr>
              <a:buSzPct val="95000"/>
              <a:buFont typeface="Wingdings 2" pitchFamily="18" charset="2"/>
              <a:buNone/>
            </a:pPr>
            <a:endParaRPr lang="es-MX" sz="1400" b="1" dirty="0">
              <a:solidFill>
                <a:srgbClr val="FFFFFF"/>
              </a:solidFill>
              <a:latin typeface="Calibri" pitchFamily="34" charset="0"/>
            </a:endParaRPr>
          </a:p>
          <a:p>
            <a:pPr algn="ctr">
              <a:lnSpc>
                <a:spcPct val="80000"/>
              </a:lnSpc>
              <a:spcBef>
                <a:spcPct val="20000"/>
              </a:spcBef>
              <a:buClr>
                <a:srgbClr val="E7BC29"/>
              </a:buClr>
              <a:buSzPct val="95000"/>
              <a:buFont typeface="Wingdings 2" pitchFamily="18" charset="2"/>
              <a:buNone/>
            </a:pPr>
            <a:r>
              <a:rPr lang="es-MX" sz="1400" b="1" dirty="0">
                <a:solidFill>
                  <a:srgbClr val="FFFFFF"/>
                </a:solidFill>
                <a:latin typeface="Calibri" pitchFamily="34" charset="0"/>
              </a:rPr>
              <a:t>UNIDAD DE  COMPETENCIA</a:t>
            </a:r>
          </a:p>
          <a:p>
            <a:pPr algn="ctr">
              <a:lnSpc>
                <a:spcPct val="80000"/>
              </a:lnSpc>
              <a:spcBef>
                <a:spcPct val="20000"/>
              </a:spcBef>
              <a:buClr>
                <a:srgbClr val="E7BC29"/>
              </a:buClr>
              <a:buSzPct val="95000"/>
              <a:buFont typeface="Wingdings 2" pitchFamily="18" charset="2"/>
              <a:buNone/>
            </a:pPr>
            <a:r>
              <a:rPr lang="es-MX" sz="1600" b="1" dirty="0" smtClean="0">
                <a:solidFill>
                  <a:srgbClr val="FFFFFF"/>
                </a:solidFill>
                <a:latin typeface="Calibri" pitchFamily="34" charset="0"/>
              </a:rPr>
              <a:t>II. ENSAYANDO LA CONSTRUCCION DE UN ESTADO DEL ARTE</a:t>
            </a:r>
            <a:endParaRPr lang="es-MX" sz="1400" b="1" dirty="0">
              <a:solidFill>
                <a:srgbClr val="FFFFFF"/>
              </a:solidFill>
              <a:latin typeface="Calibri" pitchFamily="34" charset="0"/>
            </a:endParaRPr>
          </a:p>
          <a:p>
            <a:pPr algn="ctr">
              <a:lnSpc>
                <a:spcPct val="80000"/>
              </a:lnSpc>
              <a:spcBef>
                <a:spcPct val="20000"/>
              </a:spcBef>
              <a:buClr>
                <a:srgbClr val="E7BC29"/>
              </a:buClr>
              <a:buSzPct val="95000"/>
              <a:buFont typeface="Wingdings 2" pitchFamily="18" charset="2"/>
              <a:buNone/>
            </a:pPr>
            <a:endParaRPr lang="es-MX" sz="1400" b="1" dirty="0">
              <a:solidFill>
                <a:srgbClr val="FFFFFF"/>
              </a:solidFill>
              <a:latin typeface="Calibri" pitchFamily="34" charset="0"/>
            </a:endParaRPr>
          </a:p>
          <a:p>
            <a:pPr algn="ctr">
              <a:lnSpc>
                <a:spcPct val="80000"/>
              </a:lnSpc>
              <a:spcBef>
                <a:spcPct val="20000"/>
              </a:spcBef>
              <a:buClr>
                <a:srgbClr val="E7BC29"/>
              </a:buClr>
              <a:buSzPct val="95000"/>
              <a:buFont typeface="Wingdings 2" pitchFamily="18" charset="2"/>
              <a:buNone/>
            </a:pPr>
            <a:endParaRPr lang="es-MX" sz="1400" b="1" dirty="0">
              <a:solidFill>
                <a:srgbClr val="FFFFFF"/>
              </a:solidFill>
              <a:latin typeface="Calibri" pitchFamily="34" charset="0"/>
            </a:endParaRPr>
          </a:p>
          <a:p>
            <a:pPr algn="ctr">
              <a:lnSpc>
                <a:spcPct val="80000"/>
              </a:lnSpc>
              <a:spcBef>
                <a:spcPct val="20000"/>
              </a:spcBef>
              <a:buClr>
                <a:srgbClr val="E7BC29"/>
              </a:buClr>
              <a:buSzPct val="95000"/>
              <a:buFont typeface="Wingdings 2" pitchFamily="18" charset="2"/>
              <a:buNone/>
            </a:pPr>
            <a:r>
              <a:rPr lang="es-MX" sz="1400" b="1" dirty="0">
                <a:solidFill>
                  <a:srgbClr val="FFFFFF"/>
                </a:solidFill>
                <a:latin typeface="Calibri" pitchFamily="34" charset="0"/>
              </a:rPr>
              <a:t>ELABORÓ</a:t>
            </a:r>
          </a:p>
          <a:p>
            <a:pPr algn="ctr">
              <a:lnSpc>
                <a:spcPct val="80000"/>
              </a:lnSpc>
              <a:spcBef>
                <a:spcPct val="20000"/>
              </a:spcBef>
              <a:buClr>
                <a:srgbClr val="E7BC29"/>
              </a:buClr>
              <a:buSzPct val="95000"/>
              <a:buFont typeface="Wingdings 2" pitchFamily="18" charset="2"/>
              <a:buNone/>
            </a:pPr>
            <a:r>
              <a:rPr lang="es-MX" sz="1400" b="1" dirty="0">
                <a:solidFill>
                  <a:srgbClr val="FFFFFF"/>
                </a:solidFill>
                <a:latin typeface="Calibri" pitchFamily="34" charset="0"/>
              </a:rPr>
              <a:t>M. En C. y T. E. ARACELI COLÍN GARCÍA</a:t>
            </a:r>
          </a:p>
          <a:p>
            <a:pPr algn="r">
              <a:lnSpc>
                <a:spcPct val="80000"/>
              </a:lnSpc>
              <a:spcBef>
                <a:spcPct val="20000"/>
              </a:spcBef>
              <a:buClr>
                <a:srgbClr val="E7BC29"/>
              </a:buClr>
              <a:buSzPct val="95000"/>
              <a:buFont typeface="Wingdings 2" pitchFamily="18" charset="2"/>
              <a:buNone/>
            </a:pPr>
            <a:endParaRPr lang="es-MX" sz="1400" b="1" dirty="0">
              <a:solidFill>
                <a:srgbClr val="FFFFFF"/>
              </a:solidFill>
              <a:latin typeface="Constantia" pitchFamily="18" charset="0"/>
            </a:endParaRPr>
          </a:p>
          <a:p>
            <a:pPr algn="r">
              <a:lnSpc>
                <a:spcPct val="80000"/>
              </a:lnSpc>
              <a:spcBef>
                <a:spcPct val="20000"/>
              </a:spcBef>
              <a:buClr>
                <a:srgbClr val="E7BC29"/>
              </a:buClr>
              <a:buSzPct val="95000"/>
              <a:buFont typeface="Wingdings 2" pitchFamily="18" charset="2"/>
              <a:buNone/>
            </a:pPr>
            <a:endParaRPr lang="es-MX" sz="1400" b="1" dirty="0">
              <a:solidFill>
                <a:srgbClr val="FFFFFF"/>
              </a:solidFill>
              <a:latin typeface="Constantia" pitchFamily="18" charset="0"/>
            </a:endParaRPr>
          </a:p>
          <a:p>
            <a:pPr algn="r">
              <a:lnSpc>
                <a:spcPct val="80000"/>
              </a:lnSpc>
              <a:spcBef>
                <a:spcPct val="20000"/>
              </a:spcBef>
              <a:buClr>
                <a:srgbClr val="E7BC29"/>
              </a:buClr>
              <a:buSzPct val="95000"/>
              <a:buFont typeface="Wingdings 2" pitchFamily="18" charset="2"/>
              <a:buNone/>
            </a:pPr>
            <a:endParaRPr lang="es-MX" sz="1400" b="1" dirty="0">
              <a:solidFill>
                <a:srgbClr val="FFFFFF"/>
              </a:solidFill>
              <a:latin typeface="Constantia" pitchFamily="18" charset="0"/>
            </a:endParaRPr>
          </a:p>
          <a:p>
            <a:pPr algn="r">
              <a:lnSpc>
                <a:spcPct val="80000"/>
              </a:lnSpc>
              <a:spcBef>
                <a:spcPct val="20000"/>
              </a:spcBef>
              <a:buClr>
                <a:srgbClr val="E7BC29"/>
              </a:buClr>
              <a:buSzPct val="95000"/>
              <a:buFont typeface="Wingdings 2" pitchFamily="18" charset="2"/>
              <a:buNone/>
            </a:pPr>
            <a:endParaRPr lang="es-ES" sz="1400" b="1" dirty="0">
              <a:solidFill>
                <a:srgbClr val="FFFFFF"/>
              </a:solidFill>
              <a:latin typeface="Constantia"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a:xfrm>
            <a:off x="539750" y="260350"/>
            <a:ext cx="8229600" cy="1143000"/>
          </a:xfrm>
        </p:spPr>
        <p:txBody>
          <a:bodyPr/>
          <a:lstStyle/>
          <a:p>
            <a:pPr algn="ctr" eaLnBrk="1" hangingPunct="1"/>
            <a:r>
              <a:rPr lang="es-MX" smtClean="0"/>
              <a:t>Felipe Pardiñas</a:t>
            </a:r>
          </a:p>
        </p:txBody>
      </p:sp>
      <p:sp>
        <p:nvSpPr>
          <p:cNvPr id="23555" name="2 Marcador de contenido"/>
          <p:cNvSpPr>
            <a:spLocks noGrp="1"/>
          </p:cNvSpPr>
          <p:nvPr>
            <p:ph idx="1"/>
          </p:nvPr>
        </p:nvSpPr>
        <p:spPr>
          <a:xfrm>
            <a:off x="395288" y="1557338"/>
            <a:ext cx="8229600" cy="2735262"/>
          </a:xfrm>
        </p:spPr>
        <p:txBody>
          <a:bodyPr/>
          <a:lstStyle/>
          <a:p>
            <a:pPr algn="just" eaLnBrk="1" hangingPunct="1"/>
            <a:r>
              <a:rPr lang="es-ES" sz="2300" smtClean="0"/>
              <a:t>Resumiendo: marco teórico de una investigación son hipótesis significancia de las mismas, errores probables de las mismas, probabilidades de las mismas, estadístico de prueba, decisiones respecto a la prueba así como otras conclusiones de problemas que tienen las mismas variables explicativas y explicadas, predictivas y predichas o al menos muy semejantes.</a:t>
            </a:r>
            <a:endParaRPr lang="es-MX" sz="2300" smtClean="0"/>
          </a:p>
        </p:txBody>
      </p:sp>
      <p:pic>
        <p:nvPicPr>
          <p:cNvPr id="23556" name="Picture 5" descr="http://taxonomia-de-las-tics.wikispaces.com/file/view/hip%C3%B3tesis.jpg/150304947/328x279/hip%C3%B3tesis.jpg"/>
          <p:cNvPicPr>
            <a:picLocks noChangeAspect="1" noChangeArrowheads="1"/>
          </p:cNvPicPr>
          <p:nvPr/>
        </p:nvPicPr>
        <p:blipFill>
          <a:blip r:embed="rId2"/>
          <a:srcRect/>
          <a:stretch>
            <a:fillRect/>
          </a:stretch>
        </p:blipFill>
        <p:spPr bwMode="auto">
          <a:xfrm>
            <a:off x="5003800" y="3933825"/>
            <a:ext cx="2963863" cy="2519363"/>
          </a:xfrm>
          <a:prstGeom prst="rect">
            <a:avLst/>
          </a:prstGeom>
          <a:noFill/>
          <a:ln w="9525">
            <a:noFill/>
            <a:miter lim="800000"/>
            <a:headEnd/>
            <a:tailEnd/>
          </a:ln>
        </p:spPr>
      </p:pic>
      <p:sp>
        <p:nvSpPr>
          <p:cNvPr id="23557" name="AutoShape 7" descr="data:image/jpeg;base64,/9j/4AAQSkZJRgABAQAAAQABAAD/2wCEAAkGBhMQERQUEhIVFBUTFxEYFhgXGBQVFRUVFRcWFBoYFRQXGyYeHBokGRQXHy8jJCcpLCwsGB4xNTAqNSYrLCkBCQoKDgwOGg8PGjUkHyQsNCwsLCwsMCkuKSwsLCwsLCwsLCkwLCksLCwpLCkpKSwpKSkpKSwsLCwsKSwpLCksLP/AABEIANgA6gMBIgACEQEDEQH/xAAcAAEAAQUBAQAAAAAAAAAAAAAABwIEBQYIAwH/xABAEAABAwIBBwkFBwMEAwAAAAABAAIDBBEFBgcSITFBURMiMlRhcYGT0hVykaGyFBYjQlKxwQhi0YKSouEkM8L/xAAZAQEAAwEBAAAAAAAAAAAAAAAAAgMEAQX/xAAlEQACAgEEAgICAwAAAAAAAAAAAQIRAxIhMVEEExRBIjIjQnH/2gAMAwEAAhEDEQA/AIyyLyJkxKQgHk4mW5SQgkD+1g3vI12uNWs9sv4Tm9oaZthTtkOq7pgJXG3AOGi3/SB4rJZO4G2ipo4G2/DHPIvzpHa3u17i7Z2ALIrZDGktzDkytukWbsEpztpqfyYfSvnsKm6tT+TD6FeoraRTqfZZewqbq1P5MPoT2FTdWp/Jh9CvUSkNT7LL2FTdWp/Jh9Cewqbq1P5MPoV6iUhqfZZewqbq1P5MPoT2FTdWp/Jh9CvUSkNT7LL2FTdWp/Jh9Cewqbq1P5MPoV6iUhqfZZewqbq1P5MPoT2FTdWp/Jh9CvUSkNT7LL2FTdWp/Jh9Cewqbq1P5MPoV6iUhqfZZewqbq1P5MPoT2FTdWp/Jh9CvUSkNT7LL2FTdWp/Jh9Cewqbq1P5MPoV8BfYshHgMrhewHedai9K5JLW+DA+wqbq1P5MPoT2FTdWp/Jh9C2iiycJ1ym3YP5KvZcnoiNVweIVbyQTLViyNWaV7CpurU/kw+hPYVN1an8mH0LcoMnGDpEuPwHwXnWZOtIvGbHgdh/wnsgPVkqzUfYVN1an8mH0J7CpurU/kw+hZiXCZW7WG3ZrVorVpfBU9S5LL2HTWI+zQWcLH8GHWDuPNWHxbN1QVDbcg2FwFg+G0ZGu+toGg7xF+0LZURxT+jinJfZz1llkZLhsoa46cb7mOQCwda1wRucLi47QdYK11dH5W4C2tpJYXajol8Z/TIwEtPcdbT2OK5zDFjyQ0s3Yp60dTS9I95VKql6R7yqVtPPYREXQEREAREQBF9sq2RXaSPy7e5cFHmi96SLS0h2fNfKSO7wD4pZ1R4PFF68ld+j2pUts4gdiWKPJF6SxaNr7SLrzQ5VBF6U8Be4NbtK2qhwpkQ2XO8naoTyKJZjxuZYZO0ItyhGs6m9g4qvKjK2mw2HlamTRGxrRre88Gt2lZkBQhn5yMrKieOoha6aJrNEtbrMZGsnRGs37FjlLU7N8I6VR41mf+oqZmw0cEUQkcGtfM7WCTYEm+iAt7jybxl7fxMVYxx2iOCLRHcXNuubKbJire8NZTTl1wLcm8WPaSNS6pzeUlXFh8LK43maCDru4N/KHHiBqUSRH+UmT+UdKHSw132loBuGtY14A4MI1nuWgRZ78XjNnTh1tRDoohs1a7NBuuo1x5l8IxiVXyXQ5aS3ffnf8roCS8A/qNkBArKdrm6udFcO7y1xsfBSrg9RR4lGJ6d+k1222otdwc3cexcgKav6b4puVqXWPIaLQeBkvqt22uuptcHHFPkk/EsFdFzgdJvzHesat5ewEEHYVptbTGN7mkGwJt2jitWLJq2ZizY1HdFtN0Xe6/wCkrl0LqKbou91/0lcuhQz8ot8bhnU0vSPeVSqpeke8qlajGwiIgCIiAKvkza+79lVFDpbNvBelK/QdZ2w6jdcbJJdn2kYHgtO0ax2KuhaWvc08F7fZNFwc3ZvC9Z3tYC95DQwElx1ADfcqtyLoxPCnp9GQ8CNSofLHC9znvawf3OA7dhURZcZ6ZHvMVAdBguDKQNJ3uA7B27VGFbiMs7tOWR8jjvcS4/Eql5S6OI6bjypohKf/AC4b7hpBX1M9kshc17XN1Ws4G5XJquKPEJITpRSPjPFri0/ELntZ31I6qqGF8hA3WHcvOraGkNG7b3qLs22dl2mKetOlpmzJT0g46g1/EHj2qW46SxLn99uCujNMonjaLjJyDnlx4avjtWxLBYAS6R791gB+6zqz5X+Rowr8QiIqy0+AL6isMdqnxU08kbS57I5HNaBclzWkgAb9aAj/ADsZ2GUDXU1MQ+peCCd0IO8/3WOoblBOC5H1uIP/AAIJJCTznkENBO9zipqzW5sInxfbcQiMtRM5zw2W5DQTtcw7XHbr2alLEULWANa0NA1AAWAHYEBCOS/9OusPrpu+OL+ZDu7gpkwfBYaOJsNPGI427Gj9yTrJ7VeogCx2OUgfGTvbrH8rIrwrj+G/3XfspRdNEZJNOzSJui73X/SVy8F1DL0He6/6SuXgrs/0UeNwzqaXpHvKpVUvSPeVStRjYREQBVNF9psqV6spi4XFj46/guHUis0z26xr7QrsSte277C22+q3bcrBY/lWzDIeUnBIOpjRtc7gOxQRlXl/VYhIS+Qsj16MbDZoHA26XiqJzo044WTdjOdTD6Q6BlMrm7RENO1t2kSB81G+cPO2K6DkKZr42OP4hdYOcBsbqJ1cfBRmioc2zQoJBEX2ygTPiKRMjM0klU0S1RdDERdoAHKPB3gHYFt2IZlKR8donyRvA1OJDmk8XD/FkBBzXEEEaiF0tm5x04hh0Tnuu9n4cnEluz/jZc+5R5NzUEximbY7WkdFzdxaVLOYGX/x6lvCRp+IA/hWQdMhNWiXsJe1jiwWBIv8FllrwcIzp7CN6vqTHWP6XNPbs+KlODe6IQmlszJovjXXFxvX1Ulx51FQ2NrnvcGtaCXE6gANZJKi/GP6hKGJxbDHLNY20gGtYe1pJufgFIuPYQ2sppad5IbMxzCRtAO8LnjHsweIQOPIaFQzcWkNdr4sKA3Wi/qPpiRytLKwcWlr7eBIUnZPZRwV8ImppA9h1cC129rhuIuubcOzJ4pM4AwCMby9wbYdynvNxkQMJpOR5TlHPeXvdaw0iALNHCwCA2pERACVgcdxQOHJsN/1Hd3BX+M1gjjI3uBA/wArU1owwv8AJmbPkr8UUzdF3uv+krl0LqKbou91/wBJXLoTPyh43DOppeke8qlVS9I95VK1GNhERAfV6MieNYBC8laY9iD4qOoc0nmwzEdh0TYqLdIlFJsg/ORlW6vrHG/4cV2RjdYbTbiT+y1NfXOubneviwN2z0kqVBZPJ7J2evnbDTsL3u+DRvc47gFjWtJNhrJXVeajIduG0TdJo5eYB8rt+vWGA8AD8SVw6a9kx/T7SQgOq3uqJNVwCWRg9g2uHet2p83uHR20aGnu2xBMbCbjWDci91m56xjC0Pe1pcbNBIBceAB2leyAtaygbI21gCBq/wAdyjjKXJqqmrKeWKp5KOEjlI7vGnZ1zYN1G41a1KKsaqniBLn2ueP8BAR/lxktHiFM9jhaRgc6J29rgL27jst3cFr2YakLaapJ1HldAjgWtB/lSJq0tWy/yWjZoQdPELdD7TJbhe5v8lOHJCfBIrgN6s56+2po8VeFWs1a0bBf5BaImaR8ocbfHqPOHA7R3K9flMLamG/bsWHlqi7gO4LxU/XF7tFftktkzPYdlBul46ju7iso7EogL6bfjc/BYPAqBkmkX67fl/krLy4PCR0AO0aiFnmoKVGjG5uNluzKKMuIIIbudx8FenEorX02/H+FqErQHEA3AJseKosrXhi+Cr3yXJm6vKI6Q5Mc0bb/AJv8L47KZ25g+JWFRT9UeiHun2e1TVOkddxufkO5eKIppUVN2UzdF3uv+krl0LqKbou91/0lcuhZs/KNnjcM6ml6R7yqVVL0j3lUrUY2EREB9BsvLGdKamnhAF5YpGDdrc0gbO9eiuIqoN2MF+NyoyVkouvs5TljLXFp2gkHvGpUKTM6GQD2yOq6aImJ5vI1uvk3byBt0T8lgMgM3U+LykR8yJhHKSnY3saN7uxYZR0umejGSkrR5ZssJ+1YpSxnZygee6MGT/5XXSjjIzMvDhlWypZUPkLGuGi5rQLuFrgg6u5SOokjTsss20WJ1EE8k0rDBazWEWIDtLwPaFuDRZfUQBYDGpbyW4D/ALXvlLT1D2N+z1QprE6Z5NspcNwaHEWKj3KHHqnD4Bpyfa6molEcHMbHzj+oA2O1AZbKnHG0VJLM47GkNG8vdqAH7+Cs81ODPp6AOk6dS90zhvGnYD5AHxWoZY5OYjB9mqsUfHPTRys5SOLSboaW94sBYHv4b1LtPI1zGuZbRc1pbbZokXFuyysgt7K5v6KyrWataNRaT3/9q5e6w2X7layVjHaiCr0jPJlpLI07G28VXQUJmdog2sLk9iuqKWnbfTaTwvr8ArOScNeXRXaN3FTtvZFVJU2X9ZhDoBptfs27irGXEJHCxebL5PWvfqc8kcDsXguxi/7HJSX9QiIpkAiIgCIiApm6Lvdf9JXLoXUU3Rd7r/pK5dCy5+UbPG4Z1NL0j3lUqqXpHvKpWoxsIiIAvWHRGt1z2D+V5L6AuBF3JVabSxrek1zfAgjZ4qPMmcXrsnhLTuoHVMT5HPZJG6172Gs6J3AarKQo6hsY1C547lcUr3P5xNhuAVM4Wacc2jQazK3H6l32iClEEMPOELtb5mnaDfW7w0VtOTWeSiqQGTu+yzCwcyXmjS2Wa7f42Wda8HZuWEx/ImjrtdRA1zv1jmv8XDWfFUvH0XqZukNdG8XbIxwO8OaR8ivKtxiGFpdJKxoG27m/5UWNzLUrT+FUVMQO0MdYFanjebyCDFKKB8kssVRyheZHc46IOoEbNdlDQ0T1o3fKXPBSB2jCXVD/AMrIhcE/3O4+C1WpyfxjFC2peGU3IOD6eJ2olwNwTfZqG0/Bbph/sjDdUb6aJw1El7TJ3aR5y2Sir4526cUjZGn8zCHD4hTUEQc2RJnHylxmoouSqKLkYho8s9gJ0yNm/U2+ta7m+zpy0BEU95Kc7tr4+1nZ2LoRzAQQQCDqIOsEHcQohzhZng7SqKAAHWXwjfxMfp+COLW6CknsyT6XGY5o2yxOEkbxqc0/v2pK+N+/RPErnLI/LaowuU2u6Mm0kTth42H5XdqnLBcdgrYhLTv0m6tJp6Ubv0uH871bjkpf6U5YuP8AhkHNsVSiK8yhERdAREQBERAEREBTN0Xe6/6SuXQuopui73X/AElcuhZc/KNnjcM6ml6R7yqVVL0j3lUrUY2EREAREQFTAL6zYL3lqyea3UNnarZekL9E3222d640ST+jIaYiYBv4cSvYO1XKxUd3vF9dyq8SxBrQS5waxmtxOywVbiWqZTlTlNFh9O6eXdqa0bXu3ALnvHMoazGqgHRLnMD+TjZtazaQ0bSdXyVxnKy5OJ1HMuIIriMfq4vPaf2Wt4Li0lJPHPEbPicHN8Nx7CLjxWWUrNcY0ZOXJl3s4VgJJbUPhladrOaxzCRtFyXjwWNwzF56ZwfBK+Mje0kLZ6/H2R1VRbXS4gwOc3gX69No3ObJp27Cr7NPyUks9NMxkjXt0mggHnNOux2jm8FyKt0dk6Vl7gGfWois2qjbM3UNIcx47Tucfgt+wjOXRVTgYpuTc7ayXmm/f0fmsBlBmZpZm8pSvdA7e08+Md2/5qOMbzdVtLcmLlGD80fOAHbwVq1x5Knon9kl5xM3kdc01NKAycC7mi2jMOw/q/dRHg2Nz4dPpMJY5ps9jr2cN7XNXvg+WdZRn8OZ1h+V3Ob3WOzwVzlHlNDiDeUkh5KpG17OhIODm7Qe26i3F7rYlFSWz3RM2SuVcOIRacZs4dNh6TD/ACO1Zpcz4NjUtJK2WFxa4fBw4OG8KeckMr48Ri0m82RttNm8HiOIV+PJq2fJmy4tO64M+iIrigIiIAiIgCIiApm6Lvdf9JXLoXUU3Rd7r/pK5dCy5+UbPG4Z1NL0j3lUqqXpHvKpWoxsIiIAiIgCIiAqa+2xQ1nPy5+0PNNA78Jh57gf/Y7h7oWy50cs/s0f2eF34so5xH5GH+T+yjzIXJF2IVFjcRR2Mjuz9I7Ss+SVvSjTihS1yPfJvIKSqpp6l12sYx5jG+R7Ru7FqZC6hhpWMYI2tAY0aIaNgFrWXOWVGFfZauaLcx7rdrTrBVeTHpSLcWTW2YxzybXOzUOwLYMgMQ5DEKd3F2ge5/M/la6vSnmLHNcNrSCO8a1UnTsuatUdStfa43FUq2wytbNDHI3W17GkfBXK9A8tmGxnI6kq78rC3SP5281/+4bVoON5l3C7qWUO/sk1HuDhq+KldFGUIy5LI5JR4ZzXi2TdTSG00LmW32u3wcNSowPGpaOZssTrOb8HDeHDeCulZIw4WcA4cCAR8CtTxrNfRVFy1hhcd8eoX4lp2qh4Wv1L1nT2kjYMDxVtVTxTNFhI0Gx3HYfmCr5W+G0DYImRM6MbQ0eH/etXC0oyvnYIiLpwIiIAiIgKZui73X/SVy6F1FN0Xe6/6SuXQsuflGzxuGdTS9I95VKql6R7yqVqMbCIiAIiIAsRlVlGygp3Su1nYxv6nnYO7isrJIGglxsACSeAGslQBl3lW6vqSQfwmXbG3db9Xef8KvJPSi3Fj1sx8EM+JVdtb5ZnEk8L6yewAKfcm8n46GBsMe7W529zjtJWu5sMkPskHLSN/GmAOvaxm0DvO0rdlHFCt2SzZLelcBRDnowjRninA1SN0Xe8zZ8Rf4KXlq2cvB/tNBJYXdFaRvhqP/ElSyK4kMUtMkQCiIsJ6JN2aLF+WojETd0Drf6Ha2j5FbyoQzR4vyNbyZPNnaW9mkOcD8AfipvW3E7iefmjUgiIrSoIiIAiIgCIiAIiIAiIgKZui73X/SVy6F1FN0Xe6/6SuXQsuflGzxuGdTS9I95VKql6R7yqVqMbCIiAIioqJxGxz3GzWAuJ4AC5QEf528quRiFLGefKLvttbHuHif2K1LNhkl9rn5WRv4MJBPB79ob3bytexrEX11W9+0yvs0cATZoHYp8yXwJtFSxwjaBd54vOs/48Fmj/ACTv6Ncv44V9mVREWkyBUyxB7S12xwIPcRY/JVIgOa8pcKNLVSwkdB5t7p1j5ELGKTs9OEBskNQB0wWO726wT2nSPwUYrBOOl0elCWqKZ70VU6KRkjTYscHDvBuulMHxJtTBHM3ZI0Hx3jwNwuZFL2ZrHtOKSmcdcZ02e6doHcdfirMMqdFWeNxsklERazEEREAREQBERAEREAREQFM3Rd7r/pK5dC6im6Lvdf8ASVy6Flz8o2eNwzqaXpHvKpVUvSPeVStRjYREQBa9nBmLMOqC3bogeDjY/IrYVTJGHCzgCDtBAIPeCuNWqOxdOzmTDq90ErJWW0mG4uLi/aFIOGZ6pRYTwMfxcw6B/wBuxSDV5E0MvTpozfhdv0kLW8SzN0r7mKSSI9tnNHht+az+uceGanlxz/ZF9h2dehltpPdEf726r97brZ6LFoZgDFKx9+Dmk/C91EOJZnKuO5ieyYD/AEOPc03WrVmCVdGbviliPGzh8CE9klyjnqhL9WdJFfFAGF5xq6nsBMXtH5XgOHx2/NbhhGelpsKmC3F0Z1D/AEH/ACprNFlbwSRsuczC+Xw+Ww1xWkHHm6iB8VAS6Cflth88DyamMNc1wLXGztYNgWrn+RtiRe9t/FVZqbtF+C0mmUrMZJ42aOrimGxps4cWHUQsOvoVKdF7VqjqSOQOAcDcEAg8QVUsHkPDKyggExBdoC1tzD0Qe2yzi9BO0eY1ToIiLpwIiIAiIgCIiAIiICmbou91/wBJXLoXUU3Rd7r/AKSuXQsuflGzxuGdTS9I95VKxeTGPtrqWOcW0nC0gH5ZWgB4tuF+cOxwWUWlO0ZJKnQREXTgREQBERAF8ewEEEAg7QdYK+ogNdxbN9Q1Ot0AY7jHzPEgbVpWLZlXC5ppw7+2QWPgRq+KldFB44ssjllH7ImzX5IwMxR0GJtaHtZpRRvI5OR1+Ox2rYN+vgrTPZhVHT1zRR6A0mXlZHbQY8G1gBqGrXZSbj+SlPXAcsw6Tei9p0Xt7A7goOy4wVlHWSQsc5waGG7tbuc0O1nftWWeNx3NmPKp7fZgF9XxFUWnQmbuu5bDoDfW0Fn+w6K2NR3mXrtKmmjJ6DwR3OBJ+akRb4O4o83IqkwiIpkAiIgCIiAIiIAiIgKZui73X/SVy6F0VlhlA2hpJJTYuILIwb2dI8G17bgAXHsb2rnS4WTO96Nvjqk2Z/I7LKXDpdJvPjfYSRk6nAbxweNdj2kG4JCmLB84lDUtvy7YXAAlkxEZHYHO5rvA+CIoRyOJZPFGe7L7720XXKfzovUn3touuU3nRepEU/eyr48ex97aLrlN50XqT720XXKbzovUiJ72Pjx7H3touuU3nRepPvbRdcpvOi9SInvY+PHsfe2i65TedF6k+9tF1ym86L1Iie9j48ex97aLrlN50XqT720XXKbzovUiJ72Pjx7H3touuU3nRepQrl7OKivmkjex7SWgOD4yCA0DUdLsXxFCeRyVFkMSg7Rr/wBlPFv+9nqT7KeLf97PUiKstN6zT4qylqJRNLHGx8eoukjA0g4H9XC6lH720XXKbzovUiK2OVxVFM8Kk7H3touuU3nRepPvbRdcpvOi9SIpe9kPjx7H3touuU3nRepPvbRdcpvOi9SInvY+PHsfe2i65TedF6k+9tF1ym86L1Iie9j48ex97aLrlN50XqT720XXKbzovUiJ72Pjx7H3touuU3nRepWGMZxqCmH/AL2zOIJDYSJCewvHMb4nw4kR5pHV48SGsrcrpcRm05OaxtxHGDdrGnb3uNhd2+w2AADBIipbsvSrZH//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ES"/>
          </a:p>
        </p:txBody>
      </p:sp>
      <p:sp>
        <p:nvSpPr>
          <p:cNvPr id="23558" name="AutoShape 9" descr="data:image/jpeg;base64,/9j/4AAQSkZJRgABAQAAAQABAAD/2wCEAAkGBhMQERQUEhIVFBUTFxEYFhgXGBQVFRUVFRcWFBoYFRQXGyYeHBokGRQXHy8jJCcpLCwsGB4xNTAqNSYrLCkBCQoKDgwOGg8PGjUkHyQsNCwsLCwsMCkuKSwsLCwsLCwsLCkwLCksLCwpLCkpKSwpKSkpKSwsLCwsKSwpLCksLP/AABEIANgA6gMBIgACEQEDEQH/xAAcAAEAAQUBAQAAAAAAAAAAAAAABwIEBQYIAwH/xABAEAABAwIBBwkFBwMEAwAAAAABAAIDBBEFBgcSITFBURMiMlRhcYGT0hVykaGyFBYjQlKxwQhi0YKSouEkM8L/xAAZAQEAAwEBAAAAAAAAAAAAAAAAAgMEAQX/xAAlEQACAgEEAgICAwAAAAAAAAAAAQIRAxIhMVEEExRBIjIjQnH/2gAMAwEAAhEDEQA/AIyyLyJkxKQgHk4mW5SQgkD+1g3vI12uNWs9sv4Tm9oaZthTtkOq7pgJXG3AOGi3/SB4rJZO4G2ipo4G2/DHPIvzpHa3u17i7Z2ALIrZDGktzDkytukWbsEpztpqfyYfSvnsKm6tT+TD6FeoraRTqfZZewqbq1P5MPoT2FTdWp/Jh9CvUSkNT7LL2FTdWp/Jh9Cewqbq1P5MPoV6iUhqfZZewqbq1P5MPoT2FTdWp/Jh9CvUSkNT7LL2FTdWp/Jh9Cewqbq1P5MPoV6iUhqfZZewqbq1P5MPoT2FTdWp/Jh9CvUSkNT7LL2FTdWp/Jh9Cewqbq1P5MPoV6iUhqfZZewqbq1P5MPoT2FTdWp/Jh9CvUSkNT7LL2FTdWp/Jh9Cewqbq1P5MPoV8BfYshHgMrhewHedai9K5JLW+DA+wqbq1P5MPoT2FTdWp/Jh9C2iiycJ1ym3YP5KvZcnoiNVweIVbyQTLViyNWaV7CpurU/kw+hPYVN1an8mH0LcoMnGDpEuPwHwXnWZOtIvGbHgdh/wnsgPVkqzUfYVN1an8mH0J7CpurU/kw+hZiXCZW7WG3ZrVorVpfBU9S5LL2HTWI+zQWcLH8GHWDuPNWHxbN1QVDbcg2FwFg+G0ZGu+toGg7xF+0LZURxT+jinJfZz1llkZLhsoa46cb7mOQCwda1wRucLi47QdYK11dH5W4C2tpJYXajol8Z/TIwEtPcdbT2OK5zDFjyQ0s3Yp60dTS9I95VKql6R7yqVtPPYREXQEREAREQBF9sq2RXaSPy7e5cFHmi96SLS0h2fNfKSO7wD4pZ1R4PFF68ld+j2pUts4gdiWKPJF6SxaNr7SLrzQ5VBF6U8Be4NbtK2qhwpkQ2XO8naoTyKJZjxuZYZO0ItyhGs6m9g4qvKjK2mw2HlamTRGxrRre88Gt2lZkBQhn5yMrKieOoha6aJrNEtbrMZGsnRGs37FjlLU7N8I6VR41mf+oqZmw0cEUQkcGtfM7WCTYEm+iAt7jybxl7fxMVYxx2iOCLRHcXNuubKbJire8NZTTl1wLcm8WPaSNS6pzeUlXFh8LK43maCDru4N/KHHiBqUSRH+UmT+UdKHSw132loBuGtY14A4MI1nuWgRZ78XjNnTh1tRDoohs1a7NBuuo1x5l8IxiVXyXQ5aS3ffnf8roCS8A/qNkBArKdrm6udFcO7y1xsfBSrg9RR4lGJ6d+k1222otdwc3cexcgKav6b4puVqXWPIaLQeBkvqt22uuptcHHFPkk/EsFdFzgdJvzHesat5ewEEHYVptbTGN7mkGwJt2jitWLJq2ZizY1HdFtN0Xe6/wCkrl0LqKbou91/0lcuhQz8ot8bhnU0vSPeVSqpeke8qlajGwiIgCIiAKvkza+79lVFDpbNvBelK/QdZ2w6jdcbJJdn2kYHgtO0ax2KuhaWvc08F7fZNFwc3ZvC9Z3tYC95DQwElx1ADfcqtyLoxPCnp9GQ8CNSofLHC9znvawf3OA7dhURZcZ6ZHvMVAdBguDKQNJ3uA7B27VGFbiMs7tOWR8jjvcS4/Eql5S6OI6bjypohKf/AC4b7hpBX1M9kshc17XN1Ws4G5XJquKPEJITpRSPjPFri0/ELntZ31I6qqGF8hA3WHcvOraGkNG7b3qLs22dl2mKetOlpmzJT0g46g1/EHj2qW46SxLn99uCujNMonjaLjJyDnlx4avjtWxLBYAS6R791gB+6zqz5X+Rowr8QiIqy0+AL6isMdqnxU08kbS57I5HNaBclzWkgAb9aAj/ADsZ2GUDXU1MQ+peCCd0IO8/3WOoblBOC5H1uIP/AAIJJCTznkENBO9zipqzW5sInxfbcQiMtRM5zw2W5DQTtcw7XHbr2alLEULWANa0NA1AAWAHYEBCOS/9OusPrpu+OL+ZDu7gpkwfBYaOJsNPGI427Gj9yTrJ7VeogCx2OUgfGTvbrH8rIrwrj+G/3XfspRdNEZJNOzSJui73X/SVy8F1DL0He6/6SuXgrs/0UeNwzqaXpHvKpVUvSPeVStRjYREQBVNF9psqV6spi4XFj46/guHUis0z26xr7QrsSte277C22+q3bcrBY/lWzDIeUnBIOpjRtc7gOxQRlXl/VYhIS+Qsj16MbDZoHA26XiqJzo044WTdjOdTD6Q6BlMrm7RENO1t2kSB81G+cPO2K6DkKZr42OP4hdYOcBsbqJ1cfBRmioc2zQoJBEX2ygTPiKRMjM0klU0S1RdDERdoAHKPB3gHYFt2IZlKR8donyRvA1OJDmk8XD/FkBBzXEEEaiF0tm5x04hh0Tnuu9n4cnEluz/jZc+5R5NzUEximbY7WkdFzdxaVLOYGX/x6lvCRp+IA/hWQdMhNWiXsJe1jiwWBIv8FllrwcIzp7CN6vqTHWP6XNPbs+KlODe6IQmlszJovjXXFxvX1Ulx51FQ2NrnvcGtaCXE6gANZJKi/GP6hKGJxbDHLNY20gGtYe1pJufgFIuPYQ2sppad5IbMxzCRtAO8LnjHsweIQOPIaFQzcWkNdr4sKA3Wi/qPpiRytLKwcWlr7eBIUnZPZRwV8ImppA9h1cC129rhuIuubcOzJ4pM4AwCMby9wbYdynvNxkQMJpOR5TlHPeXvdaw0iALNHCwCA2pERACVgcdxQOHJsN/1Hd3BX+M1gjjI3uBA/wArU1owwv8AJmbPkr8UUzdF3uv+krl0LqKbou91/wBJXLoTPyh43DOppeke8qlVS9I95VK1GNhERAfV6MieNYBC8laY9iD4qOoc0nmwzEdh0TYqLdIlFJsg/ORlW6vrHG/4cV2RjdYbTbiT+y1NfXOubneviwN2z0kqVBZPJ7J2evnbDTsL3u+DRvc47gFjWtJNhrJXVeajIduG0TdJo5eYB8rt+vWGA8AD8SVw6a9kx/T7SQgOq3uqJNVwCWRg9g2uHet2p83uHR20aGnu2xBMbCbjWDci91m56xjC0Pe1pcbNBIBceAB2leyAtaygbI21gCBq/wAdyjjKXJqqmrKeWKp5KOEjlI7vGnZ1zYN1G41a1KKsaqniBLn2ueP8BAR/lxktHiFM9jhaRgc6J29rgL27jst3cFr2YakLaapJ1HldAjgWtB/lSJq0tWy/yWjZoQdPELdD7TJbhe5v8lOHJCfBIrgN6s56+2po8VeFWs1a0bBf5BaImaR8ocbfHqPOHA7R3K9flMLamG/bsWHlqi7gO4LxU/XF7tFftktkzPYdlBul46ju7iso7EogL6bfjc/BYPAqBkmkX67fl/krLy4PCR0AO0aiFnmoKVGjG5uNluzKKMuIIIbudx8FenEorX02/H+FqErQHEA3AJseKosrXhi+Cr3yXJm6vKI6Q5Mc0bb/AJv8L47KZ25g+JWFRT9UeiHun2e1TVOkddxufkO5eKIppUVN2UzdF3uv+krl0LqKbou91/0lcuhZs/KNnjcM6ml6R7yqVVL0j3lUrUY2EREB9BsvLGdKamnhAF5YpGDdrc0gbO9eiuIqoN2MF+NyoyVkouvs5TljLXFp2gkHvGpUKTM6GQD2yOq6aImJ5vI1uvk3byBt0T8lgMgM3U+LykR8yJhHKSnY3saN7uxYZR0umejGSkrR5ZssJ+1YpSxnZygee6MGT/5XXSjjIzMvDhlWypZUPkLGuGi5rQLuFrgg6u5SOokjTsss20WJ1EE8k0rDBazWEWIDtLwPaFuDRZfUQBYDGpbyW4D/ALXvlLT1D2N+z1QprE6Z5NspcNwaHEWKj3KHHqnD4Bpyfa6molEcHMbHzj+oA2O1AZbKnHG0VJLM47GkNG8vdqAH7+Cs81ODPp6AOk6dS90zhvGnYD5AHxWoZY5OYjB9mqsUfHPTRys5SOLSboaW94sBYHv4b1LtPI1zGuZbRc1pbbZokXFuyysgt7K5v6KyrWataNRaT3/9q5e6w2X7layVjHaiCr0jPJlpLI07G28VXQUJmdog2sLk9iuqKWnbfTaTwvr8ArOScNeXRXaN3FTtvZFVJU2X9ZhDoBptfs27irGXEJHCxebL5PWvfqc8kcDsXguxi/7HJSX9QiIpkAiIgCIiApm6Lvdf9JXLoXUU3Rd7r/pK5dCy5+UbPG4Z1NL0j3lUqqXpHvKpWoxsIiIAvWHRGt1z2D+V5L6AuBF3JVabSxrek1zfAgjZ4qPMmcXrsnhLTuoHVMT5HPZJG6172Gs6J3AarKQo6hsY1C547lcUr3P5xNhuAVM4Wacc2jQazK3H6l32iClEEMPOELtb5mnaDfW7w0VtOTWeSiqQGTu+yzCwcyXmjS2Wa7f42Wda8HZuWEx/ImjrtdRA1zv1jmv8XDWfFUvH0XqZukNdG8XbIxwO8OaR8ivKtxiGFpdJKxoG27m/5UWNzLUrT+FUVMQO0MdYFanjebyCDFKKB8kssVRyheZHc46IOoEbNdlDQ0T1o3fKXPBSB2jCXVD/AMrIhcE/3O4+C1WpyfxjFC2peGU3IOD6eJ2olwNwTfZqG0/Bbph/sjDdUb6aJw1El7TJ3aR5y2Sir4526cUjZGn8zCHD4hTUEQc2RJnHylxmoouSqKLkYho8s9gJ0yNm/U2+ta7m+zpy0BEU95Kc7tr4+1nZ2LoRzAQQQCDqIOsEHcQohzhZng7SqKAAHWXwjfxMfp+COLW6CknsyT6XGY5o2yxOEkbxqc0/v2pK+N+/RPErnLI/LaowuU2u6Mm0kTth42H5XdqnLBcdgrYhLTv0m6tJp6Ubv0uH871bjkpf6U5YuP8AhkHNsVSiK8yhERdAREQBERAEREBTN0Xe6/6SuXQuopui73X/AElcuhZc/KNnjcM6ml6R7yqVVL0j3lUrUY2EREAREQFTAL6zYL3lqyea3UNnarZekL9E3222d640ST+jIaYiYBv4cSvYO1XKxUd3vF9dyq8SxBrQS5waxmtxOywVbiWqZTlTlNFh9O6eXdqa0bXu3ALnvHMoazGqgHRLnMD+TjZtazaQ0bSdXyVxnKy5OJ1HMuIIriMfq4vPaf2Wt4Li0lJPHPEbPicHN8Nx7CLjxWWUrNcY0ZOXJl3s4VgJJbUPhladrOaxzCRtFyXjwWNwzF56ZwfBK+Mje0kLZ6/H2R1VRbXS4gwOc3gX69No3ObJp27Cr7NPyUks9NMxkjXt0mggHnNOux2jm8FyKt0dk6Vl7gGfWois2qjbM3UNIcx47Tucfgt+wjOXRVTgYpuTc7ayXmm/f0fmsBlBmZpZm8pSvdA7e08+Md2/5qOMbzdVtLcmLlGD80fOAHbwVq1x5Knon9kl5xM3kdc01NKAycC7mi2jMOw/q/dRHg2Nz4dPpMJY5ps9jr2cN7XNXvg+WdZRn8OZ1h+V3Ob3WOzwVzlHlNDiDeUkh5KpG17OhIODm7Qe26i3F7rYlFSWz3RM2SuVcOIRacZs4dNh6TD/ACO1Zpcz4NjUtJK2WFxa4fBw4OG8KeckMr48Ri0m82RttNm8HiOIV+PJq2fJmy4tO64M+iIrigIiIAiIgCIiApm6Lvdf9JXLoXUU3Rd7r/pK5dCy5+UbPG4Z1NL0j3lUqqXpHvKpWoxsIiIAiIgCIiAqa+2xQ1nPy5+0PNNA78Jh57gf/Y7h7oWy50cs/s0f2eF34so5xH5GH+T+yjzIXJF2IVFjcRR2Mjuz9I7Ss+SVvSjTihS1yPfJvIKSqpp6l12sYx5jG+R7Ru7FqZC6hhpWMYI2tAY0aIaNgFrWXOWVGFfZauaLcx7rdrTrBVeTHpSLcWTW2YxzybXOzUOwLYMgMQ5DEKd3F2ge5/M/la6vSnmLHNcNrSCO8a1UnTsuatUdStfa43FUq2wytbNDHI3W17GkfBXK9A8tmGxnI6kq78rC3SP5281/+4bVoON5l3C7qWUO/sk1HuDhq+KldFGUIy5LI5JR4ZzXi2TdTSG00LmW32u3wcNSowPGpaOZssTrOb8HDeHDeCulZIw4WcA4cCAR8CtTxrNfRVFy1hhcd8eoX4lp2qh4Wv1L1nT2kjYMDxVtVTxTNFhI0Gx3HYfmCr5W+G0DYImRM6MbQ0eH/etXC0oyvnYIiLpwIiIAiIgKZui73X/SVy6F1FN0Xe6/6SuXQsuflGzxuGdTS9I95VKql6R7yqVqMbCIiAIiIAsRlVlGygp3Su1nYxv6nnYO7isrJIGglxsACSeAGslQBl3lW6vqSQfwmXbG3db9Xef8KvJPSi3Fj1sx8EM+JVdtb5ZnEk8L6yewAKfcm8n46GBsMe7W529zjtJWu5sMkPskHLSN/GmAOvaxm0DvO0rdlHFCt2SzZLelcBRDnowjRninA1SN0Xe8zZ8Rf4KXlq2cvB/tNBJYXdFaRvhqP/ElSyK4kMUtMkQCiIsJ6JN2aLF+WojETd0Drf6Ha2j5FbyoQzR4vyNbyZPNnaW9mkOcD8AfipvW3E7iefmjUgiIrSoIiIAiIgCIiAIiIAiIgKZui73X/SVy6F1FN0Xe6/6SuXQsuflGzxuGdTS9I95VKql6R7yqVqMbCIiAIioqJxGxz3GzWAuJ4AC5QEf528quRiFLGefKLvttbHuHif2K1LNhkl9rn5WRv4MJBPB79ob3bytexrEX11W9+0yvs0cATZoHYp8yXwJtFSxwjaBd54vOs/48Fmj/ACTv6Ncv44V9mVREWkyBUyxB7S12xwIPcRY/JVIgOa8pcKNLVSwkdB5t7p1j5ELGKTs9OEBskNQB0wWO726wT2nSPwUYrBOOl0elCWqKZ70VU6KRkjTYscHDvBuulMHxJtTBHM3ZI0Hx3jwNwuZFL2ZrHtOKSmcdcZ02e6doHcdfirMMqdFWeNxsklERazEEREAREQBERAEREAREQFM3Rd7r/pK5dC6im6Lvdf8ASVy6Flz8o2eNwzqaXpHvKpVUvSPeVStRjYREQBa9nBmLMOqC3bogeDjY/IrYVTJGHCzgCDtBAIPeCuNWqOxdOzmTDq90ErJWW0mG4uLi/aFIOGZ6pRYTwMfxcw6B/wBuxSDV5E0MvTpozfhdv0kLW8SzN0r7mKSSI9tnNHht+az+uceGanlxz/ZF9h2dehltpPdEf726r97brZ6LFoZgDFKx9+Dmk/C91EOJZnKuO5ieyYD/AEOPc03WrVmCVdGbviliPGzh8CE9klyjnqhL9WdJFfFAGF5xq6nsBMXtH5XgOHx2/NbhhGelpsKmC3F0Z1D/AEH/ACprNFlbwSRsuczC+Xw+Ww1xWkHHm6iB8VAS6Cflth88DyamMNc1wLXGztYNgWrn+RtiRe9t/FVZqbtF+C0mmUrMZJ42aOrimGxps4cWHUQsOvoVKdF7VqjqSOQOAcDcEAg8QVUsHkPDKyggExBdoC1tzD0Qe2yzi9BO0eY1ToIiLpwIiIAiIgCIiAIiICmbou91/wBJXLoXUU3Rd7r/AKSuXQsuflGzxuGdTS9I95VKxeTGPtrqWOcW0nC0gH5ZWgB4tuF+cOxwWUWlO0ZJKnQREXTgREQBERAF8ewEEEAg7QdYK+ogNdxbN9Q1Ot0AY7jHzPEgbVpWLZlXC5ppw7+2QWPgRq+KldFB44ssjllH7ImzX5IwMxR0GJtaHtZpRRvI5OR1+Ox2rYN+vgrTPZhVHT1zRR6A0mXlZHbQY8G1gBqGrXZSbj+SlPXAcsw6Tei9p0Xt7A7goOy4wVlHWSQsc5waGG7tbuc0O1nftWWeNx3NmPKp7fZgF9XxFUWnQmbuu5bDoDfW0Fn+w6K2NR3mXrtKmmjJ6DwR3OBJ+akRb4O4o83IqkwiIpkAiIgCIiAIiIAiIgKZui73X/SVy6F0VlhlA2hpJJTYuILIwb2dI8G17bgAXHsb2rnS4WTO96Nvjqk2Z/I7LKXDpdJvPjfYSRk6nAbxweNdj2kG4JCmLB84lDUtvy7YXAAlkxEZHYHO5rvA+CIoRyOJZPFGe7L7720XXKfzovUn3touuU3nRepEU/eyr48ex97aLrlN50XqT720XXKbzovUiJ72Pjx7H3touuU3nRepPvbRdcpvOi9SInvY+PHsfe2i65TedF6k+9tF1ym86L1Iie9j48ex97aLrlN50XqT720XXKbzovUiJ72Pjx7H3touuU3nRepQrl7OKivmkjex7SWgOD4yCA0DUdLsXxFCeRyVFkMSg7Rr/wBlPFv+9nqT7KeLf97PUiKstN6zT4qylqJRNLHGx8eoukjA0g4H9XC6lH720XXKbzovUiK2OVxVFM8Kk7H3touuU3nRepPvbRdcpvOi9SIpe9kPjx7H3touuU3nRepPvbRdcpvOi9SInvY+PHsfe2i65TedF6k+9tF1ym86L1Iie9j48ex97aLrlN50XqT720XXKbzovUiJ72Pjx7H3touuU3nRepWGMZxqCmH/AL2zOIJDYSJCewvHMb4nw4kR5pHV48SGsrcrpcRm05OaxtxHGDdrGnb3uNhd2+w2AADBIipbsvSrZH//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ES"/>
          </a:p>
        </p:txBody>
      </p:sp>
      <p:sp>
        <p:nvSpPr>
          <p:cNvPr id="23559" name="AutoShape 11" descr="data:image/jpeg;base64,/9j/4AAQSkZJRgABAQAAAQABAAD/2wCEAAkGBhMQERQUEhIVFBUTFxEYFhgXGBQVFRUVFRcWFBoYFRQXGyYeHBokGRQXHy8jJCcpLCwsGB4xNTAqNSYrLCkBCQoKDgwOGg8PGjUkHyQsNCwsLCwsMCkuKSwsLCwsLCwsLCkwLCksLCwpLCkpKSwpKSkpKSwsLCwsKSwpLCksLP/AABEIANgA6gMBIgACEQEDEQH/xAAcAAEAAQUBAQAAAAAAAAAAAAAABwIEBQYIAwH/xABAEAABAwIBBwkFBwMEAwAAAAABAAIDBBEFBgcSITFBURMiMlRhcYGT0hVykaGyFBYjQlKxwQhi0YKSouEkM8L/xAAZAQEAAwEBAAAAAAAAAAAAAAAAAgMEAQX/xAAlEQACAgEEAgICAwAAAAAAAAAAAQIRAxIhMVEEExRBIjIjQnH/2gAMAwEAAhEDEQA/AIyyLyJkxKQgHk4mW5SQgkD+1g3vI12uNWs9sv4Tm9oaZthTtkOq7pgJXG3AOGi3/SB4rJZO4G2ipo4G2/DHPIvzpHa3u17i7Z2ALIrZDGktzDkytukWbsEpztpqfyYfSvnsKm6tT+TD6FeoraRTqfZZewqbq1P5MPoT2FTdWp/Jh9CvUSkNT7LL2FTdWp/Jh9Cewqbq1P5MPoV6iUhqfZZewqbq1P5MPoT2FTdWp/Jh9CvUSkNT7LL2FTdWp/Jh9Cewqbq1P5MPoV6iUhqfZZewqbq1P5MPoT2FTdWp/Jh9CvUSkNT7LL2FTdWp/Jh9Cewqbq1P5MPoV6iUhqfZZewqbq1P5MPoT2FTdWp/Jh9CvUSkNT7LL2FTdWp/Jh9Cewqbq1P5MPoV8BfYshHgMrhewHedai9K5JLW+DA+wqbq1P5MPoT2FTdWp/Jh9C2iiycJ1ym3YP5KvZcnoiNVweIVbyQTLViyNWaV7CpurU/kw+hPYVN1an8mH0LcoMnGDpEuPwHwXnWZOtIvGbHgdh/wnsgPVkqzUfYVN1an8mH0J7CpurU/kw+hZiXCZW7WG3ZrVorVpfBU9S5LL2HTWI+zQWcLH8GHWDuPNWHxbN1QVDbcg2FwFg+G0ZGu+toGg7xF+0LZURxT+jinJfZz1llkZLhsoa46cb7mOQCwda1wRucLi47QdYK11dH5W4C2tpJYXajol8Z/TIwEtPcdbT2OK5zDFjyQ0s3Yp60dTS9I95VKql6R7yqVtPPYREXQEREAREQBF9sq2RXaSPy7e5cFHmi96SLS0h2fNfKSO7wD4pZ1R4PFF68ld+j2pUts4gdiWKPJF6SxaNr7SLrzQ5VBF6U8Be4NbtK2qhwpkQ2XO8naoTyKJZjxuZYZO0ItyhGs6m9g4qvKjK2mw2HlamTRGxrRre88Gt2lZkBQhn5yMrKieOoha6aJrNEtbrMZGsnRGs37FjlLU7N8I6VR41mf+oqZmw0cEUQkcGtfM7WCTYEm+iAt7jybxl7fxMVYxx2iOCLRHcXNuubKbJire8NZTTl1wLcm8WPaSNS6pzeUlXFh8LK43maCDru4N/KHHiBqUSRH+UmT+UdKHSw132loBuGtY14A4MI1nuWgRZ78XjNnTh1tRDoohs1a7NBuuo1x5l8IxiVXyXQ5aS3ffnf8roCS8A/qNkBArKdrm6udFcO7y1xsfBSrg9RR4lGJ6d+k1222otdwc3cexcgKav6b4puVqXWPIaLQeBkvqt22uuptcHHFPkk/EsFdFzgdJvzHesat5ewEEHYVptbTGN7mkGwJt2jitWLJq2ZizY1HdFtN0Xe6/wCkrl0LqKbou91/0lcuhQz8ot8bhnU0vSPeVSqpeke8qlajGwiIgCIiAKvkza+79lVFDpbNvBelK/QdZ2w6jdcbJJdn2kYHgtO0ax2KuhaWvc08F7fZNFwc3ZvC9Z3tYC95DQwElx1ADfcqtyLoxPCnp9GQ8CNSofLHC9znvawf3OA7dhURZcZ6ZHvMVAdBguDKQNJ3uA7B27VGFbiMs7tOWR8jjvcS4/Eql5S6OI6bjypohKf/AC4b7hpBX1M9kshc17XN1Ws4G5XJquKPEJITpRSPjPFri0/ELntZ31I6qqGF8hA3WHcvOraGkNG7b3qLs22dl2mKetOlpmzJT0g46g1/EHj2qW46SxLn99uCujNMonjaLjJyDnlx4avjtWxLBYAS6R791gB+6zqz5X+Rowr8QiIqy0+AL6isMdqnxU08kbS57I5HNaBclzWkgAb9aAj/ADsZ2GUDXU1MQ+peCCd0IO8/3WOoblBOC5H1uIP/AAIJJCTznkENBO9zipqzW5sInxfbcQiMtRM5zw2W5DQTtcw7XHbr2alLEULWANa0NA1AAWAHYEBCOS/9OusPrpu+OL+ZDu7gpkwfBYaOJsNPGI427Gj9yTrJ7VeogCx2OUgfGTvbrH8rIrwrj+G/3XfspRdNEZJNOzSJui73X/SVy8F1DL0He6/6SuXgrs/0UeNwzqaXpHvKpVUvSPeVStRjYREQBVNF9psqV6spi4XFj46/guHUis0z26xr7QrsSte277C22+q3bcrBY/lWzDIeUnBIOpjRtc7gOxQRlXl/VYhIS+Qsj16MbDZoHA26XiqJzo044WTdjOdTD6Q6BlMrm7RENO1t2kSB81G+cPO2K6DkKZr42OP4hdYOcBsbqJ1cfBRmioc2zQoJBEX2ygTPiKRMjM0klU0S1RdDERdoAHKPB3gHYFt2IZlKR8donyRvA1OJDmk8XD/FkBBzXEEEaiF0tm5x04hh0Tnuu9n4cnEluz/jZc+5R5NzUEximbY7WkdFzdxaVLOYGX/x6lvCRp+IA/hWQdMhNWiXsJe1jiwWBIv8FllrwcIzp7CN6vqTHWP6XNPbs+KlODe6IQmlszJovjXXFxvX1Ulx51FQ2NrnvcGtaCXE6gANZJKi/GP6hKGJxbDHLNY20gGtYe1pJufgFIuPYQ2sppad5IbMxzCRtAO8LnjHsweIQOPIaFQzcWkNdr4sKA3Wi/qPpiRytLKwcWlr7eBIUnZPZRwV8ImppA9h1cC129rhuIuubcOzJ4pM4AwCMby9wbYdynvNxkQMJpOR5TlHPeXvdaw0iALNHCwCA2pERACVgcdxQOHJsN/1Hd3BX+M1gjjI3uBA/wArU1owwv8AJmbPkr8UUzdF3uv+krl0LqKbou91/wBJXLoTPyh43DOppeke8qlVS9I95VK1GNhERAfV6MieNYBC8laY9iD4qOoc0nmwzEdh0TYqLdIlFJsg/ORlW6vrHG/4cV2RjdYbTbiT+y1NfXOubneviwN2z0kqVBZPJ7J2evnbDTsL3u+DRvc47gFjWtJNhrJXVeajIduG0TdJo5eYB8rt+vWGA8AD8SVw6a9kx/T7SQgOq3uqJNVwCWRg9g2uHet2p83uHR20aGnu2xBMbCbjWDci91m56xjC0Pe1pcbNBIBceAB2leyAtaygbI21gCBq/wAdyjjKXJqqmrKeWKp5KOEjlI7vGnZ1zYN1G41a1KKsaqniBLn2ueP8BAR/lxktHiFM9jhaRgc6J29rgL27jst3cFr2YakLaapJ1HldAjgWtB/lSJq0tWy/yWjZoQdPELdD7TJbhe5v8lOHJCfBIrgN6s56+2po8VeFWs1a0bBf5BaImaR8ocbfHqPOHA7R3K9flMLamG/bsWHlqi7gO4LxU/XF7tFftktkzPYdlBul46ju7iso7EogL6bfjc/BYPAqBkmkX67fl/krLy4PCR0AO0aiFnmoKVGjG5uNluzKKMuIIIbudx8FenEorX02/H+FqErQHEA3AJseKosrXhi+Cr3yXJm6vKI6Q5Mc0bb/AJv8L47KZ25g+JWFRT9UeiHun2e1TVOkddxufkO5eKIppUVN2UzdF3uv+krl0LqKbou91/0lcuhZs/KNnjcM6ml6R7yqVVL0j3lUrUY2EREB9BsvLGdKamnhAF5YpGDdrc0gbO9eiuIqoN2MF+NyoyVkouvs5TljLXFp2gkHvGpUKTM6GQD2yOq6aImJ5vI1uvk3byBt0T8lgMgM3U+LykR8yJhHKSnY3saN7uxYZR0umejGSkrR5ZssJ+1YpSxnZygee6MGT/5XXSjjIzMvDhlWypZUPkLGuGi5rQLuFrgg6u5SOokjTsss20WJ1EE8k0rDBazWEWIDtLwPaFuDRZfUQBYDGpbyW4D/ALXvlLT1D2N+z1QprE6Z5NspcNwaHEWKj3KHHqnD4Bpyfa6molEcHMbHzj+oA2O1AZbKnHG0VJLM47GkNG8vdqAH7+Cs81ODPp6AOk6dS90zhvGnYD5AHxWoZY5OYjB9mqsUfHPTRys5SOLSboaW94sBYHv4b1LtPI1zGuZbRc1pbbZokXFuyysgt7K5v6KyrWataNRaT3/9q5e6w2X7layVjHaiCr0jPJlpLI07G28VXQUJmdog2sLk9iuqKWnbfTaTwvr8ArOScNeXRXaN3FTtvZFVJU2X9ZhDoBptfs27irGXEJHCxebL5PWvfqc8kcDsXguxi/7HJSX9QiIpkAiIgCIiApm6Lvdf9JXLoXUU3Rd7r/pK5dCy5+UbPG4Z1NL0j3lUqqXpHvKpWoxsIiIAvWHRGt1z2D+V5L6AuBF3JVabSxrek1zfAgjZ4qPMmcXrsnhLTuoHVMT5HPZJG6172Gs6J3AarKQo6hsY1C547lcUr3P5xNhuAVM4Wacc2jQazK3H6l32iClEEMPOELtb5mnaDfW7w0VtOTWeSiqQGTu+yzCwcyXmjS2Wa7f42Wda8HZuWEx/ImjrtdRA1zv1jmv8XDWfFUvH0XqZukNdG8XbIxwO8OaR8ivKtxiGFpdJKxoG27m/5UWNzLUrT+FUVMQO0MdYFanjebyCDFKKB8kssVRyheZHc46IOoEbNdlDQ0T1o3fKXPBSB2jCXVD/AMrIhcE/3O4+C1WpyfxjFC2peGU3IOD6eJ2olwNwTfZqG0/Bbph/sjDdUb6aJw1El7TJ3aR5y2Sir4526cUjZGn8zCHD4hTUEQc2RJnHylxmoouSqKLkYho8s9gJ0yNm/U2+ta7m+zpy0BEU95Kc7tr4+1nZ2LoRzAQQQCDqIOsEHcQohzhZng7SqKAAHWXwjfxMfp+COLW6CknsyT6XGY5o2yxOEkbxqc0/v2pK+N+/RPErnLI/LaowuU2u6Mm0kTth42H5XdqnLBcdgrYhLTv0m6tJp6Ubv0uH871bjkpf6U5YuP8AhkHNsVSiK8yhERdAREQBERAEREBTN0Xe6/6SuXQuopui73X/AElcuhZc/KNnjcM6ml6R7yqVVL0j3lUrUY2EREAREQFTAL6zYL3lqyea3UNnarZekL9E3222d640ST+jIaYiYBv4cSvYO1XKxUd3vF9dyq8SxBrQS5waxmtxOywVbiWqZTlTlNFh9O6eXdqa0bXu3ALnvHMoazGqgHRLnMD+TjZtazaQ0bSdXyVxnKy5OJ1HMuIIriMfq4vPaf2Wt4Li0lJPHPEbPicHN8Nx7CLjxWWUrNcY0ZOXJl3s4VgJJbUPhladrOaxzCRtFyXjwWNwzF56ZwfBK+Mje0kLZ6/H2R1VRbXS4gwOc3gX69No3ObJp27Cr7NPyUks9NMxkjXt0mggHnNOux2jm8FyKt0dk6Vl7gGfWois2qjbM3UNIcx47Tucfgt+wjOXRVTgYpuTc7ayXmm/f0fmsBlBmZpZm8pSvdA7e08+Md2/5qOMbzdVtLcmLlGD80fOAHbwVq1x5Knon9kl5xM3kdc01NKAycC7mi2jMOw/q/dRHg2Nz4dPpMJY5ps9jr2cN7XNXvg+WdZRn8OZ1h+V3Ob3WOzwVzlHlNDiDeUkh5KpG17OhIODm7Qe26i3F7rYlFSWz3RM2SuVcOIRacZs4dNh6TD/ACO1Zpcz4NjUtJK2WFxa4fBw4OG8KeckMr48Ri0m82RttNm8HiOIV+PJq2fJmy4tO64M+iIrigIiIAiIgCIiApm6Lvdf9JXLoXUU3Rd7r/pK5dCy5+UbPG4Z1NL0j3lUqqXpHvKpWoxsIiIAiIgCIiAqa+2xQ1nPy5+0PNNA78Jh57gf/Y7h7oWy50cs/s0f2eF34so5xH5GH+T+yjzIXJF2IVFjcRR2Mjuz9I7Ss+SVvSjTihS1yPfJvIKSqpp6l12sYx5jG+R7Ru7FqZC6hhpWMYI2tAY0aIaNgFrWXOWVGFfZauaLcx7rdrTrBVeTHpSLcWTW2YxzybXOzUOwLYMgMQ5DEKd3F2ge5/M/la6vSnmLHNcNrSCO8a1UnTsuatUdStfa43FUq2wytbNDHI3W17GkfBXK9A8tmGxnI6kq78rC3SP5281/+4bVoON5l3C7qWUO/sk1HuDhq+KldFGUIy5LI5JR4ZzXi2TdTSG00LmW32u3wcNSowPGpaOZssTrOb8HDeHDeCulZIw4WcA4cCAR8CtTxrNfRVFy1hhcd8eoX4lp2qh4Wv1L1nT2kjYMDxVtVTxTNFhI0Gx3HYfmCr5W+G0DYImRM6MbQ0eH/etXC0oyvnYIiLpwIiIAiIgKZui73X/SVy6F1FN0Xe6/6SuXQsuflGzxuGdTS9I95VKql6R7yqVqMbCIiAIiIAsRlVlGygp3Su1nYxv6nnYO7isrJIGglxsACSeAGslQBl3lW6vqSQfwmXbG3db9Xef8KvJPSi3Fj1sx8EM+JVdtb5ZnEk8L6yewAKfcm8n46GBsMe7W529zjtJWu5sMkPskHLSN/GmAOvaxm0DvO0rdlHFCt2SzZLelcBRDnowjRninA1SN0Xe8zZ8Rf4KXlq2cvB/tNBJYXdFaRvhqP/ElSyK4kMUtMkQCiIsJ6JN2aLF+WojETd0Drf6Ha2j5FbyoQzR4vyNbyZPNnaW9mkOcD8AfipvW3E7iefmjUgiIrSoIiIAiIgCIiAIiIAiIgKZui73X/SVy6F1FN0Xe6/6SuXQsuflGzxuGdTS9I95VKql6R7yqVqMbCIiAIioqJxGxz3GzWAuJ4AC5QEf528quRiFLGefKLvttbHuHif2K1LNhkl9rn5WRv4MJBPB79ob3bytexrEX11W9+0yvs0cATZoHYp8yXwJtFSxwjaBd54vOs/48Fmj/ACTv6Ncv44V9mVREWkyBUyxB7S12xwIPcRY/JVIgOa8pcKNLVSwkdB5t7p1j5ELGKTs9OEBskNQB0wWO726wT2nSPwUYrBOOl0elCWqKZ70VU6KRkjTYscHDvBuulMHxJtTBHM3ZI0Hx3jwNwuZFL2ZrHtOKSmcdcZ02e6doHcdfirMMqdFWeNxsklERazEEREAREQBERAEREAREQFM3Rd7r/pK5dC6im6Lvdf8ASVy6Flz8o2eNwzqaXpHvKpVUvSPeVStRjYREQBa9nBmLMOqC3bogeDjY/IrYVTJGHCzgCDtBAIPeCuNWqOxdOzmTDq90ErJWW0mG4uLi/aFIOGZ6pRYTwMfxcw6B/wBuxSDV5E0MvTpozfhdv0kLW8SzN0r7mKSSI9tnNHht+az+uceGanlxz/ZF9h2dehltpPdEf726r97brZ6LFoZgDFKx9+Dmk/C91EOJZnKuO5ieyYD/AEOPc03WrVmCVdGbviliPGzh8CE9klyjnqhL9WdJFfFAGF5xq6nsBMXtH5XgOHx2/NbhhGelpsKmC3F0Z1D/AEH/ACprNFlbwSRsuczC+Xw+Ww1xWkHHm6iB8VAS6Cflth88DyamMNc1wLXGztYNgWrn+RtiRe9t/FVZqbtF+C0mmUrMZJ42aOrimGxps4cWHUQsOvoVKdF7VqjqSOQOAcDcEAg8QVUsHkPDKyggExBdoC1tzD0Qe2yzi9BO0eY1ToIiLpwIiIAiIgCIiAIiICmbou91/wBJXLoXUU3Rd7r/AKSuXQsuflGzxuGdTS9I95VKxeTGPtrqWOcW0nC0gH5ZWgB4tuF+cOxwWUWlO0ZJKnQREXTgREQBERAF8ewEEEAg7QdYK+ogNdxbN9Q1Ot0AY7jHzPEgbVpWLZlXC5ppw7+2QWPgRq+KldFB44ssjllH7ImzX5IwMxR0GJtaHtZpRRvI5OR1+Ox2rYN+vgrTPZhVHT1zRR6A0mXlZHbQY8G1gBqGrXZSbj+SlPXAcsw6Tei9p0Xt7A7goOy4wVlHWSQsc5waGG7tbuc0O1nftWWeNx3NmPKp7fZgF9XxFUWnQmbuu5bDoDfW0Fn+w6K2NR3mXrtKmmjJ6DwR3OBJ+akRb4O4o83IqkwiIpkAiIgCIiAIiIAiIgKZui73X/SVy6F0VlhlA2hpJJTYuILIwb2dI8G17bgAXHsb2rnS4WTO96Nvjqk2Z/I7LKXDpdJvPjfYSRk6nAbxweNdj2kG4JCmLB84lDUtvy7YXAAlkxEZHYHO5rvA+CIoRyOJZPFGe7L7720XXKfzovUn3touuU3nRepEU/eyr48ex97aLrlN50XqT720XXKbzovUiJ72Pjx7H3touuU3nRepPvbRdcpvOi9SInvY+PHsfe2i65TedF6k+9tF1ym86L1Iie9j48ex97aLrlN50XqT720XXKbzovUiJ72Pjx7H3touuU3nRepQrl7OKivmkjex7SWgOD4yCA0DUdLsXxFCeRyVFkMSg7Rr/wBlPFv+9nqT7KeLf97PUiKstN6zT4qylqJRNLHGx8eoukjA0g4H9XC6lH720XXKbzovUiK2OVxVFM8Kk7H3touuU3nRepPvbRdcpvOi9SIpe9kPjx7H3touuU3nRepPvbRdcpvOi9SInvY+PHsfe2i65TedF6k+9tF1ym86L1Iie9j48ex97aLrlN50XqT720XXKbzovUiJ72Pjx7H3touuU3nRepWGMZxqCmH/AL2zOIJDYSJCewvHMb4nw4kR5pHV48SGsrcrpcRm05OaxtxHGDdrGnb3uNhd2+w2AADBIipbsvSrZH//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ES"/>
          </a:p>
        </p:txBody>
      </p:sp>
      <p:sp>
        <p:nvSpPr>
          <p:cNvPr id="23560" name="AutoShape 13" descr="data:image/jpeg;base64,/9j/4AAQSkZJRgABAQAAAQABAAD/2wCEAAkGBhMQERQUEhIVFBUTFxEYFhgXGBQVFRUVFRcWFBoYFRQXGyYeHBokGRQXHy8jJCcpLCwsGB4xNTAqNSYrLCkBCQoKDgwOGg8PGjUkHyQsNCwsLCwsMCkuKSwsLCwsLCwsLCkwLCksLCwpLCkpKSwpKSkpKSwsLCwsKSwpLCksLP/AABEIANgA6gMBIgACEQEDEQH/xAAcAAEAAQUBAQAAAAAAAAAAAAAABwIEBQYIAwH/xABAEAABAwIBBwkFBwMEAwAAAAABAAIDBBEFBgcSITFBURMiMlRhcYGT0hVykaGyFBYjQlKxwQhi0YKSouEkM8L/xAAZAQEAAwEBAAAAAAAAAAAAAAAAAgMEAQX/xAAlEQACAgEEAgICAwAAAAAAAAAAAQIRAxIhMVEEExRBIjIjQnH/2gAMAwEAAhEDEQA/AIyyLyJkxKQgHk4mW5SQgkD+1g3vI12uNWs9sv4Tm9oaZthTtkOq7pgJXG3AOGi3/SB4rJZO4G2ipo4G2/DHPIvzpHa3u17i7Z2ALIrZDGktzDkytukWbsEpztpqfyYfSvnsKm6tT+TD6FeoraRTqfZZewqbq1P5MPoT2FTdWp/Jh9CvUSkNT7LL2FTdWp/Jh9Cewqbq1P5MPoV6iUhqfZZewqbq1P5MPoT2FTdWp/Jh9CvUSkNT7LL2FTdWp/Jh9Cewqbq1P5MPoV6iUhqfZZewqbq1P5MPoT2FTdWp/Jh9CvUSkNT7LL2FTdWp/Jh9Cewqbq1P5MPoV6iUhqfZZewqbq1P5MPoT2FTdWp/Jh9CvUSkNT7LL2FTdWp/Jh9Cewqbq1P5MPoV8BfYshHgMrhewHedai9K5JLW+DA+wqbq1P5MPoT2FTdWp/Jh9C2iiycJ1ym3YP5KvZcnoiNVweIVbyQTLViyNWaV7CpurU/kw+hPYVN1an8mH0LcoMnGDpEuPwHwXnWZOtIvGbHgdh/wnsgPVkqzUfYVN1an8mH0J7CpurU/kw+hZiXCZW7WG3ZrVorVpfBU9S5LL2HTWI+zQWcLH8GHWDuPNWHxbN1QVDbcg2FwFg+G0ZGu+toGg7xF+0LZURxT+jinJfZz1llkZLhsoa46cb7mOQCwda1wRucLi47QdYK11dH5W4C2tpJYXajol8Z/TIwEtPcdbT2OK5zDFjyQ0s3Yp60dTS9I95VKql6R7yqVtPPYREXQEREAREQBF9sq2RXaSPy7e5cFHmi96SLS0h2fNfKSO7wD4pZ1R4PFF68ld+j2pUts4gdiWKPJF6SxaNr7SLrzQ5VBF6U8Be4NbtK2qhwpkQ2XO8naoTyKJZjxuZYZO0ItyhGs6m9g4qvKjK2mw2HlamTRGxrRre88Gt2lZkBQhn5yMrKieOoha6aJrNEtbrMZGsnRGs37FjlLU7N8I6VR41mf+oqZmw0cEUQkcGtfM7WCTYEm+iAt7jybxl7fxMVYxx2iOCLRHcXNuubKbJire8NZTTl1wLcm8WPaSNS6pzeUlXFh8LK43maCDru4N/KHHiBqUSRH+UmT+UdKHSw132loBuGtY14A4MI1nuWgRZ78XjNnTh1tRDoohs1a7NBuuo1x5l8IxiVXyXQ5aS3ffnf8roCS8A/qNkBArKdrm6udFcO7y1xsfBSrg9RR4lGJ6d+k1222otdwc3cexcgKav6b4puVqXWPIaLQeBkvqt22uuptcHHFPkk/EsFdFzgdJvzHesat5ewEEHYVptbTGN7mkGwJt2jitWLJq2ZizY1HdFtN0Xe6/wCkrl0LqKbou91/0lcuhQz8ot8bhnU0vSPeVSqpeke8qlajGwiIgCIiAKvkza+79lVFDpbNvBelK/QdZ2w6jdcbJJdn2kYHgtO0ax2KuhaWvc08F7fZNFwc3ZvC9Z3tYC95DQwElx1ADfcqtyLoxPCnp9GQ8CNSofLHC9znvawf3OA7dhURZcZ6ZHvMVAdBguDKQNJ3uA7B27VGFbiMs7tOWR8jjvcS4/Eql5S6OI6bjypohKf/AC4b7hpBX1M9kshc17XN1Ws4G5XJquKPEJITpRSPjPFri0/ELntZ31I6qqGF8hA3WHcvOraGkNG7b3qLs22dl2mKetOlpmzJT0g46g1/EHj2qW46SxLn99uCujNMonjaLjJyDnlx4avjtWxLBYAS6R791gB+6zqz5X+Rowr8QiIqy0+AL6isMdqnxU08kbS57I5HNaBclzWkgAb9aAj/ADsZ2GUDXU1MQ+peCCd0IO8/3WOoblBOC5H1uIP/AAIJJCTznkENBO9zipqzW5sInxfbcQiMtRM5zw2W5DQTtcw7XHbr2alLEULWANa0NA1AAWAHYEBCOS/9OusPrpu+OL+ZDu7gpkwfBYaOJsNPGI427Gj9yTrJ7VeogCx2OUgfGTvbrH8rIrwrj+G/3XfspRdNEZJNOzSJui73X/SVy8F1DL0He6/6SuXgrs/0UeNwzqaXpHvKpVUvSPeVStRjYREQBVNF9psqV6spi4XFj46/guHUis0z26xr7QrsSte277C22+q3bcrBY/lWzDIeUnBIOpjRtc7gOxQRlXl/VYhIS+Qsj16MbDZoHA26XiqJzo044WTdjOdTD6Q6BlMrm7RENO1t2kSB81G+cPO2K6DkKZr42OP4hdYOcBsbqJ1cfBRmioc2zQoJBEX2ygTPiKRMjM0klU0S1RdDERdoAHKPB3gHYFt2IZlKR8donyRvA1OJDmk8XD/FkBBzXEEEaiF0tm5x04hh0Tnuu9n4cnEluz/jZc+5R5NzUEximbY7WkdFzdxaVLOYGX/x6lvCRp+IA/hWQdMhNWiXsJe1jiwWBIv8FllrwcIzp7CN6vqTHWP6XNPbs+KlODe6IQmlszJovjXXFxvX1Ulx51FQ2NrnvcGtaCXE6gANZJKi/GP6hKGJxbDHLNY20gGtYe1pJufgFIuPYQ2sppad5IbMxzCRtAO8LnjHsweIQOPIaFQzcWkNdr4sKA3Wi/qPpiRytLKwcWlr7eBIUnZPZRwV8ImppA9h1cC129rhuIuubcOzJ4pM4AwCMby9wbYdynvNxkQMJpOR5TlHPeXvdaw0iALNHCwCA2pERACVgcdxQOHJsN/1Hd3BX+M1gjjI3uBA/wArU1owwv8AJmbPkr8UUzdF3uv+krl0LqKbou91/wBJXLoTPyh43DOppeke8qlVS9I95VK1GNhERAfV6MieNYBC8laY9iD4qOoc0nmwzEdh0TYqLdIlFJsg/ORlW6vrHG/4cV2RjdYbTbiT+y1NfXOubneviwN2z0kqVBZPJ7J2evnbDTsL3u+DRvc47gFjWtJNhrJXVeajIduG0TdJo5eYB8rt+vWGA8AD8SVw6a9kx/T7SQgOq3uqJNVwCWRg9g2uHet2p83uHR20aGnu2xBMbCbjWDci91m56xjC0Pe1pcbNBIBceAB2leyAtaygbI21gCBq/wAdyjjKXJqqmrKeWKp5KOEjlI7vGnZ1zYN1G41a1KKsaqniBLn2ueP8BAR/lxktHiFM9jhaRgc6J29rgL27jst3cFr2YakLaapJ1HldAjgWtB/lSJq0tWy/yWjZoQdPELdD7TJbhe5v8lOHJCfBIrgN6s56+2po8VeFWs1a0bBf5BaImaR8ocbfHqPOHA7R3K9flMLamG/bsWHlqi7gO4LxU/XF7tFftktkzPYdlBul46ju7iso7EogL6bfjc/BYPAqBkmkX67fl/krLy4PCR0AO0aiFnmoKVGjG5uNluzKKMuIIIbudx8FenEorX02/H+FqErQHEA3AJseKosrXhi+Cr3yXJm6vKI6Q5Mc0bb/AJv8L47KZ25g+JWFRT9UeiHun2e1TVOkddxufkO5eKIppUVN2UzdF3uv+krl0LqKbou91/0lcuhZs/KNnjcM6ml6R7yqVVL0j3lUrUY2EREB9BsvLGdKamnhAF5YpGDdrc0gbO9eiuIqoN2MF+NyoyVkouvs5TljLXFp2gkHvGpUKTM6GQD2yOq6aImJ5vI1uvk3byBt0T8lgMgM3U+LykR8yJhHKSnY3saN7uxYZR0umejGSkrR5ZssJ+1YpSxnZygee6MGT/5XXSjjIzMvDhlWypZUPkLGuGi5rQLuFrgg6u5SOokjTsss20WJ1EE8k0rDBazWEWIDtLwPaFuDRZfUQBYDGpbyW4D/ALXvlLT1D2N+z1QprE6Z5NspcNwaHEWKj3KHHqnD4Bpyfa6molEcHMbHzj+oA2O1AZbKnHG0VJLM47GkNG8vdqAH7+Cs81ODPp6AOk6dS90zhvGnYD5AHxWoZY5OYjB9mqsUfHPTRys5SOLSboaW94sBYHv4b1LtPI1zGuZbRc1pbbZokXFuyysgt7K5v6KyrWataNRaT3/9q5e6w2X7layVjHaiCr0jPJlpLI07G28VXQUJmdog2sLk9iuqKWnbfTaTwvr8ArOScNeXRXaN3FTtvZFVJU2X9ZhDoBptfs27irGXEJHCxebL5PWvfqc8kcDsXguxi/7HJSX9QiIpkAiIgCIiApm6Lvdf9JXLoXUU3Rd7r/pK5dCy5+UbPG4Z1NL0j3lUqqXpHvKpWoxsIiIAvWHRGt1z2D+V5L6AuBF3JVabSxrek1zfAgjZ4qPMmcXrsnhLTuoHVMT5HPZJG6172Gs6J3AarKQo6hsY1C547lcUr3P5xNhuAVM4Wacc2jQazK3H6l32iClEEMPOELtb5mnaDfW7w0VtOTWeSiqQGTu+yzCwcyXmjS2Wa7f42Wda8HZuWEx/ImjrtdRA1zv1jmv8XDWfFUvH0XqZukNdG8XbIxwO8OaR8ivKtxiGFpdJKxoG27m/5UWNzLUrT+FUVMQO0MdYFanjebyCDFKKB8kssVRyheZHc46IOoEbNdlDQ0T1o3fKXPBSB2jCXVD/AMrIhcE/3O4+C1WpyfxjFC2peGU3IOD6eJ2olwNwTfZqG0/Bbph/sjDdUb6aJw1El7TJ3aR5y2Sir4526cUjZGn8zCHD4hTUEQc2RJnHylxmoouSqKLkYho8s9gJ0yNm/U2+ta7m+zpy0BEU95Kc7tr4+1nZ2LoRzAQQQCDqIOsEHcQohzhZng7SqKAAHWXwjfxMfp+COLW6CknsyT6XGY5o2yxOEkbxqc0/v2pK+N+/RPErnLI/LaowuU2u6Mm0kTth42H5XdqnLBcdgrYhLTv0m6tJp6Ubv0uH871bjkpf6U5YuP8AhkHNsVSiK8yhERdAREQBERAEREBTN0Xe6/6SuXQuopui73X/AElcuhZc/KNnjcM6ml6R7yqVVL0j3lUrUY2EREAREQFTAL6zYL3lqyea3UNnarZekL9E3222d640ST+jIaYiYBv4cSvYO1XKxUd3vF9dyq8SxBrQS5waxmtxOywVbiWqZTlTlNFh9O6eXdqa0bXu3ALnvHMoazGqgHRLnMD+TjZtazaQ0bSdXyVxnKy5OJ1HMuIIriMfq4vPaf2Wt4Li0lJPHPEbPicHN8Nx7CLjxWWUrNcY0ZOXJl3s4VgJJbUPhladrOaxzCRtFyXjwWNwzF56ZwfBK+Mje0kLZ6/H2R1VRbXS4gwOc3gX69No3ObJp27Cr7NPyUks9NMxkjXt0mggHnNOux2jm8FyKt0dk6Vl7gGfWois2qjbM3UNIcx47Tucfgt+wjOXRVTgYpuTc7ayXmm/f0fmsBlBmZpZm8pSvdA7e08+Md2/5qOMbzdVtLcmLlGD80fOAHbwVq1x5Knon9kl5xM3kdc01NKAycC7mi2jMOw/q/dRHg2Nz4dPpMJY5ps9jr2cN7XNXvg+WdZRn8OZ1h+V3Ob3WOzwVzlHlNDiDeUkh5KpG17OhIODm7Qe26i3F7rYlFSWz3RM2SuVcOIRacZs4dNh6TD/ACO1Zpcz4NjUtJK2WFxa4fBw4OG8KeckMr48Ri0m82RttNm8HiOIV+PJq2fJmy4tO64M+iIrigIiIAiIgCIiApm6Lvdf9JXLoXUU3Rd7r/pK5dCy5+UbPG4Z1NL0j3lUqqXpHvKpWoxsIiIAiIgCIiAqa+2xQ1nPy5+0PNNA78Jh57gf/Y7h7oWy50cs/s0f2eF34so5xH5GH+T+yjzIXJF2IVFjcRR2Mjuz9I7Ss+SVvSjTihS1yPfJvIKSqpp6l12sYx5jG+R7Ru7FqZC6hhpWMYI2tAY0aIaNgFrWXOWVGFfZauaLcx7rdrTrBVeTHpSLcWTW2YxzybXOzUOwLYMgMQ5DEKd3F2ge5/M/la6vSnmLHNcNrSCO8a1UnTsuatUdStfa43FUq2wytbNDHI3W17GkfBXK9A8tmGxnI6kq78rC3SP5281/+4bVoON5l3C7qWUO/sk1HuDhq+KldFGUIy5LI5JR4ZzXi2TdTSG00LmW32u3wcNSowPGpaOZssTrOb8HDeHDeCulZIw4WcA4cCAR8CtTxrNfRVFy1hhcd8eoX4lp2qh4Wv1L1nT2kjYMDxVtVTxTNFhI0Gx3HYfmCr5W+G0DYImRM6MbQ0eH/etXC0oyvnYIiLpwIiIAiIgKZui73X/SVy6F1FN0Xe6/6SuXQsuflGzxuGdTS9I95VKql6R7yqVqMbCIiAIiIAsRlVlGygp3Su1nYxv6nnYO7isrJIGglxsACSeAGslQBl3lW6vqSQfwmXbG3db9Xef8KvJPSi3Fj1sx8EM+JVdtb5ZnEk8L6yewAKfcm8n46GBsMe7W529zjtJWu5sMkPskHLSN/GmAOvaxm0DvO0rdlHFCt2SzZLelcBRDnowjRninA1SN0Xe8zZ8Rf4KXlq2cvB/tNBJYXdFaRvhqP/ElSyK4kMUtMkQCiIsJ6JN2aLF+WojETd0Drf6Ha2j5FbyoQzR4vyNbyZPNnaW9mkOcD8AfipvW3E7iefmjUgiIrSoIiIAiIgCIiAIiIAiIgKZui73X/SVy6F1FN0Xe6/6SuXQsuflGzxuGdTS9I95VKql6R7yqVqMbCIiAIioqJxGxz3GzWAuJ4AC5QEf528quRiFLGefKLvttbHuHif2K1LNhkl9rn5WRv4MJBPB79ob3bytexrEX11W9+0yvs0cATZoHYp8yXwJtFSxwjaBd54vOs/48Fmj/ACTv6Ncv44V9mVREWkyBUyxB7S12xwIPcRY/JVIgOa8pcKNLVSwkdB5t7p1j5ELGKTs9OEBskNQB0wWO726wT2nSPwUYrBOOl0elCWqKZ70VU6KRkjTYscHDvBuulMHxJtTBHM3ZI0Hx3jwNwuZFL2ZrHtOKSmcdcZ02e6doHcdfirMMqdFWeNxsklERazEEREAREQBERAEREAREQFM3Rd7r/pK5dC6im6Lvdf8ASVy6Flz8o2eNwzqaXpHvKpVUvSPeVStRjYREQBa9nBmLMOqC3bogeDjY/IrYVTJGHCzgCDtBAIPeCuNWqOxdOzmTDq90ErJWW0mG4uLi/aFIOGZ6pRYTwMfxcw6B/wBuxSDV5E0MvTpozfhdv0kLW8SzN0r7mKSSI9tnNHht+az+uceGanlxz/ZF9h2dehltpPdEf726r97brZ6LFoZgDFKx9+Dmk/C91EOJZnKuO5ieyYD/AEOPc03WrVmCVdGbviliPGzh8CE9klyjnqhL9WdJFfFAGF5xq6nsBMXtH5XgOHx2/NbhhGelpsKmC3F0Z1D/AEH/ACprNFlbwSRsuczC+Xw+Ww1xWkHHm6iB8VAS6Cflth88DyamMNc1wLXGztYNgWrn+RtiRe9t/FVZqbtF+C0mmUrMZJ42aOrimGxps4cWHUQsOvoVKdF7VqjqSOQOAcDcEAg8QVUsHkPDKyggExBdoC1tzD0Qe2yzi9BO0eY1ToIiLpwIiIAiIgCIiAIiICmbou91/wBJXLoXUU3Rd7r/AKSuXQsuflGzxuGdTS9I95VKxeTGPtrqWOcW0nC0gH5ZWgB4tuF+cOxwWUWlO0ZJKnQREXTgREQBERAF8ewEEEAg7QdYK+ogNdxbN9Q1Ot0AY7jHzPEgbVpWLZlXC5ppw7+2QWPgRq+KldFB44ssjllH7ImzX5IwMxR0GJtaHtZpRRvI5OR1+Ox2rYN+vgrTPZhVHT1zRR6A0mXlZHbQY8G1gBqGrXZSbj+SlPXAcsw6Tei9p0Xt7A7goOy4wVlHWSQsc5waGG7tbuc0O1nftWWeNx3NmPKp7fZgF9XxFUWnQmbuu5bDoDfW0Fn+w6K2NR3mXrtKmmjJ6DwR3OBJ+akRb4O4o83IqkwiIpkAiIgCIiAIiIAiIgKZui73X/SVy6F0VlhlA2hpJJTYuILIwb2dI8G17bgAXHsb2rnS4WTO96Nvjqk2Z/I7LKXDpdJvPjfYSRk6nAbxweNdj2kG4JCmLB84lDUtvy7YXAAlkxEZHYHO5rvA+CIoRyOJZPFGe7L7720XXKfzovUn3touuU3nRepEU/eyr48ex97aLrlN50XqT720XXKbzovUiJ72Pjx7H3touuU3nRepPvbRdcpvOi9SInvY+PHsfe2i65TedF6k+9tF1ym86L1Iie9j48ex97aLrlN50XqT720XXKbzovUiJ72Pjx7H3touuU3nRepQrl7OKivmkjex7SWgOD4yCA0DUdLsXxFCeRyVFkMSg7Rr/wBlPFv+9nqT7KeLf97PUiKstN6zT4qylqJRNLHGx8eoukjA0g4H9XC6lH720XXKbzovUiK2OVxVFM8Kk7H3touuU3nRepPvbRdcpvOi9SIpe9kPjx7H3touuU3nRepPvbRdcpvOi9SInvY+PHsfe2i65TedF6k+9tF1ym86L1Iie9j48ex97aLrlN50XqT720XXKbzovUiJ72Pjx7H3touuU3nRepWGMZxqCmH/AL2zOIJDYSJCewvHMb4nw4kR5pHV48SGsrcrpcRm05OaxtxHGDdrGnb3uNhd2+w2AADBIipbsvSrZH//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ES"/>
          </a:p>
        </p:txBody>
      </p:sp>
      <p:pic>
        <p:nvPicPr>
          <p:cNvPr id="23561" name="Picture 15" descr="https://desocultar.files.wordpress.com/2011/10/preguntas1.jpg"/>
          <p:cNvPicPr>
            <a:picLocks noChangeAspect="1" noChangeArrowheads="1"/>
          </p:cNvPicPr>
          <p:nvPr/>
        </p:nvPicPr>
        <p:blipFill>
          <a:blip r:embed="rId3"/>
          <a:srcRect/>
          <a:stretch>
            <a:fillRect/>
          </a:stretch>
        </p:blipFill>
        <p:spPr bwMode="auto">
          <a:xfrm>
            <a:off x="468313" y="4365625"/>
            <a:ext cx="3419475" cy="2065338"/>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457200" y="704850"/>
            <a:ext cx="8229600" cy="995363"/>
          </a:xfrm>
        </p:spPr>
        <p:txBody>
          <a:bodyPr/>
          <a:lstStyle/>
          <a:p>
            <a:pPr algn="ctr" eaLnBrk="1" hangingPunct="1"/>
            <a:r>
              <a:rPr lang="es-MX" smtClean="0"/>
              <a:t>Roberto Hernández Sampieri </a:t>
            </a:r>
          </a:p>
        </p:txBody>
      </p:sp>
      <p:sp>
        <p:nvSpPr>
          <p:cNvPr id="24579" name="2 Marcador de contenido"/>
          <p:cNvSpPr>
            <a:spLocks noGrp="1"/>
          </p:cNvSpPr>
          <p:nvPr>
            <p:ph idx="1"/>
          </p:nvPr>
        </p:nvSpPr>
        <p:spPr>
          <a:xfrm>
            <a:off x="457200" y="2276475"/>
            <a:ext cx="8229600" cy="4048125"/>
          </a:xfrm>
        </p:spPr>
        <p:txBody>
          <a:bodyPr/>
          <a:lstStyle/>
          <a:p>
            <a:pPr algn="just" eaLnBrk="1" hangingPunct="1"/>
            <a:r>
              <a:rPr lang="es-ES" sz="2300" smtClean="0"/>
              <a:t>Una vez planteado el problema de estudio (es decir, cuando ya se poseen objetivos y preguntas de investigación) y cuando además se han evaluado su relevancia y factibilidad, el siguiente paso consiste en </a:t>
            </a:r>
            <a:r>
              <a:rPr lang="es-ES" sz="2300" b="1" i="1" smtClean="0"/>
              <a:t>sustentar teóricamente el estudio</a:t>
            </a:r>
            <a:r>
              <a:rPr lang="es-ES" sz="2300" i="1" smtClean="0"/>
              <a:t>, </a:t>
            </a:r>
            <a:r>
              <a:rPr lang="es-ES" sz="2300" smtClean="0"/>
              <a:t>etapa que algunos autores llaman </a:t>
            </a:r>
            <a:r>
              <a:rPr lang="es-ES" sz="2300" i="1" smtClean="0"/>
              <a:t>elaborar el marco teórico. </a:t>
            </a:r>
            <a:r>
              <a:rPr lang="es-ES" sz="2300" smtClean="0"/>
              <a:t>Ello implica </a:t>
            </a:r>
            <a:r>
              <a:rPr lang="es-ES" sz="2300" b="1" smtClean="0"/>
              <a:t>analizar y exponer las </a:t>
            </a:r>
            <a:r>
              <a:rPr lang="es-ES" sz="2300" b="1" i="1" smtClean="0"/>
              <a:t>teorías, </a:t>
            </a:r>
            <a:r>
              <a:rPr lang="es-ES" sz="2300" b="1" smtClean="0"/>
              <a:t>los </a:t>
            </a:r>
            <a:r>
              <a:rPr lang="es-ES" sz="2300" b="1" i="1" smtClean="0"/>
              <a:t>enfoques teóricos, </a:t>
            </a:r>
            <a:r>
              <a:rPr lang="es-ES" sz="2300" b="1" smtClean="0"/>
              <a:t>las </a:t>
            </a:r>
            <a:r>
              <a:rPr lang="es-ES" sz="2300" b="1" i="1" smtClean="0"/>
              <a:t>investigaciones </a:t>
            </a:r>
            <a:r>
              <a:rPr lang="es-ES" sz="2300" b="1" smtClean="0"/>
              <a:t>y los </a:t>
            </a:r>
            <a:r>
              <a:rPr lang="es-ES" sz="2300" b="1" i="1" smtClean="0"/>
              <a:t>antecedentes en general</a:t>
            </a:r>
            <a:r>
              <a:rPr lang="es-ES" sz="2300" i="1" smtClean="0"/>
              <a:t>, </a:t>
            </a:r>
            <a:r>
              <a:rPr lang="es-ES" sz="2300" smtClean="0"/>
              <a:t>que se consideren validos para el correcto encuadre del estudio.</a:t>
            </a:r>
            <a:endParaRPr lang="es-MX" smtClean="0"/>
          </a:p>
          <a:p>
            <a:pPr eaLnBrk="1" hangingPunct="1"/>
            <a:endParaRPr lang="es-MX"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2 Marcador de contenido"/>
          <p:cNvSpPr>
            <a:spLocks noGrp="1"/>
          </p:cNvSpPr>
          <p:nvPr>
            <p:ph idx="1"/>
          </p:nvPr>
        </p:nvSpPr>
        <p:spPr>
          <a:xfrm>
            <a:off x="457200" y="1196975"/>
            <a:ext cx="3898900" cy="5127625"/>
          </a:xfrm>
        </p:spPr>
        <p:txBody>
          <a:bodyPr/>
          <a:lstStyle/>
          <a:p>
            <a:pPr algn="just" eaLnBrk="1" hangingPunct="1"/>
            <a:r>
              <a:rPr lang="es-ES" sz="2300" smtClean="0"/>
              <a:t>Asimismo, es importante aclarar que marco teórico no es igual a teoría; por lo tanto, no todos los estudios que incluyen un marco teórico tienen que fundamentarse en una teoría.</a:t>
            </a:r>
            <a:endParaRPr lang="es-MX" sz="2300" smtClean="0"/>
          </a:p>
          <a:p>
            <a:pPr eaLnBrk="1" hangingPunct="1"/>
            <a:endParaRPr lang="es-MX" smtClean="0"/>
          </a:p>
        </p:txBody>
      </p:sp>
      <p:pic>
        <p:nvPicPr>
          <p:cNvPr id="26628" name="Picture 4" descr="http://www.monografias.com/trabajos65/farsa-universal-teoria-dna-rna/farsa-universal-teoria-dna-rna_image003.jpg"/>
          <p:cNvPicPr>
            <a:picLocks noChangeAspect="1" noChangeArrowheads="1"/>
          </p:cNvPicPr>
          <p:nvPr/>
        </p:nvPicPr>
        <p:blipFill>
          <a:blip r:embed="rId2" cstate="print"/>
          <a:srcRect/>
          <a:stretch>
            <a:fillRect/>
          </a:stretch>
        </p:blipFill>
        <p:spPr bwMode="auto">
          <a:xfrm>
            <a:off x="4932040" y="1628800"/>
            <a:ext cx="3638550" cy="3257550"/>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250"/>
            <a:ext cx="8218488" cy="4024313"/>
          </a:xfrm>
        </p:spPr>
        <p:txBody>
          <a:bodyPr/>
          <a:lstStyle/>
          <a:p>
            <a:pPr eaLnBrk="1" hangingPunct="1">
              <a:defRPr/>
            </a:pPr>
            <a:endParaRPr lang="es-ES" sz="2300" b="1" dirty="0" smtClean="0"/>
          </a:p>
          <a:p>
            <a:pPr eaLnBrk="1" hangingPunct="1">
              <a:defRPr/>
            </a:pPr>
            <a:r>
              <a:rPr lang="es-ES" sz="2300" b="1" dirty="0" smtClean="0"/>
              <a:t>Seis funciones principales del marco teórico:</a:t>
            </a:r>
          </a:p>
          <a:p>
            <a:pPr algn="just" eaLnBrk="1" hangingPunct="1">
              <a:defRPr/>
            </a:pPr>
            <a:endParaRPr lang="es-ES" sz="2300" b="1" dirty="0" smtClean="0"/>
          </a:p>
          <a:p>
            <a:pPr marL="514350" indent="-514350" algn="just" eaLnBrk="1" hangingPunct="1">
              <a:buFont typeface="+mj-lt"/>
              <a:buAutoNum type="arabicPeriod"/>
              <a:defRPr/>
            </a:pPr>
            <a:r>
              <a:rPr lang="es-ES" sz="2300" i="1" dirty="0" smtClean="0"/>
              <a:t>Ayuda a prevenir errores que se han cometido en otros estudios.</a:t>
            </a:r>
          </a:p>
          <a:p>
            <a:pPr marL="514350" indent="-514350" algn="just" eaLnBrk="1" hangingPunct="1">
              <a:buFont typeface="+mj-lt"/>
              <a:buAutoNum type="arabicPeriod"/>
              <a:defRPr/>
            </a:pPr>
            <a:endParaRPr lang="es-MX" sz="2300" dirty="0" smtClean="0"/>
          </a:p>
          <a:p>
            <a:pPr marL="514350" indent="-514350" algn="just" eaLnBrk="1" hangingPunct="1">
              <a:buFont typeface="+mj-lt"/>
              <a:buAutoNum type="arabicPeriod"/>
              <a:defRPr/>
            </a:pPr>
            <a:r>
              <a:rPr lang="es-ES" sz="2300" i="1" dirty="0" smtClean="0"/>
              <a:t>Orienta sobre cómo habrá de realizarse el estudio. </a:t>
            </a:r>
          </a:p>
          <a:p>
            <a:pPr marL="514350" indent="-514350" algn="just" eaLnBrk="1" hangingPunct="1">
              <a:buFont typeface="+mj-lt"/>
              <a:buAutoNum type="arabicPeriod"/>
              <a:defRPr/>
            </a:pPr>
            <a:endParaRPr lang="es-ES" sz="2300" i="1" dirty="0" smtClean="0"/>
          </a:p>
          <a:p>
            <a:pPr marL="514350" indent="-514350" algn="just" eaLnBrk="1" hangingPunct="1">
              <a:buFont typeface="+mj-lt"/>
              <a:buAutoNum type="arabicPeriod"/>
              <a:defRPr/>
            </a:pPr>
            <a:r>
              <a:rPr lang="es-ES" sz="2300" i="1" dirty="0" smtClean="0"/>
              <a:t>Amplia el horizonte del estudio o guía al investigador para que se centre en su problema.</a:t>
            </a:r>
          </a:p>
          <a:p>
            <a:pPr marL="514350" indent="-514350" eaLnBrk="1" hangingPunct="1">
              <a:buFont typeface="+mj-lt"/>
              <a:buAutoNum type="arabicPeriod"/>
              <a:defRPr/>
            </a:pPr>
            <a:endParaRPr lang="es-ES" i="1" dirty="0" smtClean="0"/>
          </a:p>
          <a:p>
            <a:pPr eaLnBrk="1" hangingPunct="1">
              <a:defRPr/>
            </a:pPr>
            <a:endParaRPr lang="es-MX" dirty="0"/>
          </a:p>
        </p:txBody>
      </p:sp>
      <p:pic>
        <p:nvPicPr>
          <p:cNvPr id="26627" name="Picture 2" descr="http://www.josemariagonzalez.es/wp-content/uploads/2012/02/resolviendo_problemas_vmware_vSphere.jpg"/>
          <p:cNvPicPr>
            <a:picLocks noChangeAspect="1" noChangeArrowheads="1"/>
          </p:cNvPicPr>
          <p:nvPr/>
        </p:nvPicPr>
        <p:blipFill>
          <a:blip r:embed="rId2"/>
          <a:srcRect/>
          <a:stretch>
            <a:fillRect/>
          </a:stretch>
        </p:blipFill>
        <p:spPr bwMode="auto">
          <a:xfrm>
            <a:off x="4500563" y="4500563"/>
            <a:ext cx="3221037" cy="1909762"/>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52513"/>
            <a:ext cx="4619625" cy="5272087"/>
          </a:xfrm>
        </p:spPr>
        <p:txBody>
          <a:bodyPr/>
          <a:lstStyle/>
          <a:p>
            <a:pPr marL="514350" indent="-514350" algn="just" eaLnBrk="1" hangingPunct="1">
              <a:buFont typeface="+mj-lt"/>
              <a:buAutoNum type="arabicPeriod" startAt="4"/>
              <a:defRPr/>
            </a:pPr>
            <a:r>
              <a:rPr lang="es-ES" sz="2300" dirty="0" smtClean="0"/>
              <a:t>Conduce al establecimiento de hipótesis o afirmaciones que más tarde habrán de someterse a prueba en la realidad. </a:t>
            </a:r>
            <a:endParaRPr lang="es-MX" sz="2300" dirty="0" smtClean="0"/>
          </a:p>
          <a:p>
            <a:pPr marL="514350" indent="-514350" algn="just" eaLnBrk="1" hangingPunct="1">
              <a:buFont typeface="+mj-lt"/>
              <a:buAutoNum type="arabicPeriod" startAt="4"/>
              <a:defRPr/>
            </a:pPr>
            <a:endParaRPr lang="es-MX" sz="2300" dirty="0" smtClean="0"/>
          </a:p>
          <a:p>
            <a:pPr marL="514350" indent="-514350" algn="just" eaLnBrk="1" hangingPunct="1">
              <a:buFont typeface="+mj-lt"/>
              <a:buAutoNum type="arabicPeriod" startAt="4"/>
              <a:defRPr/>
            </a:pPr>
            <a:r>
              <a:rPr lang="es-ES" sz="2300" dirty="0" smtClean="0"/>
              <a:t>Inspira nuevas líneas y áreas de investigación.</a:t>
            </a:r>
          </a:p>
          <a:p>
            <a:pPr marL="514350" indent="-514350" algn="just" eaLnBrk="1" hangingPunct="1">
              <a:buFont typeface="+mj-lt"/>
              <a:buAutoNum type="arabicPeriod" startAt="4"/>
              <a:defRPr/>
            </a:pPr>
            <a:endParaRPr lang="es-MX" sz="2300" dirty="0" smtClean="0"/>
          </a:p>
          <a:p>
            <a:pPr marL="514350" indent="-514350" algn="just" eaLnBrk="1" hangingPunct="1">
              <a:buFont typeface="+mj-lt"/>
              <a:buAutoNum type="arabicPeriod" startAt="4"/>
              <a:defRPr/>
            </a:pPr>
            <a:r>
              <a:rPr lang="es-ES" sz="2300" dirty="0" smtClean="0"/>
              <a:t>Provee de un marco de referencia para interpretar los resultados del estudio.</a:t>
            </a:r>
            <a:endParaRPr lang="es-MX" sz="2300" dirty="0" smtClean="0"/>
          </a:p>
          <a:p>
            <a:pPr eaLnBrk="1" hangingPunct="1">
              <a:buFont typeface="Wingdings 2" pitchFamily="18" charset="2"/>
              <a:buNone/>
              <a:defRPr/>
            </a:pPr>
            <a:endParaRPr lang="es-MX" dirty="0" smtClean="0"/>
          </a:p>
          <a:p>
            <a:pPr eaLnBrk="1" hangingPunct="1">
              <a:defRPr/>
            </a:pPr>
            <a:endParaRPr lang="es-MX" dirty="0"/>
          </a:p>
        </p:txBody>
      </p:sp>
      <p:pic>
        <p:nvPicPr>
          <p:cNvPr id="27651" name="Picture 4" descr="http://deconceptos.com/wp-content/uploads/2008/12/concepto-de-realidad.jpg"/>
          <p:cNvPicPr>
            <a:picLocks noChangeAspect="1" noChangeArrowheads="1"/>
          </p:cNvPicPr>
          <p:nvPr/>
        </p:nvPicPr>
        <p:blipFill>
          <a:blip r:embed="rId2"/>
          <a:srcRect/>
          <a:stretch>
            <a:fillRect/>
          </a:stretch>
        </p:blipFill>
        <p:spPr bwMode="auto">
          <a:xfrm>
            <a:off x="5508625" y="908050"/>
            <a:ext cx="2576513" cy="2520950"/>
          </a:xfrm>
          <a:prstGeom prst="rect">
            <a:avLst/>
          </a:prstGeom>
          <a:noFill/>
          <a:ln w="9525">
            <a:noFill/>
            <a:miter lim="800000"/>
            <a:headEnd/>
            <a:tailEnd/>
          </a:ln>
        </p:spPr>
      </p:pic>
      <p:sp>
        <p:nvSpPr>
          <p:cNvPr id="27652" name="AutoShape 6" descr="data:image/jpeg;base64,/9j/4AAQSkZJRgABAQAAAQABAAD/2wCEAAkGBhQSERUUExQVFBUWGBQWFBgUFRUXFhcVFRUVFxcWFxgXHSYeGBkjGRUWHy8gIycpLCwsFR4xNTAqNSYsLCkBCQoKDgwOGg8PGjAlHyQsLCwsLiwsLCwtLSksLCwsLCksLCwsLCwpKSwsLCwsKSwsLCwpLCwsKSwsLCwsLCwsLP/AABEIAK4A6AMBIgACEQEDEQH/xAAcAAACAgMBAQAAAAAAAAAAAAAABgUHAgMEAQj/xABAEAABAwEFBQUGBAQFBQEAAAABAAIDEQQFEiExBkFRYXETIjKBkUJSobHB0RRicvAHgpLhFSMzorJTY5PC0iT/xAAaAQACAwEBAAAAAAAAAAAAAAAABQIDBAYB/8QAMxEAAgIBAwEGAgkFAQAAAAAAAAECAxEEITESBRNBUWFxIoEUIzJCkaGxwdFSguHw8TT/2gAMAwEAAhEDEQA/ALuQhCABCEIAEIQgAQhCABCEIAEIQgAQhCABCEIA1T2lrdT5b1lFMHCoUHtSS3s3A0NXD5Fct3Xtnwd8Cklvaap1LqmttjXDTudfWhpQuey20P5Hh9l0VTiFkbI9UWZZJxeGCEIUzwEIQgAQhCABCEIAEIQgAQhCABCEIAEIQgAQhCABCEIAEIQgAQhCABCEIAg9rG/5TTwf8wUrApx2lZWzu5Fv/ID6pKquJ7chjU580hxon9XglLHeZFA49DvCY7HegNA49D90lVW+y20s5jh9ll0naFmnfOxZdRGaH9pXqX7uvfhmN43hTcFoDxUH+y7LS62vUL4Xv5CmymVZtQhC3FIIQhAAhCEACEIQAIQhAAhCEACEIQAIQhAAse0FaVzWSUrbeZitL2vPdJBa7eA4Vp0WPV6n6PFSaysltVfW8DahcFhvIOoHHM6HcV3q6m6F0eqDISg4vDBCEK4iCEIQBx3wysEg/K75JAqrHmZVrhxBHqFWtVynb0PjhL0wM9C9mjZVFVrqvarmsDDJujlINQaFStgvbMZ4Xcdx/fBQmJe4lZXZKt5iRlFSWGPtjvQOydkfgV3gqvrLeJbkcx8QmG775oNcTfiF1Gi7YT+G78RddpWt4DAhaoLS14q01W1dFGSksx3Rgaa2YIQhSPAQhCABCEIAEIQgAQue120RgV3mg5mlVnZ7QHio8+Sr72PX0Z3JdLxk2oQhWEQSftvZ6PjfxBb6Go+BPonBQm19lxWYn3CHeWh+Br5LD2hV3tEl8y6mXTNMUrvvUxmmreHDom+7L5BAzq3jvHVV9Vb7LbnRmrT1G49Vymn1M6HmI0srjPktJrqioXqV7nv4O019pp+Y5Jjs9pDxUem8LqtLra715MV2Uyr9jahCFvKQKrS8I8MsjeD3D/cVZar/AGoiw2l/PC71Ar8QUh7chmqMvJ/qbdHLEmiNxL3EtVUYlyWBrk24kYlqqiqOkMm3Gs4rQWmoNCueqzgjL3Brc3HQZfUoUW+AyTlhvjMZ4XfApnu+9cZwkUd8Clqy7Fyu8bms5DvH4UCZbrugQjJznHi6mQ4Cm5dJ2bRrK5rwj45F2pnVJbckghCF04uBCEIAEIXBed5dkWCniJAJ0JHs9SPkq7bVVHqlwSinJ4R3oWqz2kPFR5hbV7CSkuqJ401syN2hsnaWd4HiHfb+pueXxSxcu0GYDjR2gduOmR5p5KrC/LF2U72bq1b+l2Y+3kk3albi42x9jXpmnmDLHslsDxwO8LoVc3TfxZRryaDR29vXiE62C9A8CtM9CND/AHVuk7RVnwWbMjbQ47xJFa7TCHsc06OBB8xRbEFNZJNNMylSSxlri06gkHyNPosKqY2wsfZ2lx3PAeOpyPxFfNQmJcRfV3dko+THUJdUUzcyQg1BoRvCn7r2hzAecLtztx68EtYl5iVUW4vKJNZ2ZadjvMOydkeO4rvqquu6+nR0B7zeG8dE4XTfmIDCcY4e0PLVPtJ2pxC38TDbpvGIwpJ25jpKx3FpBP6T/dOyiNoriNpDAHBuEkk0rkRu9Ex19ErqHGPOxnpmoTyyuu0WWJPNj2JgZ4sUh5mgr0H3Ki9rdnQwdrC0Boye1ug4OHyK5yfZV1dbm8ewwjqoylgWsSMa0414ZEs6TSbXS0W+wzjGM6V0PNcJdXojCF44ZQZwWnc94dozPxDI8+akFX9w3sQQfabqPeanyzTh7Q4aFdZ2Vru/h3dn24/mvMV6mnol1R4ZsQhCdGQEIQgAUdtBd/bQOaM3eJv6m5geenmpFBUJwU4uLPU8PIg3LtCWkNeeQcfk77p0sduDxwPD6hIW1t29jOSB3H99v/sPX5rTdN/GIgOJLdxGrenEclzldtmkm4rjPH8DCUI3LJZqUdvbvq1swHh7juhzafWo/mU3dt8tkAqRno4aH7FdV4WMSxuY7Rwp04HyOfknEpV6ulqH/GZFmqW5Uxcuy7r3dEfebvb9lx2iFzHOa4Uc0kEcxkVrquYcMbMZZLGufaAPbrVv+5vIqejkDhUGoVOwWt0bsTTQ8vkeSctmr7fKaNaQ4eKgJYeZO7oc+CZaTXWVtVy3X5me2hNdS2Orb2w4oWyDVhof0vy/5YfVIWJW7bbIJY3Ru0c0tPKo1FeGvkoCxbBwN8ZdIeZwj0b9StGs0M7rOuHit/crpvUI4ZX5evMSldprgdZZMqmN3gPDi08xx3inNQ2NI7KpVycZcmyM1JZR12WPE4D9lWLs9dtnDQ+NlHbySS4HhnuVX9rw1Tbs7fpBqPEMnt94cQvdPqfo1qnNZjw/T1PLK+8jhcj+harPaA9oc01BW1dpGSkk1wxS01swWL4wQQRUGoNeBWSF6zwrXaPZ4wSEt/0yC5ueY4t8skvMlDsxon/bCRj3xxu/NioSDSlSOWmvNKV+XdExuKEFoFARUkdc0g1fZkUnOv5m6rUPiRw9ojGuVsqz7RJOg2ZOuG0lrg4aj90Tts5fIFPccf6XKv2yCorpUV6KQbfUccrcA7pqHgbqEUcOeteStrotgnqauY+HmvIjKcZfVy8S3AvVCXBeocAxxqaVYeIU2us0mphqa1ZH/grsrdculghCFqKwQhCAIfam6u3gNB32d5nUajzFfgqxJVzJLvbYV0k7nRuaxju8a1qHHWgA0rmlmt0rsfVFGimzp2YrWG8nxHu6b2nQ/Yp3uHaMSUaM92E+IdOISFb7E+F5ZIKOHoRuI4hSOzV5iKQHIO0z0cOFdySuUtPPr3WOceXt4mzHeJrkYNqNlJJZg+Fo7w79SAARv51FNOCWL8uGWy4cdCHaObWld7TzVo2K2tkbVvmN4PBFusLJmFkgDmu1H1HAhOp6Sq+PeVvnf0McbZQeGimA9NWyl9YDQfzN3EcRzCX9obB+GndFXEAcnUNM8wDurSq4oZC0gtJBGYO9IbaLIS22knnJtjOMlvumXbZ7QHtDmmoP79VtSDsztL6+0zj+ZqebPaGvaHNNQU+0GuWpXTLaa5X7r0MV1DreVx5mu32Bk0ZZIKtOv3HAhU3esXZTFmZaCRiI1IOY4VoQfMK19pbyEMBNaE5D1BPw+aXLjs7La2eKUZd1woM2SZjE3gcvgr9Vpo3R43IVWuD5EYOW2G0FhDgaEfv0Wd93NJZJCyQZascNHN4jny+i5bNE6RwYwFzjoB+9Fzj07T6GjerNuoftnr/37j428PzD7p0jkDgCDUHRUxb7fJDMAHNJZkcNaZgVaTvGSddmtpAW1HgPibvYfstOnvfZ9nczeYPh/wBL8vYrnDv49cfteXmOi02ubAxzhuBp13LON4cAQag6LMhdKnlZQv4FW5LvMss0szcg0xtDuDs3OHlkD+ZyhbVsvIXPjD6sJ7rqV5ivGhABp9VPXjZJIn5U7E6ZnEHHPCRwFDnzWFqtzgwAEhRaysMFsV7Ncc7G4jG6laAihrThTOnOi5HAjUEdQQnexbMzSWbtGzHG1xMTaANIYaNBOtdRXklibae0NJY/VpIc17dCNxB0Se7RVQ+9g2Qtk/AlLhuZrY/xE9MIzY07+Z5Jbt1s7WVzz7Ry5DcFuvDaCSZoa4gNFMmimnFR4cqLnFRVdfHn5kop56pDHs7fGEhjjTPuO4HhXgrNuq8u1bn4hqPqqQD03bL7QmoaTSRuh94cOZWCu2eis72P2X9pfuXyiro9L58C0ULlsFuErajzHAoXXV2QsipRezFbi4vD5OpCEKZ4CEIQAtbaQQvgfiI7VgBZQjHUkDDzrXRVzbrtkgkLJm4XjSnhI95p3hOttijFuEsjm9i12LvHPG3eBvGOhopa932O1Rlj5GGgJa4EBzTTVpPy3rJqNNG1epbCxxFTZ7aNzTmcxQYj4XcA7h1/Za73voGyue04S2mIHI65j+/JV3fF2djGKB7mvJpIQQwgHINH3XfsteDnhzH95rQDnmaV0NdfNL9PRZprlGH2XyvL1X7l9ko2RzLleP7MadmbsjtFml7QY+1eceLXutaGgHdTM+Z6JL2l2Zksjt7oie4/5Ndwd80y3LPPLNIGSMhDfCMJOMu1qKjQAaVU2+6bU4Fr5oi06/5ZJ8qnVMbaoXbeKM8ZOBWU7JIIwSQxzyC0e2ANHHgOXNNGy21laDIOyxN3O5t/fquDbXY+WJxmaXSxnxH2mdQPZ5jTek1kxBBBoRoQk+q0z6k4/C48P/eUa67Nt90+S4r7kZMI3YcTa7wDhcCCAR+xkou03s6OZogjrJKcDjWhLnHIk7hXMqK2TvV9oDg5pqwAucAcJ4Vpv+6mrhh7S1gkZMDnA1FK+EfMnyTbSWWWVKVqw/8AdzLbFKWI8Ht42W1WiLs57KH/AJmSRAh3vNNRRLFvxWBhaInsdJWj3lrst7Q5mWVK0HFWyFyXldkc8bo5WhzXeoO4g7jzV1laluufMipY28Ch3SVrXOuq6LDeLonBzfMbiOBUptTsfJY3Ys3wk9143V3P4HnofUJfqkltGcxmjXGfii0dmdpwW1GbcsTfaaeITlFMHAEEEHSioOx250Tg5hofgRwI3hWDsxtYHaZH22E/FvH91VOn1E9C+ie9f5x/wTsgrllbS/Ubb8rgaNe+P+Lkv3m4gaVoN1Qcs8gdSp0XgHvB0aKUqtV9wsoN9XAnprlRdKnlZQvawSN3WfBExpyIa0GnGmfxqUt7a7GC0tMsQAnaOgkA9k8HcD5JsavV5OCnHDBSwz58ewtJDgQQaEEUII1BG48l5VWvtnsS20gyxUbMB0EgG4/m4H1VUTROY4tcC1zTQgihBHFJbqHW/Q2QsUkFVkyUg1BoRmCNa8VqqjEs7hsWZH/ZbaYngJBk4bnN4hCQYbQWODmmhGhCFiVWpp+GieI84LeqqW81ufQyEIXZCkFhNJhaTwCzS1tFtCIpo4+6Rm4kuDQKVoSDmR03lAETY7AJ7ZG14qIu+6u8t0H9RB8k5f4bF/04/wChv2URsxaGuxvc5uN5qMxXBQUFetckwIA02qxskYWPaHMIoWkZU+iTmbNxwNmdE44S5tMR0oDkCDnmmS/rybFC8l1CWuAprUigpxpVJUTrQIv/ANDZsJc41MOENjqQCaeF2W/ivMLOT3JAtv8AfFM72m1zG+o3gjePony4dr2yNFTiHH2m8nDf1UfbLksluaCwiGWgAcKUdTIYhoTzyKTr0uG02J+JwLQNJGZtPn9ClF+lsjY7aZYl+T91+5pjbFx6ZLJc7HhwqCCDwzCRNrf4ctfims1GOzLoyaMO8lpPhPLTooq4tuCw0ecB94eA/qG7yTne1/4YKkUe8d1oIqa6HPceCuov7/6u2OJL5r5MjOHRvF5REbL2uzWePs2yMecPeo5pLnHUmhUReW0TYbQKjxVq5viaQRTqMzzUtdmw0jccuKJs0lBTBVjWbxl7VeGWSjr3u8xtEdqhBYMmytGXk8CrejvitF+njdV3fgVwm4y6hrufaZkjRiIIOjxoevBTwNVSstmfZP8ANgkxxkjEDTfpiA1/UKJl2c25Bo2uE+485H9LksjqL9G+m9OUf6lyvf8Ak0OuFu8Nn5FhzwNe0tcA5rhQgioIO4gqs9rP4cujrLZQXM1Merm/o3uHLUc1YNivdkmVcJ4HXy4rtKaRlVqYdUXlGd9Vbwz52qpXZ25pp5Kw5YKFzjkBnpkMyeCsvarYSG1AvbSKbXEB3XfraNeoz6rnkYy7rGIWkYqYpXby46/25Klabf4uCbs22FK970tMUrWtnxAmnda1pB3NpTimGO2jC0On7RxIDsTWigrQ4abwOKra8rYZXuduJyC67uv0N7szcbT7Q/1G8CDvA5qVmpcN1HK9OTyNefHcu6x3qx+VaHdzXcqqsVoeAHwvE8fo8dRvPxTjszfb5MILXBprTEKaDdyVtOoruWYP+V7ohOEocjIlvazYyO2NxCjJgO6/c78r6ajnqPgmSqFdKKksMimfPt5XfJBIY5Wlrhx38wdCOa5S5Xxf2zkNrjwStzzwuGT2HiD9Dkqh2m2Qmsbu8MUfsyNHdPJ3uHkfJL7NP0l8bMkGXL1ayhUd0WdR9IoQoi9bY5zxBGWtc4VLnaAcAPadyTkxnl7Xu6vZQDHK7rRo95xAyCzuq4GRAl1JJH/6j3AGvIV0by9V0XVdTIWkNqXHNz3ZucefLku1AEBfez8Qa6VgdG8Z1jNATUDvN0OvVZ2O9xHZWve6p71CdTmQBlqaLrv+drYXYq0dQADUmoNB1ouG6rlxObLMWnDTs42kFjANCT7Tvlz1QBhdt0umeJ7QOcUZ0bwc8H2uW75MOFe1XmLmgBW2muiFmGRrAxxLq4CWg0G9oND6JhssQdC0OAcCxtQ7MHujWqjNqIcYiaN78Prquy8bxZCzUaUaBmeAAHogBcvbZWxxSCcNwlpqIwe4927u6gVpoaZaKA2iitweJjE7DqDhDqZaOaCSzhoOqcLuu8vk7a0EVGbI6ju8C7mOG7fmp02pg9pv9Q+6hKtSi4vhnqk08orO59vizJ9WcdXM8xq1OVg2oilGdCCKEto5tDrUbhyK2XndFim/1GxE+8CGu/qalm17CWUHFDazE7d32nPqCCly0VlP/nm16Pdfyi93Rl9uOfXgztNzstJMLaRiRz3Va0ZEEuGWVR3QEqX1sDaoKnB2rPejz9W+IehHNMksMwIEUkJeylXSuLWvGYJaRnU6rdZ7/tbMnRg03x2mBw9JHNV11lkXvW5Lxa/hkYRT+9gSLv2jmhyP+Y0ey45jodR0Kdbj/iEx1Gl9D7kuR/ldof3kt1sdHaBWeztJ40b2nHxQvK5bo2PgEwno7BF3sDxq/wBmhIFeOiWqmuyzqqUoS9sL5+Boc5KOJYaHS1W2kYe7unUNrnVcF13S2YPfO0Px5BriHNw+9yJ9eigr/ltVoaTZw0muRe5obQZ0AcRUKHhv23wGk1kLqaus8jT54an4FNLrba0lGPV5+ZnjGMuXgkb/AP4Vg1dZXYd/ZvOXRrt3n6qvrzuaWB2GWNzD+YZHodHeVVY1j/iL/wBQSxnhNBJ82AinMlSUm19nlbgebPIDqC9pHoVm+mV/fjKP9pPupeDT+ZT1itMkMgdG4tqQDTQioGY0PmrW/HiGMSF2EMAJcdAK6/FRd4bL2SbOH/Kdr3Hh7P6TmM6aELdel2ST2d8EYxPcC2lQN+epA0CsonVapqt745xhkZqUcOQ0XftO17QXUIOj2ZtKmYbU1+bXA9F8/f4BeVicXRxzNA1o0lppxHhIUpd/8TZYyBabM8H342uaeuF2XoVng9bp9n8a/B/5LGqZ8bP8i8lhLA1zS1wDmnIg5gjmkC6f4oWeTScA+7O0sPSrqAnzKZrNtM14qMLhxY4GquXaVXFicfdEPo8vu7irtL/C0Gr7IQOMTjl/I46dD6oTn/jg9xyEPV6R/e/UO5tXgdpZzXLJdMbnYyxpdWtSM68a+SkEJmZzlMH7qVgbN+6rtovKIAhrdc3aimNzRwFPqvbPdAYMia7yaVPWimMKMKAIw2LmsDYealcCMCAIKe6cWeJw/ThH0XJPY5A4ERl+GtHFzc68RUAHXOm9M+BHZoAhBZTwP+1efhTwPqpvsl52KAIX8OefqVi6F26v9RU2YQvOxCAFpkcwJOAGuveAJ8xmV0NgcdW0/mJU72AWJs4QBBmxflHnU/VaJLKahoLcB1Y0u8XNumnDgmF1jC5HXFGST3qng9w+IOSAI38A33Iv/G37I/Aj3Yv/AAxn6KZF3N5+pPzR+AagCG/BDhGOkMX/AMr02T8wHSKL/wCVMfgWo/ANQBCmyf8AdeP0tjHyatTLMDpJIK54muLXmvEjd0U8bvbwC0/4JF7jfRAEW67RvntR6WmQfIrRLckLvG60v/VaZz/7KfZdbBoAFsFjagBPfsXYD4rMXfqlmPzctln2UsEfgsLB5u+pTcLIF6LKF40nyAvR2aFngsjR5lCY/wAKF4o93DyR71M//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ES"/>
          </a:p>
        </p:txBody>
      </p:sp>
      <p:sp>
        <p:nvSpPr>
          <p:cNvPr id="27653" name="AutoShape 8" descr="data:image/jpeg;base64,/9j/4AAQSkZJRgABAQAAAQABAAD/2wCEAAkGBhQSERUUExQVFBUWGBQWFBgUFRUXFhcVFRUVFxcWFxgXHSYeGBkjGRUWHy8gIycpLCwsFR4xNTAqNSYsLCkBCQoKDgwOGg8PGjAlHyQsLCwsLiwsLCwtLSksLCwsLCksLCwsLCwpKSwsLCwsKSwsLCwpLCwsKSwsLCwsLCwsLP/AABEIAK4A6AMBIgACEQEDEQH/xAAcAAACAgMBAQAAAAAAAAAAAAAABgUHAgMEAQj/xABAEAABAwEFBQUGBAQFBQEAAAABAAIDEQQFEiExBkFRYXETIjKBkUJSobHB0RRicvAHgpLhFSMzorJTY5PC0iT/xAAaAQACAwEBAAAAAAAAAAAAAAAABQIDBAYB/8QAMxEAAgIBAwEGAgkFAQAAAAAAAAECAxEEITESBRNBUWFxIoEUIzJCkaGxwdFSguHw8TT/2gAMAwEAAhEDEQA/ALuQhCABCEIAEIQgAQhCABCEIAEIQgAQhCABCEIA1T2lrdT5b1lFMHCoUHtSS3s3A0NXD5Fct3Xtnwd8Cklvaap1LqmttjXDTudfWhpQuey20P5Hh9l0VTiFkbI9UWZZJxeGCEIUzwEIQgAQhCABCEIAEIQgAQhCABCEIAEIQgAQhCABCEIAEIQgAQhCABCEIAg9rG/5TTwf8wUrApx2lZWzu5Fv/ID6pKquJ7chjU580hxon9XglLHeZFA49DvCY7HegNA49D90lVW+y20s5jh9ll0naFmnfOxZdRGaH9pXqX7uvfhmN43hTcFoDxUH+y7LS62vUL4Xv5CmymVZtQhC3FIIQhAAhCEACEIQAIQhAAhCEACEIQAIQhAAse0FaVzWSUrbeZitL2vPdJBa7eA4Vp0WPV6n6PFSaysltVfW8DahcFhvIOoHHM6HcV3q6m6F0eqDISg4vDBCEK4iCEIQBx3wysEg/K75JAqrHmZVrhxBHqFWtVynb0PjhL0wM9C9mjZVFVrqvarmsDDJujlINQaFStgvbMZ4Xcdx/fBQmJe4lZXZKt5iRlFSWGPtjvQOydkfgV3gqvrLeJbkcx8QmG775oNcTfiF1Gi7YT+G78RddpWt4DAhaoLS14q01W1dFGSksx3Rgaa2YIQhSPAQhCABCEIAEIQgAQue120RgV3mg5mlVnZ7QHio8+Sr72PX0Z3JdLxk2oQhWEQSftvZ6PjfxBb6Go+BPonBQm19lxWYn3CHeWh+Br5LD2hV3tEl8y6mXTNMUrvvUxmmreHDom+7L5BAzq3jvHVV9Vb7LbnRmrT1G49Vymn1M6HmI0srjPktJrqioXqV7nv4O019pp+Y5Jjs9pDxUem8LqtLra715MV2Uyr9jahCFvKQKrS8I8MsjeD3D/cVZar/AGoiw2l/PC71Ar8QUh7chmqMvJ/qbdHLEmiNxL3EtVUYlyWBrk24kYlqqiqOkMm3Gs4rQWmoNCueqzgjL3Brc3HQZfUoUW+AyTlhvjMZ4XfApnu+9cZwkUd8Clqy7Fyu8bms5DvH4UCZbrugQjJznHi6mQ4Cm5dJ2bRrK5rwj45F2pnVJbckghCF04uBCEIAEIXBed5dkWCniJAJ0JHs9SPkq7bVVHqlwSinJ4R3oWqz2kPFR5hbV7CSkuqJ401syN2hsnaWd4HiHfb+pueXxSxcu0GYDjR2gduOmR5p5KrC/LF2U72bq1b+l2Y+3kk3albi42x9jXpmnmDLHslsDxwO8LoVc3TfxZRryaDR29vXiE62C9A8CtM9CND/AHVuk7RVnwWbMjbQ47xJFa7TCHsc06OBB8xRbEFNZJNNMylSSxlri06gkHyNPosKqY2wsfZ2lx3PAeOpyPxFfNQmJcRfV3dko+THUJdUUzcyQg1BoRvCn7r2hzAecLtztx68EtYl5iVUW4vKJNZ2ZadjvMOydkeO4rvqquu6+nR0B7zeG8dE4XTfmIDCcY4e0PLVPtJ2pxC38TDbpvGIwpJ25jpKx3FpBP6T/dOyiNoriNpDAHBuEkk0rkRu9Ex19ErqHGPOxnpmoTyyuu0WWJPNj2JgZ4sUh5mgr0H3Ki9rdnQwdrC0Boye1ug4OHyK5yfZV1dbm8ewwjqoylgWsSMa0414ZEs6TSbXS0W+wzjGM6V0PNcJdXojCF44ZQZwWnc94dozPxDI8+akFX9w3sQQfabqPeanyzTh7Q4aFdZ2Vru/h3dn24/mvMV6mnol1R4ZsQhCdGQEIQgAUdtBd/bQOaM3eJv6m5geenmpFBUJwU4uLPU8PIg3LtCWkNeeQcfk77p0sduDxwPD6hIW1t29jOSB3H99v/sPX5rTdN/GIgOJLdxGrenEclzldtmkm4rjPH8DCUI3LJZqUdvbvq1swHh7juhzafWo/mU3dt8tkAqRno4aH7FdV4WMSxuY7Rwp04HyOfknEpV6ulqH/GZFmqW5Uxcuy7r3dEfebvb9lx2iFzHOa4Uc0kEcxkVrquYcMbMZZLGufaAPbrVv+5vIqejkDhUGoVOwWt0bsTTQ8vkeSctmr7fKaNaQ4eKgJYeZO7oc+CZaTXWVtVy3X5me2hNdS2Orb2w4oWyDVhof0vy/5YfVIWJW7bbIJY3Ru0c0tPKo1FeGvkoCxbBwN8ZdIeZwj0b9StGs0M7rOuHit/crpvUI4ZX5evMSldprgdZZMqmN3gPDi08xx3inNQ2NI7KpVycZcmyM1JZR12WPE4D9lWLs9dtnDQ+NlHbySS4HhnuVX9rw1Tbs7fpBqPEMnt94cQvdPqfo1qnNZjw/T1PLK+8jhcj+harPaA9oc01BW1dpGSkk1wxS01swWL4wQQRUGoNeBWSF6zwrXaPZ4wSEt/0yC5ueY4t8skvMlDsxon/bCRj3xxu/NioSDSlSOWmvNKV+XdExuKEFoFARUkdc0g1fZkUnOv5m6rUPiRw9ojGuVsqz7RJOg2ZOuG0lrg4aj90Tts5fIFPccf6XKv2yCorpUV6KQbfUccrcA7pqHgbqEUcOeteStrotgnqauY+HmvIjKcZfVy8S3AvVCXBeocAxxqaVYeIU2us0mphqa1ZH/grsrdculghCFqKwQhCAIfam6u3gNB32d5nUajzFfgqxJVzJLvbYV0k7nRuaxju8a1qHHWgA0rmlmt0rsfVFGimzp2YrWG8nxHu6b2nQ/Yp3uHaMSUaM92E+IdOISFb7E+F5ZIKOHoRuI4hSOzV5iKQHIO0z0cOFdySuUtPPr3WOceXt4mzHeJrkYNqNlJJZg+Fo7w79SAARv51FNOCWL8uGWy4cdCHaObWld7TzVo2K2tkbVvmN4PBFusLJmFkgDmu1H1HAhOp6Sq+PeVvnf0McbZQeGimA9NWyl9YDQfzN3EcRzCX9obB+GndFXEAcnUNM8wDurSq4oZC0gtJBGYO9IbaLIS22knnJtjOMlvumXbZ7QHtDmmoP79VtSDsztL6+0zj+ZqebPaGvaHNNQU+0GuWpXTLaa5X7r0MV1DreVx5mu32Bk0ZZIKtOv3HAhU3esXZTFmZaCRiI1IOY4VoQfMK19pbyEMBNaE5D1BPw+aXLjs7La2eKUZd1woM2SZjE3gcvgr9Vpo3R43IVWuD5EYOW2G0FhDgaEfv0Wd93NJZJCyQZascNHN4jny+i5bNE6RwYwFzjoB+9Fzj07T6GjerNuoftnr/37j428PzD7p0jkDgCDUHRUxb7fJDMAHNJZkcNaZgVaTvGSddmtpAW1HgPibvYfstOnvfZ9nczeYPh/wBL8vYrnDv49cfteXmOi02ubAxzhuBp13LON4cAQag6LMhdKnlZQv4FW5LvMss0szcg0xtDuDs3OHlkD+ZyhbVsvIXPjD6sJ7rqV5ivGhABp9VPXjZJIn5U7E6ZnEHHPCRwFDnzWFqtzgwAEhRaysMFsV7Ncc7G4jG6laAihrThTOnOi5HAjUEdQQnexbMzSWbtGzHG1xMTaANIYaNBOtdRXklibae0NJY/VpIc17dCNxB0Se7RVQ+9g2Qtk/AlLhuZrY/xE9MIzY07+Z5Jbt1s7WVzz7Ry5DcFuvDaCSZoa4gNFMmimnFR4cqLnFRVdfHn5kop56pDHs7fGEhjjTPuO4HhXgrNuq8u1bn4hqPqqQD03bL7QmoaTSRuh94cOZWCu2eis72P2X9pfuXyiro9L58C0ULlsFuErajzHAoXXV2QsipRezFbi4vD5OpCEKZ4CEIQAtbaQQvgfiI7VgBZQjHUkDDzrXRVzbrtkgkLJm4XjSnhI95p3hOttijFuEsjm9i12LvHPG3eBvGOhopa932O1Rlj5GGgJa4EBzTTVpPy3rJqNNG1epbCxxFTZ7aNzTmcxQYj4XcA7h1/Za73voGyue04S2mIHI65j+/JV3fF2djGKB7mvJpIQQwgHINH3XfsteDnhzH95rQDnmaV0NdfNL9PRZprlGH2XyvL1X7l9ko2RzLleP7MadmbsjtFml7QY+1eceLXutaGgHdTM+Z6JL2l2Zksjt7oie4/5Ndwd80y3LPPLNIGSMhDfCMJOMu1qKjQAaVU2+6bU4Fr5oi06/5ZJ8qnVMbaoXbeKM8ZOBWU7JIIwSQxzyC0e2ANHHgOXNNGy21laDIOyxN3O5t/fquDbXY+WJxmaXSxnxH2mdQPZ5jTek1kxBBBoRoQk+q0z6k4/C48P/eUa67Nt90+S4r7kZMI3YcTa7wDhcCCAR+xkou03s6OZogjrJKcDjWhLnHIk7hXMqK2TvV9oDg5pqwAucAcJ4Vpv+6mrhh7S1gkZMDnA1FK+EfMnyTbSWWWVKVqw/8AdzLbFKWI8Ht42W1WiLs57KH/AJmSRAh3vNNRRLFvxWBhaInsdJWj3lrst7Q5mWVK0HFWyFyXldkc8bo5WhzXeoO4g7jzV1laluufMipY28Ch3SVrXOuq6LDeLonBzfMbiOBUptTsfJY3Ys3wk9143V3P4HnofUJfqkltGcxmjXGfii0dmdpwW1GbcsTfaaeITlFMHAEEEHSioOx250Tg5hofgRwI3hWDsxtYHaZH22E/FvH91VOn1E9C+ie9f5x/wTsgrllbS/Ubb8rgaNe+P+Lkv3m4gaVoN1Qcs8gdSp0XgHvB0aKUqtV9wsoN9XAnprlRdKnlZQvawSN3WfBExpyIa0GnGmfxqUt7a7GC0tMsQAnaOgkA9k8HcD5JsavV5OCnHDBSwz58ewtJDgQQaEEUII1BG48l5VWvtnsS20gyxUbMB0EgG4/m4H1VUTROY4tcC1zTQgihBHFJbqHW/Q2QsUkFVkyUg1BoRmCNa8VqqjEs7hsWZH/ZbaYngJBk4bnN4hCQYbQWODmmhGhCFiVWpp+GieI84LeqqW81ufQyEIXZCkFhNJhaTwCzS1tFtCIpo4+6Rm4kuDQKVoSDmR03lAETY7AJ7ZG14qIu+6u8t0H9RB8k5f4bF/04/wChv2URsxaGuxvc5uN5qMxXBQUFetckwIA02qxskYWPaHMIoWkZU+iTmbNxwNmdE44S5tMR0oDkCDnmmS/rybFC8l1CWuAprUigpxpVJUTrQIv/ANDZsJc41MOENjqQCaeF2W/ivMLOT3JAtv8AfFM72m1zG+o3gjePony4dr2yNFTiHH2m8nDf1UfbLksluaCwiGWgAcKUdTIYhoTzyKTr0uG02J+JwLQNJGZtPn9ClF+lsjY7aZYl+T91+5pjbFx6ZLJc7HhwqCCDwzCRNrf4ctfims1GOzLoyaMO8lpPhPLTooq4tuCw0ecB94eA/qG7yTne1/4YKkUe8d1oIqa6HPceCuov7/6u2OJL5r5MjOHRvF5REbL2uzWePs2yMecPeo5pLnHUmhUReW0TYbQKjxVq5viaQRTqMzzUtdmw0jccuKJs0lBTBVjWbxl7VeGWSjr3u8xtEdqhBYMmytGXk8CrejvitF+njdV3fgVwm4y6hrufaZkjRiIIOjxoevBTwNVSstmfZP8ANgkxxkjEDTfpiA1/UKJl2c25Bo2uE+485H9LksjqL9G+m9OUf6lyvf8Ak0OuFu8Nn5FhzwNe0tcA5rhQgioIO4gqs9rP4cujrLZQXM1Merm/o3uHLUc1YNivdkmVcJ4HXy4rtKaRlVqYdUXlGd9Vbwz52qpXZ25pp5Kw5YKFzjkBnpkMyeCsvarYSG1AvbSKbXEB3XfraNeoz6rnkYy7rGIWkYqYpXby46/25Klabf4uCbs22FK970tMUrWtnxAmnda1pB3NpTimGO2jC0On7RxIDsTWigrQ4abwOKra8rYZXuduJyC67uv0N7szcbT7Q/1G8CDvA5qVmpcN1HK9OTyNefHcu6x3qx+VaHdzXcqqsVoeAHwvE8fo8dRvPxTjszfb5MILXBprTEKaDdyVtOoruWYP+V7ohOEocjIlvazYyO2NxCjJgO6/c78r6ajnqPgmSqFdKKksMimfPt5XfJBIY5Wlrhx38wdCOa5S5Xxf2zkNrjwStzzwuGT2HiD9Dkqh2m2Qmsbu8MUfsyNHdPJ3uHkfJL7NP0l8bMkGXL1ayhUd0WdR9IoQoi9bY5zxBGWtc4VLnaAcAPadyTkxnl7Xu6vZQDHK7rRo95xAyCzuq4GRAl1JJH/6j3AGvIV0by9V0XVdTIWkNqXHNz3ZucefLku1AEBfez8Qa6VgdG8Z1jNATUDvN0OvVZ2O9xHZWve6p71CdTmQBlqaLrv+drYXYq0dQADUmoNB1ouG6rlxObLMWnDTs42kFjANCT7Tvlz1QBhdt0umeJ7QOcUZ0bwc8H2uW75MOFe1XmLmgBW2muiFmGRrAxxLq4CWg0G9oND6JhssQdC0OAcCxtQ7MHujWqjNqIcYiaN78Prquy8bxZCzUaUaBmeAAHogBcvbZWxxSCcNwlpqIwe4927u6gVpoaZaKA2iitweJjE7DqDhDqZaOaCSzhoOqcLuu8vk7a0EVGbI6ju8C7mOG7fmp02pg9pv9Q+6hKtSi4vhnqk08orO59vizJ9WcdXM8xq1OVg2oilGdCCKEto5tDrUbhyK2XndFim/1GxE+8CGu/qalm17CWUHFDazE7d32nPqCCly0VlP/nm16Pdfyi93Rl9uOfXgztNzstJMLaRiRz3Va0ZEEuGWVR3QEqX1sDaoKnB2rPejz9W+IehHNMksMwIEUkJeylXSuLWvGYJaRnU6rdZ7/tbMnRg03x2mBw9JHNV11lkXvW5Lxa/hkYRT+9gSLv2jmhyP+Y0ey45jodR0Kdbj/iEx1Gl9D7kuR/ldof3kt1sdHaBWeztJ40b2nHxQvK5bo2PgEwno7BF3sDxq/wBmhIFeOiWqmuyzqqUoS9sL5+Boc5KOJYaHS1W2kYe7unUNrnVcF13S2YPfO0Px5BriHNw+9yJ9eigr/ltVoaTZw0muRe5obQZ0AcRUKHhv23wGk1kLqaus8jT54an4FNLrba0lGPV5+ZnjGMuXgkb/AP4Vg1dZXYd/ZvOXRrt3n6qvrzuaWB2GWNzD+YZHodHeVVY1j/iL/wBQSxnhNBJ82AinMlSUm19nlbgebPIDqC9pHoVm+mV/fjKP9pPupeDT+ZT1itMkMgdG4tqQDTQioGY0PmrW/HiGMSF2EMAJcdAK6/FRd4bL2SbOH/Kdr3Hh7P6TmM6aELdel2ST2d8EYxPcC2lQN+epA0CsonVapqt745xhkZqUcOQ0XftO17QXUIOj2ZtKmYbU1+bXA9F8/f4BeVicXRxzNA1o0lppxHhIUpd/8TZYyBabM8H342uaeuF2XoVng9bp9n8a/B/5LGqZ8bP8i8lhLA1zS1wDmnIg5gjmkC6f4oWeTScA+7O0sPSrqAnzKZrNtM14qMLhxY4GquXaVXFicfdEPo8vu7irtL/C0Gr7IQOMTjl/I46dD6oTn/jg9xyEPV6R/e/UO5tXgdpZzXLJdMbnYyxpdWtSM68a+SkEJmZzlMH7qVgbN+6rtovKIAhrdc3aimNzRwFPqvbPdAYMia7yaVPWimMKMKAIw2LmsDYealcCMCAIKe6cWeJw/ThH0XJPY5A4ERl+GtHFzc68RUAHXOm9M+BHZoAhBZTwP+1efhTwPqpvsl52KAIX8OefqVi6F26v9RU2YQvOxCAFpkcwJOAGuveAJ8xmV0NgcdW0/mJU72AWJs4QBBmxflHnU/VaJLKahoLcB1Y0u8XNumnDgmF1jC5HXFGST3qng9w+IOSAI38A33Iv/G37I/Aj3Yv/AAxn6KZF3N5+pPzR+AagCG/BDhGOkMX/AMr02T8wHSKL/wCVMfgWo/ANQBCmyf8AdeP0tjHyatTLMDpJIK54muLXmvEjd0U8bvbwC0/4JF7jfRAEW67RvntR6WmQfIrRLckLvG60v/VaZz/7KfZdbBoAFsFjagBPfsXYD4rMXfqlmPzctln2UsEfgsLB5u+pTcLIF6LKF40nyAvR2aFngsjR5lCY/wAKF4o93DyR71M//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ES"/>
          </a:p>
        </p:txBody>
      </p:sp>
      <p:sp>
        <p:nvSpPr>
          <p:cNvPr id="27654" name="AutoShape 10" descr="data:image/jpeg;base64,/9j/4AAQSkZJRgABAQAAAQABAAD/2wCEAAkGBhQSERUUExQVFBUWGBQWFBgUFRUXFhcVFRUVFxcWFxgXHSYeGBkjGRUWHy8gIycpLCwsFR4xNTAqNSYsLCkBCQoKDgwOGg8PGjAlHyQsLCwsLiwsLCwtLSksLCwsLCksLCwsLCwpKSwsLCwsKSwsLCwpLCwsKSwsLCwsLCwsLP/AABEIAK4A6AMBIgACEQEDEQH/xAAcAAACAgMBAQAAAAAAAAAAAAAABgUHAgMEAQj/xABAEAABAwEFBQUGBAQFBQEAAAABAAIDEQQFEiExBkFRYXETIjKBkUJSobHB0RRicvAHgpLhFSMzorJTY5PC0iT/xAAaAQACAwEBAAAAAAAAAAAAAAAABQIDBAYB/8QAMxEAAgIBAwEGAgkFAQAAAAAAAAECAxEEITESBRNBUWFxIoEUIzJCkaGxwdFSguHw8TT/2gAMAwEAAhEDEQA/ALuQhCABCEIAEIQgAQhCABCEIAEIQgAQhCABCEIA1T2lrdT5b1lFMHCoUHtSS3s3A0NXD5Fct3Xtnwd8Cklvaap1LqmttjXDTudfWhpQuey20P5Hh9l0VTiFkbI9UWZZJxeGCEIUzwEIQgAQhCABCEIAEIQgAQhCABCEIAEIQgAQhCABCEIAEIQgAQhCABCEIAg9rG/5TTwf8wUrApx2lZWzu5Fv/ID6pKquJ7chjU580hxon9XglLHeZFA49DvCY7HegNA49D90lVW+y20s5jh9ll0naFmnfOxZdRGaH9pXqX7uvfhmN43hTcFoDxUH+y7LS62vUL4Xv5CmymVZtQhC3FIIQhAAhCEACEIQAIQhAAhCEACEIQAIQhAAse0FaVzWSUrbeZitL2vPdJBa7eA4Vp0WPV6n6PFSaysltVfW8DahcFhvIOoHHM6HcV3q6m6F0eqDISg4vDBCEK4iCEIQBx3wysEg/K75JAqrHmZVrhxBHqFWtVynb0PjhL0wM9C9mjZVFVrqvarmsDDJujlINQaFStgvbMZ4Xcdx/fBQmJe4lZXZKt5iRlFSWGPtjvQOydkfgV3gqvrLeJbkcx8QmG775oNcTfiF1Gi7YT+G78RddpWt4DAhaoLS14q01W1dFGSksx3Rgaa2YIQhSPAQhCABCEIAEIQgAQue120RgV3mg5mlVnZ7QHio8+Sr72PX0Z3JdLxk2oQhWEQSftvZ6PjfxBb6Go+BPonBQm19lxWYn3CHeWh+Br5LD2hV3tEl8y6mXTNMUrvvUxmmreHDom+7L5BAzq3jvHVV9Vb7LbnRmrT1G49Vymn1M6HmI0srjPktJrqioXqV7nv4O019pp+Y5Jjs9pDxUem8LqtLra715MV2Uyr9jahCFvKQKrS8I8MsjeD3D/cVZar/AGoiw2l/PC71Ar8QUh7chmqMvJ/qbdHLEmiNxL3EtVUYlyWBrk24kYlqqiqOkMm3Gs4rQWmoNCueqzgjL3Brc3HQZfUoUW+AyTlhvjMZ4XfApnu+9cZwkUd8Clqy7Fyu8bms5DvH4UCZbrugQjJznHi6mQ4Cm5dJ2bRrK5rwj45F2pnVJbckghCF04uBCEIAEIXBed5dkWCniJAJ0JHs9SPkq7bVVHqlwSinJ4R3oWqz2kPFR5hbV7CSkuqJ401syN2hsnaWd4HiHfb+pueXxSxcu0GYDjR2gduOmR5p5KrC/LF2U72bq1b+l2Y+3kk3albi42x9jXpmnmDLHslsDxwO8LoVc3TfxZRryaDR29vXiE62C9A8CtM9CND/AHVuk7RVnwWbMjbQ47xJFa7TCHsc06OBB8xRbEFNZJNNMylSSxlri06gkHyNPosKqY2wsfZ2lx3PAeOpyPxFfNQmJcRfV3dko+THUJdUUzcyQg1BoRvCn7r2hzAecLtztx68EtYl5iVUW4vKJNZ2ZadjvMOydkeO4rvqquu6+nR0B7zeG8dE4XTfmIDCcY4e0PLVPtJ2pxC38TDbpvGIwpJ25jpKx3FpBP6T/dOyiNoriNpDAHBuEkk0rkRu9Ex19ErqHGPOxnpmoTyyuu0WWJPNj2JgZ4sUh5mgr0H3Ki9rdnQwdrC0Boye1ug4OHyK5yfZV1dbm8ewwjqoylgWsSMa0414ZEs6TSbXS0W+wzjGM6V0PNcJdXojCF44ZQZwWnc94dozPxDI8+akFX9w3sQQfabqPeanyzTh7Q4aFdZ2Vru/h3dn24/mvMV6mnol1R4ZsQhCdGQEIQgAUdtBd/bQOaM3eJv6m5geenmpFBUJwU4uLPU8PIg3LtCWkNeeQcfk77p0sduDxwPD6hIW1t29jOSB3H99v/sPX5rTdN/GIgOJLdxGrenEclzldtmkm4rjPH8DCUI3LJZqUdvbvq1swHh7juhzafWo/mU3dt8tkAqRno4aH7FdV4WMSxuY7Rwp04HyOfknEpV6ulqH/GZFmqW5Uxcuy7r3dEfebvb9lx2iFzHOa4Uc0kEcxkVrquYcMbMZZLGufaAPbrVv+5vIqejkDhUGoVOwWt0bsTTQ8vkeSctmr7fKaNaQ4eKgJYeZO7oc+CZaTXWVtVy3X5me2hNdS2Orb2w4oWyDVhof0vy/5YfVIWJW7bbIJY3Ru0c0tPKo1FeGvkoCxbBwN8ZdIeZwj0b9StGs0M7rOuHit/crpvUI4ZX5evMSldprgdZZMqmN3gPDi08xx3inNQ2NI7KpVycZcmyM1JZR12WPE4D9lWLs9dtnDQ+NlHbySS4HhnuVX9rw1Tbs7fpBqPEMnt94cQvdPqfo1qnNZjw/T1PLK+8jhcj+harPaA9oc01BW1dpGSkk1wxS01swWL4wQQRUGoNeBWSF6zwrXaPZ4wSEt/0yC5ueY4t8skvMlDsxon/bCRj3xxu/NioSDSlSOWmvNKV+XdExuKEFoFARUkdc0g1fZkUnOv5m6rUPiRw9ojGuVsqz7RJOg2ZOuG0lrg4aj90Tts5fIFPccf6XKv2yCorpUV6KQbfUccrcA7pqHgbqEUcOeteStrotgnqauY+HmvIjKcZfVy8S3AvVCXBeocAxxqaVYeIU2us0mphqa1ZH/grsrdculghCFqKwQhCAIfam6u3gNB32d5nUajzFfgqxJVzJLvbYV0k7nRuaxju8a1qHHWgA0rmlmt0rsfVFGimzp2YrWG8nxHu6b2nQ/Yp3uHaMSUaM92E+IdOISFb7E+F5ZIKOHoRuI4hSOzV5iKQHIO0z0cOFdySuUtPPr3WOceXt4mzHeJrkYNqNlJJZg+Fo7w79SAARv51FNOCWL8uGWy4cdCHaObWld7TzVo2K2tkbVvmN4PBFusLJmFkgDmu1H1HAhOp6Sq+PeVvnf0McbZQeGimA9NWyl9YDQfzN3EcRzCX9obB+GndFXEAcnUNM8wDurSq4oZC0gtJBGYO9IbaLIS22knnJtjOMlvumXbZ7QHtDmmoP79VtSDsztL6+0zj+ZqebPaGvaHNNQU+0GuWpXTLaa5X7r0MV1DreVx5mu32Bk0ZZIKtOv3HAhU3esXZTFmZaCRiI1IOY4VoQfMK19pbyEMBNaE5D1BPw+aXLjs7La2eKUZd1woM2SZjE3gcvgr9Vpo3R43IVWuD5EYOW2G0FhDgaEfv0Wd93NJZJCyQZascNHN4jny+i5bNE6RwYwFzjoB+9Fzj07T6GjerNuoftnr/37j428PzD7p0jkDgCDUHRUxb7fJDMAHNJZkcNaZgVaTvGSddmtpAW1HgPibvYfstOnvfZ9nczeYPh/wBL8vYrnDv49cfteXmOi02ubAxzhuBp13LON4cAQag6LMhdKnlZQv4FW5LvMss0szcg0xtDuDs3OHlkD+ZyhbVsvIXPjD6sJ7rqV5ivGhABp9VPXjZJIn5U7E6ZnEHHPCRwFDnzWFqtzgwAEhRaysMFsV7Ncc7G4jG6laAihrThTOnOi5HAjUEdQQnexbMzSWbtGzHG1xMTaANIYaNBOtdRXklibae0NJY/VpIc17dCNxB0Se7RVQ+9g2Qtk/AlLhuZrY/xE9MIzY07+Z5Jbt1s7WVzz7Ry5DcFuvDaCSZoa4gNFMmimnFR4cqLnFRVdfHn5kop56pDHs7fGEhjjTPuO4HhXgrNuq8u1bn4hqPqqQD03bL7QmoaTSRuh94cOZWCu2eis72P2X9pfuXyiro9L58C0ULlsFuErajzHAoXXV2QsipRezFbi4vD5OpCEKZ4CEIQAtbaQQvgfiI7VgBZQjHUkDDzrXRVzbrtkgkLJm4XjSnhI95p3hOttijFuEsjm9i12LvHPG3eBvGOhopa932O1Rlj5GGgJa4EBzTTVpPy3rJqNNG1epbCxxFTZ7aNzTmcxQYj4XcA7h1/Za73voGyue04S2mIHI65j+/JV3fF2djGKB7mvJpIQQwgHINH3XfsteDnhzH95rQDnmaV0NdfNL9PRZprlGH2XyvL1X7l9ko2RzLleP7MadmbsjtFml7QY+1eceLXutaGgHdTM+Z6JL2l2Zksjt7oie4/5Ndwd80y3LPPLNIGSMhDfCMJOMu1qKjQAaVU2+6bU4Fr5oi06/5ZJ8qnVMbaoXbeKM8ZOBWU7JIIwSQxzyC0e2ANHHgOXNNGy21laDIOyxN3O5t/fquDbXY+WJxmaXSxnxH2mdQPZ5jTek1kxBBBoRoQk+q0z6k4/C48P/eUa67Nt90+S4r7kZMI3YcTa7wDhcCCAR+xkou03s6OZogjrJKcDjWhLnHIk7hXMqK2TvV9oDg5pqwAucAcJ4Vpv+6mrhh7S1gkZMDnA1FK+EfMnyTbSWWWVKVqw/8AdzLbFKWI8Ht42W1WiLs57KH/AJmSRAh3vNNRRLFvxWBhaInsdJWj3lrst7Q5mWVK0HFWyFyXldkc8bo5WhzXeoO4g7jzV1laluufMipY28Ch3SVrXOuq6LDeLonBzfMbiOBUptTsfJY3Ys3wk9143V3P4HnofUJfqkltGcxmjXGfii0dmdpwW1GbcsTfaaeITlFMHAEEEHSioOx250Tg5hofgRwI3hWDsxtYHaZH22E/FvH91VOn1E9C+ie9f5x/wTsgrllbS/Ubb8rgaNe+P+Lkv3m4gaVoN1Qcs8gdSp0XgHvB0aKUqtV9wsoN9XAnprlRdKnlZQvawSN3WfBExpyIa0GnGmfxqUt7a7GC0tMsQAnaOgkA9k8HcD5JsavV5OCnHDBSwz58ewtJDgQQaEEUII1BG48l5VWvtnsS20gyxUbMB0EgG4/m4H1VUTROY4tcC1zTQgihBHFJbqHW/Q2QsUkFVkyUg1BoRmCNa8VqqjEs7hsWZH/ZbaYngJBk4bnN4hCQYbQWODmmhGhCFiVWpp+GieI84LeqqW81ufQyEIXZCkFhNJhaTwCzS1tFtCIpo4+6Rm4kuDQKVoSDmR03lAETY7AJ7ZG14qIu+6u8t0H9RB8k5f4bF/04/wChv2URsxaGuxvc5uN5qMxXBQUFetckwIA02qxskYWPaHMIoWkZU+iTmbNxwNmdE44S5tMR0oDkCDnmmS/rybFC8l1CWuAprUigpxpVJUTrQIv/ANDZsJc41MOENjqQCaeF2W/ivMLOT3JAtv8AfFM72m1zG+o3gjePony4dr2yNFTiHH2m8nDf1UfbLksluaCwiGWgAcKUdTIYhoTzyKTr0uG02J+JwLQNJGZtPn9ClF+lsjY7aZYl+T91+5pjbFx6ZLJc7HhwqCCDwzCRNrf4ctfims1GOzLoyaMO8lpPhPLTooq4tuCw0ecB94eA/qG7yTne1/4YKkUe8d1oIqa6HPceCuov7/6u2OJL5r5MjOHRvF5REbL2uzWePs2yMecPeo5pLnHUmhUReW0TYbQKjxVq5viaQRTqMzzUtdmw0jccuKJs0lBTBVjWbxl7VeGWSjr3u8xtEdqhBYMmytGXk8CrejvitF+njdV3fgVwm4y6hrufaZkjRiIIOjxoevBTwNVSstmfZP8ANgkxxkjEDTfpiA1/UKJl2c25Bo2uE+485H9LksjqL9G+m9OUf6lyvf8Ak0OuFu8Nn5FhzwNe0tcA5rhQgioIO4gqs9rP4cujrLZQXM1Merm/o3uHLUc1YNivdkmVcJ4HXy4rtKaRlVqYdUXlGd9Vbwz52qpXZ25pp5Kw5YKFzjkBnpkMyeCsvarYSG1AvbSKbXEB3XfraNeoz6rnkYy7rGIWkYqYpXby46/25Klabf4uCbs22FK970tMUrWtnxAmnda1pB3NpTimGO2jC0On7RxIDsTWigrQ4abwOKra8rYZXuduJyC67uv0N7szcbT7Q/1G8CDvA5qVmpcN1HK9OTyNefHcu6x3qx+VaHdzXcqqsVoeAHwvE8fo8dRvPxTjszfb5MILXBprTEKaDdyVtOoruWYP+V7ohOEocjIlvazYyO2NxCjJgO6/c78r6ajnqPgmSqFdKKksMimfPt5XfJBIY5Wlrhx38wdCOa5S5Xxf2zkNrjwStzzwuGT2HiD9Dkqh2m2Qmsbu8MUfsyNHdPJ3uHkfJL7NP0l8bMkGXL1ayhUd0WdR9IoQoi9bY5zxBGWtc4VLnaAcAPadyTkxnl7Xu6vZQDHK7rRo95xAyCzuq4GRAl1JJH/6j3AGvIV0by9V0XVdTIWkNqXHNz3ZucefLku1AEBfez8Qa6VgdG8Z1jNATUDvN0OvVZ2O9xHZWve6p71CdTmQBlqaLrv+drYXYq0dQADUmoNB1ouG6rlxObLMWnDTs42kFjANCT7Tvlz1QBhdt0umeJ7QOcUZ0bwc8H2uW75MOFe1XmLmgBW2muiFmGRrAxxLq4CWg0G9oND6JhssQdC0OAcCxtQ7MHujWqjNqIcYiaN78Prquy8bxZCzUaUaBmeAAHogBcvbZWxxSCcNwlpqIwe4927u6gVpoaZaKA2iitweJjE7DqDhDqZaOaCSzhoOqcLuu8vk7a0EVGbI6ju8C7mOG7fmp02pg9pv9Q+6hKtSi4vhnqk08orO59vizJ9WcdXM8xq1OVg2oilGdCCKEto5tDrUbhyK2XndFim/1GxE+8CGu/qalm17CWUHFDazE7d32nPqCCly0VlP/nm16Pdfyi93Rl9uOfXgztNzstJMLaRiRz3Va0ZEEuGWVR3QEqX1sDaoKnB2rPejz9W+IehHNMksMwIEUkJeylXSuLWvGYJaRnU6rdZ7/tbMnRg03x2mBw9JHNV11lkXvW5Lxa/hkYRT+9gSLv2jmhyP+Y0ey45jodR0Kdbj/iEx1Gl9D7kuR/ldof3kt1sdHaBWeztJ40b2nHxQvK5bo2PgEwno7BF3sDxq/wBmhIFeOiWqmuyzqqUoS9sL5+Boc5KOJYaHS1W2kYe7unUNrnVcF13S2YPfO0Px5BriHNw+9yJ9eigr/ltVoaTZw0muRe5obQZ0AcRUKHhv23wGk1kLqaus8jT54an4FNLrba0lGPV5+ZnjGMuXgkb/AP4Vg1dZXYd/ZvOXRrt3n6qvrzuaWB2GWNzD+YZHodHeVVY1j/iL/wBQSxnhNBJ82AinMlSUm19nlbgebPIDqC9pHoVm+mV/fjKP9pPupeDT+ZT1itMkMgdG4tqQDTQioGY0PmrW/HiGMSF2EMAJcdAK6/FRd4bL2SbOH/Kdr3Hh7P6TmM6aELdel2ST2d8EYxPcC2lQN+epA0CsonVapqt745xhkZqUcOQ0XftO17QXUIOj2ZtKmYbU1+bXA9F8/f4BeVicXRxzNA1o0lppxHhIUpd/8TZYyBabM8H342uaeuF2XoVng9bp9n8a/B/5LGqZ8bP8i8lhLA1zS1wDmnIg5gjmkC6f4oWeTScA+7O0sPSrqAnzKZrNtM14qMLhxY4GquXaVXFicfdEPo8vu7irtL/C0Gr7IQOMTjl/I46dD6oTn/jg9xyEPV6R/e/UO5tXgdpZzXLJdMbnYyxpdWtSM68a+SkEJmZzlMH7qVgbN+6rtovKIAhrdc3aimNzRwFPqvbPdAYMia7yaVPWimMKMKAIw2LmsDYealcCMCAIKe6cWeJw/ThH0XJPY5A4ERl+GtHFzc68RUAHXOm9M+BHZoAhBZTwP+1efhTwPqpvsl52KAIX8OefqVi6F26v9RU2YQvOxCAFpkcwJOAGuveAJ8xmV0NgcdW0/mJU72AWJs4QBBmxflHnU/VaJLKahoLcB1Y0u8XNumnDgmF1jC5HXFGST3qng9w+IOSAI38A33Iv/G37I/Aj3Yv/AAxn6KZF3N5+pPzR+AagCG/BDhGOkMX/AMr02T8wHSKL/wCVMfgWo/ANQBCmyf8AdeP0tjHyatTLMDpJIK54muLXmvEjd0U8bvbwC0/4JF7jfRAEW67RvntR6WmQfIrRLckLvG60v/VaZz/7KfZdbBoAFsFjagBPfsXYD4rMXfqlmPzctln2UsEfgsLB5u+pTcLIF6LKF40nyAvR2aFngsjR5lCY/wAKF4o93DyR71M//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ES"/>
          </a:p>
        </p:txBody>
      </p:sp>
      <p:pic>
        <p:nvPicPr>
          <p:cNvPr id="27655" name="Picture 12" descr="http://www.ocapseh.org.mx/web/images/doctorado/lineas.gif"/>
          <p:cNvPicPr>
            <a:picLocks noChangeAspect="1" noChangeArrowheads="1"/>
          </p:cNvPicPr>
          <p:nvPr/>
        </p:nvPicPr>
        <p:blipFill>
          <a:blip r:embed="rId3"/>
          <a:srcRect/>
          <a:stretch>
            <a:fillRect/>
          </a:stretch>
        </p:blipFill>
        <p:spPr bwMode="auto">
          <a:xfrm>
            <a:off x="5508625" y="4076700"/>
            <a:ext cx="2771775" cy="207645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a:xfrm>
            <a:off x="468313" y="260350"/>
            <a:ext cx="8229600" cy="1143000"/>
          </a:xfrm>
        </p:spPr>
        <p:txBody>
          <a:bodyPr/>
          <a:lstStyle/>
          <a:p>
            <a:pPr eaLnBrk="1" hangingPunct="1"/>
            <a:r>
              <a:rPr lang="es-MX" smtClean="0"/>
              <a:t>Etapas: </a:t>
            </a:r>
          </a:p>
        </p:txBody>
      </p:sp>
      <p:sp>
        <p:nvSpPr>
          <p:cNvPr id="28675" name="2 Marcador de contenido"/>
          <p:cNvSpPr>
            <a:spLocks noGrp="1"/>
          </p:cNvSpPr>
          <p:nvPr>
            <p:ph idx="1"/>
          </p:nvPr>
        </p:nvSpPr>
        <p:spPr>
          <a:xfrm>
            <a:off x="468313" y="1628775"/>
            <a:ext cx="8229600" cy="4389438"/>
          </a:xfrm>
        </p:spPr>
        <p:txBody>
          <a:bodyPr/>
          <a:lstStyle/>
          <a:p>
            <a:pPr algn="just" eaLnBrk="1" hangingPunct="1"/>
            <a:r>
              <a:rPr lang="es-ES" sz="2300" smtClean="0"/>
              <a:t>En  el enfoque inductivo-cualitativo podemos identificar ciertas etapas:</a:t>
            </a:r>
          </a:p>
          <a:p>
            <a:pPr algn="just" eaLnBrk="1" hangingPunct="1"/>
            <a:endParaRPr lang="es-ES" sz="2300" smtClean="0"/>
          </a:p>
          <a:p>
            <a:pPr algn="just" eaLnBrk="1" hangingPunct="1"/>
            <a:r>
              <a:rPr lang="es-ES" sz="2300" smtClean="0"/>
              <a:t>a) La revisión de la literatura correspondiente.</a:t>
            </a:r>
          </a:p>
          <a:p>
            <a:pPr algn="just" eaLnBrk="1" hangingPunct="1"/>
            <a:endParaRPr lang="es-ES" sz="2300" smtClean="0"/>
          </a:p>
          <a:p>
            <a:pPr algn="just" eaLnBrk="1" hangingPunct="1"/>
            <a:r>
              <a:rPr lang="es-ES" sz="2300" smtClean="0"/>
              <a:t>b) La adopción de una teoría o desarrollo de una perspectiva teórica o de referencia. </a:t>
            </a:r>
          </a:p>
          <a:p>
            <a:pPr algn="just" eaLnBrk="1" hangingPunct="1"/>
            <a:endParaRPr lang="es-ES" sz="2300" smtClean="0"/>
          </a:p>
          <a:p>
            <a:pPr algn="just" eaLnBrk="1" hangingPunct="1"/>
            <a:r>
              <a:rPr lang="es-ES" sz="2300" smtClean="0"/>
              <a:t>También en el enfoque cualitativo se puede seguir una teoría o perspectiva teórica, o bien un marco de referencia.</a:t>
            </a:r>
            <a:endParaRPr lang="es-MX" sz="2300" smtClean="0"/>
          </a:p>
          <a:p>
            <a:pPr eaLnBrk="1" hangingPunct="1"/>
            <a:endParaRPr lang="es-MX"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a:xfrm>
            <a:off x="457200" y="704850"/>
            <a:ext cx="8229600" cy="779463"/>
          </a:xfrm>
        </p:spPr>
        <p:txBody>
          <a:bodyPr/>
          <a:lstStyle/>
          <a:p>
            <a:pPr eaLnBrk="1" hangingPunct="1"/>
            <a:r>
              <a:rPr lang="es-MX" smtClean="0"/>
              <a:t>Revisión de la literatura</a:t>
            </a:r>
          </a:p>
        </p:txBody>
      </p:sp>
      <p:sp>
        <p:nvSpPr>
          <p:cNvPr id="29699" name="2 Marcador de contenido"/>
          <p:cNvSpPr>
            <a:spLocks noGrp="1"/>
          </p:cNvSpPr>
          <p:nvPr>
            <p:ph idx="1"/>
          </p:nvPr>
        </p:nvSpPr>
        <p:spPr>
          <a:xfrm>
            <a:off x="468313" y="2205038"/>
            <a:ext cx="8002587" cy="4389437"/>
          </a:xfrm>
        </p:spPr>
        <p:txBody>
          <a:bodyPr/>
          <a:lstStyle/>
          <a:p>
            <a:pPr algn="just" eaLnBrk="1" hangingPunct="1"/>
            <a:r>
              <a:rPr lang="es-ES" sz="2300" smtClean="0"/>
              <a:t>Esta consiste en detectar, obtener y consultar la bibliografía y otros materiales que sean útiles para los propósitos del estudio, de donde tiene que extraer y recopilar la información relevante y necesaria que atañe a nuestro problema de investigación. Esta revisión debe ser selectiva, puesto que cada año en diversas partes del mundo se publican miles de artículos en revistas, periódicos, libros y otras clases de materiales en las áreas del conocimiento.</a:t>
            </a:r>
            <a:endParaRPr lang="es-MX" sz="2300" smtClean="0"/>
          </a:p>
          <a:p>
            <a:pPr eaLnBrk="1" hangingPunct="1"/>
            <a:endParaRPr lang="es-MX"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a:xfrm>
            <a:off x="468313" y="836613"/>
            <a:ext cx="8229600" cy="1143000"/>
          </a:xfrm>
        </p:spPr>
        <p:txBody>
          <a:bodyPr/>
          <a:lstStyle/>
          <a:p>
            <a:pPr algn="ctr" eaLnBrk="1" hangingPunct="1"/>
            <a:r>
              <a:rPr lang="es-MX" smtClean="0"/>
              <a:t>Detección de la literatura y otros documentos</a:t>
            </a:r>
          </a:p>
        </p:txBody>
      </p:sp>
      <p:graphicFrame>
        <p:nvGraphicFramePr>
          <p:cNvPr id="4" name="3 Marcador de contenido"/>
          <p:cNvGraphicFramePr>
            <a:graphicFrameLocks noGrp="1"/>
          </p:cNvGraphicFramePr>
          <p:nvPr>
            <p:ph idx="1"/>
          </p:nvPr>
        </p:nvGraphicFramePr>
        <p:xfrm>
          <a:off x="457200" y="1988840"/>
          <a:ext cx="8229600" cy="46085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4" descr="http://us.123rf.com/400wm/400/400/clairev/clairev1008/clairev100800018/7554190-pila-de-cuatro-libros-antiguos.jpg"/>
          <p:cNvPicPr>
            <a:picLocks noChangeAspect="1" noChangeArrowheads="1"/>
          </p:cNvPicPr>
          <p:nvPr/>
        </p:nvPicPr>
        <p:blipFill>
          <a:blip r:embed="rId2">
            <a:lum bright="40000" contrast="40000"/>
          </a:blip>
          <a:srcRect/>
          <a:stretch>
            <a:fillRect/>
          </a:stretch>
        </p:blipFill>
        <p:spPr bwMode="auto">
          <a:xfrm>
            <a:off x="468313" y="908050"/>
            <a:ext cx="8135937" cy="5662613"/>
          </a:xfrm>
          <a:prstGeom prst="rect">
            <a:avLst/>
          </a:prstGeom>
          <a:noFill/>
          <a:ln w="9525">
            <a:noFill/>
            <a:miter lim="800000"/>
            <a:headEnd/>
            <a:tailEnd/>
          </a:ln>
        </p:spPr>
      </p:pic>
      <p:sp>
        <p:nvSpPr>
          <p:cNvPr id="31747" name="2 Marcador de contenido"/>
          <p:cNvSpPr>
            <a:spLocks noGrp="1"/>
          </p:cNvSpPr>
          <p:nvPr>
            <p:ph idx="1"/>
          </p:nvPr>
        </p:nvSpPr>
        <p:spPr>
          <a:xfrm>
            <a:off x="468313" y="1484313"/>
            <a:ext cx="8074025" cy="4840287"/>
          </a:xfrm>
        </p:spPr>
        <p:txBody>
          <a:bodyPr/>
          <a:lstStyle/>
          <a:p>
            <a:pPr algn="just" eaLnBrk="1" hangingPunct="1"/>
            <a:r>
              <a:rPr lang="es-ES" sz="2300" smtClean="0"/>
              <a:t>Para identificar la literatura de interés, que servirá para elaborar el marco teórico, podemos:</a:t>
            </a:r>
          </a:p>
          <a:p>
            <a:pPr eaLnBrk="1" hangingPunct="1"/>
            <a:endParaRPr lang="es-MX" sz="2300" smtClean="0"/>
          </a:p>
          <a:p>
            <a:pPr eaLnBrk="1" hangingPunct="1">
              <a:buFont typeface="Wingdings 2" pitchFamily="18" charset="2"/>
              <a:buNone/>
            </a:pPr>
            <a:r>
              <a:rPr lang="es-ES" sz="2300" smtClean="0"/>
              <a:t>a)  Acudir directamente a las fuentes primarias u originales.</a:t>
            </a:r>
          </a:p>
          <a:p>
            <a:pPr algn="just" eaLnBrk="1" hangingPunct="1">
              <a:buFont typeface="Wingdings 2" pitchFamily="18" charset="2"/>
              <a:buNone/>
            </a:pPr>
            <a:endParaRPr lang="es-MX" sz="2300" smtClean="0"/>
          </a:p>
          <a:p>
            <a:pPr algn="just" eaLnBrk="1" hangingPunct="1">
              <a:buFont typeface="Wingdings 2" pitchFamily="18" charset="2"/>
              <a:buNone/>
            </a:pPr>
            <a:r>
              <a:rPr lang="es-MX" sz="2300" smtClean="0"/>
              <a:t>b) </a:t>
            </a:r>
            <a:r>
              <a:rPr lang="es-ES" sz="2300" smtClean="0"/>
              <a:t>Consultar a expertos en el área que orienten la detección de la literatura pertinente y de fuentes secundarias, para localizar las fuentes primarias, que es la estrategia de detección de referencias más común.</a:t>
            </a:r>
            <a:endParaRPr lang="es-MX" sz="2300" smtClean="0"/>
          </a:p>
          <a:p>
            <a:pPr eaLnBrk="1" hangingPunct="1"/>
            <a:endParaRPr lang="es-MX"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2 Marcador de contenido"/>
          <p:cNvSpPr>
            <a:spLocks noGrp="1"/>
          </p:cNvSpPr>
          <p:nvPr>
            <p:ph idx="1"/>
          </p:nvPr>
        </p:nvSpPr>
        <p:spPr>
          <a:xfrm>
            <a:off x="4572000" y="981075"/>
            <a:ext cx="4186238" cy="5343525"/>
          </a:xfrm>
        </p:spPr>
        <p:txBody>
          <a:bodyPr/>
          <a:lstStyle/>
          <a:p>
            <a:pPr algn="just" eaLnBrk="1" hangingPunct="1">
              <a:buFont typeface="Wingdings 2" pitchFamily="18" charset="2"/>
              <a:buNone/>
            </a:pPr>
            <a:r>
              <a:rPr lang="es-ES" sz="2300" smtClean="0"/>
              <a:t>c) Revisar fuentes terciarias para localizar fuentes secundarias y lugares donde puede obtenerse información, para detectar a través de ellas las fuentes primarias de interés.</a:t>
            </a:r>
          </a:p>
          <a:p>
            <a:pPr algn="just" eaLnBrk="1" hangingPunct="1"/>
            <a:endParaRPr lang="es-MX" sz="2300" smtClean="0"/>
          </a:p>
          <a:p>
            <a:pPr algn="just" eaLnBrk="1" hangingPunct="1">
              <a:buFont typeface="Wingdings 2" pitchFamily="18" charset="2"/>
              <a:buNone/>
            </a:pPr>
            <a:r>
              <a:rPr lang="es-ES" sz="2300" smtClean="0"/>
              <a:t>d) Utilizar motores de búsqueda de Internet, directorios, bases de datos y páginas de expertos en nuestro tema.</a:t>
            </a:r>
            <a:endParaRPr lang="es-MX" sz="2300" smtClean="0"/>
          </a:p>
          <a:p>
            <a:pPr eaLnBrk="1" hangingPunct="1"/>
            <a:endParaRPr lang="es-MX" smtClean="0"/>
          </a:p>
        </p:txBody>
      </p:sp>
      <p:sp>
        <p:nvSpPr>
          <p:cNvPr id="32771" name="AutoShape 4" descr="data:image/jpeg;base64,/9j/4AAQSkZJRgABAQAAAQABAAD/2wCEAAkGBxQTEhUUEhQVFhQXGRwYGBgYFhcYGhcZGBoXHRgYFxgcHSggGB0lHB0YITEhJSkrLi4uGh8zODMsNygtLisBCgoKDg0OGxAQGywkICQvLCw0NC8sLSwsLCwsLCwsLCwsLCw0LCwsLCwsLCwsLCwsLCwsLCwsLCwsLCwsLCwsLP/AABEIAMMBAwMBIgACEQEDEQH/xAAbAAACAgMBAAAAAAAAAAAAAAAFBgAEAgMHAf/EAEgQAAIBAgQDBgMFBAgDBwUAAAECEQADBBIhMQVBUQYTImFxgTKRoRQjQlKxYsHR8AczQ3KSouHxFYLCJFNjg5Oy0zSz0uPy/8QAGgEAAwEBAQEAAAAAAAAAAAAAAgMEAQAFBv/EADARAAICAQMBBgUEAwEBAAAAAAABAhEDEiExQQQTIjJRYXGBkcHwFDOhsSNS0fEF/9oADAMBAAIRAxEAPwD3F8UbPbbv/ECVOZZCCdJ3zCDVRsU2RwHtkK4M65m3HgMar5VbfjVrLl7lNGLa5j4juRrWOI48NSlu2oJlgEEN6ivqNEvQ8HUjU95i7gKhLW84CXNE0BJHi1MTKmsrN5ibcLeAdCBleS7CRK6bTErXuGNi+wHdKr8gCVVyeTa6eo96EICqgm2/gu5XZX67KPytofFQNuOzDilLgMYXiLfdnvbo0ZCSuYAdF1131HKjHDMRdcJ94OakMDoOrHnv6iKVu8ZM4i+ht3AwB2QHm3R9tedNvAceoLDMxhwwDJBadyeh8udY3a2MnGjeLVxQvwtMqQWInoWnT05aVTsXkbIr4cQQdUhdV3OVY0A5U48U4hYKSoQsCNwff28qScdxjK/hXDwLgGkAsD0J2X9rlNKxzclbjT+hzgk6TsNXOIIyDVgIB8NvLoDErof4b1Wx9jvLVxbTlmbMBnlILx4tBELuF/dQJOMXzlAZ5JdPBdXVgJAAGwGnk3KssPjr9wT311QUU5nIykq0b/l0O0mRFHo9DKrkPWcB3dm1ZYC4mUArGgC6mfzDoDBJM1owfDTZXxq7Oz7qWy5SsrrpoI1J8+lDbnFe7J+9a80sRpkXxDnzMdNgat4/tAXRbdh374wJXQER4idZA9IotGRfP5A3FlzG3iyAXn8JIGa3IAMayIIIHnBNLt57uFYMrgq85WU7xuGHIiRoetMt3E3hay2s/eRBzOGzERqsyreYGuoiq/HuKW7VsW7yrcchiEISQxPxFliB+tdCTjsl8jqTKWBxr4lGWAXEEEKpPQ6aTodvIeVBjjTHxAGP/EX8BHoYZfcnpsX4Tj7YtXnCd2wTXIzfDziZ1qhhcHautGHv6gzBdkgK8yCZAEMQCY69Z6ctMmqoPGrW5imOYnR2Os/1iPpmVtmgn4j6mehqca4z9nwdxrqpcdgFt2rtvMtwggMSskMFgmevmaspw5bKZrxZlAAJQI6/DlgOBvEQPKt3GezN3Hqt1bJW0qxbSBIB3MDqdfKl5W3GlSv1Chp1fA4LfYlixABJJgAACegGgHkKZuyvYm9jAzZ0tIBKl80v/dUCY8/lNMT9i7Nhjcxd22oGuT4vnGhPlNVcR2pssRZwtq9dZjlGuTN5BV8QHuK86PZYR3yv4JF0u0SltiXz6Cx2p4EMJe7oX7d8xJNuZX9lxsG8gT7Vhwvs1isQuazYd1zBRECSfygkFo5kbc4rovDezl9N7eDtGJCABiDEwzsDLajSQPM1Rx/FuJG4cPaF2zGhuP4dP2IEZemWfat/SLlt78KtzP1L4VbcvoJHEOzeLstlu4e4rQDGWdDttNDblll+JSPUEV1HjvZ+9aFm1Zu4i7eugMcQb0KNQCq2hJJ8ydJGp1hl4BwtrIa3jAt5TozYhg8+VoT9R7msj2NyT6fGjn2tKuvwODVK6j2k/o0FxhcwLKocFu4bPpE6I8HNJGgaNxrzrno4ReLZFtuzkxlCsWJ6ZQJmpp4pxdNFEMsJK0yhUC1vxWGe0xS6jI43V1KkeoIBrQWpYwlY1KlYaeVK9qRWHHlSvalccdKe/rWPf6GqF27WC3K+oeQ8ZYxj7ML3mIQFgoHiJPRdYrZxvBIty8LNslSouKc8d2sw2h+MfUUvcLvxcGtM3Gwlx8ObdoMGtm1l7wqe8EmSxPKQRyO1KyO46jYqp0UDbJJAt3wHtB1AfNOXdzp4k0Yxy9qtYbHsCDOI+8tcxmzlOnW2Mu/KPKheEt6WT3LkFmtkrdANxuSr+QiR5GvcOCvdkpfGW61pirgb/wBmmnhbeeRpGsc4B+72gLLBuP4rfO3uy/hB6afFQzF44NnJe2SURv6uDmEDIsDQ9TsYqvhmZe7n7SuW41o5fw5v7NBycy0rzqWLrfdgtfGlyyfuw0DU92gnUknUbidKLWD3aRuuXllj9wfGjQM6yCNUUflHPmORo9w2whtNaZrak3DDAhteUSRCxpPOaXMPdzASza2spmyN0Mqqn2EvuNjRlCzBnABAyOfuSBMeIaCABrPJopkH1F5F0NHEuFXbYLgZ7USHXURMeIbqZ0g1d4XgXt22Zw3eXRlUKuYgEFojlOnnEmr/AAhbbhkuMuUkgEBhMEMpIO4JEAbjnTDf4LnU3yi5TlO7aAaEfx+lHPI1sxSXohfsY0G0yXC4zFGDC3EEjoOUjlvv5UC49ggjW7iZstxJMkmHUkMJPsfejX/DHJORScoiVuHQq0gx6bD3o9b4Uz2XQKbmhMZs+STIIMfFvtv+uOajucI3C+Id00kSCCGHVSIIPtVDjXaO2iZLQeGaYLZnuMAFAGmigAfStXai09o5UUljsOXqx6Uv4e2LZLucznmf0UchXZcly2W/r6DMWNVb+ge7P37qXO+u3CpHwoGhUHn+Y09p/SPbVcjtlkRmQCfWP9q4xj+Nsxy29TyjX5dTVjhHBmc5rpJnWJ/U86leSOR6McdXuxzw14puvZB3tRw2/inDowewdRcWSo66b5vWjvZngK4W0LttM1wkgHQkELMmSPYDz3O7N2Lw62LR1QhxDIT+FeURsRPlVnD8OOHvGXP2f4lIYCZnLOupHSnKEYyk35vX+0ieWVuKiuDRhuGxaLZZdtj4hHiykQrbgCT61uu8QCWwrpLLqRcDET8UksDB/WRyqvf4taW5KlGIByIsEBmyyziQJ1AifnBoph7Fl7BZ2bvJ5A6g+QbyPPrXOXqYkxXTjzI0JkB0BIW10k81J9/1o7wGx9obxtBaSSZiWk9SKA4/CozeG6wJ/OLoHiM7ww2FaftTWDDwN2BlSCNlg5ADP1rm79g9K6DVicufTQL4V25ewq/i2KrKOLgKCRJkb7w06a6jakM8Y1+IaftLufS4KupjrhgqTprMk/ozVjV0Boa5K3aXhmHxxnEK6XFXKlxGfwgTAKMMpEnXYnrSZif6N3JPcYmy4/CHJtsfIjVQfePSnniVklldVgOswFgAyQf7PqOtXcFgkDBLrkOwBCrm/FES0xtrEUE+zYsm9fQdHPPGqTOGcT4Zew7m3fttbfeGG46qdmHmNKqha6J/Sxxtsy4EJCWiHZmUS7EHKUaScmU7yJJMjSue5a8fJFRk0nZ6WOTlFNmNeVkaxNAGeVKlSsNG5rkitYu1WF2tZuV7TyEKgEsBLXVVdWLAAdSdBTP2ktC3bsrltuLVw942eM7NHhiZyCIzD99A+xsG+znU27ZdR1Mqs+2afar/AGkGZro7uxOTvAe9+ASpi0c0OSDBUyflWuX+JsCv8iKmIsZReHdIDbdWJF0HKpnwLr94NvEJIr3FWY7+LOXLkuCLwbu0Mab/AHkyNdxVc25bS3hx3lnMo73RSo1aS2lwwfAeug2rGygY2/u7HjtMBN0iGWfvG8XguaaKdDpprU2sdpLuItkd7Fp1jJdH3wbIhjU/nJkajUVsuqylyEvLkuJcH3wORX2kgauZEONuYqlg7Qfu4t2PHaYCbpEMs+NvF4H6KdDpprTdwPs0Liqe7t+K3pDMSCp1cidGMfDtrTIJy4Fzkocmrgdprd0Epei3dZcpcEfeDRP7x1k7HSmnC4gXApKuryyiGJHhOoymZEcvI0I4jwcW1aFQAKrfEZERMCdWPMHblVe3dyvJW3lS4CB3jZcrCcu/wjm242NWxSSI5+PcI8Ru903eTdB7wMVIB0By95qAQNcon0o5gOPtk7uHiWUqyc11y76ab9KRuI37+MZR3SQBcVQrEHMpBDmOZAhQdDVm7buW1ZLWHckwGYB26SEnlI+Lc+QpaSm6fATi0udxvxjL3Tul/IjNqQolTpmBiJnYET+te8L7XWbFsKPYcz5neudJicZaeRhrrg6MuRsuU7g+f6e1CO0PCMXbebNq89txmVsrEifwtGxG3+lDl0KLTto3Hilad0MHa3toQzFcmpJgopGvqKTV7RNfMXcNYdeuUofmhFUjwXEsZu2rg9VNXrOFKfhI9jSE55HfCKVGEFXLC+A4Xg2+AtYc/n8a/wCICQPY0Qu4J7MBhodmGob0I0NAEajvBceyeFhmtH4kP6j8p86uxJR2iibJb3bGPsniwlzXY6HzB604doMhsRnGeSCJA0YGDt5/U0sWMP3dhrmHaAzA5/xAAMSp0MGQPLUGrF3iRsqgzku8szFmZgAYEEiRMA7DYVmSOvImugmPhTYrcVwty0O+ZCLZbRibW8u0ap+yPXUc4Fnha37ykW1BAHxTZykhQAJkTJJ+U8qdF4gl5LneW2FpRoX0nYbHmdtKpYzCKtkrJuSRc0YyB44I8JPONudJjBp77DXlTVUJ+M4Xd742wgZ99BbgSBEkOI01Pz1q/iMBdXD3FYFhZdPEswFKyZ+86xodjtRi3xUgqAmWDIkuToNQCbe0nY1s7cqws28pIDkBgJ1kZhoEOaBm1323rJR0hRyNuhNwhYkSW/MdX9vxn5078Fs2SjC7MxI0J1kbyOlIqAnkddfhOw/8n60W4WzOyqAfEZ+E6L1/qunStjwFkVjHxbBA92EK6LMEBTqSRukVlgLDuGS7IhSVYj4SuohiFAHvFBMYxu3CQIXYSvIaD+ypo4bhTbtHKc8gEqQIj8cCBMfOmu4xJ3Rw3tr2hOOvLcNoWyid2fFmLZWYyTsN9hNLhrtn9KXZVrr/AGhBr3anLGyiZiN9cxPPWuLX7UE142aEk9T6nq4ZxapdDUTWNZGKxJqdjzypUrysNCpu1g9yq+esS9VPIKURh7I4kLilkwGVkJ6ZhTBxzBMl6wHt4YC5bZBmueAnUd47ZvC3MctqRuGXovIeh/ca6FgrYxIRCFbJdR4bmsw49I1I6L5VViXeYXXKf/CbK9GRPoLeFYAWCVwujshDky0/ivCfhE6MOlSy4UJ/9Ke7vFTMkuDGr/mtCNxrrRjtZwcWVd7aW7aFg0MJcOCQbdtojLENlPLrQm9bLd+A+H8WS4MlogFtPBaOX7uJMjQGOelTSjKMtL5HRkpLUjfw68qMviwxyXiPhY51P4jp4rQjTnrXXOxnFrdsLJtkAldAdvzbar051yS8jTeJuIcwS54bGUM4jwLp93EmSNDFMvDb7sHdr5VGKOD3SrnePEAs6RJ1Gh8qqwbpxa5EZ+kk+B/7Q8dQyVNtQQRrbzRA0J058q5zi+1F+4Stq9lBtggJZg51b4ZA00E5tuRonicSsgm/dfx94AsWyG5sx1g7bfSrHZ3AWiw7o3hlzIAXBgXpBy6CPEQfOqZYZVsqS+pNHJFO3u2UOI9pnwwdXvtdutmIAAQJnWCWj4cvJeonSue4/tHdaYuP65j9P40O4mLoZhcDCGZSTMFlMMJ5kGqIE152XtTe0Ni/HgS3luWzxC6fxv8A4jTP2Vxr3FbCvcaX8Vpsxlbg2E9G2+XSlS3pVrDuQQRoQZFDhnJO2wskE1VBtOMYlCV766pBgjM1EMP2jxXO85/vHN9DWrj6i4LeKXa8PH5XV+P56N/zVQtVdG0yd01wMVrj7n40sv620H1ABq/huIWH+LDgedtiP/dNLdlf5/0ovgrO3+/0q3GrJclIe+yrWhny3SF08LiAGJhdRM79NpqniUuq5zKELblO88U5AZKjXdufI+Ui+J4xbOSyHCkAM3jIbMQ8KQo1iF08x1kOnCrffXWT8LgHXPAJBMif+X6edKnNKTf5sDGDpe4Bxdj7QqDOVdQYzByGzQdWIkatHMa+eui5hmsqoF5A8gsoBBkg7XN32Omg08qv8T4GSxEwAdgrcieZbov60NsdmbSeJ0UAbsy2ySQAIBJOsk/r6Hrkto8AqMXybcZjTd7u6Z7pVAnKR3jE5sqEsOUT6nbSgOPw191+0XUIVyYLBN2Og1u6QPLr0p3W+MTYa2oUFP6sAqYGo5CPfzodgeJlVKMGI35mIIHO3GsR/A0rQ3yMjk08IT1VdvD0/s9hvzNHMIndWi4UZ7nhSFXRBudE57fOjX/D7RvQy5UK55DOpt5idIzRM8gBOmgq3f7OvcYsACoyqsagAjw6EnlXeXk15FIVbSco/wAv/wCqjF7jn2bCPeie5KmJyhg7KpUkL1IO3I1k3BbasviJQmGIRdCN/wABgbazQPj2MxalsHhMIjG6GRi7o5AMqNJVEOzDMSdiQK3NkqG3PwBjFSkvQXeJf0gX7lzvFYqZ0UGQFnRfMfrVXtE2GvMj3EFnvlDLcTYNswdOYDA7cutKeIDIzI5hlJUqORBgjTz86J8UEYTCgjXxsJ08JIA+oNeaszlFpnod0otUDuKcOaw0NqCJVh8LDqDzqiaYeCv3yNhX5gtZPNXAnKD0YCI6xQBljepskUt1wx8ZPhmFSvalKDJmrya8qVtnGdloYHoRT32c4hkuBoB8jtqCP30g0d4Vidat7Fk0yon7RDVE69isl+0Wgd26ZHAA8IGitGozCBruQRWfAOzpzohdSTbySLYAycp0GYkRrvr5UjYDi7ICoYgHQ67gdafezXHCyCCcyHMsan9oD2/SvVlGL8S5/P6PM8UNnwX+L9l2UopZxKG3KAfCZ8A6g1z3tHiCl5kBMW/u1BMwqaD9K6dje0jQSwc5GEysAA7TPwseVKHaXgNrE3WdZsMT4izKUVzOjicwneRI15UqLmt3V+wacXL2E2zfJ9P1pl4A19iTh1U6QWuSLW8R+2wP4V6axvRLDcLGDt5stpwquWuHx96cugHLJMCBud6V7XETousAQqryHkNlFPjJtVYMt+EDv6ScDeU2s9u8QubPdJBtMztP3aqStseWhPOTrSXfw722K3FZGG6sCpEiRIOo0g12Gzx0rZytfKa/AqhmK8x3hOmhOgU686B8e41wsqyjDBmadQFzgwIbOupaZJzMJ6GvM7R2SpOWpfPYrwdodKOn6HPEqxar3Em2XJtK6ppAdw7bCSWCqNTJiNJjWs7IqeCKpMZuADvbF6wd471P7yfEB6rJ9hVKyte9n8X3V+2/IMJHUHQj3FXOJ4Xur1xOQYweo5H5V6OPhEkuWe4ejvCx4lnrQLDijXDXAYGrsRJl4G9uBG5iWZZ1YN8Z0B7ttgNOfz8tdt6+yXSRtOkC4dBl8wNlb6+UErHHO6HeKRldQmp0BAiIA9Pr7DrV1LrbTPk539SPzj6ddZoxp/nzMcrSZdwGLAZWdRoRIIUT8IO56z/O1XtDxNXaVIA3Chhpu3JT5fztd49gFtrNplYZc2mQEaMek8x/MUk3MQzNAzETG9xtJA/CFHwofUemnJxb1GqD4DHC8WbbayRsf6zYCDvAGp9j9b3EsAneq5IyvrplJYgmYBOnInSB1pcwil2ACiTGkJOssfiZjtGsf6s/DsVlKrIOXV3jYasyqQoEQJOtHJ9UY1TF/ifGc75UjKI20BI0EeQ5e5503cM4sWw7MrQURpg9FJU7+tcn+3gsTG5n50Z4L2jew0ptzE6HyMUcoxnCkY4NOxt7P8RGIc2rkeKYIA3jnynzqljLpbE2+5uBcqhWZkM5gTyJGoED2qt2ZvqLpv3BCzpGnibkPTf2p2wuBt/aO9iA0E6cyYLaex96DJJQlft/ICXQ5F297KZMYroQLV5O+uOQFykH7w5QBAMiBzJNJPHOId7clfDbUBEHRRt7nc+tdv7b9jftAa3YuFXLF2LkhCpz6EgEg5oAGgAzadeXY7+jrGW0e5Ft0Rc02y7FhIBCqVkkTJBA0ryssGl4VtyenhyRfme/AA7PN/2qxGp7xf1qpxFQLtwDbMY+dFezKAXGvH4bKl/LNsg92ig9xgSTrqZ+dTteBfEpT8RpqVsjyqUug7NNSpUoTSVYwt2DVepRRlpdmNWG7OLk0dwXEynwmky1dirKY01dh7Xp5J8mDUdDt9pGy5Xhx+1qfnvW0cVtOTmspBGwLCPMEkwa5/axpohh8V51bDtMZdCWXZ64On4Hii+NbbWwj5ZtXLYKEjlPIc5qt2u4YrYVzhLYW6txfBkVGKlXJyR8ZMAxqYB33pOwuMj/AFNNGA7SWyuW8ofQZSAZUr8LDbUCdd9adKCkvC9xPii99zmlnB4rENlVHMmI+EfM7/WjdvsC+UZsTh1fmhLkL0lgpEz/AL8q6iuPtXwxsqiXkKkXHScwMK0gtBaTpm359aT/ALweA99IF21GVUHhOcAk7/mZTqNIqL9NBPx22ULPOXlpC1Y7D4xtra84HeW5JAkj4twNdY0oTcw7W2KXFZWGhDAgj2NdBt4wSC2XU228d0sYdYJIXU66n8Q0FbcUlrEqnfJn7tTBVXBADAMGaRIiGnkTGkmi/TKvA/qb38r8SOf2npl482YWLv8A3lpZ9U8B/QH3qdreza2bXf4cMFVylxHIJTUBWHOCSAZnUiCeQ25eL4C20627rKfRgpH1DV0ZODcWa6mlJGdpqvWMQBuaW0uHr9atW2p0M4EsQ6cP48iAqxlGiQCQdCCCpGxkb1bwWOwqEFTcfoCI2ywCxY9OQ/hSTbYUZ4RhWunw6KPiYmFUdSafam7Yhw0rY6FwDFfaHUC2VCwSykgRpIaZmYFVU7PNczELI6kMQNOZYwNSTtQrBcXWyQlnUAgsx3cjy5L5fyGo8YFpIUwl0BtxuMxIkyTqOnT3DJFp3HqKi+gExKi1Nu1qTozDfUgQoRdBA9/oRvHsV3OEYj47xKDrk/GRJJ2Cr/z0RxSF9dx55iNB+0QNz0/1D9tuGvdw9g2lLFHZCqifjClTCiN0bX09+ntDYZCnJWJqCi/CsFmGd2CWl+Jj+g6nyrUOELhoOKnORItDQwdix5D6+lacXjnuxPhUfCg0VR5D99ZBjZK+AziOKqxAU5UX4Rqfc9SaY8F2oU21RnuIV2ZFmRtBk0h2LdFcJZJIAFUKOtUyeSSGt7j4kqbdx7lxebgIoUTr4STMxWPanF420ttLSWM9xie9DMuV0MNoT4pXnpvtpRThVoIq2pCsSM5/KOQOnLUkVO196cLeChbjW1LgsNGC/GPdZO+sCpssui4R2PndHJe198KFVbmGc3WZ7xsldbgicygQo1MdfEaVjc/aFXeM8X+0Mh7m1ayLk+7BAYAkgsNp1Ovp0qgHNeRkmnLbg9eEWo7nub9r9aleZzXtBYVFSK8rYVrzLSqGGFSssteRWHHlSvYqRXHGSsat2GPWqqXI5A1fw2JTnbH+JhT8VXyBP4BDCpRjB2tf9qw4TjcJBF2y8kaFLmoPodNepn0rdgbgmvYwJep5+Vv0Dtx+6w1wgMblxWVAp5IM1xjOkAAeeum1e2cQuLEMtsYhO7dc9w3DdtlZIbJ8TAanTNAA330cfRGw+GZghy3mQ94xCw67sFOYAHWR/vj2TwLNkKNBCfgtDe2+YFmO5jUsNYgUvLKUszidjUVi1FOzeOWFzE5HHgsxrafPJY6nTxFhqBANXGxWpzaSzf1l2T94mYEqnOdZGhJANN/aLs2M3eFdHbP42aB3i+LwrrvqSOgmkwWyhBWRlCMe7tARkbKSXOxgzmGhJE7Vy1Lc64yCOEx2YFQoZXyqyraBUi4kZSX0+IRGxOYg6Vbw/AsNfwzqLfdAtbY5HGpyvrENGs6RzE9aC5QNGyyoKw9wufBc2yroNDEHQ+Iin/slYAR5kAECcoTZ5kc5gzrqNOlHKmrYuXh4Od8a7Dm3be9ZYtbQAkOCHAaOcQ0HnpttS9gMFcuNltoWPkK7v2xaxYw7lQHzAJBJjqdemg28q4rxHjdxpRSEt/kQZR7xv6mlLT5lwNhKb2Zft4GzZ1vuHf8A7u2Qf8T7D2n2qYnir3IUAJbGyLoB5nqfM0EttVq09UQYMo+oWwzGmqw5bDrJ1DhRqdm+IaAk7bevoVHDXPP9aaOF3DcsPbB8S+NR4tYBBEA66H6e1Uz3gTPaSGzglm0UY3DBgEdSd+cnpUxF0BQnw94wAiZ0MsST6gbc6WsJjT8I9IHmY2SeQ5t/rV7VdqreEuYY3AzPlLFVyyEz+EkTpPi5zpUstMHqk9jtEpPTFFD+kszestAE2o5zAd4ny6Uq22rLtX2stYq+Hth1RUCKGAnQkkmCRuTzNDE4qn5v8p/hSY58fqWLFLStg/hzRzhD/eL6ik+zxlPzD/CaIYTtAikHOmnVTVePtGP/AGX1RPkwzfQ6Lcs3DeuFRpnIkkczoASfoG9qwxUnD4mTlJttbmJg3BkGmk7k+29LGI7XC8wLXraxsFlRPXUyT70Tx3HbN1La/arJzElwpCwRABYltSZNClFpJtb+4DUk7oSOJ9izZwpxPehgrqpUpl0adVOYyQY0jaTypdWzT1274itxreHsMGtWhmLKQQ91hqw6hQco9W60tLhOgH6fz7V5eXHHW9C2PQxTloWvkFG3/MVKLnCH+XUfQ1KX3bGawL3P8/7Vg1mi/wBn08+kST84mtbYffTb1/kUHdhawSbVY93RI2PetZtdT/PtQuASkDyleZavGwfT2rA2elDpN1FPLXq6bVZa1Fed1NZRtmzD4iKMYTEigqLyFWrKxVuDJJCMkUx04bjARkfVTBg8iCCGXodKZuEkWbmpLW2fMju4VSLmslRscymSNNIrnOFuMNjTFgOL+Du7igiQwYAZkIP4Z0g8xzr0bU/EuSKUXHbodI452kF20IiVXN4VkgqeZ5ADWR5VzzijAuwaBrcA7y4SRIDL4E2M89iza7VaxFosuZbneJLznbuwgcaEoo8Pi1JBIPhFUsI2zLIju2PdpkjdGm42qnXcSCW8qXVeFKgo/wCzdm21J2zAE8lWyv3tvbMeUrHQgE6TTLwTFEWGI1LMg8IZzLIdPFzkexOm1DeEcLzRosqPO4QUf/CBHsQPOmfE8GK2ktxOpMMY2YQMo8p08zrRrbZipyTFf+kHip+xW3JP9aBuD8dsk6DbVf0rl4xyk6n6GmT+kHjtu4EwlnxJacs1yAA7QQuSNSoBbU6nTkNU7uK87PnfePRwW4MVQV8hizikP4l+Yq9aYUrWrc6VmbEaith2uS6Bywp9R2wz0wcCxYS4rHadfTn9K5fh7twfC7j/AJj+lXbfFcQm1wn1Cn901XD/AOhCqkmTZOyN8M64MCe8yDxDSNyIgR0UfF5n9/MP6QMeL+NuFDNu3FlD1W3oSDzlsx9CKtXO2WMuWu6LIumUsiQ5X8uaTA/uwfONKAdxl9Kl7Tm71JLgZgxODuXJTFutgsVft2A21Z/ZyvmP561MsZQ5lFbFb1wh6UQs2VO/y2/n5Vut4dhsCR6H9abHEA5g+1hQat2sCZAj+PyNX7aK0DY+ZAHz3qzYsMPhObyAY06OIU8hUs4UawY12P8AA/xq62EIALCRG+31OnyrcLQ2dWDdNFH6TVteGsTKlTGoUA3PnoRT1jFOYBNxBoCw9P8A+6lE79q9mPhUeQ7sfTlUpegPUCrWFaFyq2XeSgPvIGta7treTm9cwo8uELlCwVVgfCUDRykSNduQqd0iEgAknTSQfnJ+lEsWxneC61smDoPcT9dq093yAk/P6ij5wBYS5IjkRH1itGItIB4YJ2iAfcmgeIJTAjWObA/LT51rKToo06xt8qM2+HTDGIPIfv10rXirAXQR6Atp9aW8QamCO6A339/4VqKZvIepoxb4aTBYGI039uRrDF2ssCTtp4jp6iBQPEEpgwBRtr862WLfM1btcPJ1aYIka71svgrEzrt4v3RWxjXJzkeWqIYZf5/0qvhMOTryq8tuNa9DETZBh7NNF0AHcEe5Gmh31iqFyzBKsIK94g7xiSIOZYRfgOsc1JY9Kz4bcgqTyINFOIWovuVByl1fwDL4bgIM3Dqu8dJJ6U7KraYjG6bQb7OYgKZO0zqBbXxqDoo5aekAdaP9pOJq9m848IFl9RpujRr66UjcPbLGWAQATlBYgq0asdF0100+GsO2GMCYR7JYd65UZc2ZgqsWzNGgHwjz3pGWCS1M6NuWldTlGNEuT51Z7nyP+H/WsLtnxUYtYRSo+Hby/e1eYoW2ek5UgAyQ3+1Xu72P/UK3cRwgEEEe0afIxVzhdsMscwenL1Ck0Uce9GOe1gPu8p0q+lnMNPkAxj50WxfDZUmGkbbx7yBVHh7BSQwkHlP186LuqYOu0UnwhUzBjzEVcsW848+fiAHsKPDBrpIWD5r/ANIJ+tDDhzbeRy1mD+8UzuqA7yyqeHkar8hmP1irGFQHQwPRQZ9Zo3w4i4OrdIJ95LRXuL4WWMiMx3l0/QbU1YuqAeT1B7cJ100aeo/RZrYLJRourJ03JMdOdXMNea0xW4CY0glhHyNGv+Hrc0BBnoEH1JzU1Y0Lc2C1wFttAR7Qv0AJrccI9o6BmtiCZDAHrppVu/we5ZhreYzMgTp7jQ1uwmKQgKygNzYgNOvPMYHtTVAByNODuW2MFVX1yx9EJrbc4c3ie1m100BCRO2ZjqPWaMYrhSFSFBLT8SLIjygAEHrJoXjbdywFEhhqQDlYjrKmcp/WiST4BA1wXwSPD7Gz/CvKPL2isgAG2JgT6xrsQN/L571KVXsMsEG091bZcBFiQTuwPOQJbbeIq9icDatAOsETodzI9HHziqdnjGa2q2QykcluPHyI/fVzCcJuXATeF3QSPATJnqfKijxYL5Bly21xvuwyrsYLR58/pW9uEi14jMbZiY38ihiruIxCImSSSoIAa0nXac0ihfeveISQqkjooHKTFdR1spY5pbKkkeYB9Y0/hW6zwfLq0HT9kjUebCi2Fwy2lILIdd/vAfSQNqo43ihEqpmREgsd/wC9/ChcUFqfQGcQhYC5TP7K6e4MVrwXCi0ORInaCdusbUR4bw0mLjBSsxBYCY/3FX8RcCCZ0HIXbf6BaHRe7N19EBcVYyKTAEciGWfTxa0Lw+Da62nrz/3NXsZdN19ABMDT+daN4TAd2sMoDCZOa3P12odGphaqQOtYQpoFgc/Dc+c8q1ZwxIBGmmk/vq3xXEhVKwCSNJKNH+EaH3oRwvDs1wZRJ333HOiUtLpGVatjBhbBAoxi0m3bLROVlGafwmRAHPUjXTWh+HucjA/5koxgTnm2N9xDAciGGbYSDVjdxJXtImGwhdo1iW38IAcBgQg+Hr0+GlftPiEvuuRYCLlzFUBbUnadANhr+tN3DbYKspjKU8QE/hkanfodOopQa3HMe7n9wpGVXsNxunYpYizDHnrTPwzCFra5ZPWPDHl8JmgOL1cnzpo4EM1rUrC7Ahp16RvUmKPiZRkl4Slxfhh7ssc0jzYj3lRFCuDELcEzG2himvFKMjAGJBGlv6STNKDLlaiyQ0yTMhK1Q2/YEHxZB5ZQf+s0F43w7Ic6gZDtBnUAT6b/AFpl4O5uWsw71mG8EQPeCR71OJcOa4sZSW5TdDH5U1wTQtSaYL7PYgOMhMZQToYLa7eZ96M3sIGUqQQDzYj/AKnpPa21p4OhG4/iKduFOLtrOBbULAMJmJMdIMeugroejOmuqFW9ZNi6cpmCRI50y8L4grqoWc8awpaT5QR8oqxieEd/ABcnlFkAe+XX6Us37LWLpE+JSRIPMGNCKOqYN2MuP4ZnVjkbOdmKi2B1mSZoNhcRcw7n0gwQRB8wdfY0c4bjLVy2C+U3JMl85HKIy/vNXvsdlvjyR+wtyfYtp86JGFThmKS4CzZFI5ZXYn0zNl+ZrzHcMNzNcRbrMxmcgA+hP7qCX8K9s5oIXkYIBoxb453hHeKrHQSxb01gx+lHTT2BKeS5aYG4pifxA6/pNF8HjVvEgZLYUTAtqSddkzAmfVver2Lsjuima0qtB8AZ5j9oZuvIilbieEyH7tidNZXL9JMit2mjuCzieBBmJyYkyZnul1/zVKWblx5Og+Ve0jcYMvZ7BJYn72w2ZY8XerGo2JVSPY15jOKKjEKluRzUuw9paD9aHcY4mt1lNlcgCgHL4ZOskgEgHyGlFeDcA7y33pl5JGVWGbSNWmSBrpoZ12rYUlbMlyUF4dexBN7KzBmMnUydzrzOo+dMF7D92uYW71pQNYCwPMsQCferC4RFULctvbSZlrgAEwCQGt6nQaDeKTeKYjxuqGUkgGADE6TFbycWOMcWDpkUE6zmOUtsdJA0HlJrXwTh6libwMQY0nXlOoMelWuHcBlFuXCVVvhhZJgwSBIETpqaZLR7wqi3rogBR4YACiATluaDziu25O9gRcZEHxLHQWf9P30scaxK3Ln3YhdNPONTvpJ5Vb45xG4xa2zsyg/mYgxIkA1ODcFa4M5IVAYkzE9AACSfQUL32NW25t4Fw9MhZ4zSIDBojr4dZoldNsaubZHOFuT7bfrRe40xF1V0A0RwNBE/1dK3a3EXEY2nYGIOkRqJH4Qdjsa3yozli9xFw1w5fhkwPKdPWmHgWCQW8xgPP4g0RAiMvPfeg/BuHNecBRrv0AA1JJ5ACn0LCoouICqx4UbWOv3evrQY1bsKb6Aa4lsavkI5gK8+xMR86CcL4/3V4ZtUB0O5A8/zCjvaZbiWc2cMjHLppqIMEFQaRrSy1dObT2OjBSW51jDZfjQyhJKHcZTroBtrNUeJYEhmuMMyE5jFtToTOp5etZ8HW5YsKjXMsw4AUsQGEidhqCDEn2qzca5eBRLzAnYZCo0/aViRTLdWLqmcqx8ZzAgTTb2QYm2yqjkyCWTcCNjpt8qU8ekORTf2Bw5bPDHRZKqJZhIEAbHeTM7VPDaTHy3iHFsuNcl4+rwPfQ0g9oLRF55UKZJgbCdYFdE/4cD/AGF4/L/4zSz204OtoIwkFgSUMZlg84A39AabkSaFw2ZW7JY0/wBT4IYg+MwsgHWZEfOm17IQwTZU9Mlxv1DCubcMvZXBmK6lntMAbRsgQPjEttzzaH2EVmOVo2a3ErtPhfGXzZyxJJysNSf2gJqlwfiDW2ADECdYJB+YroF6xaZG702mGVoCW4aYOWGCKBrG5Nc2xlvKxrZKnZydqjpCulwDuxeu6c3JI9QFYfWhvF+Cu48FgqZknxkn2MfQUP7N8eC2jZcSpbNo2XWI3gg+4+XNpw+EnVcPcPrJH+W0P1o09vz/AKC1uc/a21ptZBHtTnwTir4nwBu7KqSSPCSByCoBmPsOetVu1HDbt0m4yKgVQIzKDCgDZmzMdPM0p2MQ1tpUxXcr82OHjFYe3c0Z7rnzA/fcJoTxrgbWVW5qFYmMwytpHKdtdxpV/s7xVr0i5fuJA6uwP+YR71ZxfcEw2d4/btqPmM5NGm7r8+wLSoBcG4oEuA3RnWCIbXUjQ66GD10pgXiKsNL1xR0W2F+ikL9aWeJ4SWJtqQvITm+sD9KGWcW1lw43Uzy/eCK6a6s6L6DddvYeTIdjzJt4aT6ySfmalBn/AKQ7k7H5uPorhR7AVKm7xDdBb7O8JW3aZr9h2bw5ZDqI1zExrO0e9Wn4hh18JtkeQu//AJWjW21xRbIDfabjeQF1PmzNp8jSx2g4ucTea51j6AD91MT/ADf+gWjHG4wsxy6LOm0x6gCfpRDgHCUu5zdYoFXMIUEtqBABYdZ35Vu7JcJS7nZ2WVAIVmC5yTESY0G+80zLYuqNLNnL/dskR6lifmaNyXF7gpFTDXUtqEXEXlA5ZCP/AG3CKXu0PGnDFFuu66asWH+Un9aIdrsVZ7lQFti7mMm3tEbaEqTPMUk2RmaKBsJItYDCm7cAJjMYk7CTuafcJgmwwaz39vRjIIciRodDaI9xWrA9nxYRHa01xmUNIzBQCJABUEsY8xG1XrVpXOuHbzIa6oHmSRCjzNaqq+ny+524L4vjzaQst2yT0RFVvUHuhHzrn+NxTXXLMZJov2vdEvOlp2a2CQJMyKH8CwRvXVQbsQB6kwKXJpukFFUrGjsdwtwpvo6KF8Jk/mB3EHQ67iKPuet3D/4E/wDirFcLaw4NvLcaNyXySR0UISPc1uw+DtXgQUuIACS4uEhYG5BQA+kimcK+nyA5dCL2v4g7NkLhlXbL8OsbCBHyoBw5JYVnxi54zrNE+xvDxfvpbJgMQJpDac/gN4idBtWHt20DYhSMoywLjCPL7sx6VX4heORv+0HY6BbsHTb4QPnVy9hwvh+zMY08Ruk++UKKxu8LR7Vw3LHdAIxD/eLqASB4yQ0mBA11p+yVv7Ct7/8ATkWOPiNMPYsK10K7lFO5C5vpI+lLvEoDmOtMHYQW2xCC78E67/WNY9Kni6mx0l4R5v8AcqSCzvHMFIPpLGlztOtop4FfNPNlIj+6qj5zThdW7PgWxHUHDR82JPzNYYhVNq59oayRkaAvdF82U5YNsaaxuYiaob29fn9hKW5xsmGp+7F8Rt5CjpmY/CZeR5ZQwBHyP6Uh8SgOY60e7EcZFi+rnbUbxuCNDyOu/KkQdScRslaTOhGzfO2GAH7Vkfq5NKnajg18zce3A2lVUL/kGUGmNmsP4u8ua/8AhW2/zG5rWT42zat3Aod2ZGXxZANR+VZnXXU6ETVD42X8fcUjl1u4UauhdnsbcxalHcAW1zEsC5gQIXdue0x6Vz3ilshiSIqxwHjT2XlCR6GKSpaZaRjjas6Jdw1gSC9w+iWk/VyaE8U7OqbTXbJYhIzBgAQCYBBBIInTkddqMcExl/EIXt2kIGhburAg+ZKxVniFi/cQ27l60incG9bj/Cmn0pzk+rX1+1C0vY5it4qafezvGrZsBVKpdBMuVBJBiJbKxWNdhHpzUu03CVsEZbiXJ/Jm09ZUfSgVjFlToSKU5pbPgNR6o66Lrn4sWI6C5eb6KsUu9tbNlsncgl4Oc5QoJnQheWnpPSvOyfFcOVIxGZm5eM/LLz9jVzG9orFskW7Noxz7tm/+437qZs3sn/FA/E5pdwjSdDXtNGL7Tszk5Lf/AKNjp/cqUjuxupiwx8RHKT+tGuBWgzeITUqUWPkGfAy27YT4dPSqfE8SwGhHyH8KlSrVwTipjLzMZJJq3wxAalSpI+ce/KPnC7zd2IZh6MR+hqp2hxLi2Tnc/wB5i30JNSpTZcgLg5xjLhLGTNE+BMQykbyK8qVPj/cGz8p0r/iF4bXbv/qP/GhHaPG3DaJNxz/edm36SdK8qU+lQuzmeLY5qL9n3IYEGDNSpUuH90dPyHS7N5so8b/42/SaCdo7zBfiOumpk/M1KlVoQzm+OPiohwM+IVKlRY/3SiXkH2xcMDWssQMykGSOkmpUr1HwRdTnvHVhzFVeHNqKlSvKl+6XLyHe+zXCrP2CzcNtS7AySJmGYbHTlQviWOa2YRba/wDk2v1y1KlN7P4pyUt92KzeGKr0RzztfjHuvmuEExGgVdB5AClRG1qVKXn2lsHi3iPPZHH3EVyjEEDy/kjyrZjOIXCxJc69IUfIQBXtSr8CTVk+TkD41y3xEn1M0ExIqVKR2gZiPMO560z9n7Qc+ITUqUGFm5BstcBw5AJtiT5t/GvalSubdgrg/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ES"/>
          </a:p>
        </p:txBody>
      </p:sp>
      <p:sp>
        <p:nvSpPr>
          <p:cNvPr id="32772" name="AutoShape 6" descr="data:image/jpeg;base64,/9j/4AAQSkZJRgABAQAAAQABAAD/2wCEAAkGBxQTEhUUEhQVFhQXGRwYGBgYFhcYGhcZGBoXHRgYFxgcHSggGB0lHB0YITEhJSkrLi4uGh8zODMsNygtLisBCgoKDg0OGxAQGywkICQvLCw0NC8sLSwsLCwsLCwsLCwsLCw0LCwsLCwsLCwsLCwsLCwsLCwsLCwsLCwsLCwsLP/AABEIAMMBAwMBIgACEQEDEQH/xAAbAAACAgMBAAAAAAAAAAAAAAAFBgAEAgMHAf/EAEgQAAIBAgQDBgMFBAgDBwUAAAECEQADBBIhMQVBUQYTImFxgTKRoRQjQlKxYsHR8AczQ3KSouHxFYLCJFNjg5Oy0zSz0uPy/8QAGgEAAwEBAQEAAAAAAAAAAAAAAgMEAQAFBv/EADARAAICAQMBBgUEAwEBAAAAAAABAhEDEiExQQQTIjJRYXGBkcHwFDOhsSNS0fEF/9oADAMBAAIRAxEAPwD3F8UbPbbv/ECVOZZCCdJ3zCDVRsU2RwHtkK4M65m3HgMar5VbfjVrLl7lNGLa5j4juRrWOI48NSlu2oJlgEEN6ivqNEvQ8HUjU95i7gKhLW84CXNE0BJHi1MTKmsrN5ibcLeAdCBleS7CRK6bTErXuGNi+wHdKr8gCVVyeTa6eo96EICqgm2/gu5XZX67KPytofFQNuOzDilLgMYXiLfdnvbo0ZCSuYAdF1131HKjHDMRdcJ94OakMDoOrHnv6iKVu8ZM4i+ht3AwB2QHm3R9tedNvAceoLDMxhwwDJBadyeh8udY3a2MnGjeLVxQvwtMqQWInoWnT05aVTsXkbIr4cQQdUhdV3OVY0A5U48U4hYKSoQsCNwff28qScdxjK/hXDwLgGkAsD0J2X9rlNKxzclbjT+hzgk6TsNXOIIyDVgIB8NvLoDErof4b1Wx9jvLVxbTlmbMBnlILx4tBELuF/dQJOMXzlAZ5JdPBdXVgJAAGwGnk3KssPjr9wT311QUU5nIykq0b/l0O0mRFHo9DKrkPWcB3dm1ZYC4mUArGgC6mfzDoDBJM1owfDTZXxq7Oz7qWy5SsrrpoI1J8+lDbnFe7J+9a80sRpkXxDnzMdNgat4/tAXRbdh374wJXQER4idZA9IotGRfP5A3FlzG3iyAXn8JIGa3IAMayIIIHnBNLt57uFYMrgq85WU7xuGHIiRoetMt3E3hay2s/eRBzOGzERqsyreYGuoiq/HuKW7VsW7yrcchiEISQxPxFliB+tdCTjsl8jqTKWBxr4lGWAXEEEKpPQ6aTodvIeVBjjTHxAGP/EX8BHoYZfcnpsX4Tj7YtXnCd2wTXIzfDziZ1qhhcHautGHv6gzBdkgK8yCZAEMQCY69Z6ctMmqoPGrW5imOYnR2Os/1iPpmVtmgn4j6mehqca4z9nwdxrqpcdgFt2rtvMtwggMSskMFgmevmaspw5bKZrxZlAAJQI6/DlgOBvEQPKt3GezN3Hqt1bJW0qxbSBIB3MDqdfKl5W3GlSv1Chp1fA4LfYlixABJJgAACegGgHkKZuyvYm9jAzZ0tIBKl80v/dUCY8/lNMT9i7Nhjcxd22oGuT4vnGhPlNVcR2pssRZwtq9dZjlGuTN5BV8QHuK86PZYR3yv4JF0u0SltiXz6Cx2p4EMJe7oX7d8xJNuZX9lxsG8gT7Vhwvs1isQuazYd1zBRECSfygkFo5kbc4rovDezl9N7eDtGJCABiDEwzsDLajSQPM1Rx/FuJG4cPaF2zGhuP4dP2IEZemWfat/SLlt78KtzP1L4VbcvoJHEOzeLstlu4e4rQDGWdDttNDblll+JSPUEV1HjvZ+9aFm1Zu4i7eugMcQb0KNQCq2hJJ8ydJGp1hl4BwtrIa3jAt5TozYhg8+VoT9R7msj2NyT6fGjn2tKuvwODVK6j2k/o0FxhcwLKocFu4bPpE6I8HNJGgaNxrzrno4ReLZFtuzkxlCsWJ6ZQJmpp4pxdNFEMsJK0yhUC1vxWGe0xS6jI43V1KkeoIBrQWpYwlY1KlYaeVK9qRWHHlSvalccdKe/rWPf6GqF27WC3K+oeQ8ZYxj7ML3mIQFgoHiJPRdYrZxvBIty8LNslSouKc8d2sw2h+MfUUvcLvxcGtM3Gwlx8ObdoMGtm1l7wqe8EmSxPKQRyO1KyO46jYqp0UDbJJAt3wHtB1AfNOXdzp4k0Yxy9qtYbHsCDOI+8tcxmzlOnW2Mu/KPKheEt6WT3LkFmtkrdANxuSr+QiR5GvcOCvdkpfGW61pirgb/wBmmnhbeeRpGsc4B+72gLLBuP4rfO3uy/hB6afFQzF44NnJe2SURv6uDmEDIsDQ9TsYqvhmZe7n7SuW41o5fw5v7NBycy0rzqWLrfdgtfGlyyfuw0DU92gnUknUbidKLWD3aRuuXllj9wfGjQM6yCNUUflHPmORo9w2whtNaZrak3DDAhteUSRCxpPOaXMPdzASza2spmyN0Mqqn2EvuNjRlCzBnABAyOfuSBMeIaCABrPJopkH1F5F0NHEuFXbYLgZ7USHXURMeIbqZ0g1d4XgXt22Zw3eXRlUKuYgEFojlOnnEmr/AAhbbhkuMuUkgEBhMEMpIO4JEAbjnTDf4LnU3yi5TlO7aAaEfx+lHPI1sxSXohfsY0G0yXC4zFGDC3EEjoOUjlvv5UC49ggjW7iZstxJMkmHUkMJPsfejX/DHJORScoiVuHQq0gx6bD3o9b4Uz2XQKbmhMZs+STIIMfFvtv+uOajucI3C+Id00kSCCGHVSIIPtVDjXaO2iZLQeGaYLZnuMAFAGmigAfStXai09o5UUljsOXqx6Uv4e2LZLucznmf0UchXZcly2W/r6DMWNVb+ge7P37qXO+u3CpHwoGhUHn+Y09p/SPbVcjtlkRmQCfWP9q4xj+Nsxy29TyjX5dTVjhHBmc5rpJnWJ/U86leSOR6McdXuxzw14puvZB3tRw2/inDowewdRcWSo66b5vWjvZngK4W0LttM1wkgHQkELMmSPYDz3O7N2Lw62LR1QhxDIT+FeURsRPlVnD8OOHvGXP2f4lIYCZnLOupHSnKEYyk35vX+0ieWVuKiuDRhuGxaLZZdtj4hHiykQrbgCT61uu8QCWwrpLLqRcDET8UksDB/WRyqvf4taW5KlGIByIsEBmyyziQJ1AifnBoph7Fl7BZ2bvJ5A6g+QbyPPrXOXqYkxXTjzI0JkB0BIW10k81J9/1o7wGx9obxtBaSSZiWk9SKA4/CozeG6wJ/OLoHiM7ww2FaftTWDDwN2BlSCNlg5ADP1rm79g9K6DVicufTQL4V25ewq/i2KrKOLgKCRJkb7w06a6jakM8Y1+IaftLufS4KupjrhgqTprMk/ozVjV0Boa5K3aXhmHxxnEK6XFXKlxGfwgTAKMMpEnXYnrSZif6N3JPcYmy4/CHJtsfIjVQfePSnniVklldVgOswFgAyQf7PqOtXcFgkDBLrkOwBCrm/FES0xtrEUE+zYsm9fQdHPPGqTOGcT4Zew7m3fttbfeGG46qdmHmNKqha6J/Sxxtsy4EJCWiHZmUS7EHKUaScmU7yJJMjSue5a8fJFRk0nZ6WOTlFNmNeVkaxNAGeVKlSsNG5rkitYu1WF2tZuV7TyEKgEsBLXVVdWLAAdSdBTP2ktC3bsrltuLVw942eM7NHhiZyCIzD99A+xsG+znU27ZdR1Mqs+2afar/AGkGZro7uxOTvAe9+ASpi0c0OSDBUyflWuX+JsCv8iKmIsZReHdIDbdWJF0HKpnwLr94NvEJIr3FWY7+LOXLkuCLwbu0Mab/AHkyNdxVc25bS3hx3lnMo73RSo1aS2lwwfAeug2rGygY2/u7HjtMBN0iGWfvG8XguaaKdDpprU2sdpLuItkd7Fp1jJdH3wbIhjU/nJkajUVsuqylyEvLkuJcH3wORX2kgauZEONuYqlg7Qfu4t2PHaYCbpEMs+NvF4H6KdDpprTdwPs0Liqe7t+K3pDMSCp1cidGMfDtrTIJy4Fzkocmrgdprd0Epei3dZcpcEfeDRP7x1k7HSmnC4gXApKuryyiGJHhOoymZEcvI0I4jwcW1aFQAKrfEZERMCdWPMHblVe3dyvJW3lS4CB3jZcrCcu/wjm242NWxSSI5+PcI8Ru903eTdB7wMVIB0By95qAQNcon0o5gOPtk7uHiWUqyc11y76ab9KRuI37+MZR3SQBcVQrEHMpBDmOZAhQdDVm7buW1ZLWHckwGYB26SEnlI+Lc+QpaSm6fATi0udxvxjL3Tul/IjNqQolTpmBiJnYET+te8L7XWbFsKPYcz5neudJicZaeRhrrg6MuRsuU7g+f6e1CO0PCMXbebNq89txmVsrEifwtGxG3+lDl0KLTto3Hilad0MHa3toQzFcmpJgopGvqKTV7RNfMXcNYdeuUofmhFUjwXEsZu2rg9VNXrOFKfhI9jSE55HfCKVGEFXLC+A4Xg2+AtYc/n8a/wCICQPY0Qu4J7MBhodmGob0I0NAEajvBceyeFhmtH4kP6j8p86uxJR2iibJb3bGPsniwlzXY6HzB604doMhsRnGeSCJA0YGDt5/U0sWMP3dhrmHaAzA5/xAAMSp0MGQPLUGrF3iRsqgzku8szFmZgAYEEiRMA7DYVmSOvImugmPhTYrcVwty0O+ZCLZbRibW8u0ap+yPXUc4Fnha37ykW1BAHxTZykhQAJkTJJ+U8qdF4gl5LneW2FpRoX0nYbHmdtKpYzCKtkrJuSRc0YyB44I8JPONudJjBp77DXlTVUJ+M4Xd742wgZ99BbgSBEkOI01Pz1q/iMBdXD3FYFhZdPEswFKyZ+86xodjtRi3xUgqAmWDIkuToNQCbe0nY1s7cqws28pIDkBgJ1kZhoEOaBm1323rJR0hRyNuhNwhYkSW/MdX9vxn5078Fs2SjC7MxI0J1kbyOlIqAnkddfhOw/8n60W4WzOyqAfEZ+E6L1/qunStjwFkVjHxbBA92EK6LMEBTqSRukVlgLDuGS7IhSVYj4SuohiFAHvFBMYxu3CQIXYSvIaD+ypo4bhTbtHKc8gEqQIj8cCBMfOmu4xJ3Rw3tr2hOOvLcNoWyid2fFmLZWYyTsN9hNLhrtn9KXZVrr/AGhBr3anLGyiZiN9cxPPWuLX7UE142aEk9T6nq4ZxapdDUTWNZGKxJqdjzypUrysNCpu1g9yq+esS9VPIKURh7I4kLilkwGVkJ6ZhTBxzBMl6wHt4YC5bZBmueAnUd47ZvC3MctqRuGXovIeh/ca6FgrYxIRCFbJdR4bmsw49I1I6L5VViXeYXXKf/CbK9GRPoLeFYAWCVwujshDky0/ivCfhE6MOlSy4UJ/9Ke7vFTMkuDGr/mtCNxrrRjtZwcWVd7aW7aFg0MJcOCQbdtojLENlPLrQm9bLd+A+H8WS4MlogFtPBaOX7uJMjQGOelTSjKMtL5HRkpLUjfw68qMviwxyXiPhY51P4jp4rQjTnrXXOxnFrdsLJtkAldAdvzbar051yS8jTeJuIcwS54bGUM4jwLp93EmSNDFMvDb7sHdr5VGKOD3SrnePEAs6RJ1Gh8qqwbpxa5EZ+kk+B/7Q8dQyVNtQQRrbzRA0J058q5zi+1F+4Stq9lBtggJZg51b4ZA00E5tuRonicSsgm/dfx94AsWyG5sx1g7bfSrHZ3AWiw7o3hlzIAXBgXpBy6CPEQfOqZYZVsqS+pNHJFO3u2UOI9pnwwdXvtdutmIAAQJnWCWj4cvJeonSue4/tHdaYuP65j9P40O4mLoZhcDCGZSTMFlMMJ5kGqIE152XtTe0Ni/HgS3luWzxC6fxv8A4jTP2Vxr3FbCvcaX8Vpsxlbg2E9G2+XSlS3pVrDuQQRoQZFDhnJO2wskE1VBtOMYlCV766pBgjM1EMP2jxXO85/vHN9DWrj6i4LeKXa8PH5XV+P56N/zVQtVdG0yd01wMVrj7n40sv620H1ABq/huIWH+LDgedtiP/dNLdlf5/0ovgrO3+/0q3GrJclIe+yrWhny3SF08LiAGJhdRM79NpqniUuq5zKELblO88U5AZKjXdufI+Ui+J4xbOSyHCkAM3jIbMQ8KQo1iF08x1kOnCrffXWT8LgHXPAJBMif+X6edKnNKTf5sDGDpe4Bxdj7QqDOVdQYzByGzQdWIkatHMa+eui5hmsqoF5A8gsoBBkg7XN32Omg08qv8T4GSxEwAdgrcieZbov60NsdmbSeJ0UAbsy2ySQAIBJOsk/r6Hrkto8AqMXybcZjTd7u6Z7pVAnKR3jE5sqEsOUT6nbSgOPw191+0XUIVyYLBN2Og1u6QPLr0p3W+MTYa2oUFP6sAqYGo5CPfzodgeJlVKMGI35mIIHO3GsR/A0rQ3yMjk08IT1VdvD0/s9hvzNHMIndWi4UZ7nhSFXRBudE57fOjX/D7RvQy5UK55DOpt5idIzRM8gBOmgq3f7OvcYsACoyqsagAjw6EnlXeXk15FIVbSco/wAv/wCqjF7jn2bCPeie5KmJyhg7KpUkL1IO3I1k3BbasviJQmGIRdCN/wABgbazQPj2MxalsHhMIjG6GRi7o5AMqNJVEOzDMSdiQK3NkqG3PwBjFSkvQXeJf0gX7lzvFYqZ0UGQFnRfMfrVXtE2GvMj3EFnvlDLcTYNswdOYDA7cutKeIDIzI5hlJUqORBgjTz86J8UEYTCgjXxsJ08JIA+oNeaszlFpnod0otUDuKcOaw0NqCJVh8LDqDzqiaYeCv3yNhX5gtZPNXAnKD0YCI6xQBljepskUt1wx8ZPhmFSvalKDJmrya8qVtnGdloYHoRT32c4hkuBoB8jtqCP30g0d4Vidat7Fk0yon7RDVE69isl+0Wgd26ZHAA8IGitGozCBruQRWfAOzpzohdSTbySLYAycp0GYkRrvr5UjYDi7ICoYgHQ67gdafezXHCyCCcyHMsan9oD2/SvVlGL8S5/P6PM8UNnwX+L9l2UopZxKG3KAfCZ8A6g1z3tHiCl5kBMW/u1BMwqaD9K6dje0jQSwc5GEysAA7TPwseVKHaXgNrE3WdZsMT4izKUVzOjicwneRI15UqLmt3V+wacXL2E2zfJ9P1pl4A19iTh1U6QWuSLW8R+2wP4V6axvRLDcLGDt5stpwquWuHx96cugHLJMCBud6V7XETousAQqryHkNlFPjJtVYMt+EDv6ScDeU2s9u8QubPdJBtMztP3aqStseWhPOTrSXfw722K3FZGG6sCpEiRIOo0g12Gzx0rZytfKa/AqhmK8x3hOmhOgU686B8e41wsqyjDBmadQFzgwIbOupaZJzMJ6GvM7R2SpOWpfPYrwdodKOn6HPEqxar3Em2XJtK6ppAdw7bCSWCqNTJiNJjWs7IqeCKpMZuADvbF6wd471P7yfEB6rJ9hVKyte9n8X3V+2/IMJHUHQj3FXOJ4Xur1xOQYweo5H5V6OPhEkuWe4ejvCx4lnrQLDijXDXAYGrsRJl4G9uBG5iWZZ1YN8Z0B7ttgNOfz8tdt6+yXSRtOkC4dBl8wNlb6+UErHHO6HeKRldQmp0BAiIA9Pr7DrV1LrbTPk539SPzj6ddZoxp/nzMcrSZdwGLAZWdRoRIIUT8IO56z/O1XtDxNXaVIA3Chhpu3JT5fztd49gFtrNplYZc2mQEaMek8x/MUk3MQzNAzETG9xtJA/CFHwofUemnJxb1GqD4DHC8WbbayRsf6zYCDvAGp9j9b3EsAneq5IyvrplJYgmYBOnInSB1pcwil2ACiTGkJOssfiZjtGsf6s/DsVlKrIOXV3jYasyqQoEQJOtHJ9UY1TF/ifGc75UjKI20BI0EeQ5e5503cM4sWw7MrQURpg9FJU7+tcn+3gsTG5n50Z4L2jew0ptzE6HyMUcoxnCkY4NOxt7P8RGIc2rkeKYIA3jnynzqljLpbE2+5uBcqhWZkM5gTyJGoED2qt2ZvqLpv3BCzpGnibkPTf2p2wuBt/aO9iA0E6cyYLaex96DJJQlft/ICXQ5F297KZMYroQLV5O+uOQFykH7w5QBAMiBzJNJPHOId7clfDbUBEHRRt7nc+tdv7b9jftAa3YuFXLF2LkhCpz6EgEg5oAGgAzadeXY7+jrGW0e5Ft0Rc02y7FhIBCqVkkTJBA0ryssGl4VtyenhyRfme/AA7PN/2qxGp7xf1qpxFQLtwDbMY+dFezKAXGvH4bKl/LNsg92ig9xgSTrqZ+dTteBfEpT8RpqVsjyqUug7NNSpUoTSVYwt2DVepRRlpdmNWG7OLk0dwXEynwmky1dirKY01dh7Xp5J8mDUdDt9pGy5Xhx+1qfnvW0cVtOTmspBGwLCPMEkwa5/axpohh8V51bDtMZdCWXZ64On4Hii+NbbWwj5ZtXLYKEjlPIc5qt2u4YrYVzhLYW6txfBkVGKlXJyR8ZMAxqYB33pOwuMj/AFNNGA7SWyuW8ofQZSAZUr8LDbUCdd9adKCkvC9xPii99zmlnB4rENlVHMmI+EfM7/WjdvsC+UZsTh1fmhLkL0lgpEz/AL8q6iuPtXwxsqiXkKkXHScwMK0gtBaTpm359aT/ALweA99IF21GVUHhOcAk7/mZTqNIqL9NBPx22ULPOXlpC1Y7D4xtra84HeW5JAkj4twNdY0oTcw7W2KXFZWGhDAgj2NdBt4wSC2XU228d0sYdYJIXU66n8Q0FbcUlrEqnfJn7tTBVXBADAMGaRIiGnkTGkmi/TKvA/qb38r8SOf2npl482YWLv8A3lpZ9U8B/QH3qdreza2bXf4cMFVylxHIJTUBWHOCSAZnUiCeQ25eL4C20627rKfRgpH1DV0ZODcWa6mlJGdpqvWMQBuaW0uHr9atW2p0M4EsQ6cP48iAqxlGiQCQdCCCpGxkb1bwWOwqEFTcfoCI2ywCxY9OQ/hSTbYUZ4RhWunw6KPiYmFUdSafam7Yhw0rY6FwDFfaHUC2VCwSykgRpIaZmYFVU7PNczELI6kMQNOZYwNSTtQrBcXWyQlnUAgsx3cjy5L5fyGo8YFpIUwl0BtxuMxIkyTqOnT3DJFp3HqKi+gExKi1Nu1qTozDfUgQoRdBA9/oRvHsV3OEYj47xKDrk/GRJJ2Cr/z0RxSF9dx55iNB+0QNz0/1D9tuGvdw9g2lLFHZCqifjClTCiN0bX09+ntDYZCnJWJqCi/CsFmGd2CWl+Jj+g6nyrUOELhoOKnORItDQwdix5D6+lacXjnuxPhUfCg0VR5D99ZBjZK+AziOKqxAU5UX4Rqfc9SaY8F2oU21RnuIV2ZFmRtBk0h2LdFcJZJIAFUKOtUyeSSGt7j4kqbdx7lxebgIoUTr4STMxWPanF420ttLSWM9xie9DMuV0MNoT4pXnpvtpRThVoIq2pCsSM5/KOQOnLUkVO196cLeChbjW1LgsNGC/GPdZO+sCpssui4R2PndHJe198KFVbmGc3WZ7xsldbgicygQo1MdfEaVjc/aFXeM8X+0Mh7m1ayLk+7BAYAkgsNp1Ovp0qgHNeRkmnLbg9eEWo7nub9r9aleZzXtBYVFSK8rYVrzLSqGGFSssteRWHHlSvYqRXHGSsat2GPWqqXI5A1fw2JTnbH+JhT8VXyBP4BDCpRjB2tf9qw4TjcJBF2y8kaFLmoPodNepn0rdgbgmvYwJep5+Vv0Dtx+6w1wgMblxWVAp5IM1xjOkAAeeum1e2cQuLEMtsYhO7dc9w3DdtlZIbJ8TAanTNAA330cfRGw+GZghy3mQ94xCw67sFOYAHWR/vj2TwLNkKNBCfgtDe2+YFmO5jUsNYgUvLKUszidjUVi1FOzeOWFzE5HHgsxrafPJY6nTxFhqBANXGxWpzaSzf1l2T94mYEqnOdZGhJANN/aLs2M3eFdHbP42aB3i+LwrrvqSOgmkwWyhBWRlCMe7tARkbKSXOxgzmGhJE7Vy1Lc64yCOEx2YFQoZXyqyraBUi4kZSX0+IRGxOYg6Vbw/AsNfwzqLfdAtbY5HGpyvrENGs6RzE9aC5QNGyyoKw9wufBc2yroNDEHQ+Iin/slYAR5kAECcoTZ5kc5gzrqNOlHKmrYuXh4Od8a7Dm3be9ZYtbQAkOCHAaOcQ0HnpttS9gMFcuNltoWPkK7v2xaxYw7lQHzAJBJjqdemg28q4rxHjdxpRSEt/kQZR7xv6mlLT5lwNhKb2Zft4GzZ1vuHf8A7u2Qf8T7D2n2qYnir3IUAJbGyLoB5nqfM0EttVq09UQYMo+oWwzGmqw5bDrJ1DhRqdm+IaAk7bevoVHDXPP9aaOF3DcsPbB8S+NR4tYBBEA66H6e1Uz3gTPaSGzglm0UY3DBgEdSd+cnpUxF0BQnw94wAiZ0MsST6gbc6WsJjT8I9IHmY2SeQ5t/rV7VdqreEuYY3AzPlLFVyyEz+EkTpPi5zpUstMHqk9jtEpPTFFD+kszestAE2o5zAd4ny6Uq22rLtX2stYq+Hth1RUCKGAnQkkmCRuTzNDE4qn5v8p/hSY58fqWLFLStg/hzRzhD/eL6ik+zxlPzD/CaIYTtAikHOmnVTVePtGP/AGX1RPkwzfQ6Lcs3DeuFRpnIkkczoASfoG9qwxUnD4mTlJttbmJg3BkGmk7k+29LGI7XC8wLXraxsFlRPXUyT70Tx3HbN1La/arJzElwpCwRABYltSZNClFpJtb+4DUk7oSOJ9izZwpxPehgrqpUpl0adVOYyQY0jaTypdWzT1274itxreHsMGtWhmLKQQ91hqw6hQco9W60tLhOgH6fz7V5eXHHW9C2PQxTloWvkFG3/MVKLnCH+XUfQ1KX3bGawL3P8/7Vg1mi/wBn08+kST84mtbYffTb1/kUHdhawSbVY93RI2PetZtdT/PtQuASkDyleZavGwfT2rA2elDpN1FPLXq6bVZa1Fed1NZRtmzD4iKMYTEigqLyFWrKxVuDJJCMkUx04bjARkfVTBg8iCCGXodKZuEkWbmpLW2fMju4VSLmslRscymSNNIrnOFuMNjTFgOL+Du7igiQwYAZkIP4Z0g8xzr0bU/EuSKUXHbodI452kF20IiVXN4VkgqeZ5ADWR5VzzijAuwaBrcA7y4SRIDL4E2M89iza7VaxFosuZbneJLznbuwgcaEoo8Pi1JBIPhFUsI2zLIju2PdpkjdGm42qnXcSCW8qXVeFKgo/wCzdm21J2zAE8lWyv3tvbMeUrHQgE6TTLwTFEWGI1LMg8IZzLIdPFzkexOm1DeEcLzRosqPO4QUf/CBHsQPOmfE8GK2ktxOpMMY2YQMo8p08zrRrbZipyTFf+kHip+xW3JP9aBuD8dsk6DbVf0rl4xyk6n6GmT+kHjtu4EwlnxJacs1yAA7QQuSNSoBbU6nTkNU7uK87PnfePRwW4MVQV8hizikP4l+Yq9aYUrWrc6VmbEaith2uS6Bywp9R2wz0wcCxYS4rHadfTn9K5fh7twfC7j/AJj+lXbfFcQm1wn1Cn901XD/AOhCqkmTZOyN8M64MCe8yDxDSNyIgR0UfF5n9/MP6QMeL+NuFDNu3FlD1W3oSDzlsx9CKtXO2WMuWu6LIumUsiQ5X8uaTA/uwfONKAdxl9Kl7Tm71JLgZgxODuXJTFutgsVft2A21Z/ZyvmP561MsZQ5lFbFb1wh6UQs2VO/y2/n5Vut4dhsCR6H9abHEA5g+1hQat2sCZAj+PyNX7aK0DY+ZAHz3qzYsMPhObyAY06OIU8hUs4UawY12P8AA/xq62EIALCRG+31OnyrcLQ2dWDdNFH6TVteGsTKlTGoUA3PnoRT1jFOYBNxBoCw9P8A+6lE79q9mPhUeQ7sfTlUpegPUCrWFaFyq2XeSgPvIGta7treTm9cwo8uELlCwVVgfCUDRykSNduQqd0iEgAknTSQfnJ+lEsWxneC61smDoPcT9dq093yAk/P6ij5wBYS5IjkRH1itGItIB4YJ2iAfcmgeIJTAjWObA/LT51rKToo06xt8qM2+HTDGIPIfv10rXirAXQR6Atp9aW8QamCO6A339/4VqKZvIepoxb4aTBYGI039uRrDF2ssCTtp4jp6iBQPEEpgwBRtr862WLfM1btcPJ1aYIka71svgrEzrt4v3RWxjXJzkeWqIYZf5/0qvhMOTryq8tuNa9DETZBh7NNF0AHcEe5Gmh31iqFyzBKsIK94g7xiSIOZYRfgOsc1JY9Kz4bcgqTyINFOIWovuVByl1fwDL4bgIM3Dqu8dJJ6U7KraYjG6bQb7OYgKZO0zqBbXxqDoo5aekAdaP9pOJq9m848IFl9RpujRr66UjcPbLGWAQATlBYgq0asdF0100+GsO2GMCYR7JYd65UZc2ZgqsWzNGgHwjz3pGWCS1M6NuWldTlGNEuT51Z7nyP+H/WsLtnxUYtYRSo+Hby/e1eYoW2ek5UgAyQ3+1Xu72P/UK3cRwgEEEe0afIxVzhdsMscwenL1Ck0Uce9GOe1gPu8p0q+lnMNPkAxj50WxfDZUmGkbbx7yBVHh7BSQwkHlP186LuqYOu0UnwhUzBjzEVcsW848+fiAHsKPDBrpIWD5r/ANIJ+tDDhzbeRy1mD+8UzuqA7yyqeHkar8hmP1irGFQHQwPRQZ9Zo3w4i4OrdIJ95LRXuL4WWMiMx3l0/QbU1YuqAeT1B7cJ100aeo/RZrYLJRourJ03JMdOdXMNea0xW4CY0glhHyNGv+Hrc0BBnoEH1JzU1Y0Lc2C1wFttAR7Qv0AJrccI9o6BmtiCZDAHrppVu/we5ZhreYzMgTp7jQ1uwmKQgKygNzYgNOvPMYHtTVAByNODuW2MFVX1yx9EJrbc4c3ie1m100BCRO2ZjqPWaMYrhSFSFBLT8SLIjygAEHrJoXjbdywFEhhqQDlYjrKmcp/WiST4BA1wXwSPD7Gz/CvKPL2isgAG2JgT6xrsQN/L571KVXsMsEG091bZcBFiQTuwPOQJbbeIq9icDatAOsETodzI9HHziqdnjGa2q2QykcluPHyI/fVzCcJuXATeF3QSPATJnqfKijxYL5Bly21xvuwyrsYLR58/pW9uEi14jMbZiY38ihiruIxCImSSSoIAa0nXac0ihfeveISQqkjooHKTFdR1spY5pbKkkeYB9Y0/hW6zwfLq0HT9kjUebCi2Fwy2lILIdd/vAfSQNqo43ihEqpmREgsd/wC9/ChcUFqfQGcQhYC5TP7K6e4MVrwXCi0ORInaCdusbUR4bw0mLjBSsxBYCY/3FX8RcCCZ0HIXbf6BaHRe7N19EBcVYyKTAEciGWfTxa0Lw+Da62nrz/3NXsZdN19ABMDT+daN4TAd2sMoDCZOa3P12odGphaqQOtYQpoFgc/Dc+c8q1ZwxIBGmmk/vq3xXEhVKwCSNJKNH+EaH3oRwvDs1wZRJ333HOiUtLpGVatjBhbBAoxi0m3bLROVlGafwmRAHPUjXTWh+HucjA/5koxgTnm2N9xDAciGGbYSDVjdxJXtImGwhdo1iW38IAcBgQg+Hr0+GlftPiEvuuRYCLlzFUBbUnadANhr+tN3DbYKspjKU8QE/hkanfodOopQa3HMe7n9wpGVXsNxunYpYizDHnrTPwzCFra5ZPWPDHl8JmgOL1cnzpo4EM1rUrC7Ahp16RvUmKPiZRkl4Slxfhh7ssc0jzYj3lRFCuDELcEzG2himvFKMjAGJBGlv6STNKDLlaiyQ0yTMhK1Q2/YEHxZB5ZQf+s0F43w7Ic6gZDtBnUAT6b/AFpl4O5uWsw71mG8EQPeCR71OJcOa4sZSW5TdDH5U1wTQtSaYL7PYgOMhMZQToYLa7eZ96M3sIGUqQQDzYj/AKnpPa21p4OhG4/iKduFOLtrOBbULAMJmJMdIMeugroejOmuqFW9ZNi6cpmCRI50y8L4grqoWc8awpaT5QR8oqxieEd/ABcnlFkAe+XX6Us37LWLpE+JSRIPMGNCKOqYN2MuP4ZnVjkbOdmKi2B1mSZoNhcRcw7n0gwQRB8wdfY0c4bjLVy2C+U3JMl85HKIy/vNXvsdlvjyR+wtyfYtp86JGFThmKS4CzZFI5ZXYn0zNl+ZrzHcMNzNcRbrMxmcgA+hP7qCX8K9s5oIXkYIBoxb453hHeKrHQSxb01gx+lHTT2BKeS5aYG4pifxA6/pNF8HjVvEgZLYUTAtqSddkzAmfVver2Lsjuima0qtB8AZ5j9oZuvIilbieEyH7tidNZXL9JMit2mjuCzieBBmJyYkyZnul1/zVKWblx5Og+Ve0jcYMvZ7BJYn72w2ZY8XerGo2JVSPY15jOKKjEKluRzUuw9paD9aHcY4mt1lNlcgCgHL4ZOskgEgHyGlFeDcA7y33pl5JGVWGbSNWmSBrpoZ12rYUlbMlyUF4dexBN7KzBmMnUydzrzOo+dMF7D92uYW71pQNYCwPMsQCferC4RFULctvbSZlrgAEwCQGt6nQaDeKTeKYjxuqGUkgGADE6TFbycWOMcWDpkUE6zmOUtsdJA0HlJrXwTh6libwMQY0nXlOoMelWuHcBlFuXCVVvhhZJgwSBIETpqaZLR7wqi3rogBR4YACiATluaDziu25O9gRcZEHxLHQWf9P30scaxK3Ln3YhdNPONTvpJ5Vb45xG4xa2zsyg/mYgxIkA1ODcFa4M5IVAYkzE9AACSfQUL32NW25t4Fw9MhZ4zSIDBojr4dZoldNsaubZHOFuT7bfrRe40xF1V0A0RwNBE/1dK3a3EXEY2nYGIOkRqJH4Qdjsa3yozli9xFw1w5fhkwPKdPWmHgWCQW8xgPP4g0RAiMvPfeg/BuHNecBRrv0AA1JJ5ACn0LCoouICqx4UbWOv3evrQY1bsKb6Aa4lsavkI5gK8+xMR86CcL4/3V4ZtUB0O5A8/zCjvaZbiWc2cMjHLppqIMEFQaRrSy1dObT2OjBSW51jDZfjQyhJKHcZTroBtrNUeJYEhmuMMyE5jFtToTOp5etZ8HW5YsKjXMsw4AUsQGEidhqCDEn2qzca5eBRLzAnYZCo0/aViRTLdWLqmcqx8ZzAgTTb2QYm2yqjkyCWTcCNjpt8qU8ekORTf2Bw5bPDHRZKqJZhIEAbHeTM7VPDaTHy3iHFsuNcl4+rwPfQ0g9oLRF55UKZJgbCdYFdE/4cD/AGF4/L/4zSz204OtoIwkFgSUMZlg84A39AabkSaFw2ZW7JY0/wBT4IYg+MwsgHWZEfOm17IQwTZU9Mlxv1DCubcMvZXBmK6lntMAbRsgQPjEttzzaH2EVmOVo2a3ErtPhfGXzZyxJJysNSf2gJqlwfiDW2ADECdYJB+YroF6xaZG702mGVoCW4aYOWGCKBrG5Nc2xlvKxrZKnZydqjpCulwDuxeu6c3JI9QFYfWhvF+Cu48FgqZknxkn2MfQUP7N8eC2jZcSpbNo2XWI3gg+4+XNpw+EnVcPcPrJH+W0P1o09vz/AKC1uc/a21ptZBHtTnwTir4nwBu7KqSSPCSByCoBmPsOetVu1HDbt0m4yKgVQIzKDCgDZmzMdPM0p2MQ1tpUxXcr82OHjFYe3c0Z7rnzA/fcJoTxrgbWVW5qFYmMwytpHKdtdxpV/s7xVr0i5fuJA6uwP+YR71ZxfcEw2d4/btqPmM5NGm7r8+wLSoBcG4oEuA3RnWCIbXUjQ66GD10pgXiKsNL1xR0W2F+ikL9aWeJ4SWJtqQvITm+sD9KGWcW1lw43Uzy/eCK6a6s6L6DddvYeTIdjzJt4aT6ySfmalBn/AKQ7k7H5uPorhR7AVKm7xDdBb7O8JW3aZr9h2bw5ZDqI1zExrO0e9Wn4hh18JtkeQu//AJWjW21xRbIDfabjeQF1PmzNp8jSx2g4ucTea51j6AD91MT/ADf+gWjHG4wsxy6LOm0x6gCfpRDgHCUu5zdYoFXMIUEtqBABYdZ35Vu7JcJS7nZ2WVAIVmC5yTESY0G+80zLYuqNLNnL/dskR6lifmaNyXF7gpFTDXUtqEXEXlA5ZCP/AG3CKXu0PGnDFFuu66asWH+Un9aIdrsVZ7lQFti7mMm3tEbaEqTPMUk2RmaKBsJItYDCm7cAJjMYk7CTuafcJgmwwaz39vRjIIciRodDaI9xWrA9nxYRHa01xmUNIzBQCJABUEsY8xG1XrVpXOuHbzIa6oHmSRCjzNaqq+ny+524L4vjzaQst2yT0RFVvUHuhHzrn+NxTXXLMZJov2vdEvOlp2a2CQJMyKH8CwRvXVQbsQB6kwKXJpukFFUrGjsdwtwpvo6KF8Jk/mB3EHQ67iKPuet3D/4E/wDirFcLaw4NvLcaNyXySR0UISPc1uw+DtXgQUuIACS4uEhYG5BQA+kimcK+nyA5dCL2v4g7NkLhlXbL8OsbCBHyoBw5JYVnxi54zrNE+xvDxfvpbJgMQJpDac/gN4idBtWHt20DYhSMoywLjCPL7sx6VX4heORv+0HY6BbsHTb4QPnVy9hwvh+zMY08Ruk++UKKxu8LR7Vw3LHdAIxD/eLqASB4yQ0mBA11p+yVv7Ct7/8ATkWOPiNMPYsK10K7lFO5C5vpI+lLvEoDmOtMHYQW2xCC78E67/WNY9Kni6mx0l4R5v8AcqSCzvHMFIPpLGlztOtop4FfNPNlIj+6qj5zThdW7PgWxHUHDR82JPzNYYhVNq59oayRkaAvdF82U5YNsaaxuYiaob29fn9hKW5xsmGp+7F8Rt5CjpmY/CZeR5ZQwBHyP6Uh8SgOY60e7EcZFi+rnbUbxuCNDyOu/KkQdScRslaTOhGzfO2GAH7Vkfq5NKnajg18zce3A2lVUL/kGUGmNmsP4u8ua/8AhW2/zG5rWT42zat3Aod2ZGXxZANR+VZnXXU6ETVD42X8fcUjl1u4UauhdnsbcxalHcAW1zEsC5gQIXdue0x6Vz3ilshiSIqxwHjT2XlCR6GKSpaZaRjjas6Jdw1gSC9w+iWk/VyaE8U7OqbTXbJYhIzBgAQCYBBBIInTkddqMcExl/EIXt2kIGhburAg+ZKxVniFi/cQ27l60incG9bj/Cmn0pzk+rX1+1C0vY5it4qafezvGrZsBVKpdBMuVBJBiJbKxWNdhHpzUu03CVsEZbiXJ/Jm09ZUfSgVjFlToSKU5pbPgNR6o66Lrn4sWI6C5eb6KsUu9tbNlsncgl4Oc5QoJnQheWnpPSvOyfFcOVIxGZm5eM/LLz9jVzG9orFskW7Noxz7tm/+437qZs3sn/FA/E5pdwjSdDXtNGL7Tszk5Lf/AKNjp/cqUjuxupiwx8RHKT+tGuBWgzeITUqUWPkGfAy27YT4dPSqfE8SwGhHyH8KlSrVwTipjLzMZJJq3wxAalSpI+ce/KPnC7zd2IZh6MR+hqp2hxLi2Tnc/wB5i30JNSpTZcgLg5xjLhLGTNE+BMQykbyK8qVPj/cGz8p0r/iF4bXbv/qP/GhHaPG3DaJNxz/edm36SdK8qU+lQuzmeLY5qL9n3IYEGDNSpUuH90dPyHS7N5so8b/42/SaCdo7zBfiOumpk/M1KlVoQzm+OPiohwM+IVKlRY/3SiXkH2xcMDWssQMykGSOkmpUr1HwRdTnvHVhzFVeHNqKlSvKl+6XLyHe+zXCrP2CzcNtS7AySJmGYbHTlQviWOa2YRba/wDk2v1y1KlN7P4pyUt92KzeGKr0RzztfjHuvmuEExGgVdB5AClRG1qVKXn2lsHi3iPPZHH3EVyjEEDy/kjyrZjOIXCxJc69IUfIQBXtSr8CTVk+TkD41y3xEn1M0ExIqVKR2gZiPMO560z9n7Qc+ITUqUGFm5BstcBw5AJtiT5t/GvalSubdgrg/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ES"/>
          </a:p>
        </p:txBody>
      </p:sp>
      <p:pic>
        <p:nvPicPr>
          <p:cNvPr id="32773" name="Picture 8" descr="http://www.oecd.org/media/oecdorg/topics/internet/48405289.jpg"/>
          <p:cNvPicPr>
            <a:picLocks noChangeAspect="1" noChangeArrowheads="1"/>
          </p:cNvPicPr>
          <p:nvPr/>
        </p:nvPicPr>
        <p:blipFill>
          <a:blip r:embed="rId2" cstate="print"/>
          <a:srcRect/>
          <a:stretch>
            <a:fillRect/>
          </a:stretch>
        </p:blipFill>
        <p:spPr bwMode="auto">
          <a:xfrm>
            <a:off x="468313" y="1052513"/>
            <a:ext cx="4022725" cy="3024187"/>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813" y="714375"/>
            <a:ext cx="7643812" cy="769938"/>
          </a:xfrm>
        </p:spPr>
        <p:txBody>
          <a:bodyPr>
            <a:normAutofit/>
          </a:bodyPr>
          <a:lstStyle/>
          <a:p>
            <a:pPr algn="ctr" eaLnBrk="1" fontAlgn="auto" hangingPunct="1">
              <a:spcAft>
                <a:spcPts val="0"/>
              </a:spcAft>
              <a:defRPr/>
            </a:pPr>
            <a:r>
              <a:rPr lang="es-MX" sz="3600" dirty="0" smtClean="0">
                <a:latin typeface="Poor Richard" pitchFamily="18" charset="0"/>
              </a:rPr>
              <a:t>PRESENTACIÓN</a:t>
            </a:r>
            <a:endParaRPr lang="es-MX" sz="3600" dirty="0">
              <a:solidFill>
                <a:srgbClr val="FFC000"/>
              </a:solidFill>
              <a:latin typeface="+mn-lt"/>
            </a:endParaRPr>
          </a:p>
        </p:txBody>
      </p:sp>
      <p:sp>
        <p:nvSpPr>
          <p:cNvPr id="14339" name="2 Marcador de contenido"/>
          <p:cNvSpPr>
            <a:spLocks noGrp="1"/>
          </p:cNvSpPr>
          <p:nvPr>
            <p:ph idx="1"/>
          </p:nvPr>
        </p:nvSpPr>
        <p:spPr>
          <a:xfrm>
            <a:off x="285750" y="1571625"/>
            <a:ext cx="8229600" cy="4643438"/>
          </a:xfrm>
        </p:spPr>
        <p:txBody>
          <a:bodyPr/>
          <a:lstStyle/>
          <a:p>
            <a:pPr algn="just" eaLnBrk="1" hangingPunct="1">
              <a:lnSpc>
                <a:spcPct val="150000"/>
              </a:lnSpc>
              <a:buNone/>
            </a:pPr>
            <a:r>
              <a:rPr lang="es-MX" sz="2800" dirty="0" smtClean="0"/>
              <a:t>   El </a:t>
            </a:r>
            <a:r>
              <a:rPr lang="es-MX" sz="2800" dirty="0"/>
              <a:t>estudiante distinguirá los propósitos de la construcción de un estado </a:t>
            </a:r>
            <a:r>
              <a:rPr lang="es-MX" sz="2800" dirty="0" smtClean="0"/>
              <a:t>del arte </a:t>
            </a:r>
            <a:r>
              <a:rPr lang="es-MX" sz="2800" dirty="0"/>
              <a:t>a través de la investigación documental en torno a un tema que le sea de interés. Lo anterior le permitirá analizar la forma concreta en que diversas investigaciones se construyen a partir de una lógica de investigación científica</a:t>
            </a:r>
            <a:endParaRPr lang="es-MX" sz="28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a:xfrm>
            <a:off x="468313" y="1557338"/>
            <a:ext cx="8229600" cy="1143000"/>
          </a:xfrm>
        </p:spPr>
        <p:txBody>
          <a:bodyPr/>
          <a:lstStyle/>
          <a:p>
            <a:pPr eaLnBrk="1" hangingPunct="1"/>
            <a:r>
              <a:rPr lang="es-MX" smtClean="0"/>
              <a:t>Extracción y recopilación de la información de interés de  la literatura</a:t>
            </a:r>
          </a:p>
        </p:txBody>
      </p:sp>
      <p:sp>
        <p:nvSpPr>
          <p:cNvPr id="33795" name="2 Marcador de contenido"/>
          <p:cNvSpPr>
            <a:spLocks noGrp="1"/>
          </p:cNvSpPr>
          <p:nvPr>
            <p:ph idx="1"/>
          </p:nvPr>
        </p:nvSpPr>
        <p:spPr>
          <a:xfrm>
            <a:off x="3924300" y="2565400"/>
            <a:ext cx="4679950" cy="3543300"/>
          </a:xfrm>
        </p:spPr>
        <p:txBody>
          <a:bodyPr/>
          <a:lstStyle/>
          <a:p>
            <a:pPr algn="just" eaLnBrk="1" hangingPunct="1"/>
            <a:r>
              <a:rPr lang="es-ES" sz="2300" smtClean="0"/>
              <a:t>En algunos casos únicamente se extrae una idea, un tema, un comentario o una cifra; en cambio, en otros se extraen varias ideas, se resume la referencia o se reproducen textualmente partes del documento. </a:t>
            </a:r>
            <a:endParaRPr lang="es-MX" sz="2300" smtClean="0"/>
          </a:p>
        </p:txBody>
      </p:sp>
      <p:sp>
        <p:nvSpPr>
          <p:cNvPr id="33796" name="AutoShape 5" descr="data:image/jpeg;base64,/9j/4AAQSkZJRgABAQAAAQABAAD/2wCEAAkGBxQSEhQUExQVFRUXFBcZGBgYFBgYFxoaFhcXGhcYFxUYHCggGholHBcUITEhJSkrLi4uGCAzODMsNygtLisBCgoKDg0OGxAQGywkICQsLCwsNC00LDQsLDQsLCwsNCwsLywsLC4sLCwsLCwsLCwsLSwsNC8sLCwsLCwsNDQsLP/AABEIAPgAywMBEQACEQEDEQH/xAAcAAABBQEBAQAAAAAAAAAAAAAAAgMEBQYHAQj/xABEEAACAQIDBQUEBwYEBQUAAAABAgMAEQQSIQUGMUFRE2FxgZEiMqGxBxRCUmLB0SNykrLh8BUkQ4IzU6LC8Qg0VGNz/8QAGwEBAAIDAQEAAAAAAAAAAAAAAAMEAQIFBgf/xAA4EQACAQMBAwsDAwQDAQEBAAAAAQIDBBExBRIhEyJBUWFxgZGhsfAywdEUI+EGQlLxM2JyQ7IW/9oADAMBAAIRAxEAPwDuNAFAFAFAFAFAFAFAFAFAFAFAR8ZjUiF3a3Qcz4CtowcnwI6lWFNZkykl29I//BjsPvNr/QfGp+RjH62UZXlSf/HHzI5OIb3piPDT5AVneprREf78tZHgglHCd7+LfrTlIf4mNyotJv1/ItMXik+0HHQ2/ofjT9qXYbKpcQ6ck7CbwqTllUxnrxH6itZUHjMXknp30W8TWC6Vri41BquXk8ntAFAFAFAFAFAFAFAFAFAFAFAFAFAFAFAFAFAQdrbRECXOrHRR1/pUlOm5vBBcV1Sjnp6DPxwGRjJLqx4DkB4flU8qiit2Bz403N79TUmgVATnoWhnB7kNBgTahgbmhVxZhf8Avka2jJx0NZQUlhjeCxrYZsrXaInzXw/SpXFVVlamlOrK3eHxi/Q1CsCARqDqKqHUTyso9oZCgCgCgCgCgCgCgCgCgCgCgCgIs2MytYjS1cG923G0uuSnHMcLL6c9nWsYJY096OSRHIGFwb117e5pXEN+lLK+a9RG01qKqcweMwAJPAUMN44mTWUzytI3ujRR06fr4mrc/wBuKijkqXLVHN6LQtZVjCixJb+73FV+JbkobvDURFFQwokpIKxklUBRgpkzuDMkNMmjiRXW1bETWBuWMMCDwNZTaeUayipLDHN28WQWgY+7cr4cx8j5mpK8U0pozZ1Gm6UujQv6rHQCgESShRcm1V7m7o20N+rLC9+5dJlRb0E4ecOLjrUNhtCnewc4LGHjjqZlFx1HavGoUAUAUAUAUAUAUAUB4yg8Reo6tGnVju1Iprt4mU2tCOcIAbqSp+HpXJexaVOfKW0nTl2cU+9PXuN+Ub4PiPITzt4j9OVdKjKsubVS71o/B8V6rtNHjoIO8E2WB+8Zf4jY/C9XaKzNFW7lu0n5ELd6AWX93N5n/wA1ms8yZDaQ4IXJq5ta1+VaGz4yZMgSsMmiiYqVqTJCrUMjM0dZNJIr50rZFeSILvZh0Onny/Ot0spkDeGhhmyYiJ+pAPnofgfhUsOdTcSJvcrRkayqh1xpyx90W7z+QqjWncz5tBJf9pfaOr8ceJsklqNjBi92JY9/D0qlDYVGU+UuJOpLt08l0dmcG3KvRcB9VA4C1delRp0o7tOKS7OBo23qKqQwFAFAFAFAFAFAFAJc2BPdUdafJ05TSzhN+RlcWRF2gD9k+Wtecpf1LCetKXhx/BK6PaPJiQfsv/DXSo7WhU/+VRd8X9smjp46UPK1+vpXRhUU9E/FNe5q0Ve8y3gbuZT8bfnVq3+sp3qzRfgN7Cf3e9B+VYqLi+81tXp3AFsxHQn51qZxhsn4etWWIDUTHtbXN/azAk5cumSw4cxr3NVSDfK4y88c9WOj53l2SXJ5x1Y689PzuHMPiSzsLDKLjncEG2p4a66dw61vTquc2uhfPn8mk6ajBPpZJfhU5AyvxFbIrzKfaBsFP4h+dT0tX3FOtou8RjBeSFerj+Za2pcIyZrV4zgu01tVDriGkA4mq9W6o0vrkkZUWxo4xPvfA1Qnt2wjrU8k/wAG/JS6gTGKSAL691Yo7cta1WNKnlt9n5DpSSyyRXYIwoAoAoAoAoAoAoAoApjAA1htJZYErIDw17+XrUNK5p1f+N5XWtPPR+GTLTWoxtLD9pE6cyuniNR8QKtU5bskyGtDfpuJntjYggDqhtbu/u48qmrR53ec+2nw7i1xXvBhwYX/AFqFFueuV0iZtopEAXNr8LC59KzGDloZ5RR1JGDyyr2lz7XAgkWXkunx771W5F5bnr7Lq4fMl3llhKGnv2ipZFguxNoydfwk8+8H5+OiEHGWIrKfp/HzuSmpRzJ4a9RSYxJFzIwYdRU7i4vDK++muBExD1lEEmVk65mUchqfyqWL3U2Vprekl4hs5O0xQPKMfLT5n4VtLm0u8xRXKXGehGpqqdU8DXrSFSM87rzj07xgCoPKkqUJfUkzOWIEKg3Ci/hUEbG2hNTjTimulJIzvPTI5Vo1CgCgCgCgCgCgCgCgIuInYNlVdetcDaO0byFf9Pb08trKev4Sw+tksIRay2EeGJ1c5j05elbW+yalR797Nzf+P9q8OCfkl2BzS4R4EoV3EklhEQVkGZ21hTDJ2yj2GPtDoTx9ePjVqm1OO49TmXNN0p8pHR6jsOIDLobjiO41E4tPDN4zUo8BrHYQTKASQRe3nyPoK2hNwZlreJOwph2CW0sDfxub/GsVlz2S0pc1CN4rPAbm2UhvHlb41mi8TMVXmI3snDdihBNyxue7ThSrPfZrBbqHZWvWiNW8kHEzZPZXV2Pnc8/0FTQjvcXoivUnu82OrL3Yuz+xSx99tW/IeX61FVqb77C/bUOShx1epYVEWBuSIN49RofWqlzZ0q/GXCXQ1wkvH7aGyk0R3aRPxj41xq1TaVjx/wCWHdzl3498PtwSJQl2Mew0+cXtaups3aEb2k6kYtYeP9fEaThuvA9XQNAoAoAoAoAoAoAoAoAoAoAoAoBLoCCCLg6EGieDDSawzNbR2a2HJkiuU+0p5f07+VW4zVTmy1OZWoSo8+GnSKgmDi4/8d1RSi4vDNoTUllDGzmytInR7jwbWtqnFJmYvB7tV7qq/edR8b/lSlq31IzJksmowQ5J2d+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qYWSULnfRYk5vLIQsSDxYr5XPKgMdu1u1tPZjv2LQ4yGfLLMsshikGJYATOjrGwKsQDqDy4WJYDRbz4hpljwNgJcUGEgViwTDrl+sNmsNSGEa/ikB5GgNKosLDQUB7QBQBQBQHN9+97ULrFBZmjd1kzKwsRlAym4uL5vQVJCo4aENahGqlvdBSNvbO5U5cPdTcakfN6wptLA5CI8u8mKLZhHATa1wTw4/fpvvGByERabfxLzQJKkQVpkXQH7TKD9o8qzGo46Gk7WEsZzwOtVGWQoAoAoAoAoAoAoAoAoAoDy9Ae0AlHDC4II6g34caAyrj67tIDjBgNT0bFypoO/somv4zfhoDT4vEpEjySMFRFLMx4BVFyT3ACgKPdPDM+fGzKVlxIUhG96KBb9jERyazM7D70jDkKA0NAFAFAFAFAcf39mc4mzTwyhZHyqFAMYOX2ZDbXSw1J4HhQFL2bH/AEom/dYD5NQCHgHOCQd6kn5g0A2GUMlmlSzgkniuo9pbEajjy4UB3fZbhoYirmQGNCHbRmBUWZhYanjQEqgCgCgCgCgCgCgCgKvbe2lw5jQI8s0pIiiTLmbKLsxLEKqKCLsTpccSQCBUbW3reODEBojBikgeSJJCGje1gHSRDZ1VmXMujC/CxBIEiPcrCdmBInaTW1xLH/MlvvrP76G9yApAXgABpQGPfaLyYqTCYvPi/qmWNIFVf85NLnkR5gSEyRwdjmzWQOzHX2RQDeN2hPsqcOcJHEZiFSHC37CZnGVImU2C4pJOzPaAKHjZ9CUFgNnu/u2+GiTLMRMbtiCRnjmlkYvI5S4s2ZmAKkaZQcwUAAI21/nMSmDGsUWWbF9DreCD/cwzsPuoAdHoDT0AUAUAUAUAUBz36R9hFngeDDFyTIZTHHq3uWzlRx97U99AYTaEQhbLLA8TEXAZiptci9mHC4PpQEQYpR7pcf7/ANAKAusNsPHNJH+ymBDrZnjYqpuPaNwdBxPhQHZ8CjrGglYO4UBmC5QTbUheVAP0AUAUAUAUBTzby4dJDGX1BsTlOUG9iCf7Fb8nLGS5Gwryhvpfktwa0KZ7QGdxmm1cL0OCxY8xNgzp60BTfTHhycFHIvvRYmI37pSYWHmJflQG7oDD7pYWI7X2vJYGYPh0v9pY2w8Z06BmXXrkHSgNXtjZceKiaKUHK1iCDZlYG6ujDVXUgEEcCKApdm7fbDrLDjmAlw8TSdpayzwIP+Oo5MNA6D3WOmjLQErczBNHhleUWnnJnmvqQ8vtZCeiLkjHdGKAvaAKAKAKAKAKAKAyO/e6iY4IwlWKVAQC3uspscra3FjqD3nStXKK1ZsoSeiM5uz9HqxzLJiMRC6oQwjQ3DEcMxa2gOtra2rCqQfSjZ0ai1i/I6grA8Na2TyaNNantZMBQBQBQBQBQGExe58xlbKVKFicxOoBPMcz86sKqsHfp7TpKmsp5S0NxDHlUKOAAHoLVXODJ7zbF0MGZ2rMo2rgFze0cPjBl/CThjc+afPpQFvt3Z4xEDxsAQcrWPVHV1/6lFAT6A5zh4JVx+0sThhnmhxEYki4dvC+Fw5KA8BIpQshPPMugckAbnZG1I8TEssTXU3BBFmVhoyOp1VwdCp1BoCFvZu5HjoOzewdTmicrmyPbiV+0hF1ZeDKSO+gHd3trHEI4kXs54X7OZAbhXCq10b7SMrIynowvYggAWtAFAFAFAUu0N5YozlS8z9E1A/efgK5t1tW3t9Xl9h0aGzKtRb0+au37LUqZds4mTgUhHRRnbzZtPQV5+4/qKrLhSWPnzoLsbO1p65k+3gvJcfUivCz+/JK/jI1v4VsPhXLq7Suqms2TKpCH0Riu5L3fESuzkH2F/hFU3Um+lmXcz/yYr/D0+4v8IpykutmP1M/8n5guCUe6Mp6rdT6rat4XNWHGMmg7iT1ee/j7j8eInT3Jn8Gs4/6hf410KO2run/AHZ7yOUKE/qgvDh7cPQm4beORdJo8w+9Hx842/InwrtW39RQlwrRx3Feps6nLjSljsl+V90XuCx0cy5o3DDnbiO4g6g9xr0FKvTqx3oPKOZWoVKLxNY+dHWSalIhMjhQSxAAFySbADvNDKTbwjPY/Y00mLSZJB2YKH3jcAWuFA0IP5mpFJKODo0rqlC3dOUePH54GjqM5pQbz7wHDZVRQzsL+1ewHDgDqSb+lSQhvHQsrJV8yk8JEGDfdcozxHNzykW8r1s6JPLZMs82XAgJsxsXisXioXVMRhsWkULsMymOKBe0hdQQQjPPPe1jfIdcoqE5BaY3BbQxUbQyPBg1YWaSCR5pSDxCZ40ER/F7R1NrGxoB2PC7SRcgnwsttBLJDIslurxo+V27wUB6CgMwmz8XgcROYMWmLxOJZHkjOCZspUZVJZMQqQpl0Gc6hdMxoCl2FsfbMm0sbOmKgTIyI5yE4eV8isYwgsT2YbL2hs1xa+psB1XY0eICf5p4Xk/+mNo1A6e27Env08KAqt2HD4vabLa31qNL9WTCwBvS4HlQGkoAoCDtba0eHXNI3go1ZvAfnwqvcXNOhHem/wAss21pVuJbsF3voRk8ZjpsV75MUR/01OrD8bcfKvIX+2qlbMIcF88/Y7lKhRtfo50ut9HchJCRLc2VR/fDma4iUqkutjM6ssLiwwO0IpTlVtehFr+HWtqlGcFloxWoVaa3pLgWaxVDkpOY4Iqxk0cz3sqZMb54YqZMqY20VZySKZBxc8cfvsFPTn6VJCnKf0os0oVKn0rI0gDESRtZhwdDr4HqO41NRr1raeYNpkrbjzKi4dT+eqLnZ+8WUhMRYchKNFPc4+we/h4V63Z+3IVuZW4P0+fOBz6+zt5b1Dj2dPh1+/eXuKw6yoUcZlYai/5ivQJ44o5kJypyUo8GiP8AWkikiw4VhmU5bL7ICDgT5f3es4bWSTk51ISqt6Pj18Sqkixn124J7DMOYyZbC4y3vmvfXr3Vtzd3tLala/psP6/XP4+ak/bew48TlzEqy8GFr2PEG/EViM3EgtrudDO7xTGIN1cMqgFCxHMsbnxtYUdSRvLaNdvKeCv3YhMGP2jCRZZZI8VGfvCVBHKPFXi9HXrWhRNXQHjC4I+XGgKXeLEnCYRzh1XtCVjiB90zTyLHGXPE+24LHidaAm7E2YuGgjhUk5Rqx952Ju8jHmzMWYnqxoBjeXbS4SAyEZ3JCRRg+1LK+kca95PPkATyoBO6myThcKkbkNKc0kzfemlYvK3hmY27gKAt6ArNu7ZTDJc+07aIg4sfyHfVS7u4W0N6WvQi5ZWc7meFwS1fUY+KF5HM0xzSHlyUcgB3f31rwd5ezuJtt/Pwd+U4U4clS4RXqWCrYXPCqRTcs8EZ5MNJjZSV0jU2ueAHhzY8a6G9C3hh6nUlVp2VNKXGT9f4J0+6pUXiku41AItqOhHCoo3qbxJcCrDaqk8VI8H88R7C7bkFonibtrgdx6sbd2umnhWsraD58Zc0jqWNN5qwmtzX+P8AfE0dUTkBQBQFDi94AC0aRsZgzKFtpcEgHvFtbVcha6Sb5up1KWz20pyklDCefsV8e7U0t3lcKx14Zj52IA8r1M7unDmwXAtS2nRpYhTjlLwIqxyYOUB9UbiRwI6jvHSpG43EOGqJ9+neUsx1Xmv4ZoJYwR1B9K5xzYzaYvZW1ThSEe7QE2B4mL9U+Vel2TthxxSradDMXNqrpb0OE/8A9fz7mxRgQCCCCLgjgQeYNeuTTWUcBpp4Z7WTAUAUBht6cViv8Tg+qhW7DBzTPGQM06vLEhhVj7jewGU8MwAOlAanYm2YcXGJIHDLexHBkYcUkQ6o45g60BYUBRb4B1iilRGkEOIildFXMzRglXKqNSyhu0AGp7Ow40BWbe+kfBYWBpi0kltAqwyC7HgpZlCr5kcDxoCTu9sZ5JEx2Ms2IKfsowbxYZHAukf3pCLZpeJ4Cy6UBp6AhbX2kmHiMj8tAObE8AKguLiNCm5y/wBli1tp3FRQj/pdZhsJnmczy6s3u9FHKw5Dp/WvA393OvUeX86vA9LV3KMFRp6LXtLONK55RlIj7Zv2YRfekYIPP3vKwNTW+N7eei4klrjlN+WkVkWZUgjVAbKunex5nzqJ79abYUJ16jm1xfoRztGwzNHIq/eKaetWZbOrxjvNcPH8EqoZe6pRb6s8S0wWNDAa3U8DVJxcXhlGvb7vRhk+sFMKA8JoZK7F41Vu2i8i1tT3da2ipS5qLtG3lLm69nQQY9soT75HQm4BqV29RLOC3Kykl9KLGaNZ4zG/MaHv5MO+o6dRwlvIoxcreaqQ+dhA2STkMb+9E2Q+A90+FvlU9dLe3lo+Jaucb6qR0ks/keljqE1hLA5u3tAwSCBz+zc/sifst9zwPLv8a9bsTaWf2aj7vnb7mt/bqvT5aC5y+rtXX+TY16g4AUAUBkd8s+Fnw+0URnSJXixKqLv2EhVu0UcT2borEDkW8aAknYOExZ+t4aRo5JV/9xhZchccs4F0kI/GptagKXFnDQEpjMbtKUdHixCR+IfDQJm82I0oCok3qxF+z2S2LxZOgGJwjGJO5sVI0TjxfOe+gEbX2e+Ntg5pkxWPkKiYxj9hgICby5FsVEpUFAW9s5uSigOrogAAHACw8qAVQHPt4MZ9bxOQH9lFceJ+0fM6DuFeP2zfb092Oi4Lv6WeqsaP6S2339Uvi/JMjWvNFaTJKLWGQSYzMl3zclWw8X970UD+KtnLEMdf2N6b5m71vPlp6v0Hdg7P7Vu2YX1PZ34KoPvW6k3r2ew9nRp0lVmuL0/JDf3Lh+xB/wDrtfV3I0bYIEcf09K9C+JyFw4oym1tn/VZA6i0TmzAcFJ4MOg/vpXktubMjFcrTXD2/h+537O5dzB05/WuKfWurvLHCyXHeK8mVK0d2Q/QhIuPlyr05nwFZSzwRZt4b0sjOw9lGY9tINP9NTwUcmI5seNe32PsqNOCqVFlvT8/gzfXfJ/sUn/6fW+ruRfzbODKQbMCOBGhrvyhGS3ZLKOTCcoS3ovDMv2Rw83Z65SMyX4ix9pL93yNeE23s9W1Xeho/nzwO7Cp+po771XCX2ZIkhtNnHCRbHxXVT6Zh5CuSpZhu9RFGeaW4/7Xnz19cBItamYsgY7DB1I4dD0I4Gt6dR05KSLdGq4Syabdnahni9r/AIiHK/iODefzvX0TZ92rmipdK1/PicjaFqqFXm/TLivx4FvV4oBQBQHIvpIi/wACVcbs5zCZpwkmH0bDNdJGLiPijXVR7JH6gZzA/T/iAv7bCQu3VHeMejZ/nQHQtm7Mxm1YIp8Vi3ggmjSRcPhP2ZysAwEuIa7tcEAhcooDW7C2Fh8FEIsNEsScTbix4ZnY6s2g1JJoCxoCq3m2j2GHdgbMfZX95ufkLnyqpfV+RouS10Rd2fb8vXUXpq+5fnQxmw8PljvzbXy5fr5188uJ708dR6G8qb08dRbxioDnSZJjFashkyLthssZtxsfU2APxrejHfqRj2k9msz4/OksNt7XTZ2ED5czeykaDTMxGgvyAAJPhX1i1tt5qmuCS9jz11cYzUlq37mDO8e0mbP9YVSTcRiJCg/Dcgm3r411v01BLG76nBe1Km9w+3z1NbsXbY2jh5YJVCYhU9pR7p+7In4b205Hyrk7Rsf23HVS0O7s2/TnGotU+InYUxZFvxtY+Km1fJ60Nyo4no76CjJ46/ctqiOcVG00MjpGPtyKvkNW+ANX9mUOWuYwOjby5Km6nUm/HREfeveuRJPqmCAzrYSSFcwUkXCIvN+Z0NuHh9ZtrWLjv1NOhHj7y+5N7seLKHBb343DOHmk+sRfbUoqsBzZCoGo79PmLM7SlNYisMp0NpycsSNtvCySRwToQVLKQw5rILA+d19K8b/UNDNq86xZ67Zk8ylFaOOfLj+QRbqvcK8CbSeJsbkFZRJFkWQVsWIsjbNxPYYtG4JL7DdL/ZPrb4139hXTp1dx6Ph56epPcU+XtZLphxX3+dxu69seZCgCgOSf+pFP8hhzyGKA9YpLfI0B870B9h/R7IG2XgSP/iQDzWNQfiDQGgoAoDC7/wA5eaKEHgLnxc2HoB8a85tytiSj1LJ6XYkFClOq/mP9i4ltoK8b2ms3kkxihXkySgrUgkQ9ur+z/vqDU1r/AM0e8s2L/c+dpV/ScScRgkPuhZmHewyD4D519ksFzZPuPF7Wk1TS+dByLdn6Q2we0pMRKjSx5XjEYa2QZhZlB0zezY9cxqlWqynJ5LtpbQpU44XHGvSbPcveAz4nC4sKEaXESRsoOmWRmGW/MD2T4ir6fKWzz0L2OdSjyN7KK0fHzN7s9Mssqjgs0lvC9/zr5FtWG7dTXb9z3Nw96jCXXGJa1zjnkDDMPraE/ZWVvRQPkTXoP6cindeBcq8LOT/8nKhvwdmvFieyEzTtM7gtlPtm5Iaxs12HI6XHO9fTb57sVBfMHi7GPKXM6j6Pv8fmZzc3bkmIxmIzaJMZZez4qjM+Yhb8B7RFQ2c5b270G21qUFTVRLjk7NseUnY+GDcc6qvgsxy/9K1xv6lajRqduPyeh2Em5Rb6Iy9mi9iHsjwFfMSxN85jbitkbxZFkFbFiJVbZjvGSOK2YeX9L1Nby3aiZftJYqLPTwNzsnF9rDHJ95AT421+N6+k29TlKUZ9aPN3NLkq0odTJdTEAUBz36d9nGbZMjAXMMkcvDWwJRj5K5PgDQHy9QHff/T/AL5o0P8Ah8rWkQs0F/tofaZB1ZTmNuh/CaA7NQBQHONqv2m0JDyVrfwKB/NXittVM1Z+CPXW0eTsIrr+7z7Fkgrz5SkSUrDIJEhK1IJDe04M8Trzym3pW0Jbskze1qblVPtKzfTCNisFBioxmeH2yo4lSLTKO8Wv/tNfXNk3UZxTekl6/wC+Bw9r2bzKHU35fMM5LvRuwmMMMmFWGKyWkN2u7FiTIQLjNrw08eFrdWybk2mcmhtPkoKFSLyljh0/PE1X0f7EH1nDQRXZMOTLI/4hfKPEueHQHpU1VKjQcevh+TFnv17h1pL58+5utjnMZJPvSO3qxt8BXxzaNTfuZy7T3V5zVGHUkvJFpVIoEEsExUDHgxKH/eth8QPWu3sGsqd0k+nh88S5Fcpa1I9XHyf4OT717uqS+DmPZtG5aFyNChJykdQRoRfiO6vq84K5pqS/0zwk5Ts67kllPVHu7uzOyiXBwLHNiGdiJFjAkAcAEPICbRiwOvQVilbxoJzkzM61W9koqOI5z87PA6pj8CIkweEQ3EYDE/8A5rbMfEkmvD/1PdZhjpk2z2ey4KjRnPqSivH/AEWArwxGNPWUSRIslbIniQ8QlwR1BHrWyeGmWqbw0y33Dlvhbfdkdfk3/dX0HZE962S6m/z9yjtqOLnPWk/t9jRV0zkhQDGPwaTRSRSDMkiMjDqrAgj0NAfHG9OxGwWLnwz6mJyAfvLxRvNSp86AgYTEvE6yRsUdGDKwNiGU3BB63oDvu5H03QyhYtoDsZNB2qgmJjw9pRqhPmOOooDrGBx0cyB4ZEkQ8GRgynzU2oDnMBvi5j+OX+evAbTfPn/6f3PZTWLSC7I+xdR1yTmyJMdYZBIkJWpDIdrBERdmSvAZY0UMhbOpJ0Ut7yn5gDrXobDbTtbdway+j584lq4VOvGFSbw0sPtxoynxG62GLtIyIpbUhFIXyUkgelYq/wBVbRnwjPC7Me+vqVYWVs+KpJ9/H00LDZGBXDqy4duzDakBF1NrXva/xqD/APo79vnzz34JeRpU/wD5pd2USsBhuzQJpYDj18a5E5bzybV6vKzc+sk1qQEfFYUSWzciCLcbjhrUlOpKnLejqTUqzp5x08BjHQIxBkDORwJYm1+NulTT2ldVNZt+LJKSeqSXgjzZsCRMWhsjH3vZBDAcAefxqxb7avKDS3211PLX8eBrVpxfGUU+1cGPwxsZJJJCC7WAtwCDgB8b1Hf307upvyFSceTjThovV/NCTVErjL1kkiRpK2RYiRXrLLESZuAf2cw6TH5D9K93sN/sPv8AsiDbf1wf/X7mqrtHECgCgOb/AExfR9/iMQngA+tRKbD/AJqcezv94G5U95HO4A+Z5YypKsCrAkEEWII0IIPA0AigH8HjJImzRSPG33kYq3qpvQHeNz8QXETkkl4VJJNySVUkknieNeA2lHEprqk/dns5vetIPsj7GwSuScyRISsMgkSErUhkPVgiGcXiViQuxsB8T0Hea3hBzeES0qUqs1COpSYbbHbyZVCp0zubnwAFr916lna8nHOc9x1aln+np70m33LT1LuGDLVXDepzKlXeWEP1sQBQBQDcsQbjWu70okhUcRmS0QzEE+aj+Yito03J4ySpyqvdX3+yY7h8Qri6ngbG4III4gg6g1tKLi8MiqU5U3iQ7WpGMvWUSxIslbIniRpKyyxEmfR9rFKesp/lX9a95sRYovv+yINucKsF/wBfuzVV2TiBQBQBQHPPpH+iyDaV5oiIMVb37exJbgJVHPlnGtuN7AUB89bzbqYvZ75MTCya2V+MbcfdkGh0F7ceoFAUlAdm+jvGZsPhmPK6HyJUfC1eL2vSxWqLr4/c9fZS5WxXdjyZ0dK88UpElDRleRIQ1qQyHxWpEZvfhmWEyBc6xI8hS9sxGUAXHDi2vfXQ2buOtGM+lpeHSdCxq8nGbj9TXDyb+yKrdTerA7XQRZRh8QvuxkjMbD/SewDj8Nr6cOdfQa9nQrwUJLGNMdBx7e9ubeo5xlvZ1T6fnYXrJi8PpYToPHOB4cfnXlrz+nqkedDiuz8fg6sLixutf25en49hUW8sXB1eNuYIvb01+FcOpZVYPH8Estl1cZptSXZ8x6kxdswH/VX4j4GoeQqdRXdjcL+xjU+34F+3m7lBPx4VmNtUfQbw2dcS/tx3keDac2INoECLzkfW3gOBPdrXWsdiVLh56Ovo/kzXpW1ms15b0v8AFffs8uwa3gwcUUR7VmkmcexnbXQjMUQaBRceoHOvQXGzrSztpYWXon2kezry4r3MYwShBcWkujtb4vqLXZeF7NBfiVS/iqAfl8BXhqs96Xn7mtzV5Sbxpl48XklmoyuMOa2JYkaQ1sTxIGPkyox6Kf6VvBZmkXKEd6aXaXm4kOXCA/edm+OX/tr6BsmG7bJ9bb+32Obtme9dNdSS+/3NDXSOUFAFAFAFAM4vCpKjJIiujCzK6hlI6FToaA5rvL9COBxBLYdnwrG+ijPHc8+zY3HgGA7qAosFuPPsqMpJIksbSXR1zAg5RcMpHs+7cWJ5157bVHnRqdGnz50HpdhVk4SpPv8At87zY4OfOqt1Hx5/GvGyjuycTNaG5JxJkZrUqyRJjNakMkPoawQtHk8IdWVhoykHwNZjJxeUZhNwkpLo4ny9vnsJ8DimUXC5iYyNLWPAdCDbyINfSNnXiuaKl0rUjvbdUpqUfplxX48Dd7hfTLJDlh2iDPFoBMNZk/f/AOYO/wB7j73CugngouKep27CLh8ZEssTxzRMPZbR17x3EcCOIrElGaxNJ95iG/Teacmu5kaXdSE/6a+TMvwBFVpWFpLWHuvZluO0r6GlTzw/dCsPutCpuI18yzfBiRSFja03mMF48ffIqbQvaixKp5YXskV2+m+eE2THeQ55iv7OFSMx6Ej7CX+0ehtc6VbcimoJcXqYH6PpJ9oYh8bijdnNwPspFGTkRByXMT42ubkmvI/1BdceTXR7v+Dv2kf09pKo9Z8F3fM+h1KvJFEQ5rJskR5DWUTRRGkNbFiKKbbkhyhBqzsAB4f1tVq0puc+HzJ0bOK3nN6I6Ds7C9lFHGPsoB5gan1r6PRp8nTjDqR5WvV5WrKfW2yTUhEFAFAFAFAFAFAV+3dn9vA8fMi69zDVfjp51XuqHLUnDy7y1Z3HIVoz6OnuOfbBxFiYzpzF/iP776+fXdNrneDPVXtPKU0X0ZqmcqSJCGsMhkiQjVqQyQ6KwRnPfpW3aGJjDDRj7p6Oo0v3Munleu3se9dCfHTp7v4OjQpq6t5UH9UeMfnzU4BPCyMVYEMpIIPEEV7yMlJKUdGcGUXCTjJYaJ+xd4MTg2zYaeSI3uQjEKf3k91vMGtjU2+F+m7aaKAxgkI+08VmPjkZR6AUAja3017TmQophgvxaKMhvIyM1vEWNAYfCRSYvEKrMzySP7TMSzfiYk6mwBPlUVeqqVNzfQTUKLrVI010s+l9ysAsWHGUWBsF/dQZVHzr5vfVXUq5fxs7W0pJTVKOkVj54YL+qZzhp2rJJFEaRq2RPFEaRqyTxRE3bw31nF9p/pxa+euT43byr02xLTM1J6R4vv6PnYWL+p+mtdz+6Xx/g6BXrzywUAUAUAUAUAUAUAUBzvfLZhgnEyaK5v4PzHnx9a8tte03J76+mXv84nq9lXKr0eSnrH1X8aeQ/gsSHUMP/B5ivKzg4S3WR1qThJxZNRq1KskPo1akMkPo1YIZIa2ngxNGyHmND0I4Gt6U9ySkSW1Z0aimcY3w3SGIJZfYnXQ6aNbk3eOR/pb1Wz9oujzZcYv0OzfbOhd4qQeH19DRjxsFYzaQMWHJtPgOVdz9U5rMXwIqWyKEPqzJ/OokJhIxwRfQVo5yfSXI2tCOkF5A2EjPFF/hFFOXWw7Wg9YLyRp9zd3ssnaBMrOAiDW/tEa25cvjXJ2leb0eTznHFinaUKDdZRxwO24aEIioOCqB6CvISk5NtnnKk3Um5vpeT12rBiKI8jVsiaKI0jVkniio2xiiBkXV20sONjp6nhVm2oucs4Oha0k3vy0Rtd3NlfVoQn2j7Tn8R5eA0HlX0Gytlb0lHp1feeev7r9TWcujRd38lpVspBQBQBQBQBQBQBQBQEbaGCSaNo3F1YeYPIjvFRVqUasHCWjJqFedGanDVHNpoZMFMUcXU8+TDky9/dXib+xlTluy8H1nrozp3tJThr7djLqCYMAQbg1xmmnhnOnBp4ZJR6wQSiPo9akTiPK9YInEq9t7GE/tKQsgHk3S/f31YoV+T4PQvWV86HNlxj7dxj9obKYezLEbd63XyPCulSr44wkd6nXpVVzZJ+5VHYsH3B/E361b/WV/8vYk3ESsHsZL/s4bnqFLH11tUVS6qNc6RrKUIfU0u82W72xTGe0lAzW9leNu899cq4rqS3YnFv75VFydPTpfX2F6z1UOWojDvW2CWMRh3rJNGJX7QxojW51J4Dr/AEqSnTdR4RcoUHUeCdudsVmb6zMNTrGD/Pb5evSvZbIsNxKrJd35/HmVtq3sYx/T0vH8fny6zZV3zz4UAUAUAUAUAUAUAUAUAUBB2vstMRGUcfusOKnqKguLeFeG5P8A0WbW6nbz34eK6znU8UuClKOLqdR0YfeU9a8ZfWEqct2Xg+s9ZCVK9p78NfVdjLfC4pXF1N/mPEVxpxcHiRQq0pQeGS0etSu4jyyVjBE4jiyVjBG4nryke7Y93C/gaJIRhF6kRscn2o9e9RW+6+hlhW8/7Ze45Himf3RlXqfyFYcUtTSVGMPqeWPGStcEaiNPJWcG6iMvJWSWMSt2htJY9OLdP16VNSoup3F2hbSqcegm7u7ttKwnxI04qh59Cw5L3c+ff6zZuyUkp1Fw6F19/wA9Cvf7SjSXI2/i+ru7e34tvXozzgUAUAUAUAUAUAUAUAUAUAUAUBGx+BjmQpIoZfiO8Hkaiq0YVY7s1lEtGvUoy36bwzDbV3Wmw5LwEyL3e+B3r9oeHpXm7zY8orMOcvX53HpbbalG4W5WWH6efR84kTC7aHBxlPUcPTiK87UtZL6SepZPWHEtYcQGF1II7jVZprgyjOk4vDQ8JKwRuAoSUwa7h72lMGNw8MtMGVAQZKGygRcVj0T3mF+nE+lbwpyloixTt5z0RAjxE2JbJAh7z08TwWula7OnVlhLPsi1KnRto79aXz7mo2DuokJDykSScfwqe4Hie8/CvWWey4UedPjL0XccW92tOstynzY+r/HcaSuocgKAKAKAKAKAKAKAKAKAKAKAKAKAKAKAq9qbAgxGrpZvvLo3mefneqlxZUa/1Lj1rUu21/Xt+EHw6np87jNYrciRTeCUHua6t/Et7/CuRW2I/wCySa7TsU9t05LFaHlxXr/JAk2fjouMbMO4B/5da5VXY9WOsPIsxuLGrpJLzXvwGTtCZfehYf7WX5iqctnTXQ14En6ehL6ZrzR4u13PCInzJ/KtFYSemfIy7OC1n88xxJcU/uQN45G+Z0qeGyqkv7ZPwNHC1h9VReaJMW72Nl94iMd7AfBL/GuhR2HVesUu/wCMhltCxpfTzu5fkt9nbkRLrKxkPQeyvw1PrXXobHpR41Hn0RQr7bqy4Ulu+r/Bp4IFRQqKFUcABYegrrRhGCxFYRx5zlN70nl9o5WxoFAFAFAFAFAf/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ES"/>
          </a:p>
        </p:txBody>
      </p:sp>
      <p:sp>
        <p:nvSpPr>
          <p:cNvPr id="33797" name="AutoShape 7" descr="data:image/jpeg;base64,/9j/4AAQSkZJRgABAQAAAQABAAD/2wCEAAkGBxQSEhQUExQVFRUXFBcZGBgYFBgYFxoaFhcXGhcYFxUYHCggGholHBcUITEhJSkrLi4uGCAzODMsNygtLisBCgoKDg0OGxAQGywkICQsLCwsNC00LDQsLDQsLCwsNCwsLywsLC4sLCwsLCwsLCwsLSwsNC8sLCwsLCwsNDQsLP/AABEIAPgAywMBEQACEQEDEQH/xAAcAAABBQEBAQAAAAAAAAAAAAAAAgMEBQYHAQj/xABEEAACAQIDBQUEBwYEBQUAAAABAgMAEQQSIQUGMUFRE2FxgZEiMqGxBxRCUmLB0SNykrLh8BUkQ4IzU6LC8Qg0VGNz/8QAGwEBAAIDAQEAAAAAAAAAAAAAAAMEAQIFBgf/xAA4EQACAQMBAwsDAwQDAQEBAAAAAQIDBBExBRIhEyJBUWFxgZGhsfAywdEUI+EGQlLxM2JyQ7IW/9oADAMBAAIRAxEAPwDuNAFAFAFAFAFAFAFAFAFAFAFAR8ZjUiF3a3Qcz4CtowcnwI6lWFNZkykl29I//BjsPvNr/QfGp+RjH62UZXlSf/HHzI5OIb3piPDT5AVneprREf78tZHgglHCd7+LfrTlIf4mNyotJv1/ItMXik+0HHQ2/ofjT9qXYbKpcQ6ck7CbwqTllUxnrxH6itZUHjMXknp30W8TWC6Vri41BquXk8ntAFAFAFAFAFAFAFAFAFAFAFAFAFAFAFAFAFAQdrbRECXOrHRR1/pUlOm5vBBcV1Sjnp6DPxwGRjJLqx4DkB4flU8qiit2Bz403N79TUmgVATnoWhnB7kNBgTahgbmhVxZhf8Avka2jJx0NZQUlhjeCxrYZsrXaInzXw/SpXFVVlamlOrK3eHxi/Q1CsCARqDqKqHUTyso9oZCgCgCgCgCgCgCgCgCgCgCgCgIs2MytYjS1cG923G0uuSnHMcLL6c9nWsYJY096OSRHIGFwb117e5pXEN+lLK+a9RG01qKqcweMwAJPAUMN44mTWUzytI3ujRR06fr4mrc/wBuKijkqXLVHN6LQtZVjCixJb+73FV+JbkobvDURFFQwokpIKxklUBRgpkzuDMkNMmjiRXW1bETWBuWMMCDwNZTaeUayipLDHN28WQWgY+7cr4cx8j5mpK8U0pozZ1Gm6UujQv6rHQCgESShRcm1V7m7o20N+rLC9+5dJlRb0E4ecOLjrUNhtCnewc4LGHjjqZlFx1HavGoUAUAUAUAUAUAUAUB4yg8Reo6tGnVju1Iprt4mU2tCOcIAbqSp+HpXJexaVOfKW0nTl2cU+9PXuN+Ub4PiPITzt4j9OVdKjKsubVS71o/B8V6rtNHjoIO8E2WB+8Zf4jY/C9XaKzNFW7lu0n5ELd6AWX93N5n/wA1ms8yZDaQ4IXJq5ta1+VaGz4yZMgSsMmiiYqVqTJCrUMjM0dZNJIr50rZFeSILvZh0Onny/Ot0spkDeGhhmyYiJ+pAPnofgfhUsOdTcSJvcrRkayqh1xpyx90W7z+QqjWncz5tBJf9pfaOr8ceJsklqNjBi92JY9/D0qlDYVGU+UuJOpLt08l0dmcG3KvRcB9VA4C1delRp0o7tOKS7OBo23qKqQwFAFAFAFAFAFAFAJc2BPdUdafJ05TSzhN+RlcWRF2gD9k+Wtecpf1LCetKXhx/BK6PaPJiQfsv/DXSo7WhU/+VRd8X9smjp46UPK1+vpXRhUU9E/FNe5q0Ve8y3gbuZT8bfnVq3+sp3qzRfgN7Cf3e9B+VYqLi+81tXp3AFsxHQn51qZxhsn4etWWIDUTHtbXN/azAk5cumSw4cxr3NVSDfK4y88c9WOj53l2SXJ5x1Y689PzuHMPiSzsLDKLjncEG2p4a66dw61vTquc2uhfPn8mk6ajBPpZJfhU5AyvxFbIrzKfaBsFP4h+dT0tX3FOtou8RjBeSFerj+Za2pcIyZrV4zgu01tVDriGkA4mq9W6o0vrkkZUWxo4xPvfA1Qnt2wjrU8k/wAG/JS6gTGKSAL691Yo7cta1WNKnlt9n5DpSSyyRXYIwoAoAoAoAoAoAoAoApjAA1htJZYErIDw17+XrUNK5p1f+N5XWtPPR+GTLTWoxtLD9pE6cyuniNR8QKtU5bskyGtDfpuJntjYggDqhtbu/u48qmrR53ec+2nw7i1xXvBhwYX/AFqFFueuV0iZtopEAXNr8LC59KzGDloZ5RR1JGDyyr2lz7XAgkWXkunx771W5F5bnr7Lq4fMl3llhKGnv2ipZFguxNoydfwk8+8H5+OiEHGWIrKfp/HzuSmpRzJ4a9RSYxJFzIwYdRU7i4vDK++muBExD1lEEmVk65mUchqfyqWL3U2Vprekl4hs5O0xQPKMfLT5n4VtLm0u8xRXKXGehGpqqdU8DXrSFSM87rzj07xgCoPKkqUJfUkzOWIEKg3Ci/hUEbG2hNTjTimulJIzvPTI5Vo1CgCgCgCgCgCgCgCgIuInYNlVdetcDaO0byFf9Pb08trKev4Sw+tksIRay2EeGJ1c5j05elbW+yalR797Nzf+P9q8OCfkl2BzS4R4EoV3EklhEQVkGZ21hTDJ2yj2GPtDoTx9ePjVqm1OO49TmXNN0p8pHR6jsOIDLobjiO41E4tPDN4zUo8BrHYQTKASQRe3nyPoK2hNwZlreJOwph2CW0sDfxub/GsVlz2S0pc1CN4rPAbm2UhvHlb41mi8TMVXmI3snDdihBNyxue7ThSrPfZrBbqHZWvWiNW8kHEzZPZXV2Pnc8/0FTQjvcXoivUnu82OrL3Yuz+xSx99tW/IeX61FVqb77C/bUOShx1epYVEWBuSIN49RofWqlzZ0q/GXCXQ1wkvH7aGyk0R3aRPxj41xq1TaVjx/wCWHdzl3498PtwSJQl2Mew0+cXtaups3aEb2k6kYtYeP9fEaThuvA9XQNAoAoAoAoAoAoAoAoAoAoAoAoBLoCCCLg6EGieDDSawzNbR2a2HJkiuU+0p5f07+VW4zVTmy1OZWoSo8+GnSKgmDi4/8d1RSi4vDNoTUllDGzmytInR7jwbWtqnFJmYvB7tV7qq/edR8b/lSlq31IzJksmowQ5J2d+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qYWSULnfRYk5vLIQsSDxYr5XPKgMdu1u1tPZjv2LQ4yGfLLMsshikGJYATOjrGwKsQDqDy4WJYDRbz4hpljwNgJcUGEgViwTDrl+sNmsNSGEa/ikB5GgNKosLDQUB7QBQBQBQHN9+97ULrFBZmjd1kzKwsRlAym4uL5vQVJCo4aENahGqlvdBSNvbO5U5cPdTcakfN6wptLA5CI8u8mKLZhHATa1wTw4/fpvvGByERabfxLzQJKkQVpkXQH7TKD9o8qzGo46Gk7WEsZzwOtVGWQoAoAoAoAoAoAoAoAoAoDy9Ae0AlHDC4II6g34caAyrj67tIDjBgNT0bFypoO/somv4zfhoDT4vEpEjySMFRFLMx4BVFyT3ACgKPdPDM+fGzKVlxIUhG96KBb9jERyazM7D70jDkKA0NAFAFAFAFAcf39mc4mzTwyhZHyqFAMYOX2ZDbXSw1J4HhQFL2bH/AEom/dYD5NQCHgHOCQd6kn5g0A2GUMlmlSzgkniuo9pbEajjy4UB3fZbhoYirmQGNCHbRmBUWZhYanjQEqgCgCgCgCgCgCgCgKvbe2lw5jQI8s0pIiiTLmbKLsxLEKqKCLsTpccSQCBUbW3reODEBojBikgeSJJCGje1gHSRDZ1VmXMujC/CxBIEiPcrCdmBInaTW1xLH/MlvvrP76G9yApAXgABpQGPfaLyYqTCYvPi/qmWNIFVf85NLnkR5gSEyRwdjmzWQOzHX2RQDeN2hPsqcOcJHEZiFSHC37CZnGVImU2C4pJOzPaAKHjZ9CUFgNnu/u2+GiTLMRMbtiCRnjmlkYvI5S4s2ZmAKkaZQcwUAAI21/nMSmDGsUWWbF9DreCD/cwzsPuoAdHoDT0AUAUAUAUAUBz36R9hFngeDDFyTIZTHHq3uWzlRx97U99AYTaEQhbLLA8TEXAZiptci9mHC4PpQEQYpR7pcf7/ANAKAusNsPHNJH+ymBDrZnjYqpuPaNwdBxPhQHZ8CjrGglYO4UBmC5QTbUheVAP0AUAUAUAUBTzby4dJDGX1BsTlOUG9iCf7Fb8nLGS5Gwryhvpfktwa0KZ7QGdxmm1cL0OCxY8xNgzp60BTfTHhycFHIvvRYmI37pSYWHmJflQG7oDD7pYWI7X2vJYGYPh0v9pY2w8Z06BmXXrkHSgNXtjZceKiaKUHK1iCDZlYG6ujDVXUgEEcCKApdm7fbDrLDjmAlw8TSdpayzwIP+Oo5MNA6D3WOmjLQErczBNHhleUWnnJnmvqQ8vtZCeiLkjHdGKAvaAKAKAKAKAKAKAyO/e6iY4IwlWKVAQC3uspscra3FjqD3nStXKK1ZsoSeiM5uz9HqxzLJiMRC6oQwjQ3DEcMxa2gOtra2rCqQfSjZ0ai1i/I6grA8Na2TyaNNantZMBQBQBQBQBQGExe58xlbKVKFicxOoBPMcz86sKqsHfp7TpKmsp5S0NxDHlUKOAAHoLVXODJ7zbF0MGZ2rMo2rgFze0cPjBl/CThjc+afPpQFvt3Z4xEDxsAQcrWPVHV1/6lFAT6A5zh4JVx+0sThhnmhxEYki4dvC+Fw5KA8BIpQshPPMugckAbnZG1I8TEssTXU3BBFmVhoyOp1VwdCp1BoCFvZu5HjoOzewdTmicrmyPbiV+0hF1ZeDKSO+gHd3trHEI4kXs54X7OZAbhXCq10b7SMrIynowvYggAWtAFAFAFAUu0N5YozlS8z9E1A/efgK5t1tW3t9Xl9h0aGzKtRb0+au37LUqZds4mTgUhHRRnbzZtPQV5+4/qKrLhSWPnzoLsbO1p65k+3gvJcfUivCz+/JK/jI1v4VsPhXLq7Suqms2TKpCH0Riu5L3fESuzkH2F/hFU3Um+lmXcz/yYr/D0+4v8IpykutmP1M/8n5guCUe6Mp6rdT6rat4XNWHGMmg7iT1ee/j7j8eInT3Jn8Gs4/6hf410KO2run/AHZ7yOUKE/qgvDh7cPQm4beORdJo8w+9Hx842/InwrtW39RQlwrRx3Feps6nLjSljsl+V90XuCx0cy5o3DDnbiO4g6g9xr0FKvTqx3oPKOZWoVKLxNY+dHWSalIhMjhQSxAAFySbADvNDKTbwjPY/Y00mLSZJB2YKH3jcAWuFA0IP5mpFJKODo0rqlC3dOUePH54GjqM5pQbz7wHDZVRQzsL+1ewHDgDqSb+lSQhvHQsrJV8yk8JEGDfdcozxHNzykW8r1s6JPLZMs82XAgJsxsXisXioXVMRhsWkULsMymOKBe0hdQQQjPPPe1jfIdcoqE5BaY3BbQxUbQyPBg1YWaSCR5pSDxCZ40ER/F7R1NrGxoB2PC7SRcgnwsttBLJDIslurxo+V27wUB6CgMwmz8XgcROYMWmLxOJZHkjOCZspUZVJZMQqQpl0Gc6hdMxoCl2FsfbMm0sbOmKgTIyI5yE4eV8isYwgsT2YbL2hs1xa+psB1XY0eICf5p4Xk/+mNo1A6e27Env08KAqt2HD4vabLa31qNL9WTCwBvS4HlQGkoAoCDtba0eHXNI3go1ZvAfnwqvcXNOhHem/wAss21pVuJbsF3voRk8ZjpsV75MUR/01OrD8bcfKvIX+2qlbMIcF88/Y7lKhRtfo50ut9HchJCRLc2VR/fDma4iUqkutjM6ssLiwwO0IpTlVtehFr+HWtqlGcFloxWoVaa3pLgWaxVDkpOY4Iqxk0cz3sqZMb54YqZMqY20VZySKZBxc8cfvsFPTn6VJCnKf0os0oVKn0rI0gDESRtZhwdDr4HqO41NRr1raeYNpkrbjzKi4dT+eqLnZ+8WUhMRYchKNFPc4+we/h4V63Z+3IVuZW4P0+fOBz6+zt5b1Dj2dPh1+/eXuKw6yoUcZlYai/5ivQJ44o5kJypyUo8GiP8AWkikiw4VhmU5bL7ICDgT5f3es4bWSTk51ISqt6Pj18Sqkixn124J7DMOYyZbC4y3vmvfXr3Vtzd3tLala/psP6/XP4+ak/bew48TlzEqy8GFr2PEG/EViM3EgtrudDO7xTGIN1cMqgFCxHMsbnxtYUdSRvLaNdvKeCv3YhMGP2jCRZZZI8VGfvCVBHKPFXi9HXrWhRNXQHjC4I+XGgKXeLEnCYRzh1XtCVjiB90zTyLHGXPE+24LHidaAm7E2YuGgjhUk5Rqx952Ju8jHmzMWYnqxoBjeXbS4SAyEZ3JCRRg+1LK+kca95PPkATyoBO6myThcKkbkNKc0kzfemlYvK3hmY27gKAt6ArNu7ZTDJc+07aIg4sfyHfVS7u4W0N6WvQi5ZWc7meFwS1fUY+KF5HM0xzSHlyUcgB3f31rwd5ezuJtt/Pwd+U4U4clS4RXqWCrYXPCqRTcs8EZ5MNJjZSV0jU2ueAHhzY8a6G9C3hh6nUlVp2VNKXGT9f4J0+6pUXiku41AItqOhHCoo3qbxJcCrDaqk8VI8H88R7C7bkFonibtrgdx6sbd2umnhWsraD58Zc0jqWNN5qwmtzX+P8AfE0dUTkBQBQFDi94AC0aRsZgzKFtpcEgHvFtbVcha6Sb5up1KWz20pyklDCefsV8e7U0t3lcKx14Zj52IA8r1M7unDmwXAtS2nRpYhTjlLwIqxyYOUB9UbiRwI6jvHSpG43EOGqJ9+neUsx1Xmv4ZoJYwR1B9K5xzYzaYvZW1ThSEe7QE2B4mL9U+Vel2TthxxSradDMXNqrpb0OE/8A9fz7mxRgQCCCCLgjgQeYNeuTTWUcBpp4Z7WTAUAUBht6cViv8Tg+qhW7DBzTPGQM06vLEhhVj7jewGU8MwAOlAanYm2YcXGJIHDLexHBkYcUkQ6o45g60BYUBRb4B1iilRGkEOIildFXMzRglXKqNSyhu0AGp7Ow40BWbe+kfBYWBpi0kltAqwyC7HgpZlCr5kcDxoCTu9sZ5JEx2Ms2IKfsowbxYZHAukf3pCLZpeJ4Cy6UBp6AhbX2kmHiMj8tAObE8AKguLiNCm5y/wBli1tp3FRQj/pdZhsJnmczy6s3u9FHKw5Dp/WvA393OvUeX86vA9LV3KMFRp6LXtLONK55RlIj7Zv2YRfekYIPP3vKwNTW+N7eei4klrjlN+WkVkWZUgjVAbKunex5nzqJ79abYUJ16jm1xfoRztGwzNHIq/eKaetWZbOrxjvNcPH8EqoZe6pRb6s8S0wWNDAa3U8DVJxcXhlGvb7vRhk+sFMKA8JoZK7F41Vu2i8i1tT3da2ipS5qLtG3lLm69nQQY9soT75HQm4BqV29RLOC3Kykl9KLGaNZ4zG/MaHv5MO+o6dRwlvIoxcreaqQ+dhA2STkMb+9E2Q+A90+FvlU9dLe3lo+Jaucb6qR0ks/keljqE1hLA5u3tAwSCBz+zc/sifst9zwPLv8a9bsTaWf2aj7vnb7mt/bqvT5aC5y+rtXX+TY16g4AUAUBkd8s+Fnw+0URnSJXixKqLv2EhVu0UcT2borEDkW8aAknYOExZ+t4aRo5JV/9xhZchccs4F0kI/GptagKXFnDQEpjMbtKUdHixCR+IfDQJm82I0oCok3qxF+z2S2LxZOgGJwjGJO5sVI0TjxfOe+gEbX2e+Ntg5pkxWPkKiYxj9hgICby5FsVEpUFAW9s5uSigOrogAAHACw8qAVQHPt4MZ9bxOQH9lFceJ+0fM6DuFeP2zfb092Oi4Lv6WeqsaP6S2339Uvi/JMjWvNFaTJKLWGQSYzMl3zclWw8X970UD+KtnLEMdf2N6b5m71vPlp6v0Hdg7P7Vu2YX1PZ34KoPvW6k3r2ew9nRp0lVmuL0/JDf3Lh+xB/wDrtfV3I0bYIEcf09K9C+JyFw4oym1tn/VZA6i0TmzAcFJ4MOg/vpXktubMjFcrTXD2/h+537O5dzB05/WuKfWurvLHCyXHeK8mVK0d2Q/QhIuPlyr05nwFZSzwRZt4b0sjOw9lGY9tINP9NTwUcmI5seNe32PsqNOCqVFlvT8/gzfXfJ/sUn/6fW+ruRfzbODKQbMCOBGhrvyhGS3ZLKOTCcoS3ovDMv2Rw83Z65SMyX4ix9pL93yNeE23s9W1Xeho/nzwO7Cp+po771XCX2ZIkhtNnHCRbHxXVT6Zh5CuSpZhu9RFGeaW4/7Xnz19cBItamYsgY7DB1I4dD0I4Gt6dR05KSLdGq4Syabdnahni9r/AIiHK/iODefzvX0TZ92rmipdK1/PicjaFqqFXm/TLivx4FvV4oBQBQHIvpIi/wACVcbs5zCZpwkmH0bDNdJGLiPijXVR7JH6gZzA/T/iAv7bCQu3VHeMejZ/nQHQtm7Mxm1YIp8Vi3ggmjSRcPhP2ZysAwEuIa7tcEAhcooDW7C2Fh8FEIsNEsScTbix4ZnY6s2g1JJoCxoCq3m2j2GHdgbMfZX95ufkLnyqpfV+RouS10Rd2fb8vXUXpq+5fnQxmw8PljvzbXy5fr5188uJ708dR6G8qb08dRbxioDnSZJjFashkyLthssZtxsfU2APxrejHfqRj2k9msz4/OksNt7XTZ2ED5czeykaDTMxGgvyAAJPhX1i1tt5qmuCS9jz11cYzUlq37mDO8e0mbP9YVSTcRiJCg/Dcgm3r411v01BLG76nBe1Km9w+3z1NbsXbY2jh5YJVCYhU9pR7p+7In4b205Hyrk7Rsf23HVS0O7s2/TnGotU+InYUxZFvxtY+Km1fJ60Nyo4no76CjJ46/ctqiOcVG00MjpGPtyKvkNW+ANX9mUOWuYwOjby5Km6nUm/HREfeveuRJPqmCAzrYSSFcwUkXCIvN+Z0NuHh9ZtrWLjv1NOhHj7y+5N7seLKHBb343DOHmk+sRfbUoqsBzZCoGo79PmLM7SlNYisMp0NpycsSNtvCySRwToQVLKQw5rILA+d19K8b/UNDNq86xZ67Zk8ylFaOOfLj+QRbqvcK8CbSeJsbkFZRJFkWQVsWIsjbNxPYYtG4JL7DdL/ZPrb4139hXTp1dx6Ph56epPcU+XtZLphxX3+dxu69seZCgCgOSf+pFP8hhzyGKA9YpLfI0B870B9h/R7IG2XgSP/iQDzWNQfiDQGgoAoDC7/wA5eaKEHgLnxc2HoB8a85tytiSj1LJ6XYkFClOq/mP9i4ltoK8b2ms3kkxihXkySgrUgkQ9ur+z/vqDU1r/AM0e8s2L/c+dpV/ScScRgkPuhZmHewyD4D519ksFzZPuPF7Wk1TS+dByLdn6Q2we0pMRKjSx5XjEYa2QZhZlB0zezY9cxqlWqynJ5LtpbQpU44XHGvSbPcveAz4nC4sKEaXESRsoOmWRmGW/MD2T4ir6fKWzz0L2OdSjyN7KK0fHzN7s9Mssqjgs0lvC9/zr5FtWG7dTXb9z3Nw96jCXXGJa1zjnkDDMPraE/ZWVvRQPkTXoP6cindeBcq8LOT/8nKhvwdmvFieyEzTtM7gtlPtm5Iaxs12HI6XHO9fTb57sVBfMHi7GPKXM6j6Pv8fmZzc3bkmIxmIzaJMZZez4qjM+Yhb8B7RFQ2c5b270G21qUFTVRLjk7NseUnY+GDcc6qvgsxy/9K1xv6lajRqduPyeh2Em5Rb6Iy9mi9iHsjwFfMSxN85jbitkbxZFkFbFiJVbZjvGSOK2YeX9L1Nby3aiZftJYqLPTwNzsnF9rDHJ95AT421+N6+k29TlKUZ9aPN3NLkq0odTJdTEAUBz36d9nGbZMjAXMMkcvDWwJRj5K5PgDQHy9QHff/T/AL5o0P8Ah8rWkQs0F/tofaZB1ZTmNuh/CaA7NQBQHONqv2m0JDyVrfwKB/NXittVM1Z+CPXW0eTsIrr+7z7Fkgrz5SkSUrDIJEhK1IJDe04M8Trzym3pW0Jbskze1qblVPtKzfTCNisFBioxmeH2yo4lSLTKO8Wv/tNfXNk3UZxTekl6/wC+Bw9r2bzKHU35fMM5LvRuwmMMMmFWGKyWkN2u7FiTIQLjNrw08eFrdWybk2mcmhtPkoKFSLyljh0/PE1X0f7EH1nDQRXZMOTLI/4hfKPEueHQHpU1VKjQcevh+TFnv17h1pL58+5utjnMZJPvSO3qxt8BXxzaNTfuZy7T3V5zVGHUkvJFpVIoEEsExUDHgxKH/eth8QPWu3sGsqd0k+nh88S5Fcpa1I9XHyf4OT717uqS+DmPZtG5aFyNChJykdQRoRfiO6vq84K5pqS/0zwk5Ts67kllPVHu7uzOyiXBwLHNiGdiJFjAkAcAEPICbRiwOvQVilbxoJzkzM61W9koqOI5z87PA6pj8CIkweEQ3EYDE/8A5rbMfEkmvD/1PdZhjpk2z2ey4KjRnPqSivH/AEWArwxGNPWUSRIslbIniQ8QlwR1BHrWyeGmWqbw0y33Dlvhbfdkdfk3/dX0HZE962S6m/z9yjtqOLnPWk/t9jRV0zkhQDGPwaTRSRSDMkiMjDqrAgj0NAfHG9OxGwWLnwz6mJyAfvLxRvNSp86AgYTEvE6yRsUdGDKwNiGU3BB63oDvu5H03QyhYtoDsZNB2qgmJjw9pRqhPmOOooDrGBx0cyB4ZEkQ8GRgynzU2oDnMBvi5j+OX+evAbTfPn/6f3PZTWLSC7I+xdR1yTmyJMdYZBIkJWpDIdrBERdmSvAZY0UMhbOpJ0Ut7yn5gDrXobDbTtbdway+j584lq4VOvGFSbw0sPtxoynxG62GLtIyIpbUhFIXyUkgelYq/wBVbRnwjPC7Me+vqVYWVs+KpJ9/H00LDZGBXDqy4duzDakBF1NrXva/xqD/APo79vnzz34JeRpU/wD5pd2USsBhuzQJpYDj18a5E5bzybV6vKzc+sk1qQEfFYUSWzciCLcbjhrUlOpKnLejqTUqzp5x08BjHQIxBkDORwJYm1+NulTT2ldVNZt+LJKSeqSXgjzZsCRMWhsjH3vZBDAcAefxqxb7avKDS3211PLX8eBrVpxfGUU+1cGPwxsZJJJCC7WAtwCDgB8b1Hf307upvyFSceTjThovV/NCTVErjL1kkiRpK2RYiRXrLLESZuAf2cw6TH5D9K93sN/sPv8AsiDbf1wf/X7mqrtHECgCgOb/AExfR9/iMQngA+tRKbD/AJqcezv94G5U95HO4A+Z5YypKsCrAkEEWII0IIPA0AigH8HjJImzRSPG33kYq3qpvQHeNz8QXETkkl4VJJNySVUkknieNeA2lHEprqk/dns5vetIPsj7GwSuScyRISsMgkSErUhkPVgiGcXiViQuxsB8T0Hea3hBzeES0qUqs1COpSYbbHbyZVCp0zubnwAFr916lna8nHOc9x1aln+np70m33LT1LuGDLVXDepzKlXeWEP1sQBQBQDcsQbjWu70okhUcRmS0QzEE+aj+Yito03J4ySpyqvdX3+yY7h8Qri6ngbG4III4gg6g1tKLi8MiqU5U3iQ7WpGMvWUSxIslbIniRpKyyxEmfR9rFKesp/lX9a95sRYovv+yINucKsF/wBfuzVV2TiBQBQBQHPPpH+iyDaV5oiIMVb37exJbgJVHPlnGtuN7AUB89bzbqYvZ75MTCya2V+MbcfdkGh0F7ceoFAUlAdm+jvGZsPhmPK6HyJUfC1eL2vSxWqLr4/c9fZS5WxXdjyZ0dK88UpElDRleRIQ1qQyHxWpEZvfhmWEyBc6xI8hS9sxGUAXHDi2vfXQ2buOtGM+lpeHSdCxq8nGbj9TXDyb+yKrdTerA7XQRZRh8QvuxkjMbD/SewDj8Nr6cOdfQa9nQrwUJLGNMdBx7e9ubeo5xlvZ1T6fnYXrJi8PpYToPHOB4cfnXlrz+nqkedDiuz8fg6sLixutf25en49hUW8sXB1eNuYIvb01+FcOpZVYPH8Estl1cZptSXZ8x6kxdswH/VX4j4GoeQqdRXdjcL+xjU+34F+3m7lBPx4VmNtUfQbw2dcS/tx3keDac2INoECLzkfW3gOBPdrXWsdiVLh56Ovo/kzXpW1ms15b0v8AFffs8uwa3gwcUUR7VmkmcexnbXQjMUQaBRceoHOvQXGzrSztpYWXon2kezry4r3MYwShBcWkujtb4vqLXZeF7NBfiVS/iqAfl8BXhqs96Xn7mtzV5Sbxpl48XklmoyuMOa2JYkaQ1sTxIGPkyox6Kf6VvBZmkXKEd6aXaXm4kOXCA/edm+OX/tr6BsmG7bJ9bb+32Obtme9dNdSS+/3NDXSOUFAFAFAFAM4vCpKjJIiujCzK6hlI6FToaA5rvL9COBxBLYdnwrG+ijPHc8+zY3HgGA7qAosFuPPsqMpJIksbSXR1zAg5RcMpHs+7cWJ5157bVHnRqdGnz50HpdhVk4SpPv8At87zY4OfOqt1Hx5/GvGyjuycTNaG5JxJkZrUqyRJjNakMkPoawQtHk8IdWVhoykHwNZjJxeUZhNwkpLo4ny9vnsJ8DimUXC5iYyNLWPAdCDbyINfSNnXiuaKl0rUjvbdUpqUfplxX48Dd7hfTLJDlh2iDPFoBMNZk/f/AOYO/wB7j73CugngouKep27CLh8ZEssTxzRMPZbR17x3EcCOIrElGaxNJ95iG/Teacmu5kaXdSE/6a+TMvwBFVpWFpLWHuvZluO0r6GlTzw/dCsPutCpuI18yzfBiRSFja03mMF48ffIqbQvaixKp5YXskV2+m+eE2THeQ55iv7OFSMx6Ej7CX+0ehtc6VbcimoJcXqYH6PpJ9oYh8bijdnNwPspFGTkRByXMT42ubkmvI/1BdceTXR7v+Dv2kf09pKo9Z8F3fM+h1KvJFEQ5rJskR5DWUTRRGkNbFiKKbbkhyhBqzsAB4f1tVq0puc+HzJ0bOK3nN6I6Ds7C9lFHGPsoB5gan1r6PRp8nTjDqR5WvV5WrKfW2yTUhEFAFAFAFAFAFAV+3dn9vA8fMi69zDVfjp51XuqHLUnDy7y1Z3HIVoz6OnuOfbBxFiYzpzF/iP776+fXdNrneDPVXtPKU0X0ZqmcqSJCGsMhkiQjVqQyQ6KwRnPfpW3aGJjDDRj7p6Oo0v3Munleu3se9dCfHTp7v4OjQpq6t5UH9UeMfnzU4BPCyMVYEMpIIPEEV7yMlJKUdGcGUXCTjJYaJ+xd4MTg2zYaeSI3uQjEKf3k91vMGtjU2+F+m7aaKAxgkI+08VmPjkZR6AUAja3017TmQophgvxaKMhvIyM1vEWNAYfCRSYvEKrMzySP7TMSzfiYk6mwBPlUVeqqVNzfQTUKLrVI010s+l9ysAsWHGUWBsF/dQZVHzr5vfVXUq5fxs7W0pJTVKOkVj54YL+qZzhp2rJJFEaRq2RPFEaRqyTxRE3bw31nF9p/pxa+euT43byr02xLTM1J6R4vv6PnYWL+p+mtdz+6Xx/g6BXrzywUAUAUAUAUAUAUAUBzvfLZhgnEyaK5v4PzHnx9a8tte03J76+mXv84nq9lXKr0eSnrH1X8aeQ/gsSHUMP/B5ivKzg4S3WR1qThJxZNRq1KskPo1akMkPo1YIZIa2ngxNGyHmND0I4Gt6U9ySkSW1Z0aimcY3w3SGIJZfYnXQ6aNbk3eOR/pb1Wz9oujzZcYv0OzfbOhd4qQeH19DRjxsFYzaQMWHJtPgOVdz9U5rMXwIqWyKEPqzJ/OokJhIxwRfQVo5yfSXI2tCOkF5A2EjPFF/hFFOXWw7Wg9YLyRp9zd3ssnaBMrOAiDW/tEa25cvjXJ2leb0eTznHFinaUKDdZRxwO24aEIioOCqB6CvISk5NtnnKk3Um5vpeT12rBiKI8jVsiaKI0jVkniio2xiiBkXV20sONjp6nhVm2oucs4Oha0k3vy0Rtd3NlfVoQn2j7Tn8R5eA0HlX0Gytlb0lHp1feeev7r9TWcujRd38lpVspBQBQBQBQBQBQBQBQEbaGCSaNo3F1YeYPIjvFRVqUasHCWjJqFedGanDVHNpoZMFMUcXU8+TDky9/dXib+xlTluy8H1nrozp3tJThr7djLqCYMAQbg1xmmnhnOnBp4ZJR6wQSiPo9akTiPK9YInEq9t7GE/tKQsgHk3S/f31YoV+T4PQvWV86HNlxj7dxj9obKYezLEbd63XyPCulSr44wkd6nXpVVzZJ+5VHYsH3B/E361b/WV/8vYk3ESsHsZL/s4bnqFLH11tUVS6qNc6RrKUIfU0u82W72xTGe0lAzW9leNu899cq4rqS3YnFv75VFydPTpfX2F6z1UOWojDvW2CWMRh3rJNGJX7QxojW51J4Dr/AEqSnTdR4RcoUHUeCdudsVmb6zMNTrGD/Pb5evSvZbIsNxKrJd35/HmVtq3sYx/T0vH8fny6zZV3zz4UAUAUAUAUAUAUAUAUAUBB2vstMRGUcfusOKnqKguLeFeG5P8A0WbW6nbz34eK6znU8UuClKOLqdR0YfeU9a8ZfWEqct2Xg+s9ZCVK9p78NfVdjLfC4pXF1N/mPEVxpxcHiRQq0pQeGS0etSu4jyyVjBE4jiyVjBG4nryke7Y93C/gaJIRhF6kRscn2o9e9RW+6+hlhW8/7Ze45Himf3RlXqfyFYcUtTSVGMPqeWPGStcEaiNPJWcG6iMvJWSWMSt2htJY9OLdP16VNSoup3F2hbSqcegm7u7ttKwnxI04qh59Cw5L3c+ff6zZuyUkp1Fw6F19/wA9Cvf7SjSXI2/i+ru7e34tvXozzgUAUAUAUAUAUAUAUAUAUAUAUBGx+BjmQpIoZfiO8Hkaiq0YVY7s1lEtGvUoy36bwzDbV3Wmw5LwEyL3e+B3r9oeHpXm7zY8orMOcvX53HpbbalG4W5WWH6efR84kTC7aHBxlPUcPTiK87UtZL6SepZPWHEtYcQGF1II7jVZprgyjOk4vDQ8JKwRuAoSUwa7h72lMGNw8MtMGVAQZKGygRcVj0T3mF+nE+lbwpyloixTt5z0RAjxE2JbJAh7z08TwWula7OnVlhLPsi1KnRto79aXz7mo2DuokJDykSScfwqe4Hie8/CvWWey4UedPjL0XccW92tOstynzY+r/HcaSuocgKAKAKAKAKAKAKAKAKAKAKAKAKAKAKAq9qbAgxGrpZvvLo3mefneqlxZUa/1Lj1rUu21/Xt+EHw6np87jNYrciRTeCUHua6t/Et7/CuRW2I/wCySa7TsU9t05LFaHlxXr/JAk2fjouMbMO4B/5da5VXY9WOsPIsxuLGrpJLzXvwGTtCZfehYf7WX5iqctnTXQ14En6ehL6ZrzR4u13PCInzJ/KtFYSemfIy7OC1n88xxJcU/uQN45G+Z0qeGyqkv7ZPwNHC1h9VReaJMW72Nl94iMd7AfBL/GuhR2HVesUu/wCMhltCxpfTzu5fkt9nbkRLrKxkPQeyvw1PrXXobHpR41Hn0RQr7bqy4Ulu+r/Bp4IFRQqKFUcABYegrrRhGCxFYRx5zlN70nl9o5WxoFAFAFAFAFAf/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ES"/>
          </a:p>
        </p:txBody>
      </p:sp>
      <p:pic>
        <p:nvPicPr>
          <p:cNvPr id="33798" name="Picture 9" descr="http://www.karinaguerra.org/trabajo-trabajos-trabajo/wp-content/uploads/buenasideasdenegocios.png"/>
          <p:cNvPicPr>
            <a:picLocks noChangeAspect="1" noChangeArrowheads="1"/>
          </p:cNvPicPr>
          <p:nvPr/>
        </p:nvPicPr>
        <p:blipFill>
          <a:blip r:embed="rId2"/>
          <a:srcRect/>
          <a:stretch>
            <a:fillRect/>
          </a:stretch>
        </p:blipFill>
        <p:spPr bwMode="auto">
          <a:xfrm>
            <a:off x="684213" y="2852738"/>
            <a:ext cx="2886075" cy="3529012"/>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2 Marcador de contenido"/>
          <p:cNvSpPr>
            <a:spLocks noGrp="1"/>
          </p:cNvSpPr>
          <p:nvPr>
            <p:ph idx="1"/>
          </p:nvPr>
        </p:nvSpPr>
        <p:spPr>
          <a:xfrm>
            <a:off x="457200" y="692150"/>
            <a:ext cx="8229600" cy="2592388"/>
          </a:xfrm>
        </p:spPr>
        <p:txBody>
          <a:bodyPr/>
          <a:lstStyle/>
          <a:p>
            <a:pPr algn="just" eaLnBrk="1" hangingPunct="1"/>
            <a:r>
              <a:rPr lang="es-ES" sz="2300" smtClean="0"/>
              <a:t>Resulta indispensable anotar la referencia completa de donde se extrajo la información, según el tipo de que se trate:</a:t>
            </a:r>
            <a:endParaRPr lang="es-MX" sz="2300" smtClean="0"/>
          </a:p>
          <a:p>
            <a:pPr eaLnBrk="1" hangingPunct="1"/>
            <a:endParaRPr lang="es-MX" sz="2300" smtClean="0"/>
          </a:p>
          <a:p>
            <a:pPr algn="just" eaLnBrk="1" hangingPunct="1"/>
            <a:r>
              <a:rPr lang="es-ES" sz="2300" b="1" smtClean="0"/>
              <a:t>Libros. </a:t>
            </a:r>
            <a:r>
              <a:rPr lang="es-ES" sz="2300" smtClean="0"/>
              <a:t>Título y subtítulo del libro, nombre (s) del (los) autor (es), lugar y año de edición, nombre de la editorial y, cuando se trate de una reimpresión, el numero de esta.</a:t>
            </a:r>
            <a:endParaRPr lang="es-MX" sz="2300" smtClean="0"/>
          </a:p>
          <a:p>
            <a:pPr eaLnBrk="1" hangingPunct="1"/>
            <a:endParaRPr lang="es-MX" smtClean="0"/>
          </a:p>
          <a:p>
            <a:pPr eaLnBrk="1" hangingPunct="1"/>
            <a:endParaRPr lang="es-MX" smtClean="0"/>
          </a:p>
        </p:txBody>
      </p:sp>
      <p:pic>
        <p:nvPicPr>
          <p:cNvPr id="34819" name="Picture 6" descr="http://2.bp.blogspot.com/-sCrVaPLYQEs/UMY9JmmXtGI/AAAAAAAAEcc/odvLQ3kL6vM/s1600/libro-biblioteca.jpg"/>
          <p:cNvPicPr>
            <a:picLocks noChangeAspect="1" noChangeArrowheads="1"/>
          </p:cNvPicPr>
          <p:nvPr/>
        </p:nvPicPr>
        <p:blipFill>
          <a:blip r:embed="rId2"/>
          <a:srcRect/>
          <a:stretch>
            <a:fillRect/>
          </a:stretch>
        </p:blipFill>
        <p:spPr bwMode="auto">
          <a:xfrm>
            <a:off x="755650" y="3357563"/>
            <a:ext cx="3200400" cy="3200400"/>
          </a:xfrm>
          <a:prstGeom prst="rect">
            <a:avLst/>
          </a:prstGeom>
          <a:noFill/>
          <a:ln w="9525">
            <a:noFill/>
            <a:miter lim="800000"/>
            <a:headEnd/>
            <a:tailEnd/>
          </a:ln>
        </p:spPr>
      </p:pic>
      <p:pic>
        <p:nvPicPr>
          <p:cNvPr id="35848" name="Picture 8" descr="http://culturacolectiva.com/wp-content/uploads/2012/10/pic1.jpeg"/>
          <p:cNvPicPr>
            <a:picLocks noChangeAspect="1" noChangeArrowheads="1"/>
          </p:cNvPicPr>
          <p:nvPr/>
        </p:nvPicPr>
        <p:blipFill>
          <a:blip r:embed="rId3" cstate="print"/>
          <a:srcRect/>
          <a:stretch>
            <a:fillRect/>
          </a:stretch>
        </p:blipFill>
        <p:spPr bwMode="auto">
          <a:xfrm>
            <a:off x="4283968" y="3573016"/>
            <a:ext cx="4320479" cy="26642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2 Marcador de contenido"/>
          <p:cNvSpPr>
            <a:spLocks noGrp="1"/>
          </p:cNvSpPr>
          <p:nvPr>
            <p:ph idx="1"/>
          </p:nvPr>
        </p:nvSpPr>
        <p:spPr>
          <a:xfrm>
            <a:off x="323850" y="1225550"/>
            <a:ext cx="8229600" cy="5632450"/>
          </a:xfrm>
        </p:spPr>
        <p:txBody>
          <a:bodyPr/>
          <a:lstStyle/>
          <a:p>
            <a:pPr algn="just" eaLnBrk="1" hangingPunct="1"/>
            <a:r>
              <a:rPr lang="es-ES" sz="2300" b="1" i="1" smtClean="0"/>
              <a:t>Capítulos de libros, cuando fueron escritos por varios autores </a:t>
            </a:r>
            <a:r>
              <a:rPr lang="es-ES" sz="2300" b="1" smtClean="0"/>
              <a:t>y </a:t>
            </a:r>
            <a:r>
              <a:rPr lang="es-ES" sz="2300" b="1" i="1" smtClean="0"/>
              <a:t>recopilados por una </a:t>
            </a:r>
            <a:r>
              <a:rPr lang="es-ES" sz="2300" b="1" smtClean="0"/>
              <a:t>o </a:t>
            </a:r>
            <a:r>
              <a:rPr lang="es-ES" sz="2300" b="1" i="1" smtClean="0"/>
              <a:t>varias personas (compiladores). </a:t>
            </a:r>
            <a:r>
              <a:rPr lang="es-ES" sz="2300" smtClean="0"/>
              <a:t>Título, subtitulo y número del capitulo, nombre(s) del (los) autor(es) del capítulo, título y subtitulo del libro, nombre(s) del (los) compilador(es) o editor (es) (que es diferente al de la editorial), lugar y año de edición, página del libro en la que comienzan el capitulo y la página donde termina, nombre de la editorial, número de reimpresión (si es el caso). Cuando el capítulo se ha publicado anteriormente en otra fuente, la cita completa donde se expuso o publicó (siempre</a:t>
            </a:r>
            <a:r>
              <a:rPr lang="es-ES" sz="2300" i="1" smtClean="0"/>
              <a:t> y </a:t>
            </a:r>
            <a:r>
              <a:rPr lang="es-ES" sz="2300" smtClean="0"/>
              <a:t>cuando lo incluya el libro, generalmente aparece esta cita en alguna parte de él).</a:t>
            </a:r>
            <a:endParaRPr lang="es-MX" sz="230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2 Marcador de contenido"/>
          <p:cNvSpPr>
            <a:spLocks noGrp="1"/>
          </p:cNvSpPr>
          <p:nvPr>
            <p:ph idx="1"/>
          </p:nvPr>
        </p:nvSpPr>
        <p:spPr>
          <a:xfrm>
            <a:off x="468313" y="836613"/>
            <a:ext cx="8229600" cy="5559425"/>
          </a:xfrm>
        </p:spPr>
        <p:txBody>
          <a:bodyPr/>
          <a:lstStyle/>
          <a:p>
            <a:pPr algn="just" eaLnBrk="1" hangingPunct="1"/>
            <a:r>
              <a:rPr lang="es-ES" sz="2300" b="1" i="1" smtClean="0"/>
              <a:t>Artículos de revistas. </a:t>
            </a:r>
            <a:r>
              <a:rPr lang="es-ES" sz="2300" smtClean="0"/>
              <a:t>Título y subtitulo del artículo, nombre(s) del (los) autor(es), nombre de la revista,  año, volumen, número o equivalente; página donde comienza el artículo y página donde termina.</a:t>
            </a:r>
            <a:endParaRPr lang="es-MX" sz="2300" smtClean="0"/>
          </a:p>
          <a:p>
            <a:pPr eaLnBrk="1" hangingPunct="1"/>
            <a:endParaRPr lang="es-MX" sz="2300" smtClean="0"/>
          </a:p>
          <a:p>
            <a:pPr algn="just" eaLnBrk="1" hangingPunct="1"/>
            <a:r>
              <a:rPr lang="es-ES" sz="2300" b="1" i="1" smtClean="0"/>
              <a:t>Artículos periodísticos. </a:t>
            </a:r>
            <a:r>
              <a:rPr lang="es-ES" sz="2300" smtClean="0"/>
              <a:t>Título y subtitulo del artículo, nombre(s) del (los) autor(es), nombre del periódico, sección y página(s) donde se publicó, y día y año en que se publicó.</a:t>
            </a:r>
          </a:p>
          <a:p>
            <a:pPr eaLnBrk="1" hangingPunct="1">
              <a:buFont typeface="Wingdings 2" pitchFamily="18" charset="2"/>
              <a:buNone/>
            </a:pPr>
            <a:endParaRPr lang="es-MX" sz="2300" smtClean="0"/>
          </a:p>
          <a:p>
            <a:pPr algn="just" eaLnBrk="1" hangingPunct="1"/>
            <a:r>
              <a:rPr lang="es-ES" sz="2300" b="1" i="1" smtClean="0"/>
              <a:t>Videocasetes </a:t>
            </a:r>
            <a:r>
              <a:rPr lang="es-ES" sz="2300" b="1" smtClean="0"/>
              <a:t>y </a:t>
            </a:r>
            <a:r>
              <a:rPr lang="es-ES" sz="2300" b="1" i="1" smtClean="0"/>
              <a:t>películas. </a:t>
            </a:r>
            <a:r>
              <a:rPr lang="es-ES" sz="2300" smtClean="0"/>
              <a:t>Título y subtitulo de la videocinta, documental filmado, película o equivalente; nombre del (los) productor(es) y director(es), nombre de la institución o empresa productora, lugar y año de producción.</a:t>
            </a:r>
            <a:endParaRPr lang="es-MX" sz="2300" smtClean="0"/>
          </a:p>
          <a:p>
            <a:pPr algn="just" eaLnBrk="1" hangingPunct="1"/>
            <a:endParaRPr lang="es-MX" smtClean="0"/>
          </a:p>
          <a:p>
            <a:pPr algn="just" eaLnBrk="1" hangingPunct="1"/>
            <a:endParaRPr lang="es-MX"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2 Marcador de contenido"/>
          <p:cNvSpPr>
            <a:spLocks noGrp="1"/>
          </p:cNvSpPr>
          <p:nvPr>
            <p:ph idx="1"/>
          </p:nvPr>
        </p:nvSpPr>
        <p:spPr>
          <a:xfrm>
            <a:off x="468313" y="1082675"/>
            <a:ext cx="8229600" cy="5775325"/>
          </a:xfrm>
        </p:spPr>
        <p:txBody>
          <a:bodyPr/>
          <a:lstStyle/>
          <a:p>
            <a:pPr algn="just" eaLnBrk="1" hangingPunct="1"/>
            <a:r>
              <a:rPr lang="es-ES" sz="2300" b="1" i="1" smtClean="0"/>
              <a:t>Trabajos presentados en seminarios, conferencias, congresos </a:t>
            </a:r>
            <a:r>
              <a:rPr lang="es-ES" sz="2300" b="1" smtClean="0"/>
              <a:t>y </a:t>
            </a:r>
            <a:r>
              <a:rPr lang="es-ES" sz="2300" b="1" i="1" smtClean="0"/>
              <a:t>eventos similares. </a:t>
            </a:r>
            <a:r>
              <a:rPr lang="es-ES" sz="2300" smtClean="0"/>
              <a:t>Título y subtitulo del trabajo, nombre(s) del (los) autor(es), nombre completo del evento y la asociación, el organismo o la empresa que lo patrocina, mes y año en que se llevo a cabo, y lugar donde se efectúo.</a:t>
            </a:r>
          </a:p>
          <a:p>
            <a:pPr algn="just" eaLnBrk="1" hangingPunct="1"/>
            <a:endParaRPr lang="es-MX" sz="2300" smtClean="0"/>
          </a:p>
          <a:p>
            <a:pPr algn="just" eaLnBrk="1" hangingPunct="1"/>
            <a:r>
              <a:rPr lang="es-ES" sz="2300" b="1" i="1" smtClean="0"/>
              <a:t>Entrevistas realizadas a expertos. </a:t>
            </a:r>
            <a:r>
              <a:rPr lang="es-ES" sz="2300" smtClean="0"/>
              <a:t>Nombre del entrevistado, nombre del entrevistador, fecha precisa en que se efectúo la entrevista, medio a través del cual se transcribió o difundió. Tema o título,  dirección o lugar y forma en que esta disponible (transcripción, cinta, videocasete, etcétera).</a:t>
            </a:r>
            <a:endParaRPr lang="es-MX" sz="2300" smtClean="0"/>
          </a:p>
          <a:p>
            <a:pPr eaLnBrk="1" hangingPunct="1"/>
            <a:endParaRPr lang="es-MX"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2 Marcador de contenido"/>
          <p:cNvSpPr>
            <a:spLocks noGrp="1"/>
          </p:cNvSpPr>
          <p:nvPr>
            <p:ph idx="1"/>
          </p:nvPr>
        </p:nvSpPr>
        <p:spPr>
          <a:xfrm>
            <a:off x="457200" y="836613"/>
            <a:ext cx="8229600" cy="5487987"/>
          </a:xfrm>
        </p:spPr>
        <p:txBody>
          <a:bodyPr/>
          <a:lstStyle/>
          <a:p>
            <a:pPr algn="just" eaLnBrk="1" hangingPunct="1"/>
            <a:r>
              <a:rPr lang="es-ES" sz="2300" b="1" i="1" smtClean="0"/>
              <a:t>Tesis  y disertaciones. </a:t>
            </a:r>
            <a:r>
              <a:rPr lang="es-ES" sz="2300" smtClean="0"/>
              <a:t>Título de la tesis, nombre(s) del (los) autor(es), escuela o facultad e institución de educación superior donde se elaboró la tesis y fecha (mes y año).</a:t>
            </a:r>
            <a:endParaRPr lang="es-MX" sz="2300" smtClean="0"/>
          </a:p>
          <a:p>
            <a:pPr eaLnBrk="1" hangingPunct="1">
              <a:buFont typeface="Wingdings 2" pitchFamily="18" charset="2"/>
              <a:buNone/>
            </a:pPr>
            <a:endParaRPr lang="es-MX" smtClean="0"/>
          </a:p>
          <a:p>
            <a:pPr algn="just" eaLnBrk="1" hangingPunct="1"/>
            <a:r>
              <a:rPr lang="es-ES" sz="2300" b="1" i="1" smtClean="0"/>
              <a:t>Documentos no publicados (manuscritos). </a:t>
            </a:r>
            <a:r>
              <a:rPr lang="es-ES" sz="2300" smtClean="0"/>
              <a:t>Título y subtitulo del documento, nombre(s) del (los) autor(es), institución o empresa que apoya al documento (si se trata de apuntes de alguna materia, es necesario anotar el nombre de esta, el de la escuela o facultad correspondiente y el de la institución, aunque hay documentos personales que carecen de apoyo institucional); lugar y fecha en que fue producido o difundido el documento y la dirección donde se encuentra disponible.</a:t>
            </a:r>
            <a:endParaRPr lang="es-MX" sz="2300" smtClean="0"/>
          </a:p>
          <a:p>
            <a:pPr algn="just" eaLnBrk="1" hangingPunct="1"/>
            <a:endParaRPr lang="es-MX" sz="230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2 Marcador de contenido"/>
          <p:cNvSpPr>
            <a:spLocks noGrp="1"/>
          </p:cNvSpPr>
          <p:nvPr>
            <p:ph idx="1"/>
          </p:nvPr>
        </p:nvSpPr>
        <p:spPr>
          <a:xfrm>
            <a:off x="457200" y="1123950"/>
            <a:ext cx="8229600" cy="5200650"/>
          </a:xfrm>
        </p:spPr>
        <p:txBody>
          <a:bodyPr/>
          <a:lstStyle/>
          <a:p>
            <a:pPr algn="just" eaLnBrk="1" hangingPunct="1"/>
            <a:r>
              <a:rPr lang="es-ES" sz="2300" b="1" i="1" smtClean="0"/>
              <a:t>Datos en bruto no publicados de un estudio. </a:t>
            </a:r>
            <a:r>
              <a:rPr lang="es-ES" sz="2300" smtClean="0"/>
              <a:t>Título y subtitulo, autor(es), año, leyenda con la frase: datos en bruto no publicados.</a:t>
            </a:r>
          </a:p>
          <a:p>
            <a:pPr eaLnBrk="1" hangingPunct="1"/>
            <a:endParaRPr lang="es-MX" sz="2300" smtClean="0"/>
          </a:p>
          <a:p>
            <a:pPr algn="just" eaLnBrk="1" hangingPunct="1"/>
            <a:r>
              <a:rPr lang="es-ES" sz="2300" b="1" i="1" smtClean="0"/>
              <a:t>Grabación de casete. </a:t>
            </a:r>
            <a:r>
              <a:rPr lang="es-ES" sz="2300" smtClean="0"/>
              <a:t>Título del programa o serie (también noticiario), fecha, nombre del locutor, número de casete grabado, lugar, institución que avala.</a:t>
            </a:r>
            <a:endParaRPr lang="es-MX" sz="2300" smtClean="0"/>
          </a:p>
          <a:p>
            <a:pPr eaLnBrk="1" hangingPunct="1"/>
            <a:endParaRPr lang="es-MX" sz="2300" smtClean="0"/>
          </a:p>
          <a:p>
            <a:pPr algn="just" eaLnBrk="1" hangingPunct="1"/>
            <a:r>
              <a:rPr lang="es-ES" sz="2300" b="1" i="1" smtClean="0"/>
              <a:t>Sitio Web. </a:t>
            </a:r>
            <a:r>
              <a:rPr lang="es-ES" sz="2300" smtClean="0"/>
              <a:t>Nombre del sitio (dirección electrónica completa entre paréntesis). Si es un documento en el cual hay autor, año y lugar (estado y país de ser posible) deben anotarse. Cuando se cita una base de datos bibliográfica completa, agregar localidad, nombre de productor y distribuidor.</a:t>
            </a:r>
            <a:endParaRPr lang="es-MX" sz="2300" smtClean="0"/>
          </a:p>
          <a:p>
            <a:pPr eaLnBrk="1" hangingPunct="1"/>
            <a:endParaRPr lang="es-MX"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2 Marcador de contenido"/>
          <p:cNvSpPr>
            <a:spLocks noGrp="1"/>
          </p:cNvSpPr>
          <p:nvPr>
            <p:ph idx="1"/>
          </p:nvPr>
        </p:nvSpPr>
        <p:spPr>
          <a:xfrm>
            <a:off x="457200" y="981075"/>
            <a:ext cx="8229600" cy="5343525"/>
          </a:xfrm>
        </p:spPr>
        <p:txBody>
          <a:bodyPr/>
          <a:lstStyle/>
          <a:p>
            <a:pPr algn="just" eaLnBrk="1" hangingPunct="1"/>
            <a:r>
              <a:rPr lang="es-ES" sz="2300" b="1" i="1" smtClean="0"/>
              <a:t>Artículo de revista en Web o Internet. </a:t>
            </a:r>
            <a:r>
              <a:rPr lang="es-ES" sz="2300" smtClean="0"/>
              <a:t>Autor (años). Título del artículo.  Nombre de la publicación. [En red]. Disponible en: (especificar dirección electrónica, archivo página Web). </a:t>
            </a:r>
          </a:p>
          <a:p>
            <a:pPr algn="just" eaLnBrk="1" hangingPunct="1"/>
            <a:endParaRPr lang="es-MX" sz="2300" smtClean="0"/>
          </a:p>
          <a:p>
            <a:pPr algn="just" eaLnBrk="1" hangingPunct="1"/>
            <a:r>
              <a:rPr lang="es-ES" sz="2300" b="1" i="1" smtClean="0"/>
              <a:t>E-mail individual. </a:t>
            </a:r>
            <a:r>
              <a:rPr lang="es-ES_tradnl" sz="2300" smtClean="0"/>
              <a:t>Autor o institución (comunicación personal, día, mes, año).</a:t>
            </a:r>
          </a:p>
          <a:p>
            <a:pPr algn="just" eaLnBrk="1" hangingPunct="1"/>
            <a:endParaRPr lang="es-MX" sz="2300" smtClean="0"/>
          </a:p>
          <a:p>
            <a:pPr algn="just" eaLnBrk="1" hangingPunct="1"/>
            <a:r>
              <a:rPr lang="es-ES" sz="2300" b="1" i="1" smtClean="0"/>
              <a:t>E-mail institucional. </a:t>
            </a:r>
            <a:r>
              <a:rPr lang="es-ES_tradnl" sz="2300" smtClean="0"/>
              <a:t>Autor (año y mes). Título. [número de párrafos entre corchetes]. Institución o fuente. [Serie en red]. Disponible en: correo electrónico. Nombre del sitio (dirección electrónica completa entre paréntesis).</a:t>
            </a:r>
            <a:endParaRPr lang="es-MX" sz="2300" smtClean="0"/>
          </a:p>
          <a:p>
            <a:pPr eaLnBrk="1" hangingPunct="1"/>
            <a:endParaRPr lang="es-MX"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3 Título"/>
          <p:cNvSpPr>
            <a:spLocks noGrp="1"/>
          </p:cNvSpPr>
          <p:nvPr>
            <p:ph type="title"/>
          </p:nvPr>
        </p:nvSpPr>
        <p:spPr>
          <a:xfrm>
            <a:off x="395288" y="333375"/>
            <a:ext cx="8229600" cy="1143000"/>
          </a:xfrm>
        </p:spPr>
        <p:txBody>
          <a:bodyPr/>
          <a:lstStyle/>
          <a:p>
            <a:pPr algn="ctr" eaLnBrk="1" hangingPunct="1"/>
            <a:r>
              <a:rPr lang="es-MX" b="1" smtClean="0"/>
              <a:t>Edmundo Resenos Díaz</a:t>
            </a:r>
            <a:endParaRPr lang="es-ES" smtClean="0"/>
          </a:p>
        </p:txBody>
      </p:sp>
      <p:pic>
        <p:nvPicPr>
          <p:cNvPr id="41987" name="5 Imagen" descr="Cultura-e-Investigacion-Cientifica2.jpg"/>
          <p:cNvPicPr>
            <a:picLocks noChangeAspect="1"/>
          </p:cNvPicPr>
          <p:nvPr/>
        </p:nvPicPr>
        <p:blipFill>
          <a:blip r:embed="rId2"/>
          <a:srcRect/>
          <a:stretch>
            <a:fillRect/>
          </a:stretch>
        </p:blipFill>
        <p:spPr bwMode="auto">
          <a:xfrm>
            <a:off x="6516688" y="2997200"/>
            <a:ext cx="2411412" cy="2411413"/>
          </a:xfrm>
          <a:prstGeom prst="rect">
            <a:avLst/>
          </a:prstGeom>
          <a:noFill/>
          <a:ln w="9525">
            <a:noFill/>
            <a:miter lim="800000"/>
            <a:headEnd/>
            <a:tailEnd/>
          </a:ln>
        </p:spPr>
      </p:pic>
      <p:sp>
        <p:nvSpPr>
          <p:cNvPr id="41988" name="5 Marcador de contenido"/>
          <p:cNvSpPr>
            <a:spLocks noGrp="1"/>
          </p:cNvSpPr>
          <p:nvPr>
            <p:ph idx="1"/>
          </p:nvPr>
        </p:nvSpPr>
        <p:spPr>
          <a:xfrm>
            <a:off x="468313" y="1916113"/>
            <a:ext cx="5975350" cy="4389437"/>
          </a:xfrm>
        </p:spPr>
        <p:txBody>
          <a:bodyPr/>
          <a:lstStyle/>
          <a:p>
            <a:pPr algn="just" eaLnBrk="1" hangingPunct="1"/>
            <a:r>
              <a:rPr lang="es-ES_tradnl" sz="2300" smtClean="0"/>
              <a:t>El estado del arte o marco teórico (</a:t>
            </a:r>
            <a:r>
              <a:rPr lang="es-ES_tradnl" sz="2300" i="1" smtClean="0"/>
              <a:t>background</a:t>
            </a:r>
            <a:r>
              <a:rPr lang="es-ES_tradnl" sz="2300" smtClean="0"/>
              <a:t> para los estadounidenses) es el acervo de conocimientos y experiencias que se tienen sobre el ámbito de estudio donde se ubica la investigación a realizar. Consiste en </a:t>
            </a:r>
            <a:r>
              <a:rPr lang="es-ES_tradnl" sz="2300" b="1" smtClean="0"/>
              <a:t>describir los antecedentes teóricos, el trabajo de investigación, los estudios o ensayos que se han realizado y que permiten fundamentar, justificar y buscar la investigación propuesta</a:t>
            </a:r>
            <a:r>
              <a:rPr lang="es-ES_tradnl" sz="2300" smtClean="0"/>
              <a:t>.</a:t>
            </a:r>
            <a:endParaRPr lang="es-MX" sz="2300" smtClean="0"/>
          </a:p>
          <a:p>
            <a:pPr eaLnBrk="1" hangingPunct="1"/>
            <a:endParaRPr lang="es-MX"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2 Marcador de contenido"/>
          <p:cNvSpPr>
            <a:spLocks noGrp="1"/>
          </p:cNvSpPr>
          <p:nvPr>
            <p:ph idx="1"/>
          </p:nvPr>
        </p:nvSpPr>
        <p:spPr>
          <a:xfrm>
            <a:off x="395288" y="2133600"/>
            <a:ext cx="4681537" cy="4319588"/>
          </a:xfrm>
        </p:spPr>
        <p:txBody>
          <a:bodyPr/>
          <a:lstStyle/>
          <a:p>
            <a:pPr algn="just" eaLnBrk="1" hangingPunct="1"/>
            <a:endParaRPr lang="es-ES_tradnl" sz="2300" smtClean="0"/>
          </a:p>
          <a:p>
            <a:pPr algn="just" eaLnBrk="1" hangingPunct="1"/>
            <a:r>
              <a:rPr lang="es-ES_tradnl" sz="2300" smtClean="0"/>
              <a:t>Verificable significa que pueda comprobarse lo que se afirma en forma oral o escrita. </a:t>
            </a:r>
          </a:p>
          <a:p>
            <a:pPr algn="just" eaLnBrk="1" hangingPunct="1"/>
            <a:endParaRPr lang="es-ES_tradnl" sz="2300" smtClean="0"/>
          </a:p>
          <a:p>
            <a:pPr algn="just" eaLnBrk="1" hangingPunct="1"/>
            <a:r>
              <a:rPr lang="es-ES_tradnl" sz="2300" smtClean="0"/>
              <a:t>Replicable se entiende que otro investigador esté en posibilidad de realizar la misma investigación con las mismas condiciones.</a:t>
            </a:r>
            <a:endParaRPr lang="es-MX" sz="2300" smtClean="0"/>
          </a:p>
          <a:p>
            <a:pPr eaLnBrk="1" hangingPunct="1">
              <a:buFont typeface="Wingdings 2" pitchFamily="18" charset="2"/>
              <a:buNone/>
            </a:pPr>
            <a:r>
              <a:rPr lang="es-ES_tradnl" sz="2300" smtClean="0"/>
              <a:t> </a:t>
            </a:r>
            <a:endParaRPr lang="es-MX" sz="2300" smtClean="0"/>
          </a:p>
          <a:p>
            <a:pPr eaLnBrk="1" hangingPunct="1"/>
            <a:endParaRPr lang="es-MX" smtClean="0"/>
          </a:p>
        </p:txBody>
      </p:sp>
      <p:pic>
        <p:nvPicPr>
          <p:cNvPr id="43011" name="Picture 4" descr="http://loscalvitosblog.files.wordpress.com/2011/01/alto-el-fuego-verificable.jpg?w=550"/>
          <p:cNvPicPr>
            <a:picLocks noChangeAspect="1" noChangeArrowheads="1"/>
          </p:cNvPicPr>
          <p:nvPr/>
        </p:nvPicPr>
        <p:blipFill>
          <a:blip r:embed="rId2"/>
          <a:srcRect/>
          <a:stretch>
            <a:fillRect/>
          </a:stretch>
        </p:blipFill>
        <p:spPr bwMode="auto">
          <a:xfrm>
            <a:off x="5076825" y="2349500"/>
            <a:ext cx="3690938" cy="3600450"/>
          </a:xfrm>
          <a:prstGeom prst="rect">
            <a:avLst/>
          </a:prstGeom>
          <a:noFill/>
          <a:ln w="9525">
            <a:noFill/>
            <a:miter lim="800000"/>
            <a:headEnd/>
            <a:tailEnd/>
          </a:ln>
        </p:spPr>
      </p:pic>
      <p:sp>
        <p:nvSpPr>
          <p:cNvPr id="4" name="3 Rectángulo"/>
          <p:cNvSpPr/>
          <p:nvPr/>
        </p:nvSpPr>
        <p:spPr>
          <a:xfrm>
            <a:off x="684213" y="981075"/>
            <a:ext cx="7775575" cy="1154113"/>
          </a:xfrm>
          <a:prstGeom prst="rect">
            <a:avLst/>
          </a:prstGeom>
        </p:spPr>
        <p:txBody>
          <a:bodyPr>
            <a:spAutoFit/>
          </a:bodyPr>
          <a:lstStyle/>
          <a:p>
            <a:pPr algn="just">
              <a:defRPr/>
            </a:pPr>
            <a:r>
              <a:rPr lang="es-ES_tradnl" sz="2300" dirty="0">
                <a:latin typeface="+mn-lt"/>
              </a:rPr>
              <a:t>Entre los requisitos que debe cumplir toda investigación está el del que sea verificable y replicable. Estos también son aplicables a la investigación bibliográfica.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39552" y="928688"/>
            <a:ext cx="7972425" cy="1000125"/>
          </a:xfrm>
          <a:ln/>
          <a:effectLst>
            <a:glow rad="228600">
              <a:schemeClr val="accent3">
                <a:satMod val="175000"/>
                <a:alpha val="40000"/>
              </a:schemeClr>
            </a:glow>
            <a:outerShdw blurRad="50800" dist="38100" dir="5400000" rotWithShape="0">
              <a:srgbClr val="000000">
                <a:alpha val="35000"/>
              </a:srgbClr>
            </a:outerShdw>
          </a:effectLst>
        </p:spPr>
        <p:style>
          <a:lnRef idx="0">
            <a:schemeClr val="accent1"/>
          </a:lnRef>
          <a:fillRef idx="3">
            <a:schemeClr val="accent1"/>
          </a:fillRef>
          <a:effectRef idx="3">
            <a:schemeClr val="accent1"/>
          </a:effectRef>
          <a:fontRef idx="minor">
            <a:schemeClr val="lt1"/>
          </a:fontRef>
        </p:style>
        <p:txBody>
          <a:bodyPr>
            <a:noAutofit/>
          </a:bodyPr>
          <a:lstStyle/>
          <a:p>
            <a:pPr algn="ctr"/>
            <a:r>
              <a:rPr lang="es-MX" sz="3200" dirty="0" smtClean="0">
                <a:solidFill>
                  <a:srgbClr val="002060"/>
                </a:solidFill>
                <a:latin typeface="Poor Richard" pitchFamily="18" charset="0"/>
              </a:rPr>
              <a:t>ESTRUCTURA DE LAS UNIDADES DE APRENDIZAJE</a:t>
            </a:r>
            <a:endParaRPr lang="es-MX" sz="3200" dirty="0">
              <a:solidFill>
                <a:srgbClr val="002060"/>
              </a:solidFill>
              <a:latin typeface="Poor Richard" pitchFamily="18" charset="0"/>
            </a:endParaRPr>
          </a:p>
        </p:txBody>
      </p:sp>
      <p:sp>
        <p:nvSpPr>
          <p:cNvPr id="3" name="2 Marcador de contenido"/>
          <p:cNvSpPr>
            <a:spLocks noGrp="1"/>
          </p:cNvSpPr>
          <p:nvPr>
            <p:ph idx="4294967295"/>
          </p:nvPr>
        </p:nvSpPr>
        <p:spPr>
          <a:xfrm>
            <a:off x="957263" y="1928813"/>
            <a:ext cx="8186737" cy="4340225"/>
          </a:xfrm>
        </p:spPr>
        <p:style>
          <a:lnRef idx="0">
            <a:scrgbClr r="0" g="0" b="0"/>
          </a:lnRef>
          <a:fillRef idx="1001">
            <a:schemeClr val="lt1"/>
          </a:fillRef>
          <a:effectRef idx="0">
            <a:scrgbClr r="0" g="0" b="0"/>
          </a:effectRef>
          <a:fontRef idx="major"/>
        </p:style>
        <p:txBody>
          <a:bodyPr>
            <a:normAutofit/>
          </a:bodyPr>
          <a:lstStyle/>
          <a:p>
            <a:pPr marL="514350" indent="-514350">
              <a:buNone/>
            </a:pPr>
            <a:endParaRPr lang="es-MX" sz="3200" dirty="0" smtClean="0"/>
          </a:p>
          <a:p>
            <a:pPr marL="514350" indent="-514350">
              <a:buNone/>
            </a:pPr>
            <a:r>
              <a:rPr lang="es-MX" sz="3200" dirty="0" smtClean="0"/>
              <a:t>I. </a:t>
            </a:r>
            <a:r>
              <a:rPr lang="es-MX" sz="3200" dirty="0" smtClean="0">
                <a:solidFill>
                  <a:srgbClr val="002060"/>
                </a:solidFill>
              </a:rPr>
              <a:t>El abordaje científico en las Ciencias </a:t>
            </a:r>
            <a:r>
              <a:rPr lang="es-MX" dirty="0" smtClean="0">
                <a:solidFill>
                  <a:srgbClr val="002060"/>
                </a:solidFill>
              </a:rPr>
              <a:t>S</a:t>
            </a:r>
            <a:r>
              <a:rPr lang="es-MX" sz="3200" dirty="0" smtClean="0">
                <a:solidFill>
                  <a:srgbClr val="002060"/>
                </a:solidFill>
              </a:rPr>
              <a:t>ociales</a:t>
            </a:r>
          </a:p>
          <a:p>
            <a:pPr marL="514350" indent="-514350">
              <a:buNone/>
            </a:pPr>
            <a:endParaRPr lang="es-MX" sz="3200" dirty="0" smtClean="0">
              <a:solidFill>
                <a:srgbClr val="002060"/>
              </a:solidFill>
            </a:endParaRPr>
          </a:p>
          <a:p>
            <a:pPr marL="514350" indent="-514350">
              <a:buNone/>
            </a:pPr>
            <a:r>
              <a:rPr lang="es-MX" sz="3200" dirty="0" smtClean="0">
                <a:solidFill>
                  <a:srgbClr val="002060"/>
                </a:solidFill>
              </a:rPr>
              <a:t>II. Ensayando la construcción de un Estado del Arte</a:t>
            </a:r>
          </a:p>
          <a:p>
            <a:pPr marL="514350" indent="-514350">
              <a:buNone/>
            </a:pPr>
            <a:endParaRPr lang="es-MX" sz="3200" dirty="0" smtClean="0">
              <a:solidFill>
                <a:srgbClr val="002060"/>
              </a:solidFill>
            </a:endParaRPr>
          </a:p>
          <a:p>
            <a:pPr marL="514350" indent="-514350">
              <a:buNone/>
            </a:pPr>
            <a:r>
              <a:rPr lang="es-MX" sz="3200" dirty="0" smtClean="0">
                <a:solidFill>
                  <a:srgbClr val="002060"/>
                </a:solidFill>
              </a:rPr>
              <a:t>III. El Proyecto de Investigación</a:t>
            </a:r>
          </a:p>
          <a:p>
            <a:pPr marL="514350" indent="-514350">
              <a:buNone/>
            </a:pPr>
            <a:endParaRPr lang="es-MX" sz="3200" dirty="0" smtClean="0"/>
          </a:p>
          <a:p>
            <a:pPr marL="514350" indent="-514350">
              <a:buNone/>
            </a:pPr>
            <a:endParaRPr lang="es-MX" sz="3200" dirty="0" smtClean="0"/>
          </a:p>
          <a:p>
            <a:pPr marL="514350" indent="-514350">
              <a:buNone/>
            </a:pPr>
            <a:endParaRPr lang="es-MX" sz="3200" dirty="0"/>
          </a:p>
        </p:txBody>
      </p:sp>
    </p:spTree>
    <p:extLst>
      <p:ext uri="{BB962C8B-B14F-4D97-AF65-F5344CB8AC3E}">
        <p14:creationId xmlns:p14="http://schemas.microsoft.com/office/powerpoint/2010/main" val="9230183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Título"/>
          <p:cNvSpPr>
            <a:spLocks noGrp="1"/>
          </p:cNvSpPr>
          <p:nvPr>
            <p:ph type="title"/>
          </p:nvPr>
        </p:nvSpPr>
        <p:spPr/>
        <p:txBody>
          <a:bodyPr/>
          <a:lstStyle/>
          <a:p>
            <a:pPr eaLnBrk="1" hangingPunct="1"/>
            <a:r>
              <a:rPr lang="es-MX" smtClean="0"/>
              <a:t>Investigación documental</a:t>
            </a:r>
          </a:p>
        </p:txBody>
      </p:sp>
      <p:sp>
        <p:nvSpPr>
          <p:cNvPr id="44035" name="2 Marcador de contenido"/>
          <p:cNvSpPr>
            <a:spLocks noGrp="1"/>
          </p:cNvSpPr>
          <p:nvPr>
            <p:ph idx="1"/>
          </p:nvPr>
        </p:nvSpPr>
        <p:spPr/>
        <p:txBody>
          <a:bodyPr/>
          <a:lstStyle/>
          <a:p>
            <a:pPr algn="just" eaLnBrk="1" hangingPunct="1"/>
            <a:r>
              <a:rPr lang="es-MX" sz="2300" smtClean="0"/>
              <a:t>Fichas de trabajo para fuentes documentales.</a:t>
            </a:r>
          </a:p>
          <a:p>
            <a:pPr algn="just" eaLnBrk="1" hangingPunct="1"/>
            <a:endParaRPr lang="es-MX" sz="2300" smtClean="0"/>
          </a:p>
          <a:p>
            <a:pPr algn="just" eaLnBrk="1" hangingPunct="1"/>
            <a:r>
              <a:rPr lang="es-ES_tradnl" sz="2300" smtClean="0"/>
              <a:t>Este tipo de fichas permite recopilar la información proveniente de libros, revistas, periódicos, documentos personales y públicos y de cualquier testimonio histórico. A continuación se hará mención a las fichas de trabajo para recoger información de las tres primeras fuentes, ya que son las de mayor uso en la investigación social.</a:t>
            </a:r>
            <a:endParaRPr lang="es-MX" sz="2300" smtClean="0"/>
          </a:p>
          <a:p>
            <a:pPr eaLnBrk="1" hangingPunct="1"/>
            <a:endParaRPr lang="es-MX"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Título"/>
          <p:cNvSpPr>
            <a:spLocks noGrp="1"/>
          </p:cNvSpPr>
          <p:nvPr>
            <p:ph type="title"/>
          </p:nvPr>
        </p:nvSpPr>
        <p:spPr/>
        <p:txBody>
          <a:bodyPr/>
          <a:lstStyle/>
          <a:p>
            <a:pPr eaLnBrk="1" hangingPunct="1"/>
            <a:r>
              <a:rPr lang="es-MX" smtClean="0"/>
              <a:t>Tipos de fichas de trabajo.</a:t>
            </a:r>
          </a:p>
        </p:txBody>
      </p:sp>
      <p:sp>
        <p:nvSpPr>
          <p:cNvPr id="45059" name="2 Marcador de contenido"/>
          <p:cNvSpPr>
            <a:spLocks noGrp="1"/>
          </p:cNvSpPr>
          <p:nvPr>
            <p:ph idx="1"/>
          </p:nvPr>
        </p:nvSpPr>
        <p:spPr/>
        <p:txBody>
          <a:bodyPr/>
          <a:lstStyle/>
          <a:p>
            <a:pPr algn="just" eaLnBrk="1" hangingPunct="1"/>
            <a:r>
              <a:rPr lang="es-ES_tradnl" sz="2300" b="1" smtClean="0"/>
              <a:t>Ficha de trabajo de un libro:  </a:t>
            </a:r>
            <a:endParaRPr lang="es-MX" sz="2300" smtClean="0"/>
          </a:p>
          <a:p>
            <a:pPr algn="just" eaLnBrk="1" hangingPunct="1"/>
            <a:r>
              <a:rPr lang="es-MX" sz="2300" smtClean="0"/>
              <a:t>Encabezado: indica  el tema a que se hace referencia en el contenido de la tarjeta.</a:t>
            </a:r>
          </a:p>
          <a:p>
            <a:pPr algn="just" eaLnBrk="1" hangingPunct="1"/>
            <a:r>
              <a:rPr lang="es-MX" sz="2300" smtClean="0"/>
              <a:t>Nombre del autor comenzando por el apellido (con letras mayúsculas, </a:t>
            </a:r>
            <a:r>
              <a:rPr lang="es-ES_tradnl" sz="2300" smtClean="0"/>
              <a:t>después del nombre del autor se coloca un punto y enseguida subrayado, el título abreviado del libro, tres puntos suspensivos, una coma y la página (abreviada la palabra con una </a:t>
            </a:r>
            <a:r>
              <a:rPr lang="es-ES_tradnl" sz="2300" i="1" smtClean="0"/>
              <a:t>p</a:t>
            </a:r>
            <a:r>
              <a:rPr lang="es-ES_tradnl" sz="2300" smtClean="0"/>
              <a:t>) del libro de donde se extrae la información.</a:t>
            </a:r>
          </a:p>
          <a:p>
            <a:pPr algn="just" eaLnBrk="1" hangingPunct="1"/>
            <a:r>
              <a:rPr lang="es-ES_tradnl" sz="2300" smtClean="0"/>
              <a:t>Después de escribir los datos anteriores, debe exponerse el contenido de la ficha de trabajo, que puede ser una cita textual, una idea sintetizada o un dato</a:t>
            </a:r>
            <a:r>
              <a:rPr lang="es-ES_tradnl" sz="2400" smtClean="0"/>
              <a:t>.</a:t>
            </a:r>
            <a:endParaRPr lang="es-MX" sz="2300" smtClean="0"/>
          </a:p>
          <a:p>
            <a:pPr eaLnBrk="1" hangingPunct="1"/>
            <a:endParaRPr lang="es-MX"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395288" y="549275"/>
          <a:ext cx="8424936" cy="5958840"/>
        </p:xfrm>
        <a:graphic>
          <a:graphicData uri="http://schemas.openxmlformats.org/drawingml/2006/table">
            <a:tbl>
              <a:tblPr/>
              <a:tblGrid>
                <a:gridCol w="8424936"/>
              </a:tblGrid>
              <a:tr h="5555352">
                <a:tc>
                  <a:txBody>
                    <a:bodyPr/>
                    <a:lstStyle/>
                    <a:p>
                      <a:pPr algn="ctr">
                        <a:spcAft>
                          <a:spcPts val="0"/>
                        </a:spcAft>
                      </a:pPr>
                      <a:r>
                        <a:rPr lang="es-ES_tradnl" sz="2300" dirty="0">
                          <a:latin typeface="Arial"/>
                          <a:ea typeface="SimSun"/>
                        </a:rPr>
                        <a:t>CONDICIONES SOCIOECONOMICAS DE LOS </a:t>
                      </a:r>
                      <a:r>
                        <a:rPr lang="es-ES_tradnl" sz="2300" dirty="0" smtClean="0">
                          <a:latin typeface="Arial"/>
                          <a:ea typeface="SimSun"/>
                        </a:rPr>
                        <a:t>MARGINADOS</a:t>
                      </a:r>
                    </a:p>
                    <a:p>
                      <a:pPr algn="ctr">
                        <a:spcAft>
                          <a:spcPts val="0"/>
                        </a:spcAft>
                      </a:pPr>
                      <a:endParaRPr lang="es-MX" sz="2300" dirty="0">
                        <a:latin typeface="Times New Roman"/>
                        <a:ea typeface="SimSun"/>
                      </a:endParaRPr>
                    </a:p>
                    <a:p>
                      <a:pPr algn="just">
                        <a:spcAft>
                          <a:spcPts val="0"/>
                        </a:spcAft>
                      </a:pPr>
                      <a:r>
                        <a:rPr lang="es-ES_tradnl" sz="2300" dirty="0">
                          <a:latin typeface="Arial"/>
                          <a:ea typeface="SimSun"/>
                        </a:rPr>
                        <a:t>LOMNITZ, Larissa. </a:t>
                      </a:r>
                      <a:r>
                        <a:rPr lang="es-ES_tradnl" sz="2300" i="1" dirty="0">
                          <a:latin typeface="Arial"/>
                          <a:ea typeface="SimSun"/>
                        </a:rPr>
                        <a:t>Cómo sobreviven</a:t>
                      </a:r>
                      <a:r>
                        <a:rPr lang="es-ES_tradnl" sz="2300" dirty="0">
                          <a:latin typeface="Arial"/>
                          <a:ea typeface="SimSun"/>
                        </a:rPr>
                        <a:t>…, p. 26</a:t>
                      </a:r>
                      <a:r>
                        <a:rPr lang="es-ES_tradnl" sz="2300" dirty="0" smtClean="0">
                          <a:latin typeface="Arial"/>
                          <a:ea typeface="SimSun"/>
                        </a:rPr>
                        <a:t>.</a:t>
                      </a:r>
                    </a:p>
                    <a:p>
                      <a:pPr algn="just">
                        <a:spcAft>
                          <a:spcPts val="0"/>
                        </a:spcAft>
                      </a:pPr>
                      <a:endParaRPr lang="es-MX" sz="2300" dirty="0">
                        <a:latin typeface="Times New Roman"/>
                        <a:ea typeface="SimSun"/>
                      </a:endParaRPr>
                    </a:p>
                    <a:p>
                      <a:pPr algn="just">
                        <a:spcAft>
                          <a:spcPts val="0"/>
                        </a:spcAft>
                      </a:pPr>
                      <a:r>
                        <a:rPr lang="es-ES_tradnl" sz="2300" dirty="0">
                          <a:latin typeface="Arial"/>
                          <a:ea typeface="SimSun"/>
                        </a:rPr>
                        <a:t>“El poblador de barriadas… llega a la gran ciudad como campesino pobre, carente de medios y de habilidades para desenvolverse en el ambiente urbano. Éste lo rechaza; lo excluye más o menos permanentemente del acceso al proletariado industrial; lo condena a vivir en </a:t>
                      </a:r>
                      <a:r>
                        <a:rPr lang="es-ES_tradnl" sz="2300" i="1" dirty="0" err="1">
                          <a:latin typeface="Arial"/>
                          <a:ea typeface="SimSun"/>
                        </a:rPr>
                        <a:t>ghettos</a:t>
                      </a:r>
                      <a:r>
                        <a:rPr lang="es-ES_tradnl" sz="2300" dirty="0">
                          <a:latin typeface="Arial"/>
                          <a:ea typeface="SimSun"/>
                        </a:rPr>
                        <a:t> desprovistos de todas las facilidades y carentes de servicios municipales de cualquier tipo</a:t>
                      </a:r>
                      <a:r>
                        <a:rPr lang="es-ES_tradnl" sz="2300" dirty="0" smtClean="0">
                          <a:latin typeface="Arial"/>
                          <a:ea typeface="SimSun"/>
                        </a:rPr>
                        <a:t>”.</a:t>
                      </a:r>
                    </a:p>
                    <a:p>
                      <a:pPr algn="just">
                        <a:spcAft>
                          <a:spcPts val="0"/>
                        </a:spcAft>
                      </a:pPr>
                      <a:endParaRPr lang="es-MX" sz="2300" dirty="0">
                        <a:latin typeface="Times New Roman"/>
                        <a:ea typeface="SimSun"/>
                      </a:endParaRPr>
                    </a:p>
                    <a:p>
                      <a:pPr algn="just">
                        <a:spcAft>
                          <a:spcPts val="0"/>
                        </a:spcAft>
                      </a:pPr>
                      <a:r>
                        <a:rPr lang="es-ES_tradnl" sz="2300" dirty="0">
                          <a:latin typeface="Arial"/>
                          <a:ea typeface="SimSun"/>
                        </a:rPr>
                        <a:t>Para que los marginados sobrevivan en estas circunstancias, es necesario que en la ciudad exista un nicho ecológico creado, en parte, por ellos mismos que les permita resolver el problema de adaptación a un medio rural.</a:t>
                      </a:r>
                      <a:endParaRPr lang="es-MX" sz="2300" dirty="0">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2 Marcador de contenido"/>
          <p:cNvSpPr>
            <a:spLocks noGrp="1"/>
          </p:cNvSpPr>
          <p:nvPr>
            <p:ph idx="1"/>
          </p:nvPr>
        </p:nvSpPr>
        <p:spPr>
          <a:xfrm>
            <a:off x="457200" y="1412875"/>
            <a:ext cx="8229600" cy="4911725"/>
          </a:xfrm>
        </p:spPr>
        <p:txBody>
          <a:bodyPr/>
          <a:lstStyle/>
          <a:p>
            <a:pPr eaLnBrk="1" hangingPunct="1"/>
            <a:r>
              <a:rPr lang="es-ES_tradnl" b="1" smtClean="0"/>
              <a:t>Ficha de trabajo de una revista.</a:t>
            </a:r>
          </a:p>
          <a:p>
            <a:pPr eaLnBrk="1" hangingPunct="1"/>
            <a:endParaRPr lang="es-MX" smtClean="0"/>
          </a:p>
          <a:p>
            <a:pPr algn="just" eaLnBrk="1" hangingPunct="1"/>
            <a:r>
              <a:rPr lang="es-ES_tradnl" smtClean="0"/>
              <a:t>La presentación de los datos de la fuente es muy similar a la ficha de trabajo de un libro; sólo se cambia el nombre de la obra por el título abreviado y entrecomillado del artículo y se agrega el nombre de la revista, el cual debe ir subrayado, anotándose después el número de la página. </a:t>
            </a:r>
            <a:endParaRPr lang="es-MX"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323850" y="692150"/>
          <a:ext cx="8280920" cy="5904656"/>
        </p:xfrm>
        <a:graphic>
          <a:graphicData uri="http://schemas.openxmlformats.org/drawingml/2006/table">
            <a:tbl>
              <a:tblPr/>
              <a:tblGrid>
                <a:gridCol w="8280920"/>
              </a:tblGrid>
              <a:tr h="5904656">
                <a:tc>
                  <a:txBody>
                    <a:bodyPr/>
                    <a:lstStyle/>
                    <a:p>
                      <a:pPr algn="ctr">
                        <a:spcAft>
                          <a:spcPts val="0"/>
                        </a:spcAft>
                      </a:pPr>
                      <a:r>
                        <a:rPr lang="es-ES_tradnl" sz="2000" dirty="0">
                          <a:latin typeface="Arial"/>
                          <a:ea typeface="SimSun"/>
                        </a:rPr>
                        <a:t>MIGRACION </a:t>
                      </a:r>
                      <a:r>
                        <a:rPr lang="es-ES_tradnl" sz="2000" dirty="0" smtClean="0">
                          <a:latin typeface="Arial"/>
                          <a:ea typeface="SimSun"/>
                        </a:rPr>
                        <a:t>RURAL-URBANA</a:t>
                      </a:r>
                    </a:p>
                    <a:p>
                      <a:pPr algn="ctr">
                        <a:spcAft>
                          <a:spcPts val="0"/>
                        </a:spcAft>
                      </a:pPr>
                      <a:endParaRPr lang="es-MX" sz="2000" dirty="0">
                        <a:latin typeface="Times New Roman"/>
                        <a:ea typeface="SimSun"/>
                      </a:endParaRPr>
                    </a:p>
                    <a:p>
                      <a:pPr algn="just">
                        <a:spcAft>
                          <a:spcPts val="0"/>
                        </a:spcAft>
                      </a:pPr>
                      <a:r>
                        <a:rPr lang="es-ES_tradnl" sz="2000" dirty="0">
                          <a:latin typeface="Arial"/>
                          <a:ea typeface="SimSun"/>
                        </a:rPr>
                        <a:t>CORONA </a:t>
                      </a:r>
                      <a:r>
                        <a:rPr lang="es-ES_tradnl" sz="2000" dirty="0" err="1">
                          <a:latin typeface="Arial"/>
                          <a:ea typeface="SimSun"/>
                        </a:rPr>
                        <a:t>Rentería</a:t>
                      </a:r>
                      <a:r>
                        <a:rPr lang="es-ES_tradnl" sz="2000" dirty="0">
                          <a:latin typeface="Arial"/>
                          <a:ea typeface="SimSun"/>
                        </a:rPr>
                        <a:t>, Alfonso. “Las migraciones Rurales-Urbanas y la…”, Revista Investigación Económica, </a:t>
                      </a:r>
                      <a:r>
                        <a:rPr lang="es-ES_tradnl" sz="2000" dirty="0" smtClean="0">
                          <a:latin typeface="Arial"/>
                          <a:ea typeface="SimSun"/>
                        </a:rPr>
                        <a:t>p.8</a:t>
                      </a:r>
                    </a:p>
                    <a:p>
                      <a:pPr algn="just">
                        <a:spcAft>
                          <a:spcPts val="0"/>
                        </a:spcAft>
                      </a:pPr>
                      <a:endParaRPr lang="es-MX" sz="2000" dirty="0">
                        <a:latin typeface="Times New Roman"/>
                        <a:ea typeface="SimSun"/>
                      </a:endParaRPr>
                    </a:p>
                    <a:p>
                      <a:pPr algn="just">
                        <a:spcAft>
                          <a:spcPts val="0"/>
                        </a:spcAft>
                      </a:pPr>
                      <a:r>
                        <a:rPr lang="es-ES_tradnl" sz="2000" dirty="0">
                          <a:latin typeface="Arial"/>
                          <a:ea typeface="SimSun"/>
                        </a:rPr>
                        <a:t>“… la afluencia de inmigrantes rurales a la ciudad es una presión creciente de la demanda de empleos urbanos, tanto en el sector industrial como en el de servicios. La baja calificación de los inmigrados, que son con frecuencia analfabetos, unida a la insuficiencia de empleos urbanos, se traduce en tasas muy elevadas de desempleo entre los recién llegados que se ven obligados a habitar tugurios en el interior de la ciudad, en ‘ciudades perdidas’ y en asentamientos de ‘paracaidistas’ que carecen de los servicios públicos y sociales más elementales</a:t>
                      </a:r>
                      <a:r>
                        <a:rPr lang="es-ES_tradnl" sz="2000" dirty="0" smtClean="0">
                          <a:latin typeface="Arial"/>
                          <a:ea typeface="SimSun"/>
                        </a:rPr>
                        <a:t>”.</a:t>
                      </a:r>
                    </a:p>
                    <a:p>
                      <a:pPr algn="just">
                        <a:spcAft>
                          <a:spcPts val="0"/>
                        </a:spcAft>
                      </a:pPr>
                      <a:endParaRPr lang="es-MX" sz="2000" dirty="0">
                        <a:latin typeface="Times New Roman"/>
                        <a:ea typeface="SimSun"/>
                      </a:endParaRPr>
                    </a:p>
                    <a:p>
                      <a:pPr algn="just">
                        <a:spcAft>
                          <a:spcPts val="0"/>
                        </a:spcAft>
                      </a:pPr>
                      <a:r>
                        <a:rPr lang="es-ES_tradnl" sz="2000" dirty="0">
                          <a:latin typeface="Arial"/>
                          <a:ea typeface="SimSun"/>
                        </a:rPr>
                        <a:t>Comentario: el problema social que representan los asentamientos humanos en “ciudades perdidas” y cinturones de miseria lo resiente tanto sus habitantes como la ciudad en su conjunto.</a:t>
                      </a:r>
                      <a:endParaRPr lang="es-MX" sz="2000" dirty="0">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2 Marcador de contenido"/>
          <p:cNvSpPr>
            <a:spLocks noGrp="1"/>
          </p:cNvSpPr>
          <p:nvPr>
            <p:ph idx="1"/>
          </p:nvPr>
        </p:nvSpPr>
        <p:spPr>
          <a:xfrm>
            <a:off x="457200" y="1052513"/>
            <a:ext cx="8229600" cy="5272087"/>
          </a:xfrm>
        </p:spPr>
        <p:txBody>
          <a:bodyPr/>
          <a:lstStyle/>
          <a:p>
            <a:pPr algn="just" eaLnBrk="1" hangingPunct="1"/>
            <a:r>
              <a:rPr lang="es-ES_tradnl" b="1" smtClean="0"/>
              <a:t>Ficha de trabajo de un periódico</a:t>
            </a:r>
            <a:endParaRPr lang="es-MX" smtClean="0"/>
          </a:p>
          <a:p>
            <a:pPr algn="just" eaLnBrk="1" hangingPunct="1">
              <a:buFont typeface="Wingdings 2" pitchFamily="18" charset="2"/>
              <a:buNone/>
            </a:pPr>
            <a:r>
              <a:rPr lang="es-ES_tradnl" smtClean="0"/>
              <a:t> </a:t>
            </a:r>
            <a:endParaRPr lang="es-MX" smtClean="0"/>
          </a:p>
          <a:p>
            <a:pPr algn="just" eaLnBrk="1" hangingPunct="1"/>
            <a:r>
              <a:rPr lang="es-ES_tradnl" smtClean="0"/>
              <a:t>Al igual que en el caso anterior, se escribe el nombre del autor del artículo o reportaje y en seguida el título abreviado de éste y entrecomillado; después se pone el nombre del periódico, subrayado, indicando a continuación el número de la página en donde se obtuvo la cita.</a:t>
            </a:r>
            <a:endParaRPr lang="es-MX"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395288" y="692150"/>
          <a:ext cx="8424936" cy="5688632"/>
        </p:xfrm>
        <a:graphic>
          <a:graphicData uri="http://schemas.openxmlformats.org/drawingml/2006/table">
            <a:tbl>
              <a:tblPr/>
              <a:tblGrid>
                <a:gridCol w="8424936"/>
              </a:tblGrid>
              <a:tr h="5688632">
                <a:tc>
                  <a:txBody>
                    <a:bodyPr/>
                    <a:lstStyle/>
                    <a:p>
                      <a:pPr algn="ctr">
                        <a:spcAft>
                          <a:spcPts val="0"/>
                        </a:spcAft>
                      </a:pPr>
                      <a:r>
                        <a:rPr lang="es-ES_tradnl" sz="2300" dirty="0">
                          <a:latin typeface="Arial"/>
                          <a:ea typeface="SimSun"/>
                        </a:rPr>
                        <a:t>CAUSAS DEL </a:t>
                      </a:r>
                      <a:r>
                        <a:rPr lang="es-ES_tradnl" sz="2300" dirty="0" smtClean="0">
                          <a:latin typeface="Arial"/>
                          <a:ea typeface="SimSun"/>
                        </a:rPr>
                        <a:t>DESEMPLEO</a:t>
                      </a:r>
                    </a:p>
                    <a:p>
                      <a:pPr algn="ctr">
                        <a:spcAft>
                          <a:spcPts val="0"/>
                        </a:spcAft>
                      </a:pPr>
                      <a:endParaRPr lang="es-MX" sz="2300" dirty="0">
                        <a:latin typeface="Times New Roman"/>
                        <a:ea typeface="SimSun"/>
                      </a:endParaRPr>
                    </a:p>
                    <a:p>
                      <a:pPr algn="just">
                        <a:spcAft>
                          <a:spcPts val="0"/>
                        </a:spcAft>
                      </a:pPr>
                      <a:r>
                        <a:rPr lang="es-ES_tradnl" sz="2300" dirty="0">
                          <a:latin typeface="Arial"/>
                          <a:ea typeface="SimSun"/>
                        </a:rPr>
                        <a:t>RAMIREZ, Miguel Ángel. “La falta de Empleo Margina…”, </a:t>
                      </a:r>
                      <a:r>
                        <a:rPr lang="es-ES_tradnl" sz="2300" i="1" dirty="0">
                          <a:latin typeface="Arial"/>
                          <a:ea typeface="SimSun"/>
                        </a:rPr>
                        <a:t>El D</a:t>
                      </a:r>
                      <a:r>
                        <a:rPr lang="es-ES_tradnl" sz="2300" dirty="0">
                          <a:latin typeface="Arial"/>
                          <a:ea typeface="SimSun"/>
                        </a:rPr>
                        <a:t>ía, </a:t>
                      </a:r>
                      <a:r>
                        <a:rPr lang="es-ES_tradnl" sz="2300" dirty="0" smtClean="0">
                          <a:latin typeface="Arial"/>
                          <a:ea typeface="SimSun"/>
                        </a:rPr>
                        <a:t>p.2</a:t>
                      </a:r>
                    </a:p>
                    <a:p>
                      <a:pPr algn="just">
                        <a:spcAft>
                          <a:spcPts val="0"/>
                        </a:spcAft>
                      </a:pPr>
                      <a:endParaRPr lang="es-MX" sz="2300" dirty="0">
                        <a:latin typeface="Times New Roman"/>
                        <a:ea typeface="SimSun"/>
                      </a:endParaRPr>
                    </a:p>
                    <a:p>
                      <a:pPr algn="just">
                        <a:spcAft>
                          <a:spcPts val="0"/>
                        </a:spcAft>
                      </a:pPr>
                      <a:r>
                        <a:rPr lang="es-ES_tradnl" sz="2300" dirty="0">
                          <a:latin typeface="Arial"/>
                          <a:ea typeface="SimSun"/>
                        </a:rPr>
                        <a:t>“Indica el C del T (Centro del Trabajo) que la inversión privada es insuficiente para absorber la demanda constante de trabajo y que en el presente año el 40 por ciento de la fuerza de trabajo o población económicamente activa percibe ingresos inferiores a los 2 mil pesos mensuales</a:t>
                      </a:r>
                      <a:r>
                        <a:rPr lang="es-ES_tradnl" sz="2300" dirty="0" smtClean="0">
                          <a:latin typeface="Arial"/>
                          <a:ea typeface="SimSun"/>
                        </a:rPr>
                        <a:t>”.</a:t>
                      </a:r>
                    </a:p>
                    <a:p>
                      <a:pPr algn="just">
                        <a:spcAft>
                          <a:spcPts val="0"/>
                        </a:spcAft>
                      </a:pPr>
                      <a:endParaRPr lang="es-MX" sz="2300" dirty="0">
                        <a:latin typeface="Times New Roman"/>
                        <a:ea typeface="SimSun"/>
                      </a:endParaRPr>
                    </a:p>
                    <a:p>
                      <a:pPr algn="just">
                        <a:spcAft>
                          <a:spcPts val="0"/>
                        </a:spcAft>
                      </a:pPr>
                      <a:r>
                        <a:rPr lang="es-ES_tradnl" sz="2300" dirty="0">
                          <a:latin typeface="Arial"/>
                          <a:ea typeface="SimSun"/>
                        </a:rPr>
                        <a:t>(Este dato es bastante similar  al que proporciona la profesora Ma. Teresa Rendón: el 45 por ciento de la población económicamente activa del país percibe ingresos inferiores al salario mínimo legalmente establecido. (</a:t>
                      </a:r>
                      <a:r>
                        <a:rPr lang="es-ES_tradnl" sz="2300" i="1" dirty="0">
                          <a:latin typeface="Arial"/>
                          <a:ea typeface="SimSun"/>
                        </a:rPr>
                        <a:t>Gaceta UNAM</a:t>
                      </a:r>
                      <a:r>
                        <a:rPr lang="es-ES_tradnl" sz="2300" dirty="0">
                          <a:latin typeface="Arial"/>
                          <a:ea typeface="SimSun"/>
                        </a:rPr>
                        <a:t>, 17 de agosto de 1978, p.7)</a:t>
                      </a:r>
                      <a:endParaRPr lang="es-MX" sz="2300" dirty="0">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Título"/>
          <p:cNvSpPr>
            <a:spLocks noGrp="1"/>
          </p:cNvSpPr>
          <p:nvPr>
            <p:ph type="title"/>
          </p:nvPr>
        </p:nvSpPr>
        <p:spPr>
          <a:xfrm>
            <a:off x="457200" y="704850"/>
            <a:ext cx="8435975" cy="1143000"/>
          </a:xfrm>
        </p:spPr>
        <p:txBody>
          <a:bodyPr/>
          <a:lstStyle/>
          <a:p>
            <a:pPr eaLnBrk="1" hangingPunct="1"/>
            <a:r>
              <a:rPr lang="es-MX" sz="4600" smtClean="0"/>
              <a:t>Ficha bibliográfica y hemerográfico</a:t>
            </a:r>
          </a:p>
        </p:txBody>
      </p:sp>
      <p:sp>
        <p:nvSpPr>
          <p:cNvPr id="51203" name="2 Marcador de contenido"/>
          <p:cNvSpPr>
            <a:spLocks noGrp="1"/>
          </p:cNvSpPr>
          <p:nvPr>
            <p:ph idx="1"/>
          </p:nvPr>
        </p:nvSpPr>
        <p:spPr>
          <a:xfrm>
            <a:off x="457200" y="1989138"/>
            <a:ext cx="8229600" cy="4335462"/>
          </a:xfrm>
        </p:spPr>
        <p:txBody>
          <a:bodyPr/>
          <a:lstStyle/>
          <a:p>
            <a:pPr algn="just" eaLnBrk="1" hangingPunct="1"/>
            <a:r>
              <a:rPr lang="es-ES_tradnl" sz="2300" smtClean="0"/>
              <a:t>Como se habrá observado, la ficha de trabajo para obtener información de fuentes documentales (libros, revistas, periódicos, etcétera) contiene sólo los datos elementales que identifican la fuente de información. Los datos complementarios se consignan en una ficha denominada bibliográfica o hemerográfico, según el caso, en la que se puede, además, escribir ya sea una síntesis del contenido de la obra o artículo o señalar los temas que trata.</a:t>
            </a:r>
            <a:endParaRPr lang="es-MX" sz="2300" smtClean="0"/>
          </a:p>
          <a:p>
            <a:pPr eaLnBrk="1" hangingPunct="1"/>
            <a:endParaRPr lang="es-MX"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611188" y="692150"/>
          <a:ext cx="7993062" cy="5545138"/>
        </p:xfrm>
        <a:graphic>
          <a:graphicData uri="http://schemas.openxmlformats.org/drawingml/2006/table">
            <a:tbl>
              <a:tblPr/>
              <a:tblGrid>
                <a:gridCol w="7992888"/>
              </a:tblGrid>
              <a:tr h="5544616">
                <a:tc>
                  <a:txBody>
                    <a:bodyPr/>
                    <a:lstStyle/>
                    <a:p>
                      <a:pPr algn="ctr">
                        <a:spcAft>
                          <a:spcPts val="0"/>
                        </a:spcAft>
                      </a:pPr>
                      <a:r>
                        <a:rPr lang="es-ES_tradnl" sz="2300" dirty="0">
                          <a:latin typeface="Arial"/>
                          <a:ea typeface="SimSun"/>
                        </a:rPr>
                        <a:t>MARGINALIDAD </a:t>
                      </a:r>
                      <a:r>
                        <a:rPr lang="es-ES_tradnl" sz="2300" dirty="0" smtClean="0">
                          <a:latin typeface="Arial"/>
                          <a:ea typeface="SimSun"/>
                        </a:rPr>
                        <a:t>SOCIOECONOMICA</a:t>
                      </a:r>
                    </a:p>
                    <a:p>
                      <a:pPr algn="ctr">
                        <a:spcAft>
                          <a:spcPts val="0"/>
                        </a:spcAft>
                      </a:pPr>
                      <a:endParaRPr lang="es-MX" sz="2300" dirty="0">
                        <a:latin typeface="Times New Roman"/>
                        <a:ea typeface="SimSun"/>
                      </a:endParaRPr>
                    </a:p>
                    <a:p>
                      <a:pPr algn="just">
                        <a:spcAft>
                          <a:spcPts val="0"/>
                        </a:spcAft>
                      </a:pPr>
                      <a:r>
                        <a:rPr lang="es-ES_tradnl" sz="2300" dirty="0">
                          <a:latin typeface="Arial"/>
                          <a:ea typeface="SimSun"/>
                        </a:rPr>
                        <a:t>LOMNITZ, Larissa</a:t>
                      </a:r>
                      <a:endParaRPr lang="es-MX" sz="2300" dirty="0">
                        <a:latin typeface="Times New Roman"/>
                        <a:ea typeface="SimSun"/>
                      </a:endParaRPr>
                    </a:p>
                    <a:p>
                      <a:pPr algn="just">
                        <a:spcAft>
                          <a:spcPts val="0"/>
                        </a:spcAft>
                      </a:pPr>
                      <a:r>
                        <a:rPr lang="es-ES_tradnl" sz="2300" dirty="0">
                          <a:latin typeface="Arial"/>
                          <a:ea typeface="SimSun"/>
                        </a:rPr>
                        <a:t>Cómo sobreviven los marginados, México, Siglo XXI editores, 1975, 229 pp</a:t>
                      </a:r>
                      <a:r>
                        <a:rPr lang="es-ES_tradnl" sz="2300" dirty="0" smtClean="0">
                          <a:latin typeface="Arial"/>
                          <a:ea typeface="SimSun"/>
                        </a:rPr>
                        <a:t>.</a:t>
                      </a:r>
                    </a:p>
                    <a:p>
                      <a:pPr algn="just">
                        <a:spcAft>
                          <a:spcPts val="0"/>
                        </a:spcAft>
                      </a:pPr>
                      <a:endParaRPr lang="es-MX" sz="2300" dirty="0">
                        <a:latin typeface="Times New Roman"/>
                        <a:ea typeface="SimSun"/>
                      </a:endParaRPr>
                    </a:p>
                    <a:p>
                      <a:pPr algn="just">
                        <a:spcAft>
                          <a:spcPts val="0"/>
                        </a:spcAft>
                      </a:pPr>
                      <a:r>
                        <a:rPr lang="es-ES_tradnl" sz="2300" dirty="0">
                          <a:latin typeface="Arial"/>
                          <a:ea typeface="SimSun"/>
                        </a:rPr>
                        <a:t>Los temas que trata son: 1. La marginalidad; 2. Cerrada del Cóndor: orígenes, evolución demográfica; 3. Orígenes y patrones de migración de los pobladores; 4. Economía de la barriada; 5. Familia y parentesco; 6. Redes de intercambio; 7. Compadrazgo; 8. Asociaciones formales e informales; 9. Reciprocidad y confianza; 10. Resumen y conclusiones.</a:t>
                      </a:r>
                      <a:endParaRPr lang="es-MX" sz="2300" dirty="0">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850" y="692150"/>
            <a:ext cx="8362950" cy="5632450"/>
          </a:xfrm>
        </p:spPr>
        <p:txBody>
          <a:bodyPr/>
          <a:lstStyle/>
          <a:p>
            <a:pPr eaLnBrk="1" hangingPunct="1">
              <a:defRPr/>
            </a:pPr>
            <a:r>
              <a:rPr lang="es-ES_tradnl" sz="2300" dirty="0" smtClean="0"/>
              <a:t>Los datos que se incluyen son:</a:t>
            </a:r>
          </a:p>
          <a:p>
            <a:pPr eaLnBrk="1" hangingPunct="1">
              <a:defRPr/>
            </a:pPr>
            <a:endParaRPr lang="es-MX" sz="2300" dirty="0" smtClean="0"/>
          </a:p>
          <a:p>
            <a:pPr marL="457200" indent="-457200" algn="just" eaLnBrk="1" hangingPunct="1">
              <a:buFont typeface="+mj-lt"/>
              <a:buAutoNum type="arabicPeriod"/>
              <a:defRPr/>
            </a:pPr>
            <a:r>
              <a:rPr lang="es-ES_tradnl" sz="2300" dirty="0" smtClean="0"/>
              <a:t> Un encabezado que indique el tema a que se refiere la obra.</a:t>
            </a:r>
          </a:p>
          <a:p>
            <a:pPr marL="457200" indent="-457200" eaLnBrk="1" hangingPunct="1">
              <a:buFont typeface="+mj-lt"/>
              <a:buAutoNum type="arabicPeriod"/>
              <a:defRPr/>
            </a:pPr>
            <a:endParaRPr lang="es-MX" sz="2300" dirty="0" smtClean="0"/>
          </a:p>
          <a:p>
            <a:pPr marL="457200" indent="-457200" algn="just" eaLnBrk="1" hangingPunct="1">
              <a:buFont typeface="+mj-lt"/>
              <a:buAutoNum type="arabicPeriod"/>
              <a:defRPr/>
            </a:pPr>
            <a:r>
              <a:rPr lang="es-ES_tradnl" sz="2300" dirty="0" smtClean="0"/>
              <a:t>El nombre del autor comenzando por el apellido (con letras mayúsculas); si son dos autores se procede de la misma forma que en la ficha de trabajo: se escriben ambos según el orden de aparición; en caso de ser más de dos autores se anota el que aparece primero y después la locución </a:t>
            </a:r>
            <a:r>
              <a:rPr lang="es-ES_tradnl" sz="2300" i="1" dirty="0" smtClean="0"/>
              <a:t>et al</a:t>
            </a:r>
            <a:r>
              <a:rPr lang="es-ES_tradnl" sz="2300" dirty="0" smtClean="0"/>
              <a:t>., que, como ya se dijo, significa </a:t>
            </a:r>
            <a:r>
              <a:rPr lang="es-ES_tradnl" sz="2300" i="1" dirty="0" smtClean="0"/>
              <a:t>y otros</a:t>
            </a:r>
            <a:r>
              <a:rPr lang="es-ES_tradnl" sz="2300" dirty="0" smtClean="0"/>
              <a:t>.</a:t>
            </a:r>
          </a:p>
          <a:p>
            <a:pPr marL="457200" indent="-457200" algn="just" eaLnBrk="1" hangingPunct="1">
              <a:buFont typeface="+mj-lt"/>
              <a:buAutoNum type="arabicPeriod"/>
              <a:defRPr/>
            </a:pPr>
            <a:endParaRPr lang="es-MX" sz="2300" dirty="0" smtClean="0"/>
          </a:p>
          <a:p>
            <a:pPr marL="457200" indent="-457200" algn="just" eaLnBrk="1" hangingPunct="1">
              <a:buFont typeface="+mj-lt"/>
              <a:buAutoNum type="arabicPeriod"/>
              <a:defRPr/>
            </a:pPr>
            <a:r>
              <a:rPr lang="es-ES_tradnl" sz="2300" dirty="0" smtClean="0"/>
              <a:t>El título del libro, subrayado. El nombre del traductor, si la obra fuese traducida de otro idioma. En este caso deberá anteponerse la abreviatura </a:t>
            </a:r>
            <a:r>
              <a:rPr lang="es-ES_tradnl" sz="2300" i="1" dirty="0" smtClean="0"/>
              <a:t>trad</a:t>
            </a:r>
            <a:r>
              <a:rPr lang="es-ES_tradnl" sz="2300" dirty="0" smtClean="0"/>
              <a:t>..</a:t>
            </a:r>
            <a:endParaRPr lang="es-MX" sz="2300" dirty="0" smtClean="0"/>
          </a:p>
          <a:p>
            <a:pPr marL="514350" indent="-514350" eaLnBrk="1" hangingPunct="1">
              <a:buFont typeface="+mj-lt"/>
              <a:buAutoNum type="arabicPeriod"/>
              <a:defRPr/>
            </a:pPr>
            <a:endParaRPr lang="es-MX"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p:txBody>
          <a:bodyPr/>
          <a:lstStyle/>
          <a:p>
            <a:pPr algn="ctr" eaLnBrk="1" hangingPunct="1"/>
            <a:r>
              <a:rPr lang="es-MX" sz="3200" dirty="0" smtClean="0">
                <a:latin typeface="Poor Richard" pitchFamily="18" charset="0"/>
              </a:rPr>
              <a:t>UNIDAD II</a:t>
            </a:r>
            <a:br>
              <a:rPr lang="es-MX" sz="3200" dirty="0" smtClean="0">
                <a:latin typeface="Poor Richard" pitchFamily="18" charset="0"/>
              </a:rPr>
            </a:br>
            <a:r>
              <a:rPr lang="es-MX" sz="3200" dirty="0" smtClean="0"/>
              <a:t>Construyendo el Estado </a:t>
            </a:r>
            <a:r>
              <a:rPr lang="es-MX" sz="3200" dirty="0" smtClean="0"/>
              <a:t>del  Arte</a:t>
            </a:r>
            <a:endParaRPr lang="es-MX" sz="3600" dirty="0" smtClean="0">
              <a:latin typeface="Poor Richard" pitchFamily="18" charset="0"/>
            </a:endParaRPr>
          </a:p>
        </p:txBody>
      </p:sp>
      <p:sp>
        <p:nvSpPr>
          <p:cNvPr id="17411" name="2 Marcador de contenido"/>
          <p:cNvSpPr>
            <a:spLocks noGrp="1"/>
          </p:cNvSpPr>
          <p:nvPr>
            <p:ph idx="1"/>
          </p:nvPr>
        </p:nvSpPr>
        <p:spPr>
          <a:xfrm>
            <a:off x="457200" y="2205038"/>
            <a:ext cx="8229600" cy="4119562"/>
          </a:xfrm>
        </p:spPr>
        <p:txBody>
          <a:bodyPr/>
          <a:lstStyle/>
          <a:p>
            <a:pPr eaLnBrk="1" hangingPunct="1">
              <a:buFont typeface="Wingdings 2" pitchFamily="18" charset="2"/>
              <a:buNone/>
            </a:pPr>
            <a:r>
              <a:rPr lang="es-MX" sz="3200" smtClean="0"/>
              <a:t>Objetivo</a:t>
            </a:r>
          </a:p>
          <a:p>
            <a:pPr eaLnBrk="1" hangingPunct="1">
              <a:buFont typeface="Wingdings 2" pitchFamily="18" charset="2"/>
              <a:buNone/>
            </a:pPr>
            <a:endParaRPr lang="es-MX" sz="3200" smtClean="0"/>
          </a:p>
          <a:p>
            <a:pPr algn="just" eaLnBrk="1" hangingPunct="1">
              <a:buFont typeface="Wingdings 2" pitchFamily="18" charset="2"/>
              <a:buNone/>
            </a:pPr>
            <a:r>
              <a:rPr lang="es-ES" smtClean="0"/>
              <a:t>   Construir en torno a la problemática de interés previamente identificada,  desde una lógica científica con una actitud analítica y sistemática,</a:t>
            </a:r>
            <a:r>
              <a:rPr lang="es-MX" smtClean="0"/>
              <a:t> el estado de la cuestión relacionado con el tema, problema y metodología propuestos.</a:t>
            </a:r>
            <a:endParaRPr lang="es-ES" smtClean="0"/>
          </a:p>
          <a:p>
            <a:pPr eaLnBrk="1" hangingPunct="1">
              <a:buFont typeface="Wingdings 2" pitchFamily="18" charset="2"/>
              <a:buNone/>
            </a:pPr>
            <a:endParaRPr lang="es-MX" sz="3200" smtClean="0"/>
          </a:p>
          <a:p>
            <a:pPr algn="just" eaLnBrk="1" hangingPunct="1">
              <a:buFont typeface="Wingdings 2" pitchFamily="18" charset="2"/>
              <a:buNone/>
            </a:pPr>
            <a:endParaRPr lang="es-MX" smtClean="0">
              <a:latin typeface="Poor Richard" pitchFamily="18" charset="0"/>
            </a:endParaRPr>
          </a:p>
          <a:p>
            <a:pPr algn="just" eaLnBrk="1" hangingPunct="1">
              <a:buFont typeface="Wingdings 2" pitchFamily="18" charset="2"/>
              <a:buNone/>
            </a:pPr>
            <a:endParaRPr lang="es-MX" sz="3200" smtClean="0"/>
          </a:p>
          <a:p>
            <a:pPr algn="just" eaLnBrk="1" hangingPunct="1"/>
            <a:endParaRPr lang="es-MX" sz="320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2 Marcador de contenido"/>
          <p:cNvSpPr>
            <a:spLocks noGrp="1"/>
          </p:cNvSpPr>
          <p:nvPr>
            <p:ph idx="1"/>
          </p:nvPr>
        </p:nvSpPr>
        <p:spPr>
          <a:xfrm>
            <a:off x="0" y="333375"/>
            <a:ext cx="8820150" cy="5991225"/>
          </a:xfrm>
        </p:spPr>
        <p:txBody>
          <a:bodyPr/>
          <a:lstStyle/>
          <a:p>
            <a:pPr marL="850900" lvl="1" indent="-457200" algn="just" eaLnBrk="1" hangingPunct="1">
              <a:buFont typeface="Calibri" pitchFamily="34" charset="0"/>
              <a:buAutoNum type="arabicPeriod" startAt="4"/>
            </a:pPr>
            <a:r>
              <a:rPr lang="es-ES_tradnl" sz="2300" smtClean="0"/>
              <a:t>Si la obra consta de dos o más volúmenes, debe señalarse aquel al que se hace referencia. A continuación se pondrá el número de la edición, abreviado (por ejemplo, 4ª. ed.), siempre y cuando se trate de una edición posterior a la primera.</a:t>
            </a:r>
          </a:p>
          <a:p>
            <a:pPr marL="850900" lvl="1" indent="-457200" algn="just" eaLnBrk="1" hangingPunct="1">
              <a:buFont typeface="Calibri" pitchFamily="34" charset="0"/>
              <a:buAutoNum type="arabicPeriod" startAt="4"/>
            </a:pPr>
            <a:endParaRPr lang="es-MX" sz="1000" smtClean="0"/>
          </a:p>
          <a:p>
            <a:pPr marL="850900" lvl="1" indent="-457200" algn="just" eaLnBrk="1" hangingPunct="1">
              <a:buFont typeface="Calibri" pitchFamily="34" charset="0"/>
              <a:buAutoNum type="arabicPeriod" startAt="4"/>
            </a:pPr>
            <a:r>
              <a:rPr lang="es-ES_tradnl" sz="2300" smtClean="0"/>
              <a:t>Lugar de la impresión.</a:t>
            </a:r>
          </a:p>
          <a:p>
            <a:pPr marL="850900" lvl="1" indent="-457200" algn="just" eaLnBrk="1" hangingPunct="1">
              <a:buFont typeface="Calibri" pitchFamily="34" charset="0"/>
              <a:buAutoNum type="arabicPeriod" startAt="4"/>
            </a:pPr>
            <a:endParaRPr lang="es-MX" sz="1000" smtClean="0"/>
          </a:p>
          <a:p>
            <a:pPr marL="850900" lvl="1" indent="-457200" algn="just" eaLnBrk="1" hangingPunct="1">
              <a:buFont typeface="Calibri" pitchFamily="34" charset="0"/>
              <a:buAutoNum type="arabicPeriod" startAt="4"/>
            </a:pPr>
            <a:r>
              <a:rPr lang="es-ES_tradnl" sz="2300" smtClean="0"/>
              <a:t>Nombre de la imprenta o editorial.</a:t>
            </a:r>
          </a:p>
          <a:p>
            <a:pPr marL="850900" lvl="1" indent="-457200" algn="just" eaLnBrk="1" hangingPunct="1">
              <a:buFont typeface="Calibri" pitchFamily="34" charset="0"/>
              <a:buAutoNum type="arabicPeriod" startAt="4"/>
            </a:pPr>
            <a:endParaRPr lang="es-MX" sz="1000" smtClean="0"/>
          </a:p>
          <a:p>
            <a:pPr marL="850900" lvl="1" indent="-457200" algn="just" eaLnBrk="1" hangingPunct="1">
              <a:buFont typeface="Calibri" pitchFamily="34" charset="0"/>
              <a:buAutoNum type="arabicPeriod" startAt="4"/>
            </a:pPr>
            <a:r>
              <a:rPr lang="es-ES_tradnl" sz="2300" smtClean="0"/>
              <a:t>Fecha de la publicación.</a:t>
            </a:r>
          </a:p>
          <a:p>
            <a:pPr marL="850900" lvl="1" indent="-457200" algn="just" eaLnBrk="1" hangingPunct="1">
              <a:buFont typeface="Calibri" pitchFamily="34" charset="0"/>
              <a:buAutoNum type="arabicPeriod" startAt="4"/>
            </a:pPr>
            <a:endParaRPr lang="es-MX" sz="1000" smtClean="0"/>
          </a:p>
          <a:p>
            <a:pPr marL="850900" lvl="1" indent="-457200" algn="just" eaLnBrk="1" hangingPunct="1">
              <a:buFont typeface="Calibri" pitchFamily="34" charset="0"/>
              <a:buAutoNum type="arabicPeriod" startAt="4"/>
            </a:pPr>
            <a:r>
              <a:rPr lang="es-ES_tradnl" smtClean="0"/>
              <a:t>Si el libro pertenece a una colección, se indicará entre paréntesis el nombre de ésta y el número que le corresponde a la obra, ejemplo: (Archivo del Fondo 57).</a:t>
            </a:r>
          </a:p>
          <a:p>
            <a:pPr marL="850900" lvl="1" indent="-457200" algn="just" eaLnBrk="1" hangingPunct="1">
              <a:buFont typeface="Calibri" pitchFamily="34" charset="0"/>
              <a:buAutoNum type="arabicPeriod" startAt="4"/>
            </a:pPr>
            <a:endParaRPr lang="es-MX" sz="1000" smtClean="0"/>
          </a:p>
          <a:p>
            <a:pPr marL="850900" lvl="1" indent="-457200" algn="just" eaLnBrk="1" hangingPunct="1">
              <a:buFont typeface="Calibri" pitchFamily="34" charset="0"/>
              <a:buAutoNum type="arabicPeriod" startAt="4"/>
            </a:pPr>
            <a:r>
              <a:rPr lang="es-ES_tradnl" smtClean="0"/>
              <a:t>Número de páginas del libro.</a:t>
            </a:r>
            <a:endParaRPr lang="es-MX" smtClean="0"/>
          </a:p>
          <a:p>
            <a:pPr marL="514350" indent="-514350" eaLnBrk="1" hangingPunct="1">
              <a:buFont typeface="Calibri" pitchFamily="34" charset="0"/>
              <a:buAutoNum type="arabicPeriod" startAt="4"/>
            </a:pPr>
            <a:endParaRPr lang="es-MX"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2 Marcador de contenido"/>
          <p:cNvSpPr>
            <a:spLocks noGrp="1"/>
          </p:cNvSpPr>
          <p:nvPr>
            <p:ph idx="1"/>
          </p:nvPr>
        </p:nvSpPr>
        <p:spPr>
          <a:xfrm>
            <a:off x="457200" y="1268413"/>
            <a:ext cx="8229600" cy="5056187"/>
          </a:xfrm>
        </p:spPr>
        <p:txBody>
          <a:bodyPr/>
          <a:lstStyle/>
          <a:p>
            <a:pPr algn="just" eaLnBrk="1" hangingPunct="1"/>
            <a:r>
              <a:rPr lang="es-ES_tradnl" sz="2300" b="1" smtClean="0"/>
              <a:t>Ficha hemerográfica de revista para registrar un artículo</a:t>
            </a:r>
            <a:r>
              <a:rPr lang="es-ES_tradnl" sz="2300" smtClean="0"/>
              <a:t>.</a:t>
            </a:r>
          </a:p>
          <a:p>
            <a:pPr algn="just" eaLnBrk="1" hangingPunct="1"/>
            <a:endParaRPr lang="es-ES_tradnl" sz="2300" smtClean="0"/>
          </a:p>
          <a:p>
            <a:pPr algn="just" eaLnBrk="1" hangingPunct="1"/>
            <a:r>
              <a:rPr lang="es-ES_tradnl" sz="2300" smtClean="0"/>
              <a:t> Contiene, por lo general, los datos anteriores, cambiándose el título del libro por el del artículo, el cual se escribe entre comillas y completo. Después se agrega el nombre de la revista, subrayado, el lugar de la publicación y el nombre de la imprenta o editorial, a continuación se escribe el año (que se refiere al tiempo que lleva de publicarse) o volumen, el número de la revista y la fecha de aparición.</a:t>
            </a:r>
            <a:endParaRPr lang="es-MX" sz="2300" smtClean="0"/>
          </a:p>
          <a:p>
            <a:pPr eaLnBrk="1" hangingPunct="1"/>
            <a:endParaRPr lang="es-MX"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539750" y="620713"/>
          <a:ext cx="8064500" cy="5616575"/>
        </p:xfrm>
        <a:graphic>
          <a:graphicData uri="http://schemas.openxmlformats.org/drawingml/2006/table">
            <a:tbl>
              <a:tblPr/>
              <a:tblGrid>
                <a:gridCol w="8064896"/>
              </a:tblGrid>
              <a:tr h="5616624">
                <a:tc>
                  <a:txBody>
                    <a:bodyPr/>
                    <a:lstStyle/>
                    <a:p>
                      <a:pPr algn="ctr">
                        <a:spcAft>
                          <a:spcPts val="0"/>
                        </a:spcAft>
                      </a:pPr>
                      <a:r>
                        <a:rPr lang="es-ES_tradnl" sz="2300" dirty="0">
                          <a:latin typeface="Arial"/>
                          <a:ea typeface="SimSun"/>
                        </a:rPr>
                        <a:t>MIGRACIÓN </a:t>
                      </a:r>
                      <a:r>
                        <a:rPr lang="es-ES_tradnl" sz="2300" dirty="0" smtClean="0">
                          <a:latin typeface="Arial"/>
                          <a:ea typeface="SimSun"/>
                        </a:rPr>
                        <a:t>RURAL-URBANA</a:t>
                      </a:r>
                    </a:p>
                    <a:p>
                      <a:pPr algn="ctr">
                        <a:spcAft>
                          <a:spcPts val="0"/>
                        </a:spcAft>
                      </a:pPr>
                      <a:endParaRPr lang="es-MX" sz="2300" dirty="0">
                        <a:latin typeface="Times New Roman"/>
                        <a:ea typeface="SimSun"/>
                      </a:endParaRPr>
                    </a:p>
                    <a:p>
                      <a:pPr algn="just">
                        <a:spcAft>
                          <a:spcPts val="0"/>
                        </a:spcAft>
                      </a:pPr>
                      <a:r>
                        <a:rPr lang="es-ES_tradnl" sz="2300" dirty="0">
                          <a:latin typeface="Arial"/>
                          <a:ea typeface="SimSun"/>
                        </a:rPr>
                        <a:t>CORONA </a:t>
                      </a:r>
                      <a:r>
                        <a:rPr lang="es-ES_tradnl" sz="2300" dirty="0" err="1">
                          <a:latin typeface="Arial"/>
                          <a:ea typeface="SimSun"/>
                        </a:rPr>
                        <a:t>Rentería</a:t>
                      </a:r>
                      <a:r>
                        <a:rPr lang="es-ES_tradnl" sz="2300" dirty="0">
                          <a:latin typeface="Arial"/>
                          <a:ea typeface="SimSun"/>
                        </a:rPr>
                        <a:t>, </a:t>
                      </a:r>
                      <a:r>
                        <a:rPr lang="es-ES_tradnl" sz="2300" dirty="0" smtClean="0">
                          <a:latin typeface="Arial"/>
                          <a:ea typeface="SimSun"/>
                        </a:rPr>
                        <a:t>Alfonso</a:t>
                      </a:r>
                    </a:p>
                    <a:p>
                      <a:pPr algn="just">
                        <a:spcAft>
                          <a:spcPts val="0"/>
                        </a:spcAft>
                      </a:pPr>
                      <a:endParaRPr lang="es-MX" sz="2300" dirty="0">
                        <a:latin typeface="Times New Roman"/>
                        <a:ea typeface="SimSun"/>
                      </a:endParaRPr>
                    </a:p>
                    <a:p>
                      <a:pPr algn="just">
                        <a:spcAft>
                          <a:spcPts val="0"/>
                        </a:spcAft>
                      </a:pPr>
                      <a:r>
                        <a:rPr lang="es-ES_tradnl" sz="2300" dirty="0">
                          <a:latin typeface="Arial"/>
                          <a:ea typeface="SimSun"/>
                        </a:rPr>
                        <a:t>“Las Migraciones Rurales-Urbanas y las Relaciones Urbano-Rurales como Factores del Crecimiento y Desintegración Social en las Ciudades Mexicanas”, Revista Investigación Económica, México, UNAM, Escuela Nacional de Economía, vol. XXXIV, núm. 133, enero-marzo, 1975</a:t>
                      </a:r>
                      <a:r>
                        <a:rPr lang="es-ES_tradnl" sz="2300" dirty="0" smtClean="0">
                          <a:latin typeface="Arial"/>
                          <a:ea typeface="SimSun"/>
                        </a:rPr>
                        <a:t>.</a:t>
                      </a:r>
                    </a:p>
                    <a:p>
                      <a:pPr algn="just">
                        <a:spcAft>
                          <a:spcPts val="0"/>
                        </a:spcAft>
                      </a:pPr>
                      <a:endParaRPr lang="es-MX" sz="2300" dirty="0">
                        <a:latin typeface="Times New Roman"/>
                        <a:ea typeface="SimSun"/>
                      </a:endParaRPr>
                    </a:p>
                    <a:p>
                      <a:pPr algn="just">
                        <a:spcAft>
                          <a:spcPts val="0"/>
                        </a:spcAft>
                      </a:pPr>
                      <a:r>
                        <a:rPr lang="es-ES_tradnl" sz="2300" dirty="0">
                          <a:latin typeface="Arial"/>
                          <a:ea typeface="SimSun"/>
                        </a:rPr>
                        <a:t>Entre los temas que trata, están: la urbanización de México de 1900 a 1970; crecimiento natural y social de la población urbana; dominación y dependencia como factores de las relaciones urbana-rurales; condiciones materiales de vida de las delegaciones del Distrito Federal.</a:t>
                      </a:r>
                      <a:endParaRPr lang="es-MX" sz="2300" dirty="0">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150"/>
            <a:ext cx="8229600" cy="5632450"/>
          </a:xfrm>
        </p:spPr>
        <p:txBody>
          <a:bodyPr/>
          <a:lstStyle/>
          <a:p>
            <a:pPr algn="just" eaLnBrk="1" hangingPunct="1">
              <a:defRPr/>
            </a:pPr>
            <a:r>
              <a:rPr lang="es-ES_tradnl" sz="2300" b="1" dirty="0" smtClean="0"/>
              <a:t>Ficha hemerográfica de periódico para registrar un reportaje, artículo o noticia</a:t>
            </a:r>
            <a:r>
              <a:rPr lang="es-ES_tradnl" sz="2300" dirty="0" smtClean="0"/>
              <a:t>. Los datos que se presentan son generalmente los siguientes:</a:t>
            </a:r>
            <a:endParaRPr lang="es-MX" sz="2300" dirty="0" smtClean="0"/>
          </a:p>
          <a:p>
            <a:pPr eaLnBrk="1" hangingPunct="1">
              <a:buFont typeface="Wingdings 2" pitchFamily="18" charset="2"/>
              <a:buNone/>
              <a:defRPr/>
            </a:pPr>
            <a:r>
              <a:rPr lang="es-ES_tradnl" sz="2300" dirty="0" smtClean="0"/>
              <a:t> </a:t>
            </a:r>
            <a:endParaRPr lang="es-MX" sz="2300" dirty="0" smtClean="0"/>
          </a:p>
          <a:p>
            <a:pPr marL="457200" indent="-457200" algn="just" eaLnBrk="1" hangingPunct="1">
              <a:buFont typeface="+mj-lt"/>
              <a:buAutoNum type="arabicPeriod"/>
              <a:defRPr/>
            </a:pPr>
            <a:r>
              <a:rPr lang="es-ES_tradnl" sz="2300" dirty="0" smtClean="0"/>
              <a:t>Un encabezado que señale el tema a que se refiere el artículo o reportaje;</a:t>
            </a:r>
            <a:endParaRPr lang="es-MX" sz="2300" dirty="0" smtClean="0"/>
          </a:p>
          <a:p>
            <a:pPr marL="457200" indent="-457200" algn="just" eaLnBrk="1" hangingPunct="1">
              <a:buFont typeface="+mj-lt"/>
              <a:buAutoNum type="arabicPeriod"/>
              <a:defRPr/>
            </a:pPr>
            <a:r>
              <a:rPr lang="es-ES_tradnl" sz="2300" dirty="0" smtClean="0"/>
              <a:t>El nombre del o los autores;</a:t>
            </a:r>
            <a:endParaRPr lang="es-MX" sz="2300" dirty="0" smtClean="0"/>
          </a:p>
          <a:p>
            <a:pPr marL="457200" indent="-457200" algn="just" eaLnBrk="1" hangingPunct="1">
              <a:buFont typeface="+mj-lt"/>
              <a:buAutoNum type="arabicPeriod"/>
              <a:defRPr/>
            </a:pPr>
            <a:r>
              <a:rPr lang="es-ES_tradnl" sz="2300" dirty="0" smtClean="0"/>
              <a:t>El título del reportaje, artículo o noticia, entrecomillado;</a:t>
            </a:r>
            <a:endParaRPr lang="es-MX" sz="2300" dirty="0" smtClean="0"/>
          </a:p>
          <a:p>
            <a:pPr marL="457200" indent="-457200" algn="just" eaLnBrk="1" hangingPunct="1">
              <a:buFont typeface="+mj-lt"/>
              <a:buAutoNum type="arabicPeriod"/>
              <a:defRPr/>
            </a:pPr>
            <a:r>
              <a:rPr lang="es-ES_tradnl" sz="2300" dirty="0" smtClean="0"/>
              <a:t>El nombre del periódico, subrayado;</a:t>
            </a:r>
            <a:endParaRPr lang="es-MX" sz="2300" dirty="0" smtClean="0"/>
          </a:p>
          <a:p>
            <a:pPr marL="457200" indent="-457200" algn="just" eaLnBrk="1" hangingPunct="1">
              <a:buFont typeface="+mj-lt"/>
              <a:buAutoNum type="arabicPeriod"/>
              <a:defRPr/>
            </a:pPr>
            <a:r>
              <a:rPr lang="es-ES_tradnl" sz="2300" dirty="0" smtClean="0"/>
              <a:t>El lugar de la publicación;</a:t>
            </a:r>
            <a:endParaRPr lang="es-MX" sz="2300" dirty="0" smtClean="0"/>
          </a:p>
          <a:p>
            <a:pPr marL="457200" indent="-457200" algn="just" eaLnBrk="1" hangingPunct="1">
              <a:buFont typeface="+mj-lt"/>
              <a:buAutoNum type="arabicPeriod"/>
              <a:defRPr/>
            </a:pPr>
            <a:r>
              <a:rPr lang="es-ES_tradnl" sz="2300" dirty="0" smtClean="0"/>
              <a:t>La fecha;</a:t>
            </a:r>
            <a:endParaRPr lang="es-MX" sz="2300" dirty="0" smtClean="0"/>
          </a:p>
          <a:p>
            <a:pPr marL="457200" indent="-457200" algn="just" eaLnBrk="1" hangingPunct="1">
              <a:buFont typeface="+mj-lt"/>
              <a:buAutoNum type="arabicPeriod"/>
              <a:defRPr/>
            </a:pPr>
            <a:r>
              <a:rPr lang="es-ES_tradnl" sz="2300" dirty="0" smtClean="0"/>
              <a:t>La(s) página(s) de donde se obtuvo el artículo o reportaje.</a:t>
            </a:r>
            <a:endParaRPr lang="es-MX" sz="2300" dirty="0" smtClean="0"/>
          </a:p>
          <a:p>
            <a:pPr marL="514350" indent="-514350" algn="just" eaLnBrk="1" hangingPunct="1">
              <a:buFont typeface="+mj-lt"/>
              <a:buAutoNum type="arabicPeriod"/>
              <a:defRPr/>
            </a:pPr>
            <a:endParaRPr lang="es-MX" dirty="0" smtClean="0"/>
          </a:p>
          <a:p>
            <a:pPr eaLnBrk="1" hangingPunct="1">
              <a:defRPr/>
            </a:pPr>
            <a:endParaRPr lang="es-MX"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684213" y="981075"/>
          <a:ext cx="7993062" cy="5400675"/>
        </p:xfrm>
        <a:graphic>
          <a:graphicData uri="http://schemas.openxmlformats.org/drawingml/2006/table">
            <a:tbl>
              <a:tblPr/>
              <a:tblGrid>
                <a:gridCol w="7992888"/>
              </a:tblGrid>
              <a:tr h="5400600">
                <a:tc>
                  <a:txBody>
                    <a:bodyPr/>
                    <a:lstStyle/>
                    <a:p>
                      <a:pPr algn="ctr">
                        <a:spcAft>
                          <a:spcPts val="0"/>
                        </a:spcAft>
                      </a:pPr>
                      <a:r>
                        <a:rPr lang="es-ES_tradnl" sz="2600" dirty="0" smtClean="0">
                          <a:latin typeface="Arial"/>
                          <a:ea typeface="SimSun"/>
                        </a:rPr>
                        <a:t>DESEMPLEO</a:t>
                      </a:r>
                    </a:p>
                    <a:p>
                      <a:pPr algn="ctr">
                        <a:spcAft>
                          <a:spcPts val="0"/>
                        </a:spcAft>
                      </a:pPr>
                      <a:endParaRPr lang="es-MX" sz="2600" dirty="0">
                        <a:latin typeface="Times New Roman"/>
                        <a:ea typeface="SimSun"/>
                      </a:endParaRPr>
                    </a:p>
                    <a:p>
                      <a:pPr algn="just">
                        <a:spcAft>
                          <a:spcPts val="0"/>
                        </a:spcAft>
                      </a:pPr>
                      <a:r>
                        <a:rPr lang="es-ES_tradnl" sz="2600" dirty="0">
                          <a:latin typeface="Arial"/>
                          <a:ea typeface="SimSun"/>
                        </a:rPr>
                        <a:t>RAMÍREZ, Miguel Ángel</a:t>
                      </a:r>
                      <a:r>
                        <a:rPr lang="es-ES_tradnl" sz="2600" dirty="0" smtClean="0">
                          <a:latin typeface="Arial"/>
                          <a:ea typeface="SimSun"/>
                        </a:rPr>
                        <a:t>.</a:t>
                      </a:r>
                    </a:p>
                    <a:p>
                      <a:pPr algn="just">
                        <a:spcAft>
                          <a:spcPts val="0"/>
                        </a:spcAft>
                      </a:pPr>
                      <a:endParaRPr lang="es-MX" sz="2600" dirty="0">
                        <a:latin typeface="Times New Roman"/>
                        <a:ea typeface="SimSun"/>
                      </a:endParaRPr>
                    </a:p>
                    <a:p>
                      <a:pPr algn="just">
                        <a:spcAft>
                          <a:spcPts val="0"/>
                        </a:spcAft>
                      </a:pPr>
                      <a:r>
                        <a:rPr lang="es-ES_tradnl" sz="2600" dirty="0">
                          <a:latin typeface="Arial"/>
                          <a:ea typeface="SimSun"/>
                        </a:rPr>
                        <a:t>“La falta de Empleo Margina a 20 millones de Mexicanos</a:t>
                      </a:r>
                      <a:r>
                        <a:rPr lang="es-ES_tradnl" sz="2600" dirty="0" smtClean="0">
                          <a:latin typeface="Arial"/>
                          <a:ea typeface="SimSun"/>
                        </a:rPr>
                        <a:t>”</a:t>
                      </a:r>
                    </a:p>
                    <a:p>
                      <a:pPr algn="just">
                        <a:spcAft>
                          <a:spcPts val="0"/>
                        </a:spcAft>
                      </a:pPr>
                      <a:endParaRPr lang="es-MX" sz="2600" dirty="0">
                        <a:latin typeface="Times New Roman"/>
                        <a:ea typeface="SimSun"/>
                      </a:endParaRPr>
                    </a:p>
                    <a:p>
                      <a:pPr algn="just">
                        <a:spcAft>
                          <a:spcPts val="0"/>
                        </a:spcAft>
                      </a:pPr>
                      <a:r>
                        <a:rPr lang="es-ES_tradnl" sz="2600" i="1" dirty="0">
                          <a:latin typeface="Arial"/>
                          <a:ea typeface="SimSun"/>
                        </a:rPr>
                        <a:t>El Día</a:t>
                      </a:r>
                      <a:endParaRPr lang="es-MX" sz="2600" dirty="0">
                        <a:latin typeface="Times New Roman"/>
                        <a:ea typeface="SimSun"/>
                      </a:endParaRPr>
                    </a:p>
                    <a:p>
                      <a:pPr algn="just">
                        <a:spcAft>
                          <a:spcPts val="0"/>
                        </a:spcAft>
                      </a:pPr>
                      <a:r>
                        <a:rPr lang="es-ES_tradnl" sz="2600" dirty="0">
                          <a:latin typeface="Arial"/>
                          <a:ea typeface="SimSun"/>
                        </a:rPr>
                        <a:t>México, D.F.</a:t>
                      </a:r>
                      <a:endParaRPr lang="es-MX" sz="2600" dirty="0">
                        <a:latin typeface="Times New Roman"/>
                        <a:ea typeface="SimSun"/>
                      </a:endParaRPr>
                    </a:p>
                    <a:p>
                      <a:pPr algn="just">
                        <a:spcAft>
                          <a:spcPts val="0"/>
                        </a:spcAft>
                      </a:pPr>
                      <a:r>
                        <a:rPr lang="es-ES_tradnl" sz="2600" dirty="0">
                          <a:latin typeface="Arial"/>
                          <a:ea typeface="SimSun"/>
                        </a:rPr>
                        <a:t>22 de mayo de 1978</a:t>
                      </a:r>
                      <a:endParaRPr lang="es-MX" sz="2600" dirty="0">
                        <a:latin typeface="Times New Roman"/>
                        <a:ea typeface="SimSun"/>
                      </a:endParaRPr>
                    </a:p>
                    <a:p>
                      <a:pPr algn="just">
                        <a:spcAft>
                          <a:spcPts val="0"/>
                        </a:spcAft>
                      </a:pPr>
                      <a:r>
                        <a:rPr lang="es-ES_tradnl" sz="2600" dirty="0">
                          <a:latin typeface="Arial"/>
                          <a:ea typeface="SimSun"/>
                        </a:rPr>
                        <a:t>p. 1.</a:t>
                      </a:r>
                      <a:endParaRPr lang="es-MX" sz="2600" dirty="0">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2 Marcador de contenido"/>
          <p:cNvSpPr>
            <a:spLocks noGrp="1"/>
          </p:cNvSpPr>
          <p:nvPr>
            <p:ph idx="1"/>
          </p:nvPr>
        </p:nvSpPr>
        <p:spPr>
          <a:xfrm>
            <a:off x="457200" y="549275"/>
            <a:ext cx="8229600" cy="1800225"/>
          </a:xfrm>
        </p:spPr>
        <p:txBody>
          <a:bodyPr/>
          <a:lstStyle/>
          <a:p>
            <a:pPr algn="just" eaLnBrk="1" hangingPunct="1"/>
            <a:r>
              <a:rPr lang="es-ES_tradnl" sz="2300" b="1" smtClean="0"/>
              <a:t>Ficha hemerográfica para otras publicaciones periódicas</a:t>
            </a:r>
            <a:r>
              <a:rPr lang="es-ES_tradnl" sz="2300" smtClean="0"/>
              <a:t>. Contiene los mismos datos que la ficha anterior, agregándose, si se desea, el volumen o tomo y el número de la publicación antes de la fecha, ejemplo</a:t>
            </a:r>
            <a:r>
              <a:rPr lang="es-ES_tradnl" smtClean="0"/>
              <a:t>:</a:t>
            </a:r>
            <a:endParaRPr lang="es-MX" smtClean="0"/>
          </a:p>
          <a:p>
            <a:pPr eaLnBrk="1" hangingPunct="1">
              <a:buFont typeface="Wingdings 2" pitchFamily="18" charset="2"/>
              <a:buNone/>
            </a:pPr>
            <a:endParaRPr lang="es-MX" smtClean="0"/>
          </a:p>
          <a:p>
            <a:pPr eaLnBrk="1" hangingPunct="1"/>
            <a:endParaRPr lang="es-MX" smtClean="0"/>
          </a:p>
        </p:txBody>
      </p:sp>
      <p:graphicFrame>
        <p:nvGraphicFramePr>
          <p:cNvPr id="4" name="3 Tabla"/>
          <p:cNvGraphicFramePr>
            <a:graphicFrameLocks noGrp="1"/>
          </p:cNvGraphicFramePr>
          <p:nvPr/>
        </p:nvGraphicFramePr>
        <p:xfrm>
          <a:off x="395288" y="2276475"/>
          <a:ext cx="8353425" cy="4032250"/>
        </p:xfrm>
        <a:graphic>
          <a:graphicData uri="http://schemas.openxmlformats.org/drawingml/2006/table">
            <a:tbl>
              <a:tblPr/>
              <a:tblGrid>
                <a:gridCol w="8352928"/>
              </a:tblGrid>
              <a:tr h="4032448">
                <a:tc>
                  <a:txBody>
                    <a:bodyPr/>
                    <a:lstStyle/>
                    <a:p>
                      <a:pPr algn="just">
                        <a:spcAft>
                          <a:spcPts val="0"/>
                        </a:spcAft>
                      </a:pPr>
                      <a:r>
                        <a:rPr lang="es-ES_tradnl" sz="2600" dirty="0" smtClean="0">
                          <a:latin typeface="Arial"/>
                          <a:ea typeface="SimSun"/>
                        </a:rPr>
                        <a:t>VIVIENDA</a:t>
                      </a:r>
                    </a:p>
                    <a:p>
                      <a:pPr algn="just">
                        <a:spcAft>
                          <a:spcPts val="0"/>
                        </a:spcAft>
                      </a:pPr>
                      <a:endParaRPr lang="es-MX" sz="2600" dirty="0">
                        <a:latin typeface="Times New Roman"/>
                        <a:ea typeface="SimSun"/>
                      </a:endParaRPr>
                    </a:p>
                    <a:p>
                      <a:pPr algn="just">
                        <a:spcAft>
                          <a:spcPts val="0"/>
                        </a:spcAft>
                      </a:pPr>
                      <a:r>
                        <a:rPr lang="es-ES_tradnl" sz="2600" dirty="0">
                          <a:latin typeface="Arial"/>
                          <a:ea typeface="SimSun"/>
                        </a:rPr>
                        <a:t>“La Vivienda, Necesidad Apremiante</a:t>
                      </a:r>
                      <a:r>
                        <a:rPr lang="es-ES_tradnl" sz="2600" dirty="0" smtClean="0">
                          <a:latin typeface="Arial"/>
                          <a:ea typeface="SimSun"/>
                        </a:rPr>
                        <a:t>”</a:t>
                      </a:r>
                    </a:p>
                    <a:p>
                      <a:pPr algn="just">
                        <a:spcAft>
                          <a:spcPts val="0"/>
                        </a:spcAft>
                      </a:pPr>
                      <a:endParaRPr lang="es-MX" sz="2600" dirty="0">
                        <a:latin typeface="Times New Roman"/>
                        <a:ea typeface="SimSun"/>
                      </a:endParaRPr>
                    </a:p>
                    <a:p>
                      <a:pPr algn="just">
                        <a:spcAft>
                          <a:spcPts val="0"/>
                        </a:spcAft>
                      </a:pPr>
                      <a:r>
                        <a:rPr lang="es-ES_tradnl" sz="2600" dirty="0">
                          <a:latin typeface="Arial"/>
                          <a:ea typeface="SimSun"/>
                        </a:rPr>
                        <a:t>Gaceta UNAM</a:t>
                      </a:r>
                      <a:endParaRPr lang="es-MX" sz="2600" dirty="0">
                        <a:latin typeface="Times New Roman"/>
                        <a:ea typeface="SimSun"/>
                      </a:endParaRPr>
                    </a:p>
                    <a:p>
                      <a:pPr algn="just">
                        <a:spcAft>
                          <a:spcPts val="0"/>
                        </a:spcAft>
                      </a:pPr>
                      <a:r>
                        <a:rPr lang="es-ES_tradnl" sz="2600" dirty="0">
                          <a:latin typeface="Arial"/>
                          <a:ea typeface="SimSun"/>
                        </a:rPr>
                        <a:t>México, D.F.</a:t>
                      </a:r>
                      <a:endParaRPr lang="es-MX" sz="2600" dirty="0">
                        <a:latin typeface="Times New Roman"/>
                        <a:ea typeface="SimSun"/>
                      </a:endParaRPr>
                    </a:p>
                    <a:p>
                      <a:pPr algn="just">
                        <a:spcAft>
                          <a:spcPts val="0"/>
                        </a:spcAft>
                      </a:pPr>
                      <a:r>
                        <a:rPr lang="es-ES_tradnl" sz="2600" dirty="0">
                          <a:latin typeface="Arial"/>
                          <a:ea typeface="SimSun"/>
                        </a:rPr>
                        <a:t>Vol. II, núm. 65</a:t>
                      </a:r>
                      <a:endParaRPr lang="es-MX" sz="2600" dirty="0">
                        <a:latin typeface="Times New Roman"/>
                        <a:ea typeface="SimSun"/>
                      </a:endParaRPr>
                    </a:p>
                    <a:p>
                      <a:pPr algn="just">
                        <a:spcAft>
                          <a:spcPts val="0"/>
                        </a:spcAft>
                      </a:pPr>
                      <a:r>
                        <a:rPr lang="es-ES_tradnl" sz="2600" dirty="0">
                          <a:latin typeface="Arial"/>
                          <a:ea typeface="SimSun"/>
                        </a:rPr>
                        <a:t>18 de septiembre de 1978</a:t>
                      </a:r>
                      <a:endParaRPr lang="es-MX" sz="2600" dirty="0">
                        <a:latin typeface="Times New Roman"/>
                        <a:ea typeface="SimSun"/>
                      </a:endParaRPr>
                    </a:p>
                    <a:p>
                      <a:pPr algn="just">
                        <a:spcAft>
                          <a:spcPts val="0"/>
                        </a:spcAft>
                      </a:pPr>
                      <a:r>
                        <a:rPr lang="es-ES_tradnl" sz="2600" dirty="0">
                          <a:latin typeface="Arial"/>
                          <a:ea typeface="SimSun"/>
                        </a:rPr>
                        <a:t>pp. 13-15</a:t>
                      </a:r>
                      <a:endParaRPr lang="es-MX" sz="2600" dirty="0">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Título"/>
          <p:cNvSpPr>
            <a:spLocks noGrp="1"/>
          </p:cNvSpPr>
          <p:nvPr>
            <p:ph type="title"/>
          </p:nvPr>
        </p:nvSpPr>
        <p:spPr>
          <a:xfrm>
            <a:off x="457200" y="704850"/>
            <a:ext cx="8229600" cy="636588"/>
          </a:xfrm>
        </p:spPr>
        <p:txBody>
          <a:bodyPr/>
          <a:lstStyle/>
          <a:p>
            <a:r>
              <a:rPr lang="es-MX" smtClean="0"/>
              <a:t>Bibliografía </a:t>
            </a:r>
          </a:p>
        </p:txBody>
      </p:sp>
      <p:sp>
        <p:nvSpPr>
          <p:cNvPr id="60419" name="2 Marcador de contenido"/>
          <p:cNvSpPr>
            <a:spLocks noGrp="1"/>
          </p:cNvSpPr>
          <p:nvPr>
            <p:ph idx="1"/>
          </p:nvPr>
        </p:nvSpPr>
        <p:spPr>
          <a:xfrm>
            <a:off x="468313" y="1628775"/>
            <a:ext cx="8229600" cy="4389438"/>
          </a:xfrm>
        </p:spPr>
        <p:txBody>
          <a:bodyPr/>
          <a:lstStyle/>
          <a:p>
            <a:pPr algn="just"/>
            <a:r>
              <a:rPr lang="es-ES" sz="2300" smtClean="0"/>
              <a:t>ALBARRÁN Vázquez, Mario y Escobar Valenzuela Gustavo (2004), Método de Investigación. El conocimiento, la ciencia y el proceso de investigación,  Publicaciones Cultural, 2ª reimpresión.</a:t>
            </a:r>
            <a:endParaRPr lang="es-MX" sz="2300" smtClean="0"/>
          </a:p>
          <a:p>
            <a:pPr algn="just"/>
            <a:endParaRPr lang="es-MX" sz="2300" smtClean="0"/>
          </a:p>
          <a:p>
            <a:pPr algn="just"/>
            <a:r>
              <a:rPr lang="es-ES" sz="2300" smtClean="0"/>
              <a:t>BAENA Paz (2007), Guillermina, </a:t>
            </a:r>
            <a:r>
              <a:rPr lang="es-ES" sz="2300" i="1" smtClean="0"/>
              <a:t>Metodología de la Investigación</a:t>
            </a:r>
            <a:r>
              <a:rPr lang="es-ES" sz="2300" smtClean="0"/>
              <a:t>, México, Grupo Editorial Patria, 11ª reimpresión.</a:t>
            </a:r>
            <a:endParaRPr lang="es-MX" sz="2300" smtClean="0"/>
          </a:p>
          <a:p>
            <a:pPr algn="just"/>
            <a:endParaRPr lang="es-MX" sz="2300" smtClean="0"/>
          </a:p>
          <a:p>
            <a:pPr algn="just"/>
            <a:r>
              <a:rPr lang="es-ES" sz="2300" smtClean="0"/>
              <a:t>GARCIA Roldán, José Luis (2003), </a:t>
            </a:r>
            <a:r>
              <a:rPr lang="es-ES" sz="2300" i="1" smtClean="0"/>
              <a:t>Cómo elaborar un proyecto de investigación</a:t>
            </a:r>
            <a:r>
              <a:rPr lang="es-ES" sz="2300" smtClean="0"/>
              <a:t>, San Vicente del Raspeig, Universidad de Alicante.</a:t>
            </a:r>
            <a:endParaRPr lang="es-MX" sz="2300" smtClean="0"/>
          </a:p>
          <a:p>
            <a:endParaRPr lang="es-MX" smtClean="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2 Marcador de contenido"/>
          <p:cNvSpPr>
            <a:spLocks noGrp="1"/>
          </p:cNvSpPr>
          <p:nvPr>
            <p:ph idx="1"/>
          </p:nvPr>
        </p:nvSpPr>
        <p:spPr>
          <a:xfrm>
            <a:off x="457200" y="476250"/>
            <a:ext cx="8229600" cy="5848350"/>
          </a:xfrm>
        </p:spPr>
        <p:txBody>
          <a:bodyPr/>
          <a:lstStyle/>
          <a:p>
            <a:pPr algn="just">
              <a:buFont typeface="Wingdings 2" pitchFamily="18" charset="2"/>
              <a:buNone/>
            </a:pPr>
            <a:endParaRPr lang="es-MX" sz="2300" smtClean="0"/>
          </a:p>
          <a:p>
            <a:pPr algn="just"/>
            <a:r>
              <a:rPr lang="es-ES" sz="2300" smtClean="0"/>
              <a:t>HERNÁNDEZ Sampieri, Roberto, </a:t>
            </a:r>
            <a:r>
              <a:rPr lang="es-ES" sz="2300" i="1" smtClean="0"/>
              <a:t>et al</a:t>
            </a:r>
            <a:r>
              <a:rPr lang="es-ES" sz="2300" smtClean="0"/>
              <a:t>. (2003), </a:t>
            </a:r>
            <a:r>
              <a:rPr lang="es-ES" sz="2300" i="1" smtClean="0"/>
              <a:t>Metodología de la investigación</a:t>
            </a:r>
            <a:r>
              <a:rPr lang="es-ES" sz="2300" smtClean="0"/>
              <a:t>, México, Mc Graw Hill, 3ª edición.</a:t>
            </a:r>
            <a:endParaRPr lang="es-MX" sz="2300" smtClean="0"/>
          </a:p>
          <a:p>
            <a:pPr algn="just"/>
            <a:endParaRPr lang="es-MX" sz="2300" smtClean="0"/>
          </a:p>
          <a:p>
            <a:pPr algn="just"/>
            <a:r>
              <a:rPr lang="es-ES" sz="2300" smtClean="0"/>
              <a:t>PARDIÑAS, Felipe (2005), </a:t>
            </a:r>
            <a:r>
              <a:rPr lang="es-ES" sz="2300" i="1" smtClean="0"/>
              <a:t>Metodología y técnicas de investigación en ciencias sociales</a:t>
            </a:r>
            <a:r>
              <a:rPr lang="es-ES" sz="2300" smtClean="0"/>
              <a:t>, México, Siglo XXI, 38ª edición.</a:t>
            </a:r>
            <a:endParaRPr lang="es-MX" sz="2300" smtClean="0"/>
          </a:p>
          <a:p>
            <a:pPr algn="just"/>
            <a:endParaRPr lang="es-MX" sz="2300" smtClean="0"/>
          </a:p>
          <a:p>
            <a:pPr algn="just"/>
            <a:r>
              <a:rPr lang="es-ES" sz="2300" smtClean="0"/>
              <a:t>RESENOS Díaz, Edmundo (1998), </a:t>
            </a:r>
            <a:r>
              <a:rPr lang="es-ES" sz="2300" i="1" smtClean="0"/>
              <a:t>Guía para la elaboración de protocolos de investigación</a:t>
            </a:r>
            <a:r>
              <a:rPr lang="es-ES" sz="2300" smtClean="0"/>
              <a:t>, México, Instituto Politécnico Nacional.</a:t>
            </a:r>
            <a:endParaRPr lang="es-MX" sz="2300" smtClean="0"/>
          </a:p>
          <a:p>
            <a:pPr algn="just"/>
            <a:endParaRPr lang="es-MX" sz="2300" smtClean="0"/>
          </a:p>
          <a:p>
            <a:pPr algn="just"/>
            <a:r>
              <a:rPr lang="es-ES" sz="2300" smtClean="0"/>
              <a:t>ROJAS Soriano, Raúl (1983). </a:t>
            </a:r>
            <a:r>
              <a:rPr lang="es-ES" sz="2300" i="1" smtClean="0"/>
              <a:t>Métodos para la investigación social (una proposición dialéctica)</a:t>
            </a:r>
            <a:r>
              <a:rPr lang="es-ES" sz="2300" smtClean="0"/>
              <a:t>, México, Folios Ediciones.</a:t>
            </a:r>
            <a:endParaRPr lang="es-MX" sz="2300" smtClean="0"/>
          </a:p>
          <a:p>
            <a:endParaRPr lang="es-MX"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p:txBody>
          <a:bodyPr/>
          <a:lstStyle/>
          <a:p>
            <a:pPr algn="ctr" eaLnBrk="1" hangingPunct="1"/>
            <a:r>
              <a:rPr lang="es-MX" smtClean="0"/>
              <a:t>Introducción </a:t>
            </a:r>
            <a:endParaRPr lang="es-ES" smtClean="0"/>
          </a:p>
        </p:txBody>
      </p:sp>
      <p:sp>
        <p:nvSpPr>
          <p:cNvPr id="18435" name="2 Marcador de contenido"/>
          <p:cNvSpPr>
            <a:spLocks noGrp="1"/>
          </p:cNvSpPr>
          <p:nvPr>
            <p:ph idx="1"/>
          </p:nvPr>
        </p:nvSpPr>
        <p:spPr/>
        <p:txBody>
          <a:bodyPr/>
          <a:lstStyle/>
          <a:p>
            <a:pPr eaLnBrk="1" hangingPunct="1">
              <a:buFont typeface="Wingdings 2" pitchFamily="18" charset="2"/>
              <a:buNone/>
            </a:pPr>
            <a:endParaRPr lang="es-MX" dirty="0" smtClean="0"/>
          </a:p>
          <a:p>
            <a:pPr algn="just" eaLnBrk="1" hangingPunct="1">
              <a:buFont typeface="Wingdings 2" pitchFamily="18" charset="2"/>
              <a:buNone/>
            </a:pPr>
            <a:r>
              <a:rPr lang="es-MX" dirty="0" smtClean="0"/>
              <a:t>    </a:t>
            </a:r>
            <a:r>
              <a:rPr lang="es-ES_tradnl" dirty="0" smtClean="0"/>
              <a:t>El </a:t>
            </a:r>
            <a:r>
              <a:rPr lang="es-ES_tradnl" dirty="0" smtClean="0"/>
              <a:t>estado del arte, </a:t>
            </a:r>
            <a:r>
              <a:rPr lang="es-ES_tradnl" dirty="0" smtClean="0"/>
              <a:t>llamado a veces también </a:t>
            </a:r>
            <a:r>
              <a:rPr lang="es-ES_tradnl" dirty="0" smtClean="0"/>
              <a:t>recopilación  </a:t>
            </a:r>
            <a:r>
              <a:rPr lang="es-ES_tradnl" dirty="0" smtClean="0"/>
              <a:t>conceptual, viene a ser un conjunto de ideas, que la mayoría de las veces son ya conocidas en una disciplina, que nos permite organizar los datos de la realidad y con ello lograr que de ellos puedan obtenerse nuevos conocimientos. En el cuerpo de la tesis, este marco teórico suele ir al principio, pues resultan indispensables puntos de partida para los siguientes pasos de análisis.</a:t>
            </a:r>
            <a:endParaRPr lang="es-MX" dirty="0" smtClean="0"/>
          </a:p>
          <a:p>
            <a:pPr algn="just" eaLnBrk="1" hangingPunct="1">
              <a:buFont typeface="Wingdings 2" pitchFamily="18" charset="2"/>
              <a:buNone/>
            </a:pPr>
            <a:endParaRPr lang="es-E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6 Marcador de contenido"/>
          <p:cNvSpPr>
            <a:spLocks noGrp="1"/>
          </p:cNvSpPr>
          <p:nvPr>
            <p:ph idx="1"/>
          </p:nvPr>
        </p:nvSpPr>
        <p:spPr>
          <a:xfrm>
            <a:off x="500063" y="857250"/>
            <a:ext cx="8229600" cy="4389438"/>
          </a:xfrm>
        </p:spPr>
        <p:txBody>
          <a:bodyPr/>
          <a:lstStyle/>
          <a:p>
            <a:pPr algn="just" eaLnBrk="1" hangingPunct="1"/>
            <a:r>
              <a:rPr lang="es-ES_tradnl" sz="2400" dirty="0" smtClean="0"/>
              <a:t>Este </a:t>
            </a:r>
            <a:r>
              <a:rPr lang="es-ES_tradnl" sz="2400" dirty="0" smtClean="0"/>
              <a:t>Estado del Arte </a:t>
            </a:r>
            <a:r>
              <a:rPr lang="es-ES_tradnl" sz="2400" dirty="0" smtClean="0"/>
              <a:t>nos </a:t>
            </a:r>
            <a:r>
              <a:rPr lang="es-ES_tradnl" sz="2400" dirty="0" smtClean="0"/>
              <a:t>lleva a reconsiderar el programa de investigación comparando el diseño de la prueba, decisiones y conclusiones con los de investigaciones ya publicadas (</a:t>
            </a:r>
            <a:r>
              <a:rPr lang="es-ES_tradnl" sz="2400" dirty="0" err="1" smtClean="0"/>
              <a:t>Pardiñas</a:t>
            </a:r>
            <a:r>
              <a:rPr lang="es-ES_tradnl" sz="2400" dirty="0" smtClean="0"/>
              <a:t>, 2005: 77).</a:t>
            </a:r>
            <a:endParaRPr lang="es-MX" dirty="0" smtClean="0"/>
          </a:p>
          <a:p>
            <a:pPr algn="just" eaLnBrk="1" hangingPunct="1"/>
            <a:endParaRPr lang="es-ES" dirty="0" smtClean="0"/>
          </a:p>
        </p:txBody>
      </p:sp>
      <p:pic>
        <p:nvPicPr>
          <p:cNvPr id="19459" name="Picture 3" descr="C:\Documents and Settings\acolin\Configuración local\Archivos temporales de Internet\Content.IE5\6T4L8BE1\MC900251743[1].wmf"/>
          <p:cNvPicPr>
            <a:picLocks noChangeAspect="1" noChangeArrowheads="1"/>
          </p:cNvPicPr>
          <p:nvPr/>
        </p:nvPicPr>
        <p:blipFill>
          <a:blip r:embed="rId2"/>
          <a:srcRect/>
          <a:stretch>
            <a:fillRect/>
          </a:stretch>
        </p:blipFill>
        <p:spPr bwMode="auto">
          <a:xfrm>
            <a:off x="4071938" y="3214688"/>
            <a:ext cx="3429000" cy="266065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3 Título"/>
          <p:cNvSpPr>
            <a:spLocks noGrp="1"/>
          </p:cNvSpPr>
          <p:nvPr>
            <p:ph type="title"/>
          </p:nvPr>
        </p:nvSpPr>
        <p:spPr>
          <a:xfrm>
            <a:off x="468313" y="549275"/>
            <a:ext cx="8229600" cy="1143000"/>
          </a:xfrm>
        </p:spPr>
        <p:txBody>
          <a:bodyPr/>
          <a:lstStyle/>
          <a:p>
            <a:pPr algn="ctr" eaLnBrk="1" hangingPunct="1"/>
            <a:r>
              <a:rPr lang="es-MX" smtClean="0"/>
              <a:t>Rojas Soriano</a:t>
            </a:r>
            <a:endParaRPr lang="es-ES" smtClean="0"/>
          </a:p>
        </p:txBody>
      </p:sp>
      <p:sp>
        <p:nvSpPr>
          <p:cNvPr id="20483" name="4 Marcador de contenido"/>
          <p:cNvSpPr>
            <a:spLocks noGrp="1"/>
          </p:cNvSpPr>
          <p:nvPr>
            <p:ph idx="1"/>
          </p:nvPr>
        </p:nvSpPr>
        <p:spPr/>
        <p:txBody>
          <a:bodyPr/>
          <a:lstStyle/>
          <a:p>
            <a:pPr algn="just" eaLnBrk="1" hangingPunct="1"/>
            <a:r>
              <a:rPr lang="es-ES_tradnl" sz="2300" smtClean="0"/>
              <a:t>Simultáneamente al planteamiento del problema y a la formulación de los objetivos de la investigación, se inicia el proceso de la fundamentación teórica de aquél, lo cual significa </a:t>
            </a:r>
            <a:r>
              <a:rPr lang="es-ES_tradnl" sz="2300" b="1" smtClean="0"/>
              <a:t>sustentar debidamente el problema en un cuerpo de conocimientos</a:t>
            </a:r>
            <a:r>
              <a:rPr lang="es-ES_tradnl" sz="2300" smtClean="0"/>
              <a:t>. Esto implica </a:t>
            </a:r>
            <a:r>
              <a:rPr lang="es-ES_tradnl" sz="2300" b="1" smtClean="0"/>
              <a:t>analizar y exponer aquellos elementos teóricos generales y particulares que se consideren correctos para guiar el proceso de investigación</a:t>
            </a:r>
            <a:r>
              <a:rPr lang="es-ES_tradnl" sz="2300" smtClean="0"/>
              <a:t> (marco teórico).</a:t>
            </a:r>
            <a:endParaRPr lang="es-MX" sz="2300" smtClean="0"/>
          </a:p>
          <a:p>
            <a:pPr eaLnBrk="1" hangingPunct="1">
              <a:buFont typeface="Wingdings 2" pitchFamily="18" charset="2"/>
              <a:buNone/>
            </a:pPr>
            <a:endParaRPr lang="es-MX" smtClean="0"/>
          </a:p>
          <a:p>
            <a:pPr eaLnBrk="1" hangingPunct="1">
              <a:buFont typeface="Wingdings 2" pitchFamily="18" charset="2"/>
              <a:buNone/>
            </a:pPr>
            <a:endParaRPr lang="es-ES" smtClean="0"/>
          </a:p>
          <a:p>
            <a:pPr eaLnBrk="1" hangingPunct="1"/>
            <a:endParaRPr lang="es-E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2 Marcador de contenido"/>
          <p:cNvSpPr>
            <a:spLocks noGrp="1"/>
          </p:cNvSpPr>
          <p:nvPr>
            <p:ph idx="1"/>
          </p:nvPr>
        </p:nvSpPr>
        <p:spPr>
          <a:xfrm>
            <a:off x="457200" y="908050"/>
            <a:ext cx="8229600" cy="5416550"/>
          </a:xfrm>
        </p:spPr>
        <p:txBody>
          <a:bodyPr/>
          <a:lstStyle/>
          <a:p>
            <a:pPr algn="just" eaLnBrk="1" hangingPunct="1"/>
            <a:r>
              <a:rPr lang="es-ES_tradnl" sz="2300" smtClean="0"/>
              <a:t>Los tres niveles que en una investigación aplicada deben considerarse para construir el marco teórico y conceptual pueden describirse así:</a:t>
            </a:r>
            <a:endParaRPr lang="es-MX" sz="2300" smtClean="0"/>
          </a:p>
          <a:p>
            <a:pPr eaLnBrk="1" hangingPunct="1">
              <a:buFont typeface="Wingdings 2" pitchFamily="18" charset="2"/>
              <a:buNone/>
            </a:pPr>
            <a:endParaRPr lang="es-ES_tradnl" smtClean="0"/>
          </a:p>
        </p:txBody>
      </p:sp>
      <p:graphicFrame>
        <p:nvGraphicFramePr>
          <p:cNvPr id="5" name="4 Diagrama"/>
          <p:cNvGraphicFramePr/>
          <p:nvPr/>
        </p:nvGraphicFramePr>
        <p:xfrm>
          <a:off x="611560" y="2420888"/>
          <a:ext cx="820891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p:txBody>
          <a:bodyPr/>
          <a:lstStyle/>
          <a:p>
            <a:pPr algn="ctr" eaLnBrk="1" hangingPunct="1"/>
            <a:r>
              <a:rPr lang="es-MX" smtClean="0"/>
              <a:t>Felipe Pardiñas</a:t>
            </a:r>
          </a:p>
        </p:txBody>
      </p:sp>
      <p:sp>
        <p:nvSpPr>
          <p:cNvPr id="22531" name="2 Marcador de contenido"/>
          <p:cNvSpPr>
            <a:spLocks noGrp="1"/>
          </p:cNvSpPr>
          <p:nvPr>
            <p:ph idx="1"/>
          </p:nvPr>
        </p:nvSpPr>
        <p:spPr>
          <a:xfrm>
            <a:off x="457200" y="2133600"/>
            <a:ext cx="8229600" cy="1008063"/>
          </a:xfrm>
        </p:spPr>
        <p:txBody>
          <a:bodyPr/>
          <a:lstStyle/>
          <a:p>
            <a:pPr eaLnBrk="1" hangingPunct="1"/>
            <a:r>
              <a:rPr lang="es-ES" sz="2300" smtClean="0"/>
              <a:t>El llamado marco teórico es un instrumento de crítica de la investigación anterior a la ejecución de la misma.</a:t>
            </a:r>
          </a:p>
          <a:p>
            <a:pPr eaLnBrk="1" hangingPunct="1"/>
            <a:endParaRPr lang="es-ES" sz="2300" smtClean="0"/>
          </a:p>
          <a:p>
            <a:pPr eaLnBrk="1" hangingPunct="1"/>
            <a:endParaRPr lang="es-ES" sz="2300" smtClean="0"/>
          </a:p>
          <a:p>
            <a:pPr eaLnBrk="1" hangingPunct="1"/>
            <a:endParaRPr lang="es-ES" sz="2300" smtClean="0"/>
          </a:p>
          <a:p>
            <a:pPr eaLnBrk="1" hangingPunct="1"/>
            <a:endParaRPr lang="es-ES" sz="2300" smtClean="0"/>
          </a:p>
          <a:p>
            <a:pPr eaLnBrk="1" hangingPunct="1">
              <a:buFont typeface="Wingdings 2" pitchFamily="18" charset="2"/>
              <a:buNone/>
            </a:pPr>
            <a:endParaRPr lang="es-MX" smtClean="0"/>
          </a:p>
          <a:p>
            <a:pPr eaLnBrk="1" hangingPunct="1"/>
            <a:endParaRPr lang="es-MX" smtClean="0"/>
          </a:p>
        </p:txBody>
      </p:sp>
      <p:pic>
        <p:nvPicPr>
          <p:cNvPr id="22532" name="Picture 2" descr="C:\Documents and Settings\acolin\Configuración local\Archivos temporales de Internet\Content.IE5\KH45W5IV\MC900334260[1].wmf"/>
          <p:cNvPicPr>
            <a:picLocks noChangeAspect="1" noChangeArrowheads="1"/>
          </p:cNvPicPr>
          <p:nvPr/>
        </p:nvPicPr>
        <p:blipFill>
          <a:blip r:embed="rId2"/>
          <a:srcRect/>
          <a:stretch>
            <a:fillRect/>
          </a:stretch>
        </p:blipFill>
        <p:spPr bwMode="auto">
          <a:xfrm>
            <a:off x="1000125" y="3214688"/>
            <a:ext cx="2357438" cy="2571750"/>
          </a:xfrm>
          <a:prstGeom prst="rect">
            <a:avLst/>
          </a:prstGeom>
          <a:noFill/>
          <a:ln w="9525">
            <a:noFill/>
            <a:miter lim="800000"/>
            <a:headEnd/>
            <a:tailEnd/>
          </a:ln>
        </p:spPr>
      </p:pic>
      <p:sp>
        <p:nvSpPr>
          <p:cNvPr id="5" name="4 CuadroTexto"/>
          <p:cNvSpPr txBox="1"/>
          <p:nvPr/>
        </p:nvSpPr>
        <p:spPr>
          <a:xfrm>
            <a:off x="3851275" y="3141663"/>
            <a:ext cx="4897438" cy="3200400"/>
          </a:xfrm>
          <a:prstGeom prst="rect">
            <a:avLst/>
          </a:prstGeom>
          <a:noFill/>
        </p:spPr>
        <p:txBody>
          <a:bodyPr>
            <a:spAutoFit/>
          </a:bodyPr>
          <a:lstStyle/>
          <a:p>
            <a:pPr algn="just">
              <a:defRPr/>
            </a:pPr>
            <a:r>
              <a:rPr lang="es-ES" sz="2300" dirty="0">
                <a:latin typeface="+mn-lt"/>
              </a:rPr>
              <a:t>I</a:t>
            </a:r>
            <a:r>
              <a:rPr lang="es-ES" sz="2300" b="1" dirty="0">
                <a:latin typeface="+mn-lt"/>
              </a:rPr>
              <a:t>ncluye una reconsideración del programa de investigación comparando el diseño de la prueba, decisiones y conclusiones con los de investigaciones ya publicadas</a:t>
            </a:r>
            <a:r>
              <a:rPr lang="es-ES" sz="2300" dirty="0">
                <a:latin typeface="+mn-lt"/>
              </a:rPr>
              <a:t>. Sin este análisis la bibliografía no sirve como marco teórico de la investigación.</a:t>
            </a:r>
            <a:endParaRPr lang="es-MX" sz="2300" dirty="0">
              <a:latin typeface="+mn-lt"/>
            </a:endParaRPr>
          </a:p>
          <a:p>
            <a:pPr>
              <a:defRPr/>
            </a:pPr>
            <a:endParaRPr lang="es-MX"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ppt/theme/themeOverride2.xml><?xml version="1.0" encoding="utf-8"?>
<a:themeOverride xmlns:a="http://schemas.openxmlformats.org/drawingml/2006/main">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docProps/app.xml><?xml version="1.0" encoding="utf-8"?>
<Properties xmlns="http://schemas.openxmlformats.org/officeDocument/2006/extended-properties" xmlns:vt="http://schemas.openxmlformats.org/officeDocument/2006/docPropsVTypes">
  <TotalTime>378</TotalTime>
  <Words>3458</Words>
  <Application>Microsoft Office PowerPoint</Application>
  <PresentationFormat>Presentación en pantalla (4:3)</PresentationFormat>
  <Paragraphs>257</Paragraphs>
  <Slides>47</Slides>
  <Notes>2</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47</vt:i4>
      </vt:variant>
    </vt:vector>
  </HeadingPairs>
  <TitlesOfParts>
    <vt:vector size="55" baseType="lpstr">
      <vt:lpstr>SimSun</vt:lpstr>
      <vt:lpstr>Arial</vt:lpstr>
      <vt:lpstr>Calibri</vt:lpstr>
      <vt:lpstr>Constantia</vt:lpstr>
      <vt:lpstr>Poor Richard</vt:lpstr>
      <vt:lpstr>Times New Roman</vt:lpstr>
      <vt:lpstr>Wingdings 2</vt:lpstr>
      <vt:lpstr>Flujo</vt:lpstr>
      <vt:lpstr>UNIVERSIDAD AUTONOMA DEL ESTADO DE MÉXICO  FACULTAD DE CIENCIAS POLITICAS Y SOCIALES</vt:lpstr>
      <vt:lpstr>PRESENTACIÓN</vt:lpstr>
      <vt:lpstr>ESTRUCTURA DE LAS UNIDADES DE APRENDIZAJE</vt:lpstr>
      <vt:lpstr>UNIDAD II Construyendo el Estado del  Arte</vt:lpstr>
      <vt:lpstr>Introducción </vt:lpstr>
      <vt:lpstr>Presentación de PowerPoint</vt:lpstr>
      <vt:lpstr>Rojas Soriano</vt:lpstr>
      <vt:lpstr>Presentación de PowerPoint</vt:lpstr>
      <vt:lpstr>Felipe Pardiñas</vt:lpstr>
      <vt:lpstr>Felipe Pardiñas</vt:lpstr>
      <vt:lpstr>Roberto Hernández Sampieri </vt:lpstr>
      <vt:lpstr>Presentación de PowerPoint</vt:lpstr>
      <vt:lpstr>Presentación de PowerPoint</vt:lpstr>
      <vt:lpstr>Presentación de PowerPoint</vt:lpstr>
      <vt:lpstr>Etapas: </vt:lpstr>
      <vt:lpstr>Revisión de la literatura</vt:lpstr>
      <vt:lpstr>Detección de la literatura y otros documentos</vt:lpstr>
      <vt:lpstr>Presentación de PowerPoint</vt:lpstr>
      <vt:lpstr>Presentación de PowerPoint</vt:lpstr>
      <vt:lpstr>Extracción y recopilación de la información de interés de  la literatura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Edmundo Resenos Díaz</vt:lpstr>
      <vt:lpstr>Presentación de PowerPoint</vt:lpstr>
      <vt:lpstr>Investigación documental</vt:lpstr>
      <vt:lpstr>Tipos de fichas de trabajo.</vt:lpstr>
      <vt:lpstr>Presentación de PowerPoint</vt:lpstr>
      <vt:lpstr>Presentación de PowerPoint</vt:lpstr>
      <vt:lpstr>Presentación de PowerPoint</vt:lpstr>
      <vt:lpstr>Presentación de PowerPoint</vt:lpstr>
      <vt:lpstr>Presentación de PowerPoint</vt:lpstr>
      <vt:lpstr>Ficha bibliográfica y hemerográfico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Bibliografía </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AUTONOMA DEL ESTADO DE MÉXICO  FACULTAD DE CIENCIAS POLITICAS Y SOCIALES</dc:title>
  <dc:creator>alejandra</dc:creator>
  <cp:lastModifiedBy>Sofi HC</cp:lastModifiedBy>
  <cp:revision>31</cp:revision>
  <dcterms:created xsi:type="dcterms:W3CDTF">2013-09-23T16:17:13Z</dcterms:created>
  <dcterms:modified xsi:type="dcterms:W3CDTF">2017-10-21T03:10:37Z</dcterms:modified>
</cp:coreProperties>
</file>