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60EADC-4608-4E0E-8A0E-8C0771C9FC6E}" type="doc">
      <dgm:prSet loTypeId="urn:microsoft.com/office/officeart/2005/8/layout/radia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12722A2-05CE-46C9-BC7A-E15CFE363063}">
      <dgm:prSet phldrT="[Texto]"/>
      <dgm:spPr/>
      <dgm:t>
        <a:bodyPr/>
        <a:lstStyle/>
        <a:p>
          <a:r>
            <a:rPr lang="es-MX" dirty="0" err="1" smtClean="0"/>
            <a:t>Macroelementos</a:t>
          </a:r>
          <a:endParaRPr lang="es-MX" dirty="0"/>
        </a:p>
      </dgm:t>
    </dgm:pt>
    <dgm:pt modelId="{C202DE45-E1A4-49E5-81C0-2D35AD725145}" type="parTrans" cxnId="{53C41E58-C8EE-417F-8CBA-BBF3B901BB12}">
      <dgm:prSet/>
      <dgm:spPr/>
      <dgm:t>
        <a:bodyPr/>
        <a:lstStyle/>
        <a:p>
          <a:endParaRPr lang="es-MX"/>
        </a:p>
      </dgm:t>
    </dgm:pt>
    <dgm:pt modelId="{0A24279A-2415-4AEA-8AC7-C46DDA5B7D59}" type="sibTrans" cxnId="{53C41E58-C8EE-417F-8CBA-BBF3B901BB12}">
      <dgm:prSet/>
      <dgm:spPr/>
      <dgm:t>
        <a:bodyPr/>
        <a:lstStyle/>
        <a:p>
          <a:endParaRPr lang="es-MX"/>
        </a:p>
      </dgm:t>
    </dgm:pt>
    <dgm:pt modelId="{8CDAA6EC-8CF5-46C1-8FCA-F8BFDA530067}">
      <dgm:prSet phldrT="[Texto]"/>
      <dgm:spPr/>
      <dgm:t>
        <a:bodyPr/>
        <a:lstStyle/>
        <a:p>
          <a:r>
            <a:rPr lang="es-MX" dirty="0" smtClean="0"/>
            <a:t>Sodio</a:t>
          </a:r>
          <a:endParaRPr lang="es-MX" dirty="0"/>
        </a:p>
      </dgm:t>
    </dgm:pt>
    <dgm:pt modelId="{A6B838BF-7921-4C74-936A-10ABEFDF694B}" type="parTrans" cxnId="{CF74B8B1-F4F4-4083-B90F-8E74ECC3363E}">
      <dgm:prSet/>
      <dgm:spPr/>
      <dgm:t>
        <a:bodyPr/>
        <a:lstStyle/>
        <a:p>
          <a:endParaRPr lang="es-MX"/>
        </a:p>
      </dgm:t>
    </dgm:pt>
    <dgm:pt modelId="{84309D8B-B3C9-47D2-AF10-8996D7634502}" type="sibTrans" cxnId="{CF74B8B1-F4F4-4083-B90F-8E74ECC3363E}">
      <dgm:prSet/>
      <dgm:spPr/>
      <dgm:t>
        <a:bodyPr/>
        <a:lstStyle/>
        <a:p>
          <a:endParaRPr lang="es-MX"/>
        </a:p>
      </dgm:t>
    </dgm:pt>
    <dgm:pt modelId="{D487EC7A-1420-4833-9A76-20120AA9EEB4}">
      <dgm:prSet phldrT="[Texto]"/>
      <dgm:spPr/>
      <dgm:t>
        <a:bodyPr/>
        <a:lstStyle/>
        <a:p>
          <a:r>
            <a:rPr lang="es-MX" dirty="0" smtClean="0"/>
            <a:t>Potasio</a:t>
          </a:r>
          <a:endParaRPr lang="es-MX" dirty="0"/>
        </a:p>
      </dgm:t>
    </dgm:pt>
    <dgm:pt modelId="{0494E63E-B3EE-49D0-98D1-5BF9C8213508}" type="parTrans" cxnId="{C9363BD9-3A58-4C51-B88F-DF29E60D9519}">
      <dgm:prSet/>
      <dgm:spPr/>
      <dgm:t>
        <a:bodyPr/>
        <a:lstStyle/>
        <a:p>
          <a:endParaRPr lang="es-MX"/>
        </a:p>
      </dgm:t>
    </dgm:pt>
    <dgm:pt modelId="{2D7FEA25-ADAA-4741-9671-ED58618C5D22}" type="sibTrans" cxnId="{C9363BD9-3A58-4C51-B88F-DF29E60D9519}">
      <dgm:prSet/>
      <dgm:spPr/>
      <dgm:t>
        <a:bodyPr/>
        <a:lstStyle/>
        <a:p>
          <a:endParaRPr lang="es-MX"/>
        </a:p>
      </dgm:t>
    </dgm:pt>
    <dgm:pt modelId="{6201F23F-08D8-4AFB-8649-499FB3AB2BB4}">
      <dgm:prSet phldrT="[Texto]"/>
      <dgm:spPr/>
      <dgm:t>
        <a:bodyPr/>
        <a:lstStyle/>
        <a:p>
          <a:r>
            <a:rPr lang="es-MX" dirty="0" smtClean="0"/>
            <a:t>Calcio</a:t>
          </a:r>
          <a:endParaRPr lang="es-MX" dirty="0"/>
        </a:p>
      </dgm:t>
    </dgm:pt>
    <dgm:pt modelId="{CE02763B-F65D-45B9-BC54-4711BD9E4148}" type="parTrans" cxnId="{D6C0B689-4BE6-47D2-835B-70E9E383C6D3}">
      <dgm:prSet/>
      <dgm:spPr/>
      <dgm:t>
        <a:bodyPr/>
        <a:lstStyle/>
        <a:p>
          <a:endParaRPr lang="es-MX"/>
        </a:p>
      </dgm:t>
    </dgm:pt>
    <dgm:pt modelId="{0C12B9A5-4149-425C-A154-675A0828EA83}" type="sibTrans" cxnId="{D6C0B689-4BE6-47D2-835B-70E9E383C6D3}">
      <dgm:prSet/>
      <dgm:spPr/>
      <dgm:t>
        <a:bodyPr/>
        <a:lstStyle/>
        <a:p>
          <a:endParaRPr lang="es-MX"/>
        </a:p>
      </dgm:t>
    </dgm:pt>
    <dgm:pt modelId="{2FC10A20-1BBB-41BC-AC5B-527AC3BCE9CF}">
      <dgm:prSet phldrT="[Texto]"/>
      <dgm:spPr/>
      <dgm:t>
        <a:bodyPr/>
        <a:lstStyle/>
        <a:p>
          <a:r>
            <a:rPr lang="es-MX" smtClean="0"/>
            <a:t>Fósforo</a:t>
          </a:r>
          <a:endParaRPr lang="es-MX" dirty="0"/>
        </a:p>
      </dgm:t>
    </dgm:pt>
    <dgm:pt modelId="{80A8EFCC-C4A7-4E43-8414-8C57797C2E49}" type="parTrans" cxnId="{4EDDACB9-78B2-41F4-83C1-265ED19D4904}">
      <dgm:prSet/>
      <dgm:spPr/>
      <dgm:t>
        <a:bodyPr/>
        <a:lstStyle/>
        <a:p>
          <a:endParaRPr lang="es-MX"/>
        </a:p>
      </dgm:t>
    </dgm:pt>
    <dgm:pt modelId="{2DEBD819-4CF6-47C2-88E4-188F115E11A9}" type="sibTrans" cxnId="{4EDDACB9-78B2-41F4-83C1-265ED19D4904}">
      <dgm:prSet/>
      <dgm:spPr/>
      <dgm:t>
        <a:bodyPr/>
        <a:lstStyle/>
        <a:p>
          <a:endParaRPr lang="es-MX"/>
        </a:p>
      </dgm:t>
    </dgm:pt>
    <dgm:pt modelId="{05AA05CA-8D99-4C61-9CDE-7ABC08ACC8F0}">
      <dgm:prSet/>
      <dgm:spPr/>
      <dgm:t>
        <a:bodyPr/>
        <a:lstStyle/>
        <a:p>
          <a:r>
            <a:rPr lang="es-MX" dirty="0" smtClean="0"/>
            <a:t>Magnesio</a:t>
          </a:r>
          <a:endParaRPr lang="es-MX" dirty="0"/>
        </a:p>
      </dgm:t>
    </dgm:pt>
    <dgm:pt modelId="{7056B505-965E-46A2-8172-278EAD84C890}" type="parTrans" cxnId="{381AE533-AF63-4DC1-92DF-2065E23CEB42}">
      <dgm:prSet/>
      <dgm:spPr/>
      <dgm:t>
        <a:bodyPr/>
        <a:lstStyle/>
        <a:p>
          <a:endParaRPr lang="es-MX"/>
        </a:p>
      </dgm:t>
    </dgm:pt>
    <dgm:pt modelId="{44F15CE2-7105-4551-88A1-13D557844B7D}" type="sibTrans" cxnId="{381AE533-AF63-4DC1-92DF-2065E23CEB42}">
      <dgm:prSet/>
      <dgm:spPr/>
      <dgm:t>
        <a:bodyPr/>
        <a:lstStyle/>
        <a:p>
          <a:endParaRPr lang="es-MX"/>
        </a:p>
      </dgm:t>
    </dgm:pt>
    <dgm:pt modelId="{DA01F2BB-CC2A-423D-AB7B-FF1C8DB6C1FF}">
      <dgm:prSet/>
      <dgm:spPr/>
      <dgm:t>
        <a:bodyPr/>
        <a:lstStyle/>
        <a:p>
          <a:r>
            <a:rPr lang="es-MX" dirty="0" smtClean="0"/>
            <a:t>Cloro</a:t>
          </a:r>
          <a:endParaRPr lang="es-MX" dirty="0"/>
        </a:p>
      </dgm:t>
    </dgm:pt>
    <dgm:pt modelId="{7EFDD40A-91AD-4FE1-9D70-B580C98970D4}" type="parTrans" cxnId="{7C7212C3-CC9A-41CC-BE91-918565ACF61C}">
      <dgm:prSet/>
      <dgm:spPr/>
      <dgm:t>
        <a:bodyPr/>
        <a:lstStyle/>
        <a:p>
          <a:endParaRPr lang="es-MX"/>
        </a:p>
      </dgm:t>
    </dgm:pt>
    <dgm:pt modelId="{01B36882-9C3C-4246-9728-562ABD18A1C6}" type="sibTrans" cxnId="{7C7212C3-CC9A-41CC-BE91-918565ACF61C}">
      <dgm:prSet/>
      <dgm:spPr/>
      <dgm:t>
        <a:bodyPr/>
        <a:lstStyle/>
        <a:p>
          <a:endParaRPr lang="es-MX"/>
        </a:p>
      </dgm:t>
    </dgm:pt>
    <dgm:pt modelId="{724215A7-1389-43F5-96F6-84A8C37FEEC6}">
      <dgm:prSet/>
      <dgm:spPr/>
      <dgm:t>
        <a:bodyPr/>
        <a:lstStyle/>
        <a:p>
          <a:r>
            <a:rPr lang="es-MX" dirty="0" smtClean="0"/>
            <a:t>Azufre</a:t>
          </a:r>
          <a:endParaRPr lang="es-MX" dirty="0"/>
        </a:p>
      </dgm:t>
    </dgm:pt>
    <dgm:pt modelId="{D3F27DC7-181A-4F19-B39C-36C71496E957}" type="parTrans" cxnId="{9E3F5A6C-4C83-466E-AC6C-EA5E32B7395F}">
      <dgm:prSet/>
      <dgm:spPr/>
      <dgm:t>
        <a:bodyPr/>
        <a:lstStyle/>
        <a:p>
          <a:endParaRPr lang="es-MX"/>
        </a:p>
      </dgm:t>
    </dgm:pt>
    <dgm:pt modelId="{EC57EDC4-713F-468E-88BC-BBDEAB138BD9}" type="sibTrans" cxnId="{9E3F5A6C-4C83-466E-AC6C-EA5E32B7395F}">
      <dgm:prSet/>
      <dgm:spPr/>
      <dgm:t>
        <a:bodyPr/>
        <a:lstStyle/>
        <a:p>
          <a:endParaRPr lang="es-MX"/>
        </a:p>
      </dgm:t>
    </dgm:pt>
    <dgm:pt modelId="{40643FCC-32E3-45F3-BCD1-EF5C8BEB7BF2}" type="pres">
      <dgm:prSet presAssocID="{7760EADC-4608-4E0E-8A0E-8C0771C9FC6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D9044D-CE9D-42DD-AFD3-115E4B4D2DB8}" type="pres">
      <dgm:prSet presAssocID="{D12722A2-05CE-46C9-BC7A-E15CFE363063}" presName="centerShape" presStyleLbl="node0" presStyleIdx="0" presStyleCnt="1" custScaleX="212240"/>
      <dgm:spPr/>
      <dgm:t>
        <a:bodyPr/>
        <a:lstStyle/>
        <a:p>
          <a:endParaRPr lang="es-MX"/>
        </a:p>
      </dgm:t>
    </dgm:pt>
    <dgm:pt modelId="{969E5B97-66BB-4A3E-BBC2-87607227163A}" type="pres">
      <dgm:prSet presAssocID="{A6B838BF-7921-4C74-936A-10ABEFDF694B}" presName="Name9" presStyleLbl="parChTrans1D2" presStyleIdx="0" presStyleCnt="7"/>
      <dgm:spPr/>
      <dgm:t>
        <a:bodyPr/>
        <a:lstStyle/>
        <a:p>
          <a:endParaRPr lang="es-MX"/>
        </a:p>
      </dgm:t>
    </dgm:pt>
    <dgm:pt modelId="{59EFDBB3-65C7-4B84-999B-7C80B5F9C330}" type="pres">
      <dgm:prSet presAssocID="{A6B838BF-7921-4C74-936A-10ABEFDF694B}" presName="connTx" presStyleLbl="parChTrans1D2" presStyleIdx="0" presStyleCnt="7"/>
      <dgm:spPr/>
      <dgm:t>
        <a:bodyPr/>
        <a:lstStyle/>
        <a:p>
          <a:endParaRPr lang="es-MX"/>
        </a:p>
      </dgm:t>
    </dgm:pt>
    <dgm:pt modelId="{66BE7DC4-86B7-4CE4-AE70-83D87BB95B1E}" type="pres">
      <dgm:prSet presAssocID="{8CDAA6EC-8CF5-46C1-8FCA-F8BFDA53006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9F0019-2B25-4E97-9142-FE29E45C3718}" type="pres">
      <dgm:prSet presAssocID="{0494E63E-B3EE-49D0-98D1-5BF9C8213508}" presName="Name9" presStyleLbl="parChTrans1D2" presStyleIdx="1" presStyleCnt="7"/>
      <dgm:spPr/>
      <dgm:t>
        <a:bodyPr/>
        <a:lstStyle/>
        <a:p>
          <a:endParaRPr lang="es-MX"/>
        </a:p>
      </dgm:t>
    </dgm:pt>
    <dgm:pt modelId="{291CB95B-1664-4846-95FD-13C105EB5B66}" type="pres">
      <dgm:prSet presAssocID="{0494E63E-B3EE-49D0-98D1-5BF9C8213508}" presName="connTx" presStyleLbl="parChTrans1D2" presStyleIdx="1" presStyleCnt="7"/>
      <dgm:spPr/>
      <dgm:t>
        <a:bodyPr/>
        <a:lstStyle/>
        <a:p>
          <a:endParaRPr lang="es-MX"/>
        </a:p>
      </dgm:t>
    </dgm:pt>
    <dgm:pt modelId="{50A3E83E-CD55-4C0B-8E05-B65981D31543}" type="pres">
      <dgm:prSet presAssocID="{D487EC7A-1420-4833-9A76-20120AA9EEB4}" presName="node" presStyleLbl="node1" presStyleIdx="1" presStyleCnt="7" custRadScaleRad="134066" custRadScaleInc="433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B5BBE5-2BB0-4199-BB20-66076159BB7A}" type="pres">
      <dgm:prSet presAssocID="{CE02763B-F65D-45B9-BC54-4711BD9E4148}" presName="Name9" presStyleLbl="parChTrans1D2" presStyleIdx="2" presStyleCnt="7"/>
      <dgm:spPr/>
      <dgm:t>
        <a:bodyPr/>
        <a:lstStyle/>
        <a:p>
          <a:endParaRPr lang="es-MX"/>
        </a:p>
      </dgm:t>
    </dgm:pt>
    <dgm:pt modelId="{FE66BA61-6B05-47C2-B81C-6323066F5778}" type="pres">
      <dgm:prSet presAssocID="{CE02763B-F65D-45B9-BC54-4711BD9E4148}" presName="connTx" presStyleLbl="parChTrans1D2" presStyleIdx="2" presStyleCnt="7"/>
      <dgm:spPr/>
      <dgm:t>
        <a:bodyPr/>
        <a:lstStyle/>
        <a:p>
          <a:endParaRPr lang="es-MX"/>
        </a:p>
      </dgm:t>
    </dgm:pt>
    <dgm:pt modelId="{C5BADDF1-407A-495F-A7CD-D45FA7C6CCD2}" type="pres">
      <dgm:prSet presAssocID="{6201F23F-08D8-4AFB-8649-499FB3AB2BB4}" presName="node" presStyleLbl="node1" presStyleIdx="2" presStyleCnt="7" custRadScaleRad="154953" custRadScaleInc="-106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4DC33-6F1D-4701-983D-B444010E475C}" type="pres">
      <dgm:prSet presAssocID="{80A8EFCC-C4A7-4E43-8414-8C57797C2E49}" presName="Name9" presStyleLbl="parChTrans1D2" presStyleIdx="3" presStyleCnt="7"/>
      <dgm:spPr/>
      <dgm:t>
        <a:bodyPr/>
        <a:lstStyle/>
        <a:p>
          <a:endParaRPr lang="es-MX"/>
        </a:p>
      </dgm:t>
    </dgm:pt>
    <dgm:pt modelId="{CB1484F6-2194-463F-88D6-20F192C03FBC}" type="pres">
      <dgm:prSet presAssocID="{80A8EFCC-C4A7-4E43-8414-8C57797C2E49}" presName="connTx" presStyleLbl="parChTrans1D2" presStyleIdx="3" presStyleCnt="7"/>
      <dgm:spPr/>
      <dgm:t>
        <a:bodyPr/>
        <a:lstStyle/>
        <a:p>
          <a:endParaRPr lang="es-MX"/>
        </a:p>
      </dgm:t>
    </dgm:pt>
    <dgm:pt modelId="{A139A120-E1A3-4FDC-81E0-67B671F25A06}" type="pres">
      <dgm:prSet presAssocID="{2FC10A20-1BBB-41BC-AC5B-527AC3BCE9CF}" presName="node" presStyleLbl="node1" presStyleIdx="3" presStyleCnt="7" custRadScaleRad="115296" custRadScaleInc="-576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519B86-123A-4325-9FD2-7E907276D987}" type="pres">
      <dgm:prSet presAssocID="{7056B505-965E-46A2-8172-278EAD84C890}" presName="Name9" presStyleLbl="parChTrans1D2" presStyleIdx="4" presStyleCnt="7"/>
      <dgm:spPr/>
      <dgm:t>
        <a:bodyPr/>
        <a:lstStyle/>
        <a:p>
          <a:endParaRPr lang="es-MX"/>
        </a:p>
      </dgm:t>
    </dgm:pt>
    <dgm:pt modelId="{74BAABA2-D34D-49A8-8F4C-348FF226ADF5}" type="pres">
      <dgm:prSet presAssocID="{7056B505-965E-46A2-8172-278EAD84C890}" presName="connTx" presStyleLbl="parChTrans1D2" presStyleIdx="4" presStyleCnt="7"/>
      <dgm:spPr/>
      <dgm:t>
        <a:bodyPr/>
        <a:lstStyle/>
        <a:p>
          <a:endParaRPr lang="es-MX"/>
        </a:p>
      </dgm:t>
    </dgm:pt>
    <dgm:pt modelId="{3E265565-C37F-435F-89E2-4BEE76AC764D}" type="pres">
      <dgm:prSet presAssocID="{05AA05CA-8D99-4C61-9CDE-7ABC08ACC8F0}" presName="node" presStyleLbl="node1" presStyleIdx="4" presStyleCnt="7" custRadScaleRad="106758" custRadScaleInc="332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98D03E-9D50-4570-8377-F3FABD1A2C72}" type="pres">
      <dgm:prSet presAssocID="{7EFDD40A-91AD-4FE1-9D70-B580C98970D4}" presName="Name9" presStyleLbl="parChTrans1D2" presStyleIdx="5" presStyleCnt="7"/>
      <dgm:spPr/>
      <dgm:t>
        <a:bodyPr/>
        <a:lstStyle/>
        <a:p>
          <a:endParaRPr lang="es-MX"/>
        </a:p>
      </dgm:t>
    </dgm:pt>
    <dgm:pt modelId="{97118FB8-CBE7-4FD3-A3BB-9B3BD5337362}" type="pres">
      <dgm:prSet presAssocID="{7EFDD40A-91AD-4FE1-9D70-B580C98970D4}" presName="connTx" presStyleLbl="parChTrans1D2" presStyleIdx="5" presStyleCnt="7"/>
      <dgm:spPr/>
      <dgm:t>
        <a:bodyPr/>
        <a:lstStyle/>
        <a:p>
          <a:endParaRPr lang="es-MX"/>
        </a:p>
      </dgm:t>
    </dgm:pt>
    <dgm:pt modelId="{C3470BCA-72A4-4C95-9B8D-14474359D6CF}" type="pres">
      <dgm:prSet presAssocID="{DA01F2BB-CC2A-423D-AB7B-FF1C8DB6C1FF}" presName="node" presStyleLbl="node1" presStyleIdx="5" presStyleCnt="7" custRadScaleRad="147339" custRadScaleInc="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6F3DB1-19CB-488A-AC81-58EA4BFB8C39}" type="pres">
      <dgm:prSet presAssocID="{D3F27DC7-181A-4F19-B39C-36C71496E957}" presName="Name9" presStyleLbl="parChTrans1D2" presStyleIdx="6" presStyleCnt="7"/>
      <dgm:spPr/>
      <dgm:t>
        <a:bodyPr/>
        <a:lstStyle/>
        <a:p>
          <a:endParaRPr lang="es-MX"/>
        </a:p>
      </dgm:t>
    </dgm:pt>
    <dgm:pt modelId="{05439728-BBAC-4651-9C16-33CDF943F207}" type="pres">
      <dgm:prSet presAssocID="{D3F27DC7-181A-4F19-B39C-36C71496E957}" presName="connTx" presStyleLbl="parChTrans1D2" presStyleIdx="6" presStyleCnt="7"/>
      <dgm:spPr/>
      <dgm:t>
        <a:bodyPr/>
        <a:lstStyle/>
        <a:p>
          <a:endParaRPr lang="es-MX"/>
        </a:p>
      </dgm:t>
    </dgm:pt>
    <dgm:pt modelId="{7783DDA9-78DC-45B1-ADB9-FFED4DC260D1}" type="pres">
      <dgm:prSet presAssocID="{724215A7-1389-43F5-96F6-84A8C37FEEC6}" presName="node" presStyleLbl="node1" presStyleIdx="6" presStyleCnt="7" custRadScaleRad="125545" custRadScaleInc="-200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C71A2A-3892-4E93-A0A8-BC5AD59BF916}" type="presOf" srcId="{724215A7-1389-43F5-96F6-84A8C37FEEC6}" destId="{7783DDA9-78DC-45B1-ADB9-FFED4DC260D1}" srcOrd="0" destOrd="0" presId="urn:microsoft.com/office/officeart/2005/8/layout/radial1"/>
    <dgm:cxn modelId="{D6C0B689-4BE6-47D2-835B-70E9E383C6D3}" srcId="{D12722A2-05CE-46C9-BC7A-E15CFE363063}" destId="{6201F23F-08D8-4AFB-8649-499FB3AB2BB4}" srcOrd="2" destOrd="0" parTransId="{CE02763B-F65D-45B9-BC54-4711BD9E4148}" sibTransId="{0C12B9A5-4149-425C-A154-675A0828EA83}"/>
    <dgm:cxn modelId="{BBD1CB6E-27FF-4958-846A-FECC8E30D239}" type="presOf" srcId="{05AA05CA-8D99-4C61-9CDE-7ABC08ACC8F0}" destId="{3E265565-C37F-435F-89E2-4BEE76AC764D}" srcOrd="0" destOrd="0" presId="urn:microsoft.com/office/officeart/2005/8/layout/radial1"/>
    <dgm:cxn modelId="{5D2EBCEC-7F39-4495-A691-1FA27C7C8EA1}" type="presOf" srcId="{0494E63E-B3EE-49D0-98D1-5BF9C8213508}" destId="{FC9F0019-2B25-4E97-9142-FE29E45C3718}" srcOrd="0" destOrd="0" presId="urn:microsoft.com/office/officeart/2005/8/layout/radial1"/>
    <dgm:cxn modelId="{DA9E0986-DB1C-45D5-9753-FAEF1F3C71EC}" type="presOf" srcId="{CE02763B-F65D-45B9-BC54-4711BD9E4148}" destId="{65B5BBE5-2BB0-4199-BB20-66076159BB7A}" srcOrd="0" destOrd="0" presId="urn:microsoft.com/office/officeart/2005/8/layout/radial1"/>
    <dgm:cxn modelId="{B4EF5407-75B6-43E2-9076-7C2375B2B6D9}" type="presOf" srcId="{80A8EFCC-C4A7-4E43-8414-8C57797C2E49}" destId="{CB1484F6-2194-463F-88D6-20F192C03FBC}" srcOrd="1" destOrd="0" presId="urn:microsoft.com/office/officeart/2005/8/layout/radial1"/>
    <dgm:cxn modelId="{8F5E1E55-38BC-4FB8-9FEC-9BBEDC785943}" type="presOf" srcId="{7760EADC-4608-4E0E-8A0E-8C0771C9FC6E}" destId="{40643FCC-32E3-45F3-BCD1-EF5C8BEB7BF2}" srcOrd="0" destOrd="0" presId="urn:microsoft.com/office/officeart/2005/8/layout/radial1"/>
    <dgm:cxn modelId="{F31A8004-9E80-4583-B7A4-695B3EF4AC4B}" type="presOf" srcId="{7EFDD40A-91AD-4FE1-9D70-B580C98970D4}" destId="{CF98D03E-9D50-4570-8377-F3FABD1A2C72}" srcOrd="0" destOrd="0" presId="urn:microsoft.com/office/officeart/2005/8/layout/radial1"/>
    <dgm:cxn modelId="{68C32BD5-72F4-40FB-8042-B137E45B0DB9}" type="presOf" srcId="{7EFDD40A-91AD-4FE1-9D70-B580C98970D4}" destId="{97118FB8-CBE7-4FD3-A3BB-9B3BD5337362}" srcOrd="1" destOrd="0" presId="urn:microsoft.com/office/officeart/2005/8/layout/radial1"/>
    <dgm:cxn modelId="{381AE533-AF63-4DC1-92DF-2065E23CEB42}" srcId="{D12722A2-05CE-46C9-BC7A-E15CFE363063}" destId="{05AA05CA-8D99-4C61-9CDE-7ABC08ACC8F0}" srcOrd="4" destOrd="0" parTransId="{7056B505-965E-46A2-8172-278EAD84C890}" sibTransId="{44F15CE2-7105-4551-88A1-13D557844B7D}"/>
    <dgm:cxn modelId="{C9363BD9-3A58-4C51-B88F-DF29E60D9519}" srcId="{D12722A2-05CE-46C9-BC7A-E15CFE363063}" destId="{D487EC7A-1420-4833-9A76-20120AA9EEB4}" srcOrd="1" destOrd="0" parTransId="{0494E63E-B3EE-49D0-98D1-5BF9C8213508}" sibTransId="{2D7FEA25-ADAA-4741-9671-ED58618C5D22}"/>
    <dgm:cxn modelId="{D022F1D5-E5C7-4184-BEBE-ACC203002AF5}" type="presOf" srcId="{7056B505-965E-46A2-8172-278EAD84C890}" destId="{07519B86-123A-4325-9FD2-7E907276D987}" srcOrd="0" destOrd="0" presId="urn:microsoft.com/office/officeart/2005/8/layout/radial1"/>
    <dgm:cxn modelId="{A2BC518D-CA0B-4556-B206-C0EA60104476}" type="presOf" srcId="{D3F27DC7-181A-4F19-B39C-36C71496E957}" destId="{876F3DB1-19CB-488A-AC81-58EA4BFB8C39}" srcOrd="0" destOrd="0" presId="urn:microsoft.com/office/officeart/2005/8/layout/radial1"/>
    <dgm:cxn modelId="{EA3F8DDD-CADF-423F-84BC-9FAA775A5587}" type="presOf" srcId="{0494E63E-B3EE-49D0-98D1-5BF9C8213508}" destId="{291CB95B-1664-4846-95FD-13C105EB5B66}" srcOrd="1" destOrd="0" presId="urn:microsoft.com/office/officeart/2005/8/layout/radial1"/>
    <dgm:cxn modelId="{7FD24162-83CE-4052-838A-68587F122E35}" type="presOf" srcId="{2FC10A20-1BBB-41BC-AC5B-527AC3BCE9CF}" destId="{A139A120-E1A3-4FDC-81E0-67B671F25A06}" srcOrd="0" destOrd="0" presId="urn:microsoft.com/office/officeart/2005/8/layout/radial1"/>
    <dgm:cxn modelId="{6FDC476A-5681-4CD8-8506-C6DB1F8FD13B}" type="presOf" srcId="{D12722A2-05CE-46C9-BC7A-E15CFE363063}" destId="{98D9044D-CE9D-42DD-AFD3-115E4B4D2DB8}" srcOrd="0" destOrd="0" presId="urn:microsoft.com/office/officeart/2005/8/layout/radial1"/>
    <dgm:cxn modelId="{2A45AD22-171F-4C4C-979C-ECD0D1CAD976}" type="presOf" srcId="{D487EC7A-1420-4833-9A76-20120AA9EEB4}" destId="{50A3E83E-CD55-4C0B-8E05-B65981D31543}" srcOrd="0" destOrd="0" presId="urn:microsoft.com/office/officeart/2005/8/layout/radial1"/>
    <dgm:cxn modelId="{53C41E58-C8EE-417F-8CBA-BBF3B901BB12}" srcId="{7760EADC-4608-4E0E-8A0E-8C0771C9FC6E}" destId="{D12722A2-05CE-46C9-BC7A-E15CFE363063}" srcOrd="0" destOrd="0" parTransId="{C202DE45-E1A4-49E5-81C0-2D35AD725145}" sibTransId="{0A24279A-2415-4AEA-8AC7-C46DDA5B7D59}"/>
    <dgm:cxn modelId="{995AAFC6-6B8F-46B0-B9E1-BE12BD1A6652}" type="presOf" srcId="{80A8EFCC-C4A7-4E43-8414-8C57797C2E49}" destId="{FFA4DC33-6F1D-4701-983D-B444010E475C}" srcOrd="0" destOrd="0" presId="urn:microsoft.com/office/officeart/2005/8/layout/radial1"/>
    <dgm:cxn modelId="{6089208D-5DB8-4BD8-8E1F-8B1C3C5CC7FA}" type="presOf" srcId="{DA01F2BB-CC2A-423D-AB7B-FF1C8DB6C1FF}" destId="{C3470BCA-72A4-4C95-9B8D-14474359D6CF}" srcOrd="0" destOrd="0" presId="urn:microsoft.com/office/officeart/2005/8/layout/radial1"/>
    <dgm:cxn modelId="{AEC6E5FA-C192-49DF-BAAD-4679B158393D}" type="presOf" srcId="{CE02763B-F65D-45B9-BC54-4711BD9E4148}" destId="{FE66BA61-6B05-47C2-B81C-6323066F5778}" srcOrd="1" destOrd="0" presId="urn:microsoft.com/office/officeart/2005/8/layout/radial1"/>
    <dgm:cxn modelId="{3032BB51-0B38-4965-9E5E-9BB92C284ACC}" type="presOf" srcId="{7056B505-965E-46A2-8172-278EAD84C890}" destId="{74BAABA2-D34D-49A8-8F4C-348FF226ADF5}" srcOrd="1" destOrd="0" presId="urn:microsoft.com/office/officeart/2005/8/layout/radial1"/>
    <dgm:cxn modelId="{7C7212C3-CC9A-41CC-BE91-918565ACF61C}" srcId="{D12722A2-05CE-46C9-BC7A-E15CFE363063}" destId="{DA01F2BB-CC2A-423D-AB7B-FF1C8DB6C1FF}" srcOrd="5" destOrd="0" parTransId="{7EFDD40A-91AD-4FE1-9D70-B580C98970D4}" sibTransId="{01B36882-9C3C-4246-9728-562ABD18A1C6}"/>
    <dgm:cxn modelId="{9E3F5A6C-4C83-466E-AC6C-EA5E32B7395F}" srcId="{D12722A2-05CE-46C9-BC7A-E15CFE363063}" destId="{724215A7-1389-43F5-96F6-84A8C37FEEC6}" srcOrd="6" destOrd="0" parTransId="{D3F27DC7-181A-4F19-B39C-36C71496E957}" sibTransId="{EC57EDC4-713F-468E-88BC-BBDEAB138BD9}"/>
    <dgm:cxn modelId="{35AD36B0-2599-4AF3-B768-796365A69DBC}" type="presOf" srcId="{A6B838BF-7921-4C74-936A-10ABEFDF694B}" destId="{59EFDBB3-65C7-4B84-999B-7C80B5F9C330}" srcOrd="1" destOrd="0" presId="urn:microsoft.com/office/officeart/2005/8/layout/radial1"/>
    <dgm:cxn modelId="{5F77FDD2-82EC-43F3-884D-3FE9916A28C8}" type="presOf" srcId="{8CDAA6EC-8CF5-46C1-8FCA-F8BFDA530067}" destId="{66BE7DC4-86B7-4CE4-AE70-83D87BB95B1E}" srcOrd="0" destOrd="0" presId="urn:microsoft.com/office/officeart/2005/8/layout/radial1"/>
    <dgm:cxn modelId="{C043915F-3490-43DA-B116-6357306A2779}" type="presOf" srcId="{A6B838BF-7921-4C74-936A-10ABEFDF694B}" destId="{969E5B97-66BB-4A3E-BBC2-87607227163A}" srcOrd="0" destOrd="0" presId="urn:microsoft.com/office/officeart/2005/8/layout/radial1"/>
    <dgm:cxn modelId="{4EDDACB9-78B2-41F4-83C1-265ED19D4904}" srcId="{D12722A2-05CE-46C9-BC7A-E15CFE363063}" destId="{2FC10A20-1BBB-41BC-AC5B-527AC3BCE9CF}" srcOrd="3" destOrd="0" parTransId="{80A8EFCC-C4A7-4E43-8414-8C57797C2E49}" sibTransId="{2DEBD819-4CF6-47C2-88E4-188F115E11A9}"/>
    <dgm:cxn modelId="{7CDC7BC3-5CAB-401E-AB20-745026E0DC37}" type="presOf" srcId="{D3F27DC7-181A-4F19-B39C-36C71496E957}" destId="{05439728-BBAC-4651-9C16-33CDF943F207}" srcOrd="1" destOrd="0" presId="urn:microsoft.com/office/officeart/2005/8/layout/radial1"/>
    <dgm:cxn modelId="{4C92B590-99B0-49C4-A76D-EFB7718862D2}" type="presOf" srcId="{6201F23F-08D8-4AFB-8649-499FB3AB2BB4}" destId="{C5BADDF1-407A-495F-A7CD-D45FA7C6CCD2}" srcOrd="0" destOrd="0" presId="urn:microsoft.com/office/officeart/2005/8/layout/radial1"/>
    <dgm:cxn modelId="{CF74B8B1-F4F4-4083-B90F-8E74ECC3363E}" srcId="{D12722A2-05CE-46C9-BC7A-E15CFE363063}" destId="{8CDAA6EC-8CF5-46C1-8FCA-F8BFDA530067}" srcOrd="0" destOrd="0" parTransId="{A6B838BF-7921-4C74-936A-10ABEFDF694B}" sibTransId="{84309D8B-B3C9-47D2-AF10-8996D7634502}"/>
    <dgm:cxn modelId="{922A0965-FD8D-49E3-99AF-504A8A2C7695}" type="presParOf" srcId="{40643FCC-32E3-45F3-BCD1-EF5C8BEB7BF2}" destId="{98D9044D-CE9D-42DD-AFD3-115E4B4D2DB8}" srcOrd="0" destOrd="0" presId="urn:microsoft.com/office/officeart/2005/8/layout/radial1"/>
    <dgm:cxn modelId="{68898641-9519-4F09-A253-9ACA5D1EF3EB}" type="presParOf" srcId="{40643FCC-32E3-45F3-BCD1-EF5C8BEB7BF2}" destId="{969E5B97-66BB-4A3E-BBC2-87607227163A}" srcOrd="1" destOrd="0" presId="urn:microsoft.com/office/officeart/2005/8/layout/radial1"/>
    <dgm:cxn modelId="{AFC64A1E-224E-4196-845C-EEC8CFDD6288}" type="presParOf" srcId="{969E5B97-66BB-4A3E-BBC2-87607227163A}" destId="{59EFDBB3-65C7-4B84-999B-7C80B5F9C330}" srcOrd="0" destOrd="0" presId="urn:microsoft.com/office/officeart/2005/8/layout/radial1"/>
    <dgm:cxn modelId="{90E24204-C8A8-485D-A68A-8B69C7F0C878}" type="presParOf" srcId="{40643FCC-32E3-45F3-BCD1-EF5C8BEB7BF2}" destId="{66BE7DC4-86B7-4CE4-AE70-83D87BB95B1E}" srcOrd="2" destOrd="0" presId="urn:microsoft.com/office/officeart/2005/8/layout/radial1"/>
    <dgm:cxn modelId="{8A395572-41FA-4692-9308-3CF8904333C7}" type="presParOf" srcId="{40643FCC-32E3-45F3-BCD1-EF5C8BEB7BF2}" destId="{FC9F0019-2B25-4E97-9142-FE29E45C3718}" srcOrd="3" destOrd="0" presId="urn:microsoft.com/office/officeart/2005/8/layout/radial1"/>
    <dgm:cxn modelId="{08FD350C-9D30-478F-B7DD-2D38AD9216B6}" type="presParOf" srcId="{FC9F0019-2B25-4E97-9142-FE29E45C3718}" destId="{291CB95B-1664-4846-95FD-13C105EB5B66}" srcOrd="0" destOrd="0" presId="urn:microsoft.com/office/officeart/2005/8/layout/radial1"/>
    <dgm:cxn modelId="{59F80069-FEBB-44B1-9BB1-4505D49028C1}" type="presParOf" srcId="{40643FCC-32E3-45F3-BCD1-EF5C8BEB7BF2}" destId="{50A3E83E-CD55-4C0B-8E05-B65981D31543}" srcOrd="4" destOrd="0" presId="urn:microsoft.com/office/officeart/2005/8/layout/radial1"/>
    <dgm:cxn modelId="{BF9F5D36-D3A6-4DD1-B165-B34158E35798}" type="presParOf" srcId="{40643FCC-32E3-45F3-BCD1-EF5C8BEB7BF2}" destId="{65B5BBE5-2BB0-4199-BB20-66076159BB7A}" srcOrd="5" destOrd="0" presId="urn:microsoft.com/office/officeart/2005/8/layout/radial1"/>
    <dgm:cxn modelId="{6FFFE44C-EF8D-4EFF-A2D1-C81CB03BF7B7}" type="presParOf" srcId="{65B5BBE5-2BB0-4199-BB20-66076159BB7A}" destId="{FE66BA61-6B05-47C2-B81C-6323066F5778}" srcOrd="0" destOrd="0" presId="urn:microsoft.com/office/officeart/2005/8/layout/radial1"/>
    <dgm:cxn modelId="{8FF3EEF0-72B8-4401-961A-856FEF135540}" type="presParOf" srcId="{40643FCC-32E3-45F3-BCD1-EF5C8BEB7BF2}" destId="{C5BADDF1-407A-495F-A7CD-D45FA7C6CCD2}" srcOrd="6" destOrd="0" presId="urn:microsoft.com/office/officeart/2005/8/layout/radial1"/>
    <dgm:cxn modelId="{1CAFA0AE-214B-49B5-A5BD-C309B0FD7823}" type="presParOf" srcId="{40643FCC-32E3-45F3-BCD1-EF5C8BEB7BF2}" destId="{FFA4DC33-6F1D-4701-983D-B444010E475C}" srcOrd="7" destOrd="0" presId="urn:microsoft.com/office/officeart/2005/8/layout/radial1"/>
    <dgm:cxn modelId="{2501034F-1F96-4543-A619-4C11F9BD11BD}" type="presParOf" srcId="{FFA4DC33-6F1D-4701-983D-B444010E475C}" destId="{CB1484F6-2194-463F-88D6-20F192C03FBC}" srcOrd="0" destOrd="0" presId="urn:microsoft.com/office/officeart/2005/8/layout/radial1"/>
    <dgm:cxn modelId="{C8730D6B-EDC5-47CE-A980-928CB0DE6414}" type="presParOf" srcId="{40643FCC-32E3-45F3-BCD1-EF5C8BEB7BF2}" destId="{A139A120-E1A3-4FDC-81E0-67B671F25A06}" srcOrd="8" destOrd="0" presId="urn:microsoft.com/office/officeart/2005/8/layout/radial1"/>
    <dgm:cxn modelId="{34CF2915-E341-4E38-B7F6-8F275AC7E93B}" type="presParOf" srcId="{40643FCC-32E3-45F3-BCD1-EF5C8BEB7BF2}" destId="{07519B86-123A-4325-9FD2-7E907276D987}" srcOrd="9" destOrd="0" presId="urn:microsoft.com/office/officeart/2005/8/layout/radial1"/>
    <dgm:cxn modelId="{4E21F0C9-DBD2-4487-910D-7199C68578AB}" type="presParOf" srcId="{07519B86-123A-4325-9FD2-7E907276D987}" destId="{74BAABA2-D34D-49A8-8F4C-348FF226ADF5}" srcOrd="0" destOrd="0" presId="urn:microsoft.com/office/officeart/2005/8/layout/radial1"/>
    <dgm:cxn modelId="{2FB79656-9D58-4BFC-8D63-0BB099EE1775}" type="presParOf" srcId="{40643FCC-32E3-45F3-BCD1-EF5C8BEB7BF2}" destId="{3E265565-C37F-435F-89E2-4BEE76AC764D}" srcOrd="10" destOrd="0" presId="urn:microsoft.com/office/officeart/2005/8/layout/radial1"/>
    <dgm:cxn modelId="{EA8D186A-D985-4C0D-AD0B-1D5797CF938E}" type="presParOf" srcId="{40643FCC-32E3-45F3-BCD1-EF5C8BEB7BF2}" destId="{CF98D03E-9D50-4570-8377-F3FABD1A2C72}" srcOrd="11" destOrd="0" presId="urn:microsoft.com/office/officeart/2005/8/layout/radial1"/>
    <dgm:cxn modelId="{3E0AC8B8-D74E-4725-B5B9-B3495AB562C8}" type="presParOf" srcId="{CF98D03E-9D50-4570-8377-F3FABD1A2C72}" destId="{97118FB8-CBE7-4FD3-A3BB-9B3BD5337362}" srcOrd="0" destOrd="0" presId="urn:microsoft.com/office/officeart/2005/8/layout/radial1"/>
    <dgm:cxn modelId="{6570743A-C043-4C3D-B0F8-23EAD3778378}" type="presParOf" srcId="{40643FCC-32E3-45F3-BCD1-EF5C8BEB7BF2}" destId="{C3470BCA-72A4-4C95-9B8D-14474359D6CF}" srcOrd="12" destOrd="0" presId="urn:microsoft.com/office/officeart/2005/8/layout/radial1"/>
    <dgm:cxn modelId="{958AF05E-1FD9-4F46-B80B-B29EDC86F16A}" type="presParOf" srcId="{40643FCC-32E3-45F3-BCD1-EF5C8BEB7BF2}" destId="{876F3DB1-19CB-488A-AC81-58EA4BFB8C39}" srcOrd="13" destOrd="0" presId="urn:microsoft.com/office/officeart/2005/8/layout/radial1"/>
    <dgm:cxn modelId="{F0BDBB45-8586-4EC8-ACA0-9402D765FB86}" type="presParOf" srcId="{876F3DB1-19CB-488A-AC81-58EA4BFB8C39}" destId="{05439728-BBAC-4651-9C16-33CDF943F207}" srcOrd="0" destOrd="0" presId="urn:microsoft.com/office/officeart/2005/8/layout/radial1"/>
    <dgm:cxn modelId="{8DA85FF4-8DBB-4FC7-A5BB-F2E320EFF8AD}" type="presParOf" srcId="{40643FCC-32E3-45F3-BCD1-EF5C8BEB7BF2}" destId="{7783DDA9-78DC-45B1-ADB9-FFED4DC260D1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60EADC-4608-4E0E-8A0E-8C0771C9FC6E}" type="doc">
      <dgm:prSet loTypeId="urn:microsoft.com/office/officeart/2005/8/layout/radial1" loCatId="relationship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D12722A2-05CE-46C9-BC7A-E15CFE363063}">
      <dgm:prSet phldrT="[Texto]"/>
      <dgm:spPr/>
      <dgm:t>
        <a:bodyPr/>
        <a:lstStyle/>
        <a:p>
          <a:r>
            <a:rPr lang="es-MX" dirty="0" err="1" smtClean="0"/>
            <a:t>Microelementos</a:t>
          </a:r>
          <a:endParaRPr lang="es-MX" dirty="0"/>
        </a:p>
      </dgm:t>
    </dgm:pt>
    <dgm:pt modelId="{C202DE45-E1A4-49E5-81C0-2D35AD725145}" type="parTrans" cxnId="{53C41E58-C8EE-417F-8CBA-BBF3B901BB12}">
      <dgm:prSet/>
      <dgm:spPr/>
      <dgm:t>
        <a:bodyPr/>
        <a:lstStyle/>
        <a:p>
          <a:endParaRPr lang="es-MX"/>
        </a:p>
      </dgm:t>
    </dgm:pt>
    <dgm:pt modelId="{0A24279A-2415-4AEA-8AC7-C46DDA5B7D59}" type="sibTrans" cxnId="{53C41E58-C8EE-417F-8CBA-BBF3B901BB12}">
      <dgm:prSet/>
      <dgm:spPr/>
      <dgm:t>
        <a:bodyPr/>
        <a:lstStyle/>
        <a:p>
          <a:endParaRPr lang="es-MX"/>
        </a:p>
      </dgm:t>
    </dgm:pt>
    <dgm:pt modelId="{8CDAA6EC-8CF5-46C1-8FCA-F8BFDA530067}">
      <dgm:prSet phldrT="[Texto]"/>
      <dgm:spPr/>
      <dgm:t>
        <a:bodyPr/>
        <a:lstStyle/>
        <a:p>
          <a:r>
            <a:rPr lang="es-MX" dirty="0" smtClean="0"/>
            <a:t>Hierro</a:t>
          </a:r>
          <a:endParaRPr lang="es-MX" dirty="0"/>
        </a:p>
      </dgm:t>
    </dgm:pt>
    <dgm:pt modelId="{A6B838BF-7921-4C74-936A-10ABEFDF694B}" type="parTrans" cxnId="{CF74B8B1-F4F4-4083-B90F-8E74ECC3363E}">
      <dgm:prSet/>
      <dgm:spPr/>
      <dgm:t>
        <a:bodyPr/>
        <a:lstStyle/>
        <a:p>
          <a:endParaRPr lang="es-MX"/>
        </a:p>
      </dgm:t>
    </dgm:pt>
    <dgm:pt modelId="{84309D8B-B3C9-47D2-AF10-8996D7634502}" type="sibTrans" cxnId="{CF74B8B1-F4F4-4083-B90F-8E74ECC3363E}">
      <dgm:prSet/>
      <dgm:spPr/>
      <dgm:t>
        <a:bodyPr/>
        <a:lstStyle/>
        <a:p>
          <a:endParaRPr lang="es-MX"/>
        </a:p>
      </dgm:t>
    </dgm:pt>
    <dgm:pt modelId="{D487EC7A-1420-4833-9A76-20120AA9EEB4}">
      <dgm:prSet phldrT="[Texto]"/>
      <dgm:spPr/>
      <dgm:t>
        <a:bodyPr/>
        <a:lstStyle/>
        <a:p>
          <a:r>
            <a:rPr lang="es-MX" dirty="0" smtClean="0"/>
            <a:t>Flúor</a:t>
          </a:r>
          <a:endParaRPr lang="es-MX" dirty="0"/>
        </a:p>
      </dgm:t>
    </dgm:pt>
    <dgm:pt modelId="{0494E63E-B3EE-49D0-98D1-5BF9C8213508}" type="parTrans" cxnId="{C9363BD9-3A58-4C51-B88F-DF29E60D9519}">
      <dgm:prSet/>
      <dgm:spPr/>
      <dgm:t>
        <a:bodyPr/>
        <a:lstStyle/>
        <a:p>
          <a:endParaRPr lang="es-MX"/>
        </a:p>
      </dgm:t>
    </dgm:pt>
    <dgm:pt modelId="{2D7FEA25-ADAA-4741-9671-ED58618C5D22}" type="sibTrans" cxnId="{C9363BD9-3A58-4C51-B88F-DF29E60D9519}">
      <dgm:prSet/>
      <dgm:spPr/>
      <dgm:t>
        <a:bodyPr/>
        <a:lstStyle/>
        <a:p>
          <a:endParaRPr lang="es-MX"/>
        </a:p>
      </dgm:t>
    </dgm:pt>
    <dgm:pt modelId="{6201F23F-08D8-4AFB-8649-499FB3AB2BB4}">
      <dgm:prSet phldrT="[Texto]"/>
      <dgm:spPr/>
      <dgm:t>
        <a:bodyPr/>
        <a:lstStyle/>
        <a:p>
          <a:r>
            <a:rPr lang="es-MX" dirty="0" smtClean="0"/>
            <a:t>Yodo</a:t>
          </a:r>
          <a:endParaRPr lang="es-MX" dirty="0"/>
        </a:p>
      </dgm:t>
    </dgm:pt>
    <dgm:pt modelId="{CE02763B-F65D-45B9-BC54-4711BD9E4148}" type="parTrans" cxnId="{D6C0B689-4BE6-47D2-835B-70E9E383C6D3}">
      <dgm:prSet/>
      <dgm:spPr/>
      <dgm:t>
        <a:bodyPr/>
        <a:lstStyle/>
        <a:p>
          <a:endParaRPr lang="es-MX"/>
        </a:p>
      </dgm:t>
    </dgm:pt>
    <dgm:pt modelId="{0C12B9A5-4149-425C-A154-675A0828EA83}" type="sibTrans" cxnId="{D6C0B689-4BE6-47D2-835B-70E9E383C6D3}">
      <dgm:prSet/>
      <dgm:spPr/>
      <dgm:t>
        <a:bodyPr/>
        <a:lstStyle/>
        <a:p>
          <a:endParaRPr lang="es-MX"/>
        </a:p>
      </dgm:t>
    </dgm:pt>
    <dgm:pt modelId="{2FC10A20-1BBB-41BC-AC5B-527AC3BCE9CF}">
      <dgm:prSet phldrT="[Texto]"/>
      <dgm:spPr/>
      <dgm:t>
        <a:bodyPr/>
        <a:lstStyle/>
        <a:p>
          <a:r>
            <a:rPr lang="es-MX" dirty="0" smtClean="0"/>
            <a:t>Manganeso</a:t>
          </a:r>
          <a:endParaRPr lang="es-MX" dirty="0"/>
        </a:p>
      </dgm:t>
    </dgm:pt>
    <dgm:pt modelId="{80A8EFCC-C4A7-4E43-8414-8C57797C2E49}" type="parTrans" cxnId="{4EDDACB9-78B2-41F4-83C1-265ED19D4904}">
      <dgm:prSet/>
      <dgm:spPr/>
      <dgm:t>
        <a:bodyPr/>
        <a:lstStyle/>
        <a:p>
          <a:endParaRPr lang="es-MX"/>
        </a:p>
      </dgm:t>
    </dgm:pt>
    <dgm:pt modelId="{2DEBD819-4CF6-47C2-88E4-188F115E11A9}" type="sibTrans" cxnId="{4EDDACB9-78B2-41F4-83C1-265ED19D4904}">
      <dgm:prSet/>
      <dgm:spPr/>
      <dgm:t>
        <a:bodyPr/>
        <a:lstStyle/>
        <a:p>
          <a:endParaRPr lang="es-MX"/>
        </a:p>
      </dgm:t>
    </dgm:pt>
    <dgm:pt modelId="{05AA05CA-8D99-4C61-9CDE-7ABC08ACC8F0}">
      <dgm:prSet/>
      <dgm:spPr/>
      <dgm:t>
        <a:bodyPr/>
        <a:lstStyle/>
        <a:p>
          <a:r>
            <a:rPr lang="es-MX" dirty="0" smtClean="0"/>
            <a:t>Cobalto</a:t>
          </a:r>
          <a:endParaRPr lang="es-MX" dirty="0"/>
        </a:p>
      </dgm:t>
    </dgm:pt>
    <dgm:pt modelId="{7056B505-965E-46A2-8172-278EAD84C890}" type="parTrans" cxnId="{381AE533-AF63-4DC1-92DF-2065E23CEB42}">
      <dgm:prSet/>
      <dgm:spPr/>
      <dgm:t>
        <a:bodyPr/>
        <a:lstStyle/>
        <a:p>
          <a:endParaRPr lang="es-MX"/>
        </a:p>
      </dgm:t>
    </dgm:pt>
    <dgm:pt modelId="{44F15CE2-7105-4551-88A1-13D557844B7D}" type="sibTrans" cxnId="{381AE533-AF63-4DC1-92DF-2065E23CEB42}">
      <dgm:prSet/>
      <dgm:spPr/>
      <dgm:t>
        <a:bodyPr/>
        <a:lstStyle/>
        <a:p>
          <a:endParaRPr lang="es-MX"/>
        </a:p>
      </dgm:t>
    </dgm:pt>
    <dgm:pt modelId="{DA01F2BB-CC2A-423D-AB7B-FF1C8DB6C1FF}">
      <dgm:prSet/>
      <dgm:spPr/>
      <dgm:t>
        <a:bodyPr/>
        <a:lstStyle/>
        <a:p>
          <a:r>
            <a:rPr lang="es-MX" dirty="0" smtClean="0"/>
            <a:t>Cobre</a:t>
          </a:r>
          <a:endParaRPr lang="es-MX" dirty="0"/>
        </a:p>
      </dgm:t>
    </dgm:pt>
    <dgm:pt modelId="{7EFDD40A-91AD-4FE1-9D70-B580C98970D4}" type="parTrans" cxnId="{7C7212C3-CC9A-41CC-BE91-918565ACF61C}">
      <dgm:prSet/>
      <dgm:spPr/>
      <dgm:t>
        <a:bodyPr/>
        <a:lstStyle/>
        <a:p>
          <a:endParaRPr lang="es-MX"/>
        </a:p>
      </dgm:t>
    </dgm:pt>
    <dgm:pt modelId="{01B36882-9C3C-4246-9728-562ABD18A1C6}" type="sibTrans" cxnId="{7C7212C3-CC9A-41CC-BE91-918565ACF61C}">
      <dgm:prSet/>
      <dgm:spPr/>
      <dgm:t>
        <a:bodyPr/>
        <a:lstStyle/>
        <a:p>
          <a:endParaRPr lang="es-MX"/>
        </a:p>
      </dgm:t>
    </dgm:pt>
    <dgm:pt modelId="{724215A7-1389-43F5-96F6-84A8C37FEEC6}">
      <dgm:prSet/>
      <dgm:spPr/>
      <dgm:t>
        <a:bodyPr/>
        <a:lstStyle/>
        <a:p>
          <a:r>
            <a:rPr lang="es-MX" dirty="0" smtClean="0"/>
            <a:t>Zinc</a:t>
          </a:r>
          <a:endParaRPr lang="es-MX" dirty="0"/>
        </a:p>
      </dgm:t>
    </dgm:pt>
    <dgm:pt modelId="{D3F27DC7-181A-4F19-B39C-36C71496E957}" type="parTrans" cxnId="{9E3F5A6C-4C83-466E-AC6C-EA5E32B7395F}">
      <dgm:prSet/>
      <dgm:spPr/>
      <dgm:t>
        <a:bodyPr/>
        <a:lstStyle/>
        <a:p>
          <a:endParaRPr lang="es-MX"/>
        </a:p>
      </dgm:t>
    </dgm:pt>
    <dgm:pt modelId="{EC57EDC4-713F-468E-88BC-BBDEAB138BD9}" type="sibTrans" cxnId="{9E3F5A6C-4C83-466E-AC6C-EA5E32B7395F}">
      <dgm:prSet/>
      <dgm:spPr/>
      <dgm:t>
        <a:bodyPr/>
        <a:lstStyle/>
        <a:p>
          <a:endParaRPr lang="es-MX"/>
        </a:p>
      </dgm:t>
    </dgm:pt>
    <dgm:pt modelId="{40643FCC-32E3-45F3-BCD1-EF5C8BEB7BF2}" type="pres">
      <dgm:prSet presAssocID="{7760EADC-4608-4E0E-8A0E-8C0771C9FC6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D9044D-CE9D-42DD-AFD3-115E4B4D2DB8}" type="pres">
      <dgm:prSet presAssocID="{D12722A2-05CE-46C9-BC7A-E15CFE363063}" presName="centerShape" presStyleLbl="node0" presStyleIdx="0" presStyleCnt="1" custScaleX="212240"/>
      <dgm:spPr/>
      <dgm:t>
        <a:bodyPr/>
        <a:lstStyle/>
        <a:p>
          <a:endParaRPr lang="es-MX"/>
        </a:p>
      </dgm:t>
    </dgm:pt>
    <dgm:pt modelId="{969E5B97-66BB-4A3E-BBC2-87607227163A}" type="pres">
      <dgm:prSet presAssocID="{A6B838BF-7921-4C74-936A-10ABEFDF694B}" presName="Name9" presStyleLbl="parChTrans1D2" presStyleIdx="0" presStyleCnt="7"/>
      <dgm:spPr/>
      <dgm:t>
        <a:bodyPr/>
        <a:lstStyle/>
        <a:p>
          <a:endParaRPr lang="es-MX"/>
        </a:p>
      </dgm:t>
    </dgm:pt>
    <dgm:pt modelId="{59EFDBB3-65C7-4B84-999B-7C80B5F9C330}" type="pres">
      <dgm:prSet presAssocID="{A6B838BF-7921-4C74-936A-10ABEFDF694B}" presName="connTx" presStyleLbl="parChTrans1D2" presStyleIdx="0" presStyleCnt="7"/>
      <dgm:spPr/>
      <dgm:t>
        <a:bodyPr/>
        <a:lstStyle/>
        <a:p>
          <a:endParaRPr lang="es-MX"/>
        </a:p>
      </dgm:t>
    </dgm:pt>
    <dgm:pt modelId="{66BE7DC4-86B7-4CE4-AE70-83D87BB95B1E}" type="pres">
      <dgm:prSet presAssocID="{8CDAA6EC-8CF5-46C1-8FCA-F8BFDA53006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9F0019-2B25-4E97-9142-FE29E45C3718}" type="pres">
      <dgm:prSet presAssocID="{0494E63E-B3EE-49D0-98D1-5BF9C8213508}" presName="Name9" presStyleLbl="parChTrans1D2" presStyleIdx="1" presStyleCnt="7"/>
      <dgm:spPr/>
      <dgm:t>
        <a:bodyPr/>
        <a:lstStyle/>
        <a:p>
          <a:endParaRPr lang="es-MX"/>
        </a:p>
      </dgm:t>
    </dgm:pt>
    <dgm:pt modelId="{291CB95B-1664-4846-95FD-13C105EB5B66}" type="pres">
      <dgm:prSet presAssocID="{0494E63E-B3EE-49D0-98D1-5BF9C8213508}" presName="connTx" presStyleLbl="parChTrans1D2" presStyleIdx="1" presStyleCnt="7"/>
      <dgm:spPr/>
      <dgm:t>
        <a:bodyPr/>
        <a:lstStyle/>
        <a:p>
          <a:endParaRPr lang="es-MX"/>
        </a:p>
      </dgm:t>
    </dgm:pt>
    <dgm:pt modelId="{50A3E83E-CD55-4C0B-8E05-B65981D31543}" type="pres">
      <dgm:prSet presAssocID="{D487EC7A-1420-4833-9A76-20120AA9EEB4}" presName="node" presStyleLbl="node1" presStyleIdx="1" presStyleCnt="7" custRadScaleRad="134066" custRadScaleInc="433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B5BBE5-2BB0-4199-BB20-66076159BB7A}" type="pres">
      <dgm:prSet presAssocID="{CE02763B-F65D-45B9-BC54-4711BD9E4148}" presName="Name9" presStyleLbl="parChTrans1D2" presStyleIdx="2" presStyleCnt="7"/>
      <dgm:spPr/>
      <dgm:t>
        <a:bodyPr/>
        <a:lstStyle/>
        <a:p>
          <a:endParaRPr lang="es-MX"/>
        </a:p>
      </dgm:t>
    </dgm:pt>
    <dgm:pt modelId="{FE66BA61-6B05-47C2-B81C-6323066F5778}" type="pres">
      <dgm:prSet presAssocID="{CE02763B-F65D-45B9-BC54-4711BD9E4148}" presName="connTx" presStyleLbl="parChTrans1D2" presStyleIdx="2" presStyleCnt="7"/>
      <dgm:spPr/>
      <dgm:t>
        <a:bodyPr/>
        <a:lstStyle/>
        <a:p>
          <a:endParaRPr lang="es-MX"/>
        </a:p>
      </dgm:t>
    </dgm:pt>
    <dgm:pt modelId="{C5BADDF1-407A-495F-A7CD-D45FA7C6CCD2}" type="pres">
      <dgm:prSet presAssocID="{6201F23F-08D8-4AFB-8649-499FB3AB2BB4}" presName="node" presStyleLbl="node1" presStyleIdx="2" presStyleCnt="7" custRadScaleRad="154953" custRadScaleInc="-106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4DC33-6F1D-4701-983D-B444010E475C}" type="pres">
      <dgm:prSet presAssocID="{80A8EFCC-C4A7-4E43-8414-8C57797C2E49}" presName="Name9" presStyleLbl="parChTrans1D2" presStyleIdx="3" presStyleCnt="7"/>
      <dgm:spPr/>
      <dgm:t>
        <a:bodyPr/>
        <a:lstStyle/>
        <a:p>
          <a:endParaRPr lang="es-MX"/>
        </a:p>
      </dgm:t>
    </dgm:pt>
    <dgm:pt modelId="{CB1484F6-2194-463F-88D6-20F192C03FBC}" type="pres">
      <dgm:prSet presAssocID="{80A8EFCC-C4A7-4E43-8414-8C57797C2E49}" presName="connTx" presStyleLbl="parChTrans1D2" presStyleIdx="3" presStyleCnt="7"/>
      <dgm:spPr/>
      <dgm:t>
        <a:bodyPr/>
        <a:lstStyle/>
        <a:p>
          <a:endParaRPr lang="es-MX"/>
        </a:p>
      </dgm:t>
    </dgm:pt>
    <dgm:pt modelId="{A139A120-E1A3-4FDC-81E0-67B671F25A06}" type="pres">
      <dgm:prSet presAssocID="{2FC10A20-1BBB-41BC-AC5B-527AC3BCE9CF}" presName="node" presStyleLbl="node1" presStyleIdx="3" presStyleCnt="7" custScaleX="117441" custRadScaleRad="115296" custRadScaleInc="-576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519B86-123A-4325-9FD2-7E907276D987}" type="pres">
      <dgm:prSet presAssocID="{7056B505-965E-46A2-8172-278EAD84C890}" presName="Name9" presStyleLbl="parChTrans1D2" presStyleIdx="4" presStyleCnt="7"/>
      <dgm:spPr/>
      <dgm:t>
        <a:bodyPr/>
        <a:lstStyle/>
        <a:p>
          <a:endParaRPr lang="es-MX"/>
        </a:p>
      </dgm:t>
    </dgm:pt>
    <dgm:pt modelId="{74BAABA2-D34D-49A8-8F4C-348FF226ADF5}" type="pres">
      <dgm:prSet presAssocID="{7056B505-965E-46A2-8172-278EAD84C890}" presName="connTx" presStyleLbl="parChTrans1D2" presStyleIdx="4" presStyleCnt="7"/>
      <dgm:spPr/>
      <dgm:t>
        <a:bodyPr/>
        <a:lstStyle/>
        <a:p>
          <a:endParaRPr lang="es-MX"/>
        </a:p>
      </dgm:t>
    </dgm:pt>
    <dgm:pt modelId="{3E265565-C37F-435F-89E2-4BEE76AC764D}" type="pres">
      <dgm:prSet presAssocID="{05AA05CA-8D99-4C61-9CDE-7ABC08ACC8F0}" presName="node" presStyleLbl="node1" presStyleIdx="4" presStyleCnt="7" custRadScaleRad="106758" custRadScaleInc="332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98D03E-9D50-4570-8377-F3FABD1A2C72}" type="pres">
      <dgm:prSet presAssocID="{7EFDD40A-91AD-4FE1-9D70-B580C98970D4}" presName="Name9" presStyleLbl="parChTrans1D2" presStyleIdx="5" presStyleCnt="7"/>
      <dgm:spPr/>
      <dgm:t>
        <a:bodyPr/>
        <a:lstStyle/>
        <a:p>
          <a:endParaRPr lang="es-MX"/>
        </a:p>
      </dgm:t>
    </dgm:pt>
    <dgm:pt modelId="{97118FB8-CBE7-4FD3-A3BB-9B3BD5337362}" type="pres">
      <dgm:prSet presAssocID="{7EFDD40A-91AD-4FE1-9D70-B580C98970D4}" presName="connTx" presStyleLbl="parChTrans1D2" presStyleIdx="5" presStyleCnt="7"/>
      <dgm:spPr/>
      <dgm:t>
        <a:bodyPr/>
        <a:lstStyle/>
        <a:p>
          <a:endParaRPr lang="es-MX"/>
        </a:p>
      </dgm:t>
    </dgm:pt>
    <dgm:pt modelId="{C3470BCA-72A4-4C95-9B8D-14474359D6CF}" type="pres">
      <dgm:prSet presAssocID="{DA01F2BB-CC2A-423D-AB7B-FF1C8DB6C1FF}" presName="node" presStyleLbl="node1" presStyleIdx="5" presStyleCnt="7" custRadScaleRad="147339" custRadScaleInc="17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6F3DB1-19CB-488A-AC81-58EA4BFB8C39}" type="pres">
      <dgm:prSet presAssocID="{D3F27DC7-181A-4F19-B39C-36C71496E957}" presName="Name9" presStyleLbl="parChTrans1D2" presStyleIdx="6" presStyleCnt="7"/>
      <dgm:spPr/>
      <dgm:t>
        <a:bodyPr/>
        <a:lstStyle/>
        <a:p>
          <a:endParaRPr lang="es-MX"/>
        </a:p>
      </dgm:t>
    </dgm:pt>
    <dgm:pt modelId="{05439728-BBAC-4651-9C16-33CDF943F207}" type="pres">
      <dgm:prSet presAssocID="{D3F27DC7-181A-4F19-B39C-36C71496E957}" presName="connTx" presStyleLbl="parChTrans1D2" presStyleIdx="6" presStyleCnt="7"/>
      <dgm:spPr/>
      <dgm:t>
        <a:bodyPr/>
        <a:lstStyle/>
        <a:p>
          <a:endParaRPr lang="es-MX"/>
        </a:p>
      </dgm:t>
    </dgm:pt>
    <dgm:pt modelId="{7783DDA9-78DC-45B1-ADB9-FFED4DC260D1}" type="pres">
      <dgm:prSet presAssocID="{724215A7-1389-43F5-96F6-84A8C37FEEC6}" presName="node" presStyleLbl="node1" presStyleIdx="6" presStyleCnt="7" custRadScaleRad="125545" custRadScaleInc="-200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0BCE221-7B3F-43AD-AE82-C596587B0C13}" type="presOf" srcId="{A6B838BF-7921-4C74-936A-10ABEFDF694B}" destId="{969E5B97-66BB-4A3E-BBC2-87607227163A}" srcOrd="0" destOrd="0" presId="urn:microsoft.com/office/officeart/2005/8/layout/radial1"/>
    <dgm:cxn modelId="{2F8C1178-C9BE-4369-A763-B3B35313C356}" type="presOf" srcId="{A6B838BF-7921-4C74-936A-10ABEFDF694B}" destId="{59EFDBB3-65C7-4B84-999B-7C80B5F9C330}" srcOrd="1" destOrd="0" presId="urn:microsoft.com/office/officeart/2005/8/layout/radial1"/>
    <dgm:cxn modelId="{162756A4-BB87-4233-8199-B7DB3DADE95C}" type="presOf" srcId="{7EFDD40A-91AD-4FE1-9D70-B580C98970D4}" destId="{97118FB8-CBE7-4FD3-A3BB-9B3BD5337362}" srcOrd="1" destOrd="0" presId="urn:microsoft.com/office/officeart/2005/8/layout/radial1"/>
    <dgm:cxn modelId="{C9363BD9-3A58-4C51-B88F-DF29E60D9519}" srcId="{D12722A2-05CE-46C9-BC7A-E15CFE363063}" destId="{D487EC7A-1420-4833-9A76-20120AA9EEB4}" srcOrd="1" destOrd="0" parTransId="{0494E63E-B3EE-49D0-98D1-5BF9C8213508}" sibTransId="{2D7FEA25-ADAA-4741-9671-ED58618C5D22}"/>
    <dgm:cxn modelId="{81C84838-C978-471A-B9D9-E85F2B5AD9C1}" type="presOf" srcId="{0494E63E-B3EE-49D0-98D1-5BF9C8213508}" destId="{291CB95B-1664-4846-95FD-13C105EB5B66}" srcOrd="1" destOrd="0" presId="urn:microsoft.com/office/officeart/2005/8/layout/radial1"/>
    <dgm:cxn modelId="{A6A3D523-ADBE-4DD5-9C0F-088C96267E51}" type="presOf" srcId="{05AA05CA-8D99-4C61-9CDE-7ABC08ACC8F0}" destId="{3E265565-C37F-435F-89E2-4BEE76AC764D}" srcOrd="0" destOrd="0" presId="urn:microsoft.com/office/officeart/2005/8/layout/radial1"/>
    <dgm:cxn modelId="{4F2D930F-DA92-46D4-BCE3-5DE26A7A4D2E}" type="presOf" srcId="{0494E63E-B3EE-49D0-98D1-5BF9C8213508}" destId="{FC9F0019-2B25-4E97-9142-FE29E45C3718}" srcOrd="0" destOrd="0" presId="urn:microsoft.com/office/officeart/2005/8/layout/radial1"/>
    <dgm:cxn modelId="{0230DF2D-BABB-412C-BDD5-46757BD07570}" type="presOf" srcId="{D3F27DC7-181A-4F19-B39C-36C71496E957}" destId="{876F3DB1-19CB-488A-AC81-58EA4BFB8C39}" srcOrd="0" destOrd="0" presId="urn:microsoft.com/office/officeart/2005/8/layout/radial1"/>
    <dgm:cxn modelId="{FF6ACF61-ECB1-4708-BF77-7BFA95411449}" type="presOf" srcId="{6201F23F-08D8-4AFB-8649-499FB3AB2BB4}" destId="{C5BADDF1-407A-495F-A7CD-D45FA7C6CCD2}" srcOrd="0" destOrd="0" presId="urn:microsoft.com/office/officeart/2005/8/layout/radial1"/>
    <dgm:cxn modelId="{53C41E58-C8EE-417F-8CBA-BBF3B901BB12}" srcId="{7760EADC-4608-4E0E-8A0E-8C0771C9FC6E}" destId="{D12722A2-05CE-46C9-BC7A-E15CFE363063}" srcOrd="0" destOrd="0" parTransId="{C202DE45-E1A4-49E5-81C0-2D35AD725145}" sibTransId="{0A24279A-2415-4AEA-8AC7-C46DDA5B7D59}"/>
    <dgm:cxn modelId="{7C9A9047-58AB-46CA-A1BA-0193CF31A534}" type="presOf" srcId="{D12722A2-05CE-46C9-BC7A-E15CFE363063}" destId="{98D9044D-CE9D-42DD-AFD3-115E4B4D2DB8}" srcOrd="0" destOrd="0" presId="urn:microsoft.com/office/officeart/2005/8/layout/radial1"/>
    <dgm:cxn modelId="{5556FCDC-5155-44A7-B29C-896F4C4DBDE6}" type="presOf" srcId="{D487EC7A-1420-4833-9A76-20120AA9EEB4}" destId="{50A3E83E-CD55-4C0B-8E05-B65981D31543}" srcOrd="0" destOrd="0" presId="urn:microsoft.com/office/officeart/2005/8/layout/radial1"/>
    <dgm:cxn modelId="{4754CF6B-3597-4191-83CC-B882B8835C7B}" type="presOf" srcId="{CE02763B-F65D-45B9-BC54-4711BD9E4148}" destId="{FE66BA61-6B05-47C2-B81C-6323066F5778}" srcOrd="1" destOrd="0" presId="urn:microsoft.com/office/officeart/2005/8/layout/radial1"/>
    <dgm:cxn modelId="{8B14C200-E2E1-4644-9DB3-B33B87D32284}" type="presOf" srcId="{CE02763B-F65D-45B9-BC54-4711BD9E4148}" destId="{65B5BBE5-2BB0-4199-BB20-66076159BB7A}" srcOrd="0" destOrd="0" presId="urn:microsoft.com/office/officeart/2005/8/layout/radial1"/>
    <dgm:cxn modelId="{6596AEA2-B94E-42AE-A8F2-83AAEA4C7466}" type="presOf" srcId="{2FC10A20-1BBB-41BC-AC5B-527AC3BCE9CF}" destId="{A139A120-E1A3-4FDC-81E0-67B671F25A06}" srcOrd="0" destOrd="0" presId="urn:microsoft.com/office/officeart/2005/8/layout/radial1"/>
    <dgm:cxn modelId="{7D5FF490-C993-40DA-9F98-91B70113FE69}" type="presOf" srcId="{7056B505-965E-46A2-8172-278EAD84C890}" destId="{74BAABA2-D34D-49A8-8F4C-348FF226ADF5}" srcOrd="1" destOrd="0" presId="urn:microsoft.com/office/officeart/2005/8/layout/radial1"/>
    <dgm:cxn modelId="{3F435E97-72CA-4A00-9DA9-22D25FAFF224}" type="presOf" srcId="{DA01F2BB-CC2A-423D-AB7B-FF1C8DB6C1FF}" destId="{C3470BCA-72A4-4C95-9B8D-14474359D6CF}" srcOrd="0" destOrd="0" presId="urn:microsoft.com/office/officeart/2005/8/layout/radial1"/>
    <dgm:cxn modelId="{FDCAA66E-2C6F-4A79-AE9B-4F9213C35F2C}" type="presOf" srcId="{80A8EFCC-C4A7-4E43-8414-8C57797C2E49}" destId="{FFA4DC33-6F1D-4701-983D-B444010E475C}" srcOrd="0" destOrd="0" presId="urn:microsoft.com/office/officeart/2005/8/layout/radial1"/>
    <dgm:cxn modelId="{381AE533-AF63-4DC1-92DF-2065E23CEB42}" srcId="{D12722A2-05CE-46C9-BC7A-E15CFE363063}" destId="{05AA05CA-8D99-4C61-9CDE-7ABC08ACC8F0}" srcOrd="4" destOrd="0" parTransId="{7056B505-965E-46A2-8172-278EAD84C890}" sibTransId="{44F15CE2-7105-4551-88A1-13D557844B7D}"/>
    <dgm:cxn modelId="{8853A363-1C90-4736-B41B-3CF142FF2C2F}" type="presOf" srcId="{8CDAA6EC-8CF5-46C1-8FCA-F8BFDA530067}" destId="{66BE7DC4-86B7-4CE4-AE70-83D87BB95B1E}" srcOrd="0" destOrd="0" presId="urn:microsoft.com/office/officeart/2005/8/layout/radial1"/>
    <dgm:cxn modelId="{483ADD11-5A61-41B0-9686-D030D30D410F}" type="presOf" srcId="{D3F27DC7-181A-4F19-B39C-36C71496E957}" destId="{05439728-BBAC-4651-9C16-33CDF943F207}" srcOrd="1" destOrd="0" presId="urn:microsoft.com/office/officeart/2005/8/layout/radial1"/>
    <dgm:cxn modelId="{C899E94B-C342-410E-A218-8F6F003FBA74}" type="presOf" srcId="{7760EADC-4608-4E0E-8A0E-8C0771C9FC6E}" destId="{40643FCC-32E3-45F3-BCD1-EF5C8BEB7BF2}" srcOrd="0" destOrd="0" presId="urn:microsoft.com/office/officeart/2005/8/layout/radial1"/>
    <dgm:cxn modelId="{DF182A24-3093-4BF1-8C6B-7B4EB35E6438}" type="presOf" srcId="{724215A7-1389-43F5-96F6-84A8C37FEEC6}" destId="{7783DDA9-78DC-45B1-ADB9-FFED4DC260D1}" srcOrd="0" destOrd="0" presId="urn:microsoft.com/office/officeart/2005/8/layout/radial1"/>
    <dgm:cxn modelId="{7C7212C3-CC9A-41CC-BE91-918565ACF61C}" srcId="{D12722A2-05CE-46C9-BC7A-E15CFE363063}" destId="{DA01F2BB-CC2A-423D-AB7B-FF1C8DB6C1FF}" srcOrd="5" destOrd="0" parTransId="{7EFDD40A-91AD-4FE1-9D70-B580C98970D4}" sibTransId="{01B36882-9C3C-4246-9728-562ABD18A1C6}"/>
    <dgm:cxn modelId="{4EDDACB9-78B2-41F4-83C1-265ED19D4904}" srcId="{D12722A2-05CE-46C9-BC7A-E15CFE363063}" destId="{2FC10A20-1BBB-41BC-AC5B-527AC3BCE9CF}" srcOrd="3" destOrd="0" parTransId="{80A8EFCC-C4A7-4E43-8414-8C57797C2E49}" sibTransId="{2DEBD819-4CF6-47C2-88E4-188F115E11A9}"/>
    <dgm:cxn modelId="{CF74B8B1-F4F4-4083-B90F-8E74ECC3363E}" srcId="{D12722A2-05CE-46C9-BC7A-E15CFE363063}" destId="{8CDAA6EC-8CF5-46C1-8FCA-F8BFDA530067}" srcOrd="0" destOrd="0" parTransId="{A6B838BF-7921-4C74-936A-10ABEFDF694B}" sibTransId="{84309D8B-B3C9-47D2-AF10-8996D7634502}"/>
    <dgm:cxn modelId="{128FDCD7-BEAB-4B7D-A7CD-2C2398ECDED8}" type="presOf" srcId="{80A8EFCC-C4A7-4E43-8414-8C57797C2E49}" destId="{CB1484F6-2194-463F-88D6-20F192C03FBC}" srcOrd="1" destOrd="0" presId="urn:microsoft.com/office/officeart/2005/8/layout/radial1"/>
    <dgm:cxn modelId="{9E3F5A6C-4C83-466E-AC6C-EA5E32B7395F}" srcId="{D12722A2-05CE-46C9-BC7A-E15CFE363063}" destId="{724215A7-1389-43F5-96F6-84A8C37FEEC6}" srcOrd="6" destOrd="0" parTransId="{D3F27DC7-181A-4F19-B39C-36C71496E957}" sibTransId="{EC57EDC4-713F-468E-88BC-BBDEAB138BD9}"/>
    <dgm:cxn modelId="{0CC3780A-C2A4-4ADD-B925-864BAF010C23}" type="presOf" srcId="{7056B505-965E-46A2-8172-278EAD84C890}" destId="{07519B86-123A-4325-9FD2-7E907276D987}" srcOrd="0" destOrd="0" presId="urn:microsoft.com/office/officeart/2005/8/layout/radial1"/>
    <dgm:cxn modelId="{2414E543-ADCE-4988-8ABD-FD6BDF0C0782}" type="presOf" srcId="{7EFDD40A-91AD-4FE1-9D70-B580C98970D4}" destId="{CF98D03E-9D50-4570-8377-F3FABD1A2C72}" srcOrd="0" destOrd="0" presId="urn:microsoft.com/office/officeart/2005/8/layout/radial1"/>
    <dgm:cxn modelId="{D6C0B689-4BE6-47D2-835B-70E9E383C6D3}" srcId="{D12722A2-05CE-46C9-BC7A-E15CFE363063}" destId="{6201F23F-08D8-4AFB-8649-499FB3AB2BB4}" srcOrd="2" destOrd="0" parTransId="{CE02763B-F65D-45B9-BC54-4711BD9E4148}" sibTransId="{0C12B9A5-4149-425C-A154-675A0828EA83}"/>
    <dgm:cxn modelId="{D3D4CA65-0DF7-420E-8651-2886E4916F4B}" type="presParOf" srcId="{40643FCC-32E3-45F3-BCD1-EF5C8BEB7BF2}" destId="{98D9044D-CE9D-42DD-AFD3-115E4B4D2DB8}" srcOrd="0" destOrd="0" presId="urn:microsoft.com/office/officeart/2005/8/layout/radial1"/>
    <dgm:cxn modelId="{1E0B62D3-D277-4527-A82B-5793C2A6A34D}" type="presParOf" srcId="{40643FCC-32E3-45F3-BCD1-EF5C8BEB7BF2}" destId="{969E5B97-66BB-4A3E-BBC2-87607227163A}" srcOrd="1" destOrd="0" presId="urn:microsoft.com/office/officeart/2005/8/layout/radial1"/>
    <dgm:cxn modelId="{63687D3A-D5C3-4D07-BFBD-D7DA22B81406}" type="presParOf" srcId="{969E5B97-66BB-4A3E-BBC2-87607227163A}" destId="{59EFDBB3-65C7-4B84-999B-7C80B5F9C330}" srcOrd="0" destOrd="0" presId="urn:microsoft.com/office/officeart/2005/8/layout/radial1"/>
    <dgm:cxn modelId="{B9B41CD7-C354-4E51-9E8E-29C996199E66}" type="presParOf" srcId="{40643FCC-32E3-45F3-BCD1-EF5C8BEB7BF2}" destId="{66BE7DC4-86B7-4CE4-AE70-83D87BB95B1E}" srcOrd="2" destOrd="0" presId="urn:microsoft.com/office/officeart/2005/8/layout/radial1"/>
    <dgm:cxn modelId="{F4C9987F-AAD7-4D2B-A828-FF997FB534DE}" type="presParOf" srcId="{40643FCC-32E3-45F3-BCD1-EF5C8BEB7BF2}" destId="{FC9F0019-2B25-4E97-9142-FE29E45C3718}" srcOrd="3" destOrd="0" presId="urn:microsoft.com/office/officeart/2005/8/layout/radial1"/>
    <dgm:cxn modelId="{96414AA7-8D48-4AE2-9F96-4EBBB5D66AC6}" type="presParOf" srcId="{FC9F0019-2B25-4E97-9142-FE29E45C3718}" destId="{291CB95B-1664-4846-95FD-13C105EB5B66}" srcOrd="0" destOrd="0" presId="urn:microsoft.com/office/officeart/2005/8/layout/radial1"/>
    <dgm:cxn modelId="{EFFBF033-61C2-4E11-A2CD-F6B25A0F56F1}" type="presParOf" srcId="{40643FCC-32E3-45F3-BCD1-EF5C8BEB7BF2}" destId="{50A3E83E-CD55-4C0B-8E05-B65981D31543}" srcOrd="4" destOrd="0" presId="urn:microsoft.com/office/officeart/2005/8/layout/radial1"/>
    <dgm:cxn modelId="{27C940CF-09C1-4712-967F-98071A33D8D7}" type="presParOf" srcId="{40643FCC-32E3-45F3-BCD1-EF5C8BEB7BF2}" destId="{65B5BBE5-2BB0-4199-BB20-66076159BB7A}" srcOrd="5" destOrd="0" presId="urn:microsoft.com/office/officeart/2005/8/layout/radial1"/>
    <dgm:cxn modelId="{C7660A41-3E88-4A51-8BD1-5D59C97AA521}" type="presParOf" srcId="{65B5BBE5-2BB0-4199-BB20-66076159BB7A}" destId="{FE66BA61-6B05-47C2-B81C-6323066F5778}" srcOrd="0" destOrd="0" presId="urn:microsoft.com/office/officeart/2005/8/layout/radial1"/>
    <dgm:cxn modelId="{75A16082-1379-452B-B413-495E1DE0BE71}" type="presParOf" srcId="{40643FCC-32E3-45F3-BCD1-EF5C8BEB7BF2}" destId="{C5BADDF1-407A-495F-A7CD-D45FA7C6CCD2}" srcOrd="6" destOrd="0" presId="urn:microsoft.com/office/officeart/2005/8/layout/radial1"/>
    <dgm:cxn modelId="{69886496-6AEB-42CF-968D-43C080F81736}" type="presParOf" srcId="{40643FCC-32E3-45F3-BCD1-EF5C8BEB7BF2}" destId="{FFA4DC33-6F1D-4701-983D-B444010E475C}" srcOrd="7" destOrd="0" presId="urn:microsoft.com/office/officeart/2005/8/layout/radial1"/>
    <dgm:cxn modelId="{F38CF490-A9A1-4BDE-856F-36A7E094DD28}" type="presParOf" srcId="{FFA4DC33-6F1D-4701-983D-B444010E475C}" destId="{CB1484F6-2194-463F-88D6-20F192C03FBC}" srcOrd="0" destOrd="0" presId="urn:microsoft.com/office/officeart/2005/8/layout/radial1"/>
    <dgm:cxn modelId="{3857F177-B8CC-4528-A343-7F6DEE2D8DB3}" type="presParOf" srcId="{40643FCC-32E3-45F3-BCD1-EF5C8BEB7BF2}" destId="{A139A120-E1A3-4FDC-81E0-67B671F25A06}" srcOrd="8" destOrd="0" presId="urn:microsoft.com/office/officeart/2005/8/layout/radial1"/>
    <dgm:cxn modelId="{ECC4FEA5-AFFC-44CF-A866-556D14E1603C}" type="presParOf" srcId="{40643FCC-32E3-45F3-BCD1-EF5C8BEB7BF2}" destId="{07519B86-123A-4325-9FD2-7E907276D987}" srcOrd="9" destOrd="0" presId="urn:microsoft.com/office/officeart/2005/8/layout/radial1"/>
    <dgm:cxn modelId="{3469E223-591A-4124-93A6-377D7F45D361}" type="presParOf" srcId="{07519B86-123A-4325-9FD2-7E907276D987}" destId="{74BAABA2-D34D-49A8-8F4C-348FF226ADF5}" srcOrd="0" destOrd="0" presId="urn:microsoft.com/office/officeart/2005/8/layout/radial1"/>
    <dgm:cxn modelId="{807EBB89-FACB-488F-9257-2D22FE4BCC5E}" type="presParOf" srcId="{40643FCC-32E3-45F3-BCD1-EF5C8BEB7BF2}" destId="{3E265565-C37F-435F-89E2-4BEE76AC764D}" srcOrd="10" destOrd="0" presId="urn:microsoft.com/office/officeart/2005/8/layout/radial1"/>
    <dgm:cxn modelId="{5EAB7E31-9FDD-4E1E-96B4-BFDAA91C8109}" type="presParOf" srcId="{40643FCC-32E3-45F3-BCD1-EF5C8BEB7BF2}" destId="{CF98D03E-9D50-4570-8377-F3FABD1A2C72}" srcOrd="11" destOrd="0" presId="urn:microsoft.com/office/officeart/2005/8/layout/radial1"/>
    <dgm:cxn modelId="{023E5013-1294-4472-A90D-625C5B4BAC69}" type="presParOf" srcId="{CF98D03E-9D50-4570-8377-F3FABD1A2C72}" destId="{97118FB8-CBE7-4FD3-A3BB-9B3BD5337362}" srcOrd="0" destOrd="0" presId="urn:microsoft.com/office/officeart/2005/8/layout/radial1"/>
    <dgm:cxn modelId="{81ABFAF1-06AC-43A7-B5AE-F9F3AAE17E2E}" type="presParOf" srcId="{40643FCC-32E3-45F3-BCD1-EF5C8BEB7BF2}" destId="{C3470BCA-72A4-4C95-9B8D-14474359D6CF}" srcOrd="12" destOrd="0" presId="urn:microsoft.com/office/officeart/2005/8/layout/radial1"/>
    <dgm:cxn modelId="{DEF854AF-1C96-4DEC-87A9-6F0F7145015E}" type="presParOf" srcId="{40643FCC-32E3-45F3-BCD1-EF5C8BEB7BF2}" destId="{876F3DB1-19CB-488A-AC81-58EA4BFB8C39}" srcOrd="13" destOrd="0" presId="urn:microsoft.com/office/officeart/2005/8/layout/radial1"/>
    <dgm:cxn modelId="{16D6D2B8-05F7-4BAC-AE39-26CBADD9B750}" type="presParOf" srcId="{876F3DB1-19CB-488A-AC81-58EA4BFB8C39}" destId="{05439728-BBAC-4651-9C16-33CDF943F207}" srcOrd="0" destOrd="0" presId="urn:microsoft.com/office/officeart/2005/8/layout/radial1"/>
    <dgm:cxn modelId="{D45B76CE-862F-4AC0-98C2-89B6202EE990}" type="presParOf" srcId="{40643FCC-32E3-45F3-BCD1-EF5C8BEB7BF2}" destId="{7783DDA9-78DC-45B1-ADB9-FFED4DC260D1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60EADC-4608-4E0E-8A0E-8C0771C9FC6E}" type="doc">
      <dgm:prSet loTypeId="urn:microsoft.com/office/officeart/2005/8/layout/radial1" loCatId="relationship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D12722A2-05CE-46C9-BC7A-E15CFE363063}">
      <dgm:prSet phldrT="[Texto]"/>
      <dgm:spPr/>
      <dgm:t>
        <a:bodyPr/>
        <a:lstStyle/>
        <a:p>
          <a:r>
            <a:rPr lang="es-MX" dirty="0" smtClean="0"/>
            <a:t>Oligoelementos</a:t>
          </a:r>
          <a:endParaRPr lang="es-MX" dirty="0"/>
        </a:p>
      </dgm:t>
    </dgm:pt>
    <dgm:pt modelId="{C202DE45-E1A4-49E5-81C0-2D35AD725145}" type="parTrans" cxnId="{53C41E58-C8EE-417F-8CBA-BBF3B901BB12}">
      <dgm:prSet/>
      <dgm:spPr/>
      <dgm:t>
        <a:bodyPr/>
        <a:lstStyle/>
        <a:p>
          <a:endParaRPr lang="es-MX"/>
        </a:p>
      </dgm:t>
    </dgm:pt>
    <dgm:pt modelId="{0A24279A-2415-4AEA-8AC7-C46DDA5B7D59}" type="sibTrans" cxnId="{53C41E58-C8EE-417F-8CBA-BBF3B901BB12}">
      <dgm:prSet/>
      <dgm:spPr/>
      <dgm:t>
        <a:bodyPr/>
        <a:lstStyle/>
        <a:p>
          <a:endParaRPr lang="es-MX"/>
        </a:p>
      </dgm:t>
    </dgm:pt>
    <dgm:pt modelId="{8CDAA6EC-8CF5-46C1-8FCA-F8BFDA530067}">
      <dgm:prSet phldrT="[Texto]"/>
      <dgm:spPr/>
      <dgm:t>
        <a:bodyPr/>
        <a:lstStyle/>
        <a:p>
          <a:r>
            <a:rPr lang="es-MX" dirty="0" smtClean="0"/>
            <a:t>Silicio</a:t>
          </a:r>
          <a:endParaRPr lang="es-MX" dirty="0"/>
        </a:p>
      </dgm:t>
    </dgm:pt>
    <dgm:pt modelId="{A6B838BF-7921-4C74-936A-10ABEFDF694B}" type="parTrans" cxnId="{CF74B8B1-F4F4-4083-B90F-8E74ECC3363E}">
      <dgm:prSet/>
      <dgm:spPr/>
      <dgm:t>
        <a:bodyPr/>
        <a:lstStyle/>
        <a:p>
          <a:endParaRPr lang="es-MX"/>
        </a:p>
      </dgm:t>
    </dgm:pt>
    <dgm:pt modelId="{84309D8B-B3C9-47D2-AF10-8996D7634502}" type="sibTrans" cxnId="{CF74B8B1-F4F4-4083-B90F-8E74ECC3363E}">
      <dgm:prSet/>
      <dgm:spPr/>
      <dgm:t>
        <a:bodyPr/>
        <a:lstStyle/>
        <a:p>
          <a:endParaRPr lang="es-MX"/>
        </a:p>
      </dgm:t>
    </dgm:pt>
    <dgm:pt modelId="{D487EC7A-1420-4833-9A76-20120AA9EEB4}">
      <dgm:prSet phldrT="[Texto]"/>
      <dgm:spPr/>
      <dgm:t>
        <a:bodyPr/>
        <a:lstStyle/>
        <a:p>
          <a:r>
            <a:rPr lang="es-MX" dirty="0" smtClean="0"/>
            <a:t>Níquel</a:t>
          </a:r>
          <a:endParaRPr lang="es-MX" dirty="0"/>
        </a:p>
      </dgm:t>
    </dgm:pt>
    <dgm:pt modelId="{0494E63E-B3EE-49D0-98D1-5BF9C8213508}" type="parTrans" cxnId="{C9363BD9-3A58-4C51-B88F-DF29E60D9519}">
      <dgm:prSet/>
      <dgm:spPr/>
      <dgm:t>
        <a:bodyPr/>
        <a:lstStyle/>
        <a:p>
          <a:endParaRPr lang="es-MX"/>
        </a:p>
      </dgm:t>
    </dgm:pt>
    <dgm:pt modelId="{2D7FEA25-ADAA-4741-9671-ED58618C5D22}" type="sibTrans" cxnId="{C9363BD9-3A58-4C51-B88F-DF29E60D9519}">
      <dgm:prSet/>
      <dgm:spPr/>
      <dgm:t>
        <a:bodyPr/>
        <a:lstStyle/>
        <a:p>
          <a:endParaRPr lang="es-MX"/>
        </a:p>
      </dgm:t>
    </dgm:pt>
    <dgm:pt modelId="{6201F23F-08D8-4AFB-8649-499FB3AB2BB4}">
      <dgm:prSet phldrT="[Texto]"/>
      <dgm:spPr/>
      <dgm:t>
        <a:bodyPr/>
        <a:lstStyle/>
        <a:p>
          <a:r>
            <a:rPr lang="es-MX" dirty="0" smtClean="0"/>
            <a:t>Cromo</a:t>
          </a:r>
          <a:endParaRPr lang="es-MX" dirty="0"/>
        </a:p>
      </dgm:t>
    </dgm:pt>
    <dgm:pt modelId="{CE02763B-F65D-45B9-BC54-4711BD9E4148}" type="parTrans" cxnId="{D6C0B689-4BE6-47D2-835B-70E9E383C6D3}">
      <dgm:prSet/>
      <dgm:spPr/>
      <dgm:t>
        <a:bodyPr/>
        <a:lstStyle/>
        <a:p>
          <a:endParaRPr lang="es-MX"/>
        </a:p>
      </dgm:t>
    </dgm:pt>
    <dgm:pt modelId="{0C12B9A5-4149-425C-A154-675A0828EA83}" type="sibTrans" cxnId="{D6C0B689-4BE6-47D2-835B-70E9E383C6D3}">
      <dgm:prSet/>
      <dgm:spPr/>
      <dgm:t>
        <a:bodyPr/>
        <a:lstStyle/>
        <a:p>
          <a:endParaRPr lang="es-MX"/>
        </a:p>
      </dgm:t>
    </dgm:pt>
    <dgm:pt modelId="{2FC10A20-1BBB-41BC-AC5B-527AC3BCE9CF}">
      <dgm:prSet phldrT="[Texto]"/>
      <dgm:spPr/>
      <dgm:t>
        <a:bodyPr/>
        <a:lstStyle/>
        <a:p>
          <a:r>
            <a:rPr lang="es-MX" dirty="0" smtClean="0"/>
            <a:t>Litio</a:t>
          </a:r>
          <a:endParaRPr lang="es-MX" dirty="0"/>
        </a:p>
      </dgm:t>
    </dgm:pt>
    <dgm:pt modelId="{80A8EFCC-C4A7-4E43-8414-8C57797C2E49}" type="parTrans" cxnId="{4EDDACB9-78B2-41F4-83C1-265ED19D4904}">
      <dgm:prSet/>
      <dgm:spPr/>
      <dgm:t>
        <a:bodyPr/>
        <a:lstStyle/>
        <a:p>
          <a:endParaRPr lang="es-MX"/>
        </a:p>
      </dgm:t>
    </dgm:pt>
    <dgm:pt modelId="{2DEBD819-4CF6-47C2-88E4-188F115E11A9}" type="sibTrans" cxnId="{4EDDACB9-78B2-41F4-83C1-265ED19D4904}">
      <dgm:prSet/>
      <dgm:spPr/>
      <dgm:t>
        <a:bodyPr/>
        <a:lstStyle/>
        <a:p>
          <a:endParaRPr lang="es-MX"/>
        </a:p>
      </dgm:t>
    </dgm:pt>
    <dgm:pt modelId="{05AA05CA-8D99-4C61-9CDE-7ABC08ACC8F0}">
      <dgm:prSet/>
      <dgm:spPr/>
      <dgm:t>
        <a:bodyPr/>
        <a:lstStyle/>
        <a:p>
          <a:r>
            <a:rPr lang="es-MX" dirty="0" smtClean="0"/>
            <a:t>Molibdeno</a:t>
          </a:r>
          <a:endParaRPr lang="es-MX" dirty="0"/>
        </a:p>
      </dgm:t>
    </dgm:pt>
    <dgm:pt modelId="{7056B505-965E-46A2-8172-278EAD84C890}" type="parTrans" cxnId="{381AE533-AF63-4DC1-92DF-2065E23CEB42}">
      <dgm:prSet/>
      <dgm:spPr/>
      <dgm:t>
        <a:bodyPr/>
        <a:lstStyle/>
        <a:p>
          <a:endParaRPr lang="es-MX"/>
        </a:p>
      </dgm:t>
    </dgm:pt>
    <dgm:pt modelId="{44F15CE2-7105-4551-88A1-13D557844B7D}" type="sibTrans" cxnId="{381AE533-AF63-4DC1-92DF-2065E23CEB42}">
      <dgm:prSet/>
      <dgm:spPr/>
      <dgm:t>
        <a:bodyPr/>
        <a:lstStyle/>
        <a:p>
          <a:endParaRPr lang="es-MX"/>
        </a:p>
      </dgm:t>
    </dgm:pt>
    <dgm:pt modelId="{DA01F2BB-CC2A-423D-AB7B-FF1C8DB6C1FF}">
      <dgm:prSet/>
      <dgm:spPr/>
      <dgm:t>
        <a:bodyPr/>
        <a:lstStyle/>
        <a:p>
          <a:r>
            <a:rPr lang="es-MX" dirty="0" smtClean="0"/>
            <a:t>Selenio</a:t>
          </a:r>
          <a:endParaRPr lang="es-MX" dirty="0"/>
        </a:p>
      </dgm:t>
    </dgm:pt>
    <dgm:pt modelId="{7EFDD40A-91AD-4FE1-9D70-B580C98970D4}" type="parTrans" cxnId="{7C7212C3-CC9A-41CC-BE91-918565ACF61C}">
      <dgm:prSet/>
      <dgm:spPr/>
      <dgm:t>
        <a:bodyPr/>
        <a:lstStyle/>
        <a:p>
          <a:endParaRPr lang="es-MX"/>
        </a:p>
      </dgm:t>
    </dgm:pt>
    <dgm:pt modelId="{01B36882-9C3C-4246-9728-562ABD18A1C6}" type="sibTrans" cxnId="{7C7212C3-CC9A-41CC-BE91-918565ACF61C}">
      <dgm:prSet/>
      <dgm:spPr/>
      <dgm:t>
        <a:bodyPr/>
        <a:lstStyle/>
        <a:p>
          <a:endParaRPr lang="es-MX"/>
        </a:p>
      </dgm:t>
    </dgm:pt>
    <dgm:pt modelId="{40643FCC-32E3-45F3-BCD1-EF5C8BEB7BF2}" type="pres">
      <dgm:prSet presAssocID="{7760EADC-4608-4E0E-8A0E-8C0771C9FC6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D9044D-CE9D-42DD-AFD3-115E4B4D2DB8}" type="pres">
      <dgm:prSet presAssocID="{D12722A2-05CE-46C9-BC7A-E15CFE363063}" presName="centerShape" presStyleLbl="node0" presStyleIdx="0" presStyleCnt="1" custScaleX="212240"/>
      <dgm:spPr/>
      <dgm:t>
        <a:bodyPr/>
        <a:lstStyle/>
        <a:p>
          <a:endParaRPr lang="es-MX"/>
        </a:p>
      </dgm:t>
    </dgm:pt>
    <dgm:pt modelId="{969E5B97-66BB-4A3E-BBC2-87607227163A}" type="pres">
      <dgm:prSet presAssocID="{A6B838BF-7921-4C74-936A-10ABEFDF694B}" presName="Name9" presStyleLbl="parChTrans1D2" presStyleIdx="0" presStyleCnt="6"/>
      <dgm:spPr/>
      <dgm:t>
        <a:bodyPr/>
        <a:lstStyle/>
        <a:p>
          <a:endParaRPr lang="es-MX"/>
        </a:p>
      </dgm:t>
    </dgm:pt>
    <dgm:pt modelId="{59EFDBB3-65C7-4B84-999B-7C80B5F9C330}" type="pres">
      <dgm:prSet presAssocID="{A6B838BF-7921-4C74-936A-10ABEFDF694B}" presName="connTx" presStyleLbl="parChTrans1D2" presStyleIdx="0" presStyleCnt="6"/>
      <dgm:spPr/>
      <dgm:t>
        <a:bodyPr/>
        <a:lstStyle/>
        <a:p>
          <a:endParaRPr lang="es-MX"/>
        </a:p>
      </dgm:t>
    </dgm:pt>
    <dgm:pt modelId="{66BE7DC4-86B7-4CE4-AE70-83D87BB95B1E}" type="pres">
      <dgm:prSet presAssocID="{8CDAA6EC-8CF5-46C1-8FCA-F8BFDA53006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9F0019-2B25-4E97-9142-FE29E45C3718}" type="pres">
      <dgm:prSet presAssocID="{0494E63E-B3EE-49D0-98D1-5BF9C8213508}" presName="Name9" presStyleLbl="parChTrans1D2" presStyleIdx="1" presStyleCnt="6"/>
      <dgm:spPr/>
      <dgm:t>
        <a:bodyPr/>
        <a:lstStyle/>
        <a:p>
          <a:endParaRPr lang="es-MX"/>
        </a:p>
      </dgm:t>
    </dgm:pt>
    <dgm:pt modelId="{291CB95B-1664-4846-95FD-13C105EB5B66}" type="pres">
      <dgm:prSet presAssocID="{0494E63E-B3EE-49D0-98D1-5BF9C8213508}" presName="connTx" presStyleLbl="parChTrans1D2" presStyleIdx="1" presStyleCnt="6"/>
      <dgm:spPr/>
      <dgm:t>
        <a:bodyPr/>
        <a:lstStyle/>
        <a:p>
          <a:endParaRPr lang="es-MX"/>
        </a:p>
      </dgm:t>
    </dgm:pt>
    <dgm:pt modelId="{50A3E83E-CD55-4C0B-8E05-B65981D31543}" type="pres">
      <dgm:prSet presAssocID="{D487EC7A-1420-4833-9A76-20120AA9EEB4}" presName="node" presStyleLbl="node1" presStyleIdx="1" presStyleCnt="6" custRadScaleRad="139726" custRadScaleInc="152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B5BBE5-2BB0-4199-BB20-66076159BB7A}" type="pres">
      <dgm:prSet presAssocID="{CE02763B-F65D-45B9-BC54-4711BD9E4148}" presName="Name9" presStyleLbl="parChTrans1D2" presStyleIdx="2" presStyleCnt="6"/>
      <dgm:spPr/>
      <dgm:t>
        <a:bodyPr/>
        <a:lstStyle/>
        <a:p>
          <a:endParaRPr lang="es-MX"/>
        </a:p>
      </dgm:t>
    </dgm:pt>
    <dgm:pt modelId="{FE66BA61-6B05-47C2-B81C-6323066F5778}" type="pres">
      <dgm:prSet presAssocID="{CE02763B-F65D-45B9-BC54-4711BD9E4148}" presName="connTx" presStyleLbl="parChTrans1D2" presStyleIdx="2" presStyleCnt="6"/>
      <dgm:spPr/>
      <dgm:t>
        <a:bodyPr/>
        <a:lstStyle/>
        <a:p>
          <a:endParaRPr lang="es-MX"/>
        </a:p>
      </dgm:t>
    </dgm:pt>
    <dgm:pt modelId="{C5BADDF1-407A-495F-A7CD-D45FA7C6CCD2}" type="pres">
      <dgm:prSet presAssocID="{6201F23F-08D8-4AFB-8649-499FB3AB2BB4}" presName="node" presStyleLbl="node1" presStyleIdx="2" presStyleCnt="6" custRadScaleRad="151717" custRadScaleInc="-170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4DC33-6F1D-4701-983D-B444010E475C}" type="pres">
      <dgm:prSet presAssocID="{80A8EFCC-C4A7-4E43-8414-8C57797C2E49}" presName="Name9" presStyleLbl="parChTrans1D2" presStyleIdx="3" presStyleCnt="6"/>
      <dgm:spPr/>
      <dgm:t>
        <a:bodyPr/>
        <a:lstStyle/>
        <a:p>
          <a:endParaRPr lang="es-MX"/>
        </a:p>
      </dgm:t>
    </dgm:pt>
    <dgm:pt modelId="{CB1484F6-2194-463F-88D6-20F192C03FBC}" type="pres">
      <dgm:prSet presAssocID="{80A8EFCC-C4A7-4E43-8414-8C57797C2E49}" presName="connTx" presStyleLbl="parChTrans1D2" presStyleIdx="3" presStyleCnt="6"/>
      <dgm:spPr/>
      <dgm:t>
        <a:bodyPr/>
        <a:lstStyle/>
        <a:p>
          <a:endParaRPr lang="es-MX"/>
        </a:p>
      </dgm:t>
    </dgm:pt>
    <dgm:pt modelId="{A139A120-E1A3-4FDC-81E0-67B671F25A06}" type="pres">
      <dgm:prSet presAssocID="{2FC10A20-1BBB-41BC-AC5B-527AC3BCE9CF}" presName="node" presStyleLbl="node1" presStyleIdx="3" presStyleCnt="6" custScaleX="117441" custRadScaleRad="97828" custRadScaleInc="-79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519B86-123A-4325-9FD2-7E907276D987}" type="pres">
      <dgm:prSet presAssocID="{7056B505-965E-46A2-8172-278EAD84C890}" presName="Name9" presStyleLbl="parChTrans1D2" presStyleIdx="4" presStyleCnt="6"/>
      <dgm:spPr/>
      <dgm:t>
        <a:bodyPr/>
        <a:lstStyle/>
        <a:p>
          <a:endParaRPr lang="es-MX"/>
        </a:p>
      </dgm:t>
    </dgm:pt>
    <dgm:pt modelId="{74BAABA2-D34D-49A8-8F4C-348FF226ADF5}" type="pres">
      <dgm:prSet presAssocID="{7056B505-965E-46A2-8172-278EAD84C890}" presName="connTx" presStyleLbl="parChTrans1D2" presStyleIdx="4" presStyleCnt="6"/>
      <dgm:spPr/>
      <dgm:t>
        <a:bodyPr/>
        <a:lstStyle/>
        <a:p>
          <a:endParaRPr lang="es-MX"/>
        </a:p>
      </dgm:t>
    </dgm:pt>
    <dgm:pt modelId="{3E265565-C37F-435F-89E2-4BEE76AC764D}" type="pres">
      <dgm:prSet presAssocID="{05AA05CA-8D99-4C61-9CDE-7ABC08ACC8F0}" presName="node" presStyleLbl="node1" presStyleIdx="4" presStyleCnt="6" custRadScaleRad="148383" custRadScaleInc="89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98D03E-9D50-4570-8377-F3FABD1A2C72}" type="pres">
      <dgm:prSet presAssocID="{7EFDD40A-91AD-4FE1-9D70-B580C98970D4}" presName="Name9" presStyleLbl="parChTrans1D2" presStyleIdx="5" presStyleCnt="6"/>
      <dgm:spPr/>
      <dgm:t>
        <a:bodyPr/>
        <a:lstStyle/>
        <a:p>
          <a:endParaRPr lang="es-MX"/>
        </a:p>
      </dgm:t>
    </dgm:pt>
    <dgm:pt modelId="{97118FB8-CBE7-4FD3-A3BB-9B3BD5337362}" type="pres">
      <dgm:prSet presAssocID="{7EFDD40A-91AD-4FE1-9D70-B580C98970D4}" presName="connTx" presStyleLbl="parChTrans1D2" presStyleIdx="5" presStyleCnt="6"/>
      <dgm:spPr/>
      <dgm:t>
        <a:bodyPr/>
        <a:lstStyle/>
        <a:p>
          <a:endParaRPr lang="es-MX"/>
        </a:p>
      </dgm:t>
    </dgm:pt>
    <dgm:pt modelId="{C3470BCA-72A4-4C95-9B8D-14474359D6CF}" type="pres">
      <dgm:prSet presAssocID="{DA01F2BB-CC2A-423D-AB7B-FF1C8DB6C1FF}" presName="node" presStyleLbl="node1" presStyleIdx="5" presStyleCnt="6" custRadScaleRad="140901" custRadScaleInc="-88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A2DADE-99F6-4184-AD83-D46D234B426F}" type="presOf" srcId="{8CDAA6EC-8CF5-46C1-8FCA-F8BFDA530067}" destId="{66BE7DC4-86B7-4CE4-AE70-83D87BB95B1E}" srcOrd="0" destOrd="0" presId="urn:microsoft.com/office/officeart/2005/8/layout/radial1"/>
    <dgm:cxn modelId="{8F912E8E-4E97-4515-B694-382FA0B04502}" type="presOf" srcId="{80A8EFCC-C4A7-4E43-8414-8C57797C2E49}" destId="{CB1484F6-2194-463F-88D6-20F192C03FBC}" srcOrd="1" destOrd="0" presId="urn:microsoft.com/office/officeart/2005/8/layout/radial1"/>
    <dgm:cxn modelId="{2298237E-7A2B-4911-93C4-EE475B913C4D}" type="presOf" srcId="{7056B505-965E-46A2-8172-278EAD84C890}" destId="{74BAABA2-D34D-49A8-8F4C-348FF226ADF5}" srcOrd="1" destOrd="0" presId="urn:microsoft.com/office/officeart/2005/8/layout/radial1"/>
    <dgm:cxn modelId="{CD5E59F6-38AE-47E3-8F6F-E0CBDDABC65C}" type="presOf" srcId="{A6B838BF-7921-4C74-936A-10ABEFDF694B}" destId="{59EFDBB3-65C7-4B84-999B-7C80B5F9C330}" srcOrd="1" destOrd="0" presId="urn:microsoft.com/office/officeart/2005/8/layout/radial1"/>
    <dgm:cxn modelId="{7C7212C3-CC9A-41CC-BE91-918565ACF61C}" srcId="{D12722A2-05CE-46C9-BC7A-E15CFE363063}" destId="{DA01F2BB-CC2A-423D-AB7B-FF1C8DB6C1FF}" srcOrd="5" destOrd="0" parTransId="{7EFDD40A-91AD-4FE1-9D70-B580C98970D4}" sibTransId="{01B36882-9C3C-4246-9728-562ABD18A1C6}"/>
    <dgm:cxn modelId="{F919A451-75C0-4D79-96BF-6656B3931C45}" type="presOf" srcId="{7EFDD40A-91AD-4FE1-9D70-B580C98970D4}" destId="{97118FB8-CBE7-4FD3-A3BB-9B3BD5337362}" srcOrd="1" destOrd="0" presId="urn:microsoft.com/office/officeart/2005/8/layout/radial1"/>
    <dgm:cxn modelId="{4EDDACB9-78B2-41F4-83C1-265ED19D4904}" srcId="{D12722A2-05CE-46C9-BC7A-E15CFE363063}" destId="{2FC10A20-1BBB-41BC-AC5B-527AC3BCE9CF}" srcOrd="3" destOrd="0" parTransId="{80A8EFCC-C4A7-4E43-8414-8C57797C2E49}" sibTransId="{2DEBD819-4CF6-47C2-88E4-188F115E11A9}"/>
    <dgm:cxn modelId="{293F2E8F-3408-4A8F-B8BF-2804C99BEE61}" type="presOf" srcId="{D12722A2-05CE-46C9-BC7A-E15CFE363063}" destId="{98D9044D-CE9D-42DD-AFD3-115E4B4D2DB8}" srcOrd="0" destOrd="0" presId="urn:microsoft.com/office/officeart/2005/8/layout/radial1"/>
    <dgm:cxn modelId="{53C41E58-C8EE-417F-8CBA-BBF3B901BB12}" srcId="{7760EADC-4608-4E0E-8A0E-8C0771C9FC6E}" destId="{D12722A2-05CE-46C9-BC7A-E15CFE363063}" srcOrd="0" destOrd="0" parTransId="{C202DE45-E1A4-49E5-81C0-2D35AD725145}" sibTransId="{0A24279A-2415-4AEA-8AC7-C46DDA5B7D59}"/>
    <dgm:cxn modelId="{F0FE859D-8EE9-43BC-8207-7F6A63F2657D}" type="presOf" srcId="{D487EC7A-1420-4833-9A76-20120AA9EEB4}" destId="{50A3E83E-CD55-4C0B-8E05-B65981D31543}" srcOrd="0" destOrd="0" presId="urn:microsoft.com/office/officeart/2005/8/layout/radial1"/>
    <dgm:cxn modelId="{53A8CCF8-74C2-47F7-AD60-079393D1F918}" type="presOf" srcId="{6201F23F-08D8-4AFB-8649-499FB3AB2BB4}" destId="{C5BADDF1-407A-495F-A7CD-D45FA7C6CCD2}" srcOrd="0" destOrd="0" presId="urn:microsoft.com/office/officeart/2005/8/layout/radial1"/>
    <dgm:cxn modelId="{05EF4D77-619C-4525-86D9-905D9FA66B86}" type="presOf" srcId="{05AA05CA-8D99-4C61-9CDE-7ABC08ACC8F0}" destId="{3E265565-C37F-435F-89E2-4BEE76AC764D}" srcOrd="0" destOrd="0" presId="urn:microsoft.com/office/officeart/2005/8/layout/radial1"/>
    <dgm:cxn modelId="{69F69631-9ABA-498B-BA7E-400537A721F9}" type="presOf" srcId="{7056B505-965E-46A2-8172-278EAD84C890}" destId="{07519B86-123A-4325-9FD2-7E907276D987}" srcOrd="0" destOrd="0" presId="urn:microsoft.com/office/officeart/2005/8/layout/radial1"/>
    <dgm:cxn modelId="{381AE533-AF63-4DC1-92DF-2065E23CEB42}" srcId="{D12722A2-05CE-46C9-BC7A-E15CFE363063}" destId="{05AA05CA-8D99-4C61-9CDE-7ABC08ACC8F0}" srcOrd="4" destOrd="0" parTransId="{7056B505-965E-46A2-8172-278EAD84C890}" sibTransId="{44F15CE2-7105-4551-88A1-13D557844B7D}"/>
    <dgm:cxn modelId="{72BE152D-C825-4D5B-B0E6-14C04EEBAE9C}" type="presOf" srcId="{0494E63E-B3EE-49D0-98D1-5BF9C8213508}" destId="{FC9F0019-2B25-4E97-9142-FE29E45C3718}" srcOrd="0" destOrd="0" presId="urn:microsoft.com/office/officeart/2005/8/layout/radial1"/>
    <dgm:cxn modelId="{06DFEE81-8BA7-4CC9-AC85-D08E40EC68FB}" type="presOf" srcId="{CE02763B-F65D-45B9-BC54-4711BD9E4148}" destId="{FE66BA61-6B05-47C2-B81C-6323066F5778}" srcOrd="1" destOrd="0" presId="urn:microsoft.com/office/officeart/2005/8/layout/radial1"/>
    <dgm:cxn modelId="{47349A2F-5855-457F-9378-F510268EFC6B}" type="presOf" srcId="{0494E63E-B3EE-49D0-98D1-5BF9C8213508}" destId="{291CB95B-1664-4846-95FD-13C105EB5B66}" srcOrd="1" destOrd="0" presId="urn:microsoft.com/office/officeart/2005/8/layout/radial1"/>
    <dgm:cxn modelId="{D5105142-5B2F-4E37-957B-D2F518B45173}" type="presOf" srcId="{A6B838BF-7921-4C74-936A-10ABEFDF694B}" destId="{969E5B97-66BB-4A3E-BBC2-87607227163A}" srcOrd="0" destOrd="0" presId="urn:microsoft.com/office/officeart/2005/8/layout/radial1"/>
    <dgm:cxn modelId="{271678BF-2214-4184-BA94-6298BE87D145}" type="presOf" srcId="{7EFDD40A-91AD-4FE1-9D70-B580C98970D4}" destId="{CF98D03E-9D50-4570-8377-F3FABD1A2C72}" srcOrd="0" destOrd="0" presId="urn:microsoft.com/office/officeart/2005/8/layout/radial1"/>
    <dgm:cxn modelId="{752980F1-F8E9-4119-9260-1B8F37A59F5F}" type="presOf" srcId="{7760EADC-4608-4E0E-8A0E-8C0771C9FC6E}" destId="{40643FCC-32E3-45F3-BCD1-EF5C8BEB7BF2}" srcOrd="0" destOrd="0" presId="urn:microsoft.com/office/officeart/2005/8/layout/radial1"/>
    <dgm:cxn modelId="{14CA24E5-815E-47B0-A789-A297F2DFD40E}" type="presOf" srcId="{80A8EFCC-C4A7-4E43-8414-8C57797C2E49}" destId="{FFA4DC33-6F1D-4701-983D-B444010E475C}" srcOrd="0" destOrd="0" presId="urn:microsoft.com/office/officeart/2005/8/layout/radial1"/>
    <dgm:cxn modelId="{D6C0B689-4BE6-47D2-835B-70E9E383C6D3}" srcId="{D12722A2-05CE-46C9-BC7A-E15CFE363063}" destId="{6201F23F-08D8-4AFB-8649-499FB3AB2BB4}" srcOrd="2" destOrd="0" parTransId="{CE02763B-F65D-45B9-BC54-4711BD9E4148}" sibTransId="{0C12B9A5-4149-425C-A154-675A0828EA83}"/>
    <dgm:cxn modelId="{C9A18CF7-4059-4BA6-A6D3-1AC16C51C33D}" type="presOf" srcId="{DA01F2BB-CC2A-423D-AB7B-FF1C8DB6C1FF}" destId="{C3470BCA-72A4-4C95-9B8D-14474359D6CF}" srcOrd="0" destOrd="0" presId="urn:microsoft.com/office/officeart/2005/8/layout/radial1"/>
    <dgm:cxn modelId="{CF74B8B1-F4F4-4083-B90F-8E74ECC3363E}" srcId="{D12722A2-05CE-46C9-BC7A-E15CFE363063}" destId="{8CDAA6EC-8CF5-46C1-8FCA-F8BFDA530067}" srcOrd="0" destOrd="0" parTransId="{A6B838BF-7921-4C74-936A-10ABEFDF694B}" sibTransId="{84309D8B-B3C9-47D2-AF10-8996D7634502}"/>
    <dgm:cxn modelId="{041FFDC2-6869-4E70-872C-ECBF416C9CA0}" type="presOf" srcId="{CE02763B-F65D-45B9-BC54-4711BD9E4148}" destId="{65B5BBE5-2BB0-4199-BB20-66076159BB7A}" srcOrd="0" destOrd="0" presId="urn:microsoft.com/office/officeart/2005/8/layout/radial1"/>
    <dgm:cxn modelId="{C9363BD9-3A58-4C51-B88F-DF29E60D9519}" srcId="{D12722A2-05CE-46C9-BC7A-E15CFE363063}" destId="{D487EC7A-1420-4833-9A76-20120AA9EEB4}" srcOrd="1" destOrd="0" parTransId="{0494E63E-B3EE-49D0-98D1-5BF9C8213508}" sibTransId="{2D7FEA25-ADAA-4741-9671-ED58618C5D22}"/>
    <dgm:cxn modelId="{796FBDFE-67E1-4105-AE16-1E9AEF93B025}" type="presOf" srcId="{2FC10A20-1BBB-41BC-AC5B-527AC3BCE9CF}" destId="{A139A120-E1A3-4FDC-81E0-67B671F25A06}" srcOrd="0" destOrd="0" presId="urn:microsoft.com/office/officeart/2005/8/layout/radial1"/>
    <dgm:cxn modelId="{AD4CEA14-5D7C-468A-B244-76226A9C4FA3}" type="presParOf" srcId="{40643FCC-32E3-45F3-BCD1-EF5C8BEB7BF2}" destId="{98D9044D-CE9D-42DD-AFD3-115E4B4D2DB8}" srcOrd="0" destOrd="0" presId="urn:microsoft.com/office/officeart/2005/8/layout/radial1"/>
    <dgm:cxn modelId="{A38F53DD-D7C5-4BDE-B178-630CC2DA0EBF}" type="presParOf" srcId="{40643FCC-32E3-45F3-BCD1-EF5C8BEB7BF2}" destId="{969E5B97-66BB-4A3E-BBC2-87607227163A}" srcOrd="1" destOrd="0" presId="urn:microsoft.com/office/officeart/2005/8/layout/radial1"/>
    <dgm:cxn modelId="{93D2730D-F548-4B75-9471-B3B75E387443}" type="presParOf" srcId="{969E5B97-66BB-4A3E-BBC2-87607227163A}" destId="{59EFDBB3-65C7-4B84-999B-7C80B5F9C330}" srcOrd="0" destOrd="0" presId="urn:microsoft.com/office/officeart/2005/8/layout/radial1"/>
    <dgm:cxn modelId="{CDC0376F-157B-4CA3-85C2-0E84235DADB0}" type="presParOf" srcId="{40643FCC-32E3-45F3-BCD1-EF5C8BEB7BF2}" destId="{66BE7DC4-86B7-4CE4-AE70-83D87BB95B1E}" srcOrd="2" destOrd="0" presId="urn:microsoft.com/office/officeart/2005/8/layout/radial1"/>
    <dgm:cxn modelId="{9634A9E0-9A07-4135-A34C-BEC5FCDF5296}" type="presParOf" srcId="{40643FCC-32E3-45F3-BCD1-EF5C8BEB7BF2}" destId="{FC9F0019-2B25-4E97-9142-FE29E45C3718}" srcOrd="3" destOrd="0" presId="urn:microsoft.com/office/officeart/2005/8/layout/radial1"/>
    <dgm:cxn modelId="{E9C11841-D32F-4637-B757-C9379F42BB29}" type="presParOf" srcId="{FC9F0019-2B25-4E97-9142-FE29E45C3718}" destId="{291CB95B-1664-4846-95FD-13C105EB5B66}" srcOrd="0" destOrd="0" presId="urn:microsoft.com/office/officeart/2005/8/layout/radial1"/>
    <dgm:cxn modelId="{C86DF790-3C91-4178-84A0-6EB39856F091}" type="presParOf" srcId="{40643FCC-32E3-45F3-BCD1-EF5C8BEB7BF2}" destId="{50A3E83E-CD55-4C0B-8E05-B65981D31543}" srcOrd="4" destOrd="0" presId="urn:microsoft.com/office/officeart/2005/8/layout/radial1"/>
    <dgm:cxn modelId="{DED6B6D1-29B2-4040-A773-AF0D5E6D5B0C}" type="presParOf" srcId="{40643FCC-32E3-45F3-BCD1-EF5C8BEB7BF2}" destId="{65B5BBE5-2BB0-4199-BB20-66076159BB7A}" srcOrd="5" destOrd="0" presId="urn:microsoft.com/office/officeart/2005/8/layout/radial1"/>
    <dgm:cxn modelId="{4FBF99DC-CCBF-4878-9539-D214B3908A59}" type="presParOf" srcId="{65B5BBE5-2BB0-4199-BB20-66076159BB7A}" destId="{FE66BA61-6B05-47C2-B81C-6323066F5778}" srcOrd="0" destOrd="0" presId="urn:microsoft.com/office/officeart/2005/8/layout/radial1"/>
    <dgm:cxn modelId="{3B92CB4D-2D70-4473-AC6B-9297C1F6C081}" type="presParOf" srcId="{40643FCC-32E3-45F3-BCD1-EF5C8BEB7BF2}" destId="{C5BADDF1-407A-495F-A7CD-D45FA7C6CCD2}" srcOrd="6" destOrd="0" presId="urn:microsoft.com/office/officeart/2005/8/layout/radial1"/>
    <dgm:cxn modelId="{4297D1FF-8013-4728-BAEE-1DE5288C4F32}" type="presParOf" srcId="{40643FCC-32E3-45F3-BCD1-EF5C8BEB7BF2}" destId="{FFA4DC33-6F1D-4701-983D-B444010E475C}" srcOrd="7" destOrd="0" presId="urn:microsoft.com/office/officeart/2005/8/layout/radial1"/>
    <dgm:cxn modelId="{547C7BB6-181C-4204-9BDC-4AC4E49F7E2E}" type="presParOf" srcId="{FFA4DC33-6F1D-4701-983D-B444010E475C}" destId="{CB1484F6-2194-463F-88D6-20F192C03FBC}" srcOrd="0" destOrd="0" presId="urn:microsoft.com/office/officeart/2005/8/layout/radial1"/>
    <dgm:cxn modelId="{E7264750-3071-410B-B863-0952764F443E}" type="presParOf" srcId="{40643FCC-32E3-45F3-BCD1-EF5C8BEB7BF2}" destId="{A139A120-E1A3-4FDC-81E0-67B671F25A06}" srcOrd="8" destOrd="0" presId="urn:microsoft.com/office/officeart/2005/8/layout/radial1"/>
    <dgm:cxn modelId="{3AD651F0-9CA1-4E2A-84FC-8208645BB970}" type="presParOf" srcId="{40643FCC-32E3-45F3-BCD1-EF5C8BEB7BF2}" destId="{07519B86-123A-4325-9FD2-7E907276D987}" srcOrd="9" destOrd="0" presId="urn:microsoft.com/office/officeart/2005/8/layout/radial1"/>
    <dgm:cxn modelId="{753EB004-616A-4556-B565-2CA533460AF5}" type="presParOf" srcId="{07519B86-123A-4325-9FD2-7E907276D987}" destId="{74BAABA2-D34D-49A8-8F4C-348FF226ADF5}" srcOrd="0" destOrd="0" presId="urn:microsoft.com/office/officeart/2005/8/layout/radial1"/>
    <dgm:cxn modelId="{4D120E61-A308-4659-B6E7-AD421D06B553}" type="presParOf" srcId="{40643FCC-32E3-45F3-BCD1-EF5C8BEB7BF2}" destId="{3E265565-C37F-435F-89E2-4BEE76AC764D}" srcOrd="10" destOrd="0" presId="urn:microsoft.com/office/officeart/2005/8/layout/radial1"/>
    <dgm:cxn modelId="{BCC407FB-008C-4562-875E-A7C46EF5663F}" type="presParOf" srcId="{40643FCC-32E3-45F3-BCD1-EF5C8BEB7BF2}" destId="{CF98D03E-9D50-4570-8377-F3FABD1A2C72}" srcOrd="11" destOrd="0" presId="urn:microsoft.com/office/officeart/2005/8/layout/radial1"/>
    <dgm:cxn modelId="{F54B5A28-8613-4420-A19E-40FFFAE0367D}" type="presParOf" srcId="{CF98D03E-9D50-4570-8377-F3FABD1A2C72}" destId="{97118FB8-CBE7-4FD3-A3BB-9B3BD5337362}" srcOrd="0" destOrd="0" presId="urn:microsoft.com/office/officeart/2005/8/layout/radial1"/>
    <dgm:cxn modelId="{94480C35-6D8C-4592-86EC-9835B0848A40}" type="presParOf" srcId="{40643FCC-32E3-45F3-BCD1-EF5C8BEB7BF2}" destId="{C3470BCA-72A4-4C95-9B8D-14474359D6C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9044D-CE9D-42DD-AFD3-115E4B4D2DB8}">
      <dsp:nvSpPr>
        <dsp:cNvPr id="0" name=""/>
        <dsp:cNvSpPr/>
      </dsp:nvSpPr>
      <dsp:spPr>
        <a:xfrm>
          <a:off x="3709115" y="2086119"/>
          <a:ext cx="2949261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err="1" smtClean="0"/>
            <a:t>Macroelementos</a:t>
          </a:r>
          <a:endParaRPr lang="es-MX" sz="1800" kern="1200" dirty="0"/>
        </a:p>
      </dsp:txBody>
      <dsp:txXfrm>
        <a:off x="4141024" y="2289619"/>
        <a:ext cx="2085443" cy="982588"/>
      </dsp:txXfrm>
    </dsp:sp>
    <dsp:sp modelId="{969E5B97-66BB-4A3E-BBC2-87607227163A}">
      <dsp:nvSpPr>
        <dsp:cNvPr id="0" name=""/>
        <dsp:cNvSpPr/>
      </dsp:nvSpPr>
      <dsp:spPr>
        <a:xfrm rot="16200000">
          <a:off x="4837535" y="1727845"/>
          <a:ext cx="692421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692421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166435" y="1722598"/>
        <a:ext cx="34621" cy="34621"/>
      </dsp:txXfrm>
    </dsp:sp>
    <dsp:sp modelId="{66BE7DC4-86B7-4CE4-AE70-83D87BB95B1E}">
      <dsp:nvSpPr>
        <dsp:cNvPr id="0" name=""/>
        <dsp:cNvSpPr/>
      </dsp:nvSpPr>
      <dsp:spPr>
        <a:xfrm>
          <a:off x="4488951" y="4109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Sodio</a:t>
          </a:r>
          <a:endParaRPr lang="es-MX" sz="1500" kern="1200" dirty="0"/>
        </a:p>
      </dsp:txBody>
      <dsp:txXfrm>
        <a:off x="4692451" y="207609"/>
        <a:ext cx="982588" cy="982588"/>
      </dsp:txXfrm>
    </dsp:sp>
    <dsp:sp modelId="{FC9F0019-2B25-4E97-9142-FE29E45C3718}">
      <dsp:nvSpPr>
        <dsp:cNvPr id="0" name=""/>
        <dsp:cNvSpPr/>
      </dsp:nvSpPr>
      <dsp:spPr>
        <a:xfrm rot="19955052">
          <a:off x="6120244" y="2029048"/>
          <a:ext cx="979521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979521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585517" y="2016623"/>
        <a:ext cx="48976" cy="48976"/>
      </dsp:txXfrm>
    </dsp:sp>
    <dsp:sp modelId="{50A3E83E-CD55-4C0B-8E05-B65981D31543}">
      <dsp:nvSpPr>
        <dsp:cNvPr id="0" name=""/>
        <dsp:cNvSpPr/>
      </dsp:nvSpPr>
      <dsp:spPr>
        <a:xfrm>
          <a:off x="6966727" y="800895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Potasio</a:t>
          </a:r>
          <a:endParaRPr lang="es-MX" sz="1500" kern="1200" dirty="0"/>
        </a:p>
      </dsp:txBody>
      <dsp:txXfrm>
        <a:off x="7170227" y="1004395"/>
        <a:ext cx="982588" cy="982588"/>
      </dsp:txXfrm>
    </dsp:sp>
    <dsp:sp modelId="{65B5BBE5-2BB0-4199-BB20-66076159BB7A}">
      <dsp:nvSpPr>
        <dsp:cNvPr id="0" name=""/>
        <dsp:cNvSpPr/>
      </dsp:nvSpPr>
      <dsp:spPr>
        <a:xfrm rot="606605">
          <a:off x="6554142" y="3113985"/>
          <a:ext cx="1130416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1130416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091090" y="3097788"/>
        <a:ext cx="56520" cy="56520"/>
      </dsp:txXfrm>
    </dsp:sp>
    <dsp:sp modelId="{C5BADDF1-407A-495F-A7CD-D45FA7C6CCD2}">
      <dsp:nvSpPr>
        <dsp:cNvPr id="0" name=""/>
        <dsp:cNvSpPr/>
      </dsp:nvSpPr>
      <dsp:spPr>
        <a:xfrm>
          <a:off x="7664993" y="2652435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Calcio</a:t>
          </a:r>
          <a:endParaRPr lang="es-MX" sz="1500" kern="1200" dirty="0"/>
        </a:p>
      </dsp:txBody>
      <dsp:txXfrm>
        <a:off x="7868493" y="2855935"/>
        <a:ext cx="982588" cy="982588"/>
      </dsp:txXfrm>
    </dsp:sp>
    <dsp:sp modelId="{FFA4DC33-6F1D-4701-983D-B444010E475C}">
      <dsp:nvSpPr>
        <dsp:cNvPr id="0" name=""/>
        <dsp:cNvSpPr/>
      </dsp:nvSpPr>
      <dsp:spPr>
        <a:xfrm rot="2967747">
          <a:off x="5584761" y="3739213"/>
          <a:ext cx="857706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857706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992171" y="3729833"/>
        <a:ext cx="42885" cy="42885"/>
      </dsp:txXfrm>
    </dsp:sp>
    <dsp:sp modelId="{A139A120-E1A3-4FDC-81E0-67B671F25A06}">
      <dsp:nvSpPr>
        <dsp:cNvPr id="0" name=""/>
        <dsp:cNvSpPr/>
      </dsp:nvSpPr>
      <dsp:spPr>
        <a:xfrm>
          <a:off x="6049130" y="3910431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Fósforo</a:t>
          </a:r>
          <a:endParaRPr lang="es-MX" sz="1500" kern="1200" dirty="0"/>
        </a:p>
      </dsp:txBody>
      <dsp:txXfrm>
        <a:off x="6252630" y="4113931"/>
        <a:ext cx="982588" cy="982588"/>
      </dsp:txXfrm>
    </dsp:sp>
    <dsp:sp modelId="{07519B86-123A-4325-9FD2-7E907276D987}">
      <dsp:nvSpPr>
        <dsp:cNvPr id="0" name=""/>
        <dsp:cNvSpPr/>
      </dsp:nvSpPr>
      <dsp:spPr>
        <a:xfrm rot="7455240">
          <a:off x="4164726" y="3731088"/>
          <a:ext cx="727513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27513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4510295" y="3724963"/>
        <a:ext cx="36375" cy="36375"/>
      </dsp:txXfrm>
    </dsp:sp>
    <dsp:sp modelId="{3E265565-C37F-435F-89E2-4BEE76AC764D}">
      <dsp:nvSpPr>
        <dsp:cNvPr id="0" name=""/>
        <dsp:cNvSpPr/>
      </dsp:nvSpPr>
      <dsp:spPr>
        <a:xfrm>
          <a:off x="3237870" y="3923302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Magnesio</a:t>
          </a:r>
          <a:endParaRPr lang="es-MX" sz="1500" kern="1200" dirty="0"/>
        </a:p>
      </dsp:txBody>
      <dsp:txXfrm>
        <a:off x="3441370" y="4126802"/>
        <a:ext cx="982588" cy="982588"/>
      </dsp:txXfrm>
    </dsp:sp>
    <dsp:sp modelId="{CF98D03E-9D50-4570-8377-F3FABD1A2C72}">
      <dsp:nvSpPr>
        <dsp:cNvPr id="0" name=""/>
        <dsp:cNvSpPr/>
      </dsp:nvSpPr>
      <dsp:spPr>
        <a:xfrm rot="10293403">
          <a:off x="2831492" y="3047439"/>
          <a:ext cx="950925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950925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283181" y="3035729"/>
        <a:ext cx="47546" cy="47546"/>
      </dsp:txXfrm>
    </dsp:sp>
    <dsp:sp modelId="{C3470BCA-72A4-4C95-9B8D-14474359D6CF}">
      <dsp:nvSpPr>
        <dsp:cNvPr id="0" name=""/>
        <dsp:cNvSpPr/>
      </dsp:nvSpPr>
      <dsp:spPr>
        <a:xfrm>
          <a:off x="1454587" y="2536537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Cloro</a:t>
          </a:r>
          <a:endParaRPr lang="es-MX" sz="1500" kern="1200" dirty="0"/>
        </a:p>
      </dsp:txBody>
      <dsp:txXfrm>
        <a:off x="1658087" y="2740037"/>
        <a:ext cx="982588" cy="982588"/>
      </dsp:txXfrm>
    </dsp:sp>
    <dsp:sp modelId="{876F3DB1-19CB-488A-AC81-58EA4BFB8C39}">
      <dsp:nvSpPr>
        <dsp:cNvPr id="0" name=""/>
        <dsp:cNvSpPr/>
      </dsp:nvSpPr>
      <dsp:spPr>
        <a:xfrm rot="12805421">
          <a:off x="3508257" y="1957577"/>
          <a:ext cx="892468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892468" y="12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932179" y="1947328"/>
        <a:ext cx="44623" cy="44623"/>
      </dsp:txXfrm>
    </dsp:sp>
    <dsp:sp modelId="{7783DDA9-78DC-45B1-ADB9-FFED4DC260D1}">
      <dsp:nvSpPr>
        <dsp:cNvPr id="0" name=""/>
        <dsp:cNvSpPr/>
      </dsp:nvSpPr>
      <dsp:spPr>
        <a:xfrm>
          <a:off x="2307372" y="646338"/>
          <a:ext cx="1389588" cy="1389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Azufre</a:t>
          </a:r>
          <a:endParaRPr lang="es-MX" sz="1500" kern="1200" dirty="0"/>
        </a:p>
      </dsp:txBody>
      <dsp:txXfrm>
        <a:off x="2510872" y="849838"/>
        <a:ext cx="982588" cy="9825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9044D-CE9D-42DD-AFD3-115E4B4D2DB8}">
      <dsp:nvSpPr>
        <dsp:cNvPr id="0" name=""/>
        <dsp:cNvSpPr/>
      </dsp:nvSpPr>
      <dsp:spPr>
        <a:xfrm>
          <a:off x="3709115" y="2086119"/>
          <a:ext cx="2949261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err="1" smtClean="0"/>
            <a:t>Microelementos</a:t>
          </a:r>
          <a:endParaRPr lang="es-MX" sz="1900" kern="1200" dirty="0"/>
        </a:p>
      </dsp:txBody>
      <dsp:txXfrm>
        <a:off x="4141024" y="2289619"/>
        <a:ext cx="2085443" cy="982588"/>
      </dsp:txXfrm>
    </dsp:sp>
    <dsp:sp modelId="{969E5B97-66BB-4A3E-BBC2-87607227163A}">
      <dsp:nvSpPr>
        <dsp:cNvPr id="0" name=""/>
        <dsp:cNvSpPr/>
      </dsp:nvSpPr>
      <dsp:spPr>
        <a:xfrm rot="16200000">
          <a:off x="4837535" y="1727845"/>
          <a:ext cx="692421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692421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166435" y="1722598"/>
        <a:ext cx="34621" cy="34621"/>
      </dsp:txXfrm>
    </dsp:sp>
    <dsp:sp modelId="{66BE7DC4-86B7-4CE4-AE70-83D87BB95B1E}">
      <dsp:nvSpPr>
        <dsp:cNvPr id="0" name=""/>
        <dsp:cNvSpPr/>
      </dsp:nvSpPr>
      <dsp:spPr>
        <a:xfrm>
          <a:off x="4488951" y="4109"/>
          <a:ext cx="1389588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Hierro</a:t>
          </a:r>
          <a:endParaRPr lang="es-MX" sz="1400" kern="1200" dirty="0"/>
        </a:p>
      </dsp:txBody>
      <dsp:txXfrm>
        <a:off x="4692451" y="207609"/>
        <a:ext cx="982588" cy="982588"/>
      </dsp:txXfrm>
    </dsp:sp>
    <dsp:sp modelId="{FC9F0019-2B25-4E97-9142-FE29E45C3718}">
      <dsp:nvSpPr>
        <dsp:cNvPr id="0" name=""/>
        <dsp:cNvSpPr/>
      </dsp:nvSpPr>
      <dsp:spPr>
        <a:xfrm rot="19955052">
          <a:off x="6120244" y="2029048"/>
          <a:ext cx="979521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979521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585517" y="2016623"/>
        <a:ext cx="48976" cy="48976"/>
      </dsp:txXfrm>
    </dsp:sp>
    <dsp:sp modelId="{50A3E83E-CD55-4C0B-8E05-B65981D31543}">
      <dsp:nvSpPr>
        <dsp:cNvPr id="0" name=""/>
        <dsp:cNvSpPr/>
      </dsp:nvSpPr>
      <dsp:spPr>
        <a:xfrm>
          <a:off x="6966727" y="800895"/>
          <a:ext cx="1389588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Flúor</a:t>
          </a:r>
          <a:endParaRPr lang="es-MX" sz="1400" kern="1200" dirty="0"/>
        </a:p>
      </dsp:txBody>
      <dsp:txXfrm>
        <a:off x="7170227" y="1004395"/>
        <a:ext cx="982588" cy="982588"/>
      </dsp:txXfrm>
    </dsp:sp>
    <dsp:sp modelId="{65B5BBE5-2BB0-4199-BB20-66076159BB7A}">
      <dsp:nvSpPr>
        <dsp:cNvPr id="0" name=""/>
        <dsp:cNvSpPr/>
      </dsp:nvSpPr>
      <dsp:spPr>
        <a:xfrm rot="606605">
          <a:off x="6554142" y="3113985"/>
          <a:ext cx="1130416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1130416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091090" y="3097788"/>
        <a:ext cx="56520" cy="56520"/>
      </dsp:txXfrm>
    </dsp:sp>
    <dsp:sp modelId="{C5BADDF1-407A-495F-A7CD-D45FA7C6CCD2}">
      <dsp:nvSpPr>
        <dsp:cNvPr id="0" name=""/>
        <dsp:cNvSpPr/>
      </dsp:nvSpPr>
      <dsp:spPr>
        <a:xfrm>
          <a:off x="7664993" y="2652435"/>
          <a:ext cx="1389588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Yodo</a:t>
          </a:r>
          <a:endParaRPr lang="es-MX" sz="1400" kern="1200" dirty="0"/>
        </a:p>
      </dsp:txBody>
      <dsp:txXfrm>
        <a:off x="7868493" y="2855935"/>
        <a:ext cx="982588" cy="982588"/>
      </dsp:txXfrm>
    </dsp:sp>
    <dsp:sp modelId="{FFA4DC33-6F1D-4701-983D-B444010E475C}">
      <dsp:nvSpPr>
        <dsp:cNvPr id="0" name=""/>
        <dsp:cNvSpPr/>
      </dsp:nvSpPr>
      <dsp:spPr>
        <a:xfrm rot="2967747">
          <a:off x="5592505" y="3722400"/>
          <a:ext cx="813461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813461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978899" y="3714127"/>
        <a:ext cx="40673" cy="40673"/>
      </dsp:txXfrm>
    </dsp:sp>
    <dsp:sp modelId="{A139A120-E1A3-4FDC-81E0-67B671F25A06}">
      <dsp:nvSpPr>
        <dsp:cNvPr id="0" name=""/>
        <dsp:cNvSpPr/>
      </dsp:nvSpPr>
      <dsp:spPr>
        <a:xfrm>
          <a:off x="5927951" y="3910431"/>
          <a:ext cx="1631946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Manganeso</a:t>
          </a:r>
          <a:endParaRPr lang="es-MX" sz="1400" kern="1200" dirty="0"/>
        </a:p>
      </dsp:txBody>
      <dsp:txXfrm>
        <a:off x="6166944" y="4113931"/>
        <a:ext cx="1153960" cy="982588"/>
      </dsp:txXfrm>
    </dsp:sp>
    <dsp:sp modelId="{07519B86-123A-4325-9FD2-7E907276D987}">
      <dsp:nvSpPr>
        <dsp:cNvPr id="0" name=""/>
        <dsp:cNvSpPr/>
      </dsp:nvSpPr>
      <dsp:spPr>
        <a:xfrm rot="7455240">
          <a:off x="4164726" y="3731088"/>
          <a:ext cx="727513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27513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4510295" y="3724963"/>
        <a:ext cx="36375" cy="36375"/>
      </dsp:txXfrm>
    </dsp:sp>
    <dsp:sp modelId="{3E265565-C37F-435F-89E2-4BEE76AC764D}">
      <dsp:nvSpPr>
        <dsp:cNvPr id="0" name=""/>
        <dsp:cNvSpPr/>
      </dsp:nvSpPr>
      <dsp:spPr>
        <a:xfrm>
          <a:off x="3237870" y="3923302"/>
          <a:ext cx="1389588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Cobalto</a:t>
          </a:r>
          <a:endParaRPr lang="es-MX" sz="1400" kern="1200" dirty="0"/>
        </a:p>
      </dsp:txBody>
      <dsp:txXfrm>
        <a:off x="3441370" y="4126802"/>
        <a:ext cx="982588" cy="982588"/>
      </dsp:txXfrm>
    </dsp:sp>
    <dsp:sp modelId="{CF98D03E-9D50-4570-8377-F3FABD1A2C72}">
      <dsp:nvSpPr>
        <dsp:cNvPr id="0" name=""/>
        <dsp:cNvSpPr/>
      </dsp:nvSpPr>
      <dsp:spPr>
        <a:xfrm rot="10293403">
          <a:off x="2831492" y="3047439"/>
          <a:ext cx="950925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950925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283181" y="3035729"/>
        <a:ext cx="47546" cy="47546"/>
      </dsp:txXfrm>
    </dsp:sp>
    <dsp:sp modelId="{C3470BCA-72A4-4C95-9B8D-14474359D6CF}">
      <dsp:nvSpPr>
        <dsp:cNvPr id="0" name=""/>
        <dsp:cNvSpPr/>
      </dsp:nvSpPr>
      <dsp:spPr>
        <a:xfrm>
          <a:off x="1454587" y="2536537"/>
          <a:ext cx="1389588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Cobre</a:t>
          </a:r>
          <a:endParaRPr lang="es-MX" sz="1400" kern="1200" dirty="0"/>
        </a:p>
      </dsp:txBody>
      <dsp:txXfrm>
        <a:off x="1658087" y="2740037"/>
        <a:ext cx="982588" cy="982588"/>
      </dsp:txXfrm>
    </dsp:sp>
    <dsp:sp modelId="{876F3DB1-19CB-488A-AC81-58EA4BFB8C39}">
      <dsp:nvSpPr>
        <dsp:cNvPr id="0" name=""/>
        <dsp:cNvSpPr/>
      </dsp:nvSpPr>
      <dsp:spPr>
        <a:xfrm rot="12805421">
          <a:off x="3508257" y="1957577"/>
          <a:ext cx="892468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892468" y="12062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932179" y="1947328"/>
        <a:ext cx="44623" cy="44623"/>
      </dsp:txXfrm>
    </dsp:sp>
    <dsp:sp modelId="{7783DDA9-78DC-45B1-ADB9-FFED4DC260D1}">
      <dsp:nvSpPr>
        <dsp:cNvPr id="0" name=""/>
        <dsp:cNvSpPr/>
      </dsp:nvSpPr>
      <dsp:spPr>
        <a:xfrm>
          <a:off x="2307372" y="646338"/>
          <a:ext cx="1389588" cy="13895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Zinc</a:t>
          </a:r>
          <a:endParaRPr lang="es-MX" sz="1400" kern="1200" dirty="0"/>
        </a:p>
      </dsp:txBody>
      <dsp:txXfrm>
        <a:off x="2510872" y="849838"/>
        <a:ext cx="982588" cy="9825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9044D-CE9D-42DD-AFD3-115E4B4D2DB8}">
      <dsp:nvSpPr>
        <dsp:cNvPr id="0" name=""/>
        <dsp:cNvSpPr/>
      </dsp:nvSpPr>
      <dsp:spPr>
        <a:xfrm>
          <a:off x="3619363" y="1940739"/>
          <a:ext cx="3128764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Oligoelementos</a:t>
          </a:r>
          <a:endParaRPr lang="es-MX" sz="2100" kern="1200" dirty="0"/>
        </a:p>
      </dsp:txBody>
      <dsp:txXfrm>
        <a:off x="4077560" y="2156625"/>
        <a:ext cx="2212370" cy="1042391"/>
      </dsp:txXfrm>
    </dsp:sp>
    <dsp:sp modelId="{969E5B97-66BB-4A3E-BBC2-87607227163A}">
      <dsp:nvSpPr>
        <dsp:cNvPr id="0" name=""/>
        <dsp:cNvSpPr/>
      </dsp:nvSpPr>
      <dsp:spPr>
        <a:xfrm rot="16200000">
          <a:off x="4960990" y="1705187"/>
          <a:ext cx="44551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45510" y="12797"/>
              </a:lnTo>
            </a:path>
          </a:pathLst>
        </a:custGeom>
        <a:noFill/>
        <a:ln w="19050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172608" y="1706846"/>
        <a:ext cx="22275" cy="22275"/>
      </dsp:txXfrm>
    </dsp:sp>
    <dsp:sp modelId="{66BE7DC4-86B7-4CE4-AE70-83D87BB95B1E}">
      <dsp:nvSpPr>
        <dsp:cNvPr id="0" name=""/>
        <dsp:cNvSpPr/>
      </dsp:nvSpPr>
      <dsp:spPr>
        <a:xfrm>
          <a:off x="4446664" y="21065"/>
          <a:ext cx="1474163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Silicio</a:t>
          </a:r>
          <a:endParaRPr lang="es-MX" sz="1500" kern="1200" dirty="0"/>
        </a:p>
      </dsp:txBody>
      <dsp:txXfrm>
        <a:off x="4662550" y="236951"/>
        <a:ext cx="1042391" cy="1042391"/>
      </dsp:txXfrm>
    </dsp:sp>
    <dsp:sp modelId="{FC9F0019-2B25-4E97-9142-FE29E45C3718}">
      <dsp:nvSpPr>
        <dsp:cNvPr id="0" name=""/>
        <dsp:cNvSpPr/>
      </dsp:nvSpPr>
      <dsp:spPr>
        <a:xfrm rot="20075238">
          <a:off x="6250207" y="1985965"/>
          <a:ext cx="725628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25628" y="12797"/>
              </a:lnTo>
            </a:path>
          </a:pathLst>
        </a:custGeom>
        <a:noFill/>
        <a:ln w="19050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594881" y="1980622"/>
        <a:ext cx="36281" cy="36281"/>
      </dsp:txXfrm>
    </dsp:sp>
    <dsp:sp modelId="{50A3E83E-CD55-4C0B-8E05-B65981D31543}">
      <dsp:nvSpPr>
        <dsp:cNvPr id="0" name=""/>
        <dsp:cNvSpPr/>
      </dsp:nvSpPr>
      <dsp:spPr>
        <a:xfrm>
          <a:off x="6869411" y="789676"/>
          <a:ext cx="1474163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Níquel</a:t>
          </a:r>
          <a:endParaRPr lang="es-MX" sz="1500" kern="1200" dirty="0"/>
        </a:p>
      </dsp:txBody>
      <dsp:txXfrm>
        <a:off x="7085297" y="1005562"/>
        <a:ext cx="1042391" cy="1042391"/>
      </dsp:txXfrm>
    </dsp:sp>
    <dsp:sp modelId="{65B5BBE5-2BB0-4199-BB20-66076159BB7A}">
      <dsp:nvSpPr>
        <dsp:cNvPr id="0" name=""/>
        <dsp:cNvSpPr/>
      </dsp:nvSpPr>
      <dsp:spPr>
        <a:xfrm rot="1492416">
          <a:off x="6254926" y="3381015"/>
          <a:ext cx="94630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946306" y="12797"/>
              </a:lnTo>
            </a:path>
          </a:pathLst>
        </a:custGeom>
        <a:noFill/>
        <a:ln w="19050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704422" y="3370155"/>
        <a:ext cx="47315" cy="47315"/>
      </dsp:txXfrm>
    </dsp:sp>
    <dsp:sp modelId="{C5BADDF1-407A-495F-A7CD-D45FA7C6CCD2}">
      <dsp:nvSpPr>
        <dsp:cNvPr id="0" name=""/>
        <dsp:cNvSpPr/>
      </dsp:nvSpPr>
      <dsp:spPr>
        <a:xfrm>
          <a:off x="7088969" y="3165777"/>
          <a:ext cx="1474163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Cromo</a:t>
          </a:r>
          <a:endParaRPr lang="es-MX" sz="1500" kern="1200" dirty="0"/>
        </a:p>
      </dsp:txBody>
      <dsp:txXfrm>
        <a:off x="7304855" y="3381663"/>
        <a:ext cx="1042391" cy="1042391"/>
      </dsp:txXfrm>
    </dsp:sp>
    <dsp:sp modelId="{FFA4DC33-6F1D-4701-983D-B444010E475C}">
      <dsp:nvSpPr>
        <dsp:cNvPr id="0" name=""/>
        <dsp:cNvSpPr/>
      </dsp:nvSpPr>
      <dsp:spPr>
        <a:xfrm rot="5256432">
          <a:off x="5021386" y="3603356"/>
          <a:ext cx="403138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03138" y="12797"/>
              </a:lnTo>
            </a:path>
          </a:pathLst>
        </a:custGeom>
        <a:noFill/>
        <a:ln w="19050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212877" y="3606075"/>
        <a:ext cx="20156" cy="20156"/>
      </dsp:txXfrm>
    </dsp:sp>
    <dsp:sp modelId="{A139A120-E1A3-4FDC-81E0-67B671F25A06}">
      <dsp:nvSpPr>
        <dsp:cNvPr id="0" name=""/>
        <dsp:cNvSpPr/>
      </dsp:nvSpPr>
      <dsp:spPr>
        <a:xfrm>
          <a:off x="4396515" y="3817081"/>
          <a:ext cx="1731272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Litio</a:t>
          </a:r>
          <a:endParaRPr lang="es-MX" sz="1500" kern="1200" dirty="0"/>
        </a:p>
      </dsp:txBody>
      <dsp:txXfrm>
        <a:off x="4650054" y="4032967"/>
        <a:ext cx="1224194" cy="1042391"/>
      </dsp:txXfrm>
    </dsp:sp>
    <dsp:sp modelId="{07519B86-123A-4325-9FD2-7E907276D987}">
      <dsp:nvSpPr>
        <dsp:cNvPr id="0" name=""/>
        <dsp:cNvSpPr/>
      </dsp:nvSpPr>
      <dsp:spPr>
        <a:xfrm rot="9160596">
          <a:off x="3256330" y="3421911"/>
          <a:ext cx="924883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924883" y="12797"/>
              </a:lnTo>
            </a:path>
          </a:pathLst>
        </a:custGeom>
        <a:noFill/>
        <a:ln w="19050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695650" y="3411586"/>
        <a:ext cx="46244" cy="46244"/>
      </dsp:txXfrm>
    </dsp:sp>
    <dsp:sp modelId="{3E265565-C37F-435F-89E2-4BEE76AC764D}">
      <dsp:nvSpPr>
        <dsp:cNvPr id="0" name=""/>
        <dsp:cNvSpPr/>
      </dsp:nvSpPr>
      <dsp:spPr>
        <a:xfrm>
          <a:off x="1915998" y="3248223"/>
          <a:ext cx="1474163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Molibdeno</a:t>
          </a:r>
          <a:endParaRPr lang="es-MX" sz="1500" kern="1200" dirty="0"/>
        </a:p>
      </dsp:txBody>
      <dsp:txXfrm>
        <a:off x="2131884" y="3464109"/>
        <a:ext cx="1042391" cy="1042391"/>
      </dsp:txXfrm>
    </dsp:sp>
    <dsp:sp modelId="{CF98D03E-9D50-4570-8377-F3FABD1A2C72}">
      <dsp:nvSpPr>
        <dsp:cNvPr id="0" name=""/>
        <dsp:cNvSpPr/>
      </dsp:nvSpPr>
      <dsp:spPr>
        <a:xfrm rot="12440034">
          <a:off x="3392071" y="1940885"/>
          <a:ext cx="781432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1432" y="12797"/>
              </a:lnTo>
            </a:path>
          </a:pathLst>
        </a:custGeom>
        <a:noFill/>
        <a:ln w="19050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763251" y="1934146"/>
        <a:ext cx="39071" cy="39071"/>
      </dsp:txXfrm>
    </dsp:sp>
    <dsp:sp modelId="{C3470BCA-72A4-4C95-9B8D-14474359D6CF}">
      <dsp:nvSpPr>
        <dsp:cNvPr id="0" name=""/>
        <dsp:cNvSpPr/>
      </dsp:nvSpPr>
      <dsp:spPr>
        <a:xfrm>
          <a:off x="2043831" y="698744"/>
          <a:ext cx="1474163" cy="14741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Selenio</a:t>
          </a:r>
          <a:endParaRPr lang="es-MX" sz="1500" kern="1200" dirty="0"/>
        </a:p>
      </dsp:txBody>
      <dsp:txXfrm>
        <a:off x="2259717" y="914630"/>
        <a:ext cx="1042391" cy="1042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MINERALES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Componentes inorgánicos de la alimentación.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96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Magnesio.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6038014" y="4642530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cacao, soya, frutos secos, avena, maíz y algunas verduras.</a:t>
            </a:r>
          </a:p>
          <a:p>
            <a:pPr algn="ctr"/>
            <a:r>
              <a:rPr lang="es-MX" dirty="0" smtClean="0"/>
              <a:t>0.3-0.4 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6496619" y="836620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Exceso: letargo</a:t>
            </a:r>
            <a:r>
              <a:rPr lang="es-MX" dirty="0"/>
              <a:t>, confusión, alteraciones en el ritmo cardíaco </a:t>
            </a:r>
            <a:r>
              <a:rPr lang="es-MX" dirty="0" smtClean="0"/>
              <a:t>normal, deterioro </a:t>
            </a:r>
            <a:r>
              <a:rPr lang="es-MX" dirty="0"/>
              <a:t>de la función </a:t>
            </a:r>
            <a:r>
              <a:rPr lang="es-MX" dirty="0" smtClean="0"/>
              <a:t>renal, somnolencia </a:t>
            </a:r>
            <a:r>
              <a:rPr lang="es-MX" dirty="0"/>
              <a:t>extrema, confusión y diarrea crónica.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7172045" y="2739575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MX" dirty="0" smtClean="0"/>
              <a:t>Anorexia, confusión, fatiga, latidos </a:t>
            </a:r>
            <a:r>
              <a:rPr lang="es-MX" dirty="0"/>
              <a:t>cardíacos </a:t>
            </a:r>
            <a:r>
              <a:rPr lang="es-MX" dirty="0" smtClean="0"/>
              <a:t>rápidos, contracción </a:t>
            </a:r>
            <a:r>
              <a:rPr lang="es-MX" dirty="0"/>
              <a:t>muscular </a:t>
            </a:r>
            <a:r>
              <a:rPr lang="es-MX" dirty="0" smtClean="0"/>
              <a:t>continua, alucinaciones.</a:t>
            </a:r>
            <a:endParaRPr lang="es-MX" dirty="0"/>
          </a:p>
          <a:p>
            <a:pPr algn="just"/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26504" r="29327"/>
          <a:stretch/>
        </p:blipFill>
        <p:spPr>
          <a:xfrm rot="19867417">
            <a:off x="284358" y="2509966"/>
            <a:ext cx="3155323" cy="41719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201" y="3146998"/>
            <a:ext cx="2059031" cy="205216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160" y="1770844"/>
            <a:ext cx="2857500" cy="18573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160" y="4101976"/>
            <a:ext cx="3124200" cy="260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2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Cloro.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6038014" y="4642530"/>
            <a:ext cx="3979571" cy="209925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Sal, algas, aceitunas, agua potable.</a:t>
            </a:r>
          </a:p>
          <a:p>
            <a:pPr algn="ctr"/>
            <a:r>
              <a:rPr lang="es-MX" dirty="0" smtClean="0"/>
              <a:t>2-3 g/día.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172045" y="2739575"/>
            <a:ext cx="3979571" cy="2099257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</a:t>
            </a:r>
            <a:r>
              <a:rPr lang="es-MX" dirty="0" smtClean="0"/>
              <a:t>: disminuye producción de ácido gástrico;  debilidad muscular o edemas cerebrales.</a:t>
            </a:r>
            <a:endParaRPr lang="es-MX" dirty="0"/>
          </a:p>
          <a:p>
            <a:pPr algn="just"/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86" y="1817680"/>
            <a:ext cx="5035907" cy="30706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489" y="4389482"/>
            <a:ext cx="2857500" cy="220027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496619" y="836620"/>
            <a:ext cx="3979571" cy="20992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Exceso: </a:t>
            </a:r>
            <a:r>
              <a:rPr lang="es-ES" dirty="0"/>
              <a:t>Estreñimiento severo, que no se alivia con laxantes y que dura de 2 a 3 </a:t>
            </a:r>
            <a:r>
              <a:rPr lang="es-ES" dirty="0" smtClean="0"/>
              <a:t>días, náuseas </a:t>
            </a:r>
            <a:r>
              <a:rPr lang="es-ES" dirty="0"/>
              <a:t>que afectan la capacidad de </a:t>
            </a:r>
            <a:r>
              <a:rPr lang="es-ES" dirty="0" smtClean="0"/>
              <a:t>comer, vómitos, diarrea </a:t>
            </a:r>
            <a:r>
              <a:rPr lang="es-ES" dirty="0"/>
              <a:t>que no mejora con </a:t>
            </a:r>
            <a:r>
              <a:rPr lang="es-ES" dirty="0" smtClean="0"/>
              <a:t>tratamiento; somnolencia</a:t>
            </a:r>
            <a:r>
              <a:rPr lang="es-ES" dirty="0"/>
              <a:t>, confusión.</a:t>
            </a:r>
            <a:endParaRPr lang="es-E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582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751" y="4203894"/>
            <a:ext cx="3127519" cy="26093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Azufre.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6038014" y="4642530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Legumbres, col, cebolla, ajo, espárragos, pescado, yema de huevo.</a:t>
            </a:r>
          </a:p>
          <a:p>
            <a:pPr algn="ctr"/>
            <a:r>
              <a:rPr lang="es-MX" dirty="0" smtClean="0"/>
              <a:t>0.5-1 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6496619" y="836620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visión </a:t>
            </a:r>
            <a:r>
              <a:rPr lang="es-MX" dirty="0" smtClean="0"/>
              <a:t>borrosa «</a:t>
            </a:r>
            <a:r>
              <a:rPr lang="es-MX" dirty="0"/>
              <a:t>arena en los </a:t>
            </a:r>
            <a:r>
              <a:rPr lang="es-MX" dirty="0" smtClean="0"/>
              <a:t>ojos» después </a:t>
            </a:r>
            <a:r>
              <a:rPr lang="es-MX" dirty="0"/>
              <a:t>de despertarse, lagrimeo, intolerancia a la luz brillante, conjuntivitis, forúnculos y erupciones en la piel, picazón en la </a:t>
            </a:r>
            <a:r>
              <a:rPr lang="es-MX" dirty="0" smtClean="0"/>
              <a:t>piel</a:t>
            </a:r>
            <a:r>
              <a:rPr lang="es-ES" dirty="0" smtClean="0"/>
              <a:t>, disminuye audición.</a:t>
            </a:r>
            <a:endParaRPr lang="es-ES" dirty="0"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39" y="1785030"/>
            <a:ext cx="2857500" cy="28575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3693" y="2546653"/>
            <a:ext cx="2857500" cy="2200275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7034758" y="2880737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uñas y pelo </a:t>
            </a:r>
            <a:r>
              <a:rPr lang="es-MX" dirty="0" smtClean="0"/>
              <a:t>quebradizo, erupciones </a:t>
            </a:r>
            <a:r>
              <a:rPr lang="es-MX" dirty="0"/>
              <a:t>cutáneas </a:t>
            </a:r>
            <a:r>
              <a:rPr lang="es-MX" dirty="0" smtClean="0"/>
              <a:t>alérgicas, </a:t>
            </a:r>
            <a:r>
              <a:rPr lang="es-MX" dirty="0"/>
              <a:t>disfunción pulmonar, deficiencia inmune, pérdida de memoria, depresión, dolor muscular, enfermedades del hígado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298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Hierro.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carnes, hígado, yema de huevo, verdura verde, cereales integrales.</a:t>
            </a:r>
          </a:p>
          <a:p>
            <a:pPr algn="ctr"/>
            <a:r>
              <a:rPr lang="es-MX" dirty="0" smtClean="0"/>
              <a:t>10-15 mg/día.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Dolor </a:t>
            </a:r>
            <a:r>
              <a:rPr lang="es-MX" dirty="0" smtClean="0"/>
              <a:t>abdominal, fatiga</a:t>
            </a:r>
            <a:r>
              <a:rPr lang="es-MX" dirty="0"/>
              <a:t>, falta de </a:t>
            </a:r>
            <a:r>
              <a:rPr lang="es-MX" dirty="0" smtClean="0"/>
              <a:t>energía, oscurecimiento </a:t>
            </a:r>
            <a:r>
              <a:rPr lang="es-MX" dirty="0"/>
              <a:t>generalizado de la piel </a:t>
            </a:r>
            <a:r>
              <a:rPr lang="es-MX" dirty="0" smtClean="0"/>
              <a:t>(bronceado), dolor articular., pérdida </a:t>
            </a:r>
            <a:r>
              <a:rPr lang="es-MX" dirty="0"/>
              <a:t>del vello </a:t>
            </a:r>
            <a:r>
              <a:rPr lang="es-MX" dirty="0" smtClean="0"/>
              <a:t>corporal; pérdida </a:t>
            </a:r>
            <a:r>
              <a:rPr lang="es-MX" dirty="0"/>
              <a:t>de </a:t>
            </a:r>
            <a:r>
              <a:rPr lang="es-MX" dirty="0" smtClean="0"/>
              <a:t>peso.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MX" dirty="0" smtClean="0"/>
              <a:t>anemia, fatiga</a:t>
            </a:r>
            <a:r>
              <a:rPr lang="es-MX" dirty="0"/>
              <a:t>, falta de aire, palidez en la </a:t>
            </a:r>
            <a:r>
              <a:rPr lang="es-MX" dirty="0" smtClean="0"/>
              <a:t>piel, disminución </a:t>
            </a:r>
            <a:r>
              <a:rPr lang="es-MX" dirty="0"/>
              <a:t>en la capacidad para hacer </a:t>
            </a:r>
            <a:r>
              <a:rPr lang="es-MX" dirty="0" smtClean="0"/>
              <a:t>ejercicio, dificultad para tragar y uñas quebradizas.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784" y="2138521"/>
            <a:ext cx="5808852" cy="435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5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Fluor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agua potable, pescado, col espinacas.</a:t>
            </a:r>
          </a:p>
          <a:p>
            <a:pPr algn="ctr"/>
            <a:r>
              <a:rPr lang="es-MX" dirty="0" smtClean="0"/>
              <a:t>1-2 mg/día.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MX" dirty="0" smtClean="0"/>
              <a:t>se presentan en los dientes </a:t>
            </a:r>
            <a:r>
              <a:rPr lang="es-MX" dirty="0"/>
              <a:t>pequeñas estrías y líneas que surcan su </a:t>
            </a:r>
            <a:r>
              <a:rPr lang="es-MX" dirty="0" smtClean="0"/>
              <a:t>superficie; después </a:t>
            </a:r>
            <a:r>
              <a:rPr lang="es-MX" dirty="0"/>
              <a:t>manchas opacas blanquecinas o </a:t>
            </a:r>
            <a:r>
              <a:rPr lang="es-MX" dirty="0" smtClean="0"/>
              <a:t>amarillentas que los vuelven porosos y delicados.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MX" dirty="0" smtClean="0"/>
              <a:t>incidencia y severidad de la caries dental.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439" y="2686780"/>
            <a:ext cx="4279863" cy="336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5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Yodo.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sal marina, pescados, mariscos, algas, vegetales cultivados en suelos ricos en yodo.</a:t>
            </a:r>
          </a:p>
          <a:p>
            <a:pPr algn="ctr"/>
            <a:r>
              <a:rPr lang="es-MX" dirty="0" smtClean="0"/>
              <a:t>0.15-0.20 mg/día.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</a:t>
            </a:r>
            <a:r>
              <a:rPr lang="es-MX" dirty="0" smtClean="0"/>
              <a:t>: </a:t>
            </a:r>
            <a:r>
              <a:rPr lang="es-MX" dirty="0"/>
              <a:t>inhibir la síntesis de hormonas tiroideas, como ocurre en la deficiencia, o producir hipertiroidismo. Es el bocio tóxico.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MX" dirty="0" smtClean="0"/>
              <a:t>produce Bocio, hipotiroidismo, retraso mental, falta de desarrollo adecuada de uñas, cabello, piel y dientes.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960" y="3883243"/>
            <a:ext cx="3343275" cy="2667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020" y="1919580"/>
            <a:ext cx="4435632" cy="439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Manganeso.</a:t>
            </a:r>
            <a:endParaRPr lang="es-MX" dirty="0"/>
          </a:p>
        </p:txBody>
      </p:sp>
      <p:sp>
        <p:nvSpPr>
          <p:cNvPr id="8" name="Recortar rectángulo de esquina sencilla 7"/>
          <p:cNvSpPr/>
          <p:nvPr/>
        </p:nvSpPr>
        <p:spPr>
          <a:xfrm>
            <a:off x="531363" y="4599981"/>
            <a:ext cx="3979571" cy="2099257"/>
          </a:xfrm>
          <a:prstGeom prst="snip1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Pescados, crustáceos, cereales integrales, legumbres</a:t>
            </a:r>
          </a:p>
          <a:p>
            <a:pPr algn="ctr"/>
            <a:r>
              <a:rPr lang="es-MX" dirty="0" smtClean="0"/>
              <a:t>2.0-9.0 mg/día.</a:t>
            </a:r>
            <a:endParaRPr lang="es-MX" dirty="0"/>
          </a:p>
        </p:txBody>
      </p:sp>
      <p:sp>
        <p:nvSpPr>
          <p:cNvPr id="6" name="Recortar rectángulo de esquina sencilla 5"/>
          <p:cNvSpPr/>
          <p:nvPr/>
        </p:nvSpPr>
        <p:spPr>
          <a:xfrm>
            <a:off x="818511" y="869952"/>
            <a:ext cx="3979571" cy="2099257"/>
          </a:xfrm>
          <a:prstGeom prst="snip1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MX" dirty="0" smtClean="0"/>
              <a:t>Temblores, dificultad </a:t>
            </a:r>
            <a:r>
              <a:rPr lang="es-MX" dirty="0"/>
              <a:t>para </a:t>
            </a:r>
            <a:r>
              <a:rPr lang="es-MX" dirty="0" smtClean="0"/>
              <a:t>caminar, espasmos </a:t>
            </a:r>
            <a:r>
              <a:rPr lang="es-MX" dirty="0"/>
              <a:t>musculares </a:t>
            </a:r>
            <a:r>
              <a:rPr lang="es-MX" dirty="0" smtClean="0"/>
              <a:t>faciales, alteración </a:t>
            </a:r>
            <a:r>
              <a:rPr lang="es-MX" dirty="0"/>
              <a:t>de la </a:t>
            </a:r>
            <a:r>
              <a:rPr lang="es-MX" dirty="0" smtClean="0"/>
              <a:t>memoria, irritabilidad, agresividad, alucinaciones; pérdida </a:t>
            </a:r>
            <a:r>
              <a:rPr lang="es-MX" dirty="0"/>
              <a:t>de </a:t>
            </a:r>
            <a:r>
              <a:rPr lang="es-MX" dirty="0" smtClean="0"/>
              <a:t>apetito.</a:t>
            </a:r>
            <a:endParaRPr lang="es-MX" dirty="0"/>
          </a:p>
        </p:txBody>
      </p:sp>
      <p:sp>
        <p:nvSpPr>
          <p:cNvPr id="7" name="Recortar rectángulo de esquina diagonal 6"/>
          <p:cNvSpPr/>
          <p:nvPr/>
        </p:nvSpPr>
        <p:spPr>
          <a:xfrm>
            <a:off x="1556089" y="2926356"/>
            <a:ext cx="3979571" cy="2099257"/>
          </a:xfrm>
          <a:prstGeom prst="snip2Diag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lento crecimiento de uñas y cabellos, despigmentación del pelo, mala formación de </a:t>
            </a:r>
            <a:r>
              <a:rPr lang="es-MX" dirty="0" smtClean="0"/>
              <a:t>huesos, disminución de la </a:t>
            </a:r>
            <a:r>
              <a:rPr lang="es-MX" dirty="0"/>
              <a:t>tolerancia a la </a:t>
            </a:r>
            <a:r>
              <a:rPr lang="es-MX" dirty="0" smtClean="0"/>
              <a:t>glucosa.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174" y="2390104"/>
            <a:ext cx="4450992" cy="379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2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Cobalto.</a:t>
            </a:r>
            <a:endParaRPr lang="es-MX" dirty="0"/>
          </a:p>
        </p:txBody>
      </p:sp>
      <p:sp>
        <p:nvSpPr>
          <p:cNvPr id="8" name="Recortar rectángulo de esquina del mismo lado 7"/>
          <p:cNvSpPr/>
          <p:nvPr/>
        </p:nvSpPr>
        <p:spPr>
          <a:xfrm>
            <a:off x="531363" y="4599981"/>
            <a:ext cx="3979571" cy="2099257"/>
          </a:xfrm>
          <a:prstGeom prst="snip2Same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Pescados, crustáceos, cereales integrales, legumbres</a:t>
            </a:r>
          </a:p>
          <a:p>
            <a:pPr algn="ctr"/>
            <a:r>
              <a:rPr lang="es-MX" dirty="0" smtClean="0"/>
              <a:t>2.0-9.0 mg/día.</a:t>
            </a:r>
            <a:endParaRPr lang="es-MX" dirty="0"/>
          </a:p>
        </p:txBody>
      </p:sp>
      <p:sp>
        <p:nvSpPr>
          <p:cNvPr id="6" name="Recortar rectángulo de esquina del mismo lado 5"/>
          <p:cNvSpPr/>
          <p:nvPr/>
        </p:nvSpPr>
        <p:spPr>
          <a:xfrm>
            <a:off x="857148" y="827099"/>
            <a:ext cx="3979571" cy="2099257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MX" dirty="0" smtClean="0"/>
              <a:t>náusea </a:t>
            </a:r>
            <a:r>
              <a:rPr lang="es-MX" dirty="0"/>
              <a:t>y vómito </a:t>
            </a:r>
            <a:r>
              <a:rPr lang="es-MX" dirty="0" smtClean="0"/>
              <a:t> en casos graves miocardiopatía, sordera, problemas </a:t>
            </a:r>
            <a:r>
              <a:rPr lang="es-MX" dirty="0"/>
              <a:t>de </a:t>
            </a:r>
            <a:r>
              <a:rPr lang="es-MX" dirty="0" smtClean="0"/>
              <a:t>nervios; zumbido </a:t>
            </a:r>
            <a:r>
              <a:rPr lang="es-MX" dirty="0"/>
              <a:t>en los </a:t>
            </a:r>
            <a:r>
              <a:rPr lang="es-MX" dirty="0" smtClean="0"/>
              <a:t>oídos, espesamiento </a:t>
            </a:r>
            <a:r>
              <a:rPr lang="es-MX" dirty="0"/>
              <a:t>de la </a:t>
            </a:r>
            <a:r>
              <a:rPr lang="es-MX" dirty="0" smtClean="0"/>
              <a:t>sangre, problemas </a:t>
            </a:r>
            <a:r>
              <a:rPr lang="es-MX" dirty="0"/>
              <a:t>de </a:t>
            </a:r>
            <a:r>
              <a:rPr lang="es-MX" dirty="0" smtClean="0"/>
              <a:t>tiroides.</a:t>
            </a:r>
            <a:endParaRPr lang="es-MX" dirty="0"/>
          </a:p>
          <a:p>
            <a:pPr algn="just"/>
            <a:endParaRPr lang="es-MX" dirty="0"/>
          </a:p>
        </p:txBody>
      </p:sp>
      <p:sp>
        <p:nvSpPr>
          <p:cNvPr id="7" name="Recortar rectángulo de esquina del mismo lado 6"/>
          <p:cNvSpPr/>
          <p:nvPr/>
        </p:nvSpPr>
        <p:spPr>
          <a:xfrm>
            <a:off x="1556089" y="2926356"/>
            <a:ext cx="3979571" cy="2099257"/>
          </a:xfrm>
          <a:prstGeom prst="snip2Same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lento crecimiento de uñas y cabellos, despigmentación del pelo, mala formación de </a:t>
            </a:r>
            <a:r>
              <a:rPr lang="es-MX" dirty="0" smtClean="0"/>
              <a:t>huesos, disminución de la </a:t>
            </a:r>
            <a:r>
              <a:rPr lang="es-MX" dirty="0"/>
              <a:t>tolerancia a la </a:t>
            </a:r>
            <a:r>
              <a:rPr lang="es-MX" dirty="0" smtClean="0"/>
              <a:t>glucosa.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353" y="1919580"/>
            <a:ext cx="4399477" cy="35195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6091" y="4310449"/>
            <a:ext cx="28575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Cobre.</a:t>
            </a:r>
            <a:endParaRPr lang="es-MX" dirty="0"/>
          </a:p>
        </p:txBody>
      </p:sp>
      <p:sp>
        <p:nvSpPr>
          <p:cNvPr id="8" name="Recortar rectángulo de esquina diagonal 7"/>
          <p:cNvSpPr/>
          <p:nvPr/>
        </p:nvSpPr>
        <p:spPr>
          <a:xfrm>
            <a:off x="531363" y="4599981"/>
            <a:ext cx="3979571" cy="2099257"/>
          </a:xfrm>
          <a:prstGeom prst="snip2Diag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cacao, cereales integrales, legumbres, pimienta.</a:t>
            </a:r>
          </a:p>
          <a:p>
            <a:pPr algn="ctr"/>
            <a:r>
              <a:rPr lang="es-MX" dirty="0" smtClean="0"/>
              <a:t>1.3-1.5 mg/día.</a:t>
            </a:r>
            <a:endParaRPr lang="es-MX" dirty="0"/>
          </a:p>
        </p:txBody>
      </p:sp>
      <p:sp>
        <p:nvSpPr>
          <p:cNvPr id="6" name="Recortar rectángulo de esquina diagonal 5"/>
          <p:cNvSpPr/>
          <p:nvPr/>
        </p:nvSpPr>
        <p:spPr>
          <a:xfrm>
            <a:off x="818511" y="869952"/>
            <a:ext cx="3979571" cy="2099257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ES" dirty="0"/>
              <a:t>lesionar los riñones, inhibir la producción de orina y causar anemia debido a la </a:t>
            </a:r>
            <a:r>
              <a:rPr lang="es-ES" dirty="0" smtClean="0"/>
              <a:t>hemólisis.</a:t>
            </a:r>
          </a:p>
          <a:p>
            <a:pPr algn="just"/>
            <a:r>
              <a:rPr lang="es-ES" dirty="0" smtClean="0"/>
              <a:t>Enfermedad </a:t>
            </a:r>
            <a:r>
              <a:rPr lang="es-ES" dirty="0"/>
              <a:t>de </a:t>
            </a:r>
            <a:r>
              <a:rPr lang="es-ES" dirty="0" smtClean="0"/>
              <a:t>Wilson: acumulo de Cobre en cerebro e hígado.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ES" dirty="0"/>
              <a:t>cabello crespo, retardo mental, </a:t>
            </a:r>
            <a:r>
              <a:rPr lang="es-ES" dirty="0" smtClean="0"/>
              <a:t>incapacidad para sintetizar </a:t>
            </a:r>
            <a:r>
              <a:rPr lang="es-ES" dirty="0"/>
              <a:t>las enzimas que requieren </a:t>
            </a:r>
            <a:r>
              <a:rPr lang="es-ES" dirty="0" smtClean="0"/>
              <a:t>cobre; anemia, leucopenia y osteoporosis.</a:t>
            </a:r>
          </a:p>
          <a:p>
            <a:pPr algn="just"/>
            <a:r>
              <a:rPr lang="es-ES" dirty="0" smtClean="0"/>
              <a:t>Síndrome de </a:t>
            </a:r>
            <a:r>
              <a:rPr lang="es-ES" dirty="0" err="1" smtClean="0"/>
              <a:t>Menkes</a:t>
            </a:r>
            <a:r>
              <a:rPr lang="es-ES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14250"/>
          <a:stretch/>
        </p:blipFill>
        <p:spPr>
          <a:xfrm>
            <a:off x="6659604" y="1784348"/>
            <a:ext cx="2857500" cy="24012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776" y="4350443"/>
            <a:ext cx="3373305" cy="210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Zinc.</a:t>
            </a:r>
            <a:endParaRPr lang="es-MX" dirty="0"/>
          </a:p>
        </p:txBody>
      </p:sp>
      <p:sp>
        <p:nvSpPr>
          <p:cNvPr id="8" name="Recortar rectángulo de esquina diagonal 7"/>
          <p:cNvSpPr/>
          <p:nvPr/>
        </p:nvSpPr>
        <p:spPr>
          <a:xfrm>
            <a:off x="531363" y="4599981"/>
            <a:ext cx="3979571" cy="2099257"/>
          </a:xfrm>
          <a:prstGeom prst="snip2Diag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crustáceos, levadura de cerveza, germen de trigo huevos y leche</a:t>
            </a:r>
          </a:p>
          <a:p>
            <a:pPr algn="ctr"/>
            <a:r>
              <a:rPr lang="es-MX" dirty="0" smtClean="0"/>
              <a:t>12-15 mg/día.</a:t>
            </a:r>
            <a:endParaRPr lang="es-MX" dirty="0"/>
          </a:p>
        </p:txBody>
      </p:sp>
      <p:sp>
        <p:nvSpPr>
          <p:cNvPr id="6" name="Recortar rectángulo de esquina diagonal 5"/>
          <p:cNvSpPr/>
          <p:nvPr/>
        </p:nvSpPr>
        <p:spPr>
          <a:xfrm>
            <a:off x="818511" y="869952"/>
            <a:ext cx="3979571" cy="2099257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ES" dirty="0"/>
              <a:t>pueden producir un sabor metálico, vómitos y problemas en el estómago. La ingestión de 1 gramo o más puede ser mortal.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ES" dirty="0"/>
              <a:t>pérdida del apetito, caída del cabello, dermatitis, ceguera nocturna y alteración del </a:t>
            </a:r>
            <a:r>
              <a:rPr lang="es-ES" dirty="0" smtClean="0"/>
              <a:t>gusto; provoca </a:t>
            </a:r>
            <a:r>
              <a:rPr lang="es-ES" dirty="0"/>
              <a:t>un retraso del desarrollo sexual </a:t>
            </a:r>
            <a:r>
              <a:rPr lang="es-ES" dirty="0" smtClean="0"/>
              <a:t>una </a:t>
            </a:r>
            <a:r>
              <a:rPr lang="es-ES" dirty="0"/>
              <a:t>producción reducida de </a:t>
            </a:r>
            <a:r>
              <a:rPr lang="es-ES" dirty="0" smtClean="0"/>
              <a:t>esperma, falta de cicatrización.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070" y="1799450"/>
            <a:ext cx="3244970" cy="474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15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3092897"/>
            <a:ext cx="8825659" cy="3416300"/>
          </a:xfrm>
        </p:spPr>
        <p:txBody>
          <a:bodyPr/>
          <a:lstStyle/>
          <a:p>
            <a:r>
              <a:rPr lang="es-MX" dirty="0" err="1" smtClean="0"/>
              <a:t>Macroelementos</a:t>
            </a:r>
            <a:r>
              <a:rPr lang="es-MX" dirty="0" smtClean="0"/>
              <a:t>: el organismo los necesita con mayor cantidad (g).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err="1" smtClean="0"/>
              <a:t>Microelementos</a:t>
            </a:r>
            <a:r>
              <a:rPr lang="es-MX" dirty="0" smtClean="0"/>
              <a:t>: se necesitan en menor cantidad (mg).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Oligoelementos o elementos traza: se precisan en cantidades pequeñísimas (µg).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2274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Silicio.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agua potable, alimentos vegetales en general.</a:t>
            </a:r>
          </a:p>
          <a:p>
            <a:pPr algn="ctr"/>
            <a:r>
              <a:rPr lang="es-MX" dirty="0" smtClean="0"/>
              <a:t>7 </a:t>
            </a:r>
            <a:r>
              <a:rPr lang="es-MX" dirty="0"/>
              <a:t>µ</a:t>
            </a:r>
            <a:r>
              <a:rPr lang="es-MX" dirty="0" smtClean="0"/>
              <a:t>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La alimentación no puede ser la causa de un exceso de silicio ya que cuando existe un aporte masivo, el exceso se elimina por vía renal. 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MX" dirty="0"/>
              <a:t>Envejecimiento prematuro de la </a:t>
            </a:r>
            <a:r>
              <a:rPr lang="es-MX" dirty="0" smtClean="0"/>
              <a:t>piel, arteriosclerosis, uñas quebradizas, artrosis,</a:t>
            </a:r>
            <a:r>
              <a:rPr lang="es-MX" dirty="0"/>
              <a:t> </a:t>
            </a:r>
            <a:r>
              <a:rPr lang="es-MX" dirty="0" smtClean="0"/>
              <a:t>caída </a:t>
            </a:r>
            <a:r>
              <a:rPr lang="es-MX" dirty="0"/>
              <a:t>del </a:t>
            </a:r>
            <a:r>
              <a:rPr lang="es-MX" dirty="0" smtClean="0"/>
              <a:t>cabello, osteoporosis, amigdalitis, caries dental, conjuntivitis</a:t>
            </a:r>
            <a:r>
              <a:rPr lang="es-MX" dirty="0"/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86" y="2150772"/>
            <a:ext cx="4528068" cy="395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Niquel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legumbres, cereales integrales, espinacas, perejil.</a:t>
            </a:r>
          </a:p>
          <a:p>
            <a:pPr algn="ctr"/>
            <a:r>
              <a:rPr lang="es-MX" dirty="0" smtClean="0"/>
              <a:t>35 µg/día.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ES" dirty="0"/>
              <a:t>retraso en </a:t>
            </a:r>
            <a:r>
              <a:rPr lang="es-ES" dirty="0" smtClean="0"/>
              <a:t>crecimiento, cáncer </a:t>
            </a:r>
            <a:r>
              <a:rPr lang="es-ES" dirty="0"/>
              <a:t>de </a:t>
            </a:r>
            <a:r>
              <a:rPr lang="es-ES" dirty="0" smtClean="0"/>
              <a:t>pulmón</a:t>
            </a:r>
            <a:r>
              <a:rPr lang="es-ES" dirty="0"/>
              <a:t>,</a:t>
            </a:r>
            <a:r>
              <a:rPr lang="es-ES" dirty="0" smtClean="0"/>
              <a:t> daños </a:t>
            </a:r>
            <a:r>
              <a:rPr lang="es-ES" dirty="0"/>
              <a:t>a nivel de cromosomas, altera hormonas y función de </a:t>
            </a:r>
            <a:r>
              <a:rPr lang="es-ES" dirty="0" smtClean="0"/>
              <a:t>enzimas.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ES" dirty="0"/>
              <a:t>bajos niveles de glucosa en la sangre, el crecimiento anormal del hueso, la alteración del metabolismo del calcio, vitamina B12 y nutrientes energéticos y la mala absorción de hierro </a:t>
            </a:r>
            <a:r>
              <a:rPr lang="es-ES" dirty="0" smtClean="0"/>
              <a:t>férrico.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293" y="2537709"/>
            <a:ext cx="45720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Cromo.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grasa y aceites vegetales, levadura de cerveza, cebolla, lechuga.</a:t>
            </a:r>
          </a:p>
          <a:p>
            <a:pPr algn="ctr"/>
            <a:r>
              <a:rPr lang="es-MX" dirty="0" smtClean="0"/>
              <a:t>200-400 µg/día.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/>
              <a:t>Exceso: </a:t>
            </a:r>
            <a:r>
              <a:rPr lang="es-MX" dirty="0" smtClean="0"/>
              <a:t>Dermatitis, </a:t>
            </a:r>
            <a:r>
              <a:rPr lang="es-MX" dirty="0"/>
              <a:t>ú</a:t>
            </a:r>
            <a:r>
              <a:rPr lang="es-MX" dirty="0" smtClean="0"/>
              <a:t>lceras </a:t>
            </a:r>
            <a:r>
              <a:rPr lang="es-MX" dirty="0"/>
              <a:t>estomacales e </a:t>
            </a:r>
            <a:r>
              <a:rPr lang="es-MX" dirty="0" smtClean="0"/>
              <a:t>intestinales; daños </a:t>
            </a:r>
            <a:r>
              <a:rPr lang="es-MX" dirty="0"/>
              <a:t>del hígado y/o de los riñones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Metabolismo deficiente de la </a:t>
            </a:r>
            <a:r>
              <a:rPr lang="es-MX" dirty="0" smtClean="0"/>
              <a:t>glucosa, aumento </a:t>
            </a:r>
            <a:r>
              <a:rPr lang="es-MX" dirty="0"/>
              <a:t>de los valores de </a:t>
            </a:r>
            <a:r>
              <a:rPr lang="es-MX" dirty="0" smtClean="0"/>
              <a:t>colesterol, cansancio, nerviosismo, problemas </a:t>
            </a:r>
            <a:r>
              <a:rPr lang="es-MX" dirty="0"/>
              <a:t>de crecimiento.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238" y="2331076"/>
            <a:ext cx="4726547" cy="354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2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Litio.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531363" y="4599981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vegetales, papas, crustáceos, pescados.</a:t>
            </a:r>
          </a:p>
          <a:p>
            <a:pPr algn="ctr"/>
            <a:r>
              <a:rPr lang="es-MX" dirty="0" smtClean="0"/>
              <a:t>2-10 µg/día.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/>
              <a:t>Exceso: </a:t>
            </a:r>
            <a:r>
              <a:rPr lang="es-MX" dirty="0" smtClean="0"/>
              <a:t>diarrea, mareo, náuseas, dolores estomacales, vómitos; debilidad.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MX" dirty="0" smtClean="0"/>
              <a:t>Alteraciones de la conciencia; trastorno bipolar.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5597" y="1784348"/>
            <a:ext cx="3202642" cy="476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4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Molibdeno.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452154" y="4670814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germen de trigo, legumbres, cereales integrales y vegetales de hoja verde obscura.</a:t>
            </a:r>
          </a:p>
          <a:p>
            <a:pPr algn="ctr"/>
            <a:r>
              <a:rPr lang="es-MX" dirty="0" smtClean="0"/>
              <a:t>250 µg/día.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ES" dirty="0"/>
              <a:t>síntomas que se parecen a los de la gota, incluyendo una concentración elevada de ácido úrico en la sangre y dolor articular.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556089" y="2926356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Deficiencia: </a:t>
            </a:r>
            <a:r>
              <a:rPr lang="es-ES" dirty="0"/>
              <a:t>frecuencia cardíaca rápida, falta de aire, náuseas, vómitos, desorientación y finalmente </a:t>
            </a:r>
            <a:r>
              <a:rPr lang="es-ES" dirty="0" smtClean="0"/>
              <a:t>coma.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7360" y="1919580"/>
            <a:ext cx="3978345" cy="43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3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Selenio.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452154" y="4670814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 germen de trigo, cebolla, ajo, tomate, levadura de </a:t>
            </a:r>
            <a:r>
              <a:rPr lang="es-MX" dirty="0" err="1" smtClean="0"/>
              <a:t>cervezq</a:t>
            </a:r>
            <a:endParaRPr lang="es-MX" dirty="0" smtClean="0"/>
          </a:p>
          <a:p>
            <a:pPr algn="ctr"/>
            <a:r>
              <a:rPr lang="es-MX" dirty="0" smtClean="0"/>
              <a:t>55-70 µg/día.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18511" y="869952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Exceso: </a:t>
            </a:r>
            <a:r>
              <a:rPr lang="es-ES" dirty="0"/>
              <a:t>náuseas y vómitos, caída del cabello y de las uñas, erupción cutánea y lesiones nerviosas. 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154954" y="2770383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Deficiencia: </a:t>
            </a:r>
            <a:r>
              <a:rPr lang="es-ES" dirty="0" smtClean="0">
                <a:solidFill>
                  <a:schemeClr val="bg1"/>
                </a:solidFill>
              </a:rPr>
              <a:t>falta </a:t>
            </a:r>
            <a:r>
              <a:rPr lang="es-ES" dirty="0">
                <a:solidFill>
                  <a:schemeClr val="bg1"/>
                </a:solidFill>
              </a:rPr>
              <a:t>de antioxidantes en el hígado, el corazón y los músculos, dando como resultado la muerte de los tejidos y la disfunción de los órganos.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829" y="2292842"/>
            <a:ext cx="47625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7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818421"/>
              </p:ext>
            </p:extLst>
          </p:nvPr>
        </p:nvGraphicFramePr>
        <p:xfrm>
          <a:off x="914401" y="1058034"/>
          <a:ext cx="10367492" cy="535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78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386481"/>
              </p:ext>
            </p:extLst>
          </p:nvPr>
        </p:nvGraphicFramePr>
        <p:xfrm>
          <a:off x="1094705" y="1045156"/>
          <a:ext cx="10367492" cy="535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919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491522"/>
              </p:ext>
            </p:extLst>
          </p:nvPr>
        </p:nvGraphicFramePr>
        <p:xfrm>
          <a:off x="978795" y="1083792"/>
          <a:ext cx="10367492" cy="535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45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Sodio.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" y="3397609"/>
            <a:ext cx="2857500" cy="3133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47524"/>
          <a:stretch/>
        </p:blipFill>
        <p:spPr>
          <a:xfrm rot="19825385">
            <a:off x="3116687" y="1465495"/>
            <a:ext cx="3200369" cy="4574012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6289003" y="721216"/>
            <a:ext cx="3979571" cy="209925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Exceso: Hipertensión, irritabilidad, retención de líquidos.</a:t>
            </a:r>
            <a:endParaRPr lang="es-MX" dirty="0"/>
          </a:p>
        </p:txBody>
      </p:sp>
      <p:sp>
        <p:nvSpPr>
          <p:cNvPr id="7" name="Elipse 6"/>
          <p:cNvSpPr/>
          <p:nvPr/>
        </p:nvSpPr>
        <p:spPr>
          <a:xfrm>
            <a:off x="7443957" y="2347980"/>
            <a:ext cx="3979571" cy="2099257"/>
          </a:xfrm>
          <a:prstGeom prst="ellipse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Difícilmente encontramos deficiencia de sodio. (Sudor, diuréticos, diarrea o vómito)</a:t>
            </a:r>
            <a:endParaRPr lang="es-MX" dirty="0"/>
          </a:p>
        </p:txBody>
      </p:sp>
      <p:sp>
        <p:nvSpPr>
          <p:cNvPr id="8" name="Elipse 7"/>
          <p:cNvSpPr/>
          <p:nvPr/>
        </p:nvSpPr>
        <p:spPr>
          <a:xfrm>
            <a:off x="7106960" y="4269042"/>
            <a:ext cx="3979571" cy="209925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La sal y todos los alimentos (frutas y verduras).</a:t>
            </a:r>
          </a:p>
          <a:p>
            <a:pPr algn="ctr"/>
            <a:r>
              <a:rPr lang="es-MX" dirty="0" smtClean="0"/>
              <a:t>0.2-0.5 g/día.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444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Potasio.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7609"/>
            <a:ext cx="2857500" cy="3133725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6038014" y="4642530"/>
            <a:ext cx="3979571" cy="20992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fruta y verdura fresca, legumbres y frutos secos.</a:t>
            </a:r>
          </a:p>
          <a:p>
            <a:pPr algn="ctr"/>
            <a:r>
              <a:rPr lang="es-MX" dirty="0" smtClean="0"/>
              <a:t>0.5-1.0 g/día.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3526" r="16989" b="4746"/>
          <a:stretch/>
        </p:blipFill>
        <p:spPr>
          <a:xfrm rot="1392604">
            <a:off x="3232098" y="2002045"/>
            <a:ext cx="2967834" cy="3992087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289003" y="721216"/>
            <a:ext cx="3979571" cy="20992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Exceso</a:t>
            </a:r>
            <a:r>
              <a:rPr lang="es-MX" dirty="0"/>
              <a:t>: Náuseas.</a:t>
            </a:r>
          </a:p>
          <a:p>
            <a:r>
              <a:rPr lang="es-MX" dirty="0"/>
              <a:t>Pulso lento, débil o irregular.</a:t>
            </a:r>
          </a:p>
          <a:p>
            <a:pPr algn="just"/>
            <a:r>
              <a:rPr lang="es-MX" dirty="0"/>
              <a:t>Desmayo repentino, cuando las palpitaciones son muy lentas o incluso se detienen. 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7147743" y="2800819"/>
            <a:ext cx="3979571" cy="209925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</a:t>
            </a:r>
            <a:r>
              <a:rPr lang="es-MX" dirty="0" smtClean="0"/>
              <a:t>: Estreñimiento, sensación </a:t>
            </a:r>
            <a:r>
              <a:rPr lang="es-MX" dirty="0"/>
              <a:t>de latidos cardíacos o palpitaciones </a:t>
            </a:r>
            <a:r>
              <a:rPr lang="es-MX" dirty="0" smtClean="0"/>
              <a:t>irregulares, fatiga; </a:t>
            </a:r>
            <a:r>
              <a:rPr lang="es-MX" dirty="0"/>
              <a:t>d</a:t>
            </a:r>
            <a:r>
              <a:rPr lang="es-MX" dirty="0" smtClean="0"/>
              <a:t>año muscular, espasmos </a:t>
            </a:r>
            <a:r>
              <a:rPr lang="es-MX" dirty="0"/>
              <a:t>o debilidad muscular</a:t>
            </a:r>
          </a:p>
          <a:p>
            <a:pPr algn="just"/>
            <a:r>
              <a:rPr lang="es-MX" dirty="0"/>
              <a:t>Hormigueo y </a:t>
            </a:r>
            <a:r>
              <a:rPr lang="es-MX" dirty="0" smtClean="0"/>
              <a:t>entumecimiento.</a:t>
            </a:r>
            <a:endParaRPr lang="es-MX" dirty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896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Calcio.</a:t>
            </a:r>
            <a:endParaRPr lang="es-MX" dirty="0"/>
          </a:p>
        </p:txBody>
      </p:sp>
      <p:sp>
        <p:nvSpPr>
          <p:cNvPr id="8" name="Recortar rectángulo de esquina del mismo lado 7"/>
          <p:cNvSpPr/>
          <p:nvPr/>
        </p:nvSpPr>
        <p:spPr>
          <a:xfrm>
            <a:off x="6038014" y="4642530"/>
            <a:ext cx="3979571" cy="2099257"/>
          </a:xfrm>
          <a:prstGeom prst="snip2Same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lácteos, frutos secos, semillas de sésamo, verduras.</a:t>
            </a:r>
          </a:p>
          <a:p>
            <a:pPr algn="ctr"/>
            <a:r>
              <a:rPr lang="es-MX" dirty="0" smtClean="0"/>
              <a:t>0.8-1.2 g/día.</a:t>
            </a:r>
            <a:endParaRPr lang="es-MX" dirty="0"/>
          </a:p>
        </p:txBody>
      </p:sp>
      <p:sp>
        <p:nvSpPr>
          <p:cNvPr id="6" name="Recortar rectángulo de esquina del mismo lado 5"/>
          <p:cNvSpPr/>
          <p:nvPr/>
        </p:nvSpPr>
        <p:spPr>
          <a:xfrm>
            <a:off x="6289003" y="721216"/>
            <a:ext cx="3979571" cy="2099257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Exceso</a:t>
            </a:r>
            <a:r>
              <a:rPr lang="es-MX" dirty="0"/>
              <a:t>: </a:t>
            </a:r>
            <a:r>
              <a:rPr lang="es-MX" dirty="0" smtClean="0"/>
              <a:t>náusea</a:t>
            </a:r>
            <a:r>
              <a:rPr lang="es-MX" dirty="0"/>
              <a:t>, vómito, falta de apetito y </a:t>
            </a:r>
            <a:r>
              <a:rPr lang="es-MX" dirty="0" smtClean="0"/>
              <a:t>estreñimiento, polidipsia, </a:t>
            </a:r>
            <a:r>
              <a:rPr lang="es-MX" dirty="0" err="1" smtClean="0"/>
              <a:t>poliuria,espamos</a:t>
            </a:r>
            <a:r>
              <a:rPr lang="es-MX" dirty="0" smtClean="0"/>
              <a:t>, cansancio, fatiga.</a:t>
            </a:r>
            <a:endParaRPr lang="es-MX" dirty="0"/>
          </a:p>
          <a:p>
            <a:pPr algn="just"/>
            <a:r>
              <a:rPr lang="es-MX" dirty="0"/>
              <a:t>Dolor en los huesos y cambios de largo </a:t>
            </a:r>
            <a:r>
              <a:rPr lang="es-MX" dirty="0" smtClean="0"/>
              <a:t>plazo en la columna.</a:t>
            </a:r>
            <a:endParaRPr lang="es-MX" dirty="0"/>
          </a:p>
        </p:txBody>
      </p:sp>
      <p:sp>
        <p:nvSpPr>
          <p:cNvPr id="7" name="Recortar rectángulo de esquina del mismo lado 6"/>
          <p:cNvSpPr/>
          <p:nvPr/>
        </p:nvSpPr>
        <p:spPr>
          <a:xfrm>
            <a:off x="7147743" y="2800819"/>
            <a:ext cx="3979571" cy="2099257"/>
          </a:xfrm>
          <a:prstGeom prst="snip2Same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</a:t>
            </a:r>
            <a:r>
              <a:rPr lang="es-MX" dirty="0" smtClean="0"/>
              <a:t>: Raquitismo, osteoporosis y ocasionalmente hipertensión; calambres en manos y pies.</a:t>
            </a:r>
            <a:endParaRPr lang="es-MX" dirty="0"/>
          </a:p>
          <a:p>
            <a:pPr algn="ctr"/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52588">
            <a:off x="173091" y="3283078"/>
            <a:ext cx="3810000" cy="28575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632" y="1047666"/>
            <a:ext cx="28575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8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Fósforo.</a:t>
            </a:r>
            <a:endParaRPr lang="es-MX" dirty="0"/>
          </a:p>
        </p:txBody>
      </p:sp>
      <p:sp>
        <p:nvSpPr>
          <p:cNvPr id="8" name="Redondear rectángulo de esquina diagonal 7"/>
          <p:cNvSpPr/>
          <p:nvPr/>
        </p:nvSpPr>
        <p:spPr>
          <a:xfrm>
            <a:off x="6038014" y="4642530"/>
            <a:ext cx="3979571" cy="2099257"/>
          </a:xfrm>
          <a:prstGeom prst="round2Diag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Fuentes: lácteos, frutos secos, semillas de sésamo, verduras.</a:t>
            </a:r>
          </a:p>
          <a:p>
            <a:pPr algn="ctr"/>
            <a:r>
              <a:rPr lang="es-MX" dirty="0" smtClean="0"/>
              <a:t>0.8-1.2 g/día.</a:t>
            </a:r>
            <a:endParaRPr lang="es-MX" dirty="0"/>
          </a:p>
        </p:txBody>
      </p:sp>
      <p:sp>
        <p:nvSpPr>
          <p:cNvPr id="6" name="Redondear rectángulo de esquina diagonal 5"/>
          <p:cNvSpPr/>
          <p:nvPr/>
        </p:nvSpPr>
        <p:spPr>
          <a:xfrm>
            <a:off x="6289003" y="721216"/>
            <a:ext cx="3979571" cy="2099257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Exceso: debido a que se utiliza como aditivo alimentario.</a:t>
            </a:r>
          </a:p>
          <a:p>
            <a:pPr algn="just"/>
            <a:r>
              <a:rPr lang="es-MX" dirty="0" smtClean="0"/>
              <a:t>Impide la absorción de Calcio. </a:t>
            </a:r>
            <a:endParaRPr lang="es-MX" dirty="0"/>
          </a:p>
        </p:txBody>
      </p:sp>
      <p:sp>
        <p:nvSpPr>
          <p:cNvPr id="7" name="Redondear rectángulo de esquina diagonal 6"/>
          <p:cNvSpPr/>
          <p:nvPr/>
        </p:nvSpPr>
        <p:spPr>
          <a:xfrm>
            <a:off x="7147743" y="2800819"/>
            <a:ext cx="3979571" cy="2099257"/>
          </a:xfrm>
          <a:prstGeom prst="round2Diag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/>
              <a:t>Deficiencia</a:t>
            </a:r>
            <a:r>
              <a:rPr lang="es-MX" dirty="0" smtClean="0"/>
              <a:t>: Raquitismo, osteoporosis.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3408"/>
          <a:stretch/>
        </p:blipFill>
        <p:spPr>
          <a:xfrm>
            <a:off x="548330" y="2035674"/>
            <a:ext cx="3289880" cy="286440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788" y="4161218"/>
            <a:ext cx="3318350" cy="248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2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318</TotalTime>
  <Words>1398</Words>
  <Application>Microsoft Office PowerPoint</Application>
  <PresentationFormat>Panorámica</PresentationFormat>
  <Paragraphs>138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 3</vt:lpstr>
      <vt:lpstr>Sala de reuniones Ion</vt:lpstr>
      <vt:lpstr>MINERALES</vt:lpstr>
      <vt:lpstr>Clasificación:</vt:lpstr>
      <vt:lpstr>Presentación de PowerPoint</vt:lpstr>
      <vt:lpstr>Presentación de PowerPoint</vt:lpstr>
      <vt:lpstr>Presentación de PowerPoint</vt:lpstr>
      <vt:lpstr>Sodio.</vt:lpstr>
      <vt:lpstr>Potasio.</vt:lpstr>
      <vt:lpstr>Calcio.</vt:lpstr>
      <vt:lpstr>Fósforo.</vt:lpstr>
      <vt:lpstr>Magnesio.</vt:lpstr>
      <vt:lpstr>Cloro.</vt:lpstr>
      <vt:lpstr>Azufre.</vt:lpstr>
      <vt:lpstr>Hierro.</vt:lpstr>
      <vt:lpstr>Fluor.</vt:lpstr>
      <vt:lpstr>Yodo.</vt:lpstr>
      <vt:lpstr>Manganeso.</vt:lpstr>
      <vt:lpstr>Cobalto.</vt:lpstr>
      <vt:lpstr>Cobre.</vt:lpstr>
      <vt:lpstr>Zinc.</vt:lpstr>
      <vt:lpstr>Silicio.</vt:lpstr>
      <vt:lpstr>Niquel.</vt:lpstr>
      <vt:lpstr>Cromo.</vt:lpstr>
      <vt:lpstr>Litio.</vt:lpstr>
      <vt:lpstr>Molibdeno.</vt:lpstr>
      <vt:lpstr>Selenio.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MINERALES</dc:title>
  <dc:creator>HPN LAB</dc:creator>
  <cp:lastModifiedBy>HPN LAB</cp:lastModifiedBy>
  <cp:revision>26</cp:revision>
  <dcterms:created xsi:type="dcterms:W3CDTF">2016-10-03T17:02:17Z</dcterms:created>
  <dcterms:modified xsi:type="dcterms:W3CDTF">2016-10-04T19:12:09Z</dcterms:modified>
</cp:coreProperties>
</file>