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5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</p:sldIdLst>
  <p:sldSz cy="6858000" cx="12192000"/>
  <p:notesSz cx="6858000" cy="9144000"/>
  <p:embeddedFontLst>
    <p:embeddedFont>
      <p:font typeface="Lustria"/>
      <p:regular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0" Type="http://schemas.openxmlformats.org/officeDocument/2006/relationships/font" Target="fonts/Lustria-regular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2" name="Shape 14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6" name="Shape 19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2" name="Shape 20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8" name="Shape 20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5" name="Shape 21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1" name="Shape 22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7" name="Shape 22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2" name="Shape 23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9" name="Shape 23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5" name="Shape 24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1" name="Shape 25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7" name="Shape 14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7" name="Shape 25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3" name="Shape 26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9" name="Shape 26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5" name="Shape 27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1" name="Shape 28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7" name="Shape 28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5" name="Shape 15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0" name="Shape 16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8" name="Shape 16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3" name="Shape 17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9" name="Shape 17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5" name="Shape 18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0" name="Shape 19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Diapositiva de título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ctrTitle"/>
          </p:nvPr>
        </p:nvSpPr>
        <p:spPr>
          <a:xfrm>
            <a:off x="1370693" y="1769540"/>
            <a:ext cx="9440034" cy="1828801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chemeClr val="lt2"/>
              </a:buClr>
              <a:buFont typeface="Lustria"/>
              <a:buNone/>
              <a:defRPr b="0" i="0" sz="5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1370693" y="3598339"/>
            <a:ext cx="9440034" cy="1049867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91425" lIns="91425" rIns="91425" wrap="square" tIns="91425"/>
          <a:lstStyle>
            <a:lvl1pPr indent="0" lvl="0" marL="0" marR="0" rtl="0" algn="ctr">
              <a:spcBef>
                <a:spcPts val="4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ctr">
              <a:spcBef>
                <a:spcPts val="36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ctr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ctr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ctr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ctr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ctr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ctr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ctr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s-MX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rPr>
              <a:t>‹#›</a:t>
            </a:fld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Imagen panorámica con descripción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late-V2-HD-panoPhotoInset.png" id="72" name="Shape 7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13883" y="547807"/>
            <a:ext cx="10141799" cy="3816806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Shape 73"/>
          <p:cNvSpPr txBox="1"/>
          <p:nvPr>
            <p:ph type="title"/>
          </p:nvPr>
        </p:nvSpPr>
        <p:spPr>
          <a:xfrm>
            <a:off x="913806" y="4565255"/>
            <a:ext cx="10355326" cy="543472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chemeClr val="lt2"/>
              </a:buClr>
              <a:buFont typeface="Lustria"/>
              <a:buNone/>
              <a:defRPr b="0" i="0" sz="28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74" name="Shape 74"/>
          <p:cNvSpPr/>
          <p:nvPr>
            <p:ph idx="2" type="pic"/>
          </p:nvPr>
        </p:nvSpPr>
        <p:spPr>
          <a:xfrm>
            <a:off x="1169349" y="695009"/>
            <a:ext cx="9845346" cy="3525671"/>
          </a:xfrm>
          <a:prstGeom prst="rect">
            <a:avLst/>
          </a:prstGeom>
          <a:noFill/>
          <a:ln>
            <a:noFill/>
          </a:ln>
          <a:effectLst>
            <a:outerShdw blurRad="38100" dir="4440000" dist="25400">
              <a:srgbClr val="000000">
                <a:alpha val="35686"/>
              </a:srgbClr>
            </a:outerShdw>
          </a:effectLst>
        </p:spPr>
        <p:txBody>
          <a:bodyPr anchorCtr="0" anchor="t" bIns="91425" lIns="91425" rIns="91425" wrap="square" tIns="91425"/>
          <a:lstStyle>
            <a:lvl1pPr indent="0" lvl="0" marL="0" marR="0" rtl="0" algn="ctr">
              <a:spcBef>
                <a:spcPts val="4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4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913795" y="5108728"/>
            <a:ext cx="10353762" cy="682472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91425" lIns="91425" rIns="91425" wrap="square" tIns="91425"/>
          <a:lstStyle>
            <a:lvl1pPr indent="0" lvl="0" marL="0" marR="0" rtl="0" algn="ctr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24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2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s-MX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rPr>
              <a:t>‹#›</a:t>
            </a:fld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Título y descripción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913795" y="608437"/>
            <a:ext cx="10353762" cy="3534344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chemeClr val="lt2"/>
              </a:buClr>
              <a:buFont typeface="Lustria"/>
              <a:buNone/>
              <a:defRPr b="0" i="0" sz="32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913794" y="4295180"/>
            <a:ext cx="10353763" cy="1501826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24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2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s-MX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rPr>
              <a:t>‹#›</a:t>
            </a:fld>
          </a:p>
        </p:txBody>
      </p:sp>
    </p:spTree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ita con descripción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x="1446212" y="609600"/>
            <a:ext cx="9302752" cy="2992904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chemeClr val="lt2"/>
              </a:buClr>
              <a:buFont typeface="Lustria"/>
              <a:buNone/>
              <a:defRPr b="0" i="0" sz="32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1720644" y="3610032"/>
            <a:ext cx="8752299" cy="532749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91425" lIns="91425" rIns="91425" wrap="square" tIns="91425"/>
          <a:lstStyle>
            <a:lvl1pPr indent="0" lvl="0" marL="0" marR="0" rtl="0" algn="r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24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2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88" name="Shape 88"/>
          <p:cNvSpPr txBox="1"/>
          <p:nvPr>
            <p:ph idx="2" type="body"/>
          </p:nvPr>
        </p:nvSpPr>
        <p:spPr>
          <a:xfrm>
            <a:off x="913794" y="4304353"/>
            <a:ext cx="10353763" cy="1489496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24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2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89" name="Shape 89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90" name="Shape 90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s-MX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rPr>
              <a:t>‹#›</a:t>
            </a:fld>
          </a:p>
        </p:txBody>
      </p:sp>
      <p:sp>
        <p:nvSpPr>
          <p:cNvPr id="92" name="Shape 92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lt1"/>
              </a:buClr>
              <a:buSzPct val="25000"/>
              <a:buFont typeface="Lustria"/>
              <a:buNone/>
            </a:pPr>
            <a:r>
              <a:rPr b="0" i="0" lang="es-MX" sz="80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“</a:t>
            </a:r>
          </a:p>
        </p:txBody>
      </p:sp>
      <p:sp>
        <p:nvSpPr>
          <p:cNvPr id="93" name="Shape 93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chemeClr val="lt1"/>
              </a:buClr>
              <a:buSzPct val="25000"/>
              <a:buFont typeface="Lustria"/>
              <a:buNone/>
            </a:pPr>
            <a:r>
              <a:rPr b="0" i="0" lang="es-MX" sz="80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”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Tarjeta de nombre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x="913794" y="2126942"/>
            <a:ext cx="10353763" cy="2511835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chemeClr val="lt2"/>
              </a:buClr>
              <a:buFont typeface="Lustria"/>
              <a:buNone/>
              <a:defRPr b="0" i="0" sz="32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913784" y="4650556"/>
            <a:ext cx="10352199" cy="1140644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91425" lIns="91425" rIns="91425" wrap="square" tIns="91425"/>
          <a:lstStyle>
            <a:lvl1pPr indent="0" lvl="0" marL="0" marR="0" rtl="0" algn="ctr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24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2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97" name="Shape 97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98" name="Shape 98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99" name="Shape 99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s-MX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rPr>
              <a:t>‹#›</a:t>
            </a:fld>
          </a:p>
        </p:txBody>
      </p:sp>
    </p:spTree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olumna 3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chemeClr val="lt2"/>
              </a:buClr>
              <a:buFont typeface="Lustria"/>
              <a:buNone/>
              <a:defRPr b="0" i="0" sz="4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913795" y="1885950"/>
            <a:ext cx="3300984" cy="576262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4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24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8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03" name="Shape 103"/>
          <p:cNvSpPr txBox="1"/>
          <p:nvPr>
            <p:ph idx="2" type="body"/>
          </p:nvPr>
        </p:nvSpPr>
        <p:spPr>
          <a:xfrm>
            <a:off x="913795" y="2571750"/>
            <a:ext cx="3300984" cy="3219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91425" lIns="91425" rIns="91425" wrap="square" tIns="91425"/>
          <a:lstStyle>
            <a:lvl1pPr indent="0" lvl="0" marL="0" marR="0" rtl="0" algn="ctr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24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2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04" name="Shape 104"/>
          <p:cNvSpPr txBox="1"/>
          <p:nvPr>
            <p:ph idx="3" type="body"/>
          </p:nvPr>
        </p:nvSpPr>
        <p:spPr>
          <a:xfrm>
            <a:off x="4446711" y="1885950"/>
            <a:ext cx="3300984" cy="576262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4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24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8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05" name="Shape 105"/>
          <p:cNvSpPr txBox="1"/>
          <p:nvPr>
            <p:ph idx="4" type="body"/>
          </p:nvPr>
        </p:nvSpPr>
        <p:spPr>
          <a:xfrm>
            <a:off x="4441435" y="2571750"/>
            <a:ext cx="3300984" cy="3219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91425" lIns="91425" rIns="91425" wrap="square" tIns="91425"/>
          <a:lstStyle>
            <a:lvl1pPr indent="0" lvl="0" marL="0" marR="0" rtl="0" algn="ctr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24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2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06" name="Shape 106"/>
          <p:cNvSpPr txBox="1"/>
          <p:nvPr>
            <p:ph idx="5" type="body"/>
          </p:nvPr>
        </p:nvSpPr>
        <p:spPr>
          <a:xfrm>
            <a:off x="7966572" y="1885950"/>
            <a:ext cx="3300984" cy="576262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4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24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8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07" name="Shape 107"/>
          <p:cNvSpPr txBox="1"/>
          <p:nvPr>
            <p:ph idx="6" type="body"/>
          </p:nvPr>
        </p:nvSpPr>
        <p:spPr>
          <a:xfrm>
            <a:off x="7966572" y="2571750"/>
            <a:ext cx="3300984" cy="3219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91425" lIns="91425" rIns="91425" wrap="square" tIns="91425"/>
          <a:lstStyle>
            <a:lvl1pPr indent="0" lvl="0" marL="0" marR="0" rtl="0" algn="ctr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24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2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08" name="Shape 108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09" name="Shape 109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10" name="Shape 110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s-MX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rPr>
              <a:t>‹#›</a:t>
            </a:fld>
          </a:p>
        </p:txBody>
      </p:sp>
    </p:spTree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olumna de imagen 3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late-V2-HD-3colPhotoInset.png" id="112" name="Shape 1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97962" y="1818214"/>
            <a:ext cx="3339972" cy="18478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late-V2-HD-3colPhotoInset.png" id="113" name="Shape 1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403800" y="1818214"/>
            <a:ext cx="3339972" cy="18478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late-V2-HD-3colPhotoInset.png" id="114" name="Shape 1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936051" y="1818214"/>
            <a:ext cx="3339972" cy="1847851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Shape 115"/>
          <p:cNvSpPr txBox="1"/>
          <p:nvPr>
            <p:ph type="title"/>
          </p:nvPr>
        </p:nvSpPr>
        <p:spPr>
          <a:xfrm>
            <a:off x="913794" y="609600"/>
            <a:ext cx="10353763" cy="970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chemeClr val="lt2"/>
              </a:buClr>
              <a:buFont typeface="Lustria"/>
              <a:buNone/>
              <a:defRPr b="0" i="0" sz="4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913795" y="3904106"/>
            <a:ext cx="3300984" cy="576262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4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8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17" name="Shape 117"/>
          <p:cNvSpPr/>
          <p:nvPr>
            <p:ph idx="2" type="pic"/>
          </p:nvPr>
        </p:nvSpPr>
        <p:spPr>
          <a:xfrm>
            <a:off x="1018102" y="1938918"/>
            <a:ext cx="3092368" cy="1602954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38100" dir="4440000" dist="25400">
              <a:srgbClr val="000000">
                <a:alpha val="35686"/>
              </a:srgbClr>
            </a:outerShdw>
          </a:effectLst>
        </p:spPr>
        <p:txBody>
          <a:bodyPr anchorCtr="0" anchor="t" bIns="91425" lIns="91425" rIns="91425" wrap="square" tIns="91425"/>
          <a:lstStyle>
            <a:lvl1pPr indent="0" lvl="0" marL="0" marR="0" rtl="0" algn="ctr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18" name="Shape 118"/>
          <p:cNvSpPr txBox="1"/>
          <p:nvPr>
            <p:ph idx="3" type="body"/>
          </p:nvPr>
        </p:nvSpPr>
        <p:spPr>
          <a:xfrm>
            <a:off x="913795" y="4480368"/>
            <a:ext cx="3300984" cy="1310833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91425" lIns="91425" rIns="91425" wrap="square" tIns="91425"/>
          <a:lstStyle>
            <a:lvl1pPr indent="0" lvl="0" marL="0" marR="0" rtl="0" algn="ctr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24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2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19" name="Shape 119"/>
          <p:cNvSpPr txBox="1"/>
          <p:nvPr>
            <p:ph idx="4" type="body"/>
          </p:nvPr>
        </p:nvSpPr>
        <p:spPr>
          <a:xfrm>
            <a:off x="4442788" y="3904106"/>
            <a:ext cx="3300984" cy="576262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4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8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20" name="Shape 120"/>
          <p:cNvSpPr/>
          <p:nvPr>
            <p:ph idx="5" type="pic"/>
          </p:nvPr>
        </p:nvSpPr>
        <p:spPr>
          <a:xfrm>
            <a:off x="4545743" y="1939094"/>
            <a:ext cx="3092368" cy="1608164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38100" dir="4440000" dist="25400">
              <a:srgbClr val="000000">
                <a:alpha val="35686"/>
              </a:srgbClr>
            </a:outerShdw>
          </a:effectLst>
        </p:spPr>
        <p:txBody>
          <a:bodyPr anchorCtr="0" anchor="t" bIns="91425" lIns="91425" rIns="91425" wrap="square" tIns="91425"/>
          <a:lstStyle>
            <a:lvl1pPr indent="0" lvl="0" marL="0" marR="0" rtl="0" algn="ctr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21" name="Shape 121"/>
          <p:cNvSpPr txBox="1"/>
          <p:nvPr>
            <p:ph idx="6" type="body"/>
          </p:nvPr>
        </p:nvSpPr>
        <p:spPr>
          <a:xfrm>
            <a:off x="4441435" y="4480367"/>
            <a:ext cx="3300984" cy="1310833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91425" lIns="91425" rIns="91425" wrap="square" tIns="91425"/>
          <a:lstStyle>
            <a:lvl1pPr indent="0" lvl="0" marL="0" marR="0" rtl="0" algn="ctr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24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2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22" name="Shape 122"/>
          <p:cNvSpPr txBox="1"/>
          <p:nvPr>
            <p:ph idx="7" type="body"/>
          </p:nvPr>
        </p:nvSpPr>
        <p:spPr>
          <a:xfrm>
            <a:off x="7966697" y="3904106"/>
            <a:ext cx="3300984" cy="576262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4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8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23" name="Shape 123"/>
          <p:cNvSpPr/>
          <p:nvPr>
            <p:ph idx="8" type="pic"/>
          </p:nvPr>
        </p:nvSpPr>
        <p:spPr>
          <a:xfrm>
            <a:off x="8075698" y="1934432"/>
            <a:ext cx="3092368" cy="1607294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38100" dir="4440000" dist="25400">
              <a:srgbClr val="000000">
                <a:alpha val="35686"/>
              </a:srgbClr>
            </a:outerShdw>
          </a:effectLst>
        </p:spPr>
        <p:txBody>
          <a:bodyPr anchorCtr="0" anchor="t" bIns="91425" lIns="91425" rIns="91425" wrap="square" tIns="91425"/>
          <a:lstStyle>
            <a:lvl1pPr indent="0" lvl="0" marL="0" marR="0" rtl="0" algn="ctr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24" name="Shape 124"/>
          <p:cNvSpPr txBox="1"/>
          <p:nvPr>
            <p:ph idx="9" type="body"/>
          </p:nvPr>
        </p:nvSpPr>
        <p:spPr>
          <a:xfrm>
            <a:off x="7966572" y="4480365"/>
            <a:ext cx="3300984" cy="1310835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91425" lIns="91425" rIns="91425" wrap="square" tIns="91425"/>
          <a:lstStyle>
            <a:lvl1pPr indent="0" lvl="0" marL="0" marR="0" rtl="0" algn="ctr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24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2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25" name="Shape 125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26" name="Shape 126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27" name="Shape 127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s-MX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rPr>
              <a:t>‹#›</a:t>
            </a:fld>
          </a:p>
        </p:txBody>
      </p:sp>
    </p:spTree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ítulo y texto vertical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chemeClr val="lt2"/>
              </a:buClr>
              <a:buFont typeface="Lustria"/>
              <a:buNone/>
              <a:defRPr b="0" i="0" sz="4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0" name="Shape 130"/>
          <p:cNvSpPr txBox="1"/>
          <p:nvPr>
            <p:ph idx="1" type="body"/>
          </p:nvPr>
        </p:nvSpPr>
        <p:spPr>
          <a:xfrm rot="5400000">
            <a:off x="4061301" y="-1415056"/>
            <a:ext cx="4058751" cy="10353762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91425" lIns="91425" rIns="91425" wrap="square" tIns="91425"/>
          <a:lstStyle>
            <a:lvl1pPr indent="-228600" lvl="0" marL="342900" marR="0" rtl="0" algn="l">
              <a:spcBef>
                <a:spcPts val="40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-195490" lvl="1" marL="720000" marR="0" rtl="0" algn="l">
              <a:spcBef>
                <a:spcPts val="36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8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-154779" lvl="2" marL="10260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-155369" lvl="3" marL="13860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-163969" lvl="4" marL="16740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-174370" lvl="5" marL="20146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-167869" lvl="6" marL="24018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-174070" lvl="7" marL="27890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-173770" lvl="8" marL="31062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31" name="Shape 131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32" name="Shape 132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33" name="Shape 133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s-MX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rPr>
              <a:t>‹#›</a:t>
            </a:fld>
          </a:p>
        </p:txBody>
      </p:sp>
    </p:spTree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Título vertical y texto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>
            <p:ph type="title"/>
          </p:nvPr>
        </p:nvSpPr>
        <p:spPr>
          <a:xfrm rot="5400000">
            <a:off x="7534511" y="2058156"/>
            <a:ext cx="5181601" cy="2284487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Lustria"/>
              <a:buNone/>
              <a:defRPr b="0" i="0" sz="4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6" name="Shape 136"/>
          <p:cNvSpPr txBox="1"/>
          <p:nvPr>
            <p:ph idx="1" type="body"/>
          </p:nvPr>
        </p:nvSpPr>
        <p:spPr>
          <a:xfrm rot="5400000">
            <a:off x="2281431" y="-758036"/>
            <a:ext cx="5181601" cy="7916872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91425" lIns="91425" rIns="91425" wrap="square" tIns="91425"/>
          <a:lstStyle>
            <a:lvl1pPr indent="-228600" lvl="0" marL="342900" marR="0" rtl="0" algn="l">
              <a:spcBef>
                <a:spcPts val="40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-195490" lvl="1" marL="720000" marR="0" rtl="0" algn="l">
              <a:spcBef>
                <a:spcPts val="36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8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-154779" lvl="2" marL="10260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-155369" lvl="3" marL="13860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-163969" lvl="4" marL="16740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-174370" lvl="5" marL="20146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-167869" lvl="6" marL="24018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-174070" lvl="7" marL="27890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-173770" lvl="8" marL="31062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37" name="Shape 137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38" name="Shape 138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39" name="Shape 139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s-MX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rPr>
              <a:t>‹#›</a:t>
            </a:fld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ítulo y objeto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chemeClr val="lt2"/>
              </a:buClr>
              <a:buFont typeface="Lustria"/>
              <a:buNone/>
              <a:defRPr b="0" i="0" sz="4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91425" lIns="91425" rIns="91425" wrap="square" tIns="91425"/>
          <a:lstStyle>
            <a:lvl1pPr indent="-228600" lvl="0" marL="342900" marR="0" rtl="0" algn="l">
              <a:spcBef>
                <a:spcPts val="40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-195490" lvl="1" marL="720000" marR="0" rtl="0" algn="l">
              <a:spcBef>
                <a:spcPts val="36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8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-154779" lvl="2" marL="10260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-155369" lvl="3" marL="13860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-163969" lvl="4" marL="16740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-174370" lvl="5" marL="20146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-167869" lvl="6" marL="24018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-174070" lvl="7" marL="27890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-173770" lvl="8" marL="31062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s-MX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rPr>
              <a:t>‹#›</a:t>
            </a:fld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Encabezado de sección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1295401" y="1761067"/>
            <a:ext cx="9590550" cy="1828813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chemeClr val="lt2"/>
              </a:buClr>
              <a:buFont typeface="Lustria"/>
              <a:buNone/>
              <a:defRPr b="0" i="0" sz="4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1295401" y="3589879"/>
            <a:ext cx="9590550" cy="1507054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91425" lIns="91425" rIns="91425" wrap="square" tIns="91425"/>
          <a:lstStyle>
            <a:lvl1pPr indent="0" lvl="0" marL="0" marR="0" rtl="0" algn="ctr">
              <a:spcBef>
                <a:spcPts val="4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36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s-MX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rPr>
              <a:t>‹#›</a:t>
            </a:fld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Dos objeto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chemeClr val="lt2"/>
              </a:buClr>
              <a:buFont typeface="Lustria"/>
              <a:buNone/>
              <a:defRPr b="0" i="0" sz="4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913795" y="1732449"/>
            <a:ext cx="5060497" cy="40587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91425" lIns="91425" rIns="91425" wrap="square" tIns="91425"/>
          <a:lstStyle>
            <a:lvl1pPr indent="-228600" lvl="0" marL="342900" marR="0" rtl="0" algn="l">
              <a:spcBef>
                <a:spcPts val="40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-195490" lvl="1" marL="720000" marR="0" rtl="0" algn="l">
              <a:spcBef>
                <a:spcPts val="36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8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-154779" lvl="2" marL="10260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-155369" lvl="3" marL="13860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-163969" lvl="4" marL="16740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-174370" lvl="5" marL="20146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-167869" lvl="6" marL="24018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-174070" lvl="7" marL="27890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-173770" lvl="8" marL="31062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2" type="body"/>
          </p:nvPr>
        </p:nvSpPr>
        <p:spPr>
          <a:xfrm>
            <a:off x="6202892" y="1732449"/>
            <a:ext cx="5064665" cy="4058751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91425" lIns="91425" rIns="91425" wrap="square" tIns="91425"/>
          <a:lstStyle>
            <a:lvl1pPr indent="-228600" lvl="0" marL="342900" marR="0" rtl="0" algn="l">
              <a:spcBef>
                <a:spcPts val="40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-195490" lvl="1" marL="720000" marR="0" rtl="0" algn="l">
              <a:spcBef>
                <a:spcPts val="36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8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-154779" lvl="2" marL="10260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-155369" lvl="3" marL="13860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-163969" lvl="4" marL="16740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-174370" lvl="5" marL="20146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-167869" lvl="6" marL="24018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-174070" lvl="7" marL="27890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-173770" lvl="8" marL="31062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s-MX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rPr>
              <a:t>‹#›</a:t>
            </a:fld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Comparació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late-V2-HD-compPhotoInset.png" id="37" name="Shape 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13795" y="1734506"/>
            <a:ext cx="5089072" cy="414876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late-V2-HD-compPhotoInset.png" id="38" name="Shape 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78485" y="1734506"/>
            <a:ext cx="5089072" cy="4148769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Shape 39"/>
          <p:cNvSpPr txBox="1"/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chemeClr val="lt2"/>
              </a:buClr>
              <a:buFont typeface="Lustria"/>
              <a:buNone/>
              <a:defRPr b="0" i="0" sz="4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1005872" y="1835254"/>
            <a:ext cx="4876344" cy="544884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4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2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8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1005872" y="2380137"/>
            <a:ext cx="4876344" cy="3411063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91425" lIns="91425" rIns="91425" wrap="square" tIns="91425"/>
          <a:lstStyle>
            <a:lvl1pPr indent="-237490" lvl="0" marL="342900" marR="0" rtl="0" algn="l">
              <a:spcBef>
                <a:spcPts val="36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8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-204380" lvl="1" marL="7200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-163669" lvl="2" marL="10260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-164260" lvl="3" marL="1386000" marR="0" rtl="0" algn="l">
              <a:spcBef>
                <a:spcPts val="24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2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-172859" lvl="4" marL="1674000" marR="0" rtl="0" algn="l">
              <a:spcBef>
                <a:spcPts val="24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2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-174370" lvl="5" marL="20146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-167869" lvl="6" marL="24018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-174070" lvl="7" marL="27890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-173770" lvl="8" marL="31062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3" type="body"/>
          </p:nvPr>
        </p:nvSpPr>
        <p:spPr>
          <a:xfrm>
            <a:off x="6294967" y="1835254"/>
            <a:ext cx="4895330" cy="544883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4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2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8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1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4" type="body"/>
          </p:nvPr>
        </p:nvSpPr>
        <p:spPr>
          <a:xfrm>
            <a:off x="6294967" y="2380137"/>
            <a:ext cx="4895330" cy="3411063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91425" lIns="91425" rIns="91425" wrap="square" tIns="91425"/>
          <a:lstStyle>
            <a:lvl1pPr indent="-237490" lvl="0" marL="342900" marR="0" rtl="0" algn="l">
              <a:spcBef>
                <a:spcPts val="36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8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-204380" lvl="1" marL="7200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-163669" lvl="2" marL="10260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-164260" lvl="3" marL="1386000" marR="0" rtl="0" algn="l">
              <a:spcBef>
                <a:spcPts val="24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2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-172859" lvl="4" marL="1674000" marR="0" rtl="0" algn="l">
              <a:spcBef>
                <a:spcPts val="24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2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-174370" lvl="5" marL="20146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-167869" lvl="6" marL="24018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-174070" lvl="7" marL="27890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-173770" lvl="8" marL="31062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s-MX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rPr>
              <a:t>‹#›</a:t>
            </a:fld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Solo el título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chemeClr val="lt2"/>
              </a:buClr>
              <a:buFont typeface="Lustria"/>
              <a:buNone/>
              <a:defRPr b="0" i="0" sz="4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s-MX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rPr>
              <a:t>‹#›</a:t>
            </a:fld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En blanco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s-MX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rPr>
              <a:t>‹#›</a:t>
            </a:fld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ido con título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x="913795" y="609600"/>
            <a:ext cx="3706889" cy="1821918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chemeClr val="lt2"/>
              </a:buClr>
              <a:buFont typeface="Lustria"/>
              <a:buNone/>
              <a:defRPr b="0" i="0" sz="2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4855633" y="609600"/>
            <a:ext cx="6411924" cy="518160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91425" lIns="91425" rIns="91425" wrap="square" tIns="91425"/>
          <a:lstStyle>
            <a:lvl1pPr indent="-228600" lvl="0" marL="342900" marR="0" rtl="0" algn="l">
              <a:spcBef>
                <a:spcPts val="40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-195490" lvl="1" marL="720000" marR="0" rtl="0" algn="l">
              <a:spcBef>
                <a:spcPts val="36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8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-154779" lvl="2" marL="10260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-155369" lvl="3" marL="13860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-163969" lvl="4" marL="16740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-174370" lvl="5" marL="20146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-167869" lvl="6" marL="24018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-174070" lvl="7" marL="27890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-173770" lvl="8" marL="31062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2" type="body"/>
          </p:nvPr>
        </p:nvSpPr>
        <p:spPr>
          <a:xfrm>
            <a:off x="913795" y="2431518"/>
            <a:ext cx="3706889" cy="3359681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91425" lIns="91425" rIns="91425" wrap="square" tIns="91425"/>
          <a:lstStyle>
            <a:lvl1pPr indent="0" lvl="0" marL="0" marR="0" rtl="0" algn="ctr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24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2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s-MX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rPr>
              <a:t>‹#›</a:t>
            </a:fld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Imagen con título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late-V2-HD-vertPhotoInset.png" id="64" name="Shape 6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293665" y="609600"/>
            <a:ext cx="3584166" cy="5204832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Shape 65"/>
          <p:cNvSpPr txBox="1"/>
          <p:nvPr>
            <p:ph type="title"/>
          </p:nvPr>
        </p:nvSpPr>
        <p:spPr>
          <a:xfrm>
            <a:off x="913795" y="609923"/>
            <a:ext cx="5934949" cy="1829338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chemeClr val="lt2"/>
              </a:buClr>
              <a:buFont typeface="Lustria"/>
              <a:buNone/>
              <a:defRPr b="0" i="0" sz="32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66" name="Shape 66"/>
          <p:cNvSpPr/>
          <p:nvPr>
            <p:ph idx="2" type="pic"/>
          </p:nvPr>
        </p:nvSpPr>
        <p:spPr>
          <a:xfrm>
            <a:off x="7442551" y="763702"/>
            <a:ext cx="3275751" cy="4912822"/>
          </a:xfrm>
          <a:prstGeom prst="rect">
            <a:avLst/>
          </a:prstGeom>
          <a:noFill/>
          <a:ln>
            <a:noFill/>
          </a:ln>
          <a:effectLst>
            <a:outerShdw blurRad="38100" dir="4440000" dist="25400">
              <a:srgbClr val="000000">
                <a:alpha val="35686"/>
              </a:srgbClr>
            </a:outerShdw>
          </a:effectLst>
        </p:spPr>
        <p:txBody>
          <a:bodyPr anchorCtr="0" anchor="t" bIns="91425" lIns="91425" rIns="91425" wrap="square" tIns="91425"/>
          <a:lstStyle>
            <a:lvl1pPr indent="0" lvl="0" marL="0" marR="0" rtl="0" algn="ctr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913795" y="2439261"/>
            <a:ext cx="5934949" cy="3376134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91425" lIns="91425" rIns="91425" wrap="square" tIns="91425"/>
          <a:lstStyle>
            <a:lvl1pPr indent="0" lvl="0" marL="0" marR="0" rtl="0" algn="ctr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24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2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20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1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180"/>
              </a:spcBef>
              <a:spcAft>
                <a:spcPts val="600"/>
              </a:spcAft>
              <a:buClr>
                <a:schemeClr val="lt2"/>
              </a:buClr>
              <a:buFont typeface="Noto Sans Symbols"/>
              <a:buNone/>
              <a:defRPr b="0" i="0" sz="9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s-MX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rPr>
              <a:t>‹#›</a:t>
            </a:fld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theme" Target="../theme/theme2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1">
            <a:alphaModFix/>
          </a:blip>
          <a:stretch>
            <a:fillRect b="0" l="0" r="0" t="0"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chemeClr val="lt2"/>
              </a:buClr>
              <a:buFont typeface="Lustria"/>
              <a:buNone/>
              <a:defRPr b="0" i="0" sz="4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91425" lIns="91425" rIns="91425" wrap="square" tIns="91425"/>
          <a:lstStyle>
            <a:lvl1pPr indent="-228600" lvl="0" marL="342900" marR="0" rtl="0" algn="l">
              <a:spcBef>
                <a:spcPts val="40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-195490" lvl="1" marL="720000" marR="0" rtl="0" algn="l">
              <a:spcBef>
                <a:spcPts val="36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8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-154779" lvl="2" marL="1026000" marR="0" rtl="0" algn="l">
              <a:spcBef>
                <a:spcPts val="32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-155369" lvl="3" marL="13860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-163969" lvl="4" marL="16740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-174370" lvl="5" marL="20146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-167869" lvl="6" marL="24018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-174070" lvl="7" marL="27890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-173770" lvl="8" marL="3106200" marR="0" rtl="0" algn="l">
              <a:spcBef>
                <a:spcPts val="280"/>
              </a:spcBef>
              <a:spcAft>
                <a:spcPts val="600"/>
              </a:spcAft>
              <a:buClr>
                <a:schemeClr val="lt2"/>
              </a:buClr>
              <a:buSzPct val="7000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s-MX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</p:sldLayoutIdLst>
  <p:transition spd="slow"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Relationship Id="rId4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Relationship Id="rId4" Type="http://schemas.openxmlformats.org/officeDocument/2006/relationships/image" Target="../media/image16.png"/><Relationship Id="rId5" Type="http://schemas.openxmlformats.org/officeDocument/2006/relationships/image" Target="../media/image1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6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5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3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4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7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8.png"/><Relationship Id="rId4" Type="http://schemas.openxmlformats.org/officeDocument/2006/relationships/image" Target="../media/image3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0.png"/><Relationship Id="rId4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type="ctrTitle"/>
          </p:nvPr>
        </p:nvSpPr>
        <p:spPr>
          <a:xfrm>
            <a:off x="1370693" y="2294471"/>
            <a:ext cx="9440034" cy="1828801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b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lt2"/>
              </a:buClr>
              <a:buSzPct val="25000"/>
              <a:buFont typeface="Lustria"/>
              <a:buNone/>
            </a:pPr>
            <a:r>
              <a:rPr b="0" i="0" lang="es-MX" sz="5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Composición y Estructura del Cuerpo Humano</a:t>
            </a:r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Shape 19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11215" l="4607" r="32518" t="24627"/>
          <a:stretch/>
        </p:blipFill>
        <p:spPr>
          <a:xfrm>
            <a:off x="5914663" y="1359352"/>
            <a:ext cx="6041985" cy="462397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</p:pic>
      <p:pic>
        <p:nvPicPr>
          <p:cNvPr id="199" name="Shape 19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5050" y="1094824"/>
            <a:ext cx="5286375" cy="515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/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lt2"/>
              </a:buClr>
              <a:buSzPct val="25000"/>
              <a:buFont typeface="Lustria"/>
              <a:buNone/>
            </a:pPr>
            <a:r>
              <a:rPr b="0" i="0" lang="es-MX" sz="4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Membrana Celular</a:t>
            </a:r>
          </a:p>
        </p:txBody>
      </p:sp>
      <p:sp>
        <p:nvSpPr>
          <p:cNvPr id="205" name="Shape 205"/>
          <p:cNvSpPr txBox="1"/>
          <p:nvPr>
            <p:ph idx="1" type="body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45700" lIns="91425" rIns="91425" wrap="square" tIns="45700">
            <a:noAutofit/>
          </a:bodyPr>
          <a:lstStyle/>
          <a:p>
            <a:pPr indent="-11500" lvl="0" marL="3690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Noto Sans Symbols"/>
              <a:buNone/>
            </a:pPr>
            <a:r>
              <a:rPr b="0" i="0" lang="es-MX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También se denomina membrana plasmática o citoplasmática, es la estructura que delimita las células, las individualiza y las separa del ambiente exterior; regula el intercambio de sustancias entre la célula y el medio. Está constituida por una bicapa lipídica (fosfolípidos, glicolípidos y colesterol) que originan una matriz donde se anclan las proteínas; también contiene poros que permiten el paso selectivo de sustancias. </a:t>
            </a:r>
          </a:p>
        </p:txBody>
      </p: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Shape 21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61574" y="2611638"/>
            <a:ext cx="8782608" cy="4059237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</p:pic>
      <p:pic>
        <p:nvPicPr>
          <p:cNvPr id="211" name="Shape 2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77069" y="190620"/>
            <a:ext cx="7752506" cy="5116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Shape 212"/>
          <p:cNvPicPr preferRelativeResize="0"/>
          <p:nvPr/>
        </p:nvPicPr>
        <p:blipFill rotWithShape="1">
          <a:blip r:embed="rId5">
            <a:alphaModFix/>
          </a:blip>
          <a:srcRect b="0" l="28944" r="30103" t="0"/>
          <a:stretch/>
        </p:blipFill>
        <p:spPr>
          <a:xfrm>
            <a:off x="2770591" y="435668"/>
            <a:ext cx="5667353" cy="58830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911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/>
          <p:nvPr>
            <p:ph idx="1" type="body"/>
          </p:nvPr>
        </p:nvSpPr>
        <p:spPr>
          <a:xfrm>
            <a:off x="913795" y="219919"/>
            <a:ext cx="10353762" cy="5571281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45700" lIns="91425" rIns="91425" wrap="square" tIns="45700">
            <a:noAutofit/>
          </a:bodyPr>
          <a:lstStyle/>
          <a:p>
            <a:pPr indent="-11500" lvl="0" marL="36900" marR="0" rtl="0" algn="just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Noto Sans Symbols"/>
              <a:buNone/>
            </a:pPr>
            <a:r>
              <a:rPr b="0" i="0" lang="es-MX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Una de sus funciones más importantes  de la membrana celular es la de transporte; hay dos tipos de transporte:</a:t>
            </a:r>
          </a:p>
          <a:p>
            <a:pPr indent="-317500" lvl="0" marL="342900" marR="0" rtl="0" algn="just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ct val="70000"/>
              <a:buFont typeface="Noto Sans Symbols"/>
              <a:buChar char="◈"/>
            </a:pPr>
            <a:r>
              <a:rPr b="0" i="0" lang="es-MX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Transporte pasivo: ingreso o salida de sustancias a través de la membrana, el movimiento va de la zona de mayor concentración a la zona de menor concentración, no requiere gastar mucha energía.</a:t>
            </a:r>
          </a:p>
          <a:p>
            <a:pPr indent="-317500" lvl="0" marL="342900" marR="0" rtl="0" algn="just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ct val="70000"/>
              <a:buFont typeface="Noto Sans Symbols"/>
              <a:buChar char="◈"/>
            </a:pPr>
            <a:r>
              <a:rPr b="0" i="0" lang="es-MX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Transporte activo: movimiento de moléculas a través de proteínas transportadoras; se realiza de una zona de baja concentración a una de alta concentración y hay mayor gasto de ATP.</a:t>
            </a:r>
          </a:p>
        </p:txBody>
      </p:sp>
      <p:pic>
        <p:nvPicPr>
          <p:cNvPr id="218" name="Shape 2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74068" y="2858886"/>
            <a:ext cx="5580564" cy="39211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/>
          <p:nvPr>
            <p:ph type="title"/>
          </p:nvPr>
        </p:nvSpPr>
        <p:spPr>
          <a:xfrm>
            <a:off x="913795" y="679048"/>
            <a:ext cx="10353762" cy="970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lt2"/>
              </a:buClr>
              <a:buSzPct val="25000"/>
              <a:buFont typeface="Lustria"/>
              <a:buNone/>
            </a:pPr>
            <a:r>
              <a:rPr b="0" i="0" lang="es-MX" sz="4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Citoplasma</a:t>
            </a:r>
          </a:p>
        </p:txBody>
      </p:sp>
      <p:sp>
        <p:nvSpPr>
          <p:cNvPr id="224" name="Shape 224"/>
          <p:cNvSpPr txBox="1"/>
          <p:nvPr>
            <p:ph idx="1" type="body"/>
          </p:nvPr>
        </p:nvSpPr>
        <p:spPr>
          <a:xfrm>
            <a:off x="913795" y="2137563"/>
            <a:ext cx="10353762" cy="4058751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45700" lIns="91425" rIns="91425" wrap="square" tIns="45700">
            <a:noAutofit/>
          </a:bodyPr>
          <a:lstStyle/>
          <a:p>
            <a:pPr indent="-11500" lvl="0" marL="36900" marR="0" rtl="0" algn="just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Noto Sans Symbols"/>
              <a:buNone/>
            </a:pPr>
            <a:r>
              <a:rPr b="0" i="0" lang="es-MX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Es la región comprendida entre la membrana celular y la membrana nuclear; ahí se encuentran los organelos celulares, algunos de estos se encuentran en todas las células y otros son exclusivos de células animales o vegetales.</a:t>
            </a:r>
          </a:p>
          <a:p>
            <a:pPr indent="-11500" lvl="0" marL="36900" marR="0" rtl="0" algn="l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Noto Sans Symbols"/>
              <a:buNone/>
            </a:pPr>
            <a:r>
              <a:t/>
            </a:r>
            <a:endParaRPr b="0" i="0" sz="2000" u="none" cap="none" strike="noStrike">
              <a:solidFill>
                <a:schemeClr val="lt2"/>
              </a:solidFill>
              <a:latin typeface="Lustria"/>
              <a:ea typeface="Lustria"/>
              <a:cs typeface="Lustria"/>
              <a:sym typeface="Lustria"/>
            </a:endParaRPr>
          </a:p>
          <a:p>
            <a:pPr indent="-11500" lvl="0" marL="36900" marR="0" rtl="0" algn="just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Noto Sans Symbols"/>
              <a:buNone/>
            </a:pPr>
            <a:r>
              <a:rPr b="0" i="0" lang="es-MX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Es un medio con apariencia coloidal, constituido en gran parte por agua, en el existe una red fibrosa denominada citoesqueleto compuesto por las proteínas actina y tubulina, y le da a la célula la capacidad de moverse o cambiar de forma, además de permitir el traslado de los organelos a diferentes partes de la célula.</a:t>
            </a:r>
          </a:p>
        </p:txBody>
      </p:sp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Shape 22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22620" y="609600"/>
            <a:ext cx="9483968" cy="5741912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</p:pic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/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lt2"/>
              </a:buClr>
              <a:buSzPct val="25000"/>
              <a:buFont typeface="Lustria"/>
              <a:buNone/>
            </a:pPr>
            <a:r>
              <a:rPr b="0" i="0" lang="es-MX" sz="4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Pared celular</a:t>
            </a:r>
          </a:p>
        </p:txBody>
      </p:sp>
      <p:sp>
        <p:nvSpPr>
          <p:cNvPr id="235" name="Shape 235"/>
          <p:cNvSpPr txBox="1"/>
          <p:nvPr>
            <p:ph idx="1" type="body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45700" lIns="91425" rIns="91425" wrap="square" tIns="45700">
            <a:noAutofit/>
          </a:bodyPr>
          <a:lstStyle/>
          <a:p>
            <a:pPr indent="-317500" lvl="0" marL="342900" marR="0" rtl="0" algn="just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70000"/>
              <a:buFont typeface="Noto Sans Symbols"/>
              <a:buChar char="◈"/>
            </a:pPr>
            <a:r>
              <a:rPr b="0" i="0" lang="es-MX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Es una envoltura que solo tienen las células vegetales. Está formada por celulosa y su función es dar sostén a la célula y, por lo tanto, al vegetal. Es porosa y por ella pasan gases y sustancias disueltas en agua.</a:t>
            </a:r>
          </a:p>
        </p:txBody>
      </p:sp>
      <p:pic>
        <p:nvPicPr>
          <p:cNvPr id="236" name="Shape 2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22814" y="2869925"/>
            <a:ext cx="5135723" cy="37588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/>
          <p:nvPr>
            <p:ph type="title"/>
          </p:nvPr>
        </p:nvSpPr>
        <p:spPr>
          <a:xfrm>
            <a:off x="902221" y="135038"/>
            <a:ext cx="10353762" cy="970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lt2"/>
              </a:buClr>
              <a:buSzPct val="25000"/>
              <a:buFont typeface="Lustria"/>
              <a:buNone/>
            </a:pPr>
            <a:r>
              <a:rPr b="0" i="0" lang="es-MX" sz="4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Organelos celulares</a:t>
            </a:r>
          </a:p>
        </p:txBody>
      </p:sp>
      <p:pic>
        <p:nvPicPr>
          <p:cNvPr id="242" name="Shape 242"/>
          <p:cNvPicPr preferRelativeResize="0"/>
          <p:nvPr/>
        </p:nvPicPr>
        <p:blipFill rotWithShape="1">
          <a:blip r:embed="rId3">
            <a:alphaModFix/>
          </a:blip>
          <a:srcRect b="0" l="0" r="0" t="18750"/>
          <a:stretch/>
        </p:blipFill>
        <p:spPr>
          <a:xfrm>
            <a:off x="1856271" y="1248437"/>
            <a:ext cx="8445661" cy="5146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/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buClr>
                <a:schemeClr val="lt2"/>
              </a:buClr>
              <a:buSzPct val="25000"/>
              <a:buFont typeface="Lustria"/>
              <a:buNone/>
            </a:pPr>
            <a:r>
              <a:rPr b="0" i="0" lang="es-MX" sz="4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Retículo endoplásmico</a:t>
            </a:r>
          </a:p>
        </p:txBody>
      </p:sp>
      <p:pic>
        <p:nvPicPr>
          <p:cNvPr id="248" name="Shape 24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36548" y="1580049"/>
            <a:ext cx="5978890" cy="4569021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</p:pic>
    </p:spTree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/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buClr>
                <a:schemeClr val="lt2"/>
              </a:buClr>
              <a:buSzPct val="25000"/>
              <a:buFont typeface="Lustria"/>
              <a:buNone/>
            </a:pPr>
            <a:r>
              <a:rPr b="0" i="0" lang="es-MX" sz="4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Ribosomas</a:t>
            </a:r>
          </a:p>
        </p:txBody>
      </p:sp>
      <p:pic>
        <p:nvPicPr>
          <p:cNvPr id="254" name="Shape 25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02921" y="1768252"/>
            <a:ext cx="4775510" cy="3432398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</p:pic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Shape 149"/>
          <p:cNvPicPr preferRelativeResize="0"/>
          <p:nvPr/>
        </p:nvPicPr>
        <p:blipFill rotWithShape="1">
          <a:blip r:embed="rId3">
            <a:alphaModFix/>
          </a:blip>
          <a:srcRect b="-1" l="23551" r="25785" t="0"/>
          <a:stretch/>
        </p:blipFill>
        <p:spPr>
          <a:xfrm>
            <a:off x="7620351" y="10"/>
            <a:ext cx="4571649" cy="6857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Shape 150"/>
          <p:cNvPicPr preferRelativeResize="0"/>
          <p:nvPr/>
        </p:nvPicPr>
        <p:blipFill rotWithShape="1">
          <a:blip r:embed="rId4">
            <a:alphaModFix/>
          </a:blip>
          <a:srcRect b="1446" l="0" r="2806" t="964"/>
          <a:stretch/>
        </p:blipFill>
        <p:spPr>
          <a:xfrm>
            <a:off x="7501468" y="1"/>
            <a:ext cx="469053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Shape 151"/>
          <p:cNvSpPr txBox="1"/>
          <p:nvPr>
            <p:ph type="title"/>
          </p:nvPr>
        </p:nvSpPr>
        <p:spPr>
          <a:xfrm>
            <a:off x="913795" y="609600"/>
            <a:ext cx="5978072" cy="970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lt2"/>
              </a:buClr>
              <a:buSzPct val="25000"/>
              <a:buFont typeface="Lustria"/>
              <a:buNone/>
            </a:pPr>
            <a:r>
              <a:rPr b="0" i="0" lang="es-MX" sz="4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La Célula</a:t>
            </a:r>
          </a:p>
        </p:txBody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x="913795" y="1828801"/>
            <a:ext cx="5978072" cy="3866048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45700" lIns="91425" rIns="91425" wrap="square" tIns="45700">
            <a:noAutofit/>
          </a:bodyPr>
          <a:lstStyle/>
          <a:p>
            <a:pPr indent="-11500" lvl="0" marL="36900" marR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Noto Sans Symbols"/>
              <a:buNone/>
            </a:pPr>
            <a:r>
              <a:rPr b="0" i="0" lang="es-MX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Unidad morfológica y funcional de todo ser vivo.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 txBox="1"/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buClr>
                <a:schemeClr val="lt2"/>
              </a:buClr>
              <a:buSzPct val="25000"/>
              <a:buFont typeface="Lustria"/>
              <a:buNone/>
            </a:pPr>
            <a:r>
              <a:rPr b="0" i="0" lang="es-MX" sz="4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Aparato de Golgi</a:t>
            </a:r>
          </a:p>
        </p:txBody>
      </p:sp>
      <p:pic>
        <p:nvPicPr>
          <p:cNvPr id="260" name="Shape 26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34412" y="1731963"/>
            <a:ext cx="7913650" cy="4059237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</p:pic>
    </p:spTree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 txBox="1"/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buClr>
                <a:schemeClr val="lt2"/>
              </a:buClr>
              <a:buSzPct val="25000"/>
              <a:buFont typeface="Lustria"/>
              <a:buNone/>
            </a:pPr>
            <a:r>
              <a:rPr b="0" i="0" lang="es-MX" sz="4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Lisosomas</a:t>
            </a:r>
          </a:p>
        </p:txBody>
      </p:sp>
      <p:pic>
        <p:nvPicPr>
          <p:cNvPr id="266" name="Shape 26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25380" y="2126236"/>
            <a:ext cx="5330591" cy="3614807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</p:pic>
    </p:spTree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 txBox="1"/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buClr>
                <a:schemeClr val="lt2"/>
              </a:buClr>
              <a:buSzPct val="25000"/>
              <a:buFont typeface="Lustria"/>
              <a:buNone/>
            </a:pPr>
            <a:r>
              <a:rPr b="0" i="0" lang="es-MX" sz="4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Vacuolas</a:t>
            </a:r>
          </a:p>
        </p:txBody>
      </p:sp>
      <p:pic>
        <p:nvPicPr>
          <p:cNvPr id="272" name="Shape 27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43425" y="1789906"/>
            <a:ext cx="3095625" cy="39433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</p:pic>
    </p:spTree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 txBox="1"/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buClr>
                <a:schemeClr val="lt2"/>
              </a:buClr>
              <a:buSzPct val="25000"/>
              <a:buFont typeface="Lustria"/>
              <a:buNone/>
            </a:pPr>
            <a:r>
              <a:rPr b="0" i="0" lang="es-MX" sz="4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Centrosoma</a:t>
            </a:r>
          </a:p>
        </p:txBody>
      </p:sp>
      <p:pic>
        <p:nvPicPr>
          <p:cNvPr id="278" name="Shape 27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30743" y="1748420"/>
            <a:ext cx="2919866" cy="4718077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</p:pic>
    </p:spTree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 txBox="1"/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buClr>
                <a:schemeClr val="lt2"/>
              </a:buClr>
              <a:buSzPct val="25000"/>
              <a:buFont typeface="Lustria"/>
              <a:buNone/>
            </a:pPr>
            <a:r>
              <a:rPr b="0" i="0" lang="es-MX" sz="4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Mitocondrias</a:t>
            </a:r>
          </a:p>
        </p:txBody>
      </p:sp>
      <p:pic>
        <p:nvPicPr>
          <p:cNvPr id="284" name="Shape 28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83027" y="1731963"/>
            <a:ext cx="7216421" cy="4059237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</p:pic>
    </p:spTree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 txBox="1"/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buClr>
                <a:schemeClr val="lt2"/>
              </a:buClr>
              <a:buSzPct val="25000"/>
              <a:buFont typeface="Lustria"/>
              <a:buNone/>
            </a:pPr>
            <a:r>
              <a:rPr b="0" i="0" lang="es-MX" sz="4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Plastos</a:t>
            </a:r>
          </a:p>
        </p:txBody>
      </p:sp>
      <p:pic>
        <p:nvPicPr>
          <p:cNvPr id="290" name="Shape 29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34163" y="666750"/>
            <a:ext cx="4210050" cy="5794477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</p:pic>
      <p:pic>
        <p:nvPicPr>
          <p:cNvPr id="291" name="Shape 29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4898" y="1658341"/>
            <a:ext cx="3693765" cy="38112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Shape 15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70358" y="193439"/>
            <a:ext cx="9124649" cy="6364443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</p:pic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/>
          <p:nvPr>
            <p:ph idx="1" type="body"/>
          </p:nvPr>
        </p:nvSpPr>
        <p:spPr>
          <a:xfrm>
            <a:off x="659152" y="100419"/>
            <a:ext cx="10353762" cy="4058751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45700" lIns="91425" rIns="91425" wrap="square" tIns="45700">
            <a:noAutofit/>
          </a:bodyPr>
          <a:lstStyle/>
          <a:p>
            <a:pPr indent="-11500" lvl="0" marL="3690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Noto Sans Symbols"/>
              <a:buNone/>
            </a:pPr>
            <a:r>
              <a:t/>
            </a:r>
            <a:endParaRPr b="0" i="0" sz="2000" u="none" cap="none" strike="noStrike">
              <a:solidFill>
                <a:schemeClr val="lt2"/>
              </a:solidFill>
              <a:latin typeface="Lustria"/>
              <a:ea typeface="Lustria"/>
              <a:cs typeface="Lustria"/>
              <a:sym typeface="Lustria"/>
            </a:endParaRPr>
          </a:p>
          <a:p>
            <a:pPr indent="-11500" lvl="0" marL="36900" marR="0" rtl="0" algn="l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Noto Sans Symbols"/>
              <a:buNone/>
            </a:pPr>
            <a:r>
              <a:t/>
            </a:r>
            <a:endParaRPr b="0" i="0" sz="2000" u="none" cap="none" strike="noStrike">
              <a:solidFill>
                <a:schemeClr val="lt2"/>
              </a:solidFill>
              <a:latin typeface="Lustria"/>
              <a:ea typeface="Lustria"/>
              <a:cs typeface="Lustria"/>
              <a:sym typeface="Lustria"/>
            </a:endParaRPr>
          </a:p>
          <a:p>
            <a:pPr indent="-11500" lvl="0" marL="36900" marR="0" rtl="0" algn="l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Noto Sans Symbols"/>
              <a:buNone/>
            </a:pPr>
            <a:r>
              <a:t/>
            </a:r>
            <a:endParaRPr b="0" i="0" sz="2000" u="none" cap="none" strike="noStrike">
              <a:solidFill>
                <a:schemeClr val="lt2"/>
              </a:solidFill>
              <a:latin typeface="Lustria"/>
              <a:ea typeface="Lustria"/>
              <a:cs typeface="Lustria"/>
              <a:sym typeface="Lustria"/>
            </a:endParaRPr>
          </a:p>
          <a:p>
            <a:pPr indent="-11500" lvl="0" marL="36900" marR="0" rtl="0" algn="l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Noto Sans Symbols"/>
              <a:buNone/>
            </a:pPr>
            <a:r>
              <a:t/>
            </a:r>
            <a:endParaRPr b="0" i="0" sz="2000" u="none" cap="none" strike="noStrike">
              <a:solidFill>
                <a:schemeClr val="lt2"/>
              </a:solidFill>
              <a:latin typeface="Lustria"/>
              <a:ea typeface="Lustria"/>
              <a:cs typeface="Lustria"/>
              <a:sym typeface="Lustria"/>
            </a:endParaRPr>
          </a:p>
          <a:p>
            <a:pPr indent="-11500" lvl="0" marL="36900" marR="0" rtl="0" algn="l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Noto Sans Symbols"/>
              <a:buNone/>
            </a:pPr>
            <a:r>
              <a:t/>
            </a:r>
            <a:endParaRPr b="0" i="0" sz="2000" u="none" cap="none" strike="noStrike">
              <a:solidFill>
                <a:schemeClr val="lt2"/>
              </a:solidFill>
              <a:latin typeface="Lustria"/>
              <a:ea typeface="Lustria"/>
              <a:cs typeface="Lustria"/>
              <a:sym typeface="Lustria"/>
            </a:endParaRPr>
          </a:p>
          <a:p>
            <a:pPr indent="-11500" lvl="0" marL="36900" marR="0" rtl="0" algn="ctr">
              <a:spcBef>
                <a:spcPts val="124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Noto Sans Symbols"/>
              <a:buNone/>
            </a:pPr>
            <a:r>
              <a:rPr b="0" i="0" lang="es-MX" sz="32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Diferencia entre Célula procarionta y eucarionta.</a:t>
            </a:r>
          </a:p>
        </p:txBody>
      </p:sp>
      <p:grpSp>
        <p:nvGrpSpPr>
          <p:cNvPr id="163" name="Shape 163"/>
          <p:cNvGrpSpPr/>
          <p:nvPr/>
        </p:nvGrpSpPr>
        <p:grpSpPr>
          <a:xfrm>
            <a:off x="7998106" y="3865944"/>
            <a:ext cx="3703899" cy="2893671"/>
            <a:chOff x="7998106" y="3865944"/>
            <a:chExt cx="3703899" cy="2893671"/>
          </a:xfrm>
        </p:grpSpPr>
        <p:sp>
          <p:nvSpPr>
            <p:cNvPr id="164" name="Shape 164"/>
            <p:cNvSpPr/>
            <p:nvPr/>
          </p:nvSpPr>
          <p:spPr>
            <a:xfrm>
              <a:off x="7998106" y="3865944"/>
              <a:ext cx="3703899" cy="289367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rnd" cmpd="sng" w="15875">
              <a:solidFill>
                <a:srgbClr val="5E5146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45700" lIns="91425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endParaRPr>
            </a:p>
          </p:txBody>
        </p:sp>
        <p:pic>
          <p:nvPicPr>
            <p:cNvPr descr="http://www.gifanimados.com/Gifs-Letras-Animadas/Animaciones-Letras-Personas/Letras-Chicos/signo-interrogacion-chico-23844.gif" id="165" name="Shape 16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8651392" y="4390262"/>
              <a:ext cx="2518178" cy="205683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 spd="slow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Shape 17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96304" y="400875"/>
            <a:ext cx="9298704" cy="6069988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</p:pic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Shape 1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5195" y="218595"/>
            <a:ext cx="4795172" cy="33559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Shape 176"/>
          <p:cNvPicPr preferRelativeResize="0"/>
          <p:nvPr>
            <p:ph idx="1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23001" y="668671"/>
            <a:ext cx="7749087" cy="5811815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/>
          <p:nvPr>
            <p:ph type="title"/>
          </p:nvPr>
        </p:nvSpPr>
        <p:spPr>
          <a:xfrm>
            <a:off x="913795" y="794795"/>
            <a:ext cx="10353762" cy="970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lt2"/>
              </a:buClr>
              <a:buSzPct val="25000"/>
              <a:buFont typeface="Lustria"/>
              <a:buNone/>
            </a:pPr>
            <a:r>
              <a:rPr b="0" i="0" lang="es-MX" sz="48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Partes de la Célula</a:t>
            </a:r>
          </a:p>
        </p:txBody>
      </p:sp>
      <p:sp>
        <p:nvSpPr>
          <p:cNvPr id="182" name="Shape 182"/>
          <p:cNvSpPr txBox="1"/>
          <p:nvPr>
            <p:ph idx="1" type="body"/>
          </p:nvPr>
        </p:nvSpPr>
        <p:spPr>
          <a:xfrm>
            <a:off x="913795" y="2484803"/>
            <a:ext cx="10353762" cy="4058751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45700" lIns="91425" rIns="91425" wrap="square" tIns="45700">
            <a:noAutofit/>
          </a:bodyPr>
          <a:lstStyle/>
          <a:p>
            <a:pPr indent="-3175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70000"/>
              <a:buFont typeface="Noto Sans Symbols"/>
              <a:buChar char="◈"/>
            </a:pPr>
            <a:r>
              <a:rPr b="0" i="0" lang="es-MX" sz="3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El núcleo.</a:t>
            </a:r>
          </a:p>
          <a:p>
            <a:pPr indent="-317500" lvl="0" marL="342900" marR="0" rtl="0" algn="l">
              <a:spcBef>
                <a:spcPts val="1320"/>
              </a:spcBef>
              <a:spcAft>
                <a:spcPts val="0"/>
              </a:spcAft>
              <a:buClr>
                <a:schemeClr val="lt2"/>
              </a:buClr>
              <a:buSzPct val="70000"/>
              <a:buFont typeface="Noto Sans Symbols"/>
              <a:buChar char="◈"/>
            </a:pPr>
            <a:r>
              <a:rPr b="0" i="0" lang="es-MX" sz="3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La membrana celular.</a:t>
            </a:r>
          </a:p>
          <a:p>
            <a:pPr indent="-317500" lvl="0" marL="342900" marR="0" rtl="0" algn="l">
              <a:spcBef>
                <a:spcPts val="1320"/>
              </a:spcBef>
              <a:spcAft>
                <a:spcPts val="0"/>
              </a:spcAft>
              <a:buClr>
                <a:schemeClr val="lt2"/>
              </a:buClr>
              <a:buSzPct val="70000"/>
              <a:buFont typeface="Noto Sans Symbols"/>
              <a:buChar char="◈"/>
            </a:pPr>
            <a:r>
              <a:rPr b="0" i="0" lang="es-MX" sz="3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El citoplasma.</a:t>
            </a:r>
          </a:p>
          <a:p>
            <a:pPr indent="-3175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ct val="70000"/>
              <a:buFont typeface="Noto Sans Symbols"/>
              <a:buNone/>
            </a:pPr>
            <a:r>
              <a:t/>
            </a:r>
            <a:endParaRPr b="0" i="0" sz="2000" u="none" cap="none" strike="noStrike">
              <a:solidFill>
                <a:schemeClr val="lt2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Shape 18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21179" y="728351"/>
            <a:ext cx="8784462" cy="5228215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</p:pic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/>
          <p:nvPr>
            <p:ph type="title"/>
          </p:nvPr>
        </p:nvSpPr>
        <p:spPr>
          <a:xfrm>
            <a:off x="913795" y="181337"/>
            <a:ext cx="10353762" cy="970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lt2"/>
              </a:buClr>
              <a:buSzPct val="25000"/>
              <a:buFont typeface="Lustria"/>
              <a:buNone/>
            </a:pPr>
            <a:r>
              <a:rPr b="0" i="0" lang="es-MX" sz="4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Núcleo</a:t>
            </a:r>
          </a:p>
        </p:txBody>
      </p:sp>
      <p:sp>
        <p:nvSpPr>
          <p:cNvPr id="193" name="Shape 193"/>
          <p:cNvSpPr txBox="1"/>
          <p:nvPr>
            <p:ph idx="1" type="body"/>
          </p:nvPr>
        </p:nvSpPr>
        <p:spPr>
          <a:xfrm>
            <a:off x="913795" y="1412111"/>
            <a:ext cx="10353762" cy="5254907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45700" lIns="91425" rIns="91425" wrap="square" tIns="45700">
            <a:noAutofit/>
          </a:bodyPr>
          <a:lstStyle/>
          <a:p>
            <a:pPr indent="-317500" lvl="0" marL="342900" marR="0" rtl="0" algn="just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70000"/>
              <a:buFont typeface="Noto Sans Symbols"/>
              <a:buChar char="◈"/>
            </a:pPr>
            <a:r>
              <a:rPr b="0" i="0" lang="es-MX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Estructura donde se guarda la información hereditaria que permite a las células funcionar, crecer y reproducirse, puede estar delimitado o no por una membrana.</a:t>
            </a:r>
          </a:p>
          <a:p>
            <a:pPr indent="-317500" lvl="0" marL="342900" marR="0" rtl="0" algn="just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ct val="70000"/>
              <a:buFont typeface="Noto Sans Symbols"/>
              <a:buChar char="◈"/>
            </a:pPr>
            <a:r>
              <a:rPr b="0" i="0" lang="es-MX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Generalmente es esférico u ovalado; algunas células son multinucleadas; está compuesto por las siguientes estructuras:</a:t>
            </a:r>
          </a:p>
          <a:p>
            <a:pPr indent="-275500" lvl="1" marL="720000" marR="0" rtl="0" algn="just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ct val="70000"/>
              <a:buFont typeface="Noto Sans Symbols"/>
              <a:buChar char="◈"/>
            </a:pPr>
            <a:r>
              <a:rPr b="0" i="0" lang="es-MX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Envoltura nuclear: formada por una membrana interna hecha de proteínas unidas a los cromosomas y una membrana externa que está en contacto con el citoplasma y asociada a la membrana del retículo endoplásmico; contiene poros que permiten la interacción entre el interior del núcleo y el citoplasma.</a:t>
            </a:r>
          </a:p>
          <a:p>
            <a:pPr indent="-275500" lvl="1" marL="720000" marR="0" rtl="0" algn="just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ct val="70000"/>
              <a:buFont typeface="Noto Sans Symbols"/>
              <a:buChar char="◈"/>
            </a:pPr>
            <a:r>
              <a:rPr b="0" i="0" lang="es-MX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Material hereditario: contenido en unas estructuras llamadas cromosomas.</a:t>
            </a:r>
          </a:p>
          <a:p>
            <a:pPr indent="-275500" lvl="1" marL="720000" marR="0" rtl="0" algn="just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ct val="70000"/>
              <a:buFont typeface="Noto Sans Symbols"/>
              <a:buChar char="◈"/>
            </a:pPr>
            <a:r>
              <a:rPr b="0" i="0" lang="es-MX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Nucleosoma: es en donde se encuentran todas las proteínas y enzimas requeridas para que el núcleo cumpla sus funciones.</a:t>
            </a:r>
          </a:p>
          <a:p>
            <a:pPr indent="-275500" lvl="1" marL="720000" marR="0" rtl="0" algn="just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ct val="70000"/>
              <a:buFont typeface="Noto Sans Symbols"/>
              <a:buChar char="◈"/>
            </a:pPr>
            <a:r>
              <a:rPr b="0" i="0" lang="es-MX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rPr>
              <a:t>Nucleolo: compuesto por proteínas y partículas que intervienen en la síntesis de proteínas.</a:t>
            </a:r>
          </a:p>
        </p:txBody>
      </p:sp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izarra">
  <a:themeElements>
    <a:clrScheme name="Slate">
      <a:dk1>
        <a:srgbClr val="000000"/>
      </a:dk1>
      <a:lt1>
        <a:srgbClr val="FFFFFF"/>
      </a:lt1>
      <a:dk2>
        <a:srgbClr val="212123"/>
      </a:dk2>
      <a:lt2>
        <a:srgbClr val="DADADA"/>
      </a:lt2>
      <a:accent1>
        <a:srgbClr val="826F61"/>
      </a:accent1>
      <a:accent2>
        <a:srgbClr val="A19C7F"/>
      </a:accent2>
      <a:accent3>
        <a:srgbClr val="9AA489"/>
      </a:accent3>
      <a:accent4>
        <a:srgbClr val="7C938B"/>
      </a:accent4>
      <a:accent5>
        <a:srgbClr val="7C7D92"/>
      </a:accent5>
      <a:accent6>
        <a:srgbClr val="897376"/>
      </a:accent6>
      <a:hlink>
        <a:srgbClr val="D29B73"/>
      </a:hlink>
      <a:folHlink>
        <a:srgbClr val="F4C5A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