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52"/>
  </p:notesMasterIdLst>
  <p:sldIdLst>
    <p:sldId id="303" r:id="rId2"/>
    <p:sldId id="297" r:id="rId3"/>
    <p:sldId id="298" r:id="rId4"/>
    <p:sldId id="299" r:id="rId5"/>
    <p:sldId id="301" r:id="rId6"/>
    <p:sldId id="304" r:id="rId7"/>
    <p:sldId id="272"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80" r:id="rId24"/>
    <p:sldId id="273" r:id="rId25"/>
    <p:sldId id="274" r:id="rId26"/>
    <p:sldId id="275" r:id="rId27"/>
    <p:sldId id="277" r:id="rId28"/>
    <p:sldId id="281" r:id="rId29"/>
    <p:sldId id="309" r:id="rId30"/>
    <p:sldId id="279" r:id="rId31"/>
    <p:sldId id="282" r:id="rId32"/>
    <p:sldId id="283" r:id="rId33"/>
    <p:sldId id="305" r:id="rId34"/>
    <p:sldId id="306" r:id="rId35"/>
    <p:sldId id="307" r:id="rId36"/>
    <p:sldId id="285" r:id="rId37"/>
    <p:sldId id="308" r:id="rId38"/>
    <p:sldId id="284" r:id="rId39"/>
    <p:sldId id="286" r:id="rId40"/>
    <p:sldId id="287" r:id="rId41"/>
    <p:sldId id="288" r:id="rId42"/>
    <p:sldId id="289" r:id="rId43"/>
    <p:sldId id="290" r:id="rId44"/>
    <p:sldId id="295" r:id="rId45"/>
    <p:sldId id="291" r:id="rId46"/>
    <p:sldId id="292" r:id="rId47"/>
    <p:sldId id="293" r:id="rId48"/>
    <p:sldId id="294" r:id="rId49"/>
    <p:sldId id="296" r:id="rId50"/>
    <p:sldId id="300"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37"/>
    <p:restoredTop sz="92945"/>
  </p:normalViewPr>
  <p:slideViewPr>
    <p:cSldViewPr snapToGrid="0" snapToObjects="1">
      <p:cViewPr>
        <p:scale>
          <a:sx n="89" d="100"/>
          <a:sy n="89" d="100"/>
        </p:scale>
        <p:origin x="129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9ED9E3-379D-4EFF-AF6A-2D02472A5E52}" type="doc">
      <dgm:prSet loTypeId="urn:microsoft.com/office/officeart/2008/layout/LinedList" loCatId="Inbox" qsTypeId="urn:microsoft.com/office/officeart/2005/8/quickstyle/simple1" qsCatId="simple" csTypeId="urn:microsoft.com/office/officeart/2005/8/colors/colorful1" csCatId="colorful"/>
      <dgm:spPr/>
      <dgm:t>
        <a:bodyPr/>
        <a:lstStyle/>
        <a:p>
          <a:endParaRPr lang="en-US"/>
        </a:p>
      </dgm:t>
    </dgm:pt>
    <dgm:pt modelId="{538B04EB-B44D-4ADB-8754-6ACF25967F2C}">
      <dgm:prSet/>
      <dgm:spPr/>
      <dgm:t>
        <a:bodyPr/>
        <a:lstStyle/>
        <a:p>
          <a:pPr algn="l"/>
          <a:r>
            <a:rPr lang="es-ES_tradnl" dirty="0">
              <a:latin typeface="Century Gothic" charset="0"/>
              <a:ea typeface="Century Gothic" charset="0"/>
              <a:cs typeface="Century Gothic" charset="0"/>
            </a:rPr>
            <a:t>El presente material tiene como propósito poner en práctica  las habilidades del pensamiento en los estudiantes, así cómo desarrollar un proyecto de diseño.</a:t>
          </a:r>
          <a:endParaRPr lang="en-US" dirty="0">
            <a:latin typeface="Century Gothic" charset="0"/>
            <a:ea typeface="Century Gothic" charset="0"/>
            <a:cs typeface="Century Gothic" charset="0"/>
          </a:endParaRPr>
        </a:p>
      </dgm:t>
    </dgm:pt>
    <dgm:pt modelId="{94B9F159-373E-484A-A0CC-3CBE932A1D4B}" type="parTrans" cxnId="{4B231B86-E868-437C-874A-1241B5E6DA26}">
      <dgm:prSet/>
      <dgm:spPr/>
      <dgm:t>
        <a:bodyPr/>
        <a:lstStyle/>
        <a:p>
          <a:pPr algn="l"/>
          <a:endParaRPr lang="en-US">
            <a:latin typeface="Century Gothic" charset="0"/>
            <a:ea typeface="Century Gothic" charset="0"/>
            <a:cs typeface="Century Gothic" charset="0"/>
          </a:endParaRPr>
        </a:p>
      </dgm:t>
    </dgm:pt>
    <dgm:pt modelId="{EB3E1DC8-8441-42AC-B9B6-25E2222452C5}" type="sibTrans" cxnId="{4B231B86-E868-437C-874A-1241B5E6DA26}">
      <dgm:prSet/>
      <dgm:spPr/>
      <dgm:t>
        <a:bodyPr/>
        <a:lstStyle/>
        <a:p>
          <a:pPr algn="l"/>
          <a:endParaRPr lang="en-US">
            <a:latin typeface="Century Gothic" charset="0"/>
            <a:ea typeface="Century Gothic" charset="0"/>
            <a:cs typeface="Century Gothic" charset="0"/>
          </a:endParaRPr>
        </a:p>
      </dgm:t>
    </dgm:pt>
    <dgm:pt modelId="{50FA2FB4-6B7E-4F3F-AAEA-D203CA0B3ABC}">
      <dgm:prSet/>
      <dgm:spPr/>
      <dgm:t>
        <a:bodyPr/>
        <a:lstStyle/>
        <a:p>
          <a:pPr algn="l"/>
          <a:r>
            <a:rPr lang="es-ES_tradnl" dirty="0">
              <a:latin typeface="Century Gothic" charset="0"/>
              <a:ea typeface="Century Gothic" charset="0"/>
              <a:cs typeface="Century Gothic" charset="0"/>
            </a:rPr>
            <a:t>Este material puede ser empleado de manera conjunta con la presentación de material didáctico del mismo nombre que corresponde a la misma unidad (Unidad 1. </a:t>
          </a:r>
          <a:r>
            <a:rPr lang="es-MX" dirty="0">
              <a:latin typeface="Century Gothic" charset="0"/>
              <a:ea typeface="Century Gothic" charset="0"/>
              <a:cs typeface="Century Gothic" charset="0"/>
            </a:rPr>
            <a:t>Introducción al pensamiento creativo-proyectual. </a:t>
          </a:r>
          <a:r>
            <a:rPr lang="es-ES_tradnl" dirty="0">
              <a:latin typeface="Century Gothic" charset="0"/>
              <a:ea typeface="Century Gothic" charset="0"/>
              <a:cs typeface="Century Gothic" charset="0"/>
            </a:rPr>
            <a:t>Tema 1.2 </a:t>
          </a:r>
          <a:r>
            <a:rPr lang="es-ES" dirty="0">
              <a:latin typeface="Century Gothic" charset="0"/>
              <a:ea typeface="Century Gothic" charset="0"/>
              <a:cs typeface="Century Gothic" charset="0"/>
            </a:rPr>
            <a:t>Habilidades </a:t>
          </a:r>
          <a:r>
            <a:rPr lang="es-ES_tradnl" dirty="0">
              <a:latin typeface="Century Gothic" charset="0"/>
              <a:ea typeface="Century Gothic" charset="0"/>
              <a:cs typeface="Century Gothic" charset="0"/>
            </a:rPr>
            <a:t>del pensamiento) desarrollado para el plan 2015.</a:t>
          </a:r>
          <a:endParaRPr lang="en-US" dirty="0">
            <a:latin typeface="Century Gothic" charset="0"/>
            <a:ea typeface="Century Gothic" charset="0"/>
            <a:cs typeface="Century Gothic" charset="0"/>
          </a:endParaRPr>
        </a:p>
      </dgm:t>
    </dgm:pt>
    <dgm:pt modelId="{26344E5A-E17A-4D1B-B7F7-FC576ED1D07A}" type="parTrans" cxnId="{8FD18BF5-E8F3-4C49-AFAC-6699D87EA76C}">
      <dgm:prSet/>
      <dgm:spPr/>
      <dgm:t>
        <a:bodyPr/>
        <a:lstStyle/>
        <a:p>
          <a:pPr algn="l"/>
          <a:endParaRPr lang="en-US">
            <a:latin typeface="Century Gothic" charset="0"/>
            <a:ea typeface="Century Gothic" charset="0"/>
            <a:cs typeface="Century Gothic" charset="0"/>
          </a:endParaRPr>
        </a:p>
      </dgm:t>
    </dgm:pt>
    <dgm:pt modelId="{F69501AD-5566-4673-AAD7-5CE60B6414BE}" type="sibTrans" cxnId="{8FD18BF5-E8F3-4C49-AFAC-6699D87EA76C}">
      <dgm:prSet/>
      <dgm:spPr/>
      <dgm:t>
        <a:bodyPr/>
        <a:lstStyle/>
        <a:p>
          <a:pPr algn="l"/>
          <a:endParaRPr lang="en-US">
            <a:latin typeface="Century Gothic" charset="0"/>
            <a:ea typeface="Century Gothic" charset="0"/>
            <a:cs typeface="Century Gothic" charset="0"/>
          </a:endParaRPr>
        </a:p>
      </dgm:t>
    </dgm:pt>
    <dgm:pt modelId="{B08892EB-F499-4D11-B406-BB292EEBDE13}">
      <dgm:prSet/>
      <dgm:spPr/>
      <dgm:t>
        <a:bodyPr/>
        <a:lstStyle/>
        <a:p>
          <a:pPr algn="l"/>
          <a:r>
            <a:rPr lang="es-ES_tradnl" dirty="0">
              <a:latin typeface="Century Gothic" charset="0"/>
              <a:ea typeface="Century Gothic" charset="0"/>
              <a:cs typeface="Century Gothic" charset="0"/>
            </a:rPr>
            <a:t>Presenta de manera ordenada los pasos  relacionados con los elementos de fundamentos del diseño para conformar un proyecto.</a:t>
          </a:r>
          <a:endParaRPr lang="en-US" dirty="0">
            <a:latin typeface="Century Gothic" charset="0"/>
            <a:ea typeface="Century Gothic" charset="0"/>
            <a:cs typeface="Century Gothic" charset="0"/>
          </a:endParaRPr>
        </a:p>
      </dgm:t>
    </dgm:pt>
    <dgm:pt modelId="{A7E4F05F-8238-424B-ACDB-F2F0DD32011D}" type="parTrans" cxnId="{EE0A8526-2970-4BE4-85CA-C8AD8753A8A5}">
      <dgm:prSet/>
      <dgm:spPr/>
      <dgm:t>
        <a:bodyPr/>
        <a:lstStyle/>
        <a:p>
          <a:pPr algn="l"/>
          <a:endParaRPr lang="en-US">
            <a:latin typeface="Century Gothic" charset="0"/>
            <a:ea typeface="Century Gothic" charset="0"/>
            <a:cs typeface="Century Gothic" charset="0"/>
          </a:endParaRPr>
        </a:p>
      </dgm:t>
    </dgm:pt>
    <dgm:pt modelId="{70739CA1-B5CF-4859-802E-CF6875F825EC}" type="sibTrans" cxnId="{EE0A8526-2970-4BE4-85CA-C8AD8753A8A5}">
      <dgm:prSet/>
      <dgm:spPr/>
      <dgm:t>
        <a:bodyPr/>
        <a:lstStyle/>
        <a:p>
          <a:pPr algn="l"/>
          <a:endParaRPr lang="en-US">
            <a:latin typeface="Century Gothic" charset="0"/>
            <a:ea typeface="Century Gothic" charset="0"/>
            <a:cs typeface="Century Gothic" charset="0"/>
          </a:endParaRPr>
        </a:p>
      </dgm:t>
    </dgm:pt>
    <dgm:pt modelId="{A0765FB5-5A3A-42B7-9FF7-49C7FF0D7EB4}">
      <dgm:prSet/>
      <dgm:spPr/>
      <dgm:t>
        <a:bodyPr/>
        <a:lstStyle/>
        <a:p>
          <a:pPr algn="l"/>
          <a:r>
            <a:rPr lang="es-ES_tradnl" dirty="0">
              <a:latin typeface="Century Gothic" charset="0"/>
              <a:ea typeface="Century Gothic" charset="0"/>
              <a:cs typeface="Century Gothic" charset="0"/>
            </a:rPr>
            <a:t>Este material deberá ayudar a propiciar el aprendizaje significativo, atendiendo el proceso creativo proyectual de acuerdo al andamiaje de cada estudiante.</a:t>
          </a:r>
          <a:endParaRPr lang="en-US" dirty="0">
            <a:latin typeface="Century Gothic" charset="0"/>
            <a:ea typeface="Century Gothic" charset="0"/>
            <a:cs typeface="Century Gothic" charset="0"/>
          </a:endParaRPr>
        </a:p>
      </dgm:t>
    </dgm:pt>
    <dgm:pt modelId="{5B5FB516-C4CB-4100-89AE-51862DBFFB6F}" type="parTrans" cxnId="{702E084F-9ED7-4773-B7DA-2504A5AA231E}">
      <dgm:prSet/>
      <dgm:spPr/>
      <dgm:t>
        <a:bodyPr/>
        <a:lstStyle/>
        <a:p>
          <a:pPr algn="l"/>
          <a:endParaRPr lang="en-US">
            <a:latin typeface="Century Gothic" charset="0"/>
            <a:ea typeface="Century Gothic" charset="0"/>
            <a:cs typeface="Century Gothic" charset="0"/>
          </a:endParaRPr>
        </a:p>
      </dgm:t>
    </dgm:pt>
    <dgm:pt modelId="{F4C31FD8-A59C-4F3E-93DA-6245C65BF487}" type="sibTrans" cxnId="{702E084F-9ED7-4773-B7DA-2504A5AA231E}">
      <dgm:prSet/>
      <dgm:spPr/>
      <dgm:t>
        <a:bodyPr/>
        <a:lstStyle/>
        <a:p>
          <a:pPr algn="l"/>
          <a:endParaRPr lang="en-US">
            <a:latin typeface="Century Gothic" charset="0"/>
            <a:ea typeface="Century Gothic" charset="0"/>
            <a:cs typeface="Century Gothic" charset="0"/>
          </a:endParaRPr>
        </a:p>
      </dgm:t>
    </dgm:pt>
    <dgm:pt modelId="{DC375532-BEF8-E849-B047-D9F15FC48BB9}" type="pres">
      <dgm:prSet presAssocID="{6D9ED9E3-379D-4EFF-AF6A-2D02472A5E52}" presName="vert0" presStyleCnt="0">
        <dgm:presLayoutVars>
          <dgm:dir/>
          <dgm:animOne val="branch"/>
          <dgm:animLvl val="lvl"/>
        </dgm:presLayoutVars>
      </dgm:prSet>
      <dgm:spPr/>
      <dgm:t>
        <a:bodyPr/>
        <a:lstStyle/>
        <a:p>
          <a:endParaRPr lang="es-ES_tradnl"/>
        </a:p>
      </dgm:t>
    </dgm:pt>
    <dgm:pt modelId="{AAE09E83-4C6B-374E-929D-89F47A368FF8}" type="pres">
      <dgm:prSet presAssocID="{538B04EB-B44D-4ADB-8754-6ACF25967F2C}" presName="thickLine" presStyleLbl="alignNode1" presStyleIdx="0" presStyleCnt="4"/>
      <dgm:spPr/>
    </dgm:pt>
    <dgm:pt modelId="{9B7C12BC-01D9-F34B-93DE-78CF0631B608}" type="pres">
      <dgm:prSet presAssocID="{538B04EB-B44D-4ADB-8754-6ACF25967F2C}" presName="horz1" presStyleCnt="0"/>
      <dgm:spPr/>
    </dgm:pt>
    <dgm:pt modelId="{02DFB673-6F7E-EF40-BD18-922DF524036F}" type="pres">
      <dgm:prSet presAssocID="{538B04EB-B44D-4ADB-8754-6ACF25967F2C}" presName="tx1" presStyleLbl="revTx" presStyleIdx="0" presStyleCnt="4"/>
      <dgm:spPr/>
      <dgm:t>
        <a:bodyPr/>
        <a:lstStyle/>
        <a:p>
          <a:endParaRPr lang="es-ES_tradnl"/>
        </a:p>
      </dgm:t>
    </dgm:pt>
    <dgm:pt modelId="{7BC31AC2-6DF9-1A46-9E34-1A01C5ABB3C7}" type="pres">
      <dgm:prSet presAssocID="{538B04EB-B44D-4ADB-8754-6ACF25967F2C}" presName="vert1" presStyleCnt="0"/>
      <dgm:spPr/>
    </dgm:pt>
    <dgm:pt modelId="{C1A560AD-CB00-4C48-8CA3-7946F748CE5D}" type="pres">
      <dgm:prSet presAssocID="{50FA2FB4-6B7E-4F3F-AAEA-D203CA0B3ABC}" presName="thickLine" presStyleLbl="alignNode1" presStyleIdx="1" presStyleCnt="4"/>
      <dgm:spPr/>
    </dgm:pt>
    <dgm:pt modelId="{015E13E6-6743-E34D-9664-881D296338B2}" type="pres">
      <dgm:prSet presAssocID="{50FA2FB4-6B7E-4F3F-AAEA-D203CA0B3ABC}" presName="horz1" presStyleCnt="0"/>
      <dgm:spPr/>
    </dgm:pt>
    <dgm:pt modelId="{E7739E5B-21CF-5544-9C12-DD88C5F767BE}" type="pres">
      <dgm:prSet presAssocID="{50FA2FB4-6B7E-4F3F-AAEA-D203CA0B3ABC}" presName="tx1" presStyleLbl="revTx" presStyleIdx="1" presStyleCnt="4"/>
      <dgm:spPr/>
      <dgm:t>
        <a:bodyPr/>
        <a:lstStyle/>
        <a:p>
          <a:endParaRPr lang="es-ES_tradnl"/>
        </a:p>
      </dgm:t>
    </dgm:pt>
    <dgm:pt modelId="{C1191CCB-25AD-5D40-AF1A-F106381D460E}" type="pres">
      <dgm:prSet presAssocID="{50FA2FB4-6B7E-4F3F-AAEA-D203CA0B3ABC}" presName="vert1" presStyleCnt="0"/>
      <dgm:spPr/>
    </dgm:pt>
    <dgm:pt modelId="{3F575E61-001C-1E4B-B4BC-9914F8667F78}" type="pres">
      <dgm:prSet presAssocID="{B08892EB-F499-4D11-B406-BB292EEBDE13}" presName="thickLine" presStyleLbl="alignNode1" presStyleIdx="2" presStyleCnt="4"/>
      <dgm:spPr/>
    </dgm:pt>
    <dgm:pt modelId="{00583A22-9DD9-5D4C-BAAB-6D2C749D4682}" type="pres">
      <dgm:prSet presAssocID="{B08892EB-F499-4D11-B406-BB292EEBDE13}" presName="horz1" presStyleCnt="0"/>
      <dgm:spPr/>
    </dgm:pt>
    <dgm:pt modelId="{84E1FEF4-B3E6-4B42-9797-2891756FEEA5}" type="pres">
      <dgm:prSet presAssocID="{B08892EB-F499-4D11-B406-BB292EEBDE13}" presName="tx1" presStyleLbl="revTx" presStyleIdx="2" presStyleCnt="4"/>
      <dgm:spPr/>
      <dgm:t>
        <a:bodyPr/>
        <a:lstStyle/>
        <a:p>
          <a:endParaRPr lang="es-ES_tradnl"/>
        </a:p>
      </dgm:t>
    </dgm:pt>
    <dgm:pt modelId="{AF769A17-E9EE-A745-B1CD-22DB499CD21D}" type="pres">
      <dgm:prSet presAssocID="{B08892EB-F499-4D11-B406-BB292EEBDE13}" presName="vert1" presStyleCnt="0"/>
      <dgm:spPr/>
    </dgm:pt>
    <dgm:pt modelId="{2D1827C2-9943-5D43-90D9-B497AEA8A8EA}" type="pres">
      <dgm:prSet presAssocID="{A0765FB5-5A3A-42B7-9FF7-49C7FF0D7EB4}" presName="thickLine" presStyleLbl="alignNode1" presStyleIdx="3" presStyleCnt="4"/>
      <dgm:spPr/>
    </dgm:pt>
    <dgm:pt modelId="{4378E5FE-02E1-A54C-BD96-CABF8D44B1E3}" type="pres">
      <dgm:prSet presAssocID="{A0765FB5-5A3A-42B7-9FF7-49C7FF0D7EB4}" presName="horz1" presStyleCnt="0"/>
      <dgm:spPr/>
    </dgm:pt>
    <dgm:pt modelId="{3B66C340-D96D-294F-9B91-E352AD1331E1}" type="pres">
      <dgm:prSet presAssocID="{A0765FB5-5A3A-42B7-9FF7-49C7FF0D7EB4}" presName="tx1" presStyleLbl="revTx" presStyleIdx="3" presStyleCnt="4"/>
      <dgm:spPr/>
      <dgm:t>
        <a:bodyPr/>
        <a:lstStyle/>
        <a:p>
          <a:endParaRPr lang="es-ES_tradnl"/>
        </a:p>
      </dgm:t>
    </dgm:pt>
    <dgm:pt modelId="{9012C66A-6B81-2146-ACF3-FC0FEDEAAA25}" type="pres">
      <dgm:prSet presAssocID="{A0765FB5-5A3A-42B7-9FF7-49C7FF0D7EB4}" presName="vert1" presStyleCnt="0"/>
      <dgm:spPr/>
    </dgm:pt>
  </dgm:ptLst>
  <dgm:cxnLst>
    <dgm:cxn modelId="{8FD18BF5-E8F3-4C49-AFAC-6699D87EA76C}" srcId="{6D9ED9E3-379D-4EFF-AF6A-2D02472A5E52}" destId="{50FA2FB4-6B7E-4F3F-AAEA-D203CA0B3ABC}" srcOrd="1" destOrd="0" parTransId="{26344E5A-E17A-4D1B-B7F7-FC576ED1D07A}" sibTransId="{F69501AD-5566-4673-AAD7-5CE60B6414BE}"/>
    <dgm:cxn modelId="{9F9695C9-226E-3445-9DF0-83FED58F6FAF}" type="presOf" srcId="{50FA2FB4-6B7E-4F3F-AAEA-D203CA0B3ABC}" destId="{E7739E5B-21CF-5544-9C12-DD88C5F767BE}" srcOrd="0" destOrd="0" presId="urn:microsoft.com/office/officeart/2008/layout/LinedList"/>
    <dgm:cxn modelId="{4B231B86-E868-437C-874A-1241B5E6DA26}" srcId="{6D9ED9E3-379D-4EFF-AF6A-2D02472A5E52}" destId="{538B04EB-B44D-4ADB-8754-6ACF25967F2C}" srcOrd="0" destOrd="0" parTransId="{94B9F159-373E-484A-A0CC-3CBE932A1D4B}" sibTransId="{EB3E1DC8-8441-42AC-B9B6-25E2222452C5}"/>
    <dgm:cxn modelId="{B8A7BA98-96E5-F04C-A8C2-8540F454DC78}" type="presOf" srcId="{A0765FB5-5A3A-42B7-9FF7-49C7FF0D7EB4}" destId="{3B66C340-D96D-294F-9B91-E352AD1331E1}" srcOrd="0" destOrd="0" presId="urn:microsoft.com/office/officeart/2008/layout/LinedList"/>
    <dgm:cxn modelId="{EE0A8526-2970-4BE4-85CA-C8AD8753A8A5}" srcId="{6D9ED9E3-379D-4EFF-AF6A-2D02472A5E52}" destId="{B08892EB-F499-4D11-B406-BB292EEBDE13}" srcOrd="2" destOrd="0" parTransId="{A7E4F05F-8238-424B-ACDB-F2F0DD32011D}" sibTransId="{70739CA1-B5CF-4859-802E-CF6875F825EC}"/>
    <dgm:cxn modelId="{84D963C1-3C22-5B41-94DE-45FF041AD76D}" type="presOf" srcId="{6D9ED9E3-379D-4EFF-AF6A-2D02472A5E52}" destId="{DC375532-BEF8-E849-B047-D9F15FC48BB9}" srcOrd="0" destOrd="0" presId="urn:microsoft.com/office/officeart/2008/layout/LinedList"/>
    <dgm:cxn modelId="{21AE4E5C-4B8A-1648-9B60-9D8E9DF4EAFC}" type="presOf" srcId="{B08892EB-F499-4D11-B406-BB292EEBDE13}" destId="{84E1FEF4-B3E6-4B42-9797-2891756FEEA5}" srcOrd="0" destOrd="0" presId="urn:microsoft.com/office/officeart/2008/layout/LinedList"/>
    <dgm:cxn modelId="{9809D701-6A09-AE47-94B8-6DBD723BA091}" type="presOf" srcId="{538B04EB-B44D-4ADB-8754-6ACF25967F2C}" destId="{02DFB673-6F7E-EF40-BD18-922DF524036F}" srcOrd="0" destOrd="0" presId="urn:microsoft.com/office/officeart/2008/layout/LinedList"/>
    <dgm:cxn modelId="{702E084F-9ED7-4773-B7DA-2504A5AA231E}" srcId="{6D9ED9E3-379D-4EFF-AF6A-2D02472A5E52}" destId="{A0765FB5-5A3A-42B7-9FF7-49C7FF0D7EB4}" srcOrd="3" destOrd="0" parTransId="{5B5FB516-C4CB-4100-89AE-51862DBFFB6F}" sibTransId="{F4C31FD8-A59C-4F3E-93DA-6245C65BF487}"/>
    <dgm:cxn modelId="{8AAE14C8-5724-1045-AD73-5F9D1375A2DB}" type="presParOf" srcId="{DC375532-BEF8-E849-B047-D9F15FC48BB9}" destId="{AAE09E83-4C6B-374E-929D-89F47A368FF8}" srcOrd="0" destOrd="0" presId="urn:microsoft.com/office/officeart/2008/layout/LinedList"/>
    <dgm:cxn modelId="{289D09B2-94F4-844A-86D8-95B54C093266}" type="presParOf" srcId="{DC375532-BEF8-E849-B047-D9F15FC48BB9}" destId="{9B7C12BC-01D9-F34B-93DE-78CF0631B608}" srcOrd="1" destOrd="0" presId="urn:microsoft.com/office/officeart/2008/layout/LinedList"/>
    <dgm:cxn modelId="{DEC9AEE0-C38E-BA4D-8E7E-B6C8088DA0AF}" type="presParOf" srcId="{9B7C12BC-01D9-F34B-93DE-78CF0631B608}" destId="{02DFB673-6F7E-EF40-BD18-922DF524036F}" srcOrd="0" destOrd="0" presId="urn:microsoft.com/office/officeart/2008/layout/LinedList"/>
    <dgm:cxn modelId="{022104E0-BF0E-304B-80A0-80C8AB51483E}" type="presParOf" srcId="{9B7C12BC-01D9-F34B-93DE-78CF0631B608}" destId="{7BC31AC2-6DF9-1A46-9E34-1A01C5ABB3C7}" srcOrd="1" destOrd="0" presId="urn:microsoft.com/office/officeart/2008/layout/LinedList"/>
    <dgm:cxn modelId="{A6F6311B-59D0-6149-8B3C-49BC35F3AF54}" type="presParOf" srcId="{DC375532-BEF8-E849-B047-D9F15FC48BB9}" destId="{C1A560AD-CB00-4C48-8CA3-7946F748CE5D}" srcOrd="2" destOrd="0" presId="urn:microsoft.com/office/officeart/2008/layout/LinedList"/>
    <dgm:cxn modelId="{634AFA5F-A95C-CB4D-ADC9-606A21AEEA0D}" type="presParOf" srcId="{DC375532-BEF8-E849-B047-D9F15FC48BB9}" destId="{015E13E6-6743-E34D-9664-881D296338B2}" srcOrd="3" destOrd="0" presId="urn:microsoft.com/office/officeart/2008/layout/LinedList"/>
    <dgm:cxn modelId="{ADC416DC-B90D-DD4F-97E5-A68FB46A1461}" type="presParOf" srcId="{015E13E6-6743-E34D-9664-881D296338B2}" destId="{E7739E5B-21CF-5544-9C12-DD88C5F767BE}" srcOrd="0" destOrd="0" presId="urn:microsoft.com/office/officeart/2008/layout/LinedList"/>
    <dgm:cxn modelId="{7C90A733-DDF2-314A-AFA6-833F5791DE38}" type="presParOf" srcId="{015E13E6-6743-E34D-9664-881D296338B2}" destId="{C1191CCB-25AD-5D40-AF1A-F106381D460E}" srcOrd="1" destOrd="0" presId="urn:microsoft.com/office/officeart/2008/layout/LinedList"/>
    <dgm:cxn modelId="{4865E124-E89C-1A45-9B7E-E127949006FD}" type="presParOf" srcId="{DC375532-BEF8-E849-B047-D9F15FC48BB9}" destId="{3F575E61-001C-1E4B-B4BC-9914F8667F78}" srcOrd="4" destOrd="0" presId="urn:microsoft.com/office/officeart/2008/layout/LinedList"/>
    <dgm:cxn modelId="{9361FBA8-D732-F24A-951D-9AE44C400F7B}" type="presParOf" srcId="{DC375532-BEF8-E849-B047-D9F15FC48BB9}" destId="{00583A22-9DD9-5D4C-BAAB-6D2C749D4682}" srcOrd="5" destOrd="0" presId="urn:microsoft.com/office/officeart/2008/layout/LinedList"/>
    <dgm:cxn modelId="{A6383FF9-DB68-2C43-BB1C-243E0F172D4C}" type="presParOf" srcId="{00583A22-9DD9-5D4C-BAAB-6D2C749D4682}" destId="{84E1FEF4-B3E6-4B42-9797-2891756FEEA5}" srcOrd="0" destOrd="0" presId="urn:microsoft.com/office/officeart/2008/layout/LinedList"/>
    <dgm:cxn modelId="{EC1E28D0-F002-AC46-98FD-51AFDCD0C7BB}" type="presParOf" srcId="{00583A22-9DD9-5D4C-BAAB-6D2C749D4682}" destId="{AF769A17-E9EE-A745-B1CD-22DB499CD21D}" srcOrd="1" destOrd="0" presId="urn:microsoft.com/office/officeart/2008/layout/LinedList"/>
    <dgm:cxn modelId="{11B7D141-1A88-E645-9E80-906993AC5417}" type="presParOf" srcId="{DC375532-BEF8-E849-B047-D9F15FC48BB9}" destId="{2D1827C2-9943-5D43-90D9-B497AEA8A8EA}" srcOrd="6" destOrd="0" presId="urn:microsoft.com/office/officeart/2008/layout/LinedList"/>
    <dgm:cxn modelId="{40D0E2FE-3EE9-6448-A9E5-F7F0E01216BB}" type="presParOf" srcId="{DC375532-BEF8-E849-B047-D9F15FC48BB9}" destId="{4378E5FE-02E1-A54C-BD96-CABF8D44B1E3}" srcOrd="7" destOrd="0" presId="urn:microsoft.com/office/officeart/2008/layout/LinedList"/>
    <dgm:cxn modelId="{0F9F4779-7674-644B-920C-DE4E3CAD8FEF}" type="presParOf" srcId="{4378E5FE-02E1-A54C-BD96-CABF8D44B1E3}" destId="{3B66C340-D96D-294F-9B91-E352AD1331E1}" srcOrd="0" destOrd="0" presId="urn:microsoft.com/office/officeart/2008/layout/LinedList"/>
    <dgm:cxn modelId="{B297AD0F-F529-9F43-8713-FFABC5833E0F}" type="presParOf" srcId="{4378E5FE-02E1-A54C-BD96-CABF8D44B1E3}" destId="{9012C66A-6B81-2146-ACF3-FC0FEDEAAA2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00A2C0-F5F9-4A9D-8E31-AE22710F2607}" type="doc">
      <dgm:prSet loTypeId="urn:microsoft.com/office/officeart/2008/layout/LinedList" loCatId="Inbox" qsTypeId="urn:microsoft.com/office/officeart/2005/8/quickstyle/simple1" qsCatId="simple" csTypeId="urn:microsoft.com/office/officeart/2005/8/colors/ColorSchemeForSuggestions" csCatId="other" phldr="1"/>
      <dgm:spPr/>
      <dgm:t>
        <a:bodyPr/>
        <a:lstStyle/>
        <a:p>
          <a:endParaRPr lang="en-US"/>
        </a:p>
      </dgm:t>
    </dgm:pt>
    <dgm:pt modelId="{3E627971-5308-4CB7-B3C4-81CB5E6C863D}">
      <dgm:prSet/>
      <dgm:spPr/>
      <dgm:t>
        <a:bodyPr/>
        <a:lstStyle/>
        <a:p>
          <a:pPr algn="l"/>
          <a:r>
            <a:rPr lang="es-ES_tradnl" dirty="0">
              <a:latin typeface="Century Gothic" charset="0"/>
              <a:ea typeface="Century Gothic" charset="0"/>
              <a:cs typeface="Century Gothic" charset="0"/>
            </a:rPr>
            <a:t>La información contenida en este material es el resultado de la práctica educativa en la línea de diseño esencialmente en la primera parte de la formación de un diseñador industrial y en el periodo básico de estudios.</a:t>
          </a:r>
          <a:endParaRPr lang="en-US" dirty="0">
            <a:latin typeface="Century Gothic" charset="0"/>
            <a:ea typeface="Century Gothic" charset="0"/>
            <a:cs typeface="Century Gothic" charset="0"/>
          </a:endParaRPr>
        </a:p>
      </dgm:t>
    </dgm:pt>
    <dgm:pt modelId="{CAC04638-A8FE-466B-AEFD-678A3A688946}" type="parTrans" cxnId="{6CA60B45-96A5-40A7-8034-6598CAFBD80E}">
      <dgm:prSet/>
      <dgm:spPr/>
      <dgm:t>
        <a:bodyPr/>
        <a:lstStyle/>
        <a:p>
          <a:pPr algn="l"/>
          <a:endParaRPr lang="en-US">
            <a:latin typeface="Century Gothic" charset="0"/>
            <a:ea typeface="Century Gothic" charset="0"/>
            <a:cs typeface="Century Gothic" charset="0"/>
          </a:endParaRPr>
        </a:p>
      </dgm:t>
    </dgm:pt>
    <dgm:pt modelId="{9830D7A5-7861-41E0-BEC2-0517872C3C99}" type="sibTrans" cxnId="{6CA60B45-96A5-40A7-8034-6598CAFBD80E}">
      <dgm:prSet/>
      <dgm:spPr/>
      <dgm:t>
        <a:bodyPr/>
        <a:lstStyle/>
        <a:p>
          <a:pPr algn="l"/>
          <a:endParaRPr lang="en-US">
            <a:latin typeface="Century Gothic" charset="0"/>
            <a:ea typeface="Century Gothic" charset="0"/>
            <a:cs typeface="Century Gothic" charset="0"/>
          </a:endParaRPr>
        </a:p>
      </dgm:t>
    </dgm:pt>
    <dgm:pt modelId="{CBEAC416-BD9F-4F9D-BB0C-103E94D904E5}">
      <dgm:prSet/>
      <dgm:spPr/>
      <dgm:t>
        <a:bodyPr/>
        <a:lstStyle/>
        <a:p>
          <a:pPr algn="l"/>
          <a:r>
            <a:rPr lang="es-ES_tradnl">
              <a:latin typeface="Century Gothic" charset="0"/>
              <a:ea typeface="Century Gothic" charset="0"/>
              <a:cs typeface="Century Gothic" charset="0"/>
            </a:rPr>
            <a:t>Con este material el docente vincula elementos de las habilidades del pensamiento de las bases del diseño en una sola temática que poco a poco va complementando. </a:t>
          </a:r>
          <a:endParaRPr lang="en-US">
            <a:latin typeface="Century Gothic" charset="0"/>
            <a:ea typeface="Century Gothic" charset="0"/>
            <a:cs typeface="Century Gothic" charset="0"/>
          </a:endParaRPr>
        </a:p>
      </dgm:t>
    </dgm:pt>
    <dgm:pt modelId="{E94B75DE-7B0E-4BD7-9732-F2C044EB88EF}" type="parTrans" cxnId="{32272484-34B0-471D-A5D8-F6B47DB0FA98}">
      <dgm:prSet/>
      <dgm:spPr/>
      <dgm:t>
        <a:bodyPr/>
        <a:lstStyle/>
        <a:p>
          <a:pPr algn="l"/>
          <a:endParaRPr lang="en-US">
            <a:latin typeface="Century Gothic" charset="0"/>
            <a:ea typeface="Century Gothic" charset="0"/>
            <a:cs typeface="Century Gothic" charset="0"/>
          </a:endParaRPr>
        </a:p>
      </dgm:t>
    </dgm:pt>
    <dgm:pt modelId="{88AB0E7D-6067-48EC-98DC-A676A44C6815}" type="sibTrans" cxnId="{32272484-34B0-471D-A5D8-F6B47DB0FA98}">
      <dgm:prSet/>
      <dgm:spPr/>
      <dgm:t>
        <a:bodyPr/>
        <a:lstStyle/>
        <a:p>
          <a:pPr algn="l"/>
          <a:endParaRPr lang="en-US">
            <a:latin typeface="Century Gothic" charset="0"/>
            <a:ea typeface="Century Gothic" charset="0"/>
            <a:cs typeface="Century Gothic" charset="0"/>
          </a:endParaRPr>
        </a:p>
      </dgm:t>
    </dgm:pt>
    <dgm:pt modelId="{D2AA55AA-B9B6-4463-BDA2-9691BF4A03F5}">
      <dgm:prSet/>
      <dgm:spPr/>
      <dgm:t>
        <a:bodyPr/>
        <a:lstStyle/>
        <a:p>
          <a:pPr algn="l"/>
          <a:r>
            <a:rPr lang="es-ES_tradnl">
              <a:latin typeface="Century Gothic" charset="0"/>
              <a:ea typeface="Century Gothic" charset="0"/>
              <a:cs typeface="Century Gothic" charset="0"/>
            </a:rPr>
            <a:t>Siendo de suma importancia para ejemplificar y para conformar un proyecto de diseño contenido en la unidad de competencia 1. Bases del diseño para el plan de estudios 2015 de la licenciatura en diseño industrial.</a:t>
          </a:r>
          <a:endParaRPr lang="en-US">
            <a:latin typeface="Century Gothic" charset="0"/>
            <a:ea typeface="Century Gothic" charset="0"/>
            <a:cs typeface="Century Gothic" charset="0"/>
          </a:endParaRPr>
        </a:p>
      </dgm:t>
    </dgm:pt>
    <dgm:pt modelId="{A4D96A25-6035-4CD9-BB60-70DBC5728BC5}" type="parTrans" cxnId="{7791A25D-C560-4527-A0BA-54CF08C33E36}">
      <dgm:prSet/>
      <dgm:spPr/>
      <dgm:t>
        <a:bodyPr/>
        <a:lstStyle/>
        <a:p>
          <a:pPr algn="l"/>
          <a:endParaRPr lang="en-US">
            <a:latin typeface="Century Gothic" charset="0"/>
            <a:ea typeface="Century Gothic" charset="0"/>
            <a:cs typeface="Century Gothic" charset="0"/>
          </a:endParaRPr>
        </a:p>
      </dgm:t>
    </dgm:pt>
    <dgm:pt modelId="{E499C0DC-1451-404C-A02C-78235B913B51}" type="sibTrans" cxnId="{7791A25D-C560-4527-A0BA-54CF08C33E36}">
      <dgm:prSet/>
      <dgm:spPr/>
      <dgm:t>
        <a:bodyPr/>
        <a:lstStyle/>
        <a:p>
          <a:pPr algn="l"/>
          <a:endParaRPr lang="en-US">
            <a:latin typeface="Century Gothic" charset="0"/>
            <a:ea typeface="Century Gothic" charset="0"/>
            <a:cs typeface="Century Gothic" charset="0"/>
          </a:endParaRPr>
        </a:p>
      </dgm:t>
    </dgm:pt>
    <dgm:pt modelId="{C77DA49D-9966-4749-9AA8-91DBC677893A}">
      <dgm:prSet/>
      <dgm:spPr/>
      <dgm:t>
        <a:bodyPr/>
        <a:lstStyle/>
        <a:p>
          <a:pPr algn="l"/>
          <a:r>
            <a:rPr lang="es-ES_tradnl">
              <a:latin typeface="Century Gothic" charset="0"/>
              <a:ea typeface="Century Gothic" charset="0"/>
              <a:cs typeface="Century Gothic" charset="0"/>
            </a:rPr>
            <a:t>Presenta láminas de conceptos y gráficos donde el docente puede ir relacionándolos con ejemplos gráficos o físicos e ir referenciando con el alumno.</a:t>
          </a:r>
          <a:endParaRPr lang="en-US">
            <a:latin typeface="Century Gothic" charset="0"/>
            <a:ea typeface="Century Gothic" charset="0"/>
            <a:cs typeface="Century Gothic" charset="0"/>
          </a:endParaRPr>
        </a:p>
      </dgm:t>
    </dgm:pt>
    <dgm:pt modelId="{83A43C3C-3DAD-4355-8170-579B3953C129}" type="parTrans" cxnId="{AF2503C2-6BA8-4AB5-88AA-306314BA2A37}">
      <dgm:prSet/>
      <dgm:spPr/>
      <dgm:t>
        <a:bodyPr/>
        <a:lstStyle/>
        <a:p>
          <a:pPr algn="l"/>
          <a:endParaRPr lang="en-US">
            <a:latin typeface="Century Gothic" charset="0"/>
            <a:ea typeface="Century Gothic" charset="0"/>
            <a:cs typeface="Century Gothic" charset="0"/>
          </a:endParaRPr>
        </a:p>
      </dgm:t>
    </dgm:pt>
    <dgm:pt modelId="{465B048C-0B42-4DE5-B3E5-B16ADC26C8F4}" type="sibTrans" cxnId="{AF2503C2-6BA8-4AB5-88AA-306314BA2A37}">
      <dgm:prSet/>
      <dgm:spPr/>
      <dgm:t>
        <a:bodyPr/>
        <a:lstStyle/>
        <a:p>
          <a:pPr algn="l"/>
          <a:endParaRPr lang="en-US">
            <a:latin typeface="Century Gothic" charset="0"/>
            <a:ea typeface="Century Gothic" charset="0"/>
            <a:cs typeface="Century Gothic" charset="0"/>
          </a:endParaRPr>
        </a:p>
      </dgm:t>
    </dgm:pt>
    <dgm:pt modelId="{75E6FCD0-FD81-4DC7-ACE3-E856446F710A}">
      <dgm:prSet/>
      <dgm:spPr/>
      <dgm:t>
        <a:bodyPr/>
        <a:lstStyle/>
        <a:p>
          <a:pPr algn="l"/>
          <a:r>
            <a:rPr lang="es-ES_tradnl" dirty="0">
              <a:latin typeface="Century Gothic" charset="0"/>
              <a:ea typeface="Century Gothic" charset="0"/>
              <a:cs typeface="Century Gothic" charset="0"/>
            </a:rPr>
            <a:t>Donde el docente deberá plantear ejercicios para evidenciar el conocimiento </a:t>
          </a:r>
          <a:r>
            <a:rPr lang="es-ES_tradnl" dirty="0" smtClean="0">
              <a:latin typeface="Century Gothic" charset="0"/>
              <a:ea typeface="Century Gothic" charset="0"/>
              <a:cs typeface="Century Gothic" charset="0"/>
            </a:rPr>
            <a:t>presentado y conduzca al alumno a la realización del propio proyecto que concluye la unidad de aprendizaje.</a:t>
          </a:r>
          <a:endParaRPr lang="en-US" dirty="0">
            <a:latin typeface="Century Gothic" charset="0"/>
            <a:ea typeface="Century Gothic" charset="0"/>
            <a:cs typeface="Century Gothic" charset="0"/>
          </a:endParaRPr>
        </a:p>
      </dgm:t>
    </dgm:pt>
    <dgm:pt modelId="{876F34E5-943E-4223-94B1-48515CAF1536}" type="parTrans" cxnId="{D87E36F4-928A-4FBA-BC3F-DA9D6A2B86C3}">
      <dgm:prSet/>
      <dgm:spPr/>
      <dgm:t>
        <a:bodyPr/>
        <a:lstStyle/>
        <a:p>
          <a:pPr algn="l"/>
          <a:endParaRPr lang="en-US">
            <a:latin typeface="Century Gothic" charset="0"/>
            <a:ea typeface="Century Gothic" charset="0"/>
            <a:cs typeface="Century Gothic" charset="0"/>
          </a:endParaRPr>
        </a:p>
      </dgm:t>
    </dgm:pt>
    <dgm:pt modelId="{B3A4130F-DC0E-4D87-A5D3-74E97CC2FF54}" type="sibTrans" cxnId="{D87E36F4-928A-4FBA-BC3F-DA9D6A2B86C3}">
      <dgm:prSet/>
      <dgm:spPr/>
      <dgm:t>
        <a:bodyPr/>
        <a:lstStyle/>
        <a:p>
          <a:pPr algn="l"/>
          <a:endParaRPr lang="en-US">
            <a:latin typeface="Century Gothic" charset="0"/>
            <a:ea typeface="Century Gothic" charset="0"/>
            <a:cs typeface="Century Gothic" charset="0"/>
          </a:endParaRPr>
        </a:p>
      </dgm:t>
    </dgm:pt>
    <dgm:pt modelId="{E6F753D6-50B6-D641-9875-FAF0155B495C}" type="pres">
      <dgm:prSet presAssocID="{6100A2C0-F5F9-4A9D-8E31-AE22710F2607}" presName="vert0" presStyleCnt="0">
        <dgm:presLayoutVars>
          <dgm:dir/>
          <dgm:animOne val="branch"/>
          <dgm:animLvl val="lvl"/>
        </dgm:presLayoutVars>
      </dgm:prSet>
      <dgm:spPr/>
      <dgm:t>
        <a:bodyPr/>
        <a:lstStyle/>
        <a:p>
          <a:endParaRPr lang="es-ES_tradnl"/>
        </a:p>
      </dgm:t>
    </dgm:pt>
    <dgm:pt modelId="{A7989376-F3C5-2347-8824-74593608CEB4}" type="pres">
      <dgm:prSet presAssocID="{3E627971-5308-4CB7-B3C4-81CB5E6C863D}" presName="thickLine" presStyleLbl="alignNode1" presStyleIdx="0" presStyleCnt="5"/>
      <dgm:spPr/>
    </dgm:pt>
    <dgm:pt modelId="{33A1458A-AB5E-3C4C-BEF5-59C8052C8F25}" type="pres">
      <dgm:prSet presAssocID="{3E627971-5308-4CB7-B3C4-81CB5E6C863D}" presName="horz1" presStyleCnt="0"/>
      <dgm:spPr/>
    </dgm:pt>
    <dgm:pt modelId="{A9CB394D-E30B-3E40-8638-FD4BF0EB80F6}" type="pres">
      <dgm:prSet presAssocID="{3E627971-5308-4CB7-B3C4-81CB5E6C863D}" presName="tx1" presStyleLbl="revTx" presStyleIdx="0" presStyleCnt="5"/>
      <dgm:spPr/>
      <dgm:t>
        <a:bodyPr/>
        <a:lstStyle/>
        <a:p>
          <a:endParaRPr lang="es-ES_tradnl"/>
        </a:p>
      </dgm:t>
    </dgm:pt>
    <dgm:pt modelId="{9D776F2E-E5E6-0A4B-89F9-1924633A38A0}" type="pres">
      <dgm:prSet presAssocID="{3E627971-5308-4CB7-B3C4-81CB5E6C863D}" presName="vert1" presStyleCnt="0"/>
      <dgm:spPr/>
    </dgm:pt>
    <dgm:pt modelId="{3EB384B5-73C4-E24A-921F-10A8114B4A23}" type="pres">
      <dgm:prSet presAssocID="{CBEAC416-BD9F-4F9D-BB0C-103E94D904E5}" presName="thickLine" presStyleLbl="alignNode1" presStyleIdx="1" presStyleCnt="5"/>
      <dgm:spPr/>
    </dgm:pt>
    <dgm:pt modelId="{A16455FF-D690-9342-9D66-5217D1F9852E}" type="pres">
      <dgm:prSet presAssocID="{CBEAC416-BD9F-4F9D-BB0C-103E94D904E5}" presName="horz1" presStyleCnt="0"/>
      <dgm:spPr/>
    </dgm:pt>
    <dgm:pt modelId="{E1FE2F3A-9960-F14B-B3E2-FBEDD33F0F88}" type="pres">
      <dgm:prSet presAssocID="{CBEAC416-BD9F-4F9D-BB0C-103E94D904E5}" presName="tx1" presStyleLbl="revTx" presStyleIdx="1" presStyleCnt="5"/>
      <dgm:spPr/>
      <dgm:t>
        <a:bodyPr/>
        <a:lstStyle/>
        <a:p>
          <a:endParaRPr lang="es-ES_tradnl"/>
        </a:p>
      </dgm:t>
    </dgm:pt>
    <dgm:pt modelId="{CCAC1590-62EB-7D43-95A6-B4C7B5B6487F}" type="pres">
      <dgm:prSet presAssocID="{CBEAC416-BD9F-4F9D-BB0C-103E94D904E5}" presName="vert1" presStyleCnt="0"/>
      <dgm:spPr/>
    </dgm:pt>
    <dgm:pt modelId="{23F683CC-8E8A-4040-9B05-FE4BECF4FA5D}" type="pres">
      <dgm:prSet presAssocID="{D2AA55AA-B9B6-4463-BDA2-9691BF4A03F5}" presName="thickLine" presStyleLbl="alignNode1" presStyleIdx="2" presStyleCnt="5"/>
      <dgm:spPr/>
    </dgm:pt>
    <dgm:pt modelId="{1B96907C-303B-3D40-9F89-43C7EF5E9A2E}" type="pres">
      <dgm:prSet presAssocID="{D2AA55AA-B9B6-4463-BDA2-9691BF4A03F5}" presName="horz1" presStyleCnt="0"/>
      <dgm:spPr/>
    </dgm:pt>
    <dgm:pt modelId="{03C1B303-F1FC-FE4C-B067-66ABF6029EC6}" type="pres">
      <dgm:prSet presAssocID="{D2AA55AA-B9B6-4463-BDA2-9691BF4A03F5}" presName="tx1" presStyleLbl="revTx" presStyleIdx="2" presStyleCnt="5"/>
      <dgm:spPr/>
      <dgm:t>
        <a:bodyPr/>
        <a:lstStyle/>
        <a:p>
          <a:endParaRPr lang="es-ES_tradnl"/>
        </a:p>
      </dgm:t>
    </dgm:pt>
    <dgm:pt modelId="{7AF29CB4-59A9-EC4D-A260-646B670406CF}" type="pres">
      <dgm:prSet presAssocID="{D2AA55AA-B9B6-4463-BDA2-9691BF4A03F5}" presName="vert1" presStyleCnt="0"/>
      <dgm:spPr/>
    </dgm:pt>
    <dgm:pt modelId="{587C510C-F0ED-CC4F-AC2E-295C76C08F1E}" type="pres">
      <dgm:prSet presAssocID="{C77DA49D-9966-4749-9AA8-91DBC677893A}" presName="thickLine" presStyleLbl="alignNode1" presStyleIdx="3" presStyleCnt="5"/>
      <dgm:spPr/>
    </dgm:pt>
    <dgm:pt modelId="{A2A5E665-BB72-3946-B3C0-7159A7E0F48C}" type="pres">
      <dgm:prSet presAssocID="{C77DA49D-9966-4749-9AA8-91DBC677893A}" presName="horz1" presStyleCnt="0"/>
      <dgm:spPr/>
    </dgm:pt>
    <dgm:pt modelId="{94CA8F0A-DAFB-EE45-B23E-FA70304AA9FA}" type="pres">
      <dgm:prSet presAssocID="{C77DA49D-9966-4749-9AA8-91DBC677893A}" presName="tx1" presStyleLbl="revTx" presStyleIdx="3" presStyleCnt="5"/>
      <dgm:spPr/>
      <dgm:t>
        <a:bodyPr/>
        <a:lstStyle/>
        <a:p>
          <a:endParaRPr lang="es-ES_tradnl"/>
        </a:p>
      </dgm:t>
    </dgm:pt>
    <dgm:pt modelId="{11B12C39-2CC4-994A-88E7-0DC12C1B031C}" type="pres">
      <dgm:prSet presAssocID="{C77DA49D-9966-4749-9AA8-91DBC677893A}" presName="vert1" presStyleCnt="0"/>
      <dgm:spPr/>
    </dgm:pt>
    <dgm:pt modelId="{4CA4F705-2C3F-8E40-BB69-993305EDB5D6}" type="pres">
      <dgm:prSet presAssocID="{75E6FCD0-FD81-4DC7-ACE3-E856446F710A}" presName="thickLine" presStyleLbl="alignNode1" presStyleIdx="4" presStyleCnt="5"/>
      <dgm:spPr/>
    </dgm:pt>
    <dgm:pt modelId="{721CFDCC-94D3-9144-BD28-2F2874A30696}" type="pres">
      <dgm:prSet presAssocID="{75E6FCD0-FD81-4DC7-ACE3-E856446F710A}" presName="horz1" presStyleCnt="0"/>
      <dgm:spPr/>
    </dgm:pt>
    <dgm:pt modelId="{694464B7-60C3-9E44-8926-C04891888605}" type="pres">
      <dgm:prSet presAssocID="{75E6FCD0-FD81-4DC7-ACE3-E856446F710A}" presName="tx1" presStyleLbl="revTx" presStyleIdx="4" presStyleCnt="5"/>
      <dgm:spPr/>
      <dgm:t>
        <a:bodyPr/>
        <a:lstStyle/>
        <a:p>
          <a:endParaRPr lang="es-ES_tradnl"/>
        </a:p>
      </dgm:t>
    </dgm:pt>
    <dgm:pt modelId="{00CDCAF3-04C0-254A-A825-E59E0BAA5C2E}" type="pres">
      <dgm:prSet presAssocID="{75E6FCD0-FD81-4DC7-ACE3-E856446F710A}" presName="vert1" presStyleCnt="0"/>
      <dgm:spPr/>
    </dgm:pt>
  </dgm:ptLst>
  <dgm:cxnLst>
    <dgm:cxn modelId="{65642C4B-27F4-714A-AB9E-5270285EBC8E}" type="presOf" srcId="{75E6FCD0-FD81-4DC7-ACE3-E856446F710A}" destId="{694464B7-60C3-9E44-8926-C04891888605}" srcOrd="0" destOrd="0" presId="urn:microsoft.com/office/officeart/2008/layout/LinedList"/>
    <dgm:cxn modelId="{AF2503C2-6BA8-4AB5-88AA-306314BA2A37}" srcId="{6100A2C0-F5F9-4A9D-8E31-AE22710F2607}" destId="{C77DA49D-9966-4749-9AA8-91DBC677893A}" srcOrd="3" destOrd="0" parTransId="{83A43C3C-3DAD-4355-8170-579B3953C129}" sibTransId="{465B048C-0B42-4DE5-B3E5-B16ADC26C8F4}"/>
    <dgm:cxn modelId="{6CA60B45-96A5-40A7-8034-6598CAFBD80E}" srcId="{6100A2C0-F5F9-4A9D-8E31-AE22710F2607}" destId="{3E627971-5308-4CB7-B3C4-81CB5E6C863D}" srcOrd="0" destOrd="0" parTransId="{CAC04638-A8FE-466B-AEFD-678A3A688946}" sibTransId="{9830D7A5-7861-41E0-BEC2-0517872C3C99}"/>
    <dgm:cxn modelId="{C0CF5885-B34C-8B42-9468-5DAEE0589919}" type="presOf" srcId="{6100A2C0-F5F9-4A9D-8E31-AE22710F2607}" destId="{E6F753D6-50B6-D641-9875-FAF0155B495C}" srcOrd="0" destOrd="0" presId="urn:microsoft.com/office/officeart/2008/layout/LinedList"/>
    <dgm:cxn modelId="{D87E36F4-928A-4FBA-BC3F-DA9D6A2B86C3}" srcId="{6100A2C0-F5F9-4A9D-8E31-AE22710F2607}" destId="{75E6FCD0-FD81-4DC7-ACE3-E856446F710A}" srcOrd="4" destOrd="0" parTransId="{876F34E5-943E-4223-94B1-48515CAF1536}" sibTransId="{B3A4130F-DC0E-4D87-A5D3-74E97CC2FF54}"/>
    <dgm:cxn modelId="{CEC96AE2-EE70-1C46-9103-AD6C2D62BA3A}" type="presOf" srcId="{C77DA49D-9966-4749-9AA8-91DBC677893A}" destId="{94CA8F0A-DAFB-EE45-B23E-FA70304AA9FA}" srcOrd="0" destOrd="0" presId="urn:microsoft.com/office/officeart/2008/layout/LinedList"/>
    <dgm:cxn modelId="{32272484-34B0-471D-A5D8-F6B47DB0FA98}" srcId="{6100A2C0-F5F9-4A9D-8E31-AE22710F2607}" destId="{CBEAC416-BD9F-4F9D-BB0C-103E94D904E5}" srcOrd="1" destOrd="0" parTransId="{E94B75DE-7B0E-4BD7-9732-F2C044EB88EF}" sibTransId="{88AB0E7D-6067-48EC-98DC-A676A44C6815}"/>
    <dgm:cxn modelId="{5E6CD0FC-C2F8-C040-AB63-258791213D7C}" type="presOf" srcId="{D2AA55AA-B9B6-4463-BDA2-9691BF4A03F5}" destId="{03C1B303-F1FC-FE4C-B067-66ABF6029EC6}" srcOrd="0" destOrd="0" presId="urn:microsoft.com/office/officeart/2008/layout/LinedList"/>
    <dgm:cxn modelId="{ABCEF175-5C1D-A843-BA38-C2F1155D49F1}" type="presOf" srcId="{CBEAC416-BD9F-4F9D-BB0C-103E94D904E5}" destId="{E1FE2F3A-9960-F14B-B3E2-FBEDD33F0F88}" srcOrd="0" destOrd="0" presId="urn:microsoft.com/office/officeart/2008/layout/LinedList"/>
    <dgm:cxn modelId="{DE0F49E2-B90D-7142-A0BF-4248FCBD809A}" type="presOf" srcId="{3E627971-5308-4CB7-B3C4-81CB5E6C863D}" destId="{A9CB394D-E30B-3E40-8638-FD4BF0EB80F6}" srcOrd="0" destOrd="0" presId="urn:microsoft.com/office/officeart/2008/layout/LinedList"/>
    <dgm:cxn modelId="{7791A25D-C560-4527-A0BA-54CF08C33E36}" srcId="{6100A2C0-F5F9-4A9D-8E31-AE22710F2607}" destId="{D2AA55AA-B9B6-4463-BDA2-9691BF4A03F5}" srcOrd="2" destOrd="0" parTransId="{A4D96A25-6035-4CD9-BB60-70DBC5728BC5}" sibTransId="{E499C0DC-1451-404C-A02C-78235B913B51}"/>
    <dgm:cxn modelId="{BEB64EA2-A189-C746-B61F-7AD22193A3AB}" type="presParOf" srcId="{E6F753D6-50B6-D641-9875-FAF0155B495C}" destId="{A7989376-F3C5-2347-8824-74593608CEB4}" srcOrd="0" destOrd="0" presId="urn:microsoft.com/office/officeart/2008/layout/LinedList"/>
    <dgm:cxn modelId="{044899DB-E575-E240-82BE-3F03988F162C}" type="presParOf" srcId="{E6F753D6-50B6-D641-9875-FAF0155B495C}" destId="{33A1458A-AB5E-3C4C-BEF5-59C8052C8F25}" srcOrd="1" destOrd="0" presId="urn:microsoft.com/office/officeart/2008/layout/LinedList"/>
    <dgm:cxn modelId="{2563CEF1-0AEF-ED41-924C-95B88E5CBFAB}" type="presParOf" srcId="{33A1458A-AB5E-3C4C-BEF5-59C8052C8F25}" destId="{A9CB394D-E30B-3E40-8638-FD4BF0EB80F6}" srcOrd="0" destOrd="0" presId="urn:microsoft.com/office/officeart/2008/layout/LinedList"/>
    <dgm:cxn modelId="{523A73EE-D97D-9A44-B955-CBE0CC3E286D}" type="presParOf" srcId="{33A1458A-AB5E-3C4C-BEF5-59C8052C8F25}" destId="{9D776F2E-E5E6-0A4B-89F9-1924633A38A0}" srcOrd="1" destOrd="0" presId="urn:microsoft.com/office/officeart/2008/layout/LinedList"/>
    <dgm:cxn modelId="{0E5D68D2-C972-FF4A-8FE4-94D25C83C1B9}" type="presParOf" srcId="{E6F753D6-50B6-D641-9875-FAF0155B495C}" destId="{3EB384B5-73C4-E24A-921F-10A8114B4A23}" srcOrd="2" destOrd="0" presId="urn:microsoft.com/office/officeart/2008/layout/LinedList"/>
    <dgm:cxn modelId="{431CBC9F-1256-E547-B519-9F40D22D8BC4}" type="presParOf" srcId="{E6F753D6-50B6-D641-9875-FAF0155B495C}" destId="{A16455FF-D690-9342-9D66-5217D1F9852E}" srcOrd="3" destOrd="0" presId="urn:microsoft.com/office/officeart/2008/layout/LinedList"/>
    <dgm:cxn modelId="{B69511B3-9B50-FF4B-AD2B-D756FDED17D4}" type="presParOf" srcId="{A16455FF-D690-9342-9D66-5217D1F9852E}" destId="{E1FE2F3A-9960-F14B-B3E2-FBEDD33F0F88}" srcOrd="0" destOrd="0" presId="urn:microsoft.com/office/officeart/2008/layout/LinedList"/>
    <dgm:cxn modelId="{8DD23576-50DC-8C43-BC8C-424843C9DD4A}" type="presParOf" srcId="{A16455FF-D690-9342-9D66-5217D1F9852E}" destId="{CCAC1590-62EB-7D43-95A6-B4C7B5B6487F}" srcOrd="1" destOrd="0" presId="urn:microsoft.com/office/officeart/2008/layout/LinedList"/>
    <dgm:cxn modelId="{AE5BB6D0-1743-684A-94C0-FC0B31586D6E}" type="presParOf" srcId="{E6F753D6-50B6-D641-9875-FAF0155B495C}" destId="{23F683CC-8E8A-4040-9B05-FE4BECF4FA5D}" srcOrd="4" destOrd="0" presId="urn:microsoft.com/office/officeart/2008/layout/LinedList"/>
    <dgm:cxn modelId="{DC8340F2-9072-1841-9266-EB408B8C7200}" type="presParOf" srcId="{E6F753D6-50B6-D641-9875-FAF0155B495C}" destId="{1B96907C-303B-3D40-9F89-43C7EF5E9A2E}" srcOrd="5" destOrd="0" presId="urn:microsoft.com/office/officeart/2008/layout/LinedList"/>
    <dgm:cxn modelId="{82FB094B-531F-404D-9C3A-04E82BD83BC0}" type="presParOf" srcId="{1B96907C-303B-3D40-9F89-43C7EF5E9A2E}" destId="{03C1B303-F1FC-FE4C-B067-66ABF6029EC6}" srcOrd="0" destOrd="0" presId="urn:microsoft.com/office/officeart/2008/layout/LinedList"/>
    <dgm:cxn modelId="{2872323C-48AC-504D-B2D2-33DBD38D5C6F}" type="presParOf" srcId="{1B96907C-303B-3D40-9F89-43C7EF5E9A2E}" destId="{7AF29CB4-59A9-EC4D-A260-646B670406CF}" srcOrd="1" destOrd="0" presId="urn:microsoft.com/office/officeart/2008/layout/LinedList"/>
    <dgm:cxn modelId="{BC8AE4A0-44C5-C946-84EB-48D79F42C38E}" type="presParOf" srcId="{E6F753D6-50B6-D641-9875-FAF0155B495C}" destId="{587C510C-F0ED-CC4F-AC2E-295C76C08F1E}" srcOrd="6" destOrd="0" presId="urn:microsoft.com/office/officeart/2008/layout/LinedList"/>
    <dgm:cxn modelId="{C5E4B80F-669E-D04B-8E22-4F9CA413A57F}" type="presParOf" srcId="{E6F753D6-50B6-D641-9875-FAF0155B495C}" destId="{A2A5E665-BB72-3946-B3C0-7159A7E0F48C}" srcOrd="7" destOrd="0" presId="urn:microsoft.com/office/officeart/2008/layout/LinedList"/>
    <dgm:cxn modelId="{8B04345C-0137-0644-8111-EE33DCCB4CE3}" type="presParOf" srcId="{A2A5E665-BB72-3946-B3C0-7159A7E0F48C}" destId="{94CA8F0A-DAFB-EE45-B23E-FA70304AA9FA}" srcOrd="0" destOrd="0" presId="urn:microsoft.com/office/officeart/2008/layout/LinedList"/>
    <dgm:cxn modelId="{F39924CA-6966-2140-A038-D12ED7BA06E0}" type="presParOf" srcId="{A2A5E665-BB72-3946-B3C0-7159A7E0F48C}" destId="{11B12C39-2CC4-994A-88E7-0DC12C1B031C}" srcOrd="1" destOrd="0" presId="urn:microsoft.com/office/officeart/2008/layout/LinedList"/>
    <dgm:cxn modelId="{5E61B1FC-F84D-0947-B7C5-D227BB5239BA}" type="presParOf" srcId="{E6F753D6-50B6-D641-9875-FAF0155B495C}" destId="{4CA4F705-2C3F-8E40-BB69-993305EDB5D6}" srcOrd="8" destOrd="0" presId="urn:microsoft.com/office/officeart/2008/layout/LinedList"/>
    <dgm:cxn modelId="{9C9E5E96-9278-2241-BF6B-7780C3514095}" type="presParOf" srcId="{E6F753D6-50B6-D641-9875-FAF0155B495C}" destId="{721CFDCC-94D3-9144-BD28-2F2874A30696}" srcOrd="9" destOrd="0" presId="urn:microsoft.com/office/officeart/2008/layout/LinedList"/>
    <dgm:cxn modelId="{B7D022C4-D03E-0B46-9159-3E52AE007C4C}" type="presParOf" srcId="{721CFDCC-94D3-9144-BD28-2F2874A30696}" destId="{694464B7-60C3-9E44-8926-C04891888605}" srcOrd="0" destOrd="0" presId="urn:microsoft.com/office/officeart/2008/layout/LinedList"/>
    <dgm:cxn modelId="{2F1D4CC9-463F-A247-8CAE-36CF1A374367}" type="presParOf" srcId="{721CFDCC-94D3-9144-BD28-2F2874A30696}" destId="{00CDCAF3-04C0-254A-A825-E59E0BAA5C2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6BE6C4-BC38-454C-8CF0-81FC7AC4B47B}" type="doc">
      <dgm:prSet loTypeId="urn:microsoft.com/office/officeart/2005/8/layout/default" loCatId="Inbox" qsTypeId="urn:microsoft.com/office/officeart/2005/8/quickstyle/simple1" qsCatId="simple" csTypeId="urn:microsoft.com/office/officeart/2005/8/colors/colorful2" csCatId="colorful" phldr="1"/>
      <dgm:spPr/>
      <dgm:t>
        <a:bodyPr/>
        <a:lstStyle/>
        <a:p>
          <a:endParaRPr lang="en-US"/>
        </a:p>
      </dgm:t>
    </dgm:pt>
    <dgm:pt modelId="{A4A6A495-48CD-4247-AFB1-87594886E4F4}">
      <dgm:prSet custT="1"/>
      <dgm:spPr/>
      <dgm:t>
        <a:bodyPr/>
        <a:lstStyle/>
        <a:p>
          <a:r>
            <a:rPr lang="es-ES_tradnl" sz="2400" dirty="0" smtClean="0"/>
            <a:t>DÍA DE </a:t>
          </a:r>
          <a:r>
            <a:rPr lang="es-ES_tradnl" sz="2400" dirty="0"/>
            <a:t>ESTUDIO </a:t>
          </a:r>
          <a:endParaRPr lang="en-US" sz="2400" dirty="0"/>
        </a:p>
      </dgm:t>
    </dgm:pt>
    <dgm:pt modelId="{86F2F251-FB48-4598-890E-DDF9ADF4D211}" type="parTrans" cxnId="{EB838BFE-D71D-482D-97CB-B1B2FA4A74BE}">
      <dgm:prSet/>
      <dgm:spPr/>
      <dgm:t>
        <a:bodyPr/>
        <a:lstStyle/>
        <a:p>
          <a:endParaRPr lang="en-US"/>
        </a:p>
      </dgm:t>
    </dgm:pt>
    <dgm:pt modelId="{12748104-E683-4788-A365-90FF5D7DEB1B}" type="sibTrans" cxnId="{EB838BFE-D71D-482D-97CB-B1B2FA4A74BE}">
      <dgm:prSet/>
      <dgm:spPr/>
      <dgm:t>
        <a:bodyPr/>
        <a:lstStyle/>
        <a:p>
          <a:endParaRPr lang="en-US"/>
        </a:p>
      </dgm:t>
    </dgm:pt>
    <dgm:pt modelId="{1DFC2BE3-8A2B-4A7E-A783-42BE2790BE14}">
      <dgm:prSet/>
      <dgm:spPr/>
      <dgm:t>
        <a:bodyPr/>
        <a:lstStyle/>
        <a:p>
          <a:r>
            <a:rPr lang="es-ES_tradnl" dirty="0"/>
            <a:t>Se seleccionó el día  viernes como  el de estudio ya que en ese día los trastes que se generar son más, en comparación con otros días, en ese día se llevan a cabo las siguientes actividades:</a:t>
          </a:r>
          <a:endParaRPr lang="en-US" dirty="0"/>
        </a:p>
      </dgm:t>
    </dgm:pt>
    <dgm:pt modelId="{D57C5AFF-756D-42D5-AF68-A3D7A9450F9A}" type="parTrans" cxnId="{110AD6C2-C270-4D99-B236-5C2C922C2673}">
      <dgm:prSet/>
      <dgm:spPr/>
      <dgm:t>
        <a:bodyPr/>
        <a:lstStyle/>
        <a:p>
          <a:endParaRPr lang="en-US"/>
        </a:p>
      </dgm:t>
    </dgm:pt>
    <dgm:pt modelId="{E6849EB2-F964-4472-9012-BBD6CCE0AD63}" type="sibTrans" cxnId="{110AD6C2-C270-4D99-B236-5C2C922C2673}">
      <dgm:prSet/>
      <dgm:spPr/>
      <dgm:t>
        <a:bodyPr/>
        <a:lstStyle/>
        <a:p>
          <a:endParaRPr lang="en-US"/>
        </a:p>
      </dgm:t>
    </dgm:pt>
    <dgm:pt modelId="{DE694F21-F9AC-4A24-B8AE-1F4CCAEDC016}">
      <dgm:prSet/>
      <dgm:spPr/>
      <dgm:t>
        <a:bodyPr/>
        <a:lstStyle/>
        <a:p>
          <a:r>
            <a:rPr lang="es-ES_tradnl"/>
            <a:t>Por la mañana tres personas van a la escuela por lo que, los trastes sucios del desayuno (3 platos, 3 tazas, cubiertos) son colocados en este lugar a las 8 am. Después a las 9 am que terminan de desayunar dos personas más se integran los trastes restantes para que a las 9:15 empiece la limpieza de los recipientes ocupados. </a:t>
          </a:r>
          <a:endParaRPr lang="en-US"/>
        </a:p>
      </dgm:t>
    </dgm:pt>
    <dgm:pt modelId="{B4327CDE-8E42-4EC8-A383-29D11C64AEB9}" type="parTrans" cxnId="{31B4FDDA-6A08-4B01-A135-E7484A722532}">
      <dgm:prSet/>
      <dgm:spPr/>
      <dgm:t>
        <a:bodyPr/>
        <a:lstStyle/>
        <a:p>
          <a:endParaRPr lang="en-US"/>
        </a:p>
      </dgm:t>
    </dgm:pt>
    <dgm:pt modelId="{95D35B01-AB2E-447A-A858-59033D783281}" type="sibTrans" cxnId="{31B4FDDA-6A08-4B01-A135-E7484A722532}">
      <dgm:prSet/>
      <dgm:spPr/>
      <dgm:t>
        <a:bodyPr/>
        <a:lstStyle/>
        <a:p>
          <a:endParaRPr lang="en-US"/>
        </a:p>
      </dgm:t>
    </dgm:pt>
    <dgm:pt modelId="{1DA1AF81-5A09-433B-BCA0-7B342D6CBB13}">
      <dgm:prSet/>
      <dgm:spPr/>
      <dgm:t>
        <a:bodyPr/>
        <a:lstStyle/>
        <a:p>
          <a:r>
            <a:rPr lang="es-ES_tradnl"/>
            <a:t>Al medio día son colocados los platos sucios que se ocupan para hacer la comida y permanecen ahí hasta que todos terminamos de comer. A las 3 de la tarde que ya se reúnen todos los platos, vasos y cubiertos de la comida, se llevan aproximadamente a las 3:30 y se ponen a secar en el escurridor. </a:t>
          </a:r>
          <a:endParaRPr lang="en-US"/>
        </a:p>
      </dgm:t>
    </dgm:pt>
    <dgm:pt modelId="{7744AD9A-A274-43E0-9816-E260736F5C5F}" type="parTrans" cxnId="{46A91BBB-FD2F-4558-8A45-C3698BAECA87}">
      <dgm:prSet/>
      <dgm:spPr/>
      <dgm:t>
        <a:bodyPr/>
        <a:lstStyle/>
        <a:p>
          <a:endParaRPr lang="en-US"/>
        </a:p>
      </dgm:t>
    </dgm:pt>
    <dgm:pt modelId="{CF8E311B-3E68-48BC-A69E-327DC5A28C4C}" type="sibTrans" cxnId="{46A91BBB-FD2F-4558-8A45-C3698BAECA87}">
      <dgm:prSet/>
      <dgm:spPr/>
      <dgm:t>
        <a:bodyPr/>
        <a:lstStyle/>
        <a:p>
          <a:endParaRPr lang="en-US"/>
        </a:p>
      </dgm:t>
    </dgm:pt>
    <dgm:pt modelId="{A667A31B-F4C7-4E09-A86A-224822BB931A}">
      <dgm:prSet/>
      <dgm:spPr/>
      <dgm:t>
        <a:bodyPr/>
        <a:lstStyle/>
        <a:p>
          <a:r>
            <a:rPr lang="es-ES_tradnl"/>
            <a:t>A partir de las 7 de la noche, se reúnen los trastes de la cena, conforme cada uno ingiere sus alimentos. Para finalizar el uso del fregadero, se lavan los trastes de la merienda y se hace una limpieza general del fregadero para eliminar residuos de alimentos que permanecieron en el día. Los platos se dejan escurrir y se secan a la perfección para guardarlos y que el fregadero quede completamente limpio y vacío.</a:t>
          </a:r>
          <a:endParaRPr lang="en-US"/>
        </a:p>
      </dgm:t>
    </dgm:pt>
    <dgm:pt modelId="{7E28F210-8359-47DB-AF4E-703BCCE420A2}" type="parTrans" cxnId="{6AE33E1B-544B-4437-865A-B9CEF0E7149C}">
      <dgm:prSet/>
      <dgm:spPr/>
      <dgm:t>
        <a:bodyPr/>
        <a:lstStyle/>
        <a:p>
          <a:endParaRPr lang="en-US"/>
        </a:p>
      </dgm:t>
    </dgm:pt>
    <dgm:pt modelId="{C217DCC3-55F1-412D-AF47-77419AB70BE8}" type="sibTrans" cxnId="{6AE33E1B-544B-4437-865A-B9CEF0E7149C}">
      <dgm:prSet/>
      <dgm:spPr/>
      <dgm:t>
        <a:bodyPr/>
        <a:lstStyle/>
        <a:p>
          <a:endParaRPr lang="en-US"/>
        </a:p>
      </dgm:t>
    </dgm:pt>
    <dgm:pt modelId="{28236CE6-FE4C-4309-B572-A0C8CDA75A6B}">
      <dgm:prSet/>
      <dgm:spPr/>
      <dgm:t>
        <a:bodyPr/>
        <a:lstStyle/>
        <a:p>
          <a:r>
            <a:rPr lang="es-ES_tradnl"/>
            <a:t>En estos 3 momentos se llegó a la conclusión de que los trastes de la comida son los que más se generan en comparación con los de la mañana y la noche, también se justifica que los viernes la comida que se prepara es más laboriosa que cualquier otro día de la semana, debido a que mi mama, que es la que cocina, decide hacer comidas especiales. A continuación, se desglosara dicha actividad de limpieza, que de igual forma es realizada por mi mamá.</a:t>
          </a:r>
          <a:endParaRPr lang="en-US"/>
        </a:p>
      </dgm:t>
    </dgm:pt>
    <dgm:pt modelId="{D1C9131E-B3CE-4F23-9D41-BEFEB325973F}" type="parTrans" cxnId="{77D4D0C2-E4AA-41AF-98EE-10EFE57EE4E0}">
      <dgm:prSet/>
      <dgm:spPr/>
      <dgm:t>
        <a:bodyPr/>
        <a:lstStyle/>
        <a:p>
          <a:endParaRPr lang="en-US"/>
        </a:p>
      </dgm:t>
    </dgm:pt>
    <dgm:pt modelId="{2943E446-F85D-4712-A3D2-002764FA019C}" type="sibTrans" cxnId="{77D4D0C2-E4AA-41AF-98EE-10EFE57EE4E0}">
      <dgm:prSet/>
      <dgm:spPr/>
      <dgm:t>
        <a:bodyPr/>
        <a:lstStyle/>
        <a:p>
          <a:endParaRPr lang="en-US"/>
        </a:p>
      </dgm:t>
    </dgm:pt>
    <dgm:pt modelId="{2C093265-BFF0-B84E-A381-36983C6060B5}" type="pres">
      <dgm:prSet presAssocID="{926BE6C4-BC38-454C-8CF0-81FC7AC4B47B}" presName="diagram" presStyleCnt="0">
        <dgm:presLayoutVars>
          <dgm:dir/>
          <dgm:resizeHandles val="exact"/>
        </dgm:presLayoutVars>
      </dgm:prSet>
      <dgm:spPr/>
      <dgm:t>
        <a:bodyPr/>
        <a:lstStyle/>
        <a:p>
          <a:endParaRPr lang="es-ES_tradnl"/>
        </a:p>
      </dgm:t>
    </dgm:pt>
    <dgm:pt modelId="{49F761FE-88B0-A54D-8A36-4D47679C35D8}" type="pres">
      <dgm:prSet presAssocID="{A4A6A495-48CD-4247-AFB1-87594886E4F4}" presName="node" presStyleLbl="node1" presStyleIdx="0" presStyleCnt="6">
        <dgm:presLayoutVars>
          <dgm:bulletEnabled val="1"/>
        </dgm:presLayoutVars>
      </dgm:prSet>
      <dgm:spPr/>
      <dgm:t>
        <a:bodyPr/>
        <a:lstStyle/>
        <a:p>
          <a:endParaRPr lang="es-ES_tradnl"/>
        </a:p>
      </dgm:t>
    </dgm:pt>
    <dgm:pt modelId="{68C32F8E-27AE-F84D-971F-640C8C8D8B8E}" type="pres">
      <dgm:prSet presAssocID="{12748104-E683-4788-A365-90FF5D7DEB1B}" presName="sibTrans" presStyleCnt="0"/>
      <dgm:spPr/>
    </dgm:pt>
    <dgm:pt modelId="{56E76505-62B2-6F47-94AC-0F4339913EC5}" type="pres">
      <dgm:prSet presAssocID="{1DFC2BE3-8A2B-4A7E-A783-42BE2790BE14}" presName="node" presStyleLbl="node1" presStyleIdx="1" presStyleCnt="6">
        <dgm:presLayoutVars>
          <dgm:bulletEnabled val="1"/>
        </dgm:presLayoutVars>
      </dgm:prSet>
      <dgm:spPr/>
      <dgm:t>
        <a:bodyPr/>
        <a:lstStyle/>
        <a:p>
          <a:endParaRPr lang="es-ES_tradnl"/>
        </a:p>
      </dgm:t>
    </dgm:pt>
    <dgm:pt modelId="{01B532D7-0934-7C4A-ABEE-091A0C8AA11C}" type="pres">
      <dgm:prSet presAssocID="{E6849EB2-F964-4472-9012-BBD6CCE0AD63}" presName="sibTrans" presStyleCnt="0"/>
      <dgm:spPr/>
    </dgm:pt>
    <dgm:pt modelId="{390F1D6B-1E2D-1E4F-9E49-C3A3688646AB}" type="pres">
      <dgm:prSet presAssocID="{DE694F21-F9AC-4A24-B8AE-1F4CCAEDC016}" presName="node" presStyleLbl="node1" presStyleIdx="2" presStyleCnt="6">
        <dgm:presLayoutVars>
          <dgm:bulletEnabled val="1"/>
        </dgm:presLayoutVars>
      </dgm:prSet>
      <dgm:spPr/>
      <dgm:t>
        <a:bodyPr/>
        <a:lstStyle/>
        <a:p>
          <a:endParaRPr lang="es-ES_tradnl"/>
        </a:p>
      </dgm:t>
    </dgm:pt>
    <dgm:pt modelId="{0874B9BF-6609-6341-B347-54670A50EFD4}" type="pres">
      <dgm:prSet presAssocID="{95D35B01-AB2E-447A-A858-59033D783281}" presName="sibTrans" presStyleCnt="0"/>
      <dgm:spPr/>
    </dgm:pt>
    <dgm:pt modelId="{3C35200B-C29F-B24C-AD4B-C2169A5F4592}" type="pres">
      <dgm:prSet presAssocID="{1DA1AF81-5A09-433B-BCA0-7B342D6CBB13}" presName="node" presStyleLbl="node1" presStyleIdx="3" presStyleCnt="6">
        <dgm:presLayoutVars>
          <dgm:bulletEnabled val="1"/>
        </dgm:presLayoutVars>
      </dgm:prSet>
      <dgm:spPr/>
      <dgm:t>
        <a:bodyPr/>
        <a:lstStyle/>
        <a:p>
          <a:endParaRPr lang="es-ES_tradnl"/>
        </a:p>
      </dgm:t>
    </dgm:pt>
    <dgm:pt modelId="{952339E9-88E2-AA43-805E-AB24977382BD}" type="pres">
      <dgm:prSet presAssocID="{CF8E311B-3E68-48BC-A69E-327DC5A28C4C}" presName="sibTrans" presStyleCnt="0"/>
      <dgm:spPr/>
    </dgm:pt>
    <dgm:pt modelId="{5863A69A-B857-4D4B-91C3-52448BD1066E}" type="pres">
      <dgm:prSet presAssocID="{A667A31B-F4C7-4E09-A86A-224822BB931A}" presName="node" presStyleLbl="node1" presStyleIdx="4" presStyleCnt="6">
        <dgm:presLayoutVars>
          <dgm:bulletEnabled val="1"/>
        </dgm:presLayoutVars>
      </dgm:prSet>
      <dgm:spPr/>
      <dgm:t>
        <a:bodyPr/>
        <a:lstStyle/>
        <a:p>
          <a:endParaRPr lang="es-ES_tradnl"/>
        </a:p>
      </dgm:t>
    </dgm:pt>
    <dgm:pt modelId="{986D0860-4A0A-CA47-95A4-26DDCD2AAA4E}" type="pres">
      <dgm:prSet presAssocID="{C217DCC3-55F1-412D-AF47-77419AB70BE8}" presName="sibTrans" presStyleCnt="0"/>
      <dgm:spPr/>
    </dgm:pt>
    <dgm:pt modelId="{DB568025-1013-6143-93AC-0870E15011A2}" type="pres">
      <dgm:prSet presAssocID="{28236CE6-FE4C-4309-B572-A0C8CDA75A6B}" presName="node" presStyleLbl="node1" presStyleIdx="5" presStyleCnt="6">
        <dgm:presLayoutVars>
          <dgm:bulletEnabled val="1"/>
        </dgm:presLayoutVars>
      </dgm:prSet>
      <dgm:spPr/>
      <dgm:t>
        <a:bodyPr/>
        <a:lstStyle/>
        <a:p>
          <a:endParaRPr lang="es-ES_tradnl"/>
        </a:p>
      </dgm:t>
    </dgm:pt>
  </dgm:ptLst>
  <dgm:cxnLst>
    <dgm:cxn modelId="{03D9D6EA-E861-5F41-BB46-A13DC16BFF22}" type="presOf" srcId="{A667A31B-F4C7-4E09-A86A-224822BB931A}" destId="{5863A69A-B857-4D4B-91C3-52448BD1066E}" srcOrd="0" destOrd="0" presId="urn:microsoft.com/office/officeart/2005/8/layout/default"/>
    <dgm:cxn modelId="{6AE33E1B-544B-4437-865A-B9CEF0E7149C}" srcId="{926BE6C4-BC38-454C-8CF0-81FC7AC4B47B}" destId="{A667A31B-F4C7-4E09-A86A-224822BB931A}" srcOrd="4" destOrd="0" parTransId="{7E28F210-8359-47DB-AF4E-703BCCE420A2}" sibTransId="{C217DCC3-55F1-412D-AF47-77419AB70BE8}"/>
    <dgm:cxn modelId="{CFEBFA42-62DC-C244-9FD6-85EE761B9071}" type="presOf" srcId="{1DFC2BE3-8A2B-4A7E-A783-42BE2790BE14}" destId="{56E76505-62B2-6F47-94AC-0F4339913EC5}" srcOrd="0" destOrd="0" presId="urn:microsoft.com/office/officeart/2005/8/layout/default"/>
    <dgm:cxn modelId="{D650DC52-41B9-D84F-AC6F-F9B3718CE9ED}" type="presOf" srcId="{926BE6C4-BC38-454C-8CF0-81FC7AC4B47B}" destId="{2C093265-BFF0-B84E-A381-36983C6060B5}" srcOrd="0" destOrd="0" presId="urn:microsoft.com/office/officeart/2005/8/layout/default"/>
    <dgm:cxn modelId="{110AD6C2-C270-4D99-B236-5C2C922C2673}" srcId="{926BE6C4-BC38-454C-8CF0-81FC7AC4B47B}" destId="{1DFC2BE3-8A2B-4A7E-A783-42BE2790BE14}" srcOrd="1" destOrd="0" parTransId="{D57C5AFF-756D-42D5-AF68-A3D7A9450F9A}" sibTransId="{E6849EB2-F964-4472-9012-BBD6CCE0AD63}"/>
    <dgm:cxn modelId="{77D4D0C2-E4AA-41AF-98EE-10EFE57EE4E0}" srcId="{926BE6C4-BC38-454C-8CF0-81FC7AC4B47B}" destId="{28236CE6-FE4C-4309-B572-A0C8CDA75A6B}" srcOrd="5" destOrd="0" parTransId="{D1C9131E-B3CE-4F23-9D41-BEFEB325973F}" sibTransId="{2943E446-F85D-4712-A3D2-002764FA019C}"/>
    <dgm:cxn modelId="{A3D8638E-B50A-4B47-9B7A-88375B9C4466}" type="presOf" srcId="{1DA1AF81-5A09-433B-BCA0-7B342D6CBB13}" destId="{3C35200B-C29F-B24C-AD4B-C2169A5F4592}" srcOrd="0" destOrd="0" presId="urn:microsoft.com/office/officeart/2005/8/layout/default"/>
    <dgm:cxn modelId="{9321E715-E2E0-8948-BAD4-E6B9D3457A97}" type="presOf" srcId="{A4A6A495-48CD-4247-AFB1-87594886E4F4}" destId="{49F761FE-88B0-A54D-8A36-4D47679C35D8}" srcOrd="0" destOrd="0" presId="urn:microsoft.com/office/officeart/2005/8/layout/default"/>
    <dgm:cxn modelId="{99B50C20-269F-D648-93D7-A83F113920C0}" type="presOf" srcId="{DE694F21-F9AC-4A24-B8AE-1F4CCAEDC016}" destId="{390F1D6B-1E2D-1E4F-9E49-C3A3688646AB}" srcOrd="0" destOrd="0" presId="urn:microsoft.com/office/officeart/2005/8/layout/default"/>
    <dgm:cxn modelId="{C7612EFD-D9BA-0240-A426-FA5264A97CFF}" type="presOf" srcId="{28236CE6-FE4C-4309-B572-A0C8CDA75A6B}" destId="{DB568025-1013-6143-93AC-0870E15011A2}" srcOrd="0" destOrd="0" presId="urn:microsoft.com/office/officeart/2005/8/layout/default"/>
    <dgm:cxn modelId="{46A91BBB-FD2F-4558-8A45-C3698BAECA87}" srcId="{926BE6C4-BC38-454C-8CF0-81FC7AC4B47B}" destId="{1DA1AF81-5A09-433B-BCA0-7B342D6CBB13}" srcOrd="3" destOrd="0" parTransId="{7744AD9A-A274-43E0-9816-E260736F5C5F}" sibTransId="{CF8E311B-3E68-48BC-A69E-327DC5A28C4C}"/>
    <dgm:cxn modelId="{EB838BFE-D71D-482D-97CB-B1B2FA4A74BE}" srcId="{926BE6C4-BC38-454C-8CF0-81FC7AC4B47B}" destId="{A4A6A495-48CD-4247-AFB1-87594886E4F4}" srcOrd="0" destOrd="0" parTransId="{86F2F251-FB48-4598-890E-DDF9ADF4D211}" sibTransId="{12748104-E683-4788-A365-90FF5D7DEB1B}"/>
    <dgm:cxn modelId="{31B4FDDA-6A08-4B01-A135-E7484A722532}" srcId="{926BE6C4-BC38-454C-8CF0-81FC7AC4B47B}" destId="{DE694F21-F9AC-4A24-B8AE-1F4CCAEDC016}" srcOrd="2" destOrd="0" parTransId="{B4327CDE-8E42-4EC8-A383-29D11C64AEB9}" sibTransId="{95D35B01-AB2E-447A-A858-59033D783281}"/>
    <dgm:cxn modelId="{83F936D6-A63F-5D43-B868-2F58559064C9}" type="presParOf" srcId="{2C093265-BFF0-B84E-A381-36983C6060B5}" destId="{49F761FE-88B0-A54D-8A36-4D47679C35D8}" srcOrd="0" destOrd="0" presId="urn:microsoft.com/office/officeart/2005/8/layout/default"/>
    <dgm:cxn modelId="{A7097CC8-E33D-714F-85F2-7344261A2137}" type="presParOf" srcId="{2C093265-BFF0-B84E-A381-36983C6060B5}" destId="{68C32F8E-27AE-F84D-971F-640C8C8D8B8E}" srcOrd="1" destOrd="0" presId="urn:microsoft.com/office/officeart/2005/8/layout/default"/>
    <dgm:cxn modelId="{66C43744-5BC7-7149-AAF9-A6EA629E899A}" type="presParOf" srcId="{2C093265-BFF0-B84E-A381-36983C6060B5}" destId="{56E76505-62B2-6F47-94AC-0F4339913EC5}" srcOrd="2" destOrd="0" presId="urn:microsoft.com/office/officeart/2005/8/layout/default"/>
    <dgm:cxn modelId="{852504C6-B9E6-CF40-81B5-FE5579EB77C7}" type="presParOf" srcId="{2C093265-BFF0-B84E-A381-36983C6060B5}" destId="{01B532D7-0934-7C4A-ABEE-091A0C8AA11C}" srcOrd="3" destOrd="0" presId="urn:microsoft.com/office/officeart/2005/8/layout/default"/>
    <dgm:cxn modelId="{B361E251-0176-B641-B2FE-AC0BA8DDAFCC}" type="presParOf" srcId="{2C093265-BFF0-B84E-A381-36983C6060B5}" destId="{390F1D6B-1E2D-1E4F-9E49-C3A3688646AB}" srcOrd="4" destOrd="0" presId="urn:microsoft.com/office/officeart/2005/8/layout/default"/>
    <dgm:cxn modelId="{244BB54B-78F5-354A-9A42-107245CE9505}" type="presParOf" srcId="{2C093265-BFF0-B84E-A381-36983C6060B5}" destId="{0874B9BF-6609-6341-B347-54670A50EFD4}" srcOrd="5" destOrd="0" presId="urn:microsoft.com/office/officeart/2005/8/layout/default"/>
    <dgm:cxn modelId="{28F5A446-1F93-2943-8C5B-F5B92891C89D}" type="presParOf" srcId="{2C093265-BFF0-B84E-A381-36983C6060B5}" destId="{3C35200B-C29F-B24C-AD4B-C2169A5F4592}" srcOrd="6" destOrd="0" presId="urn:microsoft.com/office/officeart/2005/8/layout/default"/>
    <dgm:cxn modelId="{57197EFF-D0F9-F34B-86D7-7977542D4CD8}" type="presParOf" srcId="{2C093265-BFF0-B84E-A381-36983C6060B5}" destId="{952339E9-88E2-AA43-805E-AB24977382BD}" srcOrd="7" destOrd="0" presId="urn:microsoft.com/office/officeart/2005/8/layout/default"/>
    <dgm:cxn modelId="{E71EE0CC-EA73-484B-93B1-2265120DCB39}" type="presParOf" srcId="{2C093265-BFF0-B84E-A381-36983C6060B5}" destId="{5863A69A-B857-4D4B-91C3-52448BD1066E}" srcOrd="8" destOrd="0" presId="urn:microsoft.com/office/officeart/2005/8/layout/default"/>
    <dgm:cxn modelId="{E2C0E78C-1920-D841-AC87-48F4C341E7D5}" type="presParOf" srcId="{2C093265-BFF0-B84E-A381-36983C6060B5}" destId="{986D0860-4A0A-CA47-95A4-26DDCD2AAA4E}" srcOrd="9" destOrd="0" presId="urn:microsoft.com/office/officeart/2005/8/layout/default"/>
    <dgm:cxn modelId="{282E2A4A-36BF-994A-B2D7-242AE53120F7}" type="presParOf" srcId="{2C093265-BFF0-B84E-A381-36983C6060B5}" destId="{DB568025-1013-6143-93AC-0870E15011A2}"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93E064-5D58-A142-B1AE-17DF11A9ABDD}" type="doc">
      <dgm:prSet loTypeId="urn:microsoft.com/office/officeart/2005/8/layout/process1" loCatId="" qsTypeId="urn:microsoft.com/office/officeart/2005/8/quickstyle/3D1" qsCatId="3D" csTypeId="urn:microsoft.com/office/officeart/2005/8/colors/accent1_2" csCatId="accent1" phldr="1"/>
      <dgm:spPr/>
    </dgm:pt>
    <dgm:pt modelId="{633CC207-4BF7-FD4E-A11B-8BB25C0450FF}">
      <dgm:prSet phldrT="[Texto]"/>
      <dgm:spPr/>
      <dgm:t>
        <a:bodyPr/>
        <a:lstStyle/>
        <a:p>
          <a:r>
            <a:rPr lang="es-ES_tradnl" dirty="0" smtClean="0"/>
            <a:t>¿Quién?</a:t>
          </a:r>
          <a:endParaRPr lang="es-ES_tradnl" dirty="0"/>
        </a:p>
      </dgm:t>
    </dgm:pt>
    <dgm:pt modelId="{BFFA09C0-3425-D048-AEF2-7323B338DE99}" type="parTrans" cxnId="{BB89B0C1-EC2C-FE45-B208-8E9B0693C22E}">
      <dgm:prSet/>
      <dgm:spPr/>
      <dgm:t>
        <a:bodyPr/>
        <a:lstStyle/>
        <a:p>
          <a:endParaRPr lang="es-ES_tradnl"/>
        </a:p>
      </dgm:t>
    </dgm:pt>
    <dgm:pt modelId="{F97FBFA4-4C22-7740-B6F2-2A7BDCCC604C}" type="sibTrans" cxnId="{BB89B0C1-EC2C-FE45-B208-8E9B0693C22E}">
      <dgm:prSet/>
      <dgm:spPr/>
      <dgm:t>
        <a:bodyPr/>
        <a:lstStyle/>
        <a:p>
          <a:endParaRPr lang="es-ES_tradnl"/>
        </a:p>
      </dgm:t>
    </dgm:pt>
    <dgm:pt modelId="{CB3CEF41-34C6-C34D-AE24-3E6A91B77470}">
      <dgm:prSet phldrT="[Texto]"/>
      <dgm:spPr/>
      <dgm:t>
        <a:bodyPr/>
        <a:lstStyle/>
        <a:p>
          <a:r>
            <a:rPr lang="es-ES_tradnl" dirty="0" smtClean="0"/>
            <a:t>¿Dónde?</a:t>
          </a:r>
          <a:endParaRPr lang="es-ES_tradnl" dirty="0"/>
        </a:p>
      </dgm:t>
    </dgm:pt>
    <dgm:pt modelId="{5423E9D2-830D-0442-A1B3-5F1A4F17E1AE}" type="parTrans" cxnId="{5C027D4C-F387-3D44-9BE6-38D5FA9223AA}">
      <dgm:prSet/>
      <dgm:spPr/>
      <dgm:t>
        <a:bodyPr/>
        <a:lstStyle/>
        <a:p>
          <a:endParaRPr lang="es-ES_tradnl"/>
        </a:p>
      </dgm:t>
    </dgm:pt>
    <dgm:pt modelId="{79167974-0401-BD46-A019-6499CB0409F0}" type="sibTrans" cxnId="{5C027D4C-F387-3D44-9BE6-38D5FA9223AA}">
      <dgm:prSet/>
      <dgm:spPr/>
      <dgm:t>
        <a:bodyPr/>
        <a:lstStyle/>
        <a:p>
          <a:endParaRPr lang="es-ES_tradnl"/>
        </a:p>
      </dgm:t>
    </dgm:pt>
    <dgm:pt modelId="{7E943BCE-66A0-3245-A139-B87FBCC11BDF}">
      <dgm:prSet phldrT="[Texto]"/>
      <dgm:spPr/>
      <dgm:t>
        <a:bodyPr/>
        <a:lstStyle/>
        <a:p>
          <a:r>
            <a:rPr lang="es-ES_tradnl" dirty="0" smtClean="0"/>
            <a:t>¿Qué?</a:t>
          </a:r>
          <a:endParaRPr lang="es-ES_tradnl" dirty="0"/>
        </a:p>
      </dgm:t>
    </dgm:pt>
    <dgm:pt modelId="{CC70814D-9D31-264A-862A-2278EBB1BCC3}" type="parTrans" cxnId="{291DED60-9F08-DA41-BFBD-FC31D92277CB}">
      <dgm:prSet/>
      <dgm:spPr/>
      <dgm:t>
        <a:bodyPr/>
        <a:lstStyle/>
        <a:p>
          <a:endParaRPr lang="es-ES_tradnl"/>
        </a:p>
      </dgm:t>
    </dgm:pt>
    <dgm:pt modelId="{6BC4143D-7A2A-074C-BC2D-44E5B88138BC}" type="sibTrans" cxnId="{291DED60-9F08-DA41-BFBD-FC31D92277CB}">
      <dgm:prSet/>
      <dgm:spPr/>
      <dgm:t>
        <a:bodyPr/>
        <a:lstStyle/>
        <a:p>
          <a:endParaRPr lang="es-ES_tradnl"/>
        </a:p>
      </dgm:t>
    </dgm:pt>
    <dgm:pt modelId="{91C4D785-7F64-AA41-B03F-7FB5E003F44F}" type="pres">
      <dgm:prSet presAssocID="{0F93E064-5D58-A142-B1AE-17DF11A9ABDD}" presName="Name0" presStyleCnt="0">
        <dgm:presLayoutVars>
          <dgm:dir/>
          <dgm:resizeHandles val="exact"/>
        </dgm:presLayoutVars>
      </dgm:prSet>
      <dgm:spPr/>
    </dgm:pt>
    <dgm:pt modelId="{8E8C07E9-989C-1540-88EB-7FE760373A76}" type="pres">
      <dgm:prSet presAssocID="{633CC207-4BF7-FD4E-A11B-8BB25C0450FF}" presName="node" presStyleLbl="node1" presStyleIdx="0" presStyleCnt="3">
        <dgm:presLayoutVars>
          <dgm:bulletEnabled val="1"/>
        </dgm:presLayoutVars>
      </dgm:prSet>
      <dgm:spPr/>
      <dgm:t>
        <a:bodyPr/>
        <a:lstStyle/>
        <a:p>
          <a:endParaRPr lang="es-ES_tradnl"/>
        </a:p>
      </dgm:t>
    </dgm:pt>
    <dgm:pt modelId="{B3FC79F7-96B9-B44E-9B4A-E4C52328EB4D}" type="pres">
      <dgm:prSet presAssocID="{F97FBFA4-4C22-7740-B6F2-2A7BDCCC604C}" presName="sibTrans" presStyleLbl="sibTrans2D1" presStyleIdx="0" presStyleCnt="2"/>
      <dgm:spPr/>
      <dgm:t>
        <a:bodyPr/>
        <a:lstStyle/>
        <a:p>
          <a:endParaRPr lang="es-ES_tradnl"/>
        </a:p>
      </dgm:t>
    </dgm:pt>
    <dgm:pt modelId="{B0DCD71F-B3B4-9F42-8A98-7294ABC5A30C}" type="pres">
      <dgm:prSet presAssocID="{F97FBFA4-4C22-7740-B6F2-2A7BDCCC604C}" presName="connectorText" presStyleLbl="sibTrans2D1" presStyleIdx="0" presStyleCnt="2"/>
      <dgm:spPr/>
      <dgm:t>
        <a:bodyPr/>
        <a:lstStyle/>
        <a:p>
          <a:endParaRPr lang="es-ES_tradnl"/>
        </a:p>
      </dgm:t>
    </dgm:pt>
    <dgm:pt modelId="{FB60B0DB-D8CB-2044-BA37-5F188EF18846}" type="pres">
      <dgm:prSet presAssocID="{CB3CEF41-34C6-C34D-AE24-3E6A91B77470}" presName="node" presStyleLbl="node1" presStyleIdx="1" presStyleCnt="3">
        <dgm:presLayoutVars>
          <dgm:bulletEnabled val="1"/>
        </dgm:presLayoutVars>
      </dgm:prSet>
      <dgm:spPr/>
      <dgm:t>
        <a:bodyPr/>
        <a:lstStyle/>
        <a:p>
          <a:endParaRPr lang="es-ES_tradnl"/>
        </a:p>
      </dgm:t>
    </dgm:pt>
    <dgm:pt modelId="{762C1CA5-16E7-CA49-B763-4A9F6E92E76D}" type="pres">
      <dgm:prSet presAssocID="{79167974-0401-BD46-A019-6499CB0409F0}" presName="sibTrans" presStyleLbl="sibTrans2D1" presStyleIdx="1" presStyleCnt="2"/>
      <dgm:spPr/>
      <dgm:t>
        <a:bodyPr/>
        <a:lstStyle/>
        <a:p>
          <a:endParaRPr lang="es-ES_tradnl"/>
        </a:p>
      </dgm:t>
    </dgm:pt>
    <dgm:pt modelId="{0E358F92-8833-CD4A-B8C0-1B44762EF125}" type="pres">
      <dgm:prSet presAssocID="{79167974-0401-BD46-A019-6499CB0409F0}" presName="connectorText" presStyleLbl="sibTrans2D1" presStyleIdx="1" presStyleCnt="2"/>
      <dgm:spPr/>
      <dgm:t>
        <a:bodyPr/>
        <a:lstStyle/>
        <a:p>
          <a:endParaRPr lang="es-ES_tradnl"/>
        </a:p>
      </dgm:t>
    </dgm:pt>
    <dgm:pt modelId="{AF03C8FF-88AB-8D41-A48C-7FBE56074648}" type="pres">
      <dgm:prSet presAssocID="{7E943BCE-66A0-3245-A139-B87FBCC11BDF}" presName="node" presStyleLbl="node1" presStyleIdx="2" presStyleCnt="3">
        <dgm:presLayoutVars>
          <dgm:bulletEnabled val="1"/>
        </dgm:presLayoutVars>
      </dgm:prSet>
      <dgm:spPr/>
      <dgm:t>
        <a:bodyPr/>
        <a:lstStyle/>
        <a:p>
          <a:endParaRPr lang="es-ES_tradnl"/>
        </a:p>
      </dgm:t>
    </dgm:pt>
  </dgm:ptLst>
  <dgm:cxnLst>
    <dgm:cxn modelId="{C8744EAE-9F58-334E-80B8-4077AE21C43A}" type="presOf" srcId="{7E943BCE-66A0-3245-A139-B87FBCC11BDF}" destId="{AF03C8FF-88AB-8D41-A48C-7FBE56074648}" srcOrd="0" destOrd="0" presId="urn:microsoft.com/office/officeart/2005/8/layout/process1"/>
    <dgm:cxn modelId="{0925C99A-41A6-7347-B274-EC3F7D7CBCD0}" type="presOf" srcId="{633CC207-4BF7-FD4E-A11B-8BB25C0450FF}" destId="{8E8C07E9-989C-1540-88EB-7FE760373A76}" srcOrd="0" destOrd="0" presId="urn:microsoft.com/office/officeart/2005/8/layout/process1"/>
    <dgm:cxn modelId="{5C027D4C-F387-3D44-9BE6-38D5FA9223AA}" srcId="{0F93E064-5D58-A142-B1AE-17DF11A9ABDD}" destId="{CB3CEF41-34C6-C34D-AE24-3E6A91B77470}" srcOrd="1" destOrd="0" parTransId="{5423E9D2-830D-0442-A1B3-5F1A4F17E1AE}" sibTransId="{79167974-0401-BD46-A019-6499CB0409F0}"/>
    <dgm:cxn modelId="{E51287B6-85B5-1349-81AC-8B328922BA06}" type="presOf" srcId="{CB3CEF41-34C6-C34D-AE24-3E6A91B77470}" destId="{FB60B0DB-D8CB-2044-BA37-5F188EF18846}" srcOrd="0" destOrd="0" presId="urn:microsoft.com/office/officeart/2005/8/layout/process1"/>
    <dgm:cxn modelId="{BB89B0C1-EC2C-FE45-B208-8E9B0693C22E}" srcId="{0F93E064-5D58-A142-B1AE-17DF11A9ABDD}" destId="{633CC207-4BF7-FD4E-A11B-8BB25C0450FF}" srcOrd="0" destOrd="0" parTransId="{BFFA09C0-3425-D048-AEF2-7323B338DE99}" sibTransId="{F97FBFA4-4C22-7740-B6F2-2A7BDCCC604C}"/>
    <dgm:cxn modelId="{291DED60-9F08-DA41-BFBD-FC31D92277CB}" srcId="{0F93E064-5D58-A142-B1AE-17DF11A9ABDD}" destId="{7E943BCE-66A0-3245-A139-B87FBCC11BDF}" srcOrd="2" destOrd="0" parTransId="{CC70814D-9D31-264A-862A-2278EBB1BCC3}" sibTransId="{6BC4143D-7A2A-074C-BC2D-44E5B88138BC}"/>
    <dgm:cxn modelId="{6D58191D-26DA-B24E-9FEB-E5B6146A95DE}" type="presOf" srcId="{F97FBFA4-4C22-7740-B6F2-2A7BDCCC604C}" destId="{B0DCD71F-B3B4-9F42-8A98-7294ABC5A30C}" srcOrd="1" destOrd="0" presId="urn:microsoft.com/office/officeart/2005/8/layout/process1"/>
    <dgm:cxn modelId="{82CD5210-8FBD-4843-918D-A660DBC52748}" type="presOf" srcId="{79167974-0401-BD46-A019-6499CB0409F0}" destId="{762C1CA5-16E7-CA49-B763-4A9F6E92E76D}" srcOrd="0" destOrd="0" presId="urn:microsoft.com/office/officeart/2005/8/layout/process1"/>
    <dgm:cxn modelId="{74F3212C-0993-0A48-A987-F6A6BD5BC933}" type="presOf" srcId="{F97FBFA4-4C22-7740-B6F2-2A7BDCCC604C}" destId="{B3FC79F7-96B9-B44E-9B4A-E4C52328EB4D}" srcOrd="0" destOrd="0" presId="urn:microsoft.com/office/officeart/2005/8/layout/process1"/>
    <dgm:cxn modelId="{69E97E63-6CA7-B946-B7D2-977467BBAF29}" type="presOf" srcId="{79167974-0401-BD46-A019-6499CB0409F0}" destId="{0E358F92-8833-CD4A-B8C0-1B44762EF125}" srcOrd="1" destOrd="0" presId="urn:microsoft.com/office/officeart/2005/8/layout/process1"/>
    <dgm:cxn modelId="{DE722261-D6C0-D649-AA7C-D45A2A5009F1}" type="presOf" srcId="{0F93E064-5D58-A142-B1AE-17DF11A9ABDD}" destId="{91C4D785-7F64-AA41-B03F-7FB5E003F44F}" srcOrd="0" destOrd="0" presId="urn:microsoft.com/office/officeart/2005/8/layout/process1"/>
    <dgm:cxn modelId="{DF8E5140-3235-234E-A8F5-00FD44EAA19F}" type="presParOf" srcId="{91C4D785-7F64-AA41-B03F-7FB5E003F44F}" destId="{8E8C07E9-989C-1540-88EB-7FE760373A76}" srcOrd="0" destOrd="0" presId="urn:microsoft.com/office/officeart/2005/8/layout/process1"/>
    <dgm:cxn modelId="{0BB58BEE-23D1-B04E-8338-60FFAAE724F8}" type="presParOf" srcId="{91C4D785-7F64-AA41-B03F-7FB5E003F44F}" destId="{B3FC79F7-96B9-B44E-9B4A-E4C52328EB4D}" srcOrd="1" destOrd="0" presId="urn:microsoft.com/office/officeart/2005/8/layout/process1"/>
    <dgm:cxn modelId="{9E2E0D3F-A815-5C44-898E-CE525AB6D03E}" type="presParOf" srcId="{B3FC79F7-96B9-B44E-9B4A-E4C52328EB4D}" destId="{B0DCD71F-B3B4-9F42-8A98-7294ABC5A30C}" srcOrd="0" destOrd="0" presId="urn:microsoft.com/office/officeart/2005/8/layout/process1"/>
    <dgm:cxn modelId="{05472007-5A3D-3547-86B3-B9235066C846}" type="presParOf" srcId="{91C4D785-7F64-AA41-B03F-7FB5E003F44F}" destId="{FB60B0DB-D8CB-2044-BA37-5F188EF18846}" srcOrd="2" destOrd="0" presId="urn:microsoft.com/office/officeart/2005/8/layout/process1"/>
    <dgm:cxn modelId="{2A52423B-AC3E-274C-AF47-F45C2D5F79D0}" type="presParOf" srcId="{91C4D785-7F64-AA41-B03F-7FB5E003F44F}" destId="{762C1CA5-16E7-CA49-B763-4A9F6E92E76D}" srcOrd="3" destOrd="0" presId="urn:microsoft.com/office/officeart/2005/8/layout/process1"/>
    <dgm:cxn modelId="{FC1665D1-C280-9840-B1BD-A19C6C741222}" type="presParOf" srcId="{762C1CA5-16E7-CA49-B763-4A9F6E92E76D}" destId="{0E358F92-8833-CD4A-B8C0-1B44762EF125}" srcOrd="0" destOrd="0" presId="urn:microsoft.com/office/officeart/2005/8/layout/process1"/>
    <dgm:cxn modelId="{2BA1135E-E079-5845-B571-60DAE6482F05}" type="presParOf" srcId="{91C4D785-7F64-AA41-B03F-7FB5E003F44F}" destId="{AF03C8FF-88AB-8D41-A48C-7FBE56074648}"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E09E83-4C6B-374E-929D-89F47A368FF8}">
      <dsp:nvSpPr>
        <dsp:cNvPr id="0" name=""/>
        <dsp:cNvSpPr/>
      </dsp:nvSpPr>
      <dsp:spPr>
        <a:xfrm>
          <a:off x="0" y="0"/>
          <a:ext cx="6910387" cy="0"/>
        </a:xfrm>
        <a:prstGeom prst="lin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DFB673-6F7E-EF40-BD18-922DF524036F}">
      <dsp:nvSpPr>
        <dsp:cNvPr id="0" name=""/>
        <dsp:cNvSpPr/>
      </dsp:nvSpPr>
      <dsp:spPr>
        <a:xfrm>
          <a:off x="0" y="0"/>
          <a:ext cx="6910387" cy="12628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ES_tradnl" sz="1600" kern="1200" dirty="0">
              <a:latin typeface="Century Gothic" charset="0"/>
              <a:ea typeface="Century Gothic" charset="0"/>
              <a:cs typeface="Century Gothic" charset="0"/>
            </a:rPr>
            <a:t>El presente material tiene como propósito poner en práctica  las habilidades del pensamiento en los estudiantes, así cómo desarrollar un proyecto de diseño.</a:t>
          </a:r>
          <a:endParaRPr lang="en-US" sz="1600" kern="1200" dirty="0">
            <a:latin typeface="Century Gothic" charset="0"/>
            <a:ea typeface="Century Gothic" charset="0"/>
            <a:cs typeface="Century Gothic" charset="0"/>
          </a:endParaRPr>
        </a:p>
      </dsp:txBody>
      <dsp:txXfrm>
        <a:off x="0" y="0"/>
        <a:ext cx="6910387" cy="1262856"/>
      </dsp:txXfrm>
    </dsp:sp>
    <dsp:sp modelId="{C1A560AD-CB00-4C48-8CA3-7946F748CE5D}">
      <dsp:nvSpPr>
        <dsp:cNvPr id="0" name=""/>
        <dsp:cNvSpPr/>
      </dsp:nvSpPr>
      <dsp:spPr>
        <a:xfrm>
          <a:off x="0" y="1262856"/>
          <a:ext cx="6910387"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739E5B-21CF-5544-9C12-DD88C5F767BE}">
      <dsp:nvSpPr>
        <dsp:cNvPr id="0" name=""/>
        <dsp:cNvSpPr/>
      </dsp:nvSpPr>
      <dsp:spPr>
        <a:xfrm>
          <a:off x="0" y="1262856"/>
          <a:ext cx="6910387" cy="12628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ES_tradnl" sz="1600" kern="1200" dirty="0">
              <a:latin typeface="Century Gothic" charset="0"/>
              <a:ea typeface="Century Gothic" charset="0"/>
              <a:cs typeface="Century Gothic" charset="0"/>
            </a:rPr>
            <a:t>Este material puede ser empleado de manera conjunta con la presentación de material didáctico del mismo nombre que corresponde a la misma unidad (Unidad 1. </a:t>
          </a:r>
          <a:r>
            <a:rPr lang="es-MX" sz="1600" kern="1200" dirty="0">
              <a:latin typeface="Century Gothic" charset="0"/>
              <a:ea typeface="Century Gothic" charset="0"/>
              <a:cs typeface="Century Gothic" charset="0"/>
            </a:rPr>
            <a:t>Introducción al pensamiento creativo-proyectual. </a:t>
          </a:r>
          <a:r>
            <a:rPr lang="es-ES_tradnl" sz="1600" kern="1200" dirty="0">
              <a:latin typeface="Century Gothic" charset="0"/>
              <a:ea typeface="Century Gothic" charset="0"/>
              <a:cs typeface="Century Gothic" charset="0"/>
            </a:rPr>
            <a:t>Tema 1.2 </a:t>
          </a:r>
          <a:r>
            <a:rPr lang="es-ES" sz="1600" kern="1200" dirty="0">
              <a:latin typeface="Century Gothic" charset="0"/>
              <a:ea typeface="Century Gothic" charset="0"/>
              <a:cs typeface="Century Gothic" charset="0"/>
            </a:rPr>
            <a:t>Habilidades </a:t>
          </a:r>
          <a:r>
            <a:rPr lang="es-ES_tradnl" sz="1600" kern="1200" dirty="0">
              <a:latin typeface="Century Gothic" charset="0"/>
              <a:ea typeface="Century Gothic" charset="0"/>
              <a:cs typeface="Century Gothic" charset="0"/>
            </a:rPr>
            <a:t>del pensamiento) desarrollado para el plan 2015.</a:t>
          </a:r>
          <a:endParaRPr lang="en-US" sz="1600" kern="1200" dirty="0">
            <a:latin typeface="Century Gothic" charset="0"/>
            <a:ea typeface="Century Gothic" charset="0"/>
            <a:cs typeface="Century Gothic" charset="0"/>
          </a:endParaRPr>
        </a:p>
      </dsp:txBody>
      <dsp:txXfrm>
        <a:off x="0" y="1262856"/>
        <a:ext cx="6910387" cy="1262856"/>
      </dsp:txXfrm>
    </dsp:sp>
    <dsp:sp modelId="{3F575E61-001C-1E4B-B4BC-9914F8667F78}">
      <dsp:nvSpPr>
        <dsp:cNvPr id="0" name=""/>
        <dsp:cNvSpPr/>
      </dsp:nvSpPr>
      <dsp:spPr>
        <a:xfrm>
          <a:off x="0" y="2525712"/>
          <a:ext cx="6910387" cy="0"/>
        </a:xfrm>
        <a:prstGeom prst="line">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4E1FEF4-B3E6-4B42-9797-2891756FEEA5}">
      <dsp:nvSpPr>
        <dsp:cNvPr id="0" name=""/>
        <dsp:cNvSpPr/>
      </dsp:nvSpPr>
      <dsp:spPr>
        <a:xfrm>
          <a:off x="0" y="2525712"/>
          <a:ext cx="6910387" cy="12628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ES_tradnl" sz="1600" kern="1200" dirty="0">
              <a:latin typeface="Century Gothic" charset="0"/>
              <a:ea typeface="Century Gothic" charset="0"/>
              <a:cs typeface="Century Gothic" charset="0"/>
            </a:rPr>
            <a:t>Presenta de manera ordenada los pasos  relacionados con los elementos de fundamentos del diseño para conformar un proyecto.</a:t>
          </a:r>
          <a:endParaRPr lang="en-US" sz="1600" kern="1200" dirty="0">
            <a:latin typeface="Century Gothic" charset="0"/>
            <a:ea typeface="Century Gothic" charset="0"/>
            <a:cs typeface="Century Gothic" charset="0"/>
          </a:endParaRPr>
        </a:p>
      </dsp:txBody>
      <dsp:txXfrm>
        <a:off x="0" y="2525712"/>
        <a:ext cx="6910387" cy="1262856"/>
      </dsp:txXfrm>
    </dsp:sp>
    <dsp:sp modelId="{2D1827C2-9943-5D43-90D9-B497AEA8A8EA}">
      <dsp:nvSpPr>
        <dsp:cNvPr id="0" name=""/>
        <dsp:cNvSpPr/>
      </dsp:nvSpPr>
      <dsp:spPr>
        <a:xfrm>
          <a:off x="0" y="3788568"/>
          <a:ext cx="6910387" cy="0"/>
        </a:xfrm>
        <a:prstGeom prst="line">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66C340-D96D-294F-9B91-E352AD1331E1}">
      <dsp:nvSpPr>
        <dsp:cNvPr id="0" name=""/>
        <dsp:cNvSpPr/>
      </dsp:nvSpPr>
      <dsp:spPr>
        <a:xfrm>
          <a:off x="0" y="3788568"/>
          <a:ext cx="6910387" cy="12628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ES_tradnl" sz="1600" kern="1200" dirty="0">
              <a:latin typeface="Century Gothic" charset="0"/>
              <a:ea typeface="Century Gothic" charset="0"/>
              <a:cs typeface="Century Gothic" charset="0"/>
            </a:rPr>
            <a:t>Este material deberá ayudar a propiciar el aprendizaje significativo, atendiendo el proceso creativo proyectual de acuerdo al andamiaje de cada estudiante.</a:t>
          </a:r>
          <a:endParaRPr lang="en-US" sz="1600" kern="1200" dirty="0">
            <a:latin typeface="Century Gothic" charset="0"/>
            <a:ea typeface="Century Gothic" charset="0"/>
            <a:cs typeface="Century Gothic" charset="0"/>
          </a:endParaRPr>
        </a:p>
      </dsp:txBody>
      <dsp:txXfrm>
        <a:off x="0" y="3788568"/>
        <a:ext cx="6910387" cy="12628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989376-F3C5-2347-8824-74593608CEB4}">
      <dsp:nvSpPr>
        <dsp:cNvPr id="0" name=""/>
        <dsp:cNvSpPr/>
      </dsp:nvSpPr>
      <dsp:spPr>
        <a:xfrm>
          <a:off x="0" y="462"/>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CB394D-E30B-3E40-8638-FD4BF0EB80F6}">
      <dsp:nvSpPr>
        <dsp:cNvPr id="0" name=""/>
        <dsp:cNvSpPr/>
      </dsp:nvSpPr>
      <dsp:spPr>
        <a:xfrm>
          <a:off x="0" y="462"/>
          <a:ext cx="10058399" cy="75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s-ES_tradnl" sz="1500" kern="1200" dirty="0">
              <a:latin typeface="Century Gothic" charset="0"/>
              <a:ea typeface="Century Gothic" charset="0"/>
              <a:cs typeface="Century Gothic" charset="0"/>
            </a:rPr>
            <a:t>La información contenida en este material es el resultado de la práctica educativa en la línea de diseño esencialmente en la primera parte de la formación de un diseñador industrial y en el periodo básico de estudios.</a:t>
          </a:r>
          <a:endParaRPr lang="en-US" sz="1500" kern="1200" dirty="0">
            <a:latin typeface="Century Gothic" charset="0"/>
            <a:ea typeface="Century Gothic" charset="0"/>
            <a:cs typeface="Century Gothic" charset="0"/>
          </a:endParaRPr>
        </a:p>
      </dsp:txBody>
      <dsp:txXfrm>
        <a:off x="0" y="462"/>
        <a:ext cx="10058399" cy="757031"/>
      </dsp:txXfrm>
    </dsp:sp>
    <dsp:sp modelId="{3EB384B5-73C4-E24A-921F-10A8114B4A23}">
      <dsp:nvSpPr>
        <dsp:cNvPr id="0" name=""/>
        <dsp:cNvSpPr/>
      </dsp:nvSpPr>
      <dsp:spPr>
        <a:xfrm>
          <a:off x="0" y="757493"/>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FE2F3A-9960-F14B-B3E2-FBEDD33F0F88}">
      <dsp:nvSpPr>
        <dsp:cNvPr id="0" name=""/>
        <dsp:cNvSpPr/>
      </dsp:nvSpPr>
      <dsp:spPr>
        <a:xfrm>
          <a:off x="0" y="757493"/>
          <a:ext cx="10058399" cy="75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s-ES_tradnl" sz="1500" kern="1200">
              <a:latin typeface="Century Gothic" charset="0"/>
              <a:ea typeface="Century Gothic" charset="0"/>
              <a:cs typeface="Century Gothic" charset="0"/>
            </a:rPr>
            <a:t>Con este material el docente vincula elementos de las habilidades del pensamiento de las bases del diseño en una sola temática que poco a poco va complementando. </a:t>
          </a:r>
          <a:endParaRPr lang="en-US" sz="1500" kern="1200">
            <a:latin typeface="Century Gothic" charset="0"/>
            <a:ea typeface="Century Gothic" charset="0"/>
            <a:cs typeface="Century Gothic" charset="0"/>
          </a:endParaRPr>
        </a:p>
      </dsp:txBody>
      <dsp:txXfrm>
        <a:off x="0" y="757493"/>
        <a:ext cx="10058399" cy="757031"/>
      </dsp:txXfrm>
    </dsp:sp>
    <dsp:sp modelId="{23F683CC-8E8A-4040-9B05-FE4BECF4FA5D}">
      <dsp:nvSpPr>
        <dsp:cNvPr id="0" name=""/>
        <dsp:cNvSpPr/>
      </dsp:nvSpPr>
      <dsp:spPr>
        <a:xfrm>
          <a:off x="0" y="1514524"/>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C1B303-F1FC-FE4C-B067-66ABF6029EC6}">
      <dsp:nvSpPr>
        <dsp:cNvPr id="0" name=""/>
        <dsp:cNvSpPr/>
      </dsp:nvSpPr>
      <dsp:spPr>
        <a:xfrm>
          <a:off x="0" y="1514524"/>
          <a:ext cx="10058399" cy="75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s-ES_tradnl" sz="1500" kern="1200">
              <a:latin typeface="Century Gothic" charset="0"/>
              <a:ea typeface="Century Gothic" charset="0"/>
              <a:cs typeface="Century Gothic" charset="0"/>
            </a:rPr>
            <a:t>Siendo de suma importancia para ejemplificar y para conformar un proyecto de diseño contenido en la unidad de competencia 1. Bases del diseño para el plan de estudios 2015 de la licenciatura en diseño industrial.</a:t>
          </a:r>
          <a:endParaRPr lang="en-US" sz="1500" kern="1200">
            <a:latin typeface="Century Gothic" charset="0"/>
            <a:ea typeface="Century Gothic" charset="0"/>
            <a:cs typeface="Century Gothic" charset="0"/>
          </a:endParaRPr>
        </a:p>
      </dsp:txBody>
      <dsp:txXfrm>
        <a:off x="0" y="1514524"/>
        <a:ext cx="10058399" cy="757031"/>
      </dsp:txXfrm>
    </dsp:sp>
    <dsp:sp modelId="{587C510C-F0ED-CC4F-AC2E-295C76C08F1E}">
      <dsp:nvSpPr>
        <dsp:cNvPr id="0" name=""/>
        <dsp:cNvSpPr/>
      </dsp:nvSpPr>
      <dsp:spPr>
        <a:xfrm>
          <a:off x="0" y="2271555"/>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CA8F0A-DAFB-EE45-B23E-FA70304AA9FA}">
      <dsp:nvSpPr>
        <dsp:cNvPr id="0" name=""/>
        <dsp:cNvSpPr/>
      </dsp:nvSpPr>
      <dsp:spPr>
        <a:xfrm>
          <a:off x="0" y="2271555"/>
          <a:ext cx="10058399" cy="75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s-ES_tradnl" sz="1500" kern="1200">
              <a:latin typeface="Century Gothic" charset="0"/>
              <a:ea typeface="Century Gothic" charset="0"/>
              <a:cs typeface="Century Gothic" charset="0"/>
            </a:rPr>
            <a:t>Presenta láminas de conceptos y gráficos donde el docente puede ir relacionándolos con ejemplos gráficos o físicos e ir referenciando con el alumno.</a:t>
          </a:r>
          <a:endParaRPr lang="en-US" sz="1500" kern="1200">
            <a:latin typeface="Century Gothic" charset="0"/>
            <a:ea typeface="Century Gothic" charset="0"/>
            <a:cs typeface="Century Gothic" charset="0"/>
          </a:endParaRPr>
        </a:p>
      </dsp:txBody>
      <dsp:txXfrm>
        <a:off x="0" y="2271555"/>
        <a:ext cx="10058399" cy="757031"/>
      </dsp:txXfrm>
    </dsp:sp>
    <dsp:sp modelId="{4CA4F705-2C3F-8E40-BB69-993305EDB5D6}">
      <dsp:nvSpPr>
        <dsp:cNvPr id="0" name=""/>
        <dsp:cNvSpPr/>
      </dsp:nvSpPr>
      <dsp:spPr>
        <a:xfrm>
          <a:off x="0" y="3028586"/>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4464B7-60C3-9E44-8926-C04891888605}">
      <dsp:nvSpPr>
        <dsp:cNvPr id="0" name=""/>
        <dsp:cNvSpPr/>
      </dsp:nvSpPr>
      <dsp:spPr>
        <a:xfrm>
          <a:off x="0" y="3028586"/>
          <a:ext cx="10058399" cy="75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s-ES_tradnl" sz="1500" kern="1200" dirty="0">
              <a:latin typeface="Century Gothic" charset="0"/>
              <a:ea typeface="Century Gothic" charset="0"/>
              <a:cs typeface="Century Gothic" charset="0"/>
            </a:rPr>
            <a:t>Donde el docente deberá plantear ejercicios para evidenciar el conocimiento </a:t>
          </a:r>
          <a:r>
            <a:rPr lang="es-ES_tradnl" sz="1500" kern="1200" dirty="0" smtClean="0">
              <a:latin typeface="Century Gothic" charset="0"/>
              <a:ea typeface="Century Gothic" charset="0"/>
              <a:cs typeface="Century Gothic" charset="0"/>
            </a:rPr>
            <a:t>presentado y conduzca al alumno a la realización del propio proyecto que concluye la unidad de aprendizaje.</a:t>
          </a:r>
          <a:endParaRPr lang="en-US" sz="1500" kern="1200" dirty="0">
            <a:latin typeface="Century Gothic" charset="0"/>
            <a:ea typeface="Century Gothic" charset="0"/>
            <a:cs typeface="Century Gothic" charset="0"/>
          </a:endParaRPr>
        </a:p>
      </dsp:txBody>
      <dsp:txXfrm>
        <a:off x="0" y="3028586"/>
        <a:ext cx="10058399" cy="7570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F761FE-88B0-A54D-8A36-4D47679C35D8}">
      <dsp:nvSpPr>
        <dsp:cNvPr id="0" name=""/>
        <dsp:cNvSpPr/>
      </dsp:nvSpPr>
      <dsp:spPr>
        <a:xfrm>
          <a:off x="426910" y="614"/>
          <a:ext cx="2895481" cy="1737288"/>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_tradnl" sz="2400" kern="1200" dirty="0" smtClean="0"/>
            <a:t>DÍA DE </a:t>
          </a:r>
          <a:r>
            <a:rPr lang="es-ES_tradnl" sz="2400" kern="1200" dirty="0"/>
            <a:t>ESTUDIO </a:t>
          </a:r>
          <a:endParaRPr lang="en-US" sz="2400" kern="1200" dirty="0"/>
        </a:p>
      </dsp:txBody>
      <dsp:txXfrm>
        <a:off x="426910" y="614"/>
        <a:ext cx="2895481" cy="1737288"/>
      </dsp:txXfrm>
    </dsp:sp>
    <dsp:sp modelId="{56E76505-62B2-6F47-94AC-0F4339913EC5}">
      <dsp:nvSpPr>
        <dsp:cNvPr id="0" name=""/>
        <dsp:cNvSpPr/>
      </dsp:nvSpPr>
      <dsp:spPr>
        <a:xfrm>
          <a:off x="3611940" y="614"/>
          <a:ext cx="2895481" cy="1737288"/>
        </a:xfrm>
        <a:prstGeom prst="rect">
          <a:avLst/>
        </a:prstGeom>
        <a:solidFill>
          <a:schemeClr val="accent2">
            <a:hueOff val="7808"/>
            <a:satOff val="-5375"/>
            <a:lumOff val="-137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_tradnl" sz="1100" kern="1200" dirty="0"/>
            <a:t>Se seleccionó el día  viernes como  el de estudio ya que en ese día los trastes que se generar son más, en comparación con otros días, en ese día se llevan a cabo las siguientes actividades:</a:t>
          </a:r>
          <a:endParaRPr lang="en-US" sz="1100" kern="1200" dirty="0"/>
        </a:p>
      </dsp:txBody>
      <dsp:txXfrm>
        <a:off x="3611940" y="614"/>
        <a:ext cx="2895481" cy="1737288"/>
      </dsp:txXfrm>
    </dsp:sp>
    <dsp:sp modelId="{390F1D6B-1E2D-1E4F-9E49-C3A3688646AB}">
      <dsp:nvSpPr>
        <dsp:cNvPr id="0" name=""/>
        <dsp:cNvSpPr/>
      </dsp:nvSpPr>
      <dsp:spPr>
        <a:xfrm>
          <a:off x="6796969" y="614"/>
          <a:ext cx="2895481" cy="1737288"/>
        </a:xfrm>
        <a:prstGeom prst="rect">
          <a:avLst/>
        </a:prstGeom>
        <a:solidFill>
          <a:schemeClr val="accent2">
            <a:hueOff val="15615"/>
            <a:satOff val="-10751"/>
            <a:lumOff val="-274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_tradnl" sz="1100" kern="1200"/>
            <a:t>Por la mañana tres personas van a la escuela por lo que, los trastes sucios del desayuno (3 platos, 3 tazas, cubiertos) son colocados en este lugar a las 8 am. Después a las 9 am que terminan de desayunar dos personas más se integran los trastes restantes para que a las 9:15 empiece la limpieza de los recipientes ocupados. </a:t>
          </a:r>
          <a:endParaRPr lang="en-US" sz="1100" kern="1200"/>
        </a:p>
      </dsp:txBody>
      <dsp:txXfrm>
        <a:off x="6796969" y="614"/>
        <a:ext cx="2895481" cy="1737288"/>
      </dsp:txXfrm>
    </dsp:sp>
    <dsp:sp modelId="{3C35200B-C29F-B24C-AD4B-C2169A5F4592}">
      <dsp:nvSpPr>
        <dsp:cNvPr id="0" name=""/>
        <dsp:cNvSpPr/>
      </dsp:nvSpPr>
      <dsp:spPr>
        <a:xfrm>
          <a:off x="426910" y="2027451"/>
          <a:ext cx="2895481" cy="1737288"/>
        </a:xfrm>
        <a:prstGeom prst="rect">
          <a:avLst/>
        </a:prstGeom>
        <a:solidFill>
          <a:schemeClr val="accent2">
            <a:hueOff val="23423"/>
            <a:satOff val="-16126"/>
            <a:lumOff val="-411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_tradnl" sz="1100" kern="1200"/>
            <a:t>Al medio día son colocados los platos sucios que se ocupan para hacer la comida y permanecen ahí hasta que todos terminamos de comer. A las 3 de la tarde que ya se reúnen todos los platos, vasos y cubiertos de la comida, se llevan aproximadamente a las 3:30 y se ponen a secar en el escurridor. </a:t>
          </a:r>
          <a:endParaRPr lang="en-US" sz="1100" kern="1200"/>
        </a:p>
      </dsp:txBody>
      <dsp:txXfrm>
        <a:off x="426910" y="2027451"/>
        <a:ext cx="2895481" cy="1737288"/>
      </dsp:txXfrm>
    </dsp:sp>
    <dsp:sp modelId="{5863A69A-B857-4D4B-91C3-52448BD1066E}">
      <dsp:nvSpPr>
        <dsp:cNvPr id="0" name=""/>
        <dsp:cNvSpPr/>
      </dsp:nvSpPr>
      <dsp:spPr>
        <a:xfrm>
          <a:off x="3611940" y="2027451"/>
          <a:ext cx="2895481" cy="1737288"/>
        </a:xfrm>
        <a:prstGeom prst="rect">
          <a:avLst/>
        </a:prstGeom>
        <a:solidFill>
          <a:schemeClr val="accent2">
            <a:hueOff val="31230"/>
            <a:satOff val="-21502"/>
            <a:lumOff val="-549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_tradnl" sz="1100" kern="1200"/>
            <a:t>A partir de las 7 de la noche, se reúnen los trastes de la cena, conforme cada uno ingiere sus alimentos. Para finalizar el uso del fregadero, se lavan los trastes de la merienda y se hace una limpieza general del fregadero para eliminar residuos de alimentos que permanecieron en el día. Los platos se dejan escurrir y se secan a la perfección para guardarlos y que el fregadero quede completamente limpio y vacío.</a:t>
          </a:r>
          <a:endParaRPr lang="en-US" sz="1100" kern="1200"/>
        </a:p>
      </dsp:txBody>
      <dsp:txXfrm>
        <a:off x="3611940" y="2027451"/>
        <a:ext cx="2895481" cy="1737288"/>
      </dsp:txXfrm>
    </dsp:sp>
    <dsp:sp modelId="{DB568025-1013-6143-93AC-0870E15011A2}">
      <dsp:nvSpPr>
        <dsp:cNvPr id="0" name=""/>
        <dsp:cNvSpPr/>
      </dsp:nvSpPr>
      <dsp:spPr>
        <a:xfrm>
          <a:off x="6796969" y="2027451"/>
          <a:ext cx="2895481" cy="1737288"/>
        </a:xfrm>
        <a:prstGeom prst="rect">
          <a:avLst/>
        </a:prstGeom>
        <a:solidFill>
          <a:schemeClr val="accent2">
            <a:hueOff val="39038"/>
            <a:satOff val="-26877"/>
            <a:lumOff val="-686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_tradnl" sz="1100" kern="1200"/>
            <a:t>En estos 3 momentos se llegó a la conclusión de que los trastes de la comida son los que más se generan en comparación con los de la mañana y la noche, también se justifica que los viernes la comida que se prepara es más laboriosa que cualquier otro día de la semana, debido a que mi mama, que es la que cocina, decide hacer comidas especiales. A continuación, se desglosara dicha actividad de limpieza, que de igual forma es realizada por mi mamá.</a:t>
          </a:r>
          <a:endParaRPr lang="en-US" sz="1100" kern="1200"/>
        </a:p>
      </dsp:txBody>
      <dsp:txXfrm>
        <a:off x="6796969" y="2027451"/>
        <a:ext cx="2895481" cy="17372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8C07E9-989C-1540-88EB-7FE760373A76}">
      <dsp:nvSpPr>
        <dsp:cNvPr id="0" name=""/>
        <dsp:cNvSpPr/>
      </dsp:nvSpPr>
      <dsp:spPr>
        <a:xfrm>
          <a:off x="6411" y="793619"/>
          <a:ext cx="1916288" cy="1149773"/>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ES_tradnl" sz="3400" kern="1200" dirty="0" smtClean="0"/>
            <a:t>¿Quién?</a:t>
          </a:r>
          <a:endParaRPr lang="es-ES_tradnl" sz="3400" kern="1200" dirty="0"/>
        </a:p>
      </dsp:txBody>
      <dsp:txXfrm>
        <a:off x="40087" y="827295"/>
        <a:ext cx="1848936" cy="1082421"/>
      </dsp:txXfrm>
    </dsp:sp>
    <dsp:sp modelId="{B3FC79F7-96B9-B44E-9B4A-E4C52328EB4D}">
      <dsp:nvSpPr>
        <dsp:cNvPr id="0" name=""/>
        <dsp:cNvSpPr/>
      </dsp:nvSpPr>
      <dsp:spPr>
        <a:xfrm>
          <a:off x="2114328" y="1130886"/>
          <a:ext cx="406253" cy="475239"/>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ES_tradnl" sz="2000" kern="1200"/>
        </a:p>
      </dsp:txBody>
      <dsp:txXfrm>
        <a:off x="2114328" y="1225934"/>
        <a:ext cx="284377" cy="285143"/>
      </dsp:txXfrm>
    </dsp:sp>
    <dsp:sp modelId="{FB60B0DB-D8CB-2044-BA37-5F188EF18846}">
      <dsp:nvSpPr>
        <dsp:cNvPr id="0" name=""/>
        <dsp:cNvSpPr/>
      </dsp:nvSpPr>
      <dsp:spPr>
        <a:xfrm>
          <a:off x="2689215" y="793619"/>
          <a:ext cx="1916288" cy="1149773"/>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ES_tradnl" sz="3400" kern="1200" dirty="0" smtClean="0"/>
            <a:t>¿Dónde?</a:t>
          </a:r>
          <a:endParaRPr lang="es-ES_tradnl" sz="3400" kern="1200" dirty="0"/>
        </a:p>
      </dsp:txBody>
      <dsp:txXfrm>
        <a:off x="2722891" y="827295"/>
        <a:ext cx="1848936" cy="1082421"/>
      </dsp:txXfrm>
    </dsp:sp>
    <dsp:sp modelId="{762C1CA5-16E7-CA49-B763-4A9F6E92E76D}">
      <dsp:nvSpPr>
        <dsp:cNvPr id="0" name=""/>
        <dsp:cNvSpPr/>
      </dsp:nvSpPr>
      <dsp:spPr>
        <a:xfrm>
          <a:off x="4797132" y="1130886"/>
          <a:ext cx="406253" cy="475239"/>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ES_tradnl" sz="2000" kern="1200"/>
        </a:p>
      </dsp:txBody>
      <dsp:txXfrm>
        <a:off x="4797132" y="1225934"/>
        <a:ext cx="284377" cy="285143"/>
      </dsp:txXfrm>
    </dsp:sp>
    <dsp:sp modelId="{AF03C8FF-88AB-8D41-A48C-7FBE56074648}">
      <dsp:nvSpPr>
        <dsp:cNvPr id="0" name=""/>
        <dsp:cNvSpPr/>
      </dsp:nvSpPr>
      <dsp:spPr>
        <a:xfrm>
          <a:off x="5372019" y="793619"/>
          <a:ext cx="1916288" cy="1149773"/>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ES_tradnl" sz="3400" kern="1200" dirty="0" smtClean="0"/>
            <a:t>¿Qué?</a:t>
          </a:r>
          <a:endParaRPr lang="es-ES_tradnl" sz="3400" kern="1200" dirty="0"/>
        </a:p>
      </dsp:txBody>
      <dsp:txXfrm>
        <a:off x="5405695" y="827295"/>
        <a:ext cx="1848936" cy="108242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3406F4-8FCF-EC41-A06D-699658415153}" type="datetimeFigureOut">
              <a:rPr lang="es-ES_tradnl" smtClean="0"/>
              <a:t>17/10/17</a:t>
            </a:fld>
            <a:endParaRPr lang="es-ES_tradn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D9FE01-E55E-C54B-808E-83BB2197894B}" type="slidenum">
              <a:rPr lang="es-ES_tradnl" smtClean="0"/>
              <a:t>‹Nr.›</a:t>
            </a:fld>
            <a:endParaRPr lang="es-ES_tradnl"/>
          </a:p>
        </p:txBody>
      </p:sp>
    </p:spTree>
    <p:extLst>
      <p:ext uri="{BB962C8B-B14F-4D97-AF65-F5344CB8AC3E}">
        <p14:creationId xmlns:p14="http://schemas.microsoft.com/office/powerpoint/2010/main" val="73671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DFD9FE01-E55E-C54B-808E-83BB2197894B}" type="slidenum">
              <a:rPr lang="es-ES_tradnl" smtClean="0"/>
              <a:t>0</a:t>
            </a:fld>
            <a:endParaRPr lang="es-ES_tradnl"/>
          </a:p>
        </p:txBody>
      </p:sp>
    </p:spTree>
    <p:extLst>
      <p:ext uri="{BB962C8B-B14F-4D97-AF65-F5344CB8AC3E}">
        <p14:creationId xmlns:p14="http://schemas.microsoft.com/office/powerpoint/2010/main" val="1129978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DFD9FE01-E55E-C54B-808E-83BB2197894B}" type="slidenum">
              <a:rPr lang="es-ES_tradnl" smtClean="0"/>
              <a:t>3</a:t>
            </a:fld>
            <a:endParaRPr lang="es-ES_tradnl"/>
          </a:p>
        </p:txBody>
      </p:sp>
    </p:spTree>
    <p:extLst>
      <p:ext uri="{BB962C8B-B14F-4D97-AF65-F5344CB8AC3E}">
        <p14:creationId xmlns:p14="http://schemas.microsoft.com/office/powerpoint/2010/main" val="1746341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DFD9FE01-E55E-C54B-808E-83BB2197894B}" type="slidenum">
              <a:rPr lang="es-ES_tradnl" smtClean="0"/>
              <a:t>6</a:t>
            </a:fld>
            <a:endParaRPr lang="es-ES_tradnl"/>
          </a:p>
        </p:txBody>
      </p:sp>
    </p:spTree>
    <p:extLst>
      <p:ext uri="{BB962C8B-B14F-4D97-AF65-F5344CB8AC3E}">
        <p14:creationId xmlns:p14="http://schemas.microsoft.com/office/powerpoint/2010/main" val="531656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DFD9FE01-E55E-C54B-808E-83BB2197894B}" type="slidenum">
              <a:rPr lang="es-ES_tradnl" smtClean="0"/>
              <a:t>23</a:t>
            </a:fld>
            <a:endParaRPr lang="es-ES_tradnl"/>
          </a:p>
        </p:txBody>
      </p:sp>
    </p:spTree>
    <p:extLst>
      <p:ext uri="{BB962C8B-B14F-4D97-AF65-F5344CB8AC3E}">
        <p14:creationId xmlns:p14="http://schemas.microsoft.com/office/powerpoint/2010/main" val="1926732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_tradnl" smtClean="0"/>
              <a:t>Clic para editar título</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EB638DA-FA73-EA4B-88D0-98C3660DD589}" type="datetime1">
              <a:rPr lang="es-MX" smtClean="0"/>
              <a:t>17/10/17</a:t>
            </a:fld>
            <a:endParaRPr lang="en-US" dirty="0"/>
          </a:p>
        </p:txBody>
      </p:sp>
      <p:sp>
        <p:nvSpPr>
          <p:cNvPr id="5" name="Footer Placeholder 4"/>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A3FAEEBB-560B-224B-8767-C13E7C996145}" type="datetime1">
              <a:rPr lang="es-MX" smtClean="0"/>
              <a:t>17/10/17</a:t>
            </a:fld>
            <a:endParaRPr lang="en-US" dirty="0"/>
          </a:p>
        </p:txBody>
      </p:sp>
      <p:sp>
        <p:nvSpPr>
          <p:cNvPr id="5" name="Footer Placeholder 4"/>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9C9C6F41-768F-C443-8C9B-E0C7BE1594E8}" type="datetime1">
              <a:rPr lang="es-MX" smtClean="0"/>
              <a:t>17/10/17</a:t>
            </a:fld>
            <a:endParaRPr lang="en-US" dirty="0"/>
          </a:p>
        </p:txBody>
      </p:sp>
      <p:sp>
        <p:nvSpPr>
          <p:cNvPr id="5" name="Footer Placeholder 4"/>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_tradnl" smtClean="0"/>
              <a:t>Clic para editar título</a:t>
            </a:r>
            <a:endParaRPr lang="en-US" dirty="0"/>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28ABB726-AE76-B244-AD70-98AE280BB10D}" type="datetime1">
              <a:rPr lang="es-MX" smtClean="0"/>
              <a:t>17/10/17</a:t>
            </a:fld>
            <a:endParaRPr lang="en-US" dirty="0"/>
          </a:p>
        </p:txBody>
      </p:sp>
      <p:sp>
        <p:nvSpPr>
          <p:cNvPr id="5" name="Footer Placeholder 4"/>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_tradnl" smtClean="0"/>
              <a:t>Clic para editar título</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40AA6611-EB3C-AD4F-AAE1-F3DD052033B3}" type="datetime1">
              <a:rPr lang="es-MX" smtClean="0"/>
              <a:t>17/10/17</a:t>
            </a:fld>
            <a:endParaRPr lang="en-US" dirty="0"/>
          </a:p>
        </p:txBody>
      </p:sp>
      <p:sp>
        <p:nvSpPr>
          <p:cNvPr id="5" name="Footer Placeholder 4"/>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_tradnl" smtClean="0"/>
              <a:t>Clic para editar título</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fld id="{97F5D74E-62A9-E146-ACA0-9C38EEFAE1E3}" type="datetime1">
              <a:rPr lang="es-MX" smtClean="0"/>
              <a:t>17/10/17</a:t>
            </a:fld>
            <a:endParaRPr lang="en-US" dirty="0"/>
          </a:p>
        </p:txBody>
      </p:sp>
      <p:sp>
        <p:nvSpPr>
          <p:cNvPr id="6" name="Footer Placeholder 5"/>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_tradnl" smtClean="0"/>
              <a:t>Clic para editar título</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fld id="{52FE9D74-C654-1947-B206-1174BEE143B5}" type="datetime1">
              <a:rPr lang="es-MX" smtClean="0"/>
              <a:t>17/10/17</a:t>
            </a:fld>
            <a:endParaRPr lang="en-US" dirty="0"/>
          </a:p>
        </p:txBody>
      </p:sp>
      <p:sp>
        <p:nvSpPr>
          <p:cNvPr id="8" name="Footer Placeholder 7"/>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Date Placeholder 2"/>
          <p:cNvSpPr>
            <a:spLocks noGrp="1"/>
          </p:cNvSpPr>
          <p:nvPr>
            <p:ph type="dt" sz="half" idx="10"/>
          </p:nvPr>
        </p:nvSpPr>
        <p:spPr/>
        <p:txBody>
          <a:bodyPr/>
          <a:lstStyle/>
          <a:p>
            <a:fld id="{E7D5EECD-BAFC-AE46-B76A-F1FFCBE446F0}" type="datetime1">
              <a:rPr lang="es-MX" smtClean="0"/>
              <a:t>17/10/17</a:t>
            </a:fld>
            <a:endParaRPr lang="en-US" dirty="0"/>
          </a:p>
        </p:txBody>
      </p:sp>
      <p:sp>
        <p:nvSpPr>
          <p:cNvPr id="4" name="Footer Placeholder 3"/>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8CE4AF7-D6C4-4E46-A552-E49B4EBC3E89}" type="datetime1">
              <a:rPr lang="es-MX" smtClean="0"/>
              <a:t>17/10/17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LDI Anabel Ibarra Zimbrón / Proyecto-HABILIDADES DEL PENSAMIENTO-u.a. bases del diseño/LDI-FAD-UAEMEX/PLAN 2015</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_tradnl" smtClean="0"/>
              <a:t>Clic para editar título</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24AF669-D55E-9941-82E2-4AC5C7FD85FE}" type="datetime1">
              <a:rPr lang="es-MX" smtClean="0"/>
              <a:t>17/10/17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LDI Anabel Ibarra Zimbrón / Proyecto-HABILIDADES DEL PENSAMIENTO-u.a. bases del diseño/LDI-FAD-UAEMEX/PLAN 2015</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_tradnl" smtClean="0"/>
              <a:t>Clic para editar título</a:t>
            </a:r>
            <a:endParaRPr lang="en-US" dirty="0"/>
          </a:p>
        </p:txBody>
      </p:sp>
      <p:sp>
        <p:nvSpPr>
          <p:cNvPr id="3" name="Picture Placeholder 2"/>
          <p:cNvSpPr>
            <a:spLocks noGrp="1" noChangeAspect="1"/>
          </p:cNvSpPr>
          <p:nvPr>
            <p:ph type="pic" idx="1"/>
          </p:nvPr>
        </p:nvSpPr>
        <p:spPr>
          <a:xfrm>
            <a:off x="15" y="0"/>
            <a:ext cx="12191985" cy="4915076"/>
          </a:xfrm>
          <a:solidFill>
            <a:schemeClr val="accent3"/>
          </a:solid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agregarla</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956489AC-85DB-C64E-AD65-83B18A4FD07A}" type="datetime1">
              <a:rPr lang="es-MX" smtClean="0"/>
              <a:t>17/10/17</a:t>
            </a:fld>
            <a:endParaRPr lang="en-US" dirty="0"/>
          </a:p>
        </p:txBody>
      </p:sp>
      <p:sp>
        <p:nvSpPr>
          <p:cNvPr id="6" name="Footer Placeholder 5"/>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BC0475D-3800-3A47-A6A2-0E95229D3014}" type="datetime1">
              <a:rPr lang="es-MX" smtClean="0"/>
              <a:t>17/10/17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LDI Anabel Ibarra Zimbrón / Proyecto-HABILIDADES DEL PENSAMIENTO-u.a. bases del diseño/LDI-FAD-UAEMEX/PLAN 2015</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‹Nr.›</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gi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9.xml"/><Relationship Id="rId2" Type="http://schemas.openxmlformats.org/officeDocument/2006/relationships/diagramData" Target="../diagrams/data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eg"/><Relationship Id="rId3" Type="http://schemas.microsoft.com/office/2007/relationships/hdphoto" Target="../media/hdphoto1.wdp"/></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1.png"/><Relationship Id="rId3" Type="http://schemas.openxmlformats.org/officeDocument/2006/relationships/image" Target="../media/image3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5.png"/><Relationship Id="rId3" Type="http://schemas.openxmlformats.org/officeDocument/2006/relationships/image" Target="../media/image3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7.png"/><Relationship Id="rId3" Type="http://schemas.openxmlformats.org/officeDocument/2006/relationships/image" Target="../media/image38.png"/></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 Id="rId3" Type="http://schemas.openxmlformats.org/officeDocument/2006/relationships/image" Target="../media/image4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7" name="Rectangle 66">
            <a:extLst>
              <a:ext uri="{FF2B5EF4-FFF2-40B4-BE49-F238E27FC236}">
                <a16:creationId xmlns="" xmlns:a16="http://schemas.microsoft.com/office/drawing/2014/main" id="{4CFCD50F-4BF3-4733-BD42-5567080A701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 xmlns:a16="http://schemas.microsoft.com/office/drawing/2014/main" id="{7B07ECB0-AC96-4F4F-AB0C-44EA1353CE0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 name="Rectangle 70">
            <a:extLst>
              <a:ext uri="{FF2B5EF4-FFF2-40B4-BE49-F238E27FC236}">
                <a16:creationId xmlns="" xmlns:a16="http://schemas.microsoft.com/office/drawing/2014/main" id="{54D683B1-E7B7-4AF5-8BF1-00757F13FBE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3" name="Straight Connector 72">
            <a:extLst>
              <a:ext uri="{FF2B5EF4-FFF2-40B4-BE49-F238E27FC236}">
                <a16:creationId xmlns="" xmlns:a16="http://schemas.microsoft.com/office/drawing/2014/main" id="{E622A300-A12E-4C3D-A574-71AFFA8F2B5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40096" y="2085703"/>
            <a:ext cx="411480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75" name="Rectangle 74">
            <a:extLst>
              <a:ext uri="{FF2B5EF4-FFF2-40B4-BE49-F238E27FC236}">
                <a16:creationId xmlns="" xmlns:a16="http://schemas.microsoft.com/office/drawing/2014/main" id="{C24F77B6-3AFC-4981-A39A-15994073E10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061" y="321733"/>
            <a:ext cx="2583939" cy="1955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 xmlns:a16="http://schemas.microsoft.com/office/drawing/2014/main" id="{B7D21A87-2874-4438-84BA-E02F7C6327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879167"/>
            <a:ext cx="3057906" cy="213556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 xmlns:a16="http://schemas.microsoft.com/office/drawing/2014/main" id="{97C2466A-2320-4205-BDC2-056CD8BC2C5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21733"/>
            <a:ext cx="3057906" cy="3408237"/>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 xmlns:a16="http://schemas.microsoft.com/office/drawing/2014/main" id="{0B0A69F5-520C-404C-9614-071AAE13870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28588" y="2451014"/>
            <a:ext cx="2567411" cy="3532765"/>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Imagen 8"/>
          <p:cNvPicPr/>
          <p:nvPr/>
        </p:nvPicPr>
        <p:blipFill rotWithShape="1">
          <a:blip r:embed="rId3">
            <a:extLst>
              <a:ext uri="{28A0092B-C50C-407E-A947-70E740481C1C}">
                <a14:useLocalDpi xmlns:a14="http://schemas.microsoft.com/office/drawing/2010/main" val="0"/>
              </a:ext>
            </a:extLst>
          </a:blip>
          <a:srcRect/>
          <a:stretch/>
        </p:blipFill>
        <p:spPr bwMode="auto">
          <a:xfrm>
            <a:off x="458336" y="845836"/>
            <a:ext cx="2784700" cy="2360032"/>
          </a:xfrm>
          <a:prstGeom prst="rect">
            <a:avLst/>
          </a:prstGeom>
          <a:noFill/>
        </p:spPr>
      </p:pic>
      <p:pic>
        <p:nvPicPr>
          <p:cNvPr id="10" name="Imagen 9"/>
          <p:cNvPicPr/>
          <p:nvPr/>
        </p:nvPicPr>
        <p:blipFill rotWithShape="1">
          <a:blip r:embed="rId4">
            <a:extLst>
              <a:ext uri="{28A0092B-C50C-407E-A947-70E740481C1C}">
                <a14:useLocalDpi xmlns:a14="http://schemas.microsoft.com/office/drawing/2010/main" val="0"/>
              </a:ext>
            </a:extLst>
          </a:blip>
          <a:srcRect/>
          <a:stretch/>
        </p:blipFill>
        <p:spPr bwMode="auto">
          <a:xfrm>
            <a:off x="3664752" y="3069855"/>
            <a:ext cx="2295082" cy="2295082"/>
          </a:xfrm>
          <a:prstGeom prst="rect">
            <a:avLst/>
          </a:prstGeom>
          <a:noFill/>
          <a:extLst>
            <a:ext uri="{53640926-AAD7-44D8-BBD7-CCE9431645EC}">
              <a14:shadowObscured xmlns:a14="http://schemas.microsoft.com/office/drawing/2010/main"/>
            </a:ext>
          </a:extLst>
        </p:spPr>
      </p:pic>
      <p:sp>
        <p:nvSpPr>
          <p:cNvPr id="2" name="Título 1"/>
          <p:cNvSpPr>
            <a:spLocks noGrp="1"/>
          </p:cNvSpPr>
          <p:nvPr>
            <p:ph type="title"/>
          </p:nvPr>
        </p:nvSpPr>
        <p:spPr>
          <a:xfrm>
            <a:off x="6728459" y="634946"/>
            <a:ext cx="4821283" cy="1450757"/>
          </a:xfrm>
        </p:spPr>
        <p:txBody>
          <a:bodyPr>
            <a:normAutofit/>
          </a:bodyPr>
          <a:lstStyle/>
          <a:p>
            <a:r>
              <a:rPr lang="es-ES_tradnl" sz="1200" dirty="0"/>
              <a:t/>
            </a:r>
            <a:br>
              <a:rPr lang="es-ES_tradnl" sz="1200" dirty="0"/>
            </a:br>
            <a:r>
              <a:rPr lang="es-ES_tradnl" sz="1200" dirty="0"/>
              <a:t>Habilidades del Pensamiento</a:t>
            </a:r>
            <a:br>
              <a:rPr lang="es-ES_tradnl" sz="1200" dirty="0"/>
            </a:br>
            <a:r>
              <a:rPr lang="es-ES_tradnl" sz="1200" dirty="0"/>
              <a:t>Unidad de competencia 1 </a:t>
            </a:r>
            <a:br>
              <a:rPr lang="es-ES_tradnl" sz="1200" dirty="0"/>
            </a:br>
            <a:r>
              <a:rPr lang="es-ES_tradnl" sz="1200" dirty="0"/>
              <a:t>Tema 1.3</a:t>
            </a:r>
            <a:br>
              <a:rPr lang="es-ES_tradnl" sz="1200" dirty="0"/>
            </a:br>
            <a:r>
              <a:rPr lang="es-ES_tradnl" sz="1200" dirty="0"/>
              <a:t>Material para desarrollar el PROYECTO</a:t>
            </a:r>
            <a:br>
              <a:rPr lang="es-ES_tradnl" sz="1200" dirty="0"/>
            </a:br>
            <a:r>
              <a:rPr lang="es-ES_tradnl" sz="1200" dirty="0"/>
              <a:t/>
            </a:r>
            <a:br>
              <a:rPr lang="es-ES_tradnl" sz="1200" dirty="0"/>
            </a:br>
            <a:r>
              <a:rPr lang="es-ES_tradnl" sz="1200" dirty="0"/>
              <a:t/>
            </a:r>
            <a:br>
              <a:rPr lang="es-ES_tradnl" sz="1200" dirty="0"/>
            </a:br>
            <a:endParaRPr lang="es-ES_tradnl" sz="1200" dirty="0"/>
          </a:p>
        </p:txBody>
      </p:sp>
      <p:sp>
        <p:nvSpPr>
          <p:cNvPr id="3" name="Marcador de contenido 2"/>
          <p:cNvSpPr>
            <a:spLocks noGrp="1"/>
          </p:cNvSpPr>
          <p:nvPr>
            <p:ph idx="1"/>
          </p:nvPr>
        </p:nvSpPr>
        <p:spPr>
          <a:xfrm>
            <a:off x="6728459" y="2198914"/>
            <a:ext cx="4821283" cy="3670180"/>
          </a:xfrm>
        </p:spPr>
        <p:txBody>
          <a:bodyPr>
            <a:normAutofit/>
          </a:bodyPr>
          <a:lstStyle/>
          <a:p>
            <a:r>
              <a:rPr lang="es-ES_tradnl" dirty="0">
                <a:latin typeface="Century Gothic" charset="0"/>
                <a:ea typeface="Century Gothic" charset="0"/>
                <a:cs typeface="Century Gothic" charset="0"/>
              </a:rPr>
              <a:t>UNIVERSIDAD AUTÓNOMA DEL ESTADO DE MÉXICO</a:t>
            </a:r>
          </a:p>
          <a:p>
            <a:r>
              <a:rPr lang="es-ES_tradnl" dirty="0">
                <a:latin typeface="Century Gothic" charset="0"/>
                <a:ea typeface="Century Gothic" charset="0"/>
                <a:cs typeface="Century Gothic" charset="0"/>
              </a:rPr>
              <a:t>FACULTAD DE ARQUITECTURA Y DISEÑO </a:t>
            </a:r>
          </a:p>
          <a:p>
            <a:r>
              <a:rPr lang="es-ES_tradnl" dirty="0">
                <a:latin typeface="Century Gothic" charset="0"/>
                <a:ea typeface="Century Gothic" charset="0"/>
                <a:cs typeface="Century Gothic" charset="0"/>
              </a:rPr>
              <a:t>LICENCIATURA EN DISEÑO INDUSTRIAL</a:t>
            </a:r>
          </a:p>
          <a:p>
            <a:r>
              <a:rPr lang="es-ES_tradnl" dirty="0">
                <a:latin typeface="Century Gothic" charset="0"/>
                <a:ea typeface="Century Gothic" charset="0"/>
                <a:cs typeface="Century Gothic" charset="0"/>
              </a:rPr>
              <a:t>Plan 2015</a:t>
            </a:r>
          </a:p>
          <a:p>
            <a:r>
              <a:rPr lang="es-ES_tradnl" dirty="0">
                <a:latin typeface="Century Gothic" charset="0"/>
                <a:ea typeface="Century Gothic" charset="0"/>
                <a:cs typeface="Century Gothic" charset="0"/>
              </a:rPr>
              <a:t>Periodo 2017B</a:t>
            </a:r>
          </a:p>
        </p:txBody>
      </p:sp>
      <p:sp>
        <p:nvSpPr>
          <p:cNvPr id="4" name="Marcador de pie de página 3"/>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dirty="0"/>
              <a:t>LDI Anabel Ibarra </a:t>
            </a:r>
            <a:r>
              <a:rPr lang="en-US" dirty="0" err="1"/>
              <a:t>Zimbrón</a:t>
            </a:r>
            <a:r>
              <a:rPr lang="en-US" dirty="0"/>
              <a:t> / Proyecto-HABILIDADES DEL PENSAMIENTO-</a:t>
            </a:r>
            <a:r>
              <a:rPr lang="en-US" dirty="0" err="1"/>
              <a:t>u.a</a:t>
            </a:r>
            <a:r>
              <a:rPr lang="en-US" dirty="0"/>
              <a:t>. bases del </a:t>
            </a:r>
            <a:r>
              <a:rPr lang="en-US" dirty="0" err="1"/>
              <a:t>diseño</a:t>
            </a:r>
            <a:r>
              <a:rPr lang="en-US" dirty="0"/>
              <a:t>/LDI-FAD-UAEMEX/PLAN 2015</a:t>
            </a:r>
          </a:p>
        </p:txBody>
      </p:sp>
      <p:sp>
        <p:nvSpPr>
          <p:cNvPr id="6" name="Marcador de número de diapositiva 5"/>
          <p:cNvSpPr>
            <a:spLocks noGrp="1"/>
          </p:cNvSpPr>
          <p:nvPr>
            <p:ph type="sldNum" sz="quarter" idx="12"/>
          </p:nvPr>
        </p:nvSpPr>
        <p:spPr>
          <a:xfrm>
            <a:off x="9900458" y="6459785"/>
            <a:ext cx="1312025" cy="365125"/>
          </a:xfrm>
        </p:spPr>
        <p:txBody>
          <a:bodyPr>
            <a:normAutofit/>
          </a:bodyPr>
          <a:lstStyle/>
          <a:p>
            <a:pPr>
              <a:spcAft>
                <a:spcPts val="600"/>
              </a:spcAft>
            </a:pPr>
            <a:fld id="{6113E31D-E2AB-40D1-8B51-AFA5AFEF393A}" type="slidenum">
              <a:rPr lang="en-US" smtClean="0"/>
              <a:pPr>
                <a:spcAft>
                  <a:spcPts val="600"/>
                </a:spcAft>
              </a:pPr>
              <a:t>0</a:t>
            </a:fld>
            <a:endParaRPr lang="en-US" dirty="0"/>
          </a:p>
        </p:txBody>
      </p:sp>
    </p:spTree>
    <p:extLst>
      <p:ext uri="{BB962C8B-B14F-4D97-AF65-F5344CB8AC3E}">
        <p14:creationId xmlns:p14="http://schemas.microsoft.com/office/powerpoint/2010/main" val="3507650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51000"/>
          </a:schemeClr>
        </a:solidFill>
        <a:effectLst/>
      </p:bgPr>
    </p:bg>
    <p:spTree>
      <p:nvGrpSpPr>
        <p:cNvPr id="1" name=""/>
        <p:cNvGrpSpPr/>
        <p:nvPr/>
      </p:nvGrpSpPr>
      <p:grpSpPr>
        <a:xfrm>
          <a:off x="0" y="0"/>
          <a:ext cx="0" cy="0"/>
          <a:chOff x="0" y="0"/>
          <a:chExt cx="0" cy="0"/>
        </a:xfrm>
      </p:grpSpPr>
      <p:pic>
        <p:nvPicPr>
          <p:cNvPr id="10" name="Imagen 9"/>
          <p:cNvPicPr/>
          <p:nvPr/>
        </p:nvPicPr>
        <p:blipFill rotWithShape="1">
          <a:blip r:embed="rId2" cstate="print">
            <a:duotone>
              <a:prstClr val="black"/>
              <a:schemeClr val="tx2">
                <a:tint val="45000"/>
                <a:satMod val="400000"/>
              </a:schemeClr>
            </a:duotone>
            <a:alphaModFix amt="25000"/>
            <a:extLst>
              <a:ext uri="{28A0092B-C50C-407E-A947-70E740481C1C}">
                <a14:useLocalDpi xmlns:a14="http://schemas.microsoft.com/office/drawing/2010/main" val="0"/>
              </a:ext>
            </a:extLst>
          </a:blip>
          <a:srcRect b="14773"/>
          <a:stretch/>
        </p:blipFill>
        <p:spPr>
          <a:xfrm>
            <a:off x="1" y="10"/>
            <a:ext cx="12192000" cy="6857991"/>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sp>
        <p:nvSpPr>
          <p:cNvPr id="24" name="Rectangle 23">
            <a:extLst>
              <a:ext uri="{FF2B5EF4-FFF2-40B4-BE49-F238E27FC236}">
                <a16:creationId xmlns="" xmlns:a16="http://schemas.microsoft.com/office/drawing/2014/main" id="{94620B5C-0452-4C14-93BC-D29D4DD2039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a:extLst>
              <a:ext uri="{FF2B5EF4-FFF2-40B4-BE49-F238E27FC236}">
                <a16:creationId xmlns="" xmlns:a16="http://schemas.microsoft.com/office/drawing/2014/main" id="{C672EAF5-5470-4BA7-B932-B6C0D09E7F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8" name="Straight Connector 27">
            <a:extLst>
              <a:ext uri="{FF2B5EF4-FFF2-40B4-BE49-F238E27FC236}">
                <a16:creationId xmlns="" xmlns:a16="http://schemas.microsoft.com/office/drawing/2014/main" id="{327CAB8F-A0BA-4128-8B2F-EC1879A1677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80000"/>
              </a:schemeClr>
            </a:solidFill>
          </a:ln>
        </p:spPr>
        <p:style>
          <a:lnRef idx="1">
            <a:schemeClr val="accent1"/>
          </a:lnRef>
          <a:fillRef idx="0">
            <a:schemeClr val="accent1"/>
          </a:fillRef>
          <a:effectRef idx="0">
            <a:schemeClr val="accent1"/>
          </a:effectRef>
          <a:fontRef idx="minor">
            <a:schemeClr val="tx1"/>
          </a:fontRef>
        </p:style>
      </p:cxnSp>
      <p:sp>
        <p:nvSpPr>
          <p:cNvPr id="2" name="Título 1"/>
          <p:cNvSpPr>
            <a:spLocks noGrp="1"/>
          </p:cNvSpPr>
          <p:nvPr>
            <p:ph type="title"/>
          </p:nvPr>
        </p:nvSpPr>
        <p:spPr>
          <a:xfrm>
            <a:off x="1097280" y="286603"/>
            <a:ext cx="10058400" cy="1450757"/>
          </a:xfrm>
        </p:spPr>
        <p:txBody>
          <a:bodyPr>
            <a:normAutofit/>
          </a:bodyPr>
          <a:lstStyle/>
          <a:p>
            <a:r>
              <a:rPr lang="es-ES_tradnl" i="1" dirty="0" smtClean="0">
                <a:solidFill>
                  <a:schemeClr val="accent2"/>
                </a:solidFill>
              </a:rPr>
              <a:t>Observación</a:t>
            </a:r>
            <a:endParaRPr lang="es-ES_tradnl" i="1" dirty="0">
              <a:solidFill>
                <a:schemeClr val="accent2"/>
              </a:solidFill>
            </a:endParaRPr>
          </a:p>
        </p:txBody>
      </p:sp>
      <p:sp>
        <p:nvSpPr>
          <p:cNvPr id="3" name="Marcador de contenido 2"/>
          <p:cNvSpPr>
            <a:spLocks noGrp="1"/>
          </p:cNvSpPr>
          <p:nvPr>
            <p:ph idx="1"/>
          </p:nvPr>
        </p:nvSpPr>
        <p:spPr>
          <a:xfrm>
            <a:off x="1097280" y="1845734"/>
            <a:ext cx="10058400" cy="4023360"/>
          </a:xfrm>
        </p:spPr>
        <p:txBody>
          <a:bodyPr>
            <a:normAutofit/>
          </a:bodyPr>
          <a:lstStyle/>
          <a:p>
            <a:r>
              <a:rPr lang="es-ES_tradnl" dirty="0">
                <a:solidFill>
                  <a:schemeClr val="bg1">
                    <a:lumMod val="65000"/>
                    <a:lumOff val="35000"/>
                  </a:schemeClr>
                </a:solidFill>
                <a:latin typeface="Century Gothic" charset="0"/>
                <a:ea typeface="Century Gothic" charset="0"/>
                <a:cs typeface="Century Gothic" charset="0"/>
              </a:rPr>
              <a:t>La familia Rosas Ángeles, a la cual se le realizará el estudio, está integrada por Jorge Hugo Rosas Rodríguez, Norma Isela </a:t>
            </a:r>
            <a:r>
              <a:rPr lang="es-ES_tradnl" dirty="0" smtClean="0">
                <a:solidFill>
                  <a:schemeClr val="bg1">
                    <a:lumMod val="65000"/>
                    <a:lumOff val="35000"/>
                  </a:schemeClr>
                </a:solidFill>
                <a:latin typeface="Century Gothic" charset="0"/>
                <a:ea typeface="Century Gothic" charset="0"/>
                <a:cs typeface="Century Gothic" charset="0"/>
              </a:rPr>
              <a:t>Ángeles </a:t>
            </a:r>
            <a:r>
              <a:rPr lang="es-ES_tradnl" dirty="0">
                <a:solidFill>
                  <a:schemeClr val="bg1">
                    <a:lumMod val="65000"/>
                    <a:lumOff val="35000"/>
                  </a:schemeClr>
                </a:solidFill>
                <a:latin typeface="Century Gothic" charset="0"/>
                <a:ea typeface="Century Gothic" charset="0"/>
                <a:cs typeface="Century Gothic" charset="0"/>
              </a:rPr>
              <a:t>Velázquez, Nilda Michelle Rosas Ángeles Julieta Françoise Rosas Ángeles y Hugo David Rosas Ángeles, de los cuales Jorge es el padre, ingeniero en electrónica con una edad de 42 años y un peso de 77kg y 1.80 m de altura Norma es la madre, ingeniero químico con una edad de 42 años y un peso de 62kg y 1.55 m de altura, Nilda es hija mayor, estudiante de filosofía de 19 años, con un peso de 55kg y 1.57m Hugo es el hijo menor, estudiante de secundaria, con una edad de 12 años, cuenta con un peso de 50kg y altura de 1.49m por ultimo, yo soy Julieta, estudio Diseño Industrial y tengo 18 años peso 52kg y mido 1.55m.</a:t>
            </a:r>
          </a:p>
        </p:txBody>
      </p:sp>
      <p:sp>
        <p:nvSpPr>
          <p:cNvPr id="4" name="Marcador de pie de página 3"/>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5" name="Marcador de número de diapositiva 4"/>
          <p:cNvSpPr>
            <a:spLocks noGrp="1"/>
          </p:cNvSpPr>
          <p:nvPr>
            <p:ph type="sldNum" sz="quarter" idx="12"/>
          </p:nvPr>
        </p:nvSpPr>
        <p:spPr/>
        <p:txBody>
          <a:bodyPr/>
          <a:lstStyle/>
          <a:p>
            <a:fld id="{6113E31D-E2AB-40D1-8B51-AFA5AFEF393A}" type="slidenum">
              <a:rPr lang="en-US" smtClean="0"/>
              <a:t>9</a:t>
            </a:fld>
            <a:endParaRPr lang="en-US" dirty="0"/>
          </a:p>
        </p:txBody>
      </p:sp>
    </p:spTree>
    <p:extLst>
      <p:ext uri="{BB962C8B-B14F-4D97-AF65-F5344CB8AC3E}">
        <p14:creationId xmlns:p14="http://schemas.microsoft.com/office/powerpoint/2010/main" val="37038510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p:txBody>
          <a:bodyPr>
            <a:normAutofit/>
          </a:bodyPr>
          <a:lstStyle/>
          <a:p>
            <a:r>
              <a:rPr lang="es-ES_tradnl" sz="1800" dirty="0">
                <a:latin typeface="Century Gothic" charset="0"/>
                <a:ea typeface="Calibri" charset="0"/>
                <a:cs typeface="Arial" charset="0"/>
              </a:rPr>
              <a:t>La casa donde vive la familia Rosas Ángeles es vivienda particular localizada en la Colonia Morelos, la cual se encuentra en el municipio de Toluca, Estado de México, a continuación se contextualizara con precisión la ubicación específica y características para poder entender con mayor exactitud el lugar de estudio. </a:t>
            </a:r>
          </a:p>
          <a:p>
            <a:pPr lvl="0"/>
            <a:r>
              <a:rPr lang="es-ES_tradnl" sz="1800" dirty="0">
                <a:latin typeface="Century Gothic" charset="0"/>
                <a:ea typeface="Calibri" charset="0"/>
                <a:cs typeface="Arial" charset="0"/>
              </a:rPr>
              <a:t>Estado de México: Su capital </a:t>
            </a:r>
            <a:r>
              <a:rPr lang="es-ES_tradnl" sz="1800" dirty="0" smtClean="0">
                <a:latin typeface="Century Gothic" charset="0"/>
                <a:ea typeface="Calibri" charset="0"/>
                <a:cs typeface="Arial" charset="0"/>
              </a:rPr>
              <a:t>es Toluca de Lerdo y está ubicada en la región centro sur de la República Mexicana. La </a:t>
            </a:r>
            <a:r>
              <a:rPr lang="es-ES_tradnl" sz="1800" dirty="0">
                <a:latin typeface="Century Gothic" charset="0"/>
                <a:ea typeface="Calibri" charset="0"/>
                <a:cs typeface="Arial" charset="0"/>
              </a:rPr>
              <a:t>temperatura media anual es de 14.7 °C. En </a:t>
            </a:r>
            <a:r>
              <a:rPr lang="es-ES_tradnl" sz="1800" dirty="0" smtClean="0">
                <a:latin typeface="Century Gothic" charset="0"/>
                <a:ea typeface="Calibri" charset="0"/>
                <a:cs typeface="Arial" charset="0"/>
              </a:rPr>
              <a:t>el 2015 lo reporta el INEGI como el </a:t>
            </a:r>
            <a:r>
              <a:rPr lang="es-ES_tradnl" sz="1800" dirty="0">
                <a:latin typeface="Century Gothic" charset="0"/>
                <a:ea typeface="Calibri" charset="0"/>
                <a:cs typeface="Arial" charset="0"/>
              </a:rPr>
              <a:t>estado más </a:t>
            </a:r>
            <a:r>
              <a:rPr lang="es-ES_tradnl" sz="1800" dirty="0" smtClean="0">
                <a:latin typeface="Century Gothic" charset="0"/>
                <a:ea typeface="Calibri" charset="0"/>
                <a:cs typeface="Arial" charset="0"/>
              </a:rPr>
              <a:t>densamente poblado</a:t>
            </a:r>
            <a:r>
              <a:rPr lang="es-ES_tradnl" sz="1800" dirty="0">
                <a:latin typeface="Century Gothic" charset="0"/>
                <a:ea typeface="Calibri" charset="0"/>
                <a:cs typeface="Arial" charset="0"/>
              </a:rPr>
              <a:t>, con 22 357 </a:t>
            </a:r>
            <a:r>
              <a:rPr lang="es-ES_tradnl" sz="1800" dirty="0" smtClean="0">
                <a:latin typeface="Century Gothic" charset="0"/>
                <a:ea typeface="Calibri" charset="0"/>
                <a:cs typeface="Arial" charset="0"/>
              </a:rPr>
              <a:t>km²</a:t>
            </a:r>
            <a:r>
              <a:rPr lang="es-ES_tradnl" sz="1800" dirty="0">
                <a:latin typeface="Century Gothic" charset="0"/>
                <a:ea typeface="Calibri" charset="0"/>
                <a:cs typeface="Arial" charset="0"/>
              </a:rPr>
              <a:t>.</a:t>
            </a:r>
          </a:p>
          <a:p>
            <a:endParaRPr lang="es-ES_tradnl" sz="1800" dirty="0"/>
          </a:p>
        </p:txBody>
      </p:sp>
      <p:sp>
        <p:nvSpPr>
          <p:cNvPr id="5" name="Marcador de contenido 4"/>
          <p:cNvSpPr>
            <a:spLocks noGrp="1"/>
          </p:cNvSpPr>
          <p:nvPr>
            <p:ph sz="half" idx="2"/>
          </p:nvPr>
        </p:nvSpPr>
        <p:spPr/>
        <p:txBody>
          <a:bodyPr>
            <a:normAutofit/>
          </a:bodyPr>
          <a:lstStyle/>
          <a:p>
            <a:endParaRPr lang="es-ES_tradnl" dirty="0"/>
          </a:p>
        </p:txBody>
      </p:sp>
      <p:sp>
        <p:nvSpPr>
          <p:cNvPr id="8" name="Cuadro de texto 22"/>
          <p:cNvSpPr txBox="1"/>
          <p:nvPr/>
        </p:nvSpPr>
        <p:spPr>
          <a:xfrm>
            <a:off x="6217920" y="2143231"/>
            <a:ext cx="4965065" cy="3428365"/>
          </a:xfrm>
          <a:prstGeom prst="rect">
            <a:avLst/>
          </a:prstGeom>
          <a:pattFill prst="dotDmnd">
            <a:fgClr>
              <a:schemeClr val="accent3"/>
            </a:fgClr>
            <a:bgClr>
              <a:schemeClr val="bg1"/>
            </a:bgClr>
          </a:pattFill>
          <a:ln>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ES_tradnl" sz="1100" dirty="0">
                <a:effectLst/>
                <a:ea typeface="Calibri" charset="0"/>
                <a:cs typeface="Times New Roman" charset="0"/>
              </a:rPr>
              <a:t> </a:t>
            </a:r>
          </a:p>
          <a:p>
            <a:pPr algn="ctr">
              <a:lnSpc>
                <a:spcPct val="107000"/>
              </a:lnSpc>
              <a:spcAft>
                <a:spcPts val="800"/>
              </a:spcAft>
            </a:pPr>
            <a:r>
              <a:rPr lang="es-ES_tradnl" sz="1200" dirty="0">
                <a:solidFill>
                  <a:srgbClr val="FF0000"/>
                </a:solidFill>
                <a:effectLst/>
                <a:ea typeface="Calibri" charset="0"/>
                <a:cs typeface="Times New Roman" charset="0"/>
              </a:rPr>
              <a:t>ESTADO DE MEXICO</a:t>
            </a:r>
            <a:endParaRPr lang="es-ES_tradnl" sz="1100" dirty="0">
              <a:effectLst/>
              <a:ea typeface="Calibri" charset="0"/>
              <a:cs typeface="Times New Roman" charset="0"/>
            </a:endParaRPr>
          </a:p>
          <a:p>
            <a:pPr algn="ctr">
              <a:lnSpc>
                <a:spcPct val="107000"/>
              </a:lnSpc>
              <a:spcAft>
                <a:spcPts val="800"/>
              </a:spcAft>
            </a:pPr>
            <a:r>
              <a:rPr lang="es-ES_tradnl" sz="1100" dirty="0">
                <a:effectLst/>
                <a:ea typeface="Calibri" charset="0"/>
                <a:cs typeface="Times New Roman" charset="0"/>
              </a:rPr>
              <a:t> </a:t>
            </a:r>
          </a:p>
        </p:txBody>
      </p:sp>
      <p:pic>
        <p:nvPicPr>
          <p:cNvPr id="9" name="Imagen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06216" y="2404891"/>
            <a:ext cx="4361168" cy="2905043"/>
          </a:xfrm>
          <a:prstGeom prst="rect">
            <a:avLst/>
          </a:prstGeom>
          <a:noFill/>
          <a:ln>
            <a:noFill/>
          </a:ln>
        </p:spPr>
      </p:pic>
      <p:sp>
        <p:nvSpPr>
          <p:cNvPr id="10" name="Marcador de pie de página 9"/>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11" name="Marcador de número de diapositiva 10"/>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593351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_tradnl"/>
          </a:p>
        </p:txBody>
      </p:sp>
      <p:sp>
        <p:nvSpPr>
          <p:cNvPr id="5" name="Marcador de contenido 4"/>
          <p:cNvSpPr>
            <a:spLocks noGrp="1"/>
          </p:cNvSpPr>
          <p:nvPr>
            <p:ph sz="half" idx="1"/>
          </p:nvPr>
        </p:nvSpPr>
        <p:spPr/>
        <p:txBody>
          <a:bodyPr/>
          <a:lstStyle/>
          <a:p>
            <a:endParaRPr lang="es-ES_tradnl"/>
          </a:p>
        </p:txBody>
      </p:sp>
      <p:sp>
        <p:nvSpPr>
          <p:cNvPr id="6" name="Marcador de contenido 5"/>
          <p:cNvSpPr>
            <a:spLocks noGrp="1"/>
          </p:cNvSpPr>
          <p:nvPr>
            <p:ph sz="half" idx="2"/>
          </p:nvPr>
        </p:nvSpPr>
        <p:spPr>
          <a:xfrm>
            <a:off x="6126480" y="4174597"/>
            <a:ext cx="4937760" cy="4023360"/>
          </a:xfrm>
        </p:spPr>
        <p:txBody>
          <a:bodyPr>
            <a:normAutofit/>
          </a:bodyPr>
          <a:lstStyle/>
          <a:p>
            <a:pPr lvl="0"/>
            <a:r>
              <a:rPr lang="es-ES_tradnl" sz="1800" dirty="0">
                <a:solidFill>
                  <a:srgbClr val="FF0000"/>
                </a:solidFill>
                <a:latin typeface="Century Gothic" charset="0"/>
                <a:ea typeface="Calibri" charset="0"/>
                <a:cs typeface="Arial" charset="0"/>
              </a:rPr>
              <a:t>Ciudad Toluca: </a:t>
            </a:r>
            <a:r>
              <a:rPr lang="es-ES_tradnl" sz="1800" dirty="0">
                <a:latin typeface="Century Gothic" charset="0"/>
                <a:ea typeface="Calibri" charset="0"/>
                <a:cs typeface="Arial" charset="0"/>
              </a:rPr>
              <a:t> El municipio se localiza en la zona central del Estado de México. Sus coordenadas extremas varían de los 18º59'02" a los 19º27'09" de latitud norte, de los 99°31'43" a los 99º46'58" de longitud oeste. La altura promedio es de 2,600 metros sobre el nivel del mar.</a:t>
            </a:r>
            <a:endParaRPr lang="es-ES_tradnl" sz="1800" dirty="0">
              <a:latin typeface="Times New Roman" charset="0"/>
              <a:ea typeface="Times New Roman" charset="0"/>
            </a:endParaRPr>
          </a:p>
          <a:p>
            <a:endParaRPr lang="es-ES_tradnl" sz="1800" dirty="0"/>
          </a:p>
        </p:txBody>
      </p:sp>
      <p:sp>
        <p:nvSpPr>
          <p:cNvPr id="8" name="Cuadro de texto 25"/>
          <p:cNvSpPr txBox="1"/>
          <p:nvPr/>
        </p:nvSpPr>
        <p:spPr>
          <a:xfrm>
            <a:off x="1733844" y="2078461"/>
            <a:ext cx="3696335" cy="3557905"/>
          </a:xfrm>
          <a:prstGeom prst="rect">
            <a:avLst/>
          </a:prstGeom>
          <a:pattFill prst="dotDmnd">
            <a:fgClr>
              <a:schemeClr val="accent3"/>
            </a:fgClr>
            <a:bgClr>
              <a:schemeClr val="bg1"/>
            </a:bgClr>
          </a:pattFill>
          <a:ln>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ES_tradnl" sz="1100">
                <a:effectLst/>
                <a:ea typeface="Calibri" charset="0"/>
                <a:cs typeface="Times New Roman" charset="0"/>
              </a:rPr>
              <a:t> </a:t>
            </a:r>
          </a:p>
          <a:p>
            <a:pPr algn="ctr">
              <a:lnSpc>
                <a:spcPct val="107000"/>
              </a:lnSpc>
              <a:spcAft>
                <a:spcPts val="800"/>
              </a:spcAft>
            </a:pPr>
            <a:r>
              <a:rPr lang="es-ES_tradnl" sz="1200">
                <a:solidFill>
                  <a:srgbClr val="FF0000"/>
                </a:solidFill>
                <a:effectLst/>
                <a:ea typeface="Calibri" charset="0"/>
                <a:cs typeface="Times New Roman" charset="0"/>
              </a:rPr>
              <a:t>TOLUCA</a:t>
            </a:r>
            <a:r>
              <a:rPr lang="es-ES_tradnl" sz="1100">
                <a:solidFill>
                  <a:srgbClr val="FF0000"/>
                </a:solidFill>
                <a:effectLst/>
                <a:ea typeface="Calibri" charset="0"/>
                <a:cs typeface="Times New Roman" charset="0"/>
              </a:rPr>
              <a:t> </a:t>
            </a:r>
            <a:endParaRPr lang="es-ES_tradnl" sz="1100">
              <a:effectLst/>
              <a:ea typeface="Calibri" charset="0"/>
              <a:cs typeface="Times New Roman" charset="0"/>
            </a:endParaRPr>
          </a:p>
          <a:p>
            <a:pPr algn="ctr">
              <a:lnSpc>
                <a:spcPct val="107000"/>
              </a:lnSpc>
              <a:spcAft>
                <a:spcPts val="800"/>
              </a:spcAft>
            </a:pPr>
            <a:r>
              <a:rPr lang="es-ES_tradnl" sz="1100">
                <a:effectLst/>
                <a:ea typeface="Calibri" charset="0"/>
                <a:cs typeface="Times New Roman" charset="0"/>
              </a:rPr>
              <a:t> </a:t>
            </a:r>
          </a:p>
        </p:txBody>
      </p:sp>
      <p:pic>
        <p:nvPicPr>
          <p:cNvPr id="7" name="Imagen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1993" y="2448665"/>
            <a:ext cx="2820035" cy="2817495"/>
          </a:xfrm>
          <a:prstGeom prst="rect">
            <a:avLst/>
          </a:prstGeom>
          <a:noFill/>
          <a:ln>
            <a:noFill/>
          </a:ln>
        </p:spPr>
      </p:pic>
      <p:sp>
        <p:nvSpPr>
          <p:cNvPr id="9" name="Marcador de pie de página 8"/>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10" name="Marcador de número de diapositiva 9"/>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16988607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_tradnl"/>
          </a:p>
        </p:txBody>
      </p:sp>
      <p:sp>
        <p:nvSpPr>
          <p:cNvPr id="5" name="Marcador de contenido 4"/>
          <p:cNvSpPr>
            <a:spLocks noGrp="1"/>
          </p:cNvSpPr>
          <p:nvPr>
            <p:ph sz="half" idx="1"/>
          </p:nvPr>
        </p:nvSpPr>
        <p:spPr>
          <a:xfrm>
            <a:off x="1097279" y="2148398"/>
            <a:ext cx="4937760" cy="3720695"/>
          </a:xfrm>
        </p:spPr>
        <p:txBody>
          <a:bodyPr/>
          <a:lstStyle/>
          <a:p>
            <a:pPr lvl="0"/>
            <a:r>
              <a:rPr lang="es-ES_tradnl" sz="1900" dirty="0">
                <a:solidFill>
                  <a:srgbClr val="FF0000"/>
                </a:solidFill>
                <a:latin typeface="Century Gothic" charset="0"/>
                <a:ea typeface="Calibri" charset="0"/>
                <a:cs typeface="Arial" charset="0"/>
              </a:rPr>
              <a:t>Colonia Morelos: </a:t>
            </a:r>
            <a:r>
              <a:rPr lang="es-ES_tradnl" sz="1900" dirty="0">
                <a:latin typeface="Century Gothic" charset="0"/>
                <a:ea typeface="Calibri" charset="0"/>
                <a:cs typeface="Arial" charset="0"/>
              </a:rPr>
              <a:t>La colonia Morelos </a:t>
            </a:r>
            <a:r>
              <a:rPr lang="es-ES_tradnl" sz="1900" dirty="0" smtClean="0">
                <a:latin typeface="Century Gothic" charset="0"/>
                <a:ea typeface="Calibri" charset="0"/>
                <a:cs typeface="Arial" charset="0"/>
              </a:rPr>
              <a:t>1ª. </a:t>
            </a:r>
            <a:r>
              <a:rPr lang="es-ES_tradnl" sz="1900" dirty="0">
                <a:latin typeface="Century Gothic" charset="0"/>
                <a:ea typeface="Calibri" charset="0"/>
                <a:cs typeface="Arial" charset="0"/>
              </a:rPr>
              <a:t>Sección se localiza en el municipio </a:t>
            </a:r>
            <a:r>
              <a:rPr lang="es-ES_tradnl" sz="1900" dirty="0" smtClean="0">
                <a:latin typeface="Century Gothic" charset="0"/>
                <a:ea typeface="Calibri" charset="0"/>
                <a:cs typeface="Arial" charset="0"/>
              </a:rPr>
              <a:t>de Toluca. Su </a:t>
            </a:r>
            <a:r>
              <a:rPr lang="es-ES_tradnl" sz="1900" dirty="0">
                <a:latin typeface="Century Gothic" charset="0"/>
                <a:ea typeface="Calibri" charset="0"/>
                <a:cs typeface="Arial" charset="0"/>
              </a:rPr>
              <a:t>clima es templado sub-húmedo, con una temperatura media anual es de 13.7°C. Su código postal es 50120 y su clave lada es 722.</a:t>
            </a:r>
            <a:r>
              <a:rPr lang="es-ES_tradnl" dirty="0"/>
              <a:t> </a:t>
            </a:r>
          </a:p>
          <a:p>
            <a:endParaRPr lang="es-ES_tradnl" dirty="0"/>
          </a:p>
        </p:txBody>
      </p:sp>
      <p:sp>
        <p:nvSpPr>
          <p:cNvPr id="6" name="Marcador de contenido 5"/>
          <p:cNvSpPr>
            <a:spLocks noGrp="1"/>
          </p:cNvSpPr>
          <p:nvPr>
            <p:ph sz="half" idx="2"/>
          </p:nvPr>
        </p:nvSpPr>
        <p:spPr/>
        <p:txBody>
          <a:bodyPr/>
          <a:lstStyle/>
          <a:p>
            <a:endParaRPr lang="es-ES_tradnl" dirty="0"/>
          </a:p>
        </p:txBody>
      </p:sp>
      <p:sp>
        <p:nvSpPr>
          <p:cNvPr id="7" name="Cuadro de texto 29"/>
          <p:cNvSpPr txBox="1"/>
          <p:nvPr/>
        </p:nvSpPr>
        <p:spPr>
          <a:xfrm>
            <a:off x="6217920" y="2148399"/>
            <a:ext cx="4937760" cy="3531431"/>
          </a:xfrm>
          <a:prstGeom prst="rect">
            <a:avLst/>
          </a:prstGeom>
          <a:pattFill prst="dotDmnd">
            <a:fgClr>
              <a:schemeClr val="accent3"/>
            </a:fgClr>
            <a:bgClr>
              <a:schemeClr val="bg1"/>
            </a:bgClr>
          </a:pattFill>
          <a:ln>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ES_tradnl" sz="1100">
                <a:effectLst/>
                <a:ea typeface="Calibri" charset="0"/>
                <a:cs typeface="Times New Roman" charset="0"/>
              </a:rPr>
              <a:t> </a:t>
            </a:r>
          </a:p>
          <a:p>
            <a:pPr algn="ctr">
              <a:lnSpc>
                <a:spcPct val="107000"/>
              </a:lnSpc>
              <a:spcAft>
                <a:spcPts val="800"/>
              </a:spcAft>
            </a:pPr>
            <a:r>
              <a:rPr lang="es-ES_tradnl" sz="1200">
                <a:solidFill>
                  <a:srgbClr val="FF0000"/>
                </a:solidFill>
                <a:effectLst/>
                <a:ea typeface="Calibri" charset="0"/>
                <a:cs typeface="Times New Roman" charset="0"/>
              </a:rPr>
              <a:t>COLONIA MORELOS</a:t>
            </a:r>
            <a:endParaRPr lang="es-ES_tradnl" sz="1100">
              <a:effectLst/>
              <a:ea typeface="Calibri" charset="0"/>
              <a:cs typeface="Times New Roman" charset="0"/>
            </a:endParaRPr>
          </a:p>
          <a:p>
            <a:pPr algn="ctr">
              <a:lnSpc>
                <a:spcPct val="107000"/>
              </a:lnSpc>
              <a:spcAft>
                <a:spcPts val="800"/>
              </a:spcAft>
            </a:pPr>
            <a:r>
              <a:rPr lang="es-ES_tradnl" sz="1100">
                <a:effectLst/>
                <a:ea typeface="Calibri" charset="0"/>
                <a:cs typeface="Times New Roman" charset="0"/>
              </a:rPr>
              <a:t> </a:t>
            </a:r>
          </a:p>
        </p:txBody>
      </p:sp>
      <p:pic>
        <p:nvPicPr>
          <p:cNvPr id="8" name="Imagen 7"/>
          <p:cNvPicPr/>
          <p:nvPr/>
        </p:nvPicPr>
        <p:blipFill>
          <a:blip r:embed="rId2" cstate="print">
            <a:extLst>
              <a:ext uri="{28A0092B-C50C-407E-A947-70E740481C1C}">
                <a14:useLocalDpi xmlns:a14="http://schemas.microsoft.com/office/drawing/2010/main" val="0"/>
              </a:ext>
            </a:extLst>
          </a:blip>
          <a:stretch>
            <a:fillRect/>
          </a:stretch>
        </p:blipFill>
        <p:spPr>
          <a:xfrm>
            <a:off x="6658427" y="2743200"/>
            <a:ext cx="4056746" cy="2567353"/>
          </a:xfrm>
          <a:prstGeom prst="rect">
            <a:avLst/>
          </a:prstGeom>
        </p:spPr>
      </p:pic>
      <p:sp>
        <p:nvSpPr>
          <p:cNvPr id="9" name="Marcador de pie de página 8"/>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10" name="Marcador de número de diapositiva 9"/>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19566980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394977"/>
            <a:ext cx="10058400" cy="1450757"/>
          </a:xfrm>
        </p:spPr>
        <p:txBody>
          <a:bodyPr/>
          <a:lstStyle/>
          <a:p>
            <a:endParaRPr lang="es-ES_tradnl" dirty="0"/>
          </a:p>
        </p:txBody>
      </p:sp>
      <p:sp>
        <p:nvSpPr>
          <p:cNvPr id="3" name="Marcador de contenido 2"/>
          <p:cNvSpPr>
            <a:spLocks noGrp="1"/>
          </p:cNvSpPr>
          <p:nvPr>
            <p:ph idx="1"/>
          </p:nvPr>
        </p:nvSpPr>
        <p:spPr/>
        <p:txBody>
          <a:bodyPr>
            <a:normAutofit/>
          </a:bodyPr>
          <a:lstStyle/>
          <a:p>
            <a:r>
              <a:rPr lang="es-ES_tradnl" sz="1800" dirty="0">
                <a:solidFill>
                  <a:srgbClr val="FF0000"/>
                </a:solidFill>
                <a:latin typeface="Century Gothic" charset="0"/>
                <a:ea typeface="Calibri" charset="0"/>
                <a:cs typeface="Arial" charset="0"/>
              </a:rPr>
              <a:t>Casa: </a:t>
            </a:r>
            <a:r>
              <a:rPr lang="es-ES_tradnl" sz="1800" dirty="0">
                <a:latin typeface="Century Gothic" charset="0"/>
                <a:ea typeface="Calibri" charset="0"/>
                <a:cs typeface="Arial" charset="0"/>
              </a:rPr>
              <a:t>La casa está ubicada en la calle Manuel Sotelo #504 en la Colonia Morelos. Tiene 250 metros de superficie de terreno, 192 de superficie de construcción. Tiene dos pisos, la fachada es de color rosa con café. Cuenta con 3 recamaras, 2 baños completos y un medio baño, sala, comedor, cocina, cuarto de lavado y uno de uso recreativo</a:t>
            </a:r>
            <a:r>
              <a:rPr lang="es-ES_tradnl" sz="1800" dirty="0"/>
              <a:t> </a:t>
            </a:r>
          </a:p>
        </p:txBody>
      </p:sp>
      <p:sp>
        <p:nvSpPr>
          <p:cNvPr id="8" name="Cuadro de texto 39"/>
          <p:cNvSpPr txBox="1"/>
          <p:nvPr/>
        </p:nvSpPr>
        <p:spPr>
          <a:xfrm>
            <a:off x="1097280" y="3296491"/>
            <a:ext cx="10058400" cy="2572603"/>
          </a:xfrm>
          <a:prstGeom prst="rect">
            <a:avLst/>
          </a:prstGeom>
          <a:pattFill prst="dotDmnd">
            <a:fgClr>
              <a:schemeClr val="accent3"/>
            </a:fgClr>
            <a:bgClr>
              <a:schemeClr val="bg1"/>
            </a:bgClr>
          </a:pattFill>
          <a:ln>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s-ES_tradnl" sz="1100" dirty="0">
                <a:effectLst/>
                <a:ea typeface="Calibri" charset="0"/>
                <a:cs typeface="Times New Roman" charset="0"/>
              </a:rPr>
              <a:t> </a:t>
            </a:r>
          </a:p>
          <a:p>
            <a:pPr algn="ctr">
              <a:lnSpc>
                <a:spcPct val="107000"/>
              </a:lnSpc>
              <a:spcAft>
                <a:spcPts val="800"/>
              </a:spcAft>
            </a:pPr>
            <a:r>
              <a:rPr lang="es-ES_tradnl" sz="1200" dirty="0">
                <a:solidFill>
                  <a:srgbClr val="FF0000"/>
                </a:solidFill>
                <a:effectLst/>
                <a:ea typeface="Calibri" charset="0"/>
                <a:cs typeface="Times New Roman" charset="0"/>
              </a:rPr>
              <a:t>CASA</a:t>
            </a:r>
            <a:endParaRPr lang="es-ES_tradnl" sz="1100" dirty="0">
              <a:effectLst/>
              <a:ea typeface="Calibri" charset="0"/>
              <a:cs typeface="Times New Roman" charset="0"/>
            </a:endParaRPr>
          </a:p>
          <a:p>
            <a:pPr algn="ctr">
              <a:lnSpc>
                <a:spcPct val="107000"/>
              </a:lnSpc>
              <a:spcAft>
                <a:spcPts val="800"/>
              </a:spcAft>
            </a:pPr>
            <a:r>
              <a:rPr lang="es-ES_tradnl" sz="1100" dirty="0">
                <a:effectLst/>
                <a:ea typeface="Calibri" charset="0"/>
                <a:cs typeface="Times New Roman" charset="0"/>
              </a:rPr>
              <a:t> </a:t>
            </a:r>
          </a:p>
        </p:txBody>
      </p:sp>
      <p:pic>
        <p:nvPicPr>
          <p:cNvPr id="7" name="Imagen 6"/>
          <p:cNvPicPr/>
          <p:nvPr/>
        </p:nvPicPr>
        <p:blipFill>
          <a:blip r:embed="rId2" cstate="print">
            <a:extLst>
              <a:ext uri="{28A0092B-C50C-407E-A947-70E740481C1C}">
                <a14:useLocalDpi xmlns:a14="http://schemas.microsoft.com/office/drawing/2010/main" val="0"/>
              </a:ext>
            </a:extLst>
          </a:blip>
          <a:stretch>
            <a:fillRect/>
          </a:stretch>
        </p:blipFill>
        <p:spPr>
          <a:xfrm rot="5400000">
            <a:off x="7967061" y="2839719"/>
            <a:ext cx="1925253" cy="3486150"/>
          </a:xfrm>
          <a:prstGeom prst="rect">
            <a:avLst/>
          </a:prstGeom>
        </p:spPr>
      </p:pic>
      <p:pic>
        <p:nvPicPr>
          <p:cNvPr id="6" name="Imagen 5"/>
          <p:cNvPicPr/>
          <p:nvPr/>
        </p:nvPicPr>
        <p:blipFill>
          <a:blip r:embed="rId3" cstate="print">
            <a:extLst>
              <a:ext uri="{28A0092B-C50C-407E-A947-70E740481C1C}">
                <a14:useLocalDpi xmlns:a14="http://schemas.microsoft.com/office/drawing/2010/main" val="0"/>
              </a:ext>
            </a:extLst>
          </a:blip>
          <a:stretch>
            <a:fillRect/>
          </a:stretch>
        </p:blipFill>
        <p:spPr>
          <a:xfrm>
            <a:off x="1579881" y="3620165"/>
            <a:ext cx="3649344" cy="1925253"/>
          </a:xfrm>
          <a:prstGeom prst="rect">
            <a:avLst/>
          </a:prstGeom>
        </p:spPr>
      </p:pic>
      <p:sp>
        <p:nvSpPr>
          <p:cNvPr id="9" name="Marcador de pie de página 8"/>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10" name="Marcador de número de diapositiva 9"/>
          <p:cNvSpPr>
            <a:spLocks noGrp="1"/>
          </p:cNvSpPr>
          <p:nvPr>
            <p:ph type="sldNum" sz="quarter" idx="12"/>
          </p:nvPr>
        </p:nvSpPr>
        <p:spPr/>
        <p:txBody>
          <a:bodyPr/>
          <a:lstStyle/>
          <a:p>
            <a:fld id="{6113E31D-E2AB-40D1-8B51-AFA5AFEF393A}" type="slidenum">
              <a:rPr lang="en-US" smtClean="0"/>
              <a:t>13</a:t>
            </a:fld>
            <a:endParaRPr lang="en-US" dirty="0"/>
          </a:p>
        </p:txBody>
      </p:sp>
    </p:spTree>
    <p:extLst>
      <p:ext uri="{BB962C8B-B14F-4D97-AF65-F5344CB8AC3E}">
        <p14:creationId xmlns:p14="http://schemas.microsoft.com/office/powerpoint/2010/main" val="18067877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solidFill>
                  <a:schemeClr val="accent1"/>
                </a:solidFill>
              </a:rPr>
              <a:t>Descripción</a:t>
            </a:r>
            <a:endParaRPr lang="es-ES_tradnl" dirty="0">
              <a:solidFill>
                <a:schemeClr val="accent1"/>
              </a:solidFill>
            </a:endParaRPr>
          </a:p>
        </p:txBody>
      </p:sp>
      <p:sp>
        <p:nvSpPr>
          <p:cNvPr id="5" name="Marcador de texto 4"/>
          <p:cNvSpPr>
            <a:spLocks noGrp="1"/>
          </p:cNvSpPr>
          <p:nvPr>
            <p:ph type="body" idx="1"/>
          </p:nvPr>
        </p:nvSpPr>
        <p:spPr/>
        <p:txBody>
          <a:bodyPr/>
          <a:lstStyle/>
          <a:p>
            <a:endParaRPr lang="es-ES_tradnl"/>
          </a:p>
        </p:txBody>
      </p:sp>
      <p:sp>
        <p:nvSpPr>
          <p:cNvPr id="3" name="Marcador de contenido 2"/>
          <p:cNvSpPr>
            <a:spLocks noGrp="1"/>
          </p:cNvSpPr>
          <p:nvPr>
            <p:ph sz="half" idx="2"/>
          </p:nvPr>
        </p:nvSpPr>
        <p:spPr/>
        <p:txBody>
          <a:bodyPr>
            <a:normAutofit/>
          </a:bodyPr>
          <a:lstStyle/>
          <a:p>
            <a:r>
              <a:rPr lang="es-ES_tradnl" sz="1800" dirty="0">
                <a:solidFill>
                  <a:srgbClr val="FF0000"/>
                </a:solidFill>
                <a:latin typeface="Century Gothic" charset="0"/>
                <a:ea typeface="Calibri" charset="0"/>
                <a:cs typeface="Arial" charset="0"/>
              </a:rPr>
              <a:t>Cocina: </a:t>
            </a:r>
            <a:r>
              <a:rPr lang="es-ES_tradnl" sz="1800" dirty="0">
                <a:latin typeface="Century Gothic" charset="0"/>
                <a:ea typeface="Calibri" charset="0"/>
                <a:cs typeface="Arial" charset="0"/>
              </a:rPr>
              <a:t>Tiene de superficie 12 metros cuadrados, 3 metros de largo y 4 de ancho. Consta de un refrigerador, una estufa, una alacena que contiene toda la despensa, un desayunador con cuatro sillas, un fregadero y varias repisas que almacenan trastes. El acceso a la cocina está a lado del comedor. Son dos puertas las que posee la cocina, una hacia el comedor y otro que dirige al patio. Finalmente tiene dos ventanas.</a:t>
            </a:r>
            <a:r>
              <a:rPr lang="es-ES_tradnl" sz="1800" dirty="0"/>
              <a:t> </a:t>
            </a:r>
          </a:p>
        </p:txBody>
      </p:sp>
      <p:sp>
        <p:nvSpPr>
          <p:cNvPr id="6" name="Marcador de texto 5"/>
          <p:cNvSpPr>
            <a:spLocks noGrp="1"/>
          </p:cNvSpPr>
          <p:nvPr>
            <p:ph type="body" sz="quarter" idx="3"/>
          </p:nvPr>
        </p:nvSpPr>
        <p:spPr/>
        <p:txBody>
          <a:bodyPr/>
          <a:lstStyle/>
          <a:p>
            <a:endParaRPr lang="es-ES_tradnl"/>
          </a:p>
        </p:txBody>
      </p:sp>
      <p:sp>
        <p:nvSpPr>
          <p:cNvPr id="7" name="Marcador de contenido 6"/>
          <p:cNvSpPr>
            <a:spLocks noGrp="1"/>
          </p:cNvSpPr>
          <p:nvPr>
            <p:ph sz="quarter" idx="4"/>
          </p:nvPr>
        </p:nvSpPr>
        <p:spPr/>
        <p:txBody>
          <a:bodyPr/>
          <a:lstStyle/>
          <a:p>
            <a:endParaRPr lang="es-ES_tradnl"/>
          </a:p>
        </p:txBody>
      </p:sp>
      <p:sp>
        <p:nvSpPr>
          <p:cNvPr id="4" name="Cuadro de texto 41"/>
          <p:cNvSpPr txBox="1"/>
          <p:nvPr/>
        </p:nvSpPr>
        <p:spPr>
          <a:xfrm>
            <a:off x="6217920" y="1737360"/>
            <a:ext cx="4023360" cy="4223174"/>
          </a:xfrm>
          <a:prstGeom prst="rect">
            <a:avLst/>
          </a:prstGeom>
          <a:pattFill prst="dotDmnd">
            <a:fgClr>
              <a:schemeClr val="accent3"/>
            </a:fgClr>
            <a:bgClr>
              <a:schemeClr val="bg1"/>
            </a:bgClr>
          </a:pattFill>
          <a:ln>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ES_tradnl" sz="1100">
                <a:effectLst/>
                <a:ea typeface="Calibri" charset="0"/>
                <a:cs typeface="Times New Roman" charset="0"/>
              </a:rPr>
              <a:t> </a:t>
            </a:r>
          </a:p>
          <a:p>
            <a:pPr algn="ctr">
              <a:lnSpc>
                <a:spcPct val="107000"/>
              </a:lnSpc>
              <a:spcAft>
                <a:spcPts val="800"/>
              </a:spcAft>
            </a:pPr>
            <a:r>
              <a:rPr lang="es-ES_tradnl" sz="1200">
                <a:solidFill>
                  <a:srgbClr val="FF0000"/>
                </a:solidFill>
                <a:effectLst/>
                <a:ea typeface="Calibri" charset="0"/>
                <a:cs typeface="Times New Roman" charset="0"/>
              </a:rPr>
              <a:t>COCINA</a:t>
            </a:r>
            <a:endParaRPr lang="es-ES_tradnl" sz="1100">
              <a:effectLst/>
              <a:ea typeface="Calibri" charset="0"/>
              <a:cs typeface="Times New Roman" charset="0"/>
            </a:endParaRPr>
          </a:p>
        </p:txBody>
      </p:sp>
      <p:pic>
        <p:nvPicPr>
          <p:cNvPr id="8" name="Imagen 7"/>
          <p:cNvPicPr/>
          <p:nvPr/>
        </p:nvPicPr>
        <p:blipFill>
          <a:blip r:embed="rId2">
            <a:extLst>
              <a:ext uri="{28A0092B-C50C-407E-A947-70E740481C1C}">
                <a14:useLocalDpi xmlns:a14="http://schemas.microsoft.com/office/drawing/2010/main" val="0"/>
              </a:ext>
            </a:extLst>
          </a:blip>
          <a:stretch>
            <a:fillRect/>
          </a:stretch>
        </p:blipFill>
        <p:spPr>
          <a:xfrm>
            <a:off x="7200717" y="2284784"/>
            <a:ext cx="2533378" cy="1218300"/>
          </a:xfrm>
          <a:prstGeom prst="rect">
            <a:avLst/>
          </a:prstGeom>
        </p:spPr>
      </p:pic>
      <p:pic>
        <p:nvPicPr>
          <p:cNvPr id="10" name="Imagen 9"/>
          <p:cNvPicPr/>
          <p:nvPr/>
        </p:nvPicPr>
        <p:blipFill>
          <a:blip r:embed="rId3" cstate="print">
            <a:extLst>
              <a:ext uri="{28A0092B-C50C-407E-A947-70E740481C1C}">
                <a14:useLocalDpi xmlns:a14="http://schemas.microsoft.com/office/drawing/2010/main" val="0"/>
              </a:ext>
            </a:extLst>
          </a:blip>
          <a:stretch>
            <a:fillRect/>
          </a:stretch>
        </p:blipFill>
        <p:spPr>
          <a:xfrm>
            <a:off x="6427740" y="3431179"/>
            <a:ext cx="1545953" cy="2457449"/>
          </a:xfrm>
          <a:prstGeom prst="rect">
            <a:avLst/>
          </a:prstGeom>
        </p:spPr>
      </p:pic>
      <p:pic>
        <p:nvPicPr>
          <p:cNvPr id="11" name="Imagen 10"/>
          <p:cNvPicPr/>
          <p:nvPr/>
        </p:nvPicPr>
        <p:blipFill>
          <a:blip r:embed="rId4" cstate="print">
            <a:extLst>
              <a:ext uri="{28A0092B-C50C-407E-A947-70E740481C1C}">
                <a14:useLocalDpi xmlns:a14="http://schemas.microsoft.com/office/drawing/2010/main" val="0"/>
              </a:ext>
            </a:extLst>
          </a:blip>
          <a:stretch>
            <a:fillRect/>
          </a:stretch>
        </p:blipFill>
        <p:spPr>
          <a:xfrm>
            <a:off x="7936774" y="3359272"/>
            <a:ext cx="1797321" cy="2457450"/>
          </a:xfrm>
          <a:prstGeom prst="rect">
            <a:avLst/>
          </a:prstGeom>
        </p:spPr>
      </p:pic>
      <p:sp>
        <p:nvSpPr>
          <p:cNvPr id="12" name="Marcador de pie de página 11"/>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13" name="Marcador de número de diapositiva 12"/>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12626767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_tradnl"/>
          </a:p>
        </p:txBody>
      </p:sp>
      <p:sp>
        <p:nvSpPr>
          <p:cNvPr id="3" name="Marcador de contenido 2"/>
          <p:cNvSpPr>
            <a:spLocks noGrp="1"/>
          </p:cNvSpPr>
          <p:nvPr>
            <p:ph sz="half" idx="1"/>
          </p:nvPr>
        </p:nvSpPr>
        <p:spPr/>
        <p:txBody>
          <a:bodyPr>
            <a:normAutofit fontScale="62500" lnSpcReduction="20000"/>
          </a:bodyPr>
          <a:lstStyle/>
          <a:p>
            <a:pPr lvl="0">
              <a:lnSpc>
                <a:spcPct val="100000"/>
              </a:lnSpc>
            </a:pPr>
            <a:r>
              <a:rPr lang="es-ES_tradnl" sz="2400" b="1" dirty="0">
                <a:solidFill>
                  <a:srgbClr val="C00000"/>
                </a:solidFill>
                <a:latin typeface="Century Gothic" charset="0"/>
                <a:ea typeface="Century Gothic" charset="0"/>
                <a:cs typeface="Century Gothic" charset="0"/>
              </a:rPr>
              <a:t>El lavadero</a:t>
            </a:r>
            <a:r>
              <a:rPr lang="es-ES_tradnl" sz="2400" dirty="0">
                <a:solidFill>
                  <a:srgbClr val="FF0000"/>
                </a:solidFill>
                <a:latin typeface="Century Gothic" charset="0"/>
                <a:ea typeface="Century Gothic" charset="0"/>
                <a:cs typeface="Century Gothic" charset="0"/>
              </a:rPr>
              <a:t>: </a:t>
            </a:r>
            <a:r>
              <a:rPr lang="es-ES_tradnl" sz="2400" dirty="0">
                <a:solidFill>
                  <a:schemeClr val="tx1"/>
                </a:solidFill>
                <a:latin typeface="Century Gothic" charset="0"/>
                <a:ea typeface="Century Gothic" charset="0"/>
                <a:cs typeface="Century Gothic" charset="0"/>
              </a:rPr>
              <a:t>Es de acero inoxidable, el tazón tiene 40 centímetros de profundidad, 80 de ancho y 50 de largo. Puede contener aproximadamente 50 platos planos para su limpieza. Además, cuenta con un escurridor a lado y una contra canasta Finalmente tiene un grifo de agua el cual contiene las siguientes características:</a:t>
            </a:r>
          </a:p>
          <a:p>
            <a:pPr>
              <a:lnSpc>
                <a:spcPct val="100000"/>
              </a:lnSpc>
            </a:pPr>
            <a:r>
              <a:rPr lang="es-ES_tradnl" sz="2400" dirty="0">
                <a:solidFill>
                  <a:schemeClr val="tx1"/>
                </a:solidFill>
                <a:latin typeface="Century Gothic" charset="0"/>
                <a:ea typeface="Century Gothic" charset="0"/>
                <a:cs typeface="Century Gothic" charset="0"/>
              </a:rPr>
              <a:t>- Color: Plata</a:t>
            </a:r>
            <a:br>
              <a:rPr lang="es-ES_tradnl" sz="2400" dirty="0">
                <a:solidFill>
                  <a:schemeClr val="tx1"/>
                </a:solidFill>
                <a:latin typeface="Century Gothic" charset="0"/>
                <a:ea typeface="Century Gothic" charset="0"/>
                <a:cs typeface="Century Gothic" charset="0"/>
              </a:rPr>
            </a:br>
            <a:r>
              <a:rPr lang="es-ES_tradnl" sz="2400" dirty="0">
                <a:solidFill>
                  <a:schemeClr val="tx1"/>
                </a:solidFill>
                <a:latin typeface="Century Gothic" charset="0"/>
                <a:ea typeface="Century Gothic" charset="0"/>
                <a:cs typeface="Century Gothic" charset="0"/>
              </a:rPr>
              <a:t>- Material: Acero inoxidable</a:t>
            </a:r>
            <a:br>
              <a:rPr lang="es-ES_tradnl" sz="2400" dirty="0">
                <a:solidFill>
                  <a:schemeClr val="tx1"/>
                </a:solidFill>
                <a:latin typeface="Century Gothic" charset="0"/>
                <a:ea typeface="Century Gothic" charset="0"/>
                <a:cs typeface="Century Gothic" charset="0"/>
              </a:rPr>
            </a:br>
            <a:r>
              <a:rPr lang="es-ES_tradnl" sz="2400" dirty="0">
                <a:solidFill>
                  <a:schemeClr val="tx1"/>
                </a:solidFill>
                <a:latin typeface="Century Gothic" charset="0"/>
                <a:ea typeface="Century Gothic" charset="0"/>
                <a:cs typeface="Century Gothic" charset="0"/>
              </a:rPr>
              <a:t>- Sofá de diseño, permite acudir a cualquier ángulo</a:t>
            </a:r>
            <a:br>
              <a:rPr lang="es-ES_tradnl" sz="2400" dirty="0">
                <a:solidFill>
                  <a:schemeClr val="tx1"/>
                </a:solidFill>
                <a:latin typeface="Century Gothic" charset="0"/>
                <a:ea typeface="Century Gothic" charset="0"/>
                <a:cs typeface="Century Gothic" charset="0"/>
              </a:rPr>
            </a:br>
            <a:r>
              <a:rPr lang="es-ES_tradnl" sz="2400" dirty="0">
                <a:solidFill>
                  <a:schemeClr val="tx1"/>
                </a:solidFill>
                <a:latin typeface="Century Gothic" charset="0"/>
                <a:ea typeface="Century Gothic" charset="0"/>
                <a:cs typeface="Century Gothic" charset="0"/>
              </a:rPr>
              <a:t>- Cartucho de disco de cerámica </a:t>
            </a:r>
            <a:r>
              <a:rPr lang="es-ES_tradnl" sz="2400" dirty="0" smtClean="0">
                <a:solidFill>
                  <a:schemeClr val="tx1"/>
                </a:solidFill>
                <a:latin typeface="Century Gothic" charset="0"/>
                <a:ea typeface="Century Gothic" charset="0"/>
                <a:cs typeface="Century Gothic" charset="0"/>
              </a:rPr>
              <a:t>anti goteo</a:t>
            </a:r>
            <a:r>
              <a:rPr lang="es-ES_tradnl" sz="2400" dirty="0">
                <a:solidFill>
                  <a:schemeClr val="tx1"/>
                </a:solidFill>
                <a:latin typeface="Century Gothic" charset="0"/>
                <a:ea typeface="Century Gothic" charset="0"/>
                <a:cs typeface="Century Gothic" charset="0"/>
              </a:rPr>
              <a:t/>
            </a:r>
            <a:br>
              <a:rPr lang="es-ES_tradnl" sz="2400" dirty="0">
                <a:solidFill>
                  <a:schemeClr val="tx1"/>
                </a:solidFill>
                <a:latin typeface="Century Gothic" charset="0"/>
                <a:ea typeface="Century Gothic" charset="0"/>
                <a:cs typeface="Century Gothic" charset="0"/>
              </a:rPr>
            </a:br>
            <a:r>
              <a:rPr lang="es-ES_tradnl" sz="2400" dirty="0">
                <a:solidFill>
                  <a:schemeClr val="tx1"/>
                </a:solidFill>
                <a:latin typeface="Century Gothic" charset="0"/>
                <a:ea typeface="Century Gothic" charset="0"/>
                <a:cs typeface="Century Gothic" charset="0"/>
              </a:rPr>
              <a:t>- Mangueras de agua caliente y fría</a:t>
            </a:r>
            <a:br>
              <a:rPr lang="es-ES_tradnl" sz="2400" dirty="0">
                <a:solidFill>
                  <a:schemeClr val="tx1"/>
                </a:solidFill>
                <a:latin typeface="Century Gothic" charset="0"/>
                <a:ea typeface="Century Gothic" charset="0"/>
                <a:cs typeface="Century Gothic" charset="0"/>
              </a:rPr>
            </a:br>
            <a:r>
              <a:rPr lang="es-ES_tradnl" sz="2400" dirty="0">
                <a:solidFill>
                  <a:schemeClr val="tx1"/>
                </a:solidFill>
                <a:latin typeface="Century Gothic" charset="0"/>
                <a:ea typeface="Century Gothic" charset="0"/>
                <a:cs typeface="Century Gothic" charset="0"/>
              </a:rPr>
              <a:t>- Altura total: 50cm</a:t>
            </a:r>
            <a:br>
              <a:rPr lang="es-ES_tradnl" sz="2400" dirty="0">
                <a:solidFill>
                  <a:schemeClr val="tx1"/>
                </a:solidFill>
                <a:latin typeface="Century Gothic" charset="0"/>
                <a:ea typeface="Century Gothic" charset="0"/>
                <a:cs typeface="Century Gothic" charset="0"/>
              </a:rPr>
            </a:br>
            <a:r>
              <a:rPr lang="es-ES_tradnl" sz="2400" dirty="0">
                <a:solidFill>
                  <a:schemeClr val="tx1"/>
                </a:solidFill>
                <a:latin typeface="Century Gothic" charset="0"/>
                <a:ea typeface="Century Gothic" charset="0"/>
                <a:cs typeface="Century Gothic" charset="0"/>
              </a:rPr>
              <a:t>- Ancho: 25 cm</a:t>
            </a:r>
            <a:br>
              <a:rPr lang="es-ES_tradnl" sz="2400" dirty="0">
                <a:solidFill>
                  <a:schemeClr val="tx1"/>
                </a:solidFill>
                <a:latin typeface="Century Gothic" charset="0"/>
                <a:ea typeface="Century Gothic" charset="0"/>
                <a:cs typeface="Century Gothic" charset="0"/>
              </a:rPr>
            </a:br>
            <a:r>
              <a:rPr lang="es-ES_tradnl" sz="2400" dirty="0">
                <a:solidFill>
                  <a:schemeClr val="tx1"/>
                </a:solidFill>
                <a:latin typeface="Century Gothic" charset="0"/>
                <a:ea typeface="Century Gothic" charset="0"/>
                <a:cs typeface="Century Gothic" charset="0"/>
              </a:rPr>
              <a:t>- Altura del pico: 21cm</a:t>
            </a:r>
            <a:br>
              <a:rPr lang="es-ES_tradnl" sz="2400" dirty="0">
                <a:solidFill>
                  <a:schemeClr val="tx1"/>
                </a:solidFill>
                <a:latin typeface="Century Gothic" charset="0"/>
                <a:ea typeface="Century Gothic" charset="0"/>
                <a:cs typeface="Century Gothic" charset="0"/>
              </a:rPr>
            </a:br>
            <a:r>
              <a:rPr lang="es-ES_tradnl" sz="2400" dirty="0">
                <a:solidFill>
                  <a:schemeClr val="tx1"/>
                </a:solidFill>
                <a:latin typeface="Century Gothic" charset="0"/>
                <a:ea typeface="Century Gothic" charset="0"/>
                <a:cs typeface="Century Gothic" charset="0"/>
              </a:rPr>
              <a:t>- Mangueras flexibles de (50 cm) y juego de montaje</a:t>
            </a:r>
            <a:br>
              <a:rPr lang="es-ES_tradnl" sz="2400" dirty="0">
                <a:solidFill>
                  <a:schemeClr val="tx1"/>
                </a:solidFill>
                <a:latin typeface="Century Gothic" charset="0"/>
                <a:ea typeface="Century Gothic" charset="0"/>
                <a:cs typeface="Century Gothic" charset="0"/>
              </a:rPr>
            </a:br>
            <a:r>
              <a:rPr lang="es-ES_tradnl" sz="2400" dirty="0">
                <a:solidFill>
                  <a:schemeClr val="tx1"/>
                </a:solidFill>
                <a:latin typeface="Century Gothic" charset="0"/>
                <a:ea typeface="Century Gothic" charset="0"/>
                <a:cs typeface="Century Gothic" charset="0"/>
              </a:rPr>
              <a:t>- Peso: 73,86 oz (2094 g)</a:t>
            </a:r>
          </a:p>
          <a:p>
            <a:endParaRPr lang="es-ES_tradnl" dirty="0"/>
          </a:p>
        </p:txBody>
      </p:sp>
      <p:sp>
        <p:nvSpPr>
          <p:cNvPr id="5" name="Marcador de contenido 4"/>
          <p:cNvSpPr>
            <a:spLocks noGrp="1"/>
          </p:cNvSpPr>
          <p:nvPr>
            <p:ph sz="half" idx="2"/>
          </p:nvPr>
        </p:nvSpPr>
        <p:spPr/>
        <p:txBody>
          <a:bodyPr>
            <a:normAutofit fontScale="62500" lnSpcReduction="20000"/>
          </a:bodyPr>
          <a:lstStyle/>
          <a:p>
            <a:endParaRPr lang="es-ES_tradnl"/>
          </a:p>
        </p:txBody>
      </p:sp>
      <p:sp>
        <p:nvSpPr>
          <p:cNvPr id="7" name="Cuadro de texto 44"/>
          <p:cNvSpPr txBox="1"/>
          <p:nvPr/>
        </p:nvSpPr>
        <p:spPr>
          <a:xfrm>
            <a:off x="6217920" y="1837134"/>
            <a:ext cx="4927251" cy="4031960"/>
          </a:xfrm>
          <a:prstGeom prst="rect">
            <a:avLst/>
          </a:prstGeom>
          <a:pattFill prst="dotDmnd">
            <a:fgClr>
              <a:schemeClr val="accent3"/>
            </a:fgClr>
            <a:bgClr>
              <a:schemeClr val="bg1"/>
            </a:bgClr>
          </a:pattFill>
          <a:ln>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ES_tradnl" sz="1200">
                <a:solidFill>
                  <a:srgbClr val="FF0000"/>
                </a:solidFill>
                <a:effectLst/>
                <a:ea typeface="Calibri" charset="0"/>
                <a:cs typeface="Times New Roman" charset="0"/>
              </a:rPr>
              <a:t> </a:t>
            </a:r>
            <a:endParaRPr lang="es-ES_tradnl" sz="1100">
              <a:effectLst/>
              <a:ea typeface="Calibri" charset="0"/>
              <a:cs typeface="Times New Roman" charset="0"/>
            </a:endParaRPr>
          </a:p>
          <a:p>
            <a:pPr algn="ctr">
              <a:lnSpc>
                <a:spcPct val="107000"/>
              </a:lnSpc>
              <a:spcAft>
                <a:spcPts val="800"/>
              </a:spcAft>
            </a:pPr>
            <a:r>
              <a:rPr lang="es-ES_tradnl" sz="1200">
                <a:solidFill>
                  <a:srgbClr val="FF0000"/>
                </a:solidFill>
                <a:effectLst/>
                <a:ea typeface="Calibri" charset="0"/>
                <a:cs typeface="Times New Roman" charset="0"/>
              </a:rPr>
              <a:t>LAVADERO </a:t>
            </a:r>
            <a:endParaRPr lang="es-ES_tradnl" sz="1100">
              <a:effectLst/>
              <a:ea typeface="Calibri" charset="0"/>
              <a:cs typeface="Times New Roman" charset="0"/>
            </a:endParaRPr>
          </a:p>
        </p:txBody>
      </p:sp>
      <p:pic>
        <p:nvPicPr>
          <p:cNvPr id="6" name="Imagen 5"/>
          <p:cNvPicPr/>
          <p:nvPr/>
        </p:nvPicPr>
        <p:blipFill>
          <a:blip r:embed="rId2" cstate="print">
            <a:extLst>
              <a:ext uri="{28A0092B-C50C-407E-A947-70E740481C1C}">
                <a14:useLocalDpi xmlns:a14="http://schemas.microsoft.com/office/drawing/2010/main" val="0"/>
              </a:ext>
            </a:extLst>
          </a:blip>
          <a:stretch>
            <a:fillRect/>
          </a:stretch>
        </p:blipFill>
        <p:spPr>
          <a:xfrm>
            <a:off x="6565999" y="2267601"/>
            <a:ext cx="4232574" cy="3172857"/>
          </a:xfrm>
          <a:prstGeom prst="rect">
            <a:avLst/>
          </a:prstGeom>
        </p:spPr>
      </p:pic>
      <p:sp>
        <p:nvSpPr>
          <p:cNvPr id="8" name="Marcador de pie de página 7"/>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9" name="Marcador de número de diapositiva 8"/>
          <p:cNvSpPr>
            <a:spLocks noGrp="1"/>
          </p:cNvSpPr>
          <p:nvPr>
            <p:ph type="sldNum" sz="quarter" idx="12"/>
          </p:nvPr>
        </p:nvSpPr>
        <p:spPr/>
        <p:txBody>
          <a:bodyPr/>
          <a:lstStyle/>
          <a:p>
            <a:fld id="{4FAB73BC-B049-4115-A692-8D63A059BFB8}" type="slidenum">
              <a:rPr lang="en-US" smtClean="0"/>
              <a:t>15</a:t>
            </a:fld>
            <a:endParaRPr lang="en-US" dirty="0"/>
          </a:p>
        </p:txBody>
      </p:sp>
    </p:spTree>
    <p:extLst>
      <p:ext uri="{BB962C8B-B14F-4D97-AF65-F5344CB8AC3E}">
        <p14:creationId xmlns:p14="http://schemas.microsoft.com/office/powerpoint/2010/main" val="3748720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_tradnl"/>
          </a:p>
        </p:txBody>
      </p:sp>
      <p:sp>
        <p:nvSpPr>
          <p:cNvPr id="3" name="Marcador de contenido 2"/>
          <p:cNvSpPr>
            <a:spLocks noGrp="1"/>
          </p:cNvSpPr>
          <p:nvPr>
            <p:ph sz="half" idx="1"/>
          </p:nvPr>
        </p:nvSpPr>
        <p:spPr>
          <a:xfrm>
            <a:off x="1097280" y="2158184"/>
            <a:ext cx="4937760" cy="4023360"/>
          </a:xfrm>
        </p:spPr>
        <p:txBody>
          <a:bodyPr/>
          <a:lstStyle/>
          <a:p>
            <a:r>
              <a:rPr lang="es-ES_tradnl" dirty="0">
                <a:solidFill>
                  <a:srgbClr val="FF0000"/>
                </a:solidFill>
                <a:latin typeface="Century Gothic" charset="0"/>
                <a:ea typeface="Calibri" charset="0"/>
                <a:cs typeface="Arial" charset="0"/>
              </a:rPr>
              <a:t>El escurridor</a:t>
            </a:r>
            <a:r>
              <a:rPr lang="es-ES_tradnl" dirty="0">
                <a:solidFill>
                  <a:srgbClr val="FF0000"/>
                </a:solidFill>
                <a:latin typeface="Century Gothic" charset="0"/>
                <a:ea typeface="Calibri" charset="0"/>
                <a:cs typeface="Tahoma" charset="0"/>
              </a:rPr>
              <a:t>: </a:t>
            </a:r>
            <a:r>
              <a:rPr lang="es-ES_tradnl" dirty="0">
                <a:latin typeface="Century Gothic" charset="0"/>
                <a:ea typeface="Calibri" charset="0"/>
                <a:cs typeface="Arial" charset="0"/>
              </a:rPr>
              <a:t>Cuenta con una charola en material ABS e insertos de acero inoxidable, que también tiene  ranuras para colocar cubiertos y espacios especiales para secar platos y vasos y también es de acero inoxidable, tiene una medida de 40x40cm</a:t>
            </a:r>
            <a:r>
              <a:rPr lang="es-ES_tradnl" dirty="0"/>
              <a:t> </a:t>
            </a:r>
            <a:r>
              <a:rPr lang="es-ES_tradnl" dirty="0" smtClean="0"/>
              <a:t>.</a:t>
            </a:r>
            <a:endParaRPr lang="es-ES_tradnl" dirty="0"/>
          </a:p>
        </p:txBody>
      </p:sp>
      <p:sp>
        <p:nvSpPr>
          <p:cNvPr id="5" name="Marcador de contenido 4"/>
          <p:cNvSpPr>
            <a:spLocks noGrp="1"/>
          </p:cNvSpPr>
          <p:nvPr>
            <p:ph sz="half" idx="2"/>
          </p:nvPr>
        </p:nvSpPr>
        <p:spPr/>
        <p:txBody>
          <a:bodyPr/>
          <a:lstStyle/>
          <a:p>
            <a:endParaRPr lang="es-ES_tradnl"/>
          </a:p>
        </p:txBody>
      </p:sp>
      <p:sp>
        <p:nvSpPr>
          <p:cNvPr id="6" name="Cuadro de texto 57"/>
          <p:cNvSpPr txBox="1"/>
          <p:nvPr/>
        </p:nvSpPr>
        <p:spPr>
          <a:xfrm>
            <a:off x="6217920" y="2158184"/>
            <a:ext cx="4697911" cy="3398459"/>
          </a:xfrm>
          <a:prstGeom prst="rect">
            <a:avLst/>
          </a:prstGeom>
          <a:pattFill prst="dotDmnd">
            <a:fgClr>
              <a:schemeClr val="accent3"/>
            </a:fgClr>
            <a:bgClr>
              <a:schemeClr val="bg1"/>
            </a:bgClr>
          </a:pattFill>
          <a:ln>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s-ES_tradnl" sz="1200">
                <a:solidFill>
                  <a:srgbClr val="FF0000"/>
                </a:solidFill>
                <a:effectLst/>
                <a:ea typeface="Calibri" charset="0"/>
                <a:cs typeface="Times New Roman" charset="0"/>
              </a:rPr>
              <a:t> </a:t>
            </a:r>
            <a:endParaRPr lang="es-ES_tradnl" sz="1100">
              <a:effectLst/>
              <a:ea typeface="Calibri" charset="0"/>
              <a:cs typeface="Times New Roman" charset="0"/>
            </a:endParaRPr>
          </a:p>
          <a:p>
            <a:pPr algn="ctr">
              <a:lnSpc>
                <a:spcPct val="107000"/>
              </a:lnSpc>
              <a:spcAft>
                <a:spcPts val="800"/>
              </a:spcAft>
            </a:pPr>
            <a:r>
              <a:rPr lang="es-ES_tradnl" sz="1200">
                <a:solidFill>
                  <a:srgbClr val="FF0000"/>
                </a:solidFill>
                <a:effectLst/>
                <a:ea typeface="Calibri" charset="0"/>
                <a:cs typeface="Times New Roman" charset="0"/>
              </a:rPr>
              <a:t>ESCURRIDOR </a:t>
            </a:r>
            <a:endParaRPr lang="es-ES_tradnl" sz="1100">
              <a:effectLst/>
              <a:ea typeface="Calibri" charset="0"/>
              <a:cs typeface="Times New Roman" charset="0"/>
            </a:endParaRPr>
          </a:p>
        </p:txBody>
      </p:sp>
      <p:pic>
        <p:nvPicPr>
          <p:cNvPr id="7" name="Imagen 6"/>
          <p:cNvPicPr/>
          <p:nvPr/>
        </p:nvPicPr>
        <p:blipFill>
          <a:blip r:embed="rId2" cstate="print">
            <a:extLst>
              <a:ext uri="{28A0092B-C50C-407E-A947-70E740481C1C}">
                <a14:useLocalDpi xmlns:a14="http://schemas.microsoft.com/office/drawing/2010/main" val="0"/>
              </a:ext>
            </a:extLst>
          </a:blip>
          <a:stretch>
            <a:fillRect/>
          </a:stretch>
        </p:blipFill>
        <p:spPr>
          <a:xfrm>
            <a:off x="6544287" y="2824374"/>
            <a:ext cx="4010502" cy="2217889"/>
          </a:xfrm>
          <a:prstGeom prst="rect">
            <a:avLst/>
          </a:prstGeom>
        </p:spPr>
      </p:pic>
      <p:sp>
        <p:nvSpPr>
          <p:cNvPr id="8" name="Marcador de pie de página 7"/>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9" name="Marcador de número de diapositiva 8"/>
          <p:cNvSpPr>
            <a:spLocks noGrp="1"/>
          </p:cNvSpPr>
          <p:nvPr>
            <p:ph type="sldNum" sz="quarter" idx="12"/>
          </p:nvPr>
        </p:nvSpPr>
        <p:spPr/>
        <p:txBody>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19050413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_tradnl"/>
          </a:p>
        </p:txBody>
      </p:sp>
      <p:sp>
        <p:nvSpPr>
          <p:cNvPr id="3" name="Marcador de contenido 2"/>
          <p:cNvSpPr>
            <a:spLocks noGrp="1"/>
          </p:cNvSpPr>
          <p:nvPr>
            <p:ph sz="half" idx="1"/>
          </p:nvPr>
        </p:nvSpPr>
        <p:spPr/>
        <p:txBody>
          <a:bodyPr>
            <a:normAutofit fontScale="85000" lnSpcReduction="20000"/>
          </a:bodyPr>
          <a:lstStyle/>
          <a:p>
            <a:endParaRPr lang="es-ES_tradnl" dirty="0"/>
          </a:p>
        </p:txBody>
      </p:sp>
      <p:sp>
        <p:nvSpPr>
          <p:cNvPr id="5" name="Marcador de contenido 4"/>
          <p:cNvSpPr>
            <a:spLocks noGrp="1"/>
          </p:cNvSpPr>
          <p:nvPr>
            <p:ph sz="half" idx="2"/>
          </p:nvPr>
        </p:nvSpPr>
        <p:spPr/>
        <p:txBody>
          <a:bodyPr>
            <a:normAutofit fontScale="85000" lnSpcReduction="20000"/>
          </a:bodyPr>
          <a:lstStyle/>
          <a:p>
            <a:pPr algn="ctr">
              <a:lnSpc>
                <a:spcPct val="150000"/>
              </a:lnSpc>
              <a:spcBef>
                <a:spcPts val="600"/>
              </a:spcBef>
              <a:spcAft>
                <a:spcPts val="600"/>
              </a:spcAft>
            </a:pPr>
            <a:r>
              <a:rPr lang="es-ES_tradnl" dirty="0">
                <a:solidFill>
                  <a:srgbClr val="FF0000"/>
                </a:solidFill>
                <a:latin typeface="Century Gothic" charset="0"/>
                <a:ea typeface="Times New Roman" charset="0"/>
                <a:cs typeface="Arial" charset="0"/>
              </a:rPr>
              <a:t>EQUIPO DE LAVADO</a:t>
            </a:r>
            <a:endParaRPr lang="es-ES_tradnl" dirty="0">
              <a:latin typeface="Times New Roman" charset="0"/>
              <a:ea typeface="Times New Roman" charset="0"/>
            </a:endParaRPr>
          </a:p>
          <a:p>
            <a:pPr>
              <a:lnSpc>
                <a:spcPct val="150000"/>
              </a:lnSpc>
              <a:spcBef>
                <a:spcPts val="600"/>
              </a:spcBef>
              <a:spcAft>
                <a:spcPts val="600"/>
              </a:spcAft>
            </a:pPr>
            <a:r>
              <a:rPr lang="es-ES_tradnl" dirty="0" err="1">
                <a:solidFill>
                  <a:srgbClr val="C00000"/>
                </a:solidFill>
                <a:latin typeface="Century Gothic" charset="0"/>
                <a:ea typeface="Times New Roman" charset="0"/>
                <a:cs typeface="Arial" charset="0"/>
              </a:rPr>
              <a:t>Bolw</a:t>
            </a:r>
            <a:r>
              <a:rPr lang="es-ES_tradnl" dirty="0">
                <a:solidFill>
                  <a:srgbClr val="C00000"/>
                </a:solidFill>
                <a:latin typeface="Century Gothic" charset="0"/>
                <a:ea typeface="Times New Roman" charset="0"/>
                <a:cs typeface="Arial" charset="0"/>
              </a:rPr>
              <a:t>: </a:t>
            </a:r>
            <a:r>
              <a:rPr lang="es-ES_tradnl" dirty="0">
                <a:solidFill>
                  <a:srgbClr val="000000"/>
                </a:solidFill>
                <a:latin typeface="Century Gothic" charset="0"/>
                <a:ea typeface="Times New Roman" charset="0"/>
                <a:cs typeface="Arial" charset="0"/>
              </a:rPr>
              <a:t>tiene un diámetro de 20cm y profundidad de hasta 1L de agua.</a:t>
            </a:r>
            <a:endParaRPr lang="es-ES_tradnl" dirty="0">
              <a:latin typeface="Times New Roman" charset="0"/>
              <a:ea typeface="Times New Roman" charset="0"/>
            </a:endParaRPr>
          </a:p>
          <a:p>
            <a:pPr>
              <a:lnSpc>
                <a:spcPct val="107000"/>
              </a:lnSpc>
              <a:spcAft>
                <a:spcPts val="800"/>
              </a:spcAft>
            </a:pPr>
            <a:r>
              <a:rPr lang="es-ES_tradnl" dirty="0">
                <a:solidFill>
                  <a:srgbClr val="C00000"/>
                </a:solidFill>
                <a:latin typeface="Century Gothic" charset="0"/>
                <a:ea typeface="Calibri" charset="0"/>
                <a:cs typeface="Arial" charset="0"/>
              </a:rPr>
              <a:t>Salvo: </a:t>
            </a:r>
            <a:r>
              <a:rPr lang="es-ES_tradnl" dirty="0">
                <a:solidFill>
                  <a:srgbClr val="000000"/>
                </a:solidFill>
                <a:latin typeface="Century Gothic" charset="0"/>
                <a:ea typeface="Calibri" charset="0"/>
                <a:cs typeface="Arial" charset="0"/>
              </a:rPr>
              <a:t> Jabón líquido para lavar los trastes, eliminar la grasa, el cochambre y los malos olores es más sencillo al momento de lava.</a:t>
            </a:r>
            <a:endParaRPr lang="es-ES_tradnl" dirty="0">
              <a:latin typeface="Calibri" charset="0"/>
              <a:ea typeface="Calibri" charset="0"/>
              <a:cs typeface="Times New Roman" charset="0"/>
            </a:endParaRPr>
          </a:p>
          <a:p>
            <a:pPr>
              <a:lnSpc>
                <a:spcPct val="107000"/>
              </a:lnSpc>
              <a:spcAft>
                <a:spcPts val="800"/>
              </a:spcAft>
            </a:pPr>
            <a:r>
              <a:rPr lang="es-ES_tradnl" dirty="0">
                <a:solidFill>
                  <a:srgbClr val="C00000"/>
                </a:solidFill>
                <a:latin typeface="Century Gothic" charset="0"/>
                <a:ea typeface="Calibri" charset="0"/>
                <a:cs typeface="Arial" charset="0"/>
              </a:rPr>
              <a:t>Ajax: </a:t>
            </a:r>
            <a:r>
              <a:rPr lang="es-ES_tradnl" dirty="0">
                <a:solidFill>
                  <a:srgbClr val="000000"/>
                </a:solidFill>
                <a:latin typeface="Century Gothic" charset="0"/>
                <a:ea typeface="Calibri" charset="0"/>
                <a:cs typeface="Arial" charset="0"/>
              </a:rPr>
              <a:t>da una máxima desinfección, se usa para cochambre.</a:t>
            </a:r>
            <a:endParaRPr lang="es-ES_tradnl" dirty="0">
              <a:latin typeface="Calibri" charset="0"/>
              <a:ea typeface="Calibri" charset="0"/>
              <a:cs typeface="Times New Roman" charset="0"/>
            </a:endParaRPr>
          </a:p>
          <a:p>
            <a:pPr>
              <a:lnSpc>
                <a:spcPct val="150000"/>
              </a:lnSpc>
              <a:spcBef>
                <a:spcPts val="600"/>
              </a:spcBef>
              <a:spcAft>
                <a:spcPts val="600"/>
              </a:spcAft>
            </a:pPr>
            <a:r>
              <a:rPr lang="es-ES_tradnl" dirty="0">
                <a:solidFill>
                  <a:srgbClr val="C00000"/>
                </a:solidFill>
                <a:latin typeface="Century Gothic" charset="0"/>
                <a:ea typeface="Times New Roman" charset="0"/>
                <a:cs typeface="Arial" charset="0"/>
              </a:rPr>
              <a:t>Espuma: </a:t>
            </a:r>
            <a:r>
              <a:rPr lang="es-ES_tradnl" dirty="0">
                <a:solidFill>
                  <a:srgbClr val="000000"/>
                </a:solidFill>
                <a:latin typeface="Century Gothic" charset="0"/>
                <a:ea typeface="Times New Roman" charset="0"/>
                <a:cs typeface="Arial" charset="0"/>
              </a:rPr>
              <a:t>Facilita el limpiado de trastes teniendo 2 caras.</a:t>
            </a:r>
            <a:endParaRPr lang="es-ES_tradnl" dirty="0">
              <a:latin typeface="Times New Roman" charset="0"/>
              <a:ea typeface="Times New Roman" charset="0"/>
            </a:endParaRPr>
          </a:p>
          <a:p>
            <a:endParaRPr lang="es-ES_tradnl" dirty="0"/>
          </a:p>
        </p:txBody>
      </p:sp>
      <p:sp>
        <p:nvSpPr>
          <p:cNvPr id="6" name="Cuadro de texto 86"/>
          <p:cNvSpPr txBox="1"/>
          <p:nvPr/>
        </p:nvSpPr>
        <p:spPr>
          <a:xfrm>
            <a:off x="1200420" y="1845735"/>
            <a:ext cx="4731477" cy="4131734"/>
          </a:xfrm>
          <a:prstGeom prst="rect">
            <a:avLst/>
          </a:prstGeom>
          <a:pattFill prst="dotDmnd">
            <a:fgClr>
              <a:schemeClr val="accent3"/>
            </a:fgClr>
            <a:bgClr>
              <a:schemeClr val="bg1"/>
            </a:bgClr>
          </a:pattFill>
          <a:ln>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ES_tradnl" sz="1200">
                <a:solidFill>
                  <a:srgbClr val="FF0000"/>
                </a:solidFill>
                <a:effectLst/>
                <a:ea typeface="Calibri" charset="0"/>
                <a:cs typeface="Times New Roman" charset="0"/>
              </a:rPr>
              <a:t> </a:t>
            </a:r>
            <a:endParaRPr lang="es-ES_tradnl" sz="1100">
              <a:effectLst/>
              <a:ea typeface="Calibri" charset="0"/>
              <a:cs typeface="Times New Roman" charset="0"/>
            </a:endParaRPr>
          </a:p>
          <a:p>
            <a:pPr algn="ctr">
              <a:lnSpc>
                <a:spcPct val="107000"/>
              </a:lnSpc>
              <a:spcAft>
                <a:spcPts val="800"/>
              </a:spcAft>
            </a:pPr>
            <a:r>
              <a:rPr lang="es-ES_tradnl" sz="1200">
                <a:solidFill>
                  <a:srgbClr val="FF0000"/>
                </a:solidFill>
                <a:effectLst/>
                <a:ea typeface="Calibri" charset="0"/>
                <a:cs typeface="Times New Roman" charset="0"/>
              </a:rPr>
              <a:t>EQUIPO DE LAVADO </a:t>
            </a:r>
            <a:endParaRPr lang="es-ES_tradnl" sz="1100">
              <a:effectLst/>
              <a:ea typeface="Calibri" charset="0"/>
              <a:cs typeface="Times New Roman" charset="0"/>
            </a:endParaRPr>
          </a:p>
        </p:txBody>
      </p:sp>
      <p:pic>
        <p:nvPicPr>
          <p:cNvPr id="7" name="Imagen 6"/>
          <p:cNvPicPr/>
          <p:nvPr/>
        </p:nvPicPr>
        <p:blipFill>
          <a:blip r:embed="rId2">
            <a:extLst>
              <a:ext uri="{28A0092B-C50C-407E-A947-70E740481C1C}">
                <a14:useLocalDpi xmlns:a14="http://schemas.microsoft.com/office/drawing/2010/main" val="0"/>
              </a:ext>
            </a:extLst>
          </a:blip>
          <a:srcRect/>
          <a:stretch>
            <a:fillRect/>
          </a:stretch>
        </p:blipFill>
        <p:spPr bwMode="auto">
          <a:xfrm>
            <a:off x="2048864" y="2555365"/>
            <a:ext cx="3034587" cy="3182741"/>
          </a:xfrm>
          <a:prstGeom prst="rect">
            <a:avLst/>
          </a:prstGeom>
          <a:noFill/>
          <a:ln>
            <a:noFill/>
          </a:ln>
        </p:spPr>
      </p:pic>
      <p:sp>
        <p:nvSpPr>
          <p:cNvPr id="8" name="Marcador de pie de página 7"/>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9" name="Marcador de número de diapositiva 8"/>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11956544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63E00694-E403-4987-8634-15F6D8E4C38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dirty="0"/>
              <a:t>/</a:t>
            </a:r>
          </a:p>
        </p:txBody>
      </p:sp>
      <p:sp>
        <p:nvSpPr>
          <p:cNvPr id="2" name="Título 1"/>
          <p:cNvSpPr>
            <a:spLocks noGrp="1"/>
          </p:cNvSpPr>
          <p:nvPr>
            <p:ph type="title"/>
          </p:nvPr>
        </p:nvSpPr>
        <p:spPr>
          <a:xfrm>
            <a:off x="1097280" y="4844374"/>
            <a:ext cx="10058400" cy="1188995"/>
          </a:xfrm>
        </p:spPr>
        <p:txBody>
          <a:bodyPr anchor="ctr">
            <a:normAutofit/>
          </a:bodyPr>
          <a:lstStyle/>
          <a:p>
            <a:pPr algn="ctr"/>
            <a:r>
              <a:rPr lang="es-ES_tradnl" b="1" dirty="0" smtClean="0">
                <a:solidFill>
                  <a:schemeClr val="accent2"/>
                </a:solidFill>
              </a:rPr>
              <a:t>Comprensión </a:t>
            </a:r>
            <a:r>
              <a:rPr lang="es-ES_tradnl" dirty="0" smtClean="0"/>
              <a:t/>
            </a:r>
            <a:br>
              <a:rPr lang="es-ES_tradnl" dirty="0" smtClean="0"/>
            </a:br>
            <a:r>
              <a:rPr lang="es-ES_tradnl" sz="3600" dirty="0" smtClean="0"/>
              <a:t>Características generales y particulares</a:t>
            </a:r>
            <a:endParaRPr lang="es-ES_tradnl" dirty="0"/>
          </a:p>
        </p:txBody>
      </p:sp>
      <p:graphicFrame>
        <p:nvGraphicFramePr>
          <p:cNvPr id="5" name="Marcador de contenido 2"/>
          <p:cNvGraphicFramePr>
            <a:graphicFrameLocks noGrp="1"/>
          </p:cNvGraphicFramePr>
          <p:nvPr>
            <p:ph idx="1"/>
            <p:extLst>
              <p:ext uri="{D42A27DB-BD31-4B8C-83A1-F6EECF244321}">
                <p14:modId xmlns:p14="http://schemas.microsoft.com/office/powerpoint/2010/main" val="537070788"/>
              </p:ext>
            </p:extLst>
          </p:nvPr>
        </p:nvGraphicFramePr>
        <p:xfrm>
          <a:off x="1036319" y="680936"/>
          <a:ext cx="10119362" cy="3765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pie de página 2"/>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4" name="Marcador de número de diapositiva 3"/>
          <p:cNvSpPr>
            <a:spLocks noGrp="1"/>
          </p:cNvSpPr>
          <p:nvPr>
            <p:ph type="sldNum" sz="quarter" idx="12"/>
          </p:nvPr>
        </p:nvSpPr>
        <p:spPr/>
        <p:txBody>
          <a:bodyPr/>
          <a:lstStyle/>
          <a:p>
            <a:fld id="{6113E31D-E2AB-40D1-8B51-AFA5AFEF393A}" type="slidenum">
              <a:rPr lang="en-US" smtClean="0"/>
              <a:t>18</a:t>
            </a:fld>
            <a:endParaRPr lang="en-US" dirty="0"/>
          </a:p>
        </p:txBody>
      </p:sp>
    </p:spTree>
    <p:extLst>
      <p:ext uri="{BB962C8B-B14F-4D97-AF65-F5344CB8AC3E}">
        <p14:creationId xmlns:p14="http://schemas.microsoft.com/office/powerpoint/2010/main" val="152655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38">
            <a:extLst>
              <a:ext uri="{FF2B5EF4-FFF2-40B4-BE49-F238E27FC236}">
                <a16:creationId xmlns="" xmlns:a16="http://schemas.microsoft.com/office/drawing/2014/main" id="{FBDCECDC-EEE3-4128-AA5E-82A8C08796E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 xmlns:a16="http://schemas.microsoft.com/office/drawing/2014/main" id="{4260EDE0-989C-4E16-AF94-F652294D828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Rectangle 42">
            <a:extLst>
              <a:ext uri="{FF2B5EF4-FFF2-40B4-BE49-F238E27FC236}">
                <a16:creationId xmlns="" xmlns:a16="http://schemas.microsoft.com/office/drawing/2014/main" id="{1F3985C0-E548-44D2-B30E-F3E42DADE13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88952" cy="4970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ctrTitle"/>
          </p:nvPr>
        </p:nvSpPr>
        <p:spPr>
          <a:xfrm>
            <a:off x="1097280" y="758952"/>
            <a:ext cx="10058400" cy="3892168"/>
          </a:xfrm>
        </p:spPr>
        <p:txBody>
          <a:bodyPr>
            <a:normAutofit/>
          </a:bodyPr>
          <a:lstStyle/>
          <a:p>
            <a:r>
              <a:rPr lang="es-ES_tradnl">
                <a:solidFill>
                  <a:srgbClr val="FFFFFF"/>
                </a:solidFill>
              </a:rPr>
              <a:t>PROYECTO de habilidades del pensamiento</a:t>
            </a:r>
          </a:p>
        </p:txBody>
      </p:sp>
      <p:sp>
        <p:nvSpPr>
          <p:cNvPr id="3" name="Subtítulo 2"/>
          <p:cNvSpPr>
            <a:spLocks noGrp="1"/>
          </p:cNvSpPr>
          <p:nvPr>
            <p:ph type="subTitle" idx="1"/>
          </p:nvPr>
        </p:nvSpPr>
        <p:spPr>
          <a:xfrm>
            <a:off x="1100051" y="5225240"/>
            <a:ext cx="10058400" cy="1143000"/>
          </a:xfrm>
        </p:spPr>
        <p:txBody>
          <a:bodyPr>
            <a:normAutofit/>
          </a:bodyPr>
          <a:lstStyle/>
          <a:p>
            <a:r>
              <a:rPr lang="es-ES_tradnl" sz="1500">
                <a:solidFill>
                  <a:srgbClr val="FFFFFF"/>
                </a:solidFill>
                <a:latin typeface="Century Gothic" charset="0"/>
                <a:ea typeface="Century Gothic" charset="0"/>
                <a:cs typeface="Century Gothic" charset="0"/>
              </a:rPr>
              <a:t>U.A. Bases del diseño</a:t>
            </a:r>
          </a:p>
          <a:p>
            <a:r>
              <a:rPr lang="es-ES_tradnl" sz="1500">
                <a:solidFill>
                  <a:srgbClr val="FFFFFF"/>
                </a:solidFill>
                <a:latin typeface="Century Gothic" charset="0"/>
                <a:ea typeface="Century Gothic" charset="0"/>
                <a:cs typeface="Century Gothic" charset="0"/>
              </a:rPr>
              <a:t>licenciatura En diseño industrial</a:t>
            </a:r>
          </a:p>
          <a:p>
            <a:r>
              <a:rPr lang="es-ES_tradnl" sz="1500">
                <a:solidFill>
                  <a:srgbClr val="FFFFFF"/>
                </a:solidFill>
                <a:latin typeface="Century Gothic" charset="0"/>
                <a:ea typeface="Century Gothic" charset="0"/>
                <a:cs typeface="Century Gothic" charset="0"/>
              </a:rPr>
              <a:t>Periodo 2017B</a:t>
            </a:r>
          </a:p>
        </p:txBody>
      </p:sp>
      <p:sp>
        <p:nvSpPr>
          <p:cNvPr id="4" name="Marcador de pie de página 3"/>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LDI Anabel Ibarra Zimbrón / Proyecto-HABILIDADES DEL PENSAMIENTO-u.a. bases del diseño/LDI-FAD-UAEMEX/PLAN 2015</a:t>
            </a:r>
            <a:endParaRPr lang="en-US" dirty="0"/>
          </a:p>
        </p:txBody>
      </p:sp>
      <p:sp>
        <p:nvSpPr>
          <p:cNvPr id="5" name="Marcador de número de diapositiva 4"/>
          <p:cNvSpPr>
            <a:spLocks noGrp="1"/>
          </p:cNvSpPr>
          <p:nvPr>
            <p:ph type="sldNum" sz="quarter" idx="12"/>
          </p:nvPr>
        </p:nvSpPr>
        <p:spPr>
          <a:xfrm>
            <a:off x="9900458" y="6459785"/>
            <a:ext cx="1312025" cy="365125"/>
          </a:xfrm>
        </p:spPr>
        <p:txBody>
          <a:bodyPr>
            <a:normAutofit/>
          </a:bodyPr>
          <a:lstStyle/>
          <a:p>
            <a:pPr>
              <a:spcAft>
                <a:spcPts val="600"/>
              </a:spcAft>
            </a:pPr>
            <a:fld id="{4FAB73BC-B049-4115-A692-8D63A059BFB8}" type="slidenum">
              <a:rPr lang="en-US" smtClean="0"/>
              <a:pPr>
                <a:spcAft>
                  <a:spcPts val="600"/>
                </a:spcAft>
              </a:pPr>
              <a:t>1</a:t>
            </a:fld>
            <a:endParaRPr lang="en-US" dirty="0"/>
          </a:p>
        </p:txBody>
      </p:sp>
    </p:spTree>
    <p:extLst>
      <p:ext uri="{BB962C8B-B14F-4D97-AF65-F5344CB8AC3E}">
        <p14:creationId xmlns:p14="http://schemas.microsoft.com/office/powerpoint/2010/main" val="2478491134"/>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2" name="Rectangle 11">
            <a:extLst>
              <a:ext uri="{FF2B5EF4-FFF2-40B4-BE49-F238E27FC236}">
                <a16:creationId xmlns="" xmlns:a16="http://schemas.microsoft.com/office/drawing/2014/main" id="{44CC594A-A820-450F-B363-C19201FCFEC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4" name="Rectangle 13">
            <a:extLst>
              <a:ext uri="{FF2B5EF4-FFF2-40B4-BE49-F238E27FC236}">
                <a16:creationId xmlns="" xmlns:a16="http://schemas.microsoft.com/office/drawing/2014/main" id="{59FAB3DA-E9ED-4574-ABCC-378BC0FF1BB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 xmlns:a16="http://schemas.microsoft.com/office/drawing/2014/main" id="{53B8D6B0-55D6-48DC-86D8-FD95D5F118A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2017" y="990188"/>
            <a:ext cx="6798082" cy="4877623"/>
          </a:xfrm>
          <a:prstGeom prst="rect">
            <a:avLst/>
          </a:prstGeom>
        </p:spPr>
      </p:pic>
      <p:sp>
        <p:nvSpPr>
          <p:cNvPr id="2" name="Título 1"/>
          <p:cNvSpPr>
            <a:spLocks noGrp="1"/>
          </p:cNvSpPr>
          <p:nvPr>
            <p:ph type="title"/>
          </p:nvPr>
        </p:nvSpPr>
        <p:spPr>
          <a:xfrm>
            <a:off x="492370" y="516835"/>
            <a:ext cx="3084844" cy="2103875"/>
          </a:xfrm>
        </p:spPr>
        <p:txBody>
          <a:bodyPr>
            <a:normAutofit/>
          </a:bodyPr>
          <a:lstStyle/>
          <a:p>
            <a:r>
              <a:rPr lang="es-ES_tradnl" sz="4400" dirty="0">
                <a:solidFill>
                  <a:srgbClr val="FFFFFF"/>
                </a:solidFill>
              </a:rPr>
              <a:t>Clasificación</a:t>
            </a:r>
            <a:endParaRPr lang="es-ES_tradnl" sz="4000" dirty="0">
              <a:solidFill>
                <a:srgbClr val="FFFFFF"/>
              </a:solidFill>
            </a:endParaRPr>
          </a:p>
        </p:txBody>
      </p:sp>
      <p:sp>
        <p:nvSpPr>
          <p:cNvPr id="9" name="Content Placeholder 8"/>
          <p:cNvSpPr>
            <a:spLocks noGrp="1"/>
          </p:cNvSpPr>
          <p:nvPr>
            <p:ph idx="1"/>
          </p:nvPr>
        </p:nvSpPr>
        <p:spPr>
          <a:xfrm>
            <a:off x="492371" y="2653800"/>
            <a:ext cx="3084844" cy="3335519"/>
          </a:xfrm>
        </p:spPr>
        <p:txBody>
          <a:bodyPr>
            <a:normAutofit/>
          </a:bodyPr>
          <a:lstStyle/>
          <a:p>
            <a:r>
              <a:rPr lang="en-US" sz="1500" dirty="0" smtClean="0">
                <a:solidFill>
                  <a:srgbClr val="FFFFFF"/>
                </a:solidFill>
              </a:rPr>
              <a:t>Antes</a:t>
            </a:r>
            <a:endParaRPr lang="en-US" sz="1500" dirty="0">
              <a:solidFill>
                <a:srgbClr val="FFFFFF"/>
              </a:solidFill>
            </a:endParaRPr>
          </a:p>
        </p:txBody>
      </p:sp>
      <p:sp>
        <p:nvSpPr>
          <p:cNvPr id="3" name="Marcador de pie de página 2"/>
          <p:cNvSpPr>
            <a:spLocks noGrp="1"/>
          </p:cNvSpPr>
          <p:nvPr>
            <p:ph type="ftr" sz="quarter" idx="11"/>
          </p:nvPr>
        </p:nvSpPr>
        <p:spPr>
          <a:xfrm>
            <a:off x="3686185" y="6459785"/>
            <a:ext cx="4822804" cy="365125"/>
          </a:xfrm>
        </p:spPr>
        <p:txBody>
          <a:bodyPr/>
          <a:lstStyle/>
          <a:p>
            <a:r>
              <a:rPr lang="en-US" smtClean="0">
                <a:solidFill>
                  <a:schemeClr val="accent2"/>
                </a:solidFill>
              </a:rPr>
              <a:t>LDI Anabel Ibarra Zimbrón / Proyecto-HABILIDADES DEL PENSAMIENTO-u.a. bases del diseño/LDI-FAD-UAEMEX/PLAN 2015</a:t>
            </a:r>
            <a:endParaRPr lang="en-US" dirty="0">
              <a:solidFill>
                <a:schemeClr val="accent2"/>
              </a:solidFill>
            </a:endParaRPr>
          </a:p>
        </p:txBody>
      </p:sp>
      <p:sp>
        <p:nvSpPr>
          <p:cNvPr id="4" name="Marcador de número de diapositiva 3"/>
          <p:cNvSpPr>
            <a:spLocks noGrp="1"/>
          </p:cNvSpPr>
          <p:nvPr>
            <p:ph type="sldNum" sz="quarter" idx="12"/>
          </p:nvPr>
        </p:nvSpPr>
        <p:spPr/>
        <p:txBody>
          <a:bodyPr/>
          <a:lstStyle/>
          <a:p>
            <a:fld id="{6113E31D-E2AB-40D1-8B51-AFA5AFEF393A}" type="slidenum">
              <a:rPr lang="en-US" smtClean="0"/>
              <a:t>19</a:t>
            </a:fld>
            <a:endParaRPr lang="en-US" dirty="0"/>
          </a:p>
        </p:txBody>
      </p:sp>
    </p:spTree>
    <p:extLst>
      <p:ext uri="{BB962C8B-B14F-4D97-AF65-F5344CB8AC3E}">
        <p14:creationId xmlns:p14="http://schemas.microsoft.com/office/powerpoint/2010/main" val="9022199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5" name="Rectangle 14">
            <a:extLst>
              <a:ext uri="{FF2B5EF4-FFF2-40B4-BE49-F238E27FC236}">
                <a16:creationId xmlns="" xmlns:a16="http://schemas.microsoft.com/office/drawing/2014/main" id="{4E4490D0-3672-446A-AC12-B4830333BDD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 xmlns:a16="http://schemas.microsoft.com/office/drawing/2014/main" id="{39CB82C2-DF65-4EC1-8280-F201D50F570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9" name="Straight Connector 18">
            <a:extLst>
              <a:ext uri="{FF2B5EF4-FFF2-40B4-BE49-F238E27FC236}">
                <a16:creationId xmlns="" xmlns:a16="http://schemas.microsoft.com/office/drawing/2014/main" id="{7E1D4427-852B-4B37-8E76-0E9F1810BA2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1" name="Rectangle 20">
            <a:extLst>
              <a:ext uri="{FF2B5EF4-FFF2-40B4-BE49-F238E27FC236}">
                <a16:creationId xmlns="" xmlns:a16="http://schemas.microsoft.com/office/drawing/2014/main" id="{FA4CD5CB-D209-4D70-8CA4-629731C5921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 xmlns:a16="http://schemas.microsoft.com/office/drawing/2014/main" id="{593ACC25-C262-417A-8AA9-0641C772BDB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a:extLst>
              <a:ext uri="{FF2B5EF4-FFF2-40B4-BE49-F238E27FC236}">
                <a16:creationId xmlns="" xmlns:a16="http://schemas.microsoft.com/office/drawing/2014/main" id="{B4C27B90-DF2B-4D00-BA07-18ED774CD2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7" name="Straight Connector 26">
            <a:extLst>
              <a:ext uri="{FF2B5EF4-FFF2-40B4-BE49-F238E27FC236}">
                <a16:creationId xmlns="" xmlns:a16="http://schemas.microsoft.com/office/drawing/2014/main" id="{5C6A2BAE-B461-4B55-8E1F-0722ABDD139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3999" y="791085"/>
            <a:ext cx="6912217" cy="4752148"/>
          </a:xfrm>
          <a:prstGeom prst="rect">
            <a:avLst/>
          </a:prstGeom>
        </p:spPr>
      </p:pic>
      <p:sp>
        <p:nvSpPr>
          <p:cNvPr id="8" name="Título 7"/>
          <p:cNvSpPr>
            <a:spLocks noGrp="1"/>
          </p:cNvSpPr>
          <p:nvPr>
            <p:ph type="title"/>
          </p:nvPr>
        </p:nvSpPr>
        <p:spPr>
          <a:xfrm>
            <a:off x="8141110" y="639097"/>
            <a:ext cx="3401961" cy="3686015"/>
          </a:xfrm>
        </p:spPr>
        <p:txBody>
          <a:bodyPr vert="horz" lIns="91440" tIns="45720" rIns="91440" bIns="45720" rtlCol="0" anchor="b">
            <a:normAutofit/>
          </a:bodyPr>
          <a:lstStyle/>
          <a:p>
            <a:r>
              <a:rPr lang="en-US" dirty="0">
                <a:solidFill>
                  <a:schemeClr val="tx1">
                    <a:lumMod val="85000"/>
                    <a:lumOff val="15000"/>
                  </a:schemeClr>
                </a:solidFill>
              </a:rPr>
              <a:t>Durante</a:t>
            </a:r>
            <a:endParaRPr lang="en-US" sz="6600" dirty="0">
              <a:solidFill>
                <a:schemeClr val="tx1">
                  <a:lumMod val="85000"/>
                  <a:lumOff val="15000"/>
                </a:schemeClr>
              </a:solidFill>
            </a:endParaRPr>
          </a:p>
        </p:txBody>
      </p:sp>
      <p:sp>
        <p:nvSpPr>
          <p:cNvPr id="2" name="Marcador de pie de página 1"/>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3" name="Marcador de número de diapositiva 2"/>
          <p:cNvSpPr>
            <a:spLocks noGrp="1"/>
          </p:cNvSpPr>
          <p:nvPr>
            <p:ph type="sldNum" sz="quarter" idx="12"/>
          </p:nvPr>
        </p:nvSpPr>
        <p:spPr/>
        <p:txBody>
          <a:bodyPr/>
          <a:lstStyle/>
          <a:p>
            <a:fld id="{6113E31D-E2AB-40D1-8B51-AFA5AFEF393A}" type="slidenum">
              <a:rPr lang="en-US" smtClean="0"/>
              <a:t>20</a:t>
            </a:fld>
            <a:endParaRPr lang="en-US" dirty="0"/>
          </a:p>
        </p:txBody>
      </p:sp>
    </p:spTree>
    <p:extLst>
      <p:ext uri="{BB962C8B-B14F-4D97-AF65-F5344CB8AC3E}">
        <p14:creationId xmlns:p14="http://schemas.microsoft.com/office/powerpoint/2010/main" val="37267460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z="4400" dirty="0" smtClean="0"/>
              <a:t>Después</a:t>
            </a:r>
            <a:endParaRPr lang="es-ES_tradnl" dirty="0"/>
          </a:p>
        </p:txBody>
      </p:sp>
      <p:pic>
        <p:nvPicPr>
          <p:cNvPr id="4" name="Marcador de contenido 3"/>
          <p:cNvPicPr>
            <a:picLocks noGrp="1" noChangeAspect="1"/>
          </p:cNvPicPr>
          <p:nvPr>
            <p:ph idx="1"/>
          </p:nvPr>
        </p:nvPicPr>
        <p:blipFill rotWithShape="1">
          <a:blip r:embed="rId2">
            <a:extLst>
              <a:ext uri="{28A0092B-C50C-407E-A947-70E740481C1C}">
                <a14:useLocalDpi xmlns:a14="http://schemas.microsoft.com/office/drawing/2010/main" val="0"/>
              </a:ext>
            </a:extLst>
          </a:blip>
          <a:srcRect l="1251" r="1591"/>
          <a:stretch/>
        </p:blipFill>
        <p:spPr>
          <a:xfrm>
            <a:off x="1130300" y="1737360"/>
            <a:ext cx="10025380" cy="1324817"/>
          </a:xfr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80" y="3045848"/>
            <a:ext cx="10058400" cy="2703623"/>
          </a:xfrm>
          <a:prstGeom prst="rect">
            <a:avLst/>
          </a:prstGeom>
        </p:spPr>
      </p:pic>
      <p:sp>
        <p:nvSpPr>
          <p:cNvPr id="6" name="Marcador de pie de página 5"/>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7" name="Marcador de número de diapositiva 6"/>
          <p:cNvSpPr>
            <a:spLocks noGrp="1"/>
          </p:cNvSpPr>
          <p:nvPr>
            <p:ph type="sldNum" sz="quarter" idx="12"/>
          </p:nvPr>
        </p:nvSpPr>
        <p:spPr/>
        <p:txBody>
          <a:bodyPr/>
          <a:lstStyle/>
          <a:p>
            <a:fld id="{6113E31D-E2AB-40D1-8B51-AFA5AFEF393A}" type="slidenum">
              <a:rPr lang="en-US" smtClean="0"/>
              <a:t>21</a:t>
            </a:fld>
            <a:endParaRPr lang="en-US" dirty="0"/>
          </a:p>
        </p:txBody>
      </p:sp>
    </p:spTree>
    <p:extLst>
      <p:ext uri="{BB962C8B-B14F-4D97-AF65-F5344CB8AC3E}">
        <p14:creationId xmlns:p14="http://schemas.microsoft.com/office/powerpoint/2010/main" val="10373668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20" name="Rectangle 19">
            <a:extLst>
              <a:ext uri="{FF2B5EF4-FFF2-40B4-BE49-F238E27FC236}">
                <a16:creationId xmlns="" xmlns:a16="http://schemas.microsoft.com/office/drawing/2014/main" id="{C2579DAE-C141-48DB-810E-C070C300819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 xmlns:a16="http://schemas.microsoft.com/office/drawing/2014/main" id="{02FD90C3-6350-4D5B-9738-6E94EDF30F7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47023" y="643467"/>
            <a:ext cx="7097953" cy="5050225"/>
          </a:xfrm>
          <a:prstGeom prst="rect">
            <a:avLst/>
          </a:prstGeom>
        </p:spPr>
      </p:pic>
      <p:sp>
        <p:nvSpPr>
          <p:cNvPr id="2" name="Marcador de pie de página 1"/>
          <p:cNvSpPr>
            <a:spLocks noGrp="1"/>
          </p:cNvSpPr>
          <p:nvPr>
            <p:ph type="ftr" sz="quarter" idx="11"/>
          </p:nvPr>
        </p:nvSpPr>
        <p:spPr>
          <a:xfrm>
            <a:off x="3686185" y="6459785"/>
            <a:ext cx="4822804" cy="365125"/>
          </a:xfrm>
        </p:spPr>
        <p:txBody>
          <a:bodyPr vert="horz" lIns="91440" tIns="45720" rIns="91440" bIns="45720" rtlCol="0" anchor="ctr">
            <a:normAutofit/>
          </a:bodyPr>
          <a:lstStyle/>
          <a:p>
            <a:pPr>
              <a:lnSpc>
                <a:spcPct val="90000"/>
              </a:lnSpc>
              <a:spcAft>
                <a:spcPts val="600"/>
              </a:spcAft>
            </a:pPr>
            <a:r>
              <a:rPr lang="en-US" kern="1200" cap="all" baseline="0">
                <a:solidFill>
                  <a:srgbClr val="FFFFFF"/>
                </a:solidFill>
                <a:latin typeface="+mn-lt"/>
                <a:ea typeface="+mn-ea"/>
                <a:cs typeface="+mn-cs"/>
              </a:rPr>
              <a:t>LDI Anabel Ibarra Zimbrón / Proyecto-HABILIDADES DEL PENSAMIENTO-u.a. bases del diseño/LDI-FAD-UAEMEX/PLAN 2015</a:t>
            </a:r>
          </a:p>
        </p:txBody>
      </p:sp>
      <p:sp>
        <p:nvSpPr>
          <p:cNvPr id="3" name="Marcador de número de diapositiva 2"/>
          <p:cNvSpPr>
            <a:spLocks noGrp="1"/>
          </p:cNvSpPr>
          <p:nvPr>
            <p:ph type="sldNum" sz="quarter" idx="12"/>
          </p:nvPr>
        </p:nvSpPr>
        <p:spPr>
          <a:xfrm>
            <a:off x="9900458" y="6459785"/>
            <a:ext cx="1312025" cy="365125"/>
          </a:xfrm>
        </p:spPr>
        <p:txBody>
          <a:bodyPr vert="horz" lIns="91440" tIns="45720" rIns="91440" bIns="45720" rtlCol="0" anchor="ctr">
            <a:normAutofit/>
          </a:bodyPr>
          <a:lstStyle/>
          <a:p>
            <a:pPr>
              <a:spcAft>
                <a:spcPts val="600"/>
              </a:spcAft>
            </a:pPr>
            <a:fld id="{6113E31D-E2AB-40D1-8B51-AFA5AFEF393A}" type="slidenum">
              <a:rPr lang="en-US" smtClean="0"/>
              <a:pPr>
                <a:spcAft>
                  <a:spcPts val="600"/>
                </a:spcAft>
              </a:pPr>
              <a:t>22</a:t>
            </a:fld>
            <a:endParaRPr lang="en-US"/>
          </a:p>
        </p:txBody>
      </p:sp>
    </p:spTree>
    <p:extLst>
      <p:ext uri="{BB962C8B-B14F-4D97-AF65-F5344CB8AC3E}">
        <p14:creationId xmlns:p14="http://schemas.microsoft.com/office/powerpoint/2010/main" val="33824038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rmAutofit/>
          </a:bodyPr>
          <a:lstStyle/>
          <a:p>
            <a:r>
              <a:rPr lang="en-US" sz="4400" dirty="0" err="1" smtClean="0">
                <a:solidFill>
                  <a:schemeClr val="tx1">
                    <a:lumMod val="85000"/>
                    <a:lumOff val="15000"/>
                  </a:schemeClr>
                </a:solidFill>
              </a:rPr>
              <a:t>Comprensión</a:t>
            </a:r>
            <a:endParaRPr lang="en-US" sz="4600" dirty="0">
              <a:solidFill>
                <a:schemeClr val="tx1">
                  <a:lumMod val="85000"/>
                  <a:lumOff val="15000"/>
                </a:schemeClr>
              </a:solidFill>
            </a:endParaRPr>
          </a:p>
        </p:txBody>
      </p:sp>
      <p:sp>
        <p:nvSpPr>
          <p:cNvPr id="3" name="Marcador de texto 2"/>
          <p:cNvSpPr>
            <a:spLocks noGrp="1"/>
          </p:cNvSpPr>
          <p:nvPr>
            <p:ph type="body" sz="half" idx="2"/>
          </p:nvPr>
        </p:nvSpPr>
        <p:spPr/>
        <p:txBody>
          <a:bodyPr>
            <a:normAutofit/>
          </a:bodyPr>
          <a:lstStyle/>
          <a:p>
            <a:r>
              <a:rPr lang="es-ES_tradnl" sz="1600" b="1" i="1" u="sng" dirty="0"/>
              <a:t>Interpretación: </a:t>
            </a:r>
            <a:r>
              <a:rPr lang="es-ES_tradnl" sz="1600" i="1" dirty="0"/>
              <a:t>Con respecto al tiempo, se ocupa el mismo en juntar los residuos de basura y preparar la solución, pero en juntar los trastes es el doble. Con respecto a la distancia también juntar los trastes es la mayor. La cantidad de instrumentos ocupados es la misma en juntar los trastes y juntar la basura, preparar la solución jabonosa aquí emplea menos</a:t>
            </a:r>
            <a:r>
              <a:rPr lang="es-ES_tradnl" sz="1600" dirty="0"/>
              <a:t> </a:t>
            </a:r>
          </a:p>
        </p:txBody>
      </p:sp>
      <p:sp>
        <p:nvSpPr>
          <p:cNvPr id="5" name="Marcador de pie de página 4"/>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pPr/>
              <a:t>23</a:t>
            </a:fld>
            <a:endParaRPr lang="en-US" dirty="0"/>
          </a:p>
        </p:txBody>
      </p:sp>
      <p:pic>
        <p:nvPicPr>
          <p:cNvPr id="8" name="Marcador de contenido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800600" y="1205230"/>
            <a:ext cx="6492875" cy="4311016"/>
          </a:xfrm>
        </p:spPr>
      </p:pic>
    </p:spTree>
    <p:extLst>
      <p:ext uri="{BB962C8B-B14F-4D97-AF65-F5344CB8AC3E}">
        <p14:creationId xmlns:p14="http://schemas.microsoft.com/office/powerpoint/2010/main" val="35384270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33" name="Rectangle 32">
            <a:extLst>
              <a:ext uri="{FF2B5EF4-FFF2-40B4-BE49-F238E27FC236}">
                <a16:creationId xmlns="" xmlns:a16="http://schemas.microsoft.com/office/drawing/2014/main" id="{7D379150-F6B4-45C8-BE10-6B278AD400E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Rectangle 34">
            <a:extLst>
              <a:ext uri="{FF2B5EF4-FFF2-40B4-BE49-F238E27FC236}">
                <a16:creationId xmlns="" xmlns:a16="http://schemas.microsoft.com/office/drawing/2014/main" id="{5FFCF544-A370-4A5D-A95F-CA6E0E7191E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7" name="Straight Connector 36">
            <a:extLst>
              <a:ext uri="{FF2B5EF4-FFF2-40B4-BE49-F238E27FC236}">
                <a16:creationId xmlns="" xmlns:a16="http://schemas.microsoft.com/office/drawing/2014/main" id="{6EEB3B97-A638-498B-8083-54191CE71E0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9" name="Rectangle 38">
            <a:extLst>
              <a:ext uri="{FF2B5EF4-FFF2-40B4-BE49-F238E27FC236}">
                <a16:creationId xmlns="" xmlns:a16="http://schemas.microsoft.com/office/drawing/2014/main" id="{284B70D5-875B-433D-BDBD-1522A85D6C1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 xmlns:a16="http://schemas.microsoft.com/office/drawing/2014/main" id="{17FC539C-B783-4B03-9F9E-D13430F3F64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Rectangle 42">
            <a:extLst>
              <a:ext uri="{FF2B5EF4-FFF2-40B4-BE49-F238E27FC236}">
                <a16:creationId xmlns="" xmlns:a16="http://schemas.microsoft.com/office/drawing/2014/main" id="{1E299956-A9E7-4FC1-A0B1-D590CA9730E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5" name="Straight Connector 44">
            <a:extLst>
              <a:ext uri="{FF2B5EF4-FFF2-40B4-BE49-F238E27FC236}">
                <a16:creationId xmlns="" xmlns:a16="http://schemas.microsoft.com/office/drawing/2014/main" id="{C947DF4A-614C-4B4C-8B80-E5B9D8E8CFE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8" name="Marcador de contenido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3999" y="1137971"/>
            <a:ext cx="6909801" cy="4318625"/>
          </a:xfrm>
          <a:prstGeom prst="rect">
            <a:avLst/>
          </a:prstGeom>
        </p:spPr>
      </p:pic>
      <p:sp>
        <p:nvSpPr>
          <p:cNvPr id="4" name="Título 3"/>
          <p:cNvSpPr>
            <a:spLocks noGrp="1"/>
          </p:cNvSpPr>
          <p:nvPr>
            <p:ph type="title"/>
          </p:nvPr>
        </p:nvSpPr>
        <p:spPr>
          <a:xfrm>
            <a:off x="7859485" y="634946"/>
            <a:ext cx="3690257" cy="1450757"/>
          </a:xfrm>
        </p:spPr>
        <p:txBody>
          <a:bodyPr vert="horz" lIns="91440" tIns="45720" rIns="91440" bIns="45720" rtlCol="0" anchor="b">
            <a:normAutofit/>
          </a:bodyPr>
          <a:lstStyle/>
          <a:p>
            <a:endParaRPr lang="en-US" sz="4800">
              <a:solidFill>
                <a:schemeClr val="tx1">
                  <a:lumMod val="75000"/>
                  <a:lumOff val="25000"/>
                </a:schemeClr>
              </a:solidFill>
            </a:endParaRPr>
          </a:p>
        </p:txBody>
      </p:sp>
      <p:sp>
        <p:nvSpPr>
          <p:cNvPr id="6" name="Marcador de texto 5"/>
          <p:cNvSpPr>
            <a:spLocks noGrp="1"/>
          </p:cNvSpPr>
          <p:nvPr>
            <p:ph type="body" sz="half" idx="2"/>
          </p:nvPr>
        </p:nvSpPr>
        <p:spPr>
          <a:xfrm>
            <a:off x="7859485" y="2198914"/>
            <a:ext cx="3690257" cy="3670180"/>
          </a:xfrm>
        </p:spPr>
        <p:txBody>
          <a:bodyPr vert="horz" lIns="0" tIns="45720" rIns="0" bIns="45720" rtlCol="0">
            <a:normAutofit/>
          </a:bodyPr>
          <a:lstStyle/>
          <a:p>
            <a:pPr>
              <a:buClr>
                <a:schemeClr val="accent1"/>
              </a:buClr>
            </a:pPr>
            <a:r>
              <a:rPr lang="en-US" sz="1800" b="1" i="1" u="sng" dirty="0">
                <a:solidFill>
                  <a:schemeClr val="tx1">
                    <a:lumMod val="75000"/>
                    <a:lumOff val="25000"/>
                  </a:schemeClr>
                </a:solidFill>
              </a:rPr>
              <a:t>Interpretación: </a:t>
            </a:r>
            <a:r>
              <a:rPr lang="en-US" sz="1800" i="1" dirty="0">
                <a:solidFill>
                  <a:schemeClr val="tx1">
                    <a:lumMod val="75000"/>
                    <a:lumOff val="25000"/>
                  </a:schemeClr>
                </a:solidFill>
              </a:rPr>
              <a:t>En el apartado de tiempo se puede observar que la gráfica con mayor porcentaje es en el momento de enjabonar los trastes, en la distancia se emplea la misma en enjuagar que en jabonar los trastes y la mitad de ese tiempo en des enjabonar, finalmente se ocupan las mismas herramientas en el proceso de enjuagar y de retirar el jabón.</a:t>
            </a:r>
            <a:endParaRPr lang="en-US" sz="1800" dirty="0">
              <a:solidFill>
                <a:schemeClr val="tx1">
                  <a:lumMod val="75000"/>
                  <a:lumOff val="25000"/>
                </a:schemeClr>
              </a:solidFill>
            </a:endParaRPr>
          </a:p>
          <a:p>
            <a:pPr>
              <a:buClr>
                <a:schemeClr val="accent1"/>
              </a:buClr>
            </a:pPr>
            <a:endParaRPr lang="en-US" sz="1800" dirty="0">
              <a:solidFill>
                <a:schemeClr val="tx1">
                  <a:lumMod val="75000"/>
                  <a:lumOff val="25000"/>
                </a:schemeClr>
              </a:solidFill>
            </a:endParaRPr>
          </a:p>
        </p:txBody>
      </p:sp>
      <p:sp>
        <p:nvSpPr>
          <p:cNvPr id="2" name="Marcador de pie de página 1"/>
          <p:cNvSpPr>
            <a:spLocks noGrp="1"/>
          </p:cNvSpPr>
          <p:nvPr>
            <p:ph type="ftr" sz="quarter" idx="11"/>
          </p:nvPr>
        </p:nvSpPr>
        <p:spPr>
          <a:xfrm>
            <a:off x="3686185" y="6459785"/>
            <a:ext cx="4822804" cy="365125"/>
          </a:xfrm>
        </p:spPr>
        <p:txBody>
          <a:bodyPr vert="horz" lIns="91440" tIns="45720" rIns="91440" bIns="45720" rtlCol="0" anchor="ctr">
            <a:normAutofit/>
          </a:bodyPr>
          <a:lstStyle/>
          <a:p>
            <a:pPr algn="ctr" defTabSz="914400">
              <a:lnSpc>
                <a:spcPct val="90000"/>
              </a:lnSpc>
              <a:spcAft>
                <a:spcPts val="600"/>
              </a:spcAft>
            </a:pPr>
            <a:r>
              <a:rPr lang="en-US" kern="1200" cap="all" baseline="0">
                <a:solidFill>
                  <a:srgbClr val="FFFFFF"/>
                </a:solidFill>
                <a:latin typeface="+mn-lt"/>
                <a:ea typeface="+mn-ea"/>
                <a:cs typeface="+mn-cs"/>
              </a:rPr>
              <a:t>LDI Anabel Ibarra Zimbrón / Proyecto-HABILIDADES DEL PENSAMIENTO-u.a. bases del diseño/LDI-FAD-UAEMEX/PLAN 2015</a:t>
            </a:r>
          </a:p>
        </p:txBody>
      </p:sp>
      <p:sp>
        <p:nvSpPr>
          <p:cNvPr id="3" name="Marcador de número de diapositiva 2"/>
          <p:cNvSpPr>
            <a:spLocks noGrp="1"/>
          </p:cNvSpPr>
          <p:nvPr>
            <p:ph type="sldNum" sz="quarter" idx="12"/>
          </p:nvPr>
        </p:nvSpPr>
        <p:spPr>
          <a:xfrm>
            <a:off x="9900458" y="6459785"/>
            <a:ext cx="1312025" cy="365125"/>
          </a:xfrm>
        </p:spPr>
        <p:txBody>
          <a:bodyPr vert="horz" lIns="91440" tIns="45720" rIns="91440" bIns="45720" rtlCol="0" anchor="ctr">
            <a:normAutofit/>
          </a:bodyPr>
          <a:lstStyle/>
          <a:p>
            <a:pPr defTabSz="914400">
              <a:spcAft>
                <a:spcPts val="600"/>
              </a:spcAft>
            </a:pPr>
            <a:fld id="{4FAB73BC-B049-4115-A692-8D63A059BFB8}" type="slidenum">
              <a:rPr lang="en-US" smtClean="0">
                <a:solidFill>
                  <a:srgbClr val="FFFFFF"/>
                </a:solidFill>
              </a:rPr>
              <a:pPr defTabSz="914400">
                <a:spcAft>
                  <a:spcPts val="600"/>
                </a:spcAft>
              </a:pPr>
              <a:t>24</a:t>
            </a:fld>
            <a:endParaRPr lang="en-US">
              <a:solidFill>
                <a:srgbClr val="FFFFFF"/>
              </a:solidFill>
            </a:endParaRPr>
          </a:p>
        </p:txBody>
      </p:sp>
    </p:spTree>
    <p:extLst>
      <p:ext uri="{BB962C8B-B14F-4D97-AF65-F5344CB8AC3E}">
        <p14:creationId xmlns:p14="http://schemas.microsoft.com/office/powerpoint/2010/main" val="7287140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4" name="Rectangle 33">
            <a:extLst>
              <a:ext uri="{FF2B5EF4-FFF2-40B4-BE49-F238E27FC236}">
                <a16:creationId xmlns="" xmlns:a16="http://schemas.microsoft.com/office/drawing/2014/main" id="{10162E77-11AD-44A7-84EC-40C59EEFBD2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 xmlns:a16="http://schemas.microsoft.com/office/drawing/2014/main" id="{FF2DA012-1414-493D-888F-5D99D0BDA32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7">
            <a:extLst>
              <a:ext uri="{FF2B5EF4-FFF2-40B4-BE49-F238E27FC236}">
                <a16:creationId xmlns="" xmlns:a16="http://schemas.microsoft.com/office/drawing/2014/main" id="{6329CBCE-21AE-419D-AC1F-8ACF510A667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0" name="Straight Connector 39">
            <a:extLst>
              <a:ext uri="{FF2B5EF4-FFF2-40B4-BE49-F238E27FC236}">
                <a16:creationId xmlns="" xmlns:a16="http://schemas.microsoft.com/office/drawing/2014/main" id="{5AB158E9-1B40-4CD6-95F0-95CA11DF7B7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5321" r="12117" b="1"/>
          <a:stretch/>
        </p:blipFill>
        <p:spPr>
          <a:xfrm>
            <a:off x="633999" y="640081"/>
            <a:ext cx="6909801" cy="5314406"/>
          </a:xfrm>
          <a:prstGeom prst="rect">
            <a:avLst/>
          </a:prstGeom>
        </p:spPr>
      </p:pic>
      <p:sp>
        <p:nvSpPr>
          <p:cNvPr id="2" name="Título 1"/>
          <p:cNvSpPr>
            <a:spLocks noGrp="1"/>
          </p:cNvSpPr>
          <p:nvPr>
            <p:ph type="title"/>
          </p:nvPr>
        </p:nvSpPr>
        <p:spPr>
          <a:xfrm>
            <a:off x="7859485" y="634946"/>
            <a:ext cx="3690257" cy="1450757"/>
          </a:xfrm>
        </p:spPr>
        <p:txBody>
          <a:bodyPr>
            <a:normAutofit/>
          </a:bodyPr>
          <a:lstStyle/>
          <a:p>
            <a:endParaRPr lang="es-ES_tradnl"/>
          </a:p>
        </p:txBody>
      </p:sp>
      <p:sp>
        <p:nvSpPr>
          <p:cNvPr id="9" name="Content Placeholder 8"/>
          <p:cNvSpPr>
            <a:spLocks noGrp="1"/>
          </p:cNvSpPr>
          <p:nvPr>
            <p:ph idx="1"/>
          </p:nvPr>
        </p:nvSpPr>
        <p:spPr>
          <a:xfrm>
            <a:off x="7859485" y="2198914"/>
            <a:ext cx="3690257" cy="3670180"/>
          </a:xfrm>
        </p:spPr>
        <p:txBody>
          <a:bodyPr>
            <a:normAutofit/>
          </a:bodyPr>
          <a:lstStyle/>
          <a:p>
            <a:r>
              <a:rPr lang="es-ES_tradnl" b="1" i="1" u="sng" dirty="0"/>
              <a:t>Interpretación: </a:t>
            </a:r>
            <a:r>
              <a:rPr lang="es-ES_tradnl" i="1" dirty="0"/>
              <a:t>Aquí se puede observar que el porcentaje más elevado es el que se encuentra en la distancia que se emplea al traspasar los trastes del fregadero a la repisa correspondiente, también se puede deducir que son 20 minutos los que se emplean al secarse los trastes, lo cual es bastante, los demás datos son relativamente proporcionales.</a:t>
            </a:r>
            <a:endParaRPr lang="es-ES_tradnl" dirty="0"/>
          </a:p>
          <a:p>
            <a:endParaRPr lang="en-US" dirty="0"/>
          </a:p>
        </p:txBody>
      </p:sp>
      <p:sp>
        <p:nvSpPr>
          <p:cNvPr id="3" name="Marcador de pie de página 2"/>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LDI Anabel Ibarra Zimbrón / Proyecto-HABILIDADES DEL PENSAMIENTO-u.a. bases del diseño/LDI-FAD-UAEMEX/PLAN 2015</a:t>
            </a:r>
            <a:endParaRPr lang="en-US" dirty="0"/>
          </a:p>
        </p:txBody>
      </p:sp>
      <p:sp>
        <p:nvSpPr>
          <p:cNvPr id="4" name="Marcador de número de diapositiva 3"/>
          <p:cNvSpPr>
            <a:spLocks noGrp="1"/>
          </p:cNvSpPr>
          <p:nvPr>
            <p:ph type="sldNum" sz="quarter" idx="12"/>
          </p:nvPr>
        </p:nvSpPr>
        <p:spPr>
          <a:xfrm>
            <a:off x="9900458" y="6459785"/>
            <a:ext cx="1312025" cy="365125"/>
          </a:xfrm>
        </p:spPr>
        <p:txBody>
          <a:bodyPr>
            <a:normAutofit/>
          </a:bodyPr>
          <a:lstStyle/>
          <a:p>
            <a:pPr>
              <a:spcAft>
                <a:spcPts val="600"/>
              </a:spcAft>
            </a:pPr>
            <a:fld id="{6113E31D-E2AB-40D1-8B51-AFA5AFEF393A}" type="slidenum">
              <a:rPr lang="en-US" smtClean="0"/>
              <a:pPr>
                <a:spcAft>
                  <a:spcPts val="600"/>
                </a:spcAft>
              </a:pPr>
              <a:t>25</a:t>
            </a:fld>
            <a:endParaRPr lang="en-US" dirty="0"/>
          </a:p>
        </p:txBody>
      </p:sp>
    </p:spTree>
    <p:extLst>
      <p:ext uri="{BB962C8B-B14F-4D97-AF65-F5344CB8AC3E}">
        <p14:creationId xmlns:p14="http://schemas.microsoft.com/office/powerpoint/2010/main" val="33857074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CECF0FC6-D57B-48B6-9036-F4FFD91A4B3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717A211C-5863-4303-AC3D-AEBFDF6D6A4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4150"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 xmlns:a16="http://schemas.microsoft.com/office/drawing/2014/main" id="{087519CD-2FFF-42E3-BB0C-FEAA828BA5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2823"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Marcador de pie de página 3"/>
          <p:cNvSpPr>
            <a:spLocks noGrp="1"/>
          </p:cNvSpPr>
          <p:nvPr>
            <p:ph type="ftr" sz="quarter" idx="11"/>
          </p:nvPr>
        </p:nvSpPr>
        <p:spPr/>
        <p:txBody>
          <a:bodyPr/>
          <a:lstStyle/>
          <a:p>
            <a:r>
              <a:rPr lang="en-US" smtClean="0">
                <a:solidFill>
                  <a:schemeClr val="accent2"/>
                </a:solidFill>
              </a:rPr>
              <a:t>LDI Anabel Ibarra Zimbrón / Proyecto-HABILIDADES DEL PENSAMIENTO-u.a. bases del diseño/LDI-FAD-UAEMEX/PLAN 2015</a:t>
            </a:r>
            <a:endParaRPr lang="en-US" dirty="0">
              <a:solidFill>
                <a:schemeClr val="accent2"/>
              </a:solidFill>
            </a:endParaRPr>
          </a:p>
        </p:txBody>
      </p:sp>
      <p:sp>
        <p:nvSpPr>
          <p:cNvPr id="5" name="Marcador de número de diapositiva 4"/>
          <p:cNvSpPr>
            <a:spLocks noGrp="1"/>
          </p:cNvSpPr>
          <p:nvPr>
            <p:ph type="sldNum" sz="quarter" idx="12"/>
          </p:nvPr>
        </p:nvSpPr>
        <p:spPr/>
        <p:txBody>
          <a:bodyPr/>
          <a:lstStyle/>
          <a:p>
            <a:fld id="{6113E31D-E2AB-40D1-8B51-AFA5AFEF393A}" type="slidenum">
              <a:rPr lang="en-US" smtClean="0"/>
              <a:t>26</a:t>
            </a:fld>
            <a:endParaRPr lang="en-US" dirty="0"/>
          </a:p>
        </p:txBody>
      </p:sp>
      <p:pic>
        <p:nvPicPr>
          <p:cNvPr id="13" name="Marcador de contenid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932" y="2023963"/>
            <a:ext cx="5283616" cy="3844925"/>
          </a:xfrm>
        </p:spPr>
      </p:pic>
      <p:pic>
        <p:nvPicPr>
          <p:cNvPr id="14" name="Marcador de contenido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7716" y="2014675"/>
            <a:ext cx="4782573" cy="4022725"/>
          </a:xfrm>
          <a:prstGeom prst="rect">
            <a:avLst/>
          </a:prstGeom>
        </p:spPr>
      </p:pic>
      <p:sp>
        <p:nvSpPr>
          <p:cNvPr id="11" name="Título 10"/>
          <p:cNvSpPr>
            <a:spLocks noGrp="1"/>
          </p:cNvSpPr>
          <p:nvPr>
            <p:ph type="title"/>
          </p:nvPr>
        </p:nvSpPr>
        <p:spPr/>
        <p:txBody>
          <a:bodyPr/>
          <a:lstStyle/>
          <a:p>
            <a:endParaRPr lang="es-ES_tradnl" dirty="0"/>
          </a:p>
        </p:txBody>
      </p:sp>
    </p:spTree>
    <p:extLst>
      <p:ext uri="{BB962C8B-B14F-4D97-AF65-F5344CB8AC3E}">
        <p14:creationId xmlns:p14="http://schemas.microsoft.com/office/powerpoint/2010/main" val="21926645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5033322"/>
            <a:ext cx="10113264" cy="822960"/>
          </a:xfrm>
        </p:spPr>
        <p:txBody>
          <a:bodyPr/>
          <a:lstStyle/>
          <a:p>
            <a:r>
              <a:rPr lang="es-ES_tradnl" dirty="0" smtClean="0"/>
              <a:t>DEFINICIÓN</a:t>
            </a:r>
            <a:endParaRPr lang="es-ES_tradnl" dirty="0"/>
          </a:p>
        </p:txBody>
      </p:sp>
      <p:sp>
        <p:nvSpPr>
          <p:cNvPr id="3" name="Marcador de imagen 2"/>
          <p:cNvSpPr>
            <a:spLocks noGrp="1"/>
          </p:cNvSpPr>
          <p:nvPr>
            <p:ph type="pic" idx="1"/>
          </p:nvPr>
        </p:nvSpPr>
        <p:spPr/>
      </p:sp>
      <p:sp>
        <p:nvSpPr>
          <p:cNvPr id="5" name="Marcador de pie de página 4"/>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27</a:t>
            </a:fld>
            <a:endParaRPr lang="en-US" dirty="0"/>
          </a:p>
        </p:txBody>
      </p:sp>
      <p:sp>
        <p:nvSpPr>
          <p:cNvPr id="7" name="Título 1"/>
          <p:cNvSpPr>
            <a:spLocks noGrp="1"/>
          </p:cNvSpPr>
          <p:nvPr>
            <p:ph type="body" sz="half" idx="2"/>
          </p:nvPr>
        </p:nvSpPr>
        <p:spPr>
          <a:xfrm>
            <a:off x="1097280" y="5865425"/>
            <a:ext cx="10113264" cy="594360"/>
          </a:xfrm>
        </p:spPr>
        <p:txBody>
          <a:bodyPr>
            <a:normAutofit/>
          </a:bodyPr>
          <a:lstStyle/>
          <a:p>
            <a:r>
              <a:rPr lang="es-ES_tradnl" sz="3600" spc="-50" dirty="0">
                <a:latin typeface="+mj-lt"/>
                <a:ea typeface="+mj-ea"/>
                <a:cs typeface="+mj-cs"/>
              </a:rPr>
              <a:t>Planteamiento </a:t>
            </a:r>
            <a:r>
              <a:rPr lang="es-ES_tradnl" sz="3600" spc="-50" dirty="0" smtClean="0">
                <a:latin typeface="+mj-lt"/>
                <a:ea typeface="+mj-ea"/>
                <a:cs typeface="+mj-cs"/>
              </a:rPr>
              <a:t>del problema</a:t>
            </a:r>
            <a:endParaRPr lang="es-ES_tradnl" sz="3600" spc="-50" dirty="0">
              <a:latin typeface="+mj-lt"/>
              <a:ea typeface="+mj-ea"/>
              <a:cs typeface="+mj-cs"/>
            </a:endParaRPr>
          </a:p>
          <a:p>
            <a:endParaRPr lang="es-ES_tradnl" sz="3600" spc="-50" dirty="0">
              <a:latin typeface="+mj-lt"/>
              <a:ea typeface="+mj-ea"/>
              <a:cs typeface="+mj-cs"/>
            </a:endParaRPr>
          </a:p>
        </p:txBody>
      </p:sp>
      <p:sp>
        <p:nvSpPr>
          <p:cNvPr id="8" name="Marcador de contenido 2"/>
          <p:cNvSpPr>
            <a:spLocks noGrp="1"/>
          </p:cNvSpPr>
          <p:nvPr>
            <p:ph idx="1"/>
          </p:nvPr>
        </p:nvSpPr>
        <p:spPr>
          <a:xfrm>
            <a:off x="1097280" y="1323883"/>
            <a:ext cx="10246995" cy="3090955"/>
          </a:xfrm>
        </p:spPr>
        <p:style>
          <a:lnRef idx="2">
            <a:schemeClr val="accent1"/>
          </a:lnRef>
          <a:fillRef idx="1">
            <a:schemeClr val="lt1"/>
          </a:fillRef>
          <a:effectRef idx="0">
            <a:schemeClr val="accent1"/>
          </a:effectRef>
          <a:fontRef idx="minor">
            <a:schemeClr val="dk1"/>
          </a:fontRef>
        </p:style>
        <p:txBody>
          <a:bodyPr>
            <a:noAutofit/>
          </a:bodyPr>
          <a:lstStyle/>
          <a:p>
            <a:r>
              <a:rPr lang="es-ES_tradnl" sz="1800" dirty="0">
                <a:solidFill>
                  <a:schemeClr val="tx1"/>
                </a:solidFill>
                <a:latin typeface="Century Gothic" charset="0"/>
                <a:ea typeface="Calibri" charset="0"/>
                <a:cs typeface="Arial" charset="0"/>
              </a:rPr>
              <a:t>Una vez ya teniendo desglosado el proceso de lavado de trastes, se puede observar que los problemas que se generan son bastantes, ya que se encuentra implícito todos los fundamentos que hemos visto anteriormente, sin embargo se concluyó que el problema principal o el más importante fue que en el momento de acomodar los trastes en el escurridor, estos se amontonan, lo que ocasiona que no exista un orden específico para mejorar la calidad de secado, además de que estos se pueden romper y generar mayores problemas, también al no permitir ser secados completamente, estos guardan humedad en el momento de ser acomodados en la alacena y al volverlos a usar desprenden olores a humedad generando incomodidad y disgusto en el usuario. Mencionando además que la apariencia estética deja de tener valor, convirtiéndose en un defecto para el espectador.</a:t>
            </a:r>
          </a:p>
          <a:p>
            <a:endParaRPr lang="es-ES_tradnl" dirty="0"/>
          </a:p>
        </p:txBody>
      </p:sp>
    </p:spTree>
    <p:extLst>
      <p:ext uri="{BB962C8B-B14F-4D97-AF65-F5344CB8AC3E}">
        <p14:creationId xmlns:p14="http://schemas.microsoft.com/office/powerpoint/2010/main" val="10423646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4" name="Rectangle 13">
            <a:extLst>
              <a:ext uri="{FF2B5EF4-FFF2-40B4-BE49-F238E27FC236}">
                <a16:creationId xmlns="" xmlns:a16="http://schemas.microsoft.com/office/drawing/2014/main" id="{7D379150-F6B4-45C8-BE10-6B278AD400E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 xmlns:a16="http://schemas.microsoft.com/office/drawing/2014/main" id="{5FFCF544-A370-4A5D-A95F-CA6E0E7191E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8" name="Straight Connector 17">
            <a:extLst>
              <a:ext uri="{FF2B5EF4-FFF2-40B4-BE49-F238E27FC236}">
                <a16:creationId xmlns="" xmlns:a16="http://schemas.microsoft.com/office/drawing/2014/main" id="{6EEB3B97-A638-498B-8083-54191CE71E0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0" name="Rectangle 19">
            <a:extLst>
              <a:ext uri="{FF2B5EF4-FFF2-40B4-BE49-F238E27FC236}">
                <a16:creationId xmlns="" xmlns:a16="http://schemas.microsoft.com/office/drawing/2014/main" id="{44CC594A-A820-450F-B363-C19201FCFEC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2" name="Rectangle 21">
            <a:extLst>
              <a:ext uri="{FF2B5EF4-FFF2-40B4-BE49-F238E27FC236}">
                <a16:creationId xmlns="" xmlns:a16="http://schemas.microsoft.com/office/drawing/2014/main" id="{59FAB3DA-E9ED-4574-ABCC-378BC0FF1BB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Rectangle 23">
            <a:extLst>
              <a:ext uri="{FF2B5EF4-FFF2-40B4-BE49-F238E27FC236}">
                <a16:creationId xmlns="" xmlns:a16="http://schemas.microsoft.com/office/drawing/2014/main" id="{53B8D6B0-55D6-48DC-86D8-FD95D5F118A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371475" y="516835"/>
            <a:ext cx="3205739" cy="2103875"/>
          </a:xfrm>
        </p:spPr>
        <p:txBody>
          <a:bodyPr vert="horz" lIns="91440" tIns="45720" rIns="91440" bIns="45720" rtlCol="0" anchor="b">
            <a:normAutofit/>
          </a:bodyPr>
          <a:lstStyle/>
          <a:p>
            <a:r>
              <a:rPr lang="en-US" dirty="0" err="1" smtClean="0"/>
              <a:t>Definición</a:t>
            </a:r>
            <a:endParaRPr lang="en-US" dirty="0"/>
          </a:p>
        </p:txBody>
      </p:sp>
      <p:sp>
        <p:nvSpPr>
          <p:cNvPr id="4" name="Marcador de texto 3"/>
          <p:cNvSpPr>
            <a:spLocks noGrp="1"/>
          </p:cNvSpPr>
          <p:nvPr>
            <p:ph type="body" sz="half" idx="2"/>
          </p:nvPr>
        </p:nvSpPr>
        <p:spPr>
          <a:xfrm>
            <a:off x="492371" y="2653800"/>
            <a:ext cx="3084844" cy="3335519"/>
          </a:xfrm>
        </p:spPr>
        <p:txBody>
          <a:bodyPr vert="horz" lIns="0" tIns="45720" rIns="0" bIns="45720" rtlCol="0">
            <a:normAutofit/>
          </a:bodyPr>
          <a:lstStyle/>
          <a:p>
            <a:pPr>
              <a:buClr>
                <a:schemeClr val="accent1"/>
              </a:buClr>
            </a:pPr>
            <a:r>
              <a:rPr lang="en-US" sz="3200" dirty="0" err="1" smtClean="0"/>
              <a:t>Planteamiento</a:t>
            </a:r>
            <a:r>
              <a:rPr lang="en-US" sz="2800" dirty="0" smtClean="0"/>
              <a:t> </a:t>
            </a:r>
            <a:r>
              <a:rPr lang="en-US" sz="3200" dirty="0" smtClean="0"/>
              <a:t>del </a:t>
            </a:r>
            <a:r>
              <a:rPr lang="en-US" sz="3200" dirty="0" err="1" smtClean="0"/>
              <a:t>problema</a:t>
            </a:r>
            <a:endParaRPr lang="en-US" sz="3200" dirty="0"/>
          </a:p>
        </p:txBody>
      </p:sp>
      <p:sp>
        <p:nvSpPr>
          <p:cNvPr id="5" name="Marcador de pie de página 4"/>
          <p:cNvSpPr>
            <a:spLocks noGrp="1"/>
          </p:cNvSpPr>
          <p:nvPr>
            <p:ph type="ftr" sz="quarter" idx="11"/>
          </p:nvPr>
        </p:nvSpPr>
        <p:spPr>
          <a:xfrm>
            <a:off x="4072075" y="6459785"/>
            <a:ext cx="4328975" cy="381518"/>
          </a:xfrm>
        </p:spPr>
        <p:txBody>
          <a:bodyPr vert="horz" lIns="91440" tIns="45720" rIns="91440" bIns="45720" rtlCol="0" anchor="ctr">
            <a:normAutofit/>
          </a:bodyPr>
          <a:lstStyle/>
          <a:p>
            <a:pPr algn="l" defTabSz="914400">
              <a:lnSpc>
                <a:spcPct val="90000"/>
              </a:lnSpc>
              <a:spcAft>
                <a:spcPts val="600"/>
              </a:spcAft>
            </a:pPr>
            <a:r>
              <a:rPr lang="en-US" kern="1200" cap="all" baseline="0" dirty="0">
                <a:solidFill>
                  <a:schemeClr val="bg1">
                    <a:lumMod val="65000"/>
                  </a:schemeClr>
                </a:solidFill>
                <a:latin typeface="+mn-lt"/>
                <a:ea typeface="+mn-ea"/>
                <a:cs typeface="+mn-cs"/>
              </a:rPr>
              <a:t>LDI Anabel Ibarra </a:t>
            </a:r>
            <a:r>
              <a:rPr lang="en-US" kern="1200" cap="all" baseline="0" dirty="0" err="1">
                <a:solidFill>
                  <a:schemeClr val="bg1">
                    <a:lumMod val="65000"/>
                  </a:schemeClr>
                </a:solidFill>
                <a:latin typeface="+mn-lt"/>
                <a:ea typeface="+mn-ea"/>
                <a:cs typeface="+mn-cs"/>
              </a:rPr>
              <a:t>Zimbrón</a:t>
            </a:r>
            <a:r>
              <a:rPr lang="en-US" kern="1200" cap="all" baseline="0" dirty="0">
                <a:solidFill>
                  <a:schemeClr val="bg1">
                    <a:lumMod val="65000"/>
                  </a:schemeClr>
                </a:solidFill>
                <a:latin typeface="+mn-lt"/>
                <a:ea typeface="+mn-ea"/>
                <a:cs typeface="+mn-cs"/>
              </a:rPr>
              <a:t> / Proyecto-HABILIDADES DEL PENSAMIENTO-</a:t>
            </a:r>
            <a:r>
              <a:rPr lang="en-US" kern="1200" cap="all" baseline="0" dirty="0" err="1">
                <a:solidFill>
                  <a:schemeClr val="bg1">
                    <a:lumMod val="65000"/>
                  </a:schemeClr>
                </a:solidFill>
                <a:latin typeface="+mn-lt"/>
                <a:ea typeface="+mn-ea"/>
                <a:cs typeface="+mn-cs"/>
              </a:rPr>
              <a:t>u.a</a:t>
            </a:r>
            <a:r>
              <a:rPr lang="en-US" kern="1200" cap="all" baseline="0" dirty="0">
                <a:solidFill>
                  <a:schemeClr val="bg1">
                    <a:lumMod val="65000"/>
                  </a:schemeClr>
                </a:solidFill>
                <a:latin typeface="+mn-lt"/>
                <a:ea typeface="+mn-ea"/>
                <a:cs typeface="+mn-cs"/>
              </a:rPr>
              <a:t>. bases del </a:t>
            </a:r>
            <a:r>
              <a:rPr lang="en-US" kern="1200" cap="all" baseline="0" dirty="0" err="1">
                <a:solidFill>
                  <a:schemeClr val="bg1">
                    <a:lumMod val="65000"/>
                  </a:schemeClr>
                </a:solidFill>
                <a:latin typeface="+mn-lt"/>
                <a:ea typeface="+mn-ea"/>
                <a:cs typeface="+mn-cs"/>
              </a:rPr>
              <a:t>diseño</a:t>
            </a:r>
            <a:r>
              <a:rPr lang="en-US" kern="1200" cap="all" baseline="0" dirty="0">
                <a:solidFill>
                  <a:schemeClr val="bg1">
                    <a:lumMod val="65000"/>
                  </a:schemeClr>
                </a:solidFill>
                <a:latin typeface="+mn-lt"/>
                <a:ea typeface="+mn-ea"/>
                <a:cs typeface="+mn-cs"/>
              </a:rPr>
              <a:t>/LDI-FAD-UAEMEX/PLAN 2015</a:t>
            </a:r>
          </a:p>
        </p:txBody>
      </p:sp>
      <p:sp>
        <p:nvSpPr>
          <p:cNvPr id="6" name="Marcador de número de diapositiva 5"/>
          <p:cNvSpPr>
            <a:spLocks noGrp="1"/>
          </p:cNvSpPr>
          <p:nvPr>
            <p:ph type="sldNum" sz="quarter" idx="12"/>
          </p:nvPr>
        </p:nvSpPr>
        <p:spPr>
          <a:xfrm>
            <a:off x="9900458" y="6459785"/>
            <a:ext cx="1312025" cy="365125"/>
          </a:xfrm>
        </p:spPr>
        <p:txBody>
          <a:bodyPr vert="horz" lIns="91440" tIns="45720" rIns="91440" bIns="45720" rtlCol="0" anchor="ctr">
            <a:normAutofit/>
          </a:bodyPr>
          <a:lstStyle/>
          <a:p>
            <a:pPr defTabSz="914400">
              <a:spcAft>
                <a:spcPts val="600"/>
              </a:spcAft>
            </a:pPr>
            <a:fld id="{4FAB73BC-B049-4115-A692-8D63A059BFB8}" type="slidenum">
              <a:rPr lang="en-US">
                <a:solidFill>
                  <a:schemeClr val="tx2"/>
                </a:solidFill>
              </a:rPr>
              <a:pPr defTabSz="914400">
                <a:spcAft>
                  <a:spcPts val="600"/>
                </a:spcAft>
              </a:pPr>
              <a:t>28</a:t>
            </a:fld>
            <a:endParaRPr lang="en-US">
              <a:solidFill>
                <a:schemeClr val="tx2"/>
              </a:solidFill>
            </a:endParaRPr>
          </a:p>
        </p:txBody>
      </p:sp>
      <p:graphicFrame>
        <p:nvGraphicFramePr>
          <p:cNvPr id="8" name="Marcador de imagen 7"/>
          <p:cNvGraphicFramePr>
            <a:graphicFrameLocks noGrp="1"/>
          </p:cNvGraphicFramePr>
          <p:nvPr>
            <p:ph type="pic" idx="1"/>
            <p:extLst>
              <p:ext uri="{D42A27DB-BD31-4B8C-83A1-F6EECF244321}">
                <p14:modId xmlns:p14="http://schemas.microsoft.com/office/powerpoint/2010/main" val="1481036025"/>
              </p:ext>
            </p:extLst>
          </p:nvPr>
        </p:nvGraphicFramePr>
        <p:xfrm>
          <a:off x="4566934" y="1506375"/>
          <a:ext cx="7294719" cy="2737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0" name="Conector recto 9"/>
          <p:cNvCxnSpPr/>
          <p:nvPr/>
        </p:nvCxnSpPr>
        <p:spPr>
          <a:xfrm>
            <a:off x="492370" y="2620710"/>
            <a:ext cx="30848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19176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xmlns="" id="{A6B16355-27FB-445B-B646-02AB7363745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xmlns="" id="{DD07C90B-B81A-473B-8919-CA924E61FFC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xmlns="" id="{6B3BF2E5-C3AB-441F-A430-491119C56D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8" name="Straight Connector 17">
            <a:extLst>
              <a:ext uri="{FF2B5EF4-FFF2-40B4-BE49-F238E27FC236}">
                <a16:creationId xmlns:a16="http://schemas.microsoft.com/office/drawing/2014/main" xmlns="" id="{06DA680F-F6AC-453E-A8BF-C5BDED2851D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6978" y="1791298"/>
            <a:ext cx="0" cy="274320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ítulo 1"/>
          <p:cNvSpPr>
            <a:spLocks noGrp="1"/>
          </p:cNvSpPr>
          <p:nvPr>
            <p:ph type="title"/>
          </p:nvPr>
        </p:nvSpPr>
        <p:spPr>
          <a:xfrm>
            <a:off x="8177212" y="634946"/>
            <a:ext cx="3372529" cy="5055904"/>
          </a:xfrm>
        </p:spPr>
        <p:txBody>
          <a:bodyPr anchor="ctr">
            <a:normAutofit/>
          </a:bodyPr>
          <a:lstStyle/>
          <a:p>
            <a:r>
              <a:rPr lang="es-ES_tradnl" dirty="0"/>
              <a:t>Propósito del material presentado</a:t>
            </a:r>
          </a:p>
        </p:txBody>
      </p:sp>
      <p:graphicFrame>
        <p:nvGraphicFramePr>
          <p:cNvPr id="7" name="Marcador de contenido 2"/>
          <p:cNvGraphicFramePr>
            <a:graphicFrameLocks noGrp="1"/>
          </p:cNvGraphicFramePr>
          <p:nvPr>
            <p:ph idx="1"/>
            <p:extLst>
              <p:ext uri="{D42A27DB-BD31-4B8C-83A1-F6EECF244321}">
                <p14:modId xmlns:p14="http://schemas.microsoft.com/office/powerpoint/2010/main" val="391153189"/>
              </p:ext>
            </p:extLst>
          </p:nvPr>
        </p:nvGraphicFramePr>
        <p:xfrm>
          <a:off x="633413" y="639763"/>
          <a:ext cx="6910387" cy="5051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pie de página 3"/>
          <p:cNvSpPr>
            <a:spLocks noGrp="1"/>
          </p:cNvSpPr>
          <p:nvPr>
            <p:ph type="ftr" sz="quarter" idx="11"/>
          </p:nvPr>
        </p:nvSpPr>
        <p:spPr>
          <a:xfrm>
            <a:off x="3686185" y="6459785"/>
            <a:ext cx="4822804" cy="365125"/>
          </a:xfrm>
        </p:spPr>
        <p:txBody>
          <a:bodyPr>
            <a:normAutofit lnSpcReduction="10000"/>
          </a:bodyPr>
          <a:lstStyle/>
          <a:p>
            <a:pPr>
              <a:spcAft>
                <a:spcPts val="600"/>
              </a:spcAft>
            </a:pPr>
            <a:r>
              <a:rPr lang="en-US" smtClean="0"/>
              <a:t>LDI Anabel Ibarra Zimbrón / Proyecto-HABILIDADES DEL PENSAMIENTO-u.a. bases del diseño/LDI-FAD-UAEMEX/PLAN 2015</a:t>
            </a:r>
            <a:endParaRPr lang="en-US" dirty="0"/>
          </a:p>
        </p:txBody>
      </p:sp>
      <p:sp>
        <p:nvSpPr>
          <p:cNvPr id="5" name="Marcador de número de diapositiva 4"/>
          <p:cNvSpPr>
            <a:spLocks noGrp="1"/>
          </p:cNvSpPr>
          <p:nvPr>
            <p:ph type="sldNum" sz="quarter" idx="12"/>
          </p:nvPr>
        </p:nvSpPr>
        <p:spPr>
          <a:xfrm>
            <a:off x="9900458" y="6459785"/>
            <a:ext cx="1312025" cy="365125"/>
          </a:xfrm>
        </p:spPr>
        <p:txBody>
          <a:bodyPr>
            <a:normAutofit/>
          </a:bodyPr>
          <a:lstStyle/>
          <a:p>
            <a:pPr>
              <a:spcAft>
                <a:spcPts val="600"/>
              </a:spcAft>
            </a:pPr>
            <a:fld id="{6113E31D-E2AB-40D1-8B51-AFA5AFEF393A}" type="slidenum">
              <a:rPr lang="en-US" smtClean="0"/>
              <a:pPr>
                <a:spcAft>
                  <a:spcPts val="600"/>
                </a:spcAft>
              </a:pPr>
              <a:t>2</a:t>
            </a:fld>
            <a:endParaRPr lang="en-US" dirty="0"/>
          </a:p>
        </p:txBody>
      </p:sp>
    </p:spTree>
    <p:extLst>
      <p:ext uri="{BB962C8B-B14F-4D97-AF65-F5344CB8AC3E}">
        <p14:creationId xmlns:p14="http://schemas.microsoft.com/office/powerpoint/2010/main" val="10521208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7" name="Rectangle 16">
            <a:extLst>
              <a:ext uri="{FF2B5EF4-FFF2-40B4-BE49-F238E27FC236}">
                <a16:creationId xmlns="" xmlns:a16="http://schemas.microsoft.com/office/drawing/2014/main" id="{3741B58E-3B65-4A01-A276-975AB2CF8A0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9" name="Rectangle 18">
            <a:extLst>
              <a:ext uri="{FF2B5EF4-FFF2-40B4-BE49-F238E27FC236}">
                <a16:creationId xmlns="" xmlns:a16="http://schemas.microsoft.com/office/drawing/2014/main" id="{7AAC67C3-831B-4AB1-A259-DFB839CAFAF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a:extLst>
              <a:ext uri="{FF2B5EF4-FFF2-40B4-BE49-F238E27FC236}">
                <a16:creationId xmlns="" xmlns:a16="http://schemas.microsoft.com/office/drawing/2014/main" id="{054B3F04-9EAC-45C0-B3CE-0387EEA10A0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492370" y="605896"/>
            <a:ext cx="3084844" cy="5646208"/>
          </a:xfrm>
        </p:spPr>
        <p:txBody>
          <a:bodyPr anchor="ctr">
            <a:normAutofit/>
          </a:bodyPr>
          <a:lstStyle/>
          <a:p>
            <a:r>
              <a:rPr lang="es-ES_tradnl" sz="3600">
                <a:solidFill>
                  <a:srgbClr val="FFFFFF"/>
                </a:solidFill>
              </a:rPr>
              <a:t>Pensamiento Hipotético-Deductivo</a:t>
            </a:r>
          </a:p>
        </p:txBody>
      </p:sp>
      <p:sp>
        <p:nvSpPr>
          <p:cNvPr id="3" name="Marcador de contenido 2"/>
          <p:cNvSpPr>
            <a:spLocks noGrp="1"/>
          </p:cNvSpPr>
          <p:nvPr>
            <p:ph idx="1"/>
          </p:nvPr>
        </p:nvSpPr>
        <p:spPr>
          <a:xfrm>
            <a:off x="4742016" y="605896"/>
            <a:ext cx="6413663" cy="5646208"/>
          </a:xfrm>
        </p:spPr>
        <p:txBody>
          <a:bodyPr anchor="ctr">
            <a:normAutofit/>
          </a:bodyPr>
          <a:lstStyle/>
          <a:p>
            <a:r>
              <a:rPr lang="es-ES_tradnl" b="1" dirty="0">
                <a:latin typeface="Century Gothic" charset="0"/>
                <a:ea typeface="Century Gothic" charset="0"/>
                <a:cs typeface="Century Gothic" charset="0"/>
              </a:rPr>
              <a:t>Si</a:t>
            </a:r>
            <a:r>
              <a:rPr lang="es-ES_tradnl" dirty="0">
                <a:latin typeface="Century Gothic" charset="0"/>
                <a:ea typeface="Century Gothic" charset="0"/>
                <a:cs typeface="Century Gothic" charset="0"/>
              </a:rPr>
              <a:t> evito que los trastes estén acomodados desordenadamente debido a su amontonamiento </a:t>
            </a:r>
            <a:r>
              <a:rPr lang="es-ES_tradnl" b="1" dirty="0">
                <a:latin typeface="Century Gothic" charset="0"/>
                <a:ea typeface="Century Gothic" charset="0"/>
                <a:cs typeface="Century Gothic" charset="0"/>
              </a:rPr>
              <a:t>entonces</a:t>
            </a:r>
            <a:r>
              <a:rPr lang="es-ES_tradnl" dirty="0">
                <a:latin typeface="Century Gothic" charset="0"/>
                <a:ea typeface="Century Gothic" charset="0"/>
                <a:cs typeface="Century Gothic" charset="0"/>
              </a:rPr>
              <a:t> evito que éstos se puedan romper, además que mejoro su calidad de secado implementando un instrumento que permita cumplir esta función, incluyendo además un valor estético funcional.</a:t>
            </a:r>
          </a:p>
          <a:p>
            <a:endParaRPr lang="es-ES_tradnl" dirty="0"/>
          </a:p>
        </p:txBody>
      </p:sp>
      <p:sp>
        <p:nvSpPr>
          <p:cNvPr id="4" name="Marcador de pie de página 3"/>
          <p:cNvSpPr>
            <a:spLocks noGrp="1"/>
          </p:cNvSpPr>
          <p:nvPr>
            <p:ph type="ftr" sz="quarter" idx="11"/>
          </p:nvPr>
        </p:nvSpPr>
        <p:spPr>
          <a:xfrm>
            <a:off x="4742017" y="6459785"/>
            <a:ext cx="5105169" cy="365125"/>
          </a:xfrm>
        </p:spPr>
        <p:txBody>
          <a:bodyPr>
            <a:normAutofit/>
          </a:bodyPr>
          <a:lstStyle/>
          <a:p>
            <a:pPr algn="l">
              <a:lnSpc>
                <a:spcPct val="90000"/>
              </a:lnSpc>
              <a:spcAft>
                <a:spcPts val="600"/>
              </a:spcAft>
            </a:pPr>
            <a:r>
              <a:rPr lang="en-US">
                <a:solidFill>
                  <a:schemeClr val="tx2"/>
                </a:solidFill>
              </a:rPr>
              <a:t>LDI Anabel Ibarra Zimbrón / Proyecto-HABILIDADES DEL PENSAMIENTO-u.a. bases del diseño/LDI-FAD-UAEMEX/PLAN 2015</a:t>
            </a:r>
          </a:p>
        </p:txBody>
      </p:sp>
      <p:sp>
        <p:nvSpPr>
          <p:cNvPr id="5" name="Marcador de número de diapositiva 4"/>
          <p:cNvSpPr>
            <a:spLocks noGrp="1"/>
          </p:cNvSpPr>
          <p:nvPr>
            <p:ph type="sldNum" sz="quarter" idx="12"/>
          </p:nvPr>
        </p:nvSpPr>
        <p:spPr>
          <a:xfrm>
            <a:off x="10123055" y="6459785"/>
            <a:ext cx="1089428" cy="365125"/>
          </a:xfrm>
        </p:spPr>
        <p:txBody>
          <a:bodyPr>
            <a:normAutofit/>
          </a:bodyPr>
          <a:lstStyle/>
          <a:p>
            <a:pPr>
              <a:spcAft>
                <a:spcPts val="600"/>
              </a:spcAft>
            </a:pPr>
            <a:fld id="{6113E31D-E2AB-40D1-8B51-AFA5AFEF393A}" type="slidenum">
              <a:rPr lang="en-US">
                <a:solidFill>
                  <a:schemeClr val="tx2"/>
                </a:solidFill>
              </a:rPr>
              <a:pPr>
                <a:spcAft>
                  <a:spcPts val="600"/>
                </a:spcAft>
              </a:pPr>
              <a:t>29</a:t>
            </a:fld>
            <a:endParaRPr lang="en-US">
              <a:solidFill>
                <a:schemeClr val="tx2"/>
              </a:solidFill>
            </a:endParaRPr>
          </a:p>
        </p:txBody>
      </p:sp>
    </p:spTree>
    <p:extLst>
      <p:ext uri="{BB962C8B-B14F-4D97-AF65-F5344CB8AC3E}">
        <p14:creationId xmlns:p14="http://schemas.microsoft.com/office/powerpoint/2010/main" val="20672229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7" name="Rectangle 16">
            <a:extLst>
              <a:ext uri="{FF2B5EF4-FFF2-40B4-BE49-F238E27FC236}">
                <a16:creationId xmlns="" xmlns:a16="http://schemas.microsoft.com/office/drawing/2014/main" id="{CECF0FC6-D57B-48B6-9036-F4FFD91A4B3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9" name="Rectangle 18">
            <a:extLst>
              <a:ext uri="{FF2B5EF4-FFF2-40B4-BE49-F238E27FC236}">
                <a16:creationId xmlns="" xmlns:a16="http://schemas.microsoft.com/office/drawing/2014/main" id="{717A211C-5863-4303-AC3D-AEBFDF6D6A4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4150"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a:extLst>
              <a:ext uri="{FF2B5EF4-FFF2-40B4-BE49-F238E27FC236}">
                <a16:creationId xmlns="" xmlns:a16="http://schemas.microsoft.com/office/drawing/2014/main" id="{087519CD-2FFF-42E3-BB0C-FEAA828BA5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2823"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990932" y="286603"/>
            <a:ext cx="6750987" cy="1450757"/>
          </a:xfrm>
        </p:spPr>
        <p:txBody>
          <a:bodyPr>
            <a:normAutofit/>
          </a:bodyPr>
          <a:lstStyle/>
          <a:p>
            <a:r>
              <a:rPr lang="es-ES_tradnl" dirty="0">
                <a:solidFill>
                  <a:schemeClr val="accent2"/>
                </a:solidFill>
              </a:rPr>
              <a:t>Propósito de diseño</a:t>
            </a:r>
          </a:p>
        </p:txBody>
      </p:sp>
      <p:sp>
        <p:nvSpPr>
          <p:cNvPr id="3" name="Marcador de contenido 2"/>
          <p:cNvSpPr>
            <a:spLocks noGrp="1"/>
          </p:cNvSpPr>
          <p:nvPr>
            <p:ph idx="1"/>
          </p:nvPr>
        </p:nvSpPr>
        <p:spPr>
          <a:xfrm>
            <a:off x="1044204" y="2023962"/>
            <a:ext cx="6697715" cy="3845131"/>
          </a:xfrm>
        </p:spPr>
        <p:txBody>
          <a:bodyPr>
            <a:normAutofit/>
          </a:bodyPr>
          <a:lstStyle/>
          <a:p>
            <a:pPr algn="just"/>
            <a:r>
              <a:rPr lang="es-ES_tradnl" sz="1800" dirty="0">
                <a:latin typeface="Century Gothic" charset="0"/>
                <a:ea typeface="Century Gothic" charset="0"/>
                <a:cs typeface="Century Gothic" charset="0"/>
              </a:rPr>
              <a:t>Diseñar para la familia Rosas Ángeles un escurridor de trastes, el cual pueda facilitar el acomodamiento de utensilios, esto de manera eficiente y estética, incluyendo un sistema que permita generar un secado de trastes de calidad y de manera rápida. </a:t>
            </a:r>
          </a:p>
        </p:txBody>
      </p:sp>
      <p:sp>
        <p:nvSpPr>
          <p:cNvPr id="4" name="Marcador de pie de página 3"/>
          <p:cNvSpPr>
            <a:spLocks noGrp="1"/>
          </p:cNvSpPr>
          <p:nvPr>
            <p:ph type="ftr" sz="quarter" idx="11"/>
          </p:nvPr>
        </p:nvSpPr>
        <p:spPr/>
        <p:txBody>
          <a:bodyPr/>
          <a:lstStyle/>
          <a:p>
            <a:r>
              <a:rPr lang="en-US" smtClean="0">
                <a:solidFill>
                  <a:schemeClr val="accent2"/>
                </a:solidFill>
              </a:rPr>
              <a:t>LDI Anabel Ibarra Zimbrón / Proyecto-HABILIDADES DEL PENSAMIENTO-u.a. bases del diseño/LDI-FAD-UAEMEX/PLAN 2015</a:t>
            </a:r>
            <a:endParaRPr lang="en-US" dirty="0">
              <a:solidFill>
                <a:schemeClr val="accent2"/>
              </a:solidFill>
            </a:endParaRPr>
          </a:p>
        </p:txBody>
      </p:sp>
      <p:sp>
        <p:nvSpPr>
          <p:cNvPr id="5" name="Marcador de número de diapositiva 4"/>
          <p:cNvSpPr>
            <a:spLocks noGrp="1"/>
          </p:cNvSpPr>
          <p:nvPr>
            <p:ph type="sldNum" sz="quarter" idx="12"/>
          </p:nvPr>
        </p:nvSpPr>
        <p:spPr/>
        <p:txBody>
          <a:bodyPr/>
          <a:lstStyle/>
          <a:p>
            <a:fld id="{6113E31D-E2AB-40D1-8B51-AFA5AFEF393A}" type="slidenum">
              <a:rPr lang="en-US" smtClean="0"/>
              <a:t>30</a:t>
            </a:fld>
            <a:endParaRPr lang="en-US" dirty="0"/>
          </a:p>
        </p:txBody>
      </p:sp>
      <p:sp>
        <p:nvSpPr>
          <p:cNvPr id="6" name="CuadroTexto 5"/>
          <p:cNvSpPr txBox="1"/>
          <p:nvPr/>
        </p:nvSpPr>
        <p:spPr>
          <a:xfrm>
            <a:off x="2837396" y="4302319"/>
            <a:ext cx="4167038"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s-ES_tradnl" sz="2800" dirty="0" smtClean="0"/>
              <a:t>Dar respuestas al problema</a:t>
            </a:r>
            <a:endParaRPr lang="es-ES_tradnl" sz="2800" dirty="0"/>
          </a:p>
        </p:txBody>
      </p:sp>
      <p:pic>
        <p:nvPicPr>
          <p:cNvPr id="9" name="Imagen 8"/>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7004434" y="3088179"/>
            <a:ext cx="4733137" cy="3275368"/>
          </a:xfrm>
          <a:prstGeom prst="rect">
            <a:avLst/>
          </a:prstGeom>
          <a:solidFill>
            <a:schemeClr val="bg2"/>
          </a:solidFill>
          <a:ln>
            <a:noFill/>
          </a:ln>
          <a:effectLst>
            <a:softEdge rad="112500"/>
          </a:effectLst>
        </p:spPr>
      </p:pic>
    </p:spTree>
    <p:extLst>
      <p:ext uri="{BB962C8B-B14F-4D97-AF65-F5344CB8AC3E}">
        <p14:creationId xmlns:p14="http://schemas.microsoft.com/office/powerpoint/2010/main" val="22405370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8" name="Rectangle 17">
            <a:extLst>
              <a:ext uri="{FF2B5EF4-FFF2-40B4-BE49-F238E27FC236}">
                <a16:creationId xmlns="" xmlns:a16="http://schemas.microsoft.com/office/drawing/2014/main" id="{44CC594A-A820-450F-B363-C19201FCFEC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0" name="Rectangle 19">
            <a:extLst>
              <a:ext uri="{FF2B5EF4-FFF2-40B4-BE49-F238E27FC236}">
                <a16:creationId xmlns="" xmlns:a16="http://schemas.microsoft.com/office/drawing/2014/main" id="{59FAB3DA-E9ED-4574-ABCC-378BC0FF1BB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 xmlns:a16="http://schemas.microsoft.com/office/drawing/2014/main" id="{53B8D6B0-55D6-48DC-86D8-FD95D5F118A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2017" y="1313513"/>
            <a:ext cx="6798082" cy="4230974"/>
          </a:xfrm>
          <a:prstGeom prst="rect">
            <a:avLst/>
          </a:prstGeom>
        </p:spPr>
      </p:pic>
      <p:sp>
        <p:nvSpPr>
          <p:cNvPr id="2" name="Título 1"/>
          <p:cNvSpPr>
            <a:spLocks noGrp="1"/>
          </p:cNvSpPr>
          <p:nvPr>
            <p:ph type="title"/>
          </p:nvPr>
        </p:nvSpPr>
        <p:spPr>
          <a:xfrm>
            <a:off x="492370" y="516835"/>
            <a:ext cx="3084844" cy="2103875"/>
          </a:xfrm>
        </p:spPr>
        <p:txBody>
          <a:bodyPr>
            <a:normAutofit/>
          </a:bodyPr>
          <a:lstStyle/>
          <a:p>
            <a:r>
              <a:rPr lang="es-ES_tradnl" sz="3600">
                <a:solidFill>
                  <a:srgbClr val="FFFFFF"/>
                </a:solidFill>
              </a:rPr>
              <a:t>Cambios</a:t>
            </a:r>
          </a:p>
        </p:txBody>
      </p:sp>
      <p:sp>
        <p:nvSpPr>
          <p:cNvPr id="3" name="Marcador de contenido 2"/>
          <p:cNvSpPr>
            <a:spLocks noGrp="1"/>
          </p:cNvSpPr>
          <p:nvPr>
            <p:ph idx="1"/>
          </p:nvPr>
        </p:nvSpPr>
        <p:spPr>
          <a:xfrm>
            <a:off x="492371" y="2653800"/>
            <a:ext cx="3084844" cy="3335519"/>
          </a:xfrm>
        </p:spPr>
        <p:txBody>
          <a:bodyPr>
            <a:normAutofit/>
          </a:bodyPr>
          <a:lstStyle/>
          <a:p>
            <a:r>
              <a:rPr lang="es-ES_tradnl" sz="1500" dirty="0">
                <a:solidFill>
                  <a:srgbClr val="FFFFFF"/>
                </a:solidFill>
                <a:latin typeface="Century Gothic" charset="0"/>
                <a:ea typeface="Century Gothic" charset="0"/>
                <a:cs typeface="Century Gothic" charset="0"/>
              </a:rPr>
              <a:t>A partir del propósito de Diseño puedo observar la forma en que se van a trabajar al resolver la problemática planteada, para ello se clasifica el objeto propuesto en cualidades que se implementaran con el propósito de optimizar y hacer notorio el cambio que se pretende lograr, este se presenta secuencialmente con las siguientes características: </a:t>
            </a:r>
          </a:p>
        </p:txBody>
      </p:sp>
      <p:sp>
        <p:nvSpPr>
          <p:cNvPr id="5" name="Marcador de pie de página 4"/>
          <p:cNvSpPr>
            <a:spLocks noGrp="1"/>
          </p:cNvSpPr>
          <p:nvPr>
            <p:ph type="ftr" sz="quarter" idx="11"/>
          </p:nvPr>
        </p:nvSpPr>
        <p:spPr>
          <a:xfrm>
            <a:off x="1089175" y="6459785"/>
            <a:ext cx="3757243" cy="365125"/>
          </a:xfrm>
        </p:spPr>
        <p:txBody>
          <a:bodyPr>
            <a:normAutofit/>
          </a:bodyPr>
          <a:lstStyle/>
          <a:p>
            <a:pPr algn="l">
              <a:lnSpc>
                <a:spcPct val="90000"/>
              </a:lnSpc>
              <a:spcAft>
                <a:spcPts val="600"/>
              </a:spcAft>
            </a:pPr>
            <a:r>
              <a:rPr lang="en-US"/>
              <a:t>LDI Anabel Ibarra Zimbrón / Proyecto-HABILIDADES DEL PENSAMIENTO-u.a. bases del diseño/LDI-FAD-UAEMEX/PLAN 2015</a:t>
            </a:r>
            <a:endParaRPr lang="en-US" dirty="0"/>
          </a:p>
        </p:txBody>
      </p:sp>
      <p:sp>
        <p:nvSpPr>
          <p:cNvPr id="6" name="Marcador de número de diapositiva 5"/>
          <p:cNvSpPr>
            <a:spLocks noGrp="1"/>
          </p:cNvSpPr>
          <p:nvPr>
            <p:ph type="sldNum" sz="quarter" idx="12"/>
          </p:nvPr>
        </p:nvSpPr>
        <p:spPr>
          <a:xfrm>
            <a:off x="9900458" y="6459785"/>
            <a:ext cx="1312025" cy="365125"/>
          </a:xfrm>
        </p:spPr>
        <p:txBody>
          <a:bodyPr>
            <a:normAutofit/>
          </a:bodyPr>
          <a:lstStyle/>
          <a:p>
            <a:pPr>
              <a:spcAft>
                <a:spcPts val="600"/>
              </a:spcAft>
            </a:pPr>
            <a:fld id="{6113E31D-E2AB-40D1-8B51-AFA5AFEF393A}" type="slidenum">
              <a:rPr lang="en-US">
                <a:solidFill>
                  <a:schemeClr val="tx2"/>
                </a:solidFill>
              </a:rPr>
              <a:pPr>
                <a:spcAft>
                  <a:spcPts val="600"/>
                </a:spcAft>
              </a:pPr>
              <a:t>31</a:t>
            </a:fld>
            <a:endParaRPr lang="en-US">
              <a:solidFill>
                <a:schemeClr val="tx2"/>
              </a:solidFill>
            </a:endParaRPr>
          </a:p>
        </p:txBody>
      </p:sp>
    </p:spTree>
    <p:extLst>
      <p:ext uri="{BB962C8B-B14F-4D97-AF65-F5344CB8AC3E}">
        <p14:creationId xmlns:p14="http://schemas.microsoft.com/office/powerpoint/2010/main" val="36492018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3" name="Rectangle 12">
            <a:extLst>
              <a:ext uri="{FF2B5EF4-FFF2-40B4-BE49-F238E27FC236}">
                <a16:creationId xmlns="" xmlns:a16="http://schemas.microsoft.com/office/drawing/2014/main" id="{C2579DAE-C141-48DB-810E-C070C300819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 xmlns:a16="http://schemas.microsoft.com/office/drawing/2014/main" id="{02FD90C3-6350-4D5B-9738-6E94EDF30F7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 xmlns:a16="http://schemas.microsoft.com/office/drawing/2014/main" id="{41497DE5-0939-4D1D-9350-0C5E1B209C6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 xmlns:a16="http://schemas.microsoft.com/office/drawing/2014/main" id="{5CCC70ED-6C63-4537-B7EB-51990D6C0A6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24" y="457200"/>
            <a:ext cx="11274552"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 xmlns:a16="http://schemas.microsoft.com/office/drawing/2014/main" id="{B76E24C1-2968-40DC-A36E-F6B85F0F075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732" y="521208"/>
            <a:ext cx="11146536"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43356" y="1074063"/>
            <a:ext cx="10337292" cy="4703467"/>
          </a:xfrm>
          <a:prstGeom prst="rect">
            <a:avLst/>
          </a:prstGeom>
        </p:spPr>
      </p:pic>
      <p:sp>
        <p:nvSpPr>
          <p:cNvPr id="4" name="Marcador de pie de página 3"/>
          <p:cNvSpPr>
            <a:spLocks noGrp="1"/>
          </p:cNvSpPr>
          <p:nvPr>
            <p:ph type="ftr" sz="quarter" idx="11"/>
          </p:nvPr>
        </p:nvSpPr>
        <p:spPr>
          <a:xfrm>
            <a:off x="3686185" y="6459785"/>
            <a:ext cx="4822804" cy="365125"/>
          </a:xfrm>
        </p:spPr>
        <p:txBody>
          <a:bodyPr vert="horz" lIns="91440" tIns="45720" rIns="91440" bIns="45720" rtlCol="0" anchor="ctr">
            <a:normAutofit/>
          </a:bodyPr>
          <a:lstStyle/>
          <a:p>
            <a:pPr>
              <a:lnSpc>
                <a:spcPct val="90000"/>
              </a:lnSpc>
              <a:spcAft>
                <a:spcPts val="600"/>
              </a:spcAft>
            </a:pPr>
            <a:r>
              <a:rPr lang="en-US" kern="1200" cap="all" baseline="0">
                <a:solidFill>
                  <a:srgbClr val="FFFFFF"/>
                </a:solidFill>
                <a:latin typeface="+mn-lt"/>
                <a:ea typeface="+mn-ea"/>
                <a:cs typeface="+mn-cs"/>
              </a:rPr>
              <a:t>LDI Anabel Ibarra Zimbrón / Proyecto-HABILIDADES DEL PENSAMIENTO-u.a. bases del diseño/LDI-FAD-UAEMEX/PLAN 2015</a:t>
            </a:r>
          </a:p>
        </p:txBody>
      </p:sp>
      <p:sp>
        <p:nvSpPr>
          <p:cNvPr id="5" name="Marcador de número de diapositiva 4"/>
          <p:cNvSpPr>
            <a:spLocks noGrp="1"/>
          </p:cNvSpPr>
          <p:nvPr>
            <p:ph type="sldNum" sz="quarter" idx="12"/>
          </p:nvPr>
        </p:nvSpPr>
        <p:spPr>
          <a:xfrm>
            <a:off x="9900458" y="6459785"/>
            <a:ext cx="1312025" cy="365125"/>
          </a:xfrm>
        </p:spPr>
        <p:txBody>
          <a:bodyPr vert="horz" lIns="91440" tIns="45720" rIns="91440" bIns="45720" rtlCol="0" anchor="ctr">
            <a:normAutofit/>
          </a:bodyPr>
          <a:lstStyle/>
          <a:p>
            <a:pPr>
              <a:spcAft>
                <a:spcPts val="600"/>
              </a:spcAft>
            </a:pPr>
            <a:fld id="{6113E31D-E2AB-40D1-8B51-AFA5AFEF393A}" type="slidenum">
              <a:rPr lang="en-US" smtClean="0"/>
              <a:pPr>
                <a:spcAft>
                  <a:spcPts val="600"/>
                </a:spcAft>
              </a:pPr>
              <a:t>32</a:t>
            </a:fld>
            <a:endParaRPr lang="en-US"/>
          </a:p>
        </p:txBody>
      </p:sp>
    </p:spTree>
    <p:extLst>
      <p:ext uri="{BB962C8B-B14F-4D97-AF65-F5344CB8AC3E}">
        <p14:creationId xmlns:p14="http://schemas.microsoft.com/office/powerpoint/2010/main" val="37331465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4000" dirty="0"/>
              <a:t>SECUENCIAS</a:t>
            </a:r>
            <a:r>
              <a:rPr lang="es-ES_tradnl" dirty="0"/>
              <a:t> </a:t>
            </a:r>
          </a:p>
        </p:txBody>
      </p:sp>
      <p:sp>
        <p:nvSpPr>
          <p:cNvPr id="3" name="Marcador de contenido 2"/>
          <p:cNvSpPr>
            <a:spLocks noGrp="1"/>
          </p:cNvSpPr>
          <p:nvPr>
            <p:ph idx="1"/>
          </p:nvPr>
        </p:nvSpPr>
        <p:spPr/>
        <p:txBody>
          <a:bodyPr>
            <a:normAutofit/>
          </a:bodyPr>
          <a:lstStyle/>
          <a:p>
            <a:endParaRPr lang="es-ES_tradnl" dirty="0" smtClean="0">
              <a:latin typeface="Century Gothic" charset="0"/>
              <a:ea typeface="Century Gothic" charset="0"/>
              <a:cs typeface="Century Gothic" charset="0"/>
            </a:endParaRPr>
          </a:p>
          <a:p>
            <a:endParaRPr lang="es-ES_tradnl" dirty="0">
              <a:latin typeface="Century Gothic" charset="0"/>
              <a:ea typeface="Century Gothic" charset="0"/>
              <a:cs typeface="Century Gothic" charset="0"/>
            </a:endParaRPr>
          </a:p>
          <a:p>
            <a:r>
              <a:rPr lang="es-ES_tradnl" dirty="0" smtClean="0">
                <a:latin typeface="Century Gothic" charset="0"/>
                <a:ea typeface="Century Gothic" charset="0"/>
                <a:cs typeface="Century Gothic" charset="0"/>
              </a:rPr>
              <a:t>Una </a:t>
            </a:r>
            <a:r>
              <a:rPr lang="es-ES_tradnl" dirty="0">
                <a:latin typeface="Century Gothic" charset="0"/>
                <a:ea typeface="Century Gothic" charset="0"/>
                <a:cs typeface="Century Gothic" charset="0"/>
              </a:rPr>
              <a:t>secuencia es una serie o sucesión de cosas que presentan cierta relación entre sí. </a:t>
            </a:r>
          </a:p>
          <a:p>
            <a:r>
              <a:rPr lang="es-MX" dirty="0">
                <a:latin typeface="Century Gothic" charset="0"/>
                <a:ea typeface="Century Gothic" charset="0"/>
                <a:cs typeface="Century Gothic" charset="0"/>
              </a:rPr>
              <a:t>La secuencia estará aplicada a la relación ordenada que hay en las pasos que se siguen al realizar las actividades seleccionadas (eficiencia, rapidez, calidad, protección, higiene).</a:t>
            </a:r>
            <a:endParaRPr lang="es-ES_tradnl" dirty="0">
              <a:latin typeface="Century Gothic" charset="0"/>
              <a:ea typeface="Century Gothic" charset="0"/>
              <a:cs typeface="Century Gothic" charset="0"/>
            </a:endParaRPr>
          </a:p>
          <a:p>
            <a:pPr lvl="0"/>
            <a:r>
              <a:rPr lang="es-MX" dirty="0">
                <a:solidFill>
                  <a:srgbClr val="FF0000"/>
                </a:solidFill>
                <a:latin typeface="Century Gothic" charset="0"/>
                <a:ea typeface="Century Gothic" charset="0"/>
                <a:cs typeface="Century Gothic" charset="0"/>
              </a:rPr>
              <a:t>Divido los problemas en sub problemas:</a:t>
            </a:r>
            <a:endParaRPr lang="es-ES_tradnl" dirty="0">
              <a:solidFill>
                <a:srgbClr val="FF0000"/>
              </a:solidFill>
              <a:latin typeface="Century Gothic" charset="0"/>
              <a:ea typeface="Century Gothic" charset="0"/>
              <a:cs typeface="Century Gothic" charset="0"/>
            </a:endParaRPr>
          </a:p>
        </p:txBody>
      </p:sp>
      <p:sp>
        <p:nvSpPr>
          <p:cNvPr id="7" name="Marcador de texto 6"/>
          <p:cNvSpPr>
            <a:spLocks noGrp="1"/>
          </p:cNvSpPr>
          <p:nvPr>
            <p:ph type="body" sz="half" idx="2"/>
          </p:nvPr>
        </p:nvSpPr>
        <p:spPr/>
        <p:txBody>
          <a:bodyPr/>
          <a:lstStyle/>
          <a:p>
            <a:endParaRPr lang="es-ES_tradnl"/>
          </a:p>
        </p:txBody>
      </p:sp>
      <p:sp>
        <p:nvSpPr>
          <p:cNvPr id="4" name="Marcador de pie de página 3"/>
          <p:cNvSpPr>
            <a:spLocks noGrp="1"/>
          </p:cNvSpPr>
          <p:nvPr>
            <p:ph type="ftr" sz="quarter" idx="11"/>
          </p:nvPr>
        </p:nvSpPr>
        <p:spPr/>
        <p:txBody>
          <a:bodyPr>
            <a:normAutofit/>
          </a:bodyPr>
          <a:lstStyle/>
          <a:p>
            <a:pPr>
              <a:lnSpc>
                <a:spcPct val="90000"/>
              </a:lnSpc>
              <a:spcAft>
                <a:spcPts val="600"/>
              </a:spcAft>
            </a:pPr>
            <a:r>
              <a:rPr lang="en-US"/>
              <a:t>LDI Anabel Ibarra Zimbrón / Proyecto-HABILIDADES DEL PENSAMIENTO-u.a. bases del diseño/LDI-FAD-UAEMEX/PLAN 2015</a:t>
            </a:r>
            <a:endParaRPr lang="en-US" dirty="0"/>
          </a:p>
        </p:txBody>
      </p:sp>
      <p:sp>
        <p:nvSpPr>
          <p:cNvPr id="5" name="Marcador de número de diapositiva 4"/>
          <p:cNvSpPr>
            <a:spLocks noGrp="1"/>
          </p:cNvSpPr>
          <p:nvPr>
            <p:ph type="sldNum" sz="quarter" idx="12"/>
          </p:nvPr>
        </p:nvSpPr>
        <p:spPr/>
        <p:txBody>
          <a:bodyPr>
            <a:normAutofit/>
          </a:bodyPr>
          <a:lstStyle/>
          <a:p>
            <a:pPr>
              <a:spcAft>
                <a:spcPts val="600"/>
              </a:spcAft>
            </a:pPr>
            <a:fld id="{6113E31D-E2AB-40D1-8B51-AFA5AFEF393A}" type="slidenum">
              <a:rPr lang="en-US" smtClean="0"/>
              <a:pPr>
                <a:spcAft>
                  <a:spcPts val="600"/>
                </a:spcAft>
              </a:pPr>
              <a:t>33</a:t>
            </a:fld>
            <a:endParaRPr lang="en-US" dirty="0"/>
          </a:p>
        </p:txBody>
      </p:sp>
    </p:spTree>
    <p:extLst>
      <p:ext uri="{BB962C8B-B14F-4D97-AF65-F5344CB8AC3E}">
        <p14:creationId xmlns:p14="http://schemas.microsoft.com/office/powerpoint/2010/main" val="1506741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7" name="Rectangle 16">
            <a:extLst>
              <a:ext uri="{FF2B5EF4-FFF2-40B4-BE49-F238E27FC236}">
                <a16:creationId xmlns="" xmlns:a16="http://schemas.microsoft.com/office/drawing/2014/main" id="{BB2B8762-61F0-4F1B-9364-D633EE9D6AF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a:extLst>
              <a:ext uri="{FF2B5EF4-FFF2-40B4-BE49-F238E27FC236}">
                <a16:creationId xmlns="" xmlns:a16="http://schemas.microsoft.com/office/drawing/2014/main" id="{E97675C8-1328-460C-9EBF-6B446B67EAD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1" name="Straight Connector 20">
            <a:extLst>
              <a:ext uri="{FF2B5EF4-FFF2-40B4-BE49-F238E27FC236}">
                <a16:creationId xmlns="" xmlns:a16="http://schemas.microsoft.com/office/drawing/2014/main" id="{514EE78B-AF71-4195-A01B-F1165D9233BF}"/>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3" name="Rectangle 22">
            <a:extLst>
              <a:ext uri="{FF2B5EF4-FFF2-40B4-BE49-F238E27FC236}">
                <a16:creationId xmlns="" xmlns:a16="http://schemas.microsoft.com/office/drawing/2014/main" id="{C6417104-D4C1-4710-9982-2154A7F4849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 xmlns:a16="http://schemas.microsoft.com/office/drawing/2014/main" id="{07BDDC51-8BB2-42BE-8EA8-39B3E9AC1EF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a:extLst>
              <a:ext uri="{FF2B5EF4-FFF2-40B4-BE49-F238E27FC236}">
                <a16:creationId xmlns="" xmlns:a16="http://schemas.microsoft.com/office/drawing/2014/main" id="{DA52A394-10F4-4AA5-90E4-634D1E919DB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9" name="Straight Connector 28">
            <a:extLst>
              <a:ext uri="{FF2B5EF4-FFF2-40B4-BE49-F238E27FC236}">
                <a16:creationId xmlns="" xmlns:a16="http://schemas.microsoft.com/office/drawing/2014/main" id="{04733B62-1719-4677-A612-CA0AC0AD7482}"/>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18770"/>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pic>
        <p:nvPicPr>
          <p:cNvPr id="9" name="Marcador de contenido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77719" y="640080"/>
            <a:ext cx="4489391" cy="3602736"/>
          </a:xfrm>
          <a:prstGeom prst="rect">
            <a:avLst/>
          </a:prstGeom>
        </p:spPr>
      </p:pic>
      <p:pic>
        <p:nvPicPr>
          <p:cNvPr id="10" name="Marcador de contenido 7"/>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6852"/>
          <a:stretch/>
        </p:blipFill>
        <p:spPr>
          <a:xfrm>
            <a:off x="6424891" y="886968"/>
            <a:ext cx="4447821" cy="3355848"/>
          </a:xfrm>
          <a:prstGeom prst="rect">
            <a:avLst/>
          </a:prstGeom>
        </p:spPr>
      </p:pic>
      <p:sp>
        <p:nvSpPr>
          <p:cNvPr id="31" name="Rectangle 30">
            <a:extLst>
              <a:ext uri="{FF2B5EF4-FFF2-40B4-BE49-F238E27FC236}">
                <a16:creationId xmlns="" xmlns:a16="http://schemas.microsoft.com/office/drawing/2014/main" id="{626F1402-2DEC-4071-84AF-350C7BF00D4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3996" y="886968"/>
            <a:ext cx="64008" cy="3108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633999" y="4550229"/>
            <a:ext cx="10909073" cy="1057655"/>
          </a:xfrm>
        </p:spPr>
        <p:txBody>
          <a:bodyPr vert="horz" lIns="91440" tIns="45720" rIns="91440" bIns="45720" rtlCol="0" anchor="b">
            <a:normAutofit fontScale="90000"/>
          </a:bodyPr>
          <a:lstStyle/>
          <a:p>
            <a:pPr algn="ctr"/>
            <a:r>
              <a:rPr lang="en-US" sz="6000" dirty="0" smtClean="0">
                <a:solidFill>
                  <a:schemeClr val="tx1">
                    <a:lumMod val="85000"/>
                    <a:lumOff val="15000"/>
                  </a:schemeClr>
                </a:solidFill>
              </a:rPr>
              <a:t/>
            </a:r>
            <a:br>
              <a:rPr lang="en-US" sz="6000" dirty="0" smtClean="0">
                <a:solidFill>
                  <a:schemeClr val="tx1">
                    <a:lumMod val="85000"/>
                    <a:lumOff val="15000"/>
                  </a:schemeClr>
                </a:solidFill>
              </a:rPr>
            </a:br>
            <a:r>
              <a:rPr lang="en-US" sz="6000" dirty="0">
                <a:solidFill>
                  <a:schemeClr val="tx1">
                    <a:lumMod val="85000"/>
                    <a:lumOff val="15000"/>
                  </a:schemeClr>
                </a:solidFill>
              </a:rPr>
              <a:t/>
            </a:r>
            <a:br>
              <a:rPr lang="en-US" sz="6000" dirty="0">
                <a:solidFill>
                  <a:schemeClr val="tx1">
                    <a:lumMod val="85000"/>
                    <a:lumOff val="15000"/>
                  </a:schemeClr>
                </a:solidFill>
              </a:rPr>
            </a:br>
            <a:r>
              <a:rPr lang="en-US" sz="6000" dirty="0" smtClean="0">
                <a:solidFill>
                  <a:schemeClr val="tx1">
                    <a:lumMod val="85000"/>
                    <a:lumOff val="15000"/>
                  </a:schemeClr>
                </a:solidFill>
              </a:rPr>
              <a:t/>
            </a:r>
            <a:br>
              <a:rPr lang="en-US" sz="6000" dirty="0" smtClean="0">
                <a:solidFill>
                  <a:schemeClr val="tx1">
                    <a:lumMod val="85000"/>
                    <a:lumOff val="15000"/>
                  </a:schemeClr>
                </a:solidFill>
              </a:rPr>
            </a:br>
            <a:r>
              <a:rPr lang="en-US" sz="6000" dirty="0">
                <a:solidFill>
                  <a:schemeClr val="tx1">
                    <a:lumMod val="85000"/>
                    <a:lumOff val="15000"/>
                  </a:schemeClr>
                </a:solidFill>
              </a:rPr>
              <a:t/>
            </a:r>
            <a:br>
              <a:rPr lang="en-US" sz="6000" dirty="0">
                <a:solidFill>
                  <a:schemeClr val="tx1">
                    <a:lumMod val="85000"/>
                    <a:lumOff val="15000"/>
                  </a:schemeClr>
                </a:solidFill>
              </a:rPr>
            </a:br>
            <a:r>
              <a:rPr lang="en-US" sz="6000" dirty="0" smtClean="0">
                <a:solidFill>
                  <a:schemeClr val="tx1">
                    <a:lumMod val="85000"/>
                    <a:lumOff val="15000"/>
                  </a:schemeClr>
                </a:solidFill>
              </a:rPr>
              <a:t>                                                                    </a:t>
            </a:r>
            <a:r>
              <a:rPr lang="en-US" sz="6000" dirty="0" err="1" smtClean="0">
                <a:solidFill>
                  <a:schemeClr val="tx1">
                    <a:lumMod val="85000"/>
                    <a:lumOff val="15000"/>
                  </a:schemeClr>
                </a:solidFill>
              </a:rPr>
              <a:t>Acomodo</a:t>
            </a:r>
            <a:r>
              <a:rPr lang="en-US" sz="6000" dirty="0" smtClean="0">
                <a:solidFill>
                  <a:schemeClr val="tx1">
                    <a:lumMod val="85000"/>
                    <a:lumOff val="15000"/>
                  </a:schemeClr>
                </a:solidFill>
              </a:rPr>
              <a:t>       /            </a:t>
            </a:r>
            <a:r>
              <a:rPr lang="en-US" sz="6000" dirty="0" err="1" smtClean="0">
                <a:solidFill>
                  <a:schemeClr val="tx1">
                    <a:lumMod val="85000"/>
                    <a:lumOff val="15000"/>
                  </a:schemeClr>
                </a:solidFill>
              </a:rPr>
              <a:t>Secado</a:t>
            </a:r>
            <a:r>
              <a:rPr lang="en-US" sz="6000" dirty="0" smtClean="0">
                <a:solidFill>
                  <a:schemeClr val="tx1">
                    <a:lumMod val="85000"/>
                    <a:lumOff val="15000"/>
                  </a:schemeClr>
                </a:solidFill>
              </a:rPr>
              <a:t> </a:t>
            </a:r>
            <a:endParaRPr lang="en-US" sz="6000" dirty="0">
              <a:solidFill>
                <a:schemeClr val="tx1">
                  <a:lumMod val="85000"/>
                  <a:lumOff val="15000"/>
                </a:schemeClr>
              </a:solidFill>
            </a:endParaRPr>
          </a:p>
        </p:txBody>
      </p:sp>
      <p:sp>
        <p:nvSpPr>
          <p:cNvPr id="5" name="Marcador de pie de página 4"/>
          <p:cNvSpPr>
            <a:spLocks noGrp="1"/>
          </p:cNvSpPr>
          <p:nvPr>
            <p:ph type="ftr" sz="quarter" idx="11"/>
          </p:nvPr>
        </p:nvSpPr>
        <p:spPr>
          <a:xfrm>
            <a:off x="3686185" y="6459785"/>
            <a:ext cx="4822804" cy="365125"/>
          </a:xfrm>
        </p:spPr>
        <p:txBody>
          <a:bodyPr vert="horz" lIns="91440" tIns="45720" rIns="91440" bIns="45720" rtlCol="0" anchor="ctr">
            <a:normAutofit/>
          </a:bodyPr>
          <a:lstStyle/>
          <a:p>
            <a:pPr>
              <a:lnSpc>
                <a:spcPct val="90000"/>
              </a:lnSpc>
              <a:spcAft>
                <a:spcPts val="600"/>
              </a:spcAft>
            </a:pPr>
            <a:r>
              <a:rPr lang="en-US" kern="1200" cap="all" baseline="0">
                <a:solidFill>
                  <a:srgbClr val="FFFFFF"/>
                </a:solidFill>
                <a:latin typeface="+mn-lt"/>
                <a:ea typeface="+mn-ea"/>
                <a:cs typeface="+mn-cs"/>
              </a:rPr>
              <a:t>LDI Anabel Ibarra Zimbrón / Proyecto-HABILIDADES DEL PENSAMIENTO-u.a. bases del diseño/LDI-FAD-UAEMEX/PLAN 2015</a:t>
            </a:r>
          </a:p>
        </p:txBody>
      </p:sp>
      <p:sp>
        <p:nvSpPr>
          <p:cNvPr id="6" name="Marcador de número de diapositiva 5"/>
          <p:cNvSpPr>
            <a:spLocks noGrp="1"/>
          </p:cNvSpPr>
          <p:nvPr>
            <p:ph type="sldNum" sz="quarter" idx="12"/>
          </p:nvPr>
        </p:nvSpPr>
        <p:spPr>
          <a:xfrm>
            <a:off x="9900458" y="6459785"/>
            <a:ext cx="1312025" cy="365125"/>
          </a:xfrm>
        </p:spPr>
        <p:txBody>
          <a:bodyPr vert="horz" lIns="91440" tIns="45720" rIns="91440" bIns="45720" rtlCol="0" anchor="ctr">
            <a:normAutofit/>
          </a:bodyPr>
          <a:lstStyle/>
          <a:p>
            <a:pPr>
              <a:spcAft>
                <a:spcPts val="600"/>
              </a:spcAft>
            </a:pPr>
            <a:fld id="{4FAB73BC-B049-4115-A692-8D63A059BFB8}" type="slidenum">
              <a:rPr lang="en-US" smtClean="0"/>
              <a:pPr>
                <a:spcAft>
                  <a:spcPts val="600"/>
                </a:spcAft>
              </a:pPr>
              <a:t>34</a:t>
            </a:fld>
            <a:endParaRPr lang="en-US"/>
          </a:p>
        </p:txBody>
      </p:sp>
    </p:spTree>
    <p:extLst>
      <p:ext uri="{BB962C8B-B14F-4D97-AF65-F5344CB8AC3E}">
        <p14:creationId xmlns:p14="http://schemas.microsoft.com/office/powerpoint/2010/main" val="13336748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ES_tradnl" sz="2800" i="1" dirty="0"/>
              <a:t>TRASFORMACIONES</a:t>
            </a:r>
            <a:r>
              <a:rPr lang="es-ES_tradnl" i="1" dirty="0"/>
              <a:t/>
            </a:r>
            <a:br>
              <a:rPr lang="es-ES_tradnl" i="1" dirty="0"/>
            </a:br>
            <a:endParaRPr lang="es-ES_tradnl" dirty="0"/>
          </a:p>
        </p:txBody>
      </p:sp>
      <p:sp>
        <p:nvSpPr>
          <p:cNvPr id="5" name="Marcador de contenido 4"/>
          <p:cNvSpPr>
            <a:spLocks noGrp="1"/>
          </p:cNvSpPr>
          <p:nvPr>
            <p:ph idx="1"/>
          </p:nvPr>
        </p:nvSpPr>
        <p:spPr/>
        <p:txBody>
          <a:bodyPr/>
          <a:lstStyle/>
          <a:p>
            <a:endParaRPr lang="es-ES_tradnl" i="1" dirty="0"/>
          </a:p>
          <a:p>
            <a:endParaRPr lang="es-ES_tradnl" i="1" dirty="0">
              <a:solidFill>
                <a:srgbClr val="4472C4"/>
              </a:solidFill>
              <a:latin typeface="Calibri" charset="0"/>
              <a:ea typeface="Calibri" charset="0"/>
              <a:cs typeface="Times New Roman" charset="0"/>
            </a:endParaRPr>
          </a:p>
          <a:p>
            <a:endParaRPr lang="es-ES_tradnl" dirty="0"/>
          </a:p>
        </p:txBody>
      </p:sp>
      <p:sp>
        <p:nvSpPr>
          <p:cNvPr id="7" name="Marcador de texto 6"/>
          <p:cNvSpPr>
            <a:spLocks noGrp="1"/>
          </p:cNvSpPr>
          <p:nvPr>
            <p:ph type="body" sz="half" idx="2"/>
          </p:nvPr>
        </p:nvSpPr>
        <p:spPr/>
        <p:txBody>
          <a:bodyPr>
            <a:normAutofit/>
          </a:bodyPr>
          <a:lstStyle/>
          <a:p>
            <a:pPr lvl="0"/>
            <a:r>
              <a:rPr lang="es-MX" sz="2000" b="1" dirty="0" smtClean="0">
                <a:solidFill>
                  <a:schemeClr val="bg2"/>
                </a:solidFill>
                <a:latin typeface="Century Gothic" charset="0"/>
                <a:ea typeface="Century Gothic" charset="0"/>
                <a:cs typeface="Century Gothic" charset="0"/>
              </a:rPr>
              <a:t>3</a:t>
            </a:r>
            <a:r>
              <a:rPr lang="es-MX" sz="2000" dirty="0" smtClean="0">
                <a:latin typeface="Century Gothic" charset="0"/>
                <a:ea typeface="Century Gothic" charset="0"/>
                <a:cs typeface="Century Gothic" charset="0"/>
              </a:rPr>
              <a:t>. Enlisto </a:t>
            </a:r>
            <a:r>
              <a:rPr lang="es-MX" sz="2000" dirty="0">
                <a:latin typeface="Century Gothic" charset="0"/>
                <a:ea typeface="Century Gothic" charset="0"/>
                <a:cs typeface="Century Gothic" charset="0"/>
              </a:rPr>
              <a:t>los sub problemas de manera secuencial</a:t>
            </a:r>
            <a:r>
              <a:rPr lang="es-ES_tradnl" sz="2000" dirty="0" smtClean="0">
                <a:latin typeface="Century Gothic" charset="0"/>
                <a:ea typeface="Century Gothic" charset="0"/>
                <a:cs typeface="Century Gothic" charset="0"/>
              </a:rPr>
              <a:t>.</a:t>
            </a:r>
            <a:endParaRPr lang="es-ES_tradnl" sz="2000" dirty="0">
              <a:latin typeface="Century Gothic" charset="0"/>
              <a:ea typeface="Century Gothic" charset="0"/>
              <a:cs typeface="Century Gothic" charset="0"/>
            </a:endParaRPr>
          </a:p>
        </p:txBody>
      </p:sp>
      <p:sp>
        <p:nvSpPr>
          <p:cNvPr id="2" name="Marcador de pie de página 1"/>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4" name="Marcador de número de diapositiva 3"/>
          <p:cNvSpPr>
            <a:spLocks noGrp="1"/>
          </p:cNvSpPr>
          <p:nvPr>
            <p:ph type="sldNum" sz="quarter" idx="12"/>
          </p:nvPr>
        </p:nvSpPr>
        <p:spPr/>
        <p:txBody>
          <a:bodyPr/>
          <a:lstStyle/>
          <a:p>
            <a:fld id="{6113E31D-E2AB-40D1-8B51-AFA5AFEF393A}" type="slidenum">
              <a:rPr lang="en-US" smtClean="0"/>
              <a:t>35</a:t>
            </a:fld>
            <a:endParaRPr lang="en-US"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2670" y="1737359"/>
            <a:ext cx="5003800" cy="3416300"/>
          </a:xfrm>
          <a:prstGeom prst="rect">
            <a:avLst/>
          </a:prstGeom>
        </p:spPr>
      </p:pic>
    </p:spTree>
    <p:extLst>
      <p:ext uri="{BB962C8B-B14F-4D97-AF65-F5344CB8AC3E}">
        <p14:creationId xmlns:p14="http://schemas.microsoft.com/office/powerpoint/2010/main" val="37140138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CECF0FC6-D57B-48B6-9036-F4FFD91A4B3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717A211C-5863-4303-AC3D-AEBFDF6D6A4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4150"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 xmlns:a16="http://schemas.microsoft.com/office/drawing/2014/main" id="{087519CD-2FFF-42E3-BB0C-FEAA828BA5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2823"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990932" y="286603"/>
            <a:ext cx="6750987" cy="1450757"/>
          </a:xfrm>
        </p:spPr>
        <p:txBody>
          <a:bodyPr>
            <a:normAutofit/>
          </a:bodyPr>
          <a:lstStyle/>
          <a:p>
            <a:endParaRPr lang="es-ES_tradnl">
              <a:solidFill>
                <a:schemeClr val="accent2"/>
              </a:solidFill>
            </a:endParaRPr>
          </a:p>
        </p:txBody>
      </p:sp>
      <p:sp>
        <p:nvSpPr>
          <p:cNvPr id="3" name="Marcador de contenido 2"/>
          <p:cNvSpPr>
            <a:spLocks noGrp="1"/>
          </p:cNvSpPr>
          <p:nvPr>
            <p:ph idx="1"/>
          </p:nvPr>
        </p:nvSpPr>
        <p:spPr>
          <a:xfrm>
            <a:off x="1044204" y="2023962"/>
            <a:ext cx="6697715" cy="3845131"/>
          </a:xfrm>
        </p:spPr>
        <p:txBody>
          <a:bodyPr>
            <a:normAutofit/>
          </a:bodyPr>
          <a:lstStyle/>
          <a:p>
            <a:r>
              <a:rPr lang="es-ES_tradnl" dirty="0">
                <a:latin typeface="Century Gothic" charset="0"/>
                <a:ea typeface="Century Gothic" charset="0"/>
                <a:cs typeface="Century Gothic" charset="0"/>
              </a:rPr>
              <a:t>La parte más importante es tener al usuario satisfecho no solo en el impacto visual y estético que puede generar el producto de diseño, sino que, a través proceso de lavado de trastes, el usuario experimente la tranquilidad que trasmite la perfecta organización de los elementos, además de su eficiente capacidad de secado y acomodo. Las transformaciones son el paso o condición de un estado o característica a otro.</a:t>
            </a:r>
          </a:p>
          <a:p>
            <a:endParaRPr lang="es-ES_tradnl" dirty="0"/>
          </a:p>
        </p:txBody>
      </p:sp>
      <p:sp>
        <p:nvSpPr>
          <p:cNvPr id="4" name="Marcador de pie de página 3"/>
          <p:cNvSpPr>
            <a:spLocks noGrp="1"/>
          </p:cNvSpPr>
          <p:nvPr>
            <p:ph type="ftr" sz="quarter" idx="11"/>
          </p:nvPr>
        </p:nvSpPr>
        <p:spPr>
          <a:xfrm>
            <a:off x="1044203" y="6459785"/>
            <a:ext cx="6300297" cy="365125"/>
          </a:xfrm>
        </p:spPr>
        <p:txBody>
          <a:bodyPr>
            <a:normAutofit/>
          </a:bodyPr>
          <a:lstStyle/>
          <a:p>
            <a:pPr algn="l">
              <a:spcAft>
                <a:spcPts val="600"/>
              </a:spcAft>
            </a:pPr>
            <a:r>
              <a:rPr lang="en-US">
                <a:solidFill>
                  <a:schemeClr val="tx2"/>
                </a:solidFill>
              </a:rPr>
              <a:t>LDI Anabel Ibarra Zimbrón / Proyecto-HABILIDADES DEL PENSAMIENTO-u.a. bases del diseño/LDI-FAD-UAEMEX/PLAN 2015</a:t>
            </a:r>
          </a:p>
        </p:txBody>
      </p:sp>
      <p:sp>
        <p:nvSpPr>
          <p:cNvPr id="5" name="Marcador de número de diapositiva 4"/>
          <p:cNvSpPr>
            <a:spLocks noGrp="1"/>
          </p:cNvSpPr>
          <p:nvPr>
            <p:ph type="sldNum" sz="quarter" idx="12"/>
          </p:nvPr>
        </p:nvSpPr>
        <p:spPr>
          <a:xfrm>
            <a:off x="9900458" y="6459785"/>
            <a:ext cx="1312025" cy="365125"/>
          </a:xfrm>
        </p:spPr>
        <p:txBody>
          <a:bodyPr>
            <a:normAutofit/>
          </a:bodyPr>
          <a:lstStyle/>
          <a:p>
            <a:pPr>
              <a:spcAft>
                <a:spcPts val="600"/>
              </a:spcAft>
            </a:pPr>
            <a:fld id="{6113E31D-E2AB-40D1-8B51-AFA5AFEF393A}" type="slidenum">
              <a:rPr lang="en-US" smtClean="0"/>
              <a:pPr>
                <a:spcAft>
                  <a:spcPts val="600"/>
                </a:spcAft>
              </a:pPr>
              <a:t>36</a:t>
            </a:fld>
            <a:endParaRPr lang="en-US" dirty="0"/>
          </a:p>
        </p:txBody>
      </p:sp>
    </p:spTree>
    <p:extLst>
      <p:ext uri="{BB962C8B-B14F-4D97-AF65-F5344CB8AC3E}">
        <p14:creationId xmlns:p14="http://schemas.microsoft.com/office/powerpoint/2010/main" val="40138785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1" name="Rectangle 30">
            <a:extLst>
              <a:ext uri="{FF2B5EF4-FFF2-40B4-BE49-F238E27FC236}">
                <a16:creationId xmlns="" xmlns:a16="http://schemas.microsoft.com/office/drawing/2014/main" id="{52ABB703-2B0E-4C3B-B4A2-F3973548E56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 xmlns:a16="http://schemas.microsoft.com/office/drawing/2014/main" id="{82A73093-4B9D-420D-B17E-52293703A1D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Rectangle 34">
            <a:extLst>
              <a:ext uri="{FF2B5EF4-FFF2-40B4-BE49-F238E27FC236}">
                <a16:creationId xmlns="" xmlns:a16="http://schemas.microsoft.com/office/drawing/2014/main" id="{E95DA498-D9A2-4DA9-B9DA-B3776E08CF7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7" name="Straight Connector 36">
            <a:extLst>
              <a:ext uri="{FF2B5EF4-FFF2-40B4-BE49-F238E27FC236}">
                <a16:creationId xmlns="" xmlns:a16="http://schemas.microsoft.com/office/drawing/2014/main" id="{9C21570E-E159-49A6-9891-FA397B7A92D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11684" y="2086188"/>
            <a:ext cx="474880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192" y="1016326"/>
            <a:ext cx="5451627" cy="4505306"/>
          </a:xfrm>
          <a:prstGeom prst="rect">
            <a:avLst/>
          </a:prstGeom>
        </p:spPr>
      </p:pic>
      <p:sp>
        <p:nvSpPr>
          <p:cNvPr id="2" name="Título 1"/>
          <p:cNvSpPr>
            <a:spLocks noGrp="1"/>
          </p:cNvSpPr>
          <p:nvPr>
            <p:ph type="title"/>
          </p:nvPr>
        </p:nvSpPr>
        <p:spPr>
          <a:xfrm>
            <a:off x="6411685" y="634946"/>
            <a:ext cx="5127171" cy="1450757"/>
          </a:xfrm>
        </p:spPr>
        <p:txBody>
          <a:bodyPr>
            <a:normAutofit/>
          </a:bodyPr>
          <a:lstStyle/>
          <a:p>
            <a:r>
              <a:rPr lang="es-ES_tradnl" dirty="0"/>
              <a:t>Transformaciones</a:t>
            </a:r>
          </a:p>
        </p:txBody>
      </p:sp>
      <p:sp>
        <p:nvSpPr>
          <p:cNvPr id="3" name="Marcador de contenido 2"/>
          <p:cNvSpPr>
            <a:spLocks noGrp="1"/>
          </p:cNvSpPr>
          <p:nvPr>
            <p:ph idx="1"/>
          </p:nvPr>
        </p:nvSpPr>
        <p:spPr>
          <a:xfrm>
            <a:off x="6411684" y="2198914"/>
            <a:ext cx="5127172" cy="3670180"/>
          </a:xfrm>
        </p:spPr>
        <p:txBody>
          <a:bodyPr>
            <a:normAutofit/>
          </a:bodyPr>
          <a:lstStyle/>
          <a:p>
            <a:r>
              <a:rPr lang="es-ES_tradnl" dirty="0">
                <a:latin typeface="Century Gothic" charset="0"/>
                <a:ea typeface="Century Gothic" charset="0"/>
                <a:cs typeface="Century Gothic" charset="0"/>
              </a:rPr>
              <a:t>Propongo las siguientes actividades que resolverán las problemáticas más comunes que me permitirán obtener de la propuesta de diseño un elemento que cumpla con las cualidades mencionadas anteriormente, esto con el objetivo de dar a conocer las trasformaciones necesarias para lograr la eficiencia del producto.</a:t>
            </a:r>
          </a:p>
          <a:p>
            <a:endParaRPr lang="es-ES_tradnl" dirty="0"/>
          </a:p>
        </p:txBody>
      </p:sp>
      <p:sp>
        <p:nvSpPr>
          <p:cNvPr id="5" name="Marcador de pie de página 4"/>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LDI Anabel Ibarra Zimbrón / Proyecto-HABILIDADES DEL PENSAMIENTO-u.a. bases del diseño/LDI-FAD-UAEMEX/PLAN 2015</a:t>
            </a:r>
            <a:endParaRPr lang="en-US" dirty="0"/>
          </a:p>
        </p:txBody>
      </p:sp>
      <p:sp>
        <p:nvSpPr>
          <p:cNvPr id="6" name="Marcador de número de diapositiva 5"/>
          <p:cNvSpPr>
            <a:spLocks noGrp="1"/>
          </p:cNvSpPr>
          <p:nvPr>
            <p:ph type="sldNum" sz="quarter" idx="12"/>
          </p:nvPr>
        </p:nvSpPr>
        <p:spPr>
          <a:xfrm>
            <a:off x="9900458" y="6459785"/>
            <a:ext cx="1312025" cy="365125"/>
          </a:xfrm>
        </p:spPr>
        <p:txBody>
          <a:bodyPr>
            <a:normAutofit/>
          </a:bodyPr>
          <a:lstStyle/>
          <a:p>
            <a:pPr>
              <a:spcAft>
                <a:spcPts val="600"/>
              </a:spcAft>
            </a:pPr>
            <a:fld id="{6113E31D-E2AB-40D1-8B51-AFA5AFEF393A}" type="slidenum">
              <a:rPr lang="en-US" smtClean="0"/>
              <a:pPr>
                <a:spcAft>
                  <a:spcPts val="600"/>
                </a:spcAft>
              </a:pPr>
              <a:t>37</a:t>
            </a:fld>
            <a:endParaRPr lang="en-US" dirty="0"/>
          </a:p>
        </p:txBody>
      </p:sp>
    </p:spTree>
    <p:extLst>
      <p:ext uri="{BB962C8B-B14F-4D97-AF65-F5344CB8AC3E}">
        <p14:creationId xmlns:p14="http://schemas.microsoft.com/office/powerpoint/2010/main" val="30118792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3741B58E-3B65-4A01-A276-975AB2CF8A0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7AAC67C3-831B-4AB1-A259-DFB839CAFAF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 xmlns:a16="http://schemas.microsoft.com/office/drawing/2014/main" id="{054B3F04-9EAC-45C0-B3CE-0387EEA10A0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492370" y="605896"/>
            <a:ext cx="3084844" cy="5646208"/>
          </a:xfrm>
        </p:spPr>
        <p:txBody>
          <a:bodyPr anchor="ctr">
            <a:normAutofit/>
          </a:bodyPr>
          <a:lstStyle/>
          <a:p>
            <a:r>
              <a:rPr lang="es-ES_tradnl" sz="3600" dirty="0" smtClean="0">
                <a:solidFill>
                  <a:srgbClr val="FFFFFF"/>
                </a:solidFill>
              </a:rPr>
              <a:t>Análisis</a:t>
            </a:r>
            <a:endParaRPr lang="es-ES_tradnl" sz="3600" dirty="0">
              <a:solidFill>
                <a:srgbClr val="FFFFFF"/>
              </a:solidFill>
            </a:endParaRPr>
          </a:p>
        </p:txBody>
      </p:sp>
      <p:sp>
        <p:nvSpPr>
          <p:cNvPr id="3" name="Marcador de contenido 2"/>
          <p:cNvSpPr>
            <a:spLocks noGrp="1"/>
          </p:cNvSpPr>
          <p:nvPr>
            <p:ph idx="1"/>
          </p:nvPr>
        </p:nvSpPr>
        <p:spPr>
          <a:xfrm>
            <a:off x="4742016" y="605896"/>
            <a:ext cx="6413663" cy="5646208"/>
          </a:xfrm>
        </p:spPr>
        <p:txBody>
          <a:bodyPr anchor="ctr">
            <a:normAutofit/>
          </a:bodyPr>
          <a:lstStyle/>
          <a:p>
            <a:r>
              <a:rPr lang="es-ES_tradnl" sz="2400" dirty="0">
                <a:latin typeface="Century Gothic" charset="0"/>
                <a:ea typeface="Century Gothic" charset="0"/>
                <a:cs typeface="Century Gothic" charset="0"/>
              </a:rPr>
              <a:t>En este apartado se pretende </a:t>
            </a:r>
            <a:r>
              <a:rPr lang="es-MX" sz="2400" dirty="0">
                <a:latin typeface="Century Gothic" charset="0"/>
                <a:ea typeface="Century Gothic" charset="0"/>
                <a:cs typeface="Century Gothic" charset="0"/>
              </a:rPr>
              <a:t>evaluar las necesidades</a:t>
            </a:r>
            <a:r>
              <a:rPr lang="es-ES_tradnl" sz="2400" dirty="0">
                <a:latin typeface="Century Gothic" charset="0"/>
                <a:ea typeface="Century Gothic" charset="0"/>
                <a:cs typeface="Century Gothic" charset="0"/>
              </a:rPr>
              <a:t> del producto, así como </a:t>
            </a:r>
            <a:r>
              <a:rPr lang="es-MX" sz="2400" dirty="0">
                <a:latin typeface="Century Gothic" charset="0"/>
                <a:ea typeface="Century Gothic" charset="0"/>
                <a:cs typeface="Century Gothic" charset="0"/>
              </a:rPr>
              <a:t>los condicionamientos que influyeron en su diseño, su desarrollo </a:t>
            </a:r>
            <a:r>
              <a:rPr lang="es-ES_tradnl" sz="2400" dirty="0">
                <a:latin typeface="Century Gothic" charset="0"/>
                <a:ea typeface="Century Gothic" charset="0"/>
                <a:cs typeface="Century Gothic" charset="0"/>
              </a:rPr>
              <a:t>histórico y su impacto cultural, </a:t>
            </a:r>
            <a:r>
              <a:rPr lang="es-ES_tradnl" sz="2400" dirty="0" smtClean="0">
                <a:latin typeface="Century Gothic" charset="0"/>
                <a:ea typeface="Century Gothic" charset="0"/>
                <a:cs typeface="Century Gothic" charset="0"/>
              </a:rPr>
              <a:t>esto </a:t>
            </a:r>
            <a:r>
              <a:rPr lang="es-ES_tradnl" sz="2400" dirty="0">
                <a:latin typeface="Century Gothic" charset="0"/>
                <a:ea typeface="Century Gothic" charset="0"/>
                <a:cs typeface="Century Gothic" charset="0"/>
              </a:rPr>
              <a:t>con el fin de </a:t>
            </a:r>
            <a:r>
              <a:rPr lang="es-MX" sz="2400" dirty="0">
                <a:latin typeface="Century Gothic" charset="0"/>
                <a:ea typeface="Century Gothic" charset="0"/>
                <a:cs typeface="Century Gothic" charset="0"/>
              </a:rPr>
              <a:t>establecer las diferencias y similitudes del producto en cuestión con otros productos, de acuerdo con los criterios que surgen de la aplicación de los distintos</a:t>
            </a:r>
            <a:r>
              <a:rPr lang="es-ES_tradnl" sz="2400" dirty="0">
                <a:latin typeface="Century Gothic" charset="0"/>
                <a:ea typeface="Century Gothic" charset="0"/>
                <a:cs typeface="Century Gothic" charset="0"/>
              </a:rPr>
              <a:t> análisis anteriores. En este proceso se presenta nuevamente la capacidad de observación y clasificación para poder determinar las diferentes variables que hagan posible el seguimiento del proceso que se desea alcanzar. </a:t>
            </a:r>
          </a:p>
          <a:p>
            <a:endParaRPr lang="es-ES_tradnl" sz="2400" dirty="0"/>
          </a:p>
        </p:txBody>
      </p:sp>
      <p:sp>
        <p:nvSpPr>
          <p:cNvPr id="4" name="Marcador de pie de página 3"/>
          <p:cNvSpPr>
            <a:spLocks noGrp="1"/>
          </p:cNvSpPr>
          <p:nvPr>
            <p:ph type="ftr" sz="quarter" idx="11"/>
          </p:nvPr>
        </p:nvSpPr>
        <p:spPr/>
        <p:txBody>
          <a:bodyPr/>
          <a:lstStyle/>
          <a:p>
            <a:r>
              <a:rPr lang="en-US" smtClean="0">
                <a:solidFill>
                  <a:schemeClr val="accent2"/>
                </a:solidFill>
              </a:rPr>
              <a:t>LDI Anabel Ibarra Zimbrón / Proyecto-HABILIDADES DEL PENSAMIENTO-u.a. bases del diseño/LDI-FAD-UAEMEX/PLAN 2015</a:t>
            </a:r>
            <a:endParaRPr lang="en-US" dirty="0">
              <a:solidFill>
                <a:schemeClr val="accent2"/>
              </a:solidFill>
            </a:endParaRPr>
          </a:p>
        </p:txBody>
      </p:sp>
      <p:sp>
        <p:nvSpPr>
          <p:cNvPr id="5" name="Marcador de número de diapositiva 4"/>
          <p:cNvSpPr>
            <a:spLocks noGrp="1"/>
          </p:cNvSpPr>
          <p:nvPr>
            <p:ph type="sldNum" sz="quarter" idx="12"/>
          </p:nvPr>
        </p:nvSpPr>
        <p:spPr/>
        <p:txBody>
          <a:bodyPr/>
          <a:lstStyle/>
          <a:p>
            <a:fld id="{6113E31D-E2AB-40D1-8B51-AFA5AFEF393A}" type="slidenum">
              <a:rPr lang="en-US" smtClean="0"/>
              <a:t>38</a:t>
            </a:fld>
            <a:endParaRPr lang="en-US" dirty="0"/>
          </a:p>
        </p:txBody>
      </p:sp>
    </p:spTree>
    <p:extLst>
      <p:ext uri="{BB962C8B-B14F-4D97-AF65-F5344CB8AC3E}">
        <p14:creationId xmlns:p14="http://schemas.microsoft.com/office/powerpoint/2010/main" val="5138895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3"/>
            <a:ext cx="10058400" cy="1450757"/>
          </a:xfrm>
        </p:spPr>
        <p:txBody>
          <a:bodyPr>
            <a:normAutofit/>
          </a:bodyPr>
          <a:lstStyle/>
          <a:p>
            <a:r>
              <a:rPr lang="es-ES_tradnl" dirty="0"/>
              <a:t>Objetivo del material</a:t>
            </a:r>
          </a:p>
        </p:txBody>
      </p:sp>
      <p:graphicFrame>
        <p:nvGraphicFramePr>
          <p:cNvPr id="7" name="Marcador de contenido 2"/>
          <p:cNvGraphicFramePr>
            <a:graphicFrameLocks noGrp="1"/>
          </p:cNvGraphicFramePr>
          <p:nvPr>
            <p:ph idx="1"/>
            <p:extLst>
              <p:ext uri="{D42A27DB-BD31-4B8C-83A1-F6EECF244321}">
                <p14:modId xmlns:p14="http://schemas.microsoft.com/office/powerpoint/2010/main" val="66420405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pie de página 3"/>
          <p:cNvSpPr>
            <a:spLocks noGrp="1"/>
          </p:cNvSpPr>
          <p:nvPr>
            <p:ph type="ftr" sz="quarter" idx="11"/>
          </p:nvPr>
        </p:nvSpPr>
        <p:spPr>
          <a:xfrm>
            <a:off x="3686185" y="6459785"/>
            <a:ext cx="4822804" cy="365125"/>
          </a:xfrm>
        </p:spPr>
        <p:txBody>
          <a:bodyPr>
            <a:normAutofit lnSpcReduction="10000"/>
          </a:bodyPr>
          <a:lstStyle/>
          <a:p>
            <a:pPr>
              <a:spcAft>
                <a:spcPts val="600"/>
              </a:spcAft>
            </a:pPr>
            <a:r>
              <a:rPr lang="en-US" smtClean="0"/>
              <a:t>LDI Anabel Ibarra Zimbrón / Proyecto-HABILIDADES DEL PENSAMIENTO-u.a. bases del diseño/LDI-FAD-UAEMEX/PLAN 2015</a:t>
            </a:r>
            <a:endParaRPr lang="en-US" dirty="0"/>
          </a:p>
        </p:txBody>
      </p:sp>
      <p:sp>
        <p:nvSpPr>
          <p:cNvPr id="5" name="Marcador de número de diapositiva 4"/>
          <p:cNvSpPr>
            <a:spLocks noGrp="1"/>
          </p:cNvSpPr>
          <p:nvPr>
            <p:ph type="sldNum" sz="quarter" idx="12"/>
          </p:nvPr>
        </p:nvSpPr>
        <p:spPr>
          <a:xfrm>
            <a:off x="9900458" y="6459785"/>
            <a:ext cx="1312025" cy="365125"/>
          </a:xfrm>
        </p:spPr>
        <p:txBody>
          <a:bodyPr>
            <a:normAutofit/>
          </a:bodyPr>
          <a:lstStyle/>
          <a:p>
            <a:pPr>
              <a:spcAft>
                <a:spcPts val="600"/>
              </a:spcAft>
            </a:pPr>
            <a:fld id="{6113E31D-E2AB-40D1-8B51-AFA5AFEF393A}" type="slidenum">
              <a:rPr lang="en-US" smtClean="0"/>
              <a:pPr>
                <a:spcAft>
                  <a:spcPts val="600"/>
                </a:spcAft>
              </a:pPr>
              <a:t>3</a:t>
            </a:fld>
            <a:endParaRPr lang="en-US" dirty="0"/>
          </a:p>
        </p:txBody>
      </p:sp>
    </p:spTree>
    <p:extLst>
      <p:ext uri="{BB962C8B-B14F-4D97-AF65-F5344CB8AC3E}">
        <p14:creationId xmlns:p14="http://schemas.microsoft.com/office/powerpoint/2010/main" val="364915557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4" name="Rectangle 13">
            <a:extLst>
              <a:ext uri="{FF2B5EF4-FFF2-40B4-BE49-F238E27FC236}">
                <a16:creationId xmlns="" xmlns:a16="http://schemas.microsoft.com/office/drawing/2014/main" id="{BB2B8762-61F0-4F1B-9364-D633EE9D6AF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 xmlns:a16="http://schemas.microsoft.com/office/drawing/2014/main" id="{E97675C8-1328-460C-9EBF-6B446B67EAD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8" name="Straight Connector 17">
            <a:extLst>
              <a:ext uri="{FF2B5EF4-FFF2-40B4-BE49-F238E27FC236}">
                <a16:creationId xmlns="" xmlns:a16="http://schemas.microsoft.com/office/drawing/2014/main" id="{514EE78B-AF71-4195-A01B-F1165D9233BF}"/>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0" name="Rectangle 19">
            <a:extLst>
              <a:ext uri="{FF2B5EF4-FFF2-40B4-BE49-F238E27FC236}">
                <a16:creationId xmlns="" xmlns:a16="http://schemas.microsoft.com/office/drawing/2014/main" id="{C6417104-D4C1-4710-9982-2154A7F4849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 xmlns:a16="http://schemas.microsoft.com/office/drawing/2014/main" id="{07BDDC51-8BB2-42BE-8EA8-39B3E9AC1EF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Rectangle 23">
            <a:extLst>
              <a:ext uri="{FF2B5EF4-FFF2-40B4-BE49-F238E27FC236}">
                <a16:creationId xmlns="" xmlns:a16="http://schemas.microsoft.com/office/drawing/2014/main" id="{DA52A394-10F4-4AA5-90E4-634D1E919DB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6" name="Straight Connector 25">
            <a:extLst>
              <a:ext uri="{FF2B5EF4-FFF2-40B4-BE49-F238E27FC236}">
                <a16:creationId xmlns="" xmlns:a16="http://schemas.microsoft.com/office/drawing/2014/main" id="{04733B62-1719-4677-A612-CA0AC0AD7482}"/>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18770"/>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pic>
        <p:nvPicPr>
          <p:cNvPr id="6" name="Marcador de contenido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35457" y="998170"/>
            <a:ext cx="5131653" cy="2886555"/>
          </a:xfrm>
          <a:prstGeom prst="rect">
            <a:avLst/>
          </a:prstGeom>
        </p:spPr>
      </p:pic>
      <p:pic>
        <p:nvPicPr>
          <p:cNvPr id="7" name="Marcador de contenido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424891" y="640080"/>
            <a:ext cx="4082420" cy="3602736"/>
          </a:xfrm>
          <a:prstGeom prst="rect">
            <a:avLst/>
          </a:prstGeom>
        </p:spPr>
      </p:pic>
      <p:sp>
        <p:nvSpPr>
          <p:cNvPr id="28" name="Rectangle 27">
            <a:extLst>
              <a:ext uri="{FF2B5EF4-FFF2-40B4-BE49-F238E27FC236}">
                <a16:creationId xmlns="" xmlns:a16="http://schemas.microsoft.com/office/drawing/2014/main" id="{626F1402-2DEC-4071-84AF-350C7BF00D4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3996" y="886968"/>
            <a:ext cx="64008" cy="3108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633999" y="4550229"/>
            <a:ext cx="10909073" cy="1057655"/>
          </a:xfrm>
        </p:spPr>
        <p:txBody>
          <a:bodyPr vert="horz" lIns="91440" tIns="45720" rIns="91440" bIns="45720" rtlCol="0" anchor="b">
            <a:normAutofit/>
          </a:bodyPr>
          <a:lstStyle/>
          <a:p>
            <a:r>
              <a:rPr lang="en-US" sz="6000" dirty="0" err="1" smtClean="0">
                <a:solidFill>
                  <a:schemeClr val="accent1">
                    <a:lumMod val="75000"/>
                  </a:schemeClr>
                </a:solidFill>
              </a:rPr>
              <a:t>Síntesis</a:t>
            </a:r>
            <a:r>
              <a:rPr lang="en-US" sz="6000" dirty="0" smtClean="0">
                <a:solidFill>
                  <a:schemeClr val="accent1">
                    <a:lumMod val="75000"/>
                  </a:schemeClr>
                </a:solidFill>
              </a:rPr>
              <a:t> </a:t>
            </a:r>
            <a:endParaRPr lang="en-US" sz="6000" dirty="0">
              <a:solidFill>
                <a:schemeClr val="accent1">
                  <a:lumMod val="75000"/>
                </a:schemeClr>
              </a:solidFill>
            </a:endParaRPr>
          </a:p>
        </p:txBody>
      </p:sp>
      <p:sp>
        <p:nvSpPr>
          <p:cNvPr id="3" name="Marcador de pie de página 2"/>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4" name="Marcador de número de diapositiva 3"/>
          <p:cNvSpPr>
            <a:spLocks noGrp="1"/>
          </p:cNvSpPr>
          <p:nvPr>
            <p:ph type="sldNum" sz="quarter" idx="12"/>
          </p:nvPr>
        </p:nvSpPr>
        <p:spPr/>
        <p:txBody>
          <a:bodyPr/>
          <a:lstStyle/>
          <a:p>
            <a:fld id="{4FAB73BC-B049-4115-A692-8D63A059BFB8}" type="slidenum">
              <a:rPr lang="en-US" smtClean="0"/>
              <a:t>39</a:t>
            </a:fld>
            <a:endParaRPr lang="en-US" dirty="0"/>
          </a:p>
        </p:txBody>
      </p:sp>
    </p:spTree>
    <p:extLst>
      <p:ext uri="{BB962C8B-B14F-4D97-AF65-F5344CB8AC3E}">
        <p14:creationId xmlns:p14="http://schemas.microsoft.com/office/powerpoint/2010/main" val="24402739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4" name="Rectangle 13">
            <a:extLst>
              <a:ext uri="{FF2B5EF4-FFF2-40B4-BE49-F238E27FC236}">
                <a16:creationId xmlns="" xmlns:a16="http://schemas.microsoft.com/office/drawing/2014/main" id="{BB2B8762-61F0-4F1B-9364-D633EE9D6AF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 xmlns:a16="http://schemas.microsoft.com/office/drawing/2014/main" id="{E97675C8-1328-460C-9EBF-6B446B67EAD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8" name="Straight Connector 17">
            <a:extLst>
              <a:ext uri="{FF2B5EF4-FFF2-40B4-BE49-F238E27FC236}">
                <a16:creationId xmlns="" xmlns:a16="http://schemas.microsoft.com/office/drawing/2014/main" id="{514EE78B-AF71-4195-A01B-F1165D9233BF}"/>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0" name="Rectangle 19">
            <a:extLst>
              <a:ext uri="{FF2B5EF4-FFF2-40B4-BE49-F238E27FC236}">
                <a16:creationId xmlns="" xmlns:a16="http://schemas.microsoft.com/office/drawing/2014/main" id="{C6417104-D4C1-4710-9982-2154A7F4849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 xmlns:a16="http://schemas.microsoft.com/office/drawing/2014/main" id="{07BDDC51-8BB2-42BE-8EA8-39B3E9AC1EF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Rectangle 23">
            <a:extLst>
              <a:ext uri="{FF2B5EF4-FFF2-40B4-BE49-F238E27FC236}">
                <a16:creationId xmlns="" xmlns:a16="http://schemas.microsoft.com/office/drawing/2014/main" id="{DA52A394-10F4-4AA5-90E4-634D1E919DB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6" name="Straight Connector 25">
            <a:extLst>
              <a:ext uri="{FF2B5EF4-FFF2-40B4-BE49-F238E27FC236}">
                <a16:creationId xmlns="" xmlns:a16="http://schemas.microsoft.com/office/drawing/2014/main" id="{04733B62-1719-4677-A612-CA0AC0AD7482}"/>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18770"/>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pic>
        <p:nvPicPr>
          <p:cNvPr id="7" name="Marcador de contenido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5457" y="1132877"/>
            <a:ext cx="5131653" cy="2617142"/>
          </a:xfrm>
          <a:prstGeom prst="rect">
            <a:avLst/>
          </a:prstGeom>
        </p:spPr>
      </p:pic>
      <p:pic>
        <p:nvPicPr>
          <p:cNvPr id="4" name="Marcador de contenido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424891" y="771641"/>
            <a:ext cx="5118182" cy="3339614"/>
          </a:xfrm>
          <a:prstGeom prst="rect">
            <a:avLst/>
          </a:prstGeom>
        </p:spPr>
      </p:pic>
      <p:sp>
        <p:nvSpPr>
          <p:cNvPr id="28" name="Rectangle 27">
            <a:extLst>
              <a:ext uri="{FF2B5EF4-FFF2-40B4-BE49-F238E27FC236}">
                <a16:creationId xmlns="" xmlns:a16="http://schemas.microsoft.com/office/drawing/2014/main" id="{626F1402-2DEC-4071-84AF-350C7BF00D4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3996" y="886968"/>
            <a:ext cx="64008" cy="3108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ítulo 4"/>
          <p:cNvSpPr>
            <a:spLocks noGrp="1"/>
          </p:cNvSpPr>
          <p:nvPr>
            <p:ph type="title"/>
          </p:nvPr>
        </p:nvSpPr>
        <p:spPr>
          <a:xfrm>
            <a:off x="633999" y="4550229"/>
            <a:ext cx="10909073" cy="1057655"/>
          </a:xfrm>
        </p:spPr>
        <p:txBody>
          <a:bodyPr vert="horz" lIns="91440" tIns="45720" rIns="91440" bIns="45720" rtlCol="0" anchor="b">
            <a:normAutofit/>
          </a:bodyPr>
          <a:lstStyle/>
          <a:p>
            <a:endParaRPr lang="en-US" sz="6000">
              <a:solidFill>
                <a:schemeClr val="tx1">
                  <a:lumMod val="85000"/>
                  <a:lumOff val="15000"/>
                </a:schemeClr>
              </a:solidFill>
            </a:endParaRPr>
          </a:p>
        </p:txBody>
      </p:sp>
      <p:sp>
        <p:nvSpPr>
          <p:cNvPr id="2" name="Marcador de pie de página 1"/>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3" name="Marcador de número de diapositiva 2"/>
          <p:cNvSpPr>
            <a:spLocks noGrp="1"/>
          </p:cNvSpPr>
          <p:nvPr>
            <p:ph type="sldNum" sz="quarter" idx="12"/>
          </p:nvPr>
        </p:nvSpPr>
        <p:spPr/>
        <p:txBody>
          <a:bodyPr/>
          <a:lstStyle/>
          <a:p>
            <a:fld id="{4FAB73BC-B049-4115-A692-8D63A059BFB8}" type="slidenum">
              <a:rPr lang="en-US" smtClean="0"/>
              <a:t>40</a:t>
            </a:fld>
            <a:endParaRPr lang="en-US" dirty="0"/>
          </a:p>
        </p:txBody>
      </p:sp>
    </p:spTree>
    <p:extLst>
      <p:ext uri="{BB962C8B-B14F-4D97-AF65-F5344CB8AC3E}">
        <p14:creationId xmlns:p14="http://schemas.microsoft.com/office/powerpoint/2010/main" val="39240438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3" name="Rectangle 12">
            <a:extLst>
              <a:ext uri="{FF2B5EF4-FFF2-40B4-BE49-F238E27FC236}">
                <a16:creationId xmlns="" xmlns:a16="http://schemas.microsoft.com/office/drawing/2014/main" id="{3F87243A-F810-42AD-AA74-3FA38B1D8A8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 xmlns:a16="http://schemas.microsoft.com/office/drawing/2014/main" id="{E4710C0A-057C-4274-BA2D-001F1025E83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7" name="Straight Connector 16">
            <a:extLst>
              <a:ext uri="{FF2B5EF4-FFF2-40B4-BE49-F238E27FC236}">
                <a16:creationId xmlns="" xmlns:a16="http://schemas.microsoft.com/office/drawing/2014/main" id="{BEFAE2A0-B30D-40C7-BB2F-AE3D6D5D001F}"/>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9" name="Rectangle 18">
            <a:extLst>
              <a:ext uri="{FF2B5EF4-FFF2-40B4-BE49-F238E27FC236}">
                <a16:creationId xmlns="" xmlns:a16="http://schemas.microsoft.com/office/drawing/2014/main" id="{401AB748-B9E7-4AEC-AAB9-0EABDE63F84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 xmlns:a16="http://schemas.microsoft.com/office/drawing/2014/main" id="{5DED356E-7923-4393-BAEA-0116D9D7635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a:extLst>
              <a:ext uri="{FF2B5EF4-FFF2-40B4-BE49-F238E27FC236}">
                <a16:creationId xmlns="" xmlns:a16="http://schemas.microsoft.com/office/drawing/2014/main" id="{3B0D8F16-5F3B-465F-9D06-983E2E8267E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5" name="Straight Connector 24">
            <a:extLst>
              <a:ext uri="{FF2B5EF4-FFF2-40B4-BE49-F238E27FC236}">
                <a16:creationId xmlns="" xmlns:a16="http://schemas.microsoft.com/office/drawing/2014/main" id="{73A16B78-E8EF-4C99-BDA5-80142980AE9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18770"/>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5458" y="1555278"/>
            <a:ext cx="3312784" cy="1772339"/>
          </a:xfrm>
          <a:prstGeom prst="rect">
            <a:avLst/>
          </a:prstGeom>
        </p:spPr>
      </p:pic>
      <p:sp>
        <p:nvSpPr>
          <p:cNvPr id="27" name="Rectangle 26">
            <a:extLst>
              <a:ext uri="{FF2B5EF4-FFF2-40B4-BE49-F238E27FC236}">
                <a16:creationId xmlns="" xmlns:a16="http://schemas.microsoft.com/office/drawing/2014/main" id="{E0954B38-9C23-4C8B-AC5D-0E80CEA3BD4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8553" y="886968"/>
            <a:ext cx="64008" cy="3108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0289" y="1617393"/>
            <a:ext cx="3312784" cy="1648109"/>
          </a:xfrm>
          <a:prstGeom prst="rect">
            <a:avLst/>
          </a:prstGeom>
        </p:spPr>
      </p:pic>
      <p:sp>
        <p:nvSpPr>
          <p:cNvPr id="29" name="Rectangle 28">
            <a:extLst>
              <a:ext uri="{FF2B5EF4-FFF2-40B4-BE49-F238E27FC236}">
                <a16:creationId xmlns="" xmlns:a16="http://schemas.microsoft.com/office/drawing/2014/main" id="{791376A8-6B7C-49D5-B3B0-B1D81BC15C2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55969" y="886968"/>
            <a:ext cx="64008" cy="3108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2872" y="1650521"/>
            <a:ext cx="3312785" cy="1581854"/>
          </a:xfrm>
          <a:prstGeom prst="rect">
            <a:avLst/>
          </a:prstGeom>
        </p:spPr>
      </p:pic>
      <p:sp>
        <p:nvSpPr>
          <p:cNvPr id="2" name="Título 1"/>
          <p:cNvSpPr>
            <a:spLocks noGrp="1"/>
          </p:cNvSpPr>
          <p:nvPr>
            <p:ph type="title"/>
          </p:nvPr>
        </p:nvSpPr>
        <p:spPr>
          <a:xfrm>
            <a:off x="633999" y="4550229"/>
            <a:ext cx="10909073" cy="1057655"/>
          </a:xfrm>
        </p:spPr>
        <p:txBody>
          <a:bodyPr vert="horz" lIns="91440" tIns="45720" rIns="91440" bIns="45720" rtlCol="0" anchor="b">
            <a:normAutofit/>
          </a:bodyPr>
          <a:lstStyle/>
          <a:p>
            <a:endParaRPr lang="en-US" sz="6000" dirty="0">
              <a:solidFill>
                <a:schemeClr val="tx1">
                  <a:lumMod val="85000"/>
                  <a:lumOff val="15000"/>
                </a:schemeClr>
              </a:solidFill>
            </a:endParaRPr>
          </a:p>
        </p:txBody>
      </p:sp>
      <p:sp>
        <p:nvSpPr>
          <p:cNvPr id="3" name="Marcador de pie de página 2"/>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7" name="Marcador de número de diapositiva 6"/>
          <p:cNvSpPr>
            <a:spLocks noGrp="1"/>
          </p:cNvSpPr>
          <p:nvPr>
            <p:ph type="sldNum" sz="quarter" idx="12"/>
          </p:nvPr>
        </p:nvSpPr>
        <p:spPr/>
        <p:txBody>
          <a:bodyPr/>
          <a:lstStyle/>
          <a:p>
            <a:fld id="{6113E31D-E2AB-40D1-8B51-AFA5AFEF393A}" type="slidenum">
              <a:rPr lang="en-US" smtClean="0"/>
              <a:t>41</a:t>
            </a:fld>
            <a:endParaRPr lang="en-US" dirty="0"/>
          </a:p>
        </p:txBody>
      </p:sp>
    </p:spTree>
    <p:extLst>
      <p:ext uri="{BB962C8B-B14F-4D97-AF65-F5344CB8AC3E}">
        <p14:creationId xmlns:p14="http://schemas.microsoft.com/office/powerpoint/2010/main" val="3421157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2" name="Rectangle 11">
            <a:extLst>
              <a:ext uri="{FF2B5EF4-FFF2-40B4-BE49-F238E27FC236}">
                <a16:creationId xmlns="" xmlns:a16="http://schemas.microsoft.com/office/drawing/2014/main" id="{BB2B8762-61F0-4F1B-9364-D633EE9D6AF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 xmlns:a16="http://schemas.microsoft.com/office/drawing/2014/main" id="{E97675C8-1328-460C-9EBF-6B446B67EAD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6" name="Straight Connector 15">
            <a:extLst>
              <a:ext uri="{FF2B5EF4-FFF2-40B4-BE49-F238E27FC236}">
                <a16:creationId xmlns="" xmlns:a16="http://schemas.microsoft.com/office/drawing/2014/main" id="{514EE78B-AF71-4195-A01B-F1165D9233BF}"/>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8" name="Rectangle 17">
            <a:extLst>
              <a:ext uri="{FF2B5EF4-FFF2-40B4-BE49-F238E27FC236}">
                <a16:creationId xmlns="" xmlns:a16="http://schemas.microsoft.com/office/drawing/2014/main" id="{C6417104-D4C1-4710-9982-2154A7F4849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 xmlns:a16="http://schemas.microsoft.com/office/drawing/2014/main" id="{07BDDC51-8BB2-42BE-8EA8-39B3E9AC1EF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 xmlns:a16="http://schemas.microsoft.com/office/drawing/2014/main" id="{DA52A394-10F4-4AA5-90E4-634D1E919DB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4" name="Straight Connector 23">
            <a:extLst>
              <a:ext uri="{FF2B5EF4-FFF2-40B4-BE49-F238E27FC236}">
                <a16:creationId xmlns="" xmlns:a16="http://schemas.microsoft.com/office/drawing/2014/main" id="{04733B62-1719-4677-A612-CA0AC0AD7482}"/>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18770"/>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457" y="722345"/>
            <a:ext cx="5131653" cy="3438206"/>
          </a:xfrm>
          <a:prstGeom prst="rect">
            <a:avLst/>
          </a:prstGeom>
        </p:spPr>
      </p:pic>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24891" y="640080"/>
            <a:ext cx="4393580" cy="3602736"/>
          </a:xfrm>
          <a:prstGeom prst="rect">
            <a:avLst/>
          </a:prstGeom>
        </p:spPr>
      </p:pic>
      <p:sp>
        <p:nvSpPr>
          <p:cNvPr id="26" name="Rectangle 25">
            <a:extLst>
              <a:ext uri="{FF2B5EF4-FFF2-40B4-BE49-F238E27FC236}">
                <a16:creationId xmlns="" xmlns:a16="http://schemas.microsoft.com/office/drawing/2014/main" id="{626F1402-2DEC-4071-84AF-350C7BF00D4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3996" y="886968"/>
            <a:ext cx="64008" cy="3108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633999" y="4550229"/>
            <a:ext cx="10909073" cy="1057655"/>
          </a:xfrm>
        </p:spPr>
        <p:txBody>
          <a:bodyPr vert="horz" lIns="91440" tIns="45720" rIns="91440" bIns="45720" rtlCol="0" anchor="b">
            <a:normAutofit/>
          </a:bodyPr>
          <a:lstStyle/>
          <a:p>
            <a:endParaRPr lang="en-US" sz="6000">
              <a:solidFill>
                <a:schemeClr val="tx1">
                  <a:lumMod val="85000"/>
                  <a:lumOff val="15000"/>
                </a:schemeClr>
              </a:solidFill>
            </a:endParaRPr>
          </a:p>
        </p:txBody>
      </p:sp>
      <p:sp>
        <p:nvSpPr>
          <p:cNvPr id="3" name="Marcador de pie de página 2"/>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6" name="Marcador de número de diapositiva 5"/>
          <p:cNvSpPr>
            <a:spLocks noGrp="1"/>
          </p:cNvSpPr>
          <p:nvPr>
            <p:ph type="sldNum" sz="quarter" idx="12"/>
          </p:nvPr>
        </p:nvSpPr>
        <p:spPr/>
        <p:txBody>
          <a:bodyPr/>
          <a:lstStyle/>
          <a:p>
            <a:fld id="{6113E31D-E2AB-40D1-8B51-AFA5AFEF393A}" type="slidenum">
              <a:rPr lang="en-US" smtClean="0"/>
              <a:t>42</a:t>
            </a:fld>
            <a:endParaRPr lang="en-US" dirty="0"/>
          </a:p>
        </p:txBody>
      </p:sp>
    </p:spTree>
    <p:extLst>
      <p:ext uri="{BB962C8B-B14F-4D97-AF65-F5344CB8AC3E}">
        <p14:creationId xmlns:p14="http://schemas.microsoft.com/office/powerpoint/2010/main" val="6565600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3741B58E-3B65-4A01-A276-975AB2CF8A0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7AAC67C3-831B-4AB1-A259-DFB839CAFAF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 xmlns:a16="http://schemas.microsoft.com/office/drawing/2014/main" id="{054B3F04-9EAC-45C0-B3CE-0387EEA10A0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492370" y="605896"/>
            <a:ext cx="3084844" cy="5646208"/>
          </a:xfrm>
        </p:spPr>
        <p:txBody>
          <a:bodyPr anchor="ctr">
            <a:normAutofit/>
          </a:bodyPr>
          <a:lstStyle/>
          <a:p>
            <a:r>
              <a:rPr lang="es-ES_tradnl" sz="3600" dirty="0" smtClean="0">
                <a:solidFill>
                  <a:srgbClr val="FFFFFF"/>
                </a:solidFill>
              </a:rPr>
              <a:t>Evaluación</a:t>
            </a:r>
            <a:endParaRPr lang="es-ES_tradnl" sz="3600" dirty="0">
              <a:solidFill>
                <a:srgbClr val="FFFFFF"/>
              </a:solidFill>
            </a:endParaRPr>
          </a:p>
        </p:txBody>
      </p:sp>
      <p:sp>
        <p:nvSpPr>
          <p:cNvPr id="3" name="Marcador de contenido 2"/>
          <p:cNvSpPr>
            <a:spLocks noGrp="1"/>
          </p:cNvSpPr>
          <p:nvPr>
            <p:ph idx="1"/>
          </p:nvPr>
        </p:nvSpPr>
        <p:spPr>
          <a:xfrm>
            <a:off x="4742016" y="605896"/>
            <a:ext cx="6413663" cy="5646208"/>
          </a:xfrm>
        </p:spPr>
        <p:txBody>
          <a:bodyPr anchor="ctr">
            <a:noAutofit/>
          </a:bodyPr>
          <a:lstStyle/>
          <a:p>
            <a:r>
              <a:rPr lang="es-ES_tradnl" sz="1800" dirty="0">
                <a:solidFill>
                  <a:srgbClr val="FF0000"/>
                </a:solidFill>
                <a:latin typeface="Century Gothic" charset="0"/>
                <a:ea typeface="Century Gothic" charset="0"/>
                <a:cs typeface="Century Gothic" charset="0"/>
              </a:rPr>
              <a:t>Comparación</a:t>
            </a:r>
          </a:p>
          <a:p>
            <a:r>
              <a:rPr lang="es-ES_tradnl" sz="1800" dirty="0">
                <a:latin typeface="Century Gothic" charset="0"/>
                <a:ea typeface="Century Gothic" charset="0"/>
                <a:cs typeface="Century Gothic" charset="0"/>
              </a:rPr>
              <a:t>En el proceso de análisis se encuentra reforzado con el proceso de síntesis gracias a que se integran todos los elementos que durante la investigación se han planteado, tanto ventajas como desventajas, es decir ambas están relacionadas entre si para poder tener mejor comprensión de todos y cada uno de los factores que me van a permitir tener un producto de calidad, es por ello que a </a:t>
            </a:r>
            <a:r>
              <a:rPr lang="es-ES_tradnl" sz="1800" dirty="0" smtClean="0">
                <a:latin typeface="Century Gothic" charset="0"/>
                <a:ea typeface="Century Gothic" charset="0"/>
                <a:cs typeface="Century Gothic" charset="0"/>
              </a:rPr>
              <a:t>través </a:t>
            </a:r>
            <a:r>
              <a:rPr lang="es-ES_tradnl" sz="1800" dirty="0">
                <a:latin typeface="Century Gothic" charset="0"/>
                <a:ea typeface="Century Gothic" charset="0"/>
                <a:cs typeface="Century Gothic" charset="0"/>
              </a:rPr>
              <a:t>de este paso, podemos conocer lo que el mercado ofrece a la sociedad para que a partir de ahí se generen propuestas que hagan posible obtener un objeto hecho a partir de la innovación y autenticidad. Considero que los productos análogos mostrados en el proceso de síntesis son comunes dentro del mercado de interiores en cocinas, me agrada el hecho de que son objetos con los cuales se pueden colocar muchos trastes y de forma armónica permitiendo que el objeto sea estéticamente agradable para el usuario, sin embargo ninguno de estos productos contiene el sistema de secado instantáneo, ni siquiera encontré alguno parecido a este en el mercado, por ello considero oportuno crearlo de forma eficiente, conservando algunas cualidades del producto inicial. </a:t>
            </a:r>
          </a:p>
          <a:p>
            <a:endParaRPr lang="es-ES_tradnl" sz="1400" dirty="0"/>
          </a:p>
        </p:txBody>
      </p:sp>
      <p:sp>
        <p:nvSpPr>
          <p:cNvPr id="4" name="Marcador de pie de página 3"/>
          <p:cNvSpPr>
            <a:spLocks noGrp="1"/>
          </p:cNvSpPr>
          <p:nvPr>
            <p:ph type="ftr" sz="quarter" idx="11"/>
          </p:nvPr>
        </p:nvSpPr>
        <p:spPr/>
        <p:txBody>
          <a:bodyPr/>
          <a:lstStyle/>
          <a:p>
            <a:r>
              <a:rPr lang="en-US" smtClean="0">
                <a:solidFill>
                  <a:schemeClr val="accent2"/>
                </a:solidFill>
              </a:rPr>
              <a:t>LDI Anabel Ibarra Zimbrón / Proyecto-HABILIDADES DEL PENSAMIENTO-u.a. bases del diseño/LDI-FAD-UAEMEX/PLAN 2015</a:t>
            </a:r>
            <a:endParaRPr lang="en-US" dirty="0">
              <a:solidFill>
                <a:schemeClr val="accent2"/>
              </a:solidFill>
            </a:endParaRPr>
          </a:p>
        </p:txBody>
      </p:sp>
      <p:sp>
        <p:nvSpPr>
          <p:cNvPr id="5" name="Marcador de número de diapositiva 4"/>
          <p:cNvSpPr>
            <a:spLocks noGrp="1"/>
          </p:cNvSpPr>
          <p:nvPr>
            <p:ph type="sldNum" sz="quarter" idx="12"/>
          </p:nvPr>
        </p:nvSpPr>
        <p:spPr/>
        <p:txBody>
          <a:bodyPr/>
          <a:lstStyle/>
          <a:p>
            <a:fld id="{6113E31D-E2AB-40D1-8B51-AFA5AFEF393A}" type="slidenum">
              <a:rPr lang="en-US" smtClean="0"/>
              <a:t>43</a:t>
            </a:fld>
            <a:endParaRPr lang="en-US" dirty="0"/>
          </a:p>
        </p:txBody>
      </p:sp>
    </p:spTree>
    <p:extLst>
      <p:ext uri="{BB962C8B-B14F-4D97-AF65-F5344CB8AC3E}">
        <p14:creationId xmlns:p14="http://schemas.microsoft.com/office/powerpoint/2010/main" val="129934534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1" name="Rectangle 10">
            <a:extLst>
              <a:ext uri="{FF2B5EF4-FFF2-40B4-BE49-F238E27FC236}">
                <a16:creationId xmlns="" xmlns:a16="http://schemas.microsoft.com/office/drawing/2014/main" id="{4E4490D0-3672-446A-AC12-B4830333BDD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 xmlns:a16="http://schemas.microsoft.com/office/drawing/2014/main" id="{39CB82C2-DF65-4EC1-8280-F201D50F570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5" name="Straight Connector 14">
            <a:extLst>
              <a:ext uri="{FF2B5EF4-FFF2-40B4-BE49-F238E27FC236}">
                <a16:creationId xmlns="" xmlns:a16="http://schemas.microsoft.com/office/drawing/2014/main" id="{7E1D4427-852B-4B37-8E76-0E9F1810BA2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 xmlns:a16="http://schemas.microsoft.com/office/drawing/2014/main" id="{C4AAA502-5435-489E-9538-3A40E6C7146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 xmlns:a16="http://schemas.microsoft.com/office/drawing/2014/main" id="{0D91DD17-237F-4811-BC0E-128EB1BD7CF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a:extLst>
              <a:ext uri="{FF2B5EF4-FFF2-40B4-BE49-F238E27FC236}">
                <a16:creationId xmlns="" xmlns:a16="http://schemas.microsoft.com/office/drawing/2014/main" id="{DE42378B-2E28-4810-8421-7A473A40E37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3" name="Straight Connector 22">
            <a:extLst>
              <a:ext uri="{FF2B5EF4-FFF2-40B4-BE49-F238E27FC236}">
                <a16:creationId xmlns="" xmlns:a16="http://schemas.microsoft.com/office/drawing/2014/main" id="{C9AC0290-4702-4519-B0F4-C2A46880997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18770"/>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5457" y="640080"/>
            <a:ext cx="5669421" cy="3602736"/>
          </a:xfrm>
          <a:prstGeom prst="rect">
            <a:avLst/>
          </a:prstGeom>
        </p:spPr>
      </p:pic>
      <p:sp>
        <p:nvSpPr>
          <p:cNvPr id="2" name="Título 1"/>
          <p:cNvSpPr>
            <a:spLocks noGrp="1"/>
          </p:cNvSpPr>
          <p:nvPr>
            <p:ph type="title"/>
          </p:nvPr>
        </p:nvSpPr>
        <p:spPr>
          <a:xfrm>
            <a:off x="633999" y="4550229"/>
            <a:ext cx="10909073" cy="1057655"/>
          </a:xfrm>
        </p:spPr>
        <p:txBody>
          <a:bodyPr vert="horz" lIns="91440" tIns="45720" rIns="91440" bIns="45720" rtlCol="0" anchor="b">
            <a:normAutofit/>
          </a:bodyPr>
          <a:lstStyle/>
          <a:p>
            <a:r>
              <a:rPr lang="en-US" sz="6000" dirty="0" err="1">
                <a:solidFill>
                  <a:schemeClr val="accent1">
                    <a:lumMod val="75000"/>
                  </a:schemeClr>
                </a:solidFill>
              </a:rPr>
              <a:t>Glosario</a:t>
            </a:r>
            <a:endParaRPr lang="en-US" sz="6000" dirty="0">
              <a:solidFill>
                <a:schemeClr val="accent1">
                  <a:lumMod val="75000"/>
                </a:schemeClr>
              </a:solidFill>
            </a:endParaRPr>
          </a:p>
        </p:txBody>
      </p:sp>
      <p:sp>
        <p:nvSpPr>
          <p:cNvPr id="3" name="Marcador de pie de página 2"/>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5" name="Marcador de número de diapositiva 4"/>
          <p:cNvSpPr>
            <a:spLocks noGrp="1"/>
          </p:cNvSpPr>
          <p:nvPr>
            <p:ph type="sldNum" sz="quarter" idx="12"/>
          </p:nvPr>
        </p:nvSpPr>
        <p:spPr/>
        <p:txBody>
          <a:bodyPr/>
          <a:lstStyle/>
          <a:p>
            <a:fld id="{6113E31D-E2AB-40D1-8B51-AFA5AFEF393A}" type="slidenum">
              <a:rPr lang="en-US" smtClean="0"/>
              <a:t>44</a:t>
            </a:fld>
            <a:endParaRPr lang="en-US" dirty="0"/>
          </a:p>
        </p:txBody>
      </p:sp>
    </p:spTree>
    <p:extLst>
      <p:ext uri="{BB962C8B-B14F-4D97-AF65-F5344CB8AC3E}">
        <p14:creationId xmlns:p14="http://schemas.microsoft.com/office/powerpoint/2010/main" val="18396394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1" name="Rectangle 10">
            <a:extLst>
              <a:ext uri="{FF2B5EF4-FFF2-40B4-BE49-F238E27FC236}">
                <a16:creationId xmlns="" xmlns:a16="http://schemas.microsoft.com/office/drawing/2014/main" id="{C2579DAE-C141-48DB-810E-C070C300819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 xmlns:a16="http://schemas.microsoft.com/office/drawing/2014/main" id="{02FD90C3-6350-4D5B-9738-6E94EDF30F7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4941" y="643467"/>
            <a:ext cx="8382117" cy="5050225"/>
          </a:xfrm>
          <a:prstGeom prst="rect">
            <a:avLst/>
          </a:prstGeom>
        </p:spPr>
      </p:pic>
      <p:sp>
        <p:nvSpPr>
          <p:cNvPr id="2" name="Marcador de pie de página 1"/>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3" name="Marcador de número de diapositiva 2"/>
          <p:cNvSpPr>
            <a:spLocks noGrp="1"/>
          </p:cNvSpPr>
          <p:nvPr>
            <p:ph type="sldNum" sz="quarter" idx="12"/>
          </p:nvPr>
        </p:nvSpPr>
        <p:spPr/>
        <p:txBody>
          <a:bodyPr/>
          <a:lstStyle/>
          <a:p>
            <a:fld id="{6113E31D-E2AB-40D1-8B51-AFA5AFEF393A}" type="slidenum">
              <a:rPr lang="en-US" smtClean="0"/>
              <a:t>45</a:t>
            </a:fld>
            <a:endParaRPr lang="en-US" dirty="0"/>
          </a:p>
        </p:txBody>
      </p:sp>
    </p:spTree>
    <p:extLst>
      <p:ext uri="{BB962C8B-B14F-4D97-AF65-F5344CB8AC3E}">
        <p14:creationId xmlns:p14="http://schemas.microsoft.com/office/powerpoint/2010/main" val="21550058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29" name="Rectangle 28">
            <a:extLst>
              <a:ext uri="{FF2B5EF4-FFF2-40B4-BE49-F238E27FC236}">
                <a16:creationId xmlns="" xmlns:a16="http://schemas.microsoft.com/office/drawing/2014/main" id="{C2579DAE-C141-48DB-810E-C070C300819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a:extLst>
              <a:ext uri="{FF2B5EF4-FFF2-40B4-BE49-F238E27FC236}">
                <a16:creationId xmlns="" xmlns:a16="http://schemas.microsoft.com/office/drawing/2014/main" id="{02FD90C3-6350-4D5B-9738-6E94EDF30F7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60461" y="643467"/>
            <a:ext cx="5471077" cy="5050225"/>
          </a:xfrm>
          <a:prstGeom prst="rect">
            <a:avLst/>
          </a:prstGeom>
        </p:spPr>
      </p:pic>
      <p:sp>
        <p:nvSpPr>
          <p:cNvPr id="2" name="Marcador de pie de página 1"/>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3" name="Marcador de número de diapositiva 2"/>
          <p:cNvSpPr>
            <a:spLocks noGrp="1"/>
          </p:cNvSpPr>
          <p:nvPr>
            <p:ph type="sldNum" sz="quarter" idx="12"/>
          </p:nvPr>
        </p:nvSpPr>
        <p:spPr/>
        <p:txBody>
          <a:bodyPr/>
          <a:lstStyle/>
          <a:p>
            <a:fld id="{6113E31D-E2AB-40D1-8B51-AFA5AFEF393A}" type="slidenum">
              <a:rPr lang="en-US" smtClean="0"/>
              <a:t>46</a:t>
            </a:fld>
            <a:endParaRPr lang="en-US" dirty="0"/>
          </a:p>
        </p:txBody>
      </p:sp>
    </p:spTree>
    <p:extLst>
      <p:ext uri="{BB962C8B-B14F-4D97-AF65-F5344CB8AC3E}">
        <p14:creationId xmlns:p14="http://schemas.microsoft.com/office/powerpoint/2010/main" val="34988431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1" name="Rectangle 10">
            <a:extLst>
              <a:ext uri="{FF2B5EF4-FFF2-40B4-BE49-F238E27FC236}">
                <a16:creationId xmlns="" xmlns:a16="http://schemas.microsoft.com/office/drawing/2014/main" id="{C2579DAE-C141-48DB-810E-C070C300819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 xmlns:a16="http://schemas.microsoft.com/office/drawing/2014/main" id="{02FD90C3-6350-4D5B-9738-6E94EDF30F7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62503" y="643467"/>
            <a:ext cx="8466994" cy="5050225"/>
          </a:xfrm>
          <a:prstGeom prst="rect">
            <a:avLst/>
          </a:prstGeom>
        </p:spPr>
      </p:pic>
      <p:sp>
        <p:nvSpPr>
          <p:cNvPr id="2" name="Marcador de pie de página 1"/>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3" name="Marcador de número de diapositiva 2"/>
          <p:cNvSpPr>
            <a:spLocks noGrp="1"/>
          </p:cNvSpPr>
          <p:nvPr>
            <p:ph type="sldNum" sz="quarter" idx="12"/>
          </p:nvPr>
        </p:nvSpPr>
        <p:spPr/>
        <p:txBody>
          <a:bodyPr/>
          <a:lstStyle/>
          <a:p>
            <a:fld id="{6113E31D-E2AB-40D1-8B51-AFA5AFEF393A}" type="slidenum">
              <a:rPr lang="en-US" smtClean="0"/>
              <a:t>47</a:t>
            </a:fld>
            <a:endParaRPr lang="en-US" dirty="0"/>
          </a:p>
        </p:txBody>
      </p:sp>
    </p:spTree>
    <p:extLst>
      <p:ext uri="{BB962C8B-B14F-4D97-AF65-F5344CB8AC3E}">
        <p14:creationId xmlns:p14="http://schemas.microsoft.com/office/powerpoint/2010/main" val="283062712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1" name="Rectangle 10">
            <a:extLst>
              <a:ext uri="{FF2B5EF4-FFF2-40B4-BE49-F238E27FC236}">
                <a16:creationId xmlns="" xmlns:a16="http://schemas.microsoft.com/office/drawing/2014/main" id="{4E4490D0-3672-446A-AC12-B4830333BDD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 xmlns:a16="http://schemas.microsoft.com/office/drawing/2014/main" id="{39CB82C2-DF65-4EC1-8280-F201D50F570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5" name="Straight Connector 14">
            <a:extLst>
              <a:ext uri="{FF2B5EF4-FFF2-40B4-BE49-F238E27FC236}">
                <a16:creationId xmlns="" xmlns:a16="http://schemas.microsoft.com/office/drawing/2014/main" id="{7E1D4427-852B-4B37-8E76-0E9F1810BA2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 xmlns:a16="http://schemas.microsoft.com/office/drawing/2014/main" id="{8D0DE514-8876-4D18-A995-61A5C1F813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49041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 xmlns:a16="http://schemas.microsoft.com/office/drawing/2014/main" id="{09DA791C-FFCF-422E-8775-BDA6C0E5ECF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a:extLst>
              <a:ext uri="{FF2B5EF4-FFF2-40B4-BE49-F238E27FC236}">
                <a16:creationId xmlns="" xmlns:a16="http://schemas.microsoft.com/office/drawing/2014/main" id="{0DCF8855-3530-4F46-A4CB-3B6686EEE4B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2880" y="3262988"/>
            <a:ext cx="9346958" cy="1524951"/>
          </a:xfrm>
          <a:prstGeom prst="rect">
            <a:avLst/>
          </a:prstGeom>
        </p:spPr>
      </p:pic>
      <p:sp>
        <p:nvSpPr>
          <p:cNvPr id="2" name="Título 1"/>
          <p:cNvSpPr>
            <a:spLocks noGrp="1"/>
          </p:cNvSpPr>
          <p:nvPr>
            <p:ph type="title"/>
          </p:nvPr>
        </p:nvSpPr>
        <p:spPr>
          <a:xfrm>
            <a:off x="1065197" y="5120640"/>
            <a:ext cx="10058400" cy="822960"/>
          </a:xfrm>
        </p:spPr>
        <p:txBody>
          <a:bodyPr vert="horz" lIns="91440" tIns="45720" rIns="91440" bIns="45720" rtlCol="0" anchor="b">
            <a:normAutofit/>
          </a:bodyPr>
          <a:lstStyle/>
          <a:p>
            <a:r>
              <a:rPr lang="en-US" sz="3600">
                <a:solidFill>
                  <a:srgbClr val="FFFFFF"/>
                </a:solidFill>
              </a:rPr>
              <a:t>Bibliografía</a:t>
            </a:r>
          </a:p>
        </p:txBody>
      </p:sp>
      <p:sp>
        <p:nvSpPr>
          <p:cNvPr id="3" name="Marcador de pie de página 2"/>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5" name="Marcador de número de diapositiva 4"/>
          <p:cNvSpPr>
            <a:spLocks noGrp="1"/>
          </p:cNvSpPr>
          <p:nvPr>
            <p:ph type="sldNum" sz="quarter" idx="12"/>
          </p:nvPr>
        </p:nvSpPr>
        <p:spPr/>
        <p:txBody>
          <a:bodyPr/>
          <a:lstStyle/>
          <a:p>
            <a:fld id="{6113E31D-E2AB-40D1-8B51-AFA5AFEF393A}" type="slidenum">
              <a:rPr lang="en-US" smtClean="0"/>
              <a:t>48</a:t>
            </a:fld>
            <a:endParaRPr lang="en-US" dirty="0"/>
          </a:p>
        </p:txBody>
      </p:sp>
      <p:sp>
        <p:nvSpPr>
          <p:cNvPr id="14" name="Marcador de contenido 15"/>
          <p:cNvSpPr txBox="1">
            <a:spLocks/>
          </p:cNvSpPr>
          <p:nvPr/>
        </p:nvSpPr>
        <p:spPr>
          <a:xfrm>
            <a:off x="1065197" y="1067793"/>
            <a:ext cx="9208550" cy="220781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1600" dirty="0" smtClean="0"/>
              <a:t>Amaya G, </a:t>
            </a:r>
            <a:r>
              <a:rPr lang="en-US" sz="1600" dirty="0" err="1" smtClean="0"/>
              <a:t>Jesús</a:t>
            </a:r>
            <a:r>
              <a:rPr lang="en-US" sz="1600" dirty="0" smtClean="0"/>
              <a:t>. (2002). </a:t>
            </a:r>
            <a:r>
              <a:rPr lang="en-US" sz="1600" dirty="0" err="1" smtClean="0"/>
              <a:t>Estrategias</a:t>
            </a:r>
            <a:r>
              <a:rPr lang="en-US" sz="1600" dirty="0" smtClean="0"/>
              <a:t> de </a:t>
            </a:r>
            <a:r>
              <a:rPr lang="en-US" sz="1600" dirty="0" err="1" smtClean="0"/>
              <a:t>Aprendizaje</a:t>
            </a:r>
            <a:r>
              <a:rPr lang="en-US" sz="1600" dirty="0" smtClean="0"/>
              <a:t> para </a:t>
            </a:r>
            <a:r>
              <a:rPr lang="en-US" sz="1600" dirty="0" err="1" smtClean="0"/>
              <a:t>Universitarios</a:t>
            </a:r>
            <a:r>
              <a:rPr lang="en-US" sz="1600" dirty="0" smtClean="0"/>
              <a:t>. Ed. </a:t>
            </a:r>
            <a:r>
              <a:rPr lang="en-US" sz="1600" dirty="0" err="1" smtClean="0"/>
              <a:t>Trillas</a:t>
            </a:r>
            <a:endParaRPr lang="es-ES_tradnl" sz="1600" dirty="0" smtClean="0"/>
          </a:p>
          <a:p>
            <a:r>
              <a:rPr lang="en-US" sz="1600" dirty="0" smtClean="0"/>
              <a:t>Austin </a:t>
            </a:r>
            <a:r>
              <a:rPr lang="en-US" sz="1600" dirty="0" err="1" smtClean="0"/>
              <a:t>Kleon</a:t>
            </a:r>
            <a:r>
              <a:rPr lang="en-US" sz="1600" dirty="0" smtClean="0"/>
              <a:t> (2012). </a:t>
            </a:r>
            <a:r>
              <a:rPr lang="en-US" sz="1600" dirty="0" err="1" smtClean="0"/>
              <a:t>Roba</a:t>
            </a:r>
            <a:r>
              <a:rPr lang="en-US" sz="1600" dirty="0" smtClean="0"/>
              <a:t> </a:t>
            </a:r>
            <a:r>
              <a:rPr lang="en-US" sz="1600" dirty="0" err="1" smtClean="0"/>
              <a:t>como</a:t>
            </a:r>
            <a:r>
              <a:rPr lang="en-US" sz="1600" dirty="0" smtClean="0"/>
              <a:t> un </a:t>
            </a:r>
            <a:r>
              <a:rPr lang="en-US" sz="1600" dirty="0" err="1" smtClean="0"/>
              <a:t>artista</a:t>
            </a:r>
            <a:r>
              <a:rPr lang="en-US" sz="1600" dirty="0" smtClean="0"/>
              <a:t> Aguilar. México</a:t>
            </a:r>
            <a:endParaRPr lang="es-ES_tradnl" sz="1600" dirty="0" smtClean="0"/>
          </a:p>
          <a:p>
            <a:r>
              <a:rPr lang="en-US" sz="1600" dirty="0" smtClean="0"/>
              <a:t>Rodríguez, Mauro. (1997).  El </a:t>
            </a:r>
            <a:r>
              <a:rPr lang="en-US" sz="1600" dirty="0" err="1" smtClean="0"/>
              <a:t>Pensamiento</a:t>
            </a:r>
            <a:r>
              <a:rPr lang="en-US" sz="1600" dirty="0" smtClean="0"/>
              <a:t> </a:t>
            </a:r>
            <a:r>
              <a:rPr lang="en-US" sz="1600" dirty="0" err="1" smtClean="0"/>
              <a:t>Creativo</a:t>
            </a:r>
            <a:r>
              <a:rPr lang="en-US" sz="1600" dirty="0" smtClean="0"/>
              <a:t> Integral.  Ed. </a:t>
            </a:r>
            <a:r>
              <a:rPr lang="en-US" sz="1600" dirty="0" err="1" smtClean="0"/>
              <a:t>Mc.Graw</a:t>
            </a:r>
            <a:r>
              <a:rPr lang="en-US" sz="1600" dirty="0" smtClean="0"/>
              <a:t> Hill.</a:t>
            </a:r>
            <a:endParaRPr lang="es-ES_tradnl" sz="1600" dirty="0" smtClean="0"/>
          </a:p>
          <a:p>
            <a:r>
              <a:rPr lang="en-US" sz="1600" dirty="0" smtClean="0"/>
              <a:t>Ruiz, F. J. (2011). </a:t>
            </a:r>
            <a:r>
              <a:rPr lang="en-US" sz="1600" dirty="0" err="1" smtClean="0"/>
              <a:t>Ejercicio</a:t>
            </a:r>
            <a:r>
              <a:rPr lang="en-US" sz="1600" dirty="0" smtClean="0"/>
              <a:t> </a:t>
            </a:r>
            <a:r>
              <a:rPr lang="en-US" sz="1600" dirty="0" err="1" smtClean="0"/>
              <a:t>Profesional</a:t>
            </a:r>
            <a:r>
              <a:rPr lang="en-US" sz="1600" dirty="0" smtClean="0"/>
              <a:t> Del </a:t>
            </a:r>
            <a:r>
              <a:rPr lang="en-US" sz="1600" dirty="0" err="1" smtClean="0"/>
              <a:t>Diseño</a:t>
            </a:r>
            <a:r>
              <a:rPr lang="en-US" sz="1600" dirty="0" smtClean="0"/>
              <a:t> Industrial 2. UAM-A. </a:t>
            </a:r>
            <a:endParaRPr lang="es-ES_tradnl" sz="1600" dirty="0" smtClean="0"/>
          </a:p>
          <a:p>
            <a:r>
              <a:rPr lang="en-US" sz="1600" dirty="0" smtClean="0"/>
              <a:t>Universidad </a:t>
            </a:r>
            <a:r>
              <a:rPr lang="en-US" sz="1600" dirty="0" err="1" smtClean="0"/>
              <a:t>Autónoma</a:t>
            </a:r>
            <a:r>
              <a:rPr lang="en-US" sz="1600" dirty="0" smtClean="0"/>
              <a:t> </a:t>
            </a:r>
            <a:r>
              <a:rPr lang="en-US" sz="1600" dirty="0" err="1" smtClean="0"/>
              <a:t>Metropolitana</a:t>
            </a:r>
            <a:r>
              <a:rPr lang="en-US" sz="1600" dirty="0" smtClean="0"/>
              <a:t> (2012) </a:t>
            </a:r>
            <a:r>
              <a:rPr lang="en-US" sz="1600" dirty="0" err="1" smtClean="0"/>
              <a:t>Conceptos</a:t>
            </a:r>
            <a:r>
              <a:rPr lang="en-US" sz="1600" dirty="0" smtClean="0"/>
              <a:t> clave para la </a:t>
            </a:r>
            <a:r>
              <a:rPr lang="en-US" sz="1600" dirty="0" err="1" smtClean="0"/>
              <a:t>formación</a:t>
            </a:r>
            <a:r>
              <a:rPr lang="en-US" sz="1600" dirty="0" smtClean="0"/>
              <a:t> del </a:t>
            </a:r>
            <a:r>
              <a:rPr lang="en-US" sz="1600" dirty="0" err="1" smtClean="0"/>
              <a:t>diseñador</a:t>
            </a:r>
            <a:r>
              <a:rPr lang="en-US" sz="1600" dirty="0" smtClean="0"/>
              <a:t> industrial. México UAM</a:t>
            </a:r>
            <a:endParaRPr lang="es-ES_tradnl" sz="1600" dirty="0" smtClean="0"/>
          </a:p>
          <a:p>
            <a:endParaRPr lang="es-ES_tradnl" sz="1600" dirty="0"/>
          </a:p>
        </p:txBody>
      </p:sp>
    </p:spTree>
    <p:extLst>
      <p:ext uri="{BB962C8B-B14F-4D97-AF65-F5344CB8AC3E}">
        <p14:creationId xmlns:p14="http://schemas.microsoft.com/office/powerpoint/2010/main" val="20387069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3" name="Rectangle 12">
            <a:extLst>
              <a:ext uri="{FF2B5EF4-FFF2-40B4-BE49-F238E27FC236}">
                <a16:creationId xmlns:a16="http://schemas.microsoft.com/office/drawing/2014/main" xmlns="" id="{4E4490D0-3672-446A-AC12-B4830333BDD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xmlns="" id="{39CB82C2-DF65-4EC1-8280-F201D50F570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7" name="Straight Connector 16">
            <a:extLst>
              <a:ext uri="{FF2B5EF4-FFF2-40B4-BE49-F238E27FC236}">
                <a16:creationId xmlns:a16="http://schemas.microsoft.com/office/drawing/2014/main" xmlns="" id="{7E1D4427-852B-4B37-8E76-0E9F1810BA2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9" name="Rectangle 18">
            <a:extLst>
              <a:ext uri="{FF2B5EF4-FFF2-40B4-BE49-F238E27FC236}">
                <a16:creationId xmlns:a16="http://schemas.microsoft.com/office/drawing/2014/main" xmlns="" id="{FA4CD5CB-D209-4D70-8CA4-629731C5921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xmlns="" id="{593ACC25-C262-417A-8AA9-0641C772BDB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a:extLst>
              <a:ext uri="{FF2B5EF4-FFF2-40B4-BE49-F238E27FC236}">
                <a16:creationId xmlns:a16="http://schemas.microsoft.com/office/drawing/2014/main" xmlns="" id="{B4C27B90-DF2B-4D00-BA07-18ED774CD2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5" name="Straight Connector 24">
            <a:extLst>
              <a:ext uri="{FF2B5EF4-FFF2-40B4-BE49-F238E27FC236}">
                <a16:creationId xmlns:a16="http://schemas.microsoft.com/office/drawing/2014/main" xmlns="" id="{5C6A2BAE-B461-4B55-8E1F-0722ABDD139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3999" y="1024372"/>
            <a:ext cx="6912217" cy="4285574"/>
          </a:xfrm>
          <a:prstGeom prst="rect">
            <a:avLst/>
          </a:prstGeom>
        </p:spPr>
      </p:pic>
      <p:sp>
        <p:nvSpPr>
          <p:cNvPr id="2" name="Título 1"/>
          <p:cNvSpPr>
            <a:spLocks noGrp="1"/>
          </p:cNvSpPr>
          <p:nvPr>
            <p:ph type="title"/>
          </p:nvPr>
        </p:nvSpPr>
        <p:spPr>
          <a:xfrm>
            <a:off x="8141110" y="639097"/>
            <a:ext cx="3401961" cy="3686015"/>
          </a:xfrm>
        </p:spPr>
        <p:txBody>
          <a:bodyPr vert="horz" lIns="91440" tIns="45720" rIns="91440" bIns="45720" rtlCol="0" anchor="b">
            <a:normAutofit fontScale="90000"/>
          </a:bodyPr>
          <a:lstStyle/>
          <a:p>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rPr>
              <a:t/>
            </a:r>
            <a:br>
              <a:rPr lang="en-US" sz="1700" dirty="0">
                <a:solidFill>
                  <a:schemeClr val="tx1">
                    <a:lumMod val="85000"/>
                    <a:lumOff val="15000"/>
                  </a:schemeClr>
                </a:solidFill>
              </a:rPr>
            </a:br>
            <a:r>
              <a:rPr lang="en-US" sz="1700" dirty="0">
                <a:solidFill>
                  <a:schemeClr val="tx1">
                    <a:lumMod val="85000"/>
                    <a:lumOff val="15000"/>
                  </a:schemeClr>
                </a:solidFill>
                <a:latin typeface="Century Gothic" charset="0"/>
                <a:ea typeface="Century Gothic" charset="0"/>
                <a:cs typeface="Century Gothic" charset="0"/>
              </a:rPr>
              <a:t/>
            </a:r>
            <a:br>
              <a:rPr lang="en-US" sz="1700" dirty="0">
                <a:solidFill>
                  <a:schemeClr val="tx1">
                    <a:lumMod val="85000"/>
                    <a:lumOff val="15000"/>
                  </a:schemeClr>
                </a:solidFill>
                <a:latin typeface="Century Gothic" charset="0"/>
                <a:ea typeface="Century Gothic" charset="0"/>
                <a:cs typeface="Century Gothic" charset="0"/>
              </a:rPr>
            </a:br>
            <a:r>
              <a:rPr lang="en-US" sz="1600" dirty="0" err="1">
                <a:solidFill>
                  <a:schemeClr val="tx1">
                    <a:lumMod val="85000"/>
                    <a:lumOff val="15000"/>
                  </a:schemeClr>
                </a:solidFill>
                <a:latin typeface="Century Gothic" charset="0"/>
                <a:ea typeface="Century Gothic" charset="0"/>
                <a:cs typeface="Century Gothic" charset="0"/>
              </a:rPr>
              <a:t>Ubicación</a:t>
            </a:r>
            <a:r>
              <a:rPr lang="en-US" sz="1600" dirty="0">
                <a:solidFill>
                  <a:schemeClr val="tx1">
                    <a:lumMod val="85000"/>
                    <a:lumOff val="15000"/>
                  </a:schemeClr>
                </a:solidFill>
                <a:latin typeface="Century Gothic" charset="0"/>
                <a:ea typeface="Century Gothic" charset="0"/>
                <a:cs typeface="Century Gothic" charset="0"/>
              </a:rPr>
              <a:t> </a:t>
            </a:r>
            <a:r>
              <a:rPr lang="en-US" sz="1600" dirty="0" err="1">
                <a:solidFill>
                  <a:schemeClr val="tx1">
                    <a:lumMod val="85000"/>
                    <a:lumOff val="15000"/>
                  </a:schemeClr>
                </a:solidFill>
                <a:latin typeface="Century Gothic" charset="0"/>
                <a:ea typeface="Century Gothic" charset="0"/>
                <a:cs typeface="Century Gothic" charset="0"/>
              </a:rPr>
              <a:t>dentro</a:t>
            </a:r>
            <a:r>
              <a:rPr lang="en-US" sz="1600" dirty="0">
                <a:solidFill>
                  <a:schemeClr val="tx1">
                    <a:lumMod val="85000"/>
                    <a:lumOff val="15000"/>
                  </a:schemeClr>
                </a:solidFill>
                <a:latin typeface="Century Gothic" charset="0"/>
                <a:ea typeface="Century Gothic" charset="0"/>
                <a:cs typeface="Century Gothic" charset="0"/>
              </a:rPr>
              <a:t> del plan </a:t>
            </a:r>
            <a:r>
              <a:rPr lang="en-US" sz="1600" dirty="0" smtClean="0">
                <a:solidFill>
                  <a:schemeClr val="tx1">
                    <a:lumMod val="85000"/>
                    <a:lumOff val="15000"/>
                  </a:schemeClr>
                </a:solidFill>
                <a:latin typeface="Century Gothic" charset="0"/>
                <a:ea typeface="Century Gothic" charset="0"/>
                <a:cs typeface="Century Gothic" charset="0"/>
              </a:rPr>
              <a:t>de </a:t>
            </a:r>
            <a:r>
              <a:rPr lang="en-US" sz="1600" dirty="0" err="1">
                <a:solidFill>
                  <a:schemeClr val="tx1">
                    <a:lumMod val="85000"/>
                    <a:lumOff val="15000"/>
                  </a:schemeClr>
                </a:solidFill>
                <a:latin typeface="Century Gothic" charset="0"/>
                <a:ea typeface="Century Gothic" charset="0"/>
                <a:cs typeface="Century Gothic" charset="0"/>
              </a:rPr>
              <a:t>estudios</a:t>
            </a:r>
            <a:r>
              <a:rPr lang="en-US" sz="1700" dirty="0">
                <a:solidFill>
                  <a:schemeClr val="tx1">
                    <a:lumMod val="85000"/>
                    <a:lumOff val="15000"/>
                  </a:schemeClr>
                </a:solidFill>
              </a:rPr>
              <a:t/>
            </a:r>
            <a:br>
              <a:rPr lang="en-US" sz="1700" dirty="0">
                <a:solidFill>
                  <a:schemeClr val="tx1">
                    <a:lumMod val="85000"/>
                    <a:lumOff val="15000"/>
                  </a:schemeClr>
                </a:solidFill>
              </a:rPr>
            </a:br>
            <a:endParaRPr lang="en-US" sz="1700" dirty="0">
              <a:solidFill>
                <a:schemeClr val="tx1">
                  <a:lumMod val="85000"/>
                  <a:lumOff val="15000"/>
                </a:schemeClr>
              </a:solidFill>
            </a:endParaRPr>
          </a:p>
        </p:txBody>
      </p:sp>
      <p:sp>
        <p:nvSpPr>
          <p:cNvPr id="4" name="Marcador de pie de página 3"/>
          <p:cNvSpPr>
            <a:spLocks noGrp="1"/>
          </p:cNvSpPr>
          <p:nvPr>
            <p:ph type="ftr" sz="quarter" idx="11"/>
          </p:nvPr>
        </p:nvSpPr>
        <p:spPr>
          <a:xfrm>
            <a:off x="3686185" y="6459785"/>
            <a:ext cx="4822804" cy="365125"/>
          </a:xfrm>
        </p:spPr>
        <p:txBody>
          <a:bodyPr vert="horz" lIns="91440" tIns="45720" rIns="91440" bIns="45720" rtlCol="0" anchor="ctr">
            <a:normAutofit lnSpcReduction="10000"/>
          </a:bodyPr>
          <a:lstStyle/>
          <a:p>
            <a:pPr defTabSz="914400">
              <a:spcAft>
                <a:spcPts val="600"/>
              </a:spcAft>
            </a:pPr>
            <a:r>
              <a:rPr lang="en-US" kern="1200" cap="all" baseline="0" smtClean="0">
                <a:solidFill>
                  <a:srgbClr val="FFFFFF"/>
                </a:solidFill>
                <a:latin typeface="+mn-lt"/>
                <a:ea typeface="+mn-ea"/>
                <a:cs typeface="+mn-cs"/>
              </a:rPr>
              <a:t>LDI Anabel Ibarra Zimbrón / Proyecto-HABILIDADES DEL PENSAMIENTO-u.a. bases del diseño/LDI-FAD-UAEMEX/PLAN 2015</a:t>
            </a:r>
            <a:endParaRPr lang="en-US" kern="1200" cap="all" baseline="0">
              <a:solidFill>
                <a:srgbClr val="FFFFFF"/>
              </a:solidFill>
              <a:latin typeface="+mn-lt"/>
              <a:ea typeface="+mn-ea"/>
              <a:cs typeface="+mn-cs"/>
            </a:endParaRPr>
          </a:p>
        </p:txBody>
      </p:sp>
      <p:sp>
        <p:nvSpPr>
          <p:cNvPr id="5" name="Marcador de número de diapositiva 4"/>
          <p:cNvSpPr>
            <a:spLocks noGrp="1"/>
          </p:cNvSpPr>
          <p:nvPr>
            <p:ph type="sldNum" sz="quarter" idx="12"/>
          </p:nvPr>
        </p:nvSpPr>
        <p:spPr>
          <a:xfrm>
            <a:off x="9900458" y="6459785"/>
            <a:ext cx="1312025" cy="365125"/>
          </a:xfrm>
        </p:spPr>
        <p:txBody>
          <a:bodyPr vert="horz" lIns="91440" tIns="45720" rIns="91440" bIns="45720" rtlCol="0" anchor="ctr">
            <a:normAutofit/>
          </a:bodyPr>
          <a:lstStyle/>
          <a:p>
            <a:pPr defTabSz="914400">
              <a:spcAft>
                <a:spcPts val="600"/>
              </a:spcAft>
            </a:pPr>
            <a:fld id="{6113E31D-E2AB-40D1-8B51-AFA5AFEF393A}" type="slidenum">
              <a:rPr lang="en-US" smtClean="0"/>
              <a:pPr defTabSz="914400">
                <a:spcAft>
                  <a:spcPts val="600"/>
                </a:spcAft>
              </a:pPr>
              <a:t>4</a:t>
            </a:fld>
            <a:endParaRPr lang="en-US"/>
          </a:p>
        </p:txBody>
      </p:sp>
    </p:spTree>
    <p:extLst>
      <p:ext uri="{BB962C8B-B14F-4D97-AF65-F5344CB8AC3E}">
        <p14:creationId xmlns:p14="http://schemas.microsoft.com/office/powerpoint/2010/main" val="39750926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Ejercicio</a:t>
            </a:r>
            <a:endParaRPr lang="es-ES_tradnl" dirty="0"/>
          </a:p>
        </p:txBody>
      </p:sp>
      <p:sp>
        <p:nvSpPr>
          <p:cNvPr id="3" name="Marcador de contenido 2"/>
          <p:cNvSpPr>
            <a:spLocks noGrp="1"/>
          </p:cNvSpPr>
          <p:nvPr>
            <p:ph idx="1"/>
          </p:nvPr>
        </p:nvSpPr>
        <p:spPr>
          <a:xfrm>
            <a:off x="1097280" y="3252502"/>
            <a:ext cx="10058400" cy="2559194"/>
          </a:xfrm>
        </p:spPr>
        <p:txBody>
          <a:bodyPr numCol="1">
            <a:normAutofit/>
          </a:bodyPr>
          <a:lstStyle/>
          <a:p>
            <a:pPr marL="342900" indent="-342900">
              <a:buClr>
                <a:schemeClr val="accent2"/>
              </a:buClr>
              <a:buFont typeface="+mj-lt"/>
              <a:buAutoNum type="arabicPeriod"/>
            </a:pPr>
            <a:r>
              <a:rPr lang="es-ES_tradnl" sz="1600" dirty="0" smtClean="0">
                <a:latin typeface="Century Gothic" charset="0"/>
                <a:ea typeface="Century Gothic" charset="0"/>
                <a:cs typeface="Century Gothic" charset="0"/>
              </a:rPr>
              <a:t>Desarrolla el PROYECTO bajo los indicadores relacionados a las habilidades del pensamiento </a:t>
            </a:r>
          </a:p>
          <a:p>
            <a:pPr marL="342900" indent="-342900">
              <a:buClr>
                <a:schemeClr val="accent2"/>
              </a:buClr>
              <a:buFont typeface="+mj-lt"/>
              <a:buAutoNum type="arabicPeriod"/>
            </a:pPr>
            <a:endParaRPr lang="es-ES_tradnl" sz="1600" dirty="0" smtClean="0">
              <a:latin typeface="Century Gothic" charset="0"/>
              <a:ea typeface="Century Gothic" charset="0"/>
              <a:cs typeface="Century Gothic" charset="0"/>
            </a:endParaRPr>
          </a:p>
          <a:p>
            <a:pPr marL="342900" indent="-342900">
              <a:buClr>
                <a:schemeClr val="accent2"/>
              </a:buClr>
              <a:buFont typeface="+mj-lt"/>
              <a:buAutoNum type="arabicPeriod"/>
            </a:pPr>
            <a:endParaRPr lang="es-ES_tradnl" sz="1600" dirty="0">
              <a:latin typeface="Century Gothic" charset="0"/>
              <a:ea typeface="Century Gothic" charset="0"/>
              <a:cs typeface="Century Gothic" charset="0"/>
            </a:endParaRPr>
          </a:p>
          <a:p>
            <a:pPr marL="342900" indent="-342900">
              <a:buClr>
                <a:schemeClr val="accent2"/>
              </a:buClr>
              <a:buFont typeface="+mj-lt"/>
              <a:buAutoNum type="arabicPeriod"/>
            </a:pPr>
            <a:endParaRPr lang="es-ES_tradnl" sz="1600" dirty="0" smtClean="0">
              <a:latin typeface="Century Gothic" charset="0"/>
              <a:ea typeface="Century Gothic" charset="0"/>
              <a:cs typeface="Century Gothic" charset="0"/>
            </a:endParaRPr>
          </a:p>
          <a:p>
            <a:pPr marL="342900" indent="-342900">
              <a:buClr>
                <a:schemeClr val="accent2"/>
              </a:buClr>
              <a:buFont typeface="+mj-lt"/>
              <a:buAutoNum type="arabicPeriod"/>
            </a:pPr>
            <a:endParaRPr lang="es-ES_tradnl" sz="1600" dirty="0" smtClean="0">
              <a:latin typeface="Century Gothic" charset="0"/>
              <a:ea typeface="Century Gothic" charset="0"/>
              <a:cs typeface="Century Gothic" charset="0"/>
            </a:endParaRPr>
          </a:p>
          <a:p>
            <a:pPr marL="342900" indent="-342900">
              <a:buClr>
                <a:schemeClr val="accent2"/>
              </a:buClr>
              <a:buFont typeface="+mj-lt"/>
              <a:buAutoNum type="arabicPeriod" startAt="2"/>
            </a:pPr>
            <a:r>
              <a:rPr lang="es-ES_tradnl" sz="1600" dirty="0" smtClean="0">
                <a:latin typeface="Century Gothic" charset="0"/>
                <a:ea typeface="Century Gothic" charset="0"/>
                <a:cs typeface="Century Gothic" charset="0"/>
              </a:rPr>
              <a:t>Debes realizar tu trabajo con presentación y asesorar para retroalimentar con tu profesor</a:t>
            </a:r>
            <a:endParaRPr lang="es-ES_tradnl" sz="1600" dirty="0">
              <a:latin typeface="Century Gothic" charset="0"/>
              <a:ea typeface="Century Gothic" charset="0"/>
              <a:cs typeface="Century Gothic" charset="0"/>
            </a:endParaRPr>
          </a:p>
          <a:p>
            <a:pPr>
              <a:buClr>
                <a:schemeClr val="accent2"/>
              </a:buClr>
              <a:buFont typeface="Arial" charset="0"/>
              <a:buChar char="•"/>
            </a:pPr>
            <a:endParaRPr lang="es-ES_tradnl" sz="1600" dirty="0" smtClean="0">
              <a:latin typeface="Century Gothic" charset="0"/>
              <a:ea typeface="Century Gothic" charset="0"/>
              <a:cs typeface="Century Gothic" charset="0"/>
            </a:endParaRPr>
          </a:p>
          <a:p>
            <a:pPr>
              <a:buClr>
                <a:schemeClr val="accent2"/>
              </a:buClr>
              <a:buFont typeface="Arial" charset="0"/>
              <a:buChar char="•"/>
            </a:pPr>
            <a:endParaRPr lang="es-ES_tradnl" sz="1600" dirty="0" smtClean="0"/>
          </a:p>
          <a:p>
            <a:pPr>
              <a:buClr>
                <a:schemeClr val="accent2"/>
              </a:buClr>
              <a:buFont typeface="Arial" charset="0"/>
              <a:buChar char="•"/>
            </a:pPr>
            <a:endParaRPr lang="es-ES_tradnl" sz="1600" dirty="0" smtClean="0"/>
          </a:p>
          <a:p>
            <a:pPr>
              <a:buClr>
                <a:schemeClr val="accent2"/>
              </a:buClr>
              <a:buFont typeface="Arial" charset="0"/>
              <a:buChar char="•"/>
            </a:pPr>
            <a:endParaRPr lang="es-ES_tradnl" sz="1600" dirty="0"/>
          </a:p>
          <a:p>
            <a:pPr>
              <a:buClr>
                <a:schemeClr val="accent2"/>
              </a:buClr>
              <a:buFont typeface="Arial" charset="0"/>
              <a:buChar char="•"/>
            </a:pPr>
            <a:endParaRPr lang="es-ES_tradnl" sz="1600" dirty="0" smtClean="0"/>
          </a:p>
          <a:p>
            <a:pPr>
              <a:buClr>
                <a:schemeClr val="accent2"/>
              </a:buClr>
              <a:buFont typeface="Arial" charset="0"/>
              <a:buChar char="•"/>
            </a:pPr>
            <a:endParaRPr lang="es-ES_tradnl" sz="1600" dirty="0"/>
          </a:p>
          <a:p>
            <a:pPr>
              <a:buClr>
                <a:schemeClr val="accent2"/>
              </a:buClr>
              <a:buFont typeface="Arial" charset="0"/>
              <a:buChar char="•"/>
            </a:pPr>
            <a:endParaRPr lang="es-ES_tradnl" dirty="0" smtClean="0"/>
          </a:p>
        </p:txBody>
      </p:sp>
      <p:sp>
        <p:nvSpPr>
          <p:cNvPr id="4" name="Marcador de pie de página 3"/>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5" name="Marcador de número de diapositiva 4"/>
          <p:cNvSpPr>
            <a:spLocks noGrp="1"/>
          </p:cNvSpPr>
          <p:nvPr>
            <p:ph type="sldNum" sz="quarter" idx="12"/>
          </p:nvPr>
        </p:nvSpPr>
        <p:spPr/>
        <p:txBody>
          <a:bodyPr/>
          <a:lstStyle/>
          <a:p>
            <a:fld id="{6113E31D-E2AB-40D1-8B51-AFA5AFEF393A}" type="slidenum">
              <a:rPr lang="en-US" smtClean="0"/>
              <a:t>49</a:t>
            </a:fld>
            <a:endParaRPr lang="en-US" dirty="0"/>
          </a:p>
        </p:txBody>
      </p:sp>
      <p:sp>
        <p:nvSpPr>
          <p:cNvPr id="7" name="Rectángulo 6"/>
          <p:cNvSpPr/>
          <p:nvPr/>
        </p:nvSpPr>
        <p:spPr>
          <a:xfrm>
            <a:off x="1097280" y="1926962"/>
            <a:ext cx="9332595" cy="1077218"/>
          </a:xfrm>
          <a:prstGeom prst="rect">
            <a:avLst/>
          </a:prstGeom>
        </p:spPr>
        <p:txBody>
          <a:bodyPr wrap="square">
            <a:spAutoFit/>
          </a:bodyPr>
          <a:lstStyle/>
          <a:p>
            <a:endParaRPr lang="es-ES_tradnl" dirty="0" smtClean="0">
              <a:latin typeface="Century Gothic" charset="0"/>
              <a:ea typeface="Century Gothic" charset="0"/>
              <a:cs typeface="Century Gothic" charset="0"/>
            </a:endParaRPr>
          </a:p>
          <a:p>
            <a:r>
              <a:rPr lang="es-ES_tradnl" dirty="0" smtClean="0">
                <a:latin typeface="Century Gothic" charset="0"/>
                <a:ea typeface="Century Gothic" charset="0"/>
                <a:cs typeface="Century Gothic" charset="0"/>
              </a:rPr>
              <a:t>Realiza </a:t>
            </a:r>
            <a:r>
              <a:rPr lang="es-ES_tradnl" dirty="0">
                <a:latin typeface="Century Gothic" charset="0"/>
                <a:ea typeface="Century Gothic" charset="0"/>
                <a:cs typeface="Century Gothic" charset="0"/>
              </a:rPr>
              <a:t>el </a:t>
            </a:r>
            <a:r>
              <a:rPr lang="es-ES_tradnl" dirty="0" smtClean="0">
                <a:latin typeface="Century Gothic" charset="0"/>
                <a:ea typeface="Century Gothic" charset="0"/>
                <a:cs typeface="Century Gothic" charset="0"/>
              </a:rPr>
              <a:t>siguiente ejercicio:</a:t>
            </a:r>
            <a:endParaRPr lang="es-ES_tradnl" dirty="0">
              <a:latin typeface="Century Gothic" charset="0"/>
              <a:ea typeface="Century Gothic" charset="0"/>
              <a:cs typeface="Century Gothic" charset="0"/>
            </a:endParaRPr>
          </a:p>
          <a:p>
            <a:pPr algn="ctr"/>
            <a:r>
              <a:rPr lang="es-ES_tradnl" sz="2800" b="1" dirty="0">
                <a:ln w="22225">
                  <a:solidFill>
                    <a:schemeClr val="accent2"/>
                  </a:solidFill>
                  <a:prstDash val="solid"/>
                </a:ln>
                <a:solidFill>
                  <a:schemeClr val="accent2">
                    <a:lumMod val="40000"/>
                    <a:lumOff val="60000"/>
                  </a:schemeClr>
                </a:solidFill>
              </a:rPr>
              <a:t>”Lavado de tenis en lavadero”</a:t>
            </a:r>
            <a:endParaRPr lang="es-ES_tradnl" sz="2000" b="1" dirty="0">
              <a:ln w="22225">
                <a:solidFill>
                  <a:schemeClr val="accent2"/>
                </a:solidFill>
                <a:prstDash val="solid"/>
              </a:ln>
              <a:solidFill>
                <a:schemeClr val="accent2">
                  <a:lumMod val="40000"/>
                  <a:lumOff val="60000"/>
                </a:schemeClr>
              </a:solidFill>
            </a:endParaRPr>
          </a:p>
        </p:txBody>
      </p:sp>
      <p:graphicFrame>
        <p:nvGraphicFramePr>
          <p:cNvPr id="6" name="Tabla 5"/>
          <p:cNvGraphicFramePr>
            <a:graphicFrameLocks noGrp="1"/>
          </p:cNvGraphicFramePr>
          <p:nvPr>
            <p:extLst>
              <p:ext uri="{D42A27DB-BD31-4B8C-83A1-F6EECF244321}">
                <p14:modId xmlns:p14="http://schemas.microsoft.com/office/powerpoint/2010/main" val="1864135804"/>
              </p:ext>
            </p:extLst>
          </p:nvPr>
        </p:nvGraphicFramePr>
        <p:xfrm>
          <a:off x="2729321" y="3652269"/>
          <a:ext cx="6736531" cy="1554480"/>
        </p:xfrm>
        <a:graphic>
          <a:graphicData uri="http://schemas.openxmlformats.org/drawingml/2006/table">
            <a:tbl>
              <a:tblPr firstRow="1" bandRow="1">
                <a:tableStyleId>{5C22544A-7EE6-4342-B048-85BDC9FD1C3A}</a:tableStyleId>
              </a:tblPr>
              <a:tblGrid>
                <a:gridCol w="1552949"/>
                <a:gridCol w="2591791"/>
                <a:gridCol w="2591791"/>
              </a:tblGrid>
              <a:tr h="1524293">
                <a:tc>
                  <a:txBody>
                    <a:bodyPr/>
                    <a:lstStyle/>
                    <a:p>
                      <a:pPr>
                        <a:buClr>
                          <a:schemeClr val="accent2"/>
                        </a:buClr>
                        <a:buFont typeface="Arial" charset="0"/>
                        <a:buChar char="•"/>
                      </a:pPr>
                      <a:r>
                        <a:rPr lang="es-ES_tradnl" sz="1600" b="0" i="0" dirty="0" smtClean="0"/>
                        <a:t>Observación</a:t>
                      </a:r>
                    </a:p>
                    <a:p>
                      <a:pPr>
                        <a:buClr>
                          <a:schemeClr val="accent2"/>
                        </a:buClr>
                        <a:buFont typeface="Arial" charset="0"/>
                        <a:buChar char="•"/>
                      </a:pPr>
                      <a:r>
                        <a:rPr lang="es-ES_tradnl" sz="1600" b="0" i="0" dirty="0" smtClean="0"/>
                        <a:t>Descripción</a:t>
                      </a:r>
                    </a:p>
                    <a:p>
                      <a:pPr>
                        <a:buClr>
                          <a:schemeClr val="accent2"/>
                        </a:buClr>
                        <a:buFont typeface="Arial" charset="0"/>
                        <a:buChar char="•"/>
                      </a:pPr>
                      <a:r>
                        <a:rPr lang="es-ES_tradnl" sz="1600" b="0" i="0" dirty="0" smtClean="0"/>
                        <a:t>Clasificación</a:t>
                      </a:r>
                    </a:p>
                    <a:p>
                      <a:pPr>
                        <a:buClr>
                          <a:schemeClr val="accent2"/>
                        </a:buClr>
                        <a:buFont typeface="Arial" charset="0"/>
                        <a:buChar char="•"/>
                      </a:pPr>
                      <a:r>
                        <a:rPr lang="es-ES_tradnl" sz="1600" b="0" i="0" dirty="0" smtClean="0"/>
                        <a:t>Comprensión </a:t>
                      </a:r>
                    </a:p>
                    <a:p>
                      <a:pPr>
                        <a:buClr>
                          <a:schemeClr val="accent2"/>
                        </a:buClr>
                        <a:buFont typeface="Arial" charset="0"/>
                        <a:buChar char="•"/>
                      </a:pPr>
                      <a:r>
                        <a:rPr lang="es-ES_tradnl" sz="1600" b="0" i="0" dirty="0" smtClean="0"/>
                        <a:t>Definición</a:t>
                      </a:r>
                    </a:p>
                    <a:p>
                      <a:endParaRPr lang="es-ES_tradnl" sz="1600" b="0" i="0" dirty="0"/>
                    </a:p>
                  </a:txBody>
                  <a:tcPr/>
                </a:tc>
                <a:tc>
                  <a:txBody>
                    <a:bodyPr/>
                    <a:lstStyle/>
                    <a:p>
                      <a:pPr>
                        <a:buClr>
                          <a:schemeClr val="accent2"/>
                        </a:buClr>
                        <a:buFont typeface="Arial" charset="0"/>
                        <a:buChar char="•"/>
                      </a:pPr>
                      <a:r>
                        <a:rPr lang="es-ES_tradnl" sz="1600" b="0" i="0" dirty="0" smtClean="0"/>
                        <a:t>Pensamiento hipotético-</a:t>
                      </a:r>
                      <a:r>
                        <a:rPr lang="es-ES_tradnl" sz="1600" b="0" i="0" baseline="0" dirty="0" smtClean="0"/>
                        <a:t>   </a:t>
                      </a:r>
                      <a:r>
                        <a:rPr lang="es-ES_tradnl" sz="1600" b="0" i="0" dirty="0" smtClean="0"/>
                        <a:t>deductivo</a:t>
                      </a:r>
                    </a:p>
                    <a:p>
                      <a:pPr>
                        <a:buClr>
                          <a:schemeClr val="accent2"/>
                        </a:buClr>
                        <a:buFont typeface="Arial" charset="0"/>
                        <a:buChar char="•"/>
                      </a:pPr>
                      <a:r>
                        <a:rPr lang="es-ES_tradnl" sz="1600" b="0" i="0" dirty="0" smtClean="0"/>
                        <a:t>Propósito de diseño</a:t>
                      </a:r>
                    </a:p>
                    <a:p>
                      <a:pPr>
                        <a:buClr>
                          <a:schemeClr val="accent2"/>
                        </a:buClr>
                        <a:buFont typeface="Arial" charset="0"/>
                        <a:buChar char="•"/>
                      </a:pPr>
                      <a:r>
                        <a:rPr lang="es-ES_tradnl" sz="1600" b="0" i="0" dirty="0" smtClean="0"/>
                        <a:t>Cambios</a:t>
                      </a:r>
                    </a:p>
                    <a:p>
                      <a:pPr>
                        <a:buClr>
                          <a:schemeClr val="accent2"/>
                        </a:buClr>
                        <a:buFont typeface="Arial" charset="0"/>
                        <a:buChar char="•"/>
                      </a:pPr>
                      <a:r>
                        <a:rPr lang="es-ES_tradnl" sz="1600" b="0" i="0" dirty="0" smtClean="0"/>
                        <a:t>Transformaciones</a:t>
                      </a:r>
                    </a:p>
                    <a:p>
                      <a:pPr>
                        <a:buClr>
                          <a:schemeClr val="accent2"/>
                        </a:buClr>
                        <a:buFont typeface="Arial" charset="0"/>
                        <a:buChar char="•"/>
                      </a:pPr>
                      <a:r>
                        <a:rPr lang="es-ES_tradnl" sz="1600" b="0" i="0" dirty="0" smtClean="0"/>
                        <a:t>Consecuencias </a:t>
                      </a:r>
                    </a:p>
                  </a:txBody>
                  <a:tcPr/>
                </a:tc>
                <a:tc>
                  <a:txBody>
                    <a:bodyPr/>
                    <a:lstStyle/>
                    <a:p>
                      <a:pPr>
                        <a:buClr>
                          <a:schemeClr val="accent2"/>
                        </a:buClr>
                        <a:buFont typeface="Arial" charset="0"/>
                        <a:buChar char="•"/>
                      </a:pPr>
                      <a:r>
                        <a:rPr lang="es-ES_tradnl" sz="1600" b="0" i="0" dirty="0" smtClean="0"/>
                        <a:t>Análisis</a:t>
                      </a:r>
                    </a:p>
                    <a:p>
                      <a:pPr>
                        <a:buClr>
                          <a:schemeClr val="accent2"/>
                        </a:buClr>
                        <a:buFont typeface="Arial" charset="0"/>
                        <a:buChar char="•"/>
                      </a:pPr>
                      <a:r>
                        <a:rPr lang="es-ES_tradnl" sz="1600" b="0" i="0" dirty="0" smtClean="0"/>
                        <a:t>Síntesis </a:t>
                      </a:r>
                    </a:p>
                    <a:p>
                      <a:pPr>
                        <a:buClr>
                          <a:schemeClr val="accent2"/>
                        </a:buClr>
                        <a:buFont typeface="Arial" charset="0"/>
                        <a:buChar char="•"/>
                      </a:pPr>
                      <a:r>
                        <a:rPr lang="es-ES_tradnl" sz="1600" b="0" i="0" dirty="0" smtClean="0"/>
                        <a:t>Evaluación</a:t>
                      </a:r>
                    </a:p>
                    <a:p>
                      <a:pPr>
                        <a:buClr>
                          <a:schemeClr val="accent2"/>
                        </a:buClr>
                        <a:buFont typeface="Arial" charset="0"/>
                        <a:buChar char="•"/>
                      </a:pPr>
                      <a:r>
                        <a:rPr lang="es-ES_tradnl" sz="1600" b="0" i="0" dirty="0" smtClean="0"/>
                        <a:t>Imágenes , tablas, referencias y esquemas</a:t>
                      </a:r>
                    </a:p>
                    <a:p>
                      <a:endParaRPr lang="es-ES_tradnl" sz="1600" b="0" i="0" dirty="0"/>
                    </a:p>
                  </a:txBody>
                  <a:tcPr/>
                </a:tc>
              </a:tr>
            </a:tbl>
          </a:graphicData>
        </a:graphic>
      </p:graphicFrame>
    </p:spTree>
    <p:extLst>
      <p:ext uri="{BB962C8B-B14F-4D97-AF65-F5344CB8AC3E}">
        <p14:creationId xmlns:p14="http://schemas.microsoft.com/office/powerpoint/2010/main" val="242759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31" name="Rectangle 30">
            <a:extLst>
              <a:ext uri="{FF2B5EF4-FFF2-40B4-BE49-F238E27FC236}">
                <a16:creationId xmlns="" xmlns:a16="http://schemas.microsoft.com/office/drawing/2014/main" id="{52C0B2E1-0268-42EC-ABD3-94F81A05BCB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a:extLst>
              <a:ext uri="{FF2B5EF4-FFF2-40B4-BE49-F238E27FC236}">
                <a16:creationId xmlns="" xmlns:a16="http://schemas.microsoft.com/office/drawing/2014/main" id="{7D2256B4-48EA-40FC-BBC0-AA1EE6E0080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5" name="Straight Connector 34">
            <a:extLst>
              <a:ext uri="{FF2B5EF4-FFF2-40B4-BE49-F238E27FC236}">
                <a16:creationId xmlns="" xmlns:a16="http://schemas.microsoft.com/office/drawing/2014/main" id="{3D44BCCA-102D-4A9D-B1E4-2450CAF0B05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7" name="Rectangle 36">
            <a:extLst>
              <a:ext uri="{FF2B5EF4-FFF2-40B4-BE49-F238E27FC236}">
                <a16:creationId xmlns="" xmlns:a16="http://schemas.microsoft.com/office/drawing/2014/main" id="{F3B3B6C5-748F-437C-AE76-DB11FEA99E1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 xmlns:a16="http://schemas.microsoft.com/office/drawing/2014/main" id="{197CEB5D-9BB2-475C-BA8D-AC88BB8C976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 xmlns:a16="http://schemas.microsoft.com/office/drawing/2014/main" id="{BB14AD1F-ADD5-46E7-966F-4C0290232FF9}"/>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89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ítulo 1"/>
          <p:cNvSpPr>
            <a:spLocks noGrp="1"/>
          </p:cNvSpPr>
          <p:nvPr>
            <p:ph type="title"/>
          </p:nvPr>
        </p:nvSpPr>
        <p:spPr>
          <a:xfrm>
            <a:off x="4380588" y="965199"/>
            <a:ext cx="6766078" cy="4927601"/>
          </a:xfrm>
        </p:spPr>
        <p:txBody>
          <a:bodyPr vert="horz" lIns="91440" tIns="45720" rIns="91440" bIns="45720" rtlCol="0" anchor="ctr">
            <a:normAutofit/>
          </a:bodyPr>
          <a:lstStyle/>
          <a:p>
            <a:r>
              <a:rPr lang="en-US" sz="5400">
                <a:solidFill>
                  <a:schemeClr val="tx1">
                    <a:lumMod val="85000"/>
                    <a:lumOff val="15000"/>
                  </a:schemeClr>
                </a:solidFill>
              </a:rPr>
              <a:t>DESARROLLO</a:t>
            </a:r>
            <a:br>
              <a:rPr lang="en-US" sz="5400">
                <a:solidFill>
                  <a:schemeClr val="tx1">
                    <a:lumMod val="85000"/>
                    <a:lumOff val="15000"/>
                  </a:schemeClr>
                </a:solidFill>
              </a:rPr>
            </a:br>
            <a:r>
              <a:rPr lang="en-US" sz="5400">
                <a:solidFill>
                  <a:schemeClr val="tx1">
                    <a:lumMod val="85000"/>
                    <a:lumOff val="15000"/>
                  </a:schemeClr>
                </a:solidFill>
              </a:rPr>
              <a:t>del Proyecto</a:t>
            </a:r>
          </a:p>
        </p:txBody>
      </p:sp>
      <p:sp>
        <p:nvSpPr>
          <p:cNvPr id="4" name="Marcador de pie de página 3"/>
          <p:cNvSpPr>
            <a:spLocks noGrp="1"/>
          </p:cNvSpPr>
          <p:nvPr>
            <p:ph type="ftr" sz="quarter" idx="11"/>
          </p:nvPr>
        </p:nvSpPr>
        <p:spPr>
          <a:xfrm>
            <a:off x="4380588" y="6553690"/>
            <a:ext cx="5053698" cy="274320"/>
          </a:xfrm>
        </p:spPr>
        <p:txBody>
          <a:bodyPr vert="horz" lIns="91440" tIns="45720" rIns="91440" bIns="45720" rtlCol="0" anchor="ctr">
            <a:normAutofit/>
          </a:bodyPr>
          <a:lstStyle/>
          <a:p>
            <a:pPr algn="l">
              <a:lnSpc>
                <a:spcPct val="90000"/>
              </a:lnSpc>
              <a:spcAft>
                <a:spcPts val="600"/>
              </a:spcAft>
            </a:pPr>
            <a:r>
              <a:rPr lang="en-US" sz="700" kern="1200" cap="all" baseline="0">
                <a:solidFill>
                  <a:schemeClr val="tx2"/>
                </a:solidFill>
                <a:latin typeface="+mn-lt"/>
                <a:ea typeface="+mn-ea"/>
                <a:cs typeface="+mn-cs"/>
              </a:rPr>
              <a:t>LDI Anabel Ibarra Zimbrón / Proyecto-HABILIDADES DEL PENSAMIENTO-u.a. bases del diseño/LDI-FAD-UAEMEX/PLAN 2015</a:t>
            </a:r>
          </a:p>
        </p:txBody>
      </p:sp>
      <p:sp>
        <p:nvSpPr>
          <p:cNvPr id="5" name="Marcador de número de diapositiva 4"/>
          <p:cNvSpPr>
            <a:spLocks noGrp="1"/>
          </p:cNvSpPr>
          <p:nvPr>
            <p:ph type="sldNum" sz="quarter" idx="12"/>
          </p:nvPr>
        </p:nvSpPr>
        <p:spPr>
          <a:xfrm>
            <a:off x="10225314" y="6553690"/>
            <a:ext cx="1128486" cy="274320"/>
          </a:xfrm>
        </p:spPr>
        <p:txBody>
          <a:bodyPr vert="horz" lIns="91440" tIns="45720" rIns="91440" bIns="45720" rtlCol="0" anchor="ctr">
            <a:normAutofit/>
          </a:bodyPr>
          <a:lstStyle/>
          <a:p>
            <a:pPr>
              <a:spcAft>
                <a:spcPts val="600"/>
              </a:spcAft>
            </a:pPr>
            <a:fld id="{6113E31D-E2AB-40D1-8B51-AFA5AFEF393A}" type="slidenum">
              <a:rPr lang="en-US">
                <a:solidFill>
                  <a:schemeClr val="tx2"/>
                </a:solidFill>
              </a:rPr>
              <a:pPr>
                <a:spcAft>
                  <a:spcPts val="600"/>
                </a:spcAft>
              </a:pPr>
              <a:t>5</a:t>
            </a:fld>
            <a:endParaRPr lang="en-US">
              <a:solidFill>
                <a:schemeClr val="tx2"/>
              </a:solidFill>
            </a:endParaRPr>
          </a:p>
        </p:txBody>
      </p:sp>
    </p:spTree>
    <p:extLst>
      <p:ext uri="{BB962C8B-B14F-4D97-AF65-F5344CB8AC3E}">
        <p14:creationId xmlns:p14="http://schemas.microsoft.com/office/powerpoint/2010/main" val="2504375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37" name="Rectangle 36">
            <a:extLst>
              <a:ext uri="{FF2B5EF4-FFF2-40B4-BE49-F238E27FC236}">
                <a16:creationId xmlns="" xmlns:a16="http://schemas.microsoft.com/office/drawing/2014/main" id="{4E4490D0-3672-446A-AC12-B4830333BDD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9" name="Rectangle 38">
            <a:extLst>
              <a:ext uri="{FF2B5EF4-FFF2-40B4-BE49-F238E27FC236}">
                <a16:creationId xmlns="" xmlns:a16="http://schemas.microsoft.com/office/drawing/2014/main" id="{39CB82C2-DF65-4EC1-8280-F201D50F570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1" name="Straight Connector 40">
            <a:extLst>
              <a:ext uri="{FF2B5EF4-FFF2-40B4-BE49-F238E27FC236}">
                <a16:creationId xmlns="" xmlns:a16="http://schemas.microsoft.com/office/drawing/2014/main" id="{7E1D4427-852B-4B37-8E76-0E9F1810BA2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43" name="Rectangle 42">
            <a:extLst>
              <a:ext uri="{FF2B5EF4-FFF2-40B4-BE49-F238E27FC236}">
                <a16:creationId xmlns="" xmlns:a16="http://schemas.microsoft.com/office/drawing/2014/main" id="{FA4CD5CB-D209-4D70-8CA4-629731C5921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 xmlns:a16="http://schemas.microsoft.com/office/drawing/2014/main" id="{593ACC25-C262-417A-8AA9-0641C772BDB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Rectangle 46">
            <a:extLst>
              <a:ext uri="{FF2B5EF4-FFF2-40B4-BE49-F238E27FC236}">
                <a16:creationId xmlns="" xmlns:a16="http://schemas.microsoft.com/office/drawing/2014/main" id="{B4C27B90-DF2B-4D00-BA07-18ED774CD2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9" name="Straight Connector 48">
            <a:extLst>
              <a:ext uri="{FF2B5EF4-FFF2-40B4-BE49-F238E27FC236}">
                <a16:creationId xmlns="" xmlns:a16="http://schemas.microsoft.com/office/drawing/2014/main" id="{5C6A2BAE-B461-4B55-8E1F-0722ABDD139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pic>
        <p:nvPicPr>
          <p:cNvPr id="30" name="Marcador de contenido 2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33999" y="903408"/>
            <a:ext cx="6912217" cy="4527502"/>
          </a:xfrm>
          <a:prstGeom prst="rect">
            <a:avLst/>
          </a:prstGeom>
        </p:spPr>
      </p:pic>
      <p:sp>
        <p:nvSpPr>
          <p:cNvPr id="2" name="Título 1"/>
          <p:cNvSpPr>
            <a:spLocks noGrp="1"/>
          </p:cNvSpPr>
          <p:nvPr>
            <p:ph type="title"/>
          </p:nvPr>
        </p:nvSpPr>
        <p:spPr>
          <a:xfrm>
            <a:off x="8141110" y="639097"/>
            <a:ext cx="3401961" cy="3686015"/>
          </a:xfrm>
        </p:spPr>
        <p:txBody>
          <a:bodyPr vert="horz" lIns="91440" tIns="45720" rIns="91440" bIns="45720" rtlCol="0" anchor="b">
            <a:normAutofit/>
          </a:bodyPr>
          <a:lstStyle/>
          <a:p>
            <a:r>
              <a:rPr lang="en-US" sz="6600">
                <a:solidFill>
                  <a:schemeClr val="tx1">
                    <a:lumMod val="85000"/>
                    <a:lumOff val="15000"/>
                  </a:schemeClr>
                </a:solidFill>
              </a:rPr>
              <a:t>Carátula</a:t>
            </a:r>
          </a:p>
        </p:txBody>
      </p:sp>
      <p:sp>
        <p:nvSpPr>
          <p:cNvPr id="3" name="Marcador de pie de página 2"/>
          <p:cNvSpPr>
            <a:spLocks noGrp="1"/>
          </p:cNvSpPr>
          <p:nvPr>
            <p:ph type="ftr" sz="quarter" idx="11"/>
          </p:nvPr>
        </p:nvSpPr>
        <p:spPr/>
        <p:txBody>
          <a:bodyPr/>
          <a:lstStyle/>
          <a:p>
            <a:r>
              <a:rPr lang="en-US" smtClean="0"/>
              <a:t>LDI Anabel Ibarra Zimbrón / Proyecto-HABILIDADES DEL PENSAMIENTO-u.a. bases del diseño/LDI-FAD-UAEMEX/PLAN 2015</a:t>
            </a:r>
            <a:endParaRPr lang="en-US" dirty="0"/>
          </a:p>
        </p:txBody>
      </p:sp>
      <p:sp>
        <p:nvSpPr>
          <p:cNvPr id="4" name="Marcador de número de diapositiva 3"/>
          <p:cNvSpPr>
            <a:spLocks noGrp="1"/>
          </p:cNvSpPr>
          <p:nvPr>
            <p:ph type="sldNum" sz="quarter" idx="12"/>
          </p:nvPr>
        </p:nvSpPr>
        <p:spPr/>
        <p:txBody>
          <a:bodyPr/>
          <a:lstStyle/>
          <a:p>
            <a:fld id="{6113E31D-E2AB-40D1-8B51-AFA5AFEF393A}" type="slidenum">
              <a:rPr lang="en-US" smtClean="0"/>
              <a:t>6</a:t>
            </a:fld>
            <a:endParaRPr lang="en-US" dirty="0"/>
          </a:p>
        </p:txBody>
      </p:sp>
      <p:sp>
        <p:nvSpPr>
          <p:cNvPr id="5" name="CuadroTexto 4"/>
          <p:cNvSpPr txBox="1"/>
          <p:nvPr/>
        </p:nvSpPr>
        <p:spPr>
          <a:xfrm>
            <a:off x="10489030" y="4384097"/>
            <a:ext cx="590226" cy="369332"/>
          </a:xfrm>
          <a:prstGeom prst="rect">
            <a:avLst/>
          </a:prstGeom>
          <a:noFill/>
        </p:spPr>
        <p:txBody>
          <a:bodyPr wrap="none" rtlCol="0">
            <a:spAutoFit/>
          </a:bodyPr>
          <a:lstStyle/>
          <a:p>
            <a:r>
              <a:rPr lang="es-ES_tradnl" dirty="0" smtClean="0"/>
              <a:t>Idea</a:t>
            </a:r>
            <a:endParaRPr lang="es-ES_tradnl" dirty="0"/>
          </a:p>
        </p:txBody>
      </p:sp>
    </p:spTree>
    <p:extLst>
      <p:ext uri="{BB962C8B-B14F-4D97-AF65-F5344CB8AC3E}">
        <p14:creationId xmlns:p14="http://schemas.microsoft.com/office/powerpoint/2010/main" val="4778375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6" name="Rectangle 35">
            <a:extLst>
              <a:ext uri="{FF2B5EF4-FFF2-40B4-BE49-F238E27FC236}">
                <a16:creationId xmlns="" xmlns:a16="http://schemas.microsoft.com/office/drawing/2014/main" id="{284B70D5-875B-433D-BDBD-1522A85D6C1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 xmlns:a16="http://schemas.microsoft.com/office/drawing/2014/main" id="{17FC539C-B783-4B03-9F9E-D13430F3F64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Rectangle 39">
            <a:extLst>
              <a:ext uri="{FF2B5EF4-FFF2-40B4-BE49-F238E27FC236}">
                <a16:creationId xmlns="" xmlns:a16="http://schemas.microsoft.com/office/drawing/2014/main" id="{1E299956-A9E7-4FC1-A0B1-D590CA9730E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2" name="Straight Connector 41">
            <a:extLst>
              <a:ext uri="{FF2B5EF4-FFF2-40B4-BE49-F238E27FC236}">
                <a16:creationId xmlns="" xmlns:a16="http://schemas.microsoft.com/office/drawing/2014/main" id="{C947DF4A-614C-4B4C-8B80-E5B9D8E8CFE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22" name="Marcador de contenido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999" y="744961"/>
            <a:ext cx="6909801" cy="5104645"/>
          </a:xfrm>
          <a:prstGeom prst="rect">
            <a:avLst/>
          </a:prstGeom>
        </p:spPr>
      </p:pic>
      <p:sp>
        <p:nvSpPr>
          <p:cNvPr id="2" name="Título 1"/>
          <p:cNvSpPr>
            <a:spLocks noGrp="1"/>
          </p:cNvSpPr>
          <p:nvPr>
            <p:ph type="title"/>
          </p:nvPr>
        </p:nvSpPr>
        <p:spPr>
          <a:xfrm>
            <a:off x="7859485" y="634946"/>
            <a:ext cx="3690257" cy="1450757"/>
          </a:xfrm>
        </p:spPr>
        <p:txBody>
          <a:bodyPr>
            <a:normAutofit/>
          </a:bodyPr>
          <a:lstStyle/>
          <a:p>
            <a:r>
              <a:rPr lang="es-ES_tradnl"/>
              <a:t>Índice</a:t>
            </a:r>
          </a:p>
        </p:txBody>
      </p:sp>
      <p:sp>
        <p:nvSpPr>
          <p:cNvPr id="3" name="Marcador de pie de página 2"/>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LDI Anabel Ibarra Zimbrón / Proyecto-HABILIDADES DEL PENSAMIENTO-u.a. bases del diseño/LDI-FAD-UAEMEX/PLAN 2015</a:t>
            </a:r>
            <a:endParaRPr lang="en-US" dirty="0"/>
          </a:p>
        </p:txBody>
      </p:sp>
      <p:sp>
        <p:nvSpPr>
          <p:cNvPr id="4" name="Marcador de número de diapositiva 3"/>
          <p:cNvSpPr>
            <a:spLocks noGrp="1"/>
          </p:cNvSpPr>
          <p:nvPr>
            <p:ph type="sldNum" sz="quarter" idx="12"/>
          </p:nvPr>
        </p:nvSpPr>
        <p:spPr>
          <a:xfrm>
            <a:off x="9900458" y="6459785"/>
            <a:ext cx="1312025" cy="365125"/>
          </a:xfrm>
        </p:spPr>
        <p:txBody>
          <a:bodyPr>
            <a:normAutofit/>
          </a:bodyPr>
          <a:lstStyle/>
          <a:p>
            <a:pPr>
              <a:spcAft>
                <a:spcPts val="600"/>
              </a:spcAft>
            </a:pPr>
            <a:fld id="{6113E31D-E2AB-40D1-8B51-AFA5AFEF393A}" type="slidenum">
              <a:rPr lang="en-US"/>
              <a:pPr>
                <a:spcAft>
                  <a:spcPts val="600"/>
                </a:spcAft>
              </a:pPr>
              <a:t>7</a:t>
            </a:fld>
            <a:endParaRPr lang="en-US"/>
          </a:p>
        </p:txBody>
      </p:sp>
      <p:sp>
        <p:nvSpPr>
          <p:cNvPr id="24" name="Content Placeholder 23"/>
          <p:cNvSpPr>
            <a:spLocks noGrp="1"/>
          </p:cNvSpPr>
          <p:nvPr>
            <p:ph idx="1"/>
          </p:nvPr>
        </p:nvSpPr>
        <p:spPr>
          <a:xfrm>
            <a:off x="7859485" y="2198914"/>
            <a:ext cx="3690257" cy="3670180"/>
          </a:xfrm>
        </p:spPr>
        <p:txBody>
          <a:bodyPr>
            <a:normAutofit/>
          </a:bodyPr>
          <a:lstStyle/>
          <a:p>
            <a:r>
              <a:rPr lang="en-US" dirty="0" err="1"/>
              <a:t>Contenido</a:t>
            </a:r>
            <a:r>
              <a:rPr lang="en-US" dirty="0"/>
              <a:t> </a:t>
            </a:r>
            <a:r>
              <a:rPr lang="en-US" dirty="0" err="1"/>
              <a:t>sugerido</a:t>
            </a:r>
            <a:endParaRPr lang="en-US" dirty="0"/>
          </a:p>
        </p:txBody>
      </p:sp>
    </p:spTree>
    <p:extLst>
      <p:ext uri="{BB962C8B-B14F-4D97-AF65-F5344CB8AC3E}">
        <p14:creationId xmlns:p14="http://schemas.microsoft.com/office/powerpoint/2010/main" val="2229064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CECF0FC6-D57B-48B6-9036-F4FFD91A4B3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717A211C-5863-4303-AC3D-AEBFDF6D6A4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4150"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 xmlns:a16="http://schemas.microsoft.com/office/drawing/2014/main" id="{087519CD-2FFF-42E3-BB0C-FEAA828BA5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2823"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990932" y="286603"/>
            <a:ext cx="6750987" cy="1450757"/>
          </a:xfrm>
        </p:spPr>
        <p:txBody>
          <a:bodyPr>
            <a:normAutofit/>
          </a:bodyPr>
          <a:lstStyle/>
          <a:p>
            <a:r>
              <a:rPr lang="es-ES_tradnl">
                <a:solidFill>
                  <a:schemeClr val="accent2"/>
                </a:solidFill>
              </a:rPr>
              <a:t>Introducción</a:t>
            </a:r>
          </a:p>
        </p:txBody>
      </p:sp>
      <p:sp>
        <p:nvSpPr>
          <p:cNvPr id="3" name="Marcador de contenido 2"/>
          <p:cNvSpPr>
            <a:spLocks noGrp="1"/>
          </p:cNvSpPr>
          <p:nvPr>
            <p:ph idx="1"/>
          </p:nvPr>
        </p:nvSpPr>
        <p:spPr>
          <a:xfrm>
            <a:off x="1044204" y="2023962"/>
            <a:ext cx="6697715" cy="3845131"/>
          </a:xfrm>
        </p:spPr>
        <p:txBody>
          <a:bodyPr>
            <a:normAutofit lnSpcReduction="10000"/>
          </a:bodyPr>
          <a:lstStyle/>
          <a:p>
            <a:r>
              <a:rPr lang="es-ES_tradnl" sz="1400" dirty="0">
                <a:latin typeface="Century Gothic" charset="0"/>
                <a:ea typeface="Century Gothic" charset="0"/>
                <a:cs typeface="Century Gothic" charset="0"/>
              </a:rPr>
              <a:t>En el siguiente trabajo se presenta una detallada investigación del proceso del lavado de trastes en la familia Rosas </a:t>
            </a:r>
            <a:r>
              <a:rPr lang="es-ES_tradnl" sz="1400" dirty="0" smtClean="0">
                <a:latin typeface="Century Gothic" charset="0"/>
                <a:ea typeface="Century Gothic" charset="0"/>
                <a:cs typeface="Century Gothic" charset="0"/>
              </a:rPr>
              <a:t>Ángeles, </a:t>
            </a:r>
            <a:r>
              <a:rPr lang="es-ES_tradnl" sz="1400" dirty="0">
                <a:latin typeface="Century Gothic" charset="0"/>
                <a:ea typeface="Century Gothic" charset="0"/>
                <a:cs typeface="Century Gothic" charset="0"/>
              </a:rPr>
              <a:t>el cual es detallado paso a paso, iniciado con una amplia explicación del contexto en el cual se va a investigar, esto con la finalidad de tener fundamentos justificables del tema a tratar, siendo previos al proceso de clasificación, el cual tiene el objetivo de observar, describir y clasificar las actividades que se practican antes, durante y </a:t>
            </a:r>
            <a:r>
              <a:rPr lang="es-ES_tradnl" sz="1400" dirty="0" smtClean="0">
                <a:latin typeface="Century Gothic" charset="0"/>
                <a:ea typeface="Century Gothic" charset="0"/>
                <a:cs typeface="Century Gothic" charset="0"/>
              </a:rPr>
              <a:t>después </a:t>
            </a:r>
            <a:r>
              <a:rPr lang="es-ES_tradnl" sz="1400" dirty="0">
                <a:latin typeface="Century Gothic" charset="0"/>
                <a:ea typeface="Century Gothic" charset="0"/>
                <a:cs typeface="Century Gothic" charset="0"/>
              </a:rPr>
              <a:t>de dicha actividad, justificando los principales problemas que surgen en este. Posterior a esto, se pretende escoger la problemática que obstaculiza mayoritariamente la eficiencia del proceso de lavado de trastes para que a partir de esta se genere una propuesta de solución, siendo objetiva y delimitada por características oportunas que serán determinadas proponiendo secuencialmente cambios y trasformaciones permitiendo </a:t>
            </a:r>
            <a:r>
              <a:rPr lang="es-ES_tradnl" sz="1400" dirty="0" smtClean="0">
                <a:latin typeface="Century Gothic" charset="0"/>
                <a:ea typeface="Century Gothic" charset="0"/>
                <a:cs typeface="Century Gothic" charset="0"/>
              </a:rPr>
              <a:t>así, </a:t>
            </a:r>
            <a:r>
              <a:rPr lang="es-ES_tradnl" sz="1400" dirty="0">
                <a:latin typeface="Century Gothic" charset="0"/>
                <a:ea typeface="Century Gothic" charset="0"/>
                <a:cs typeface="Century Gothic" charset="0"/>
              </a:rPr>
              <a:t>tener una mayor eficiencia en su cumplimiento ya que lavar trastes es una actividad cotidiana que toda persona realiza, por ello se debe considerar mejorar su proceso de ejecución a </a:t>
            </a:r>
            <a:r>
              <a:rPr lang="es-ES_tradnl" sz="1400" dirty="0" smtClean="0">
                <a:latin typeface="Century Gothic" charset="0"/>
                <a:ea typeface="Century Gothic" charset="0"/>
                <a:cs typeface="Century Gothic" charset="0"/>
              </a:rPr>
              <a:t>través </a:t>
            </a:r>
            <a:r>
              <a:rPr lang="es-ES_tradnl" sz="1400" dirty="0">
                <a:latin typeface="Century Gothic" charset="0"/>
                <a:ea typeface="Century Gothic" charset="0"/>
                <a:cs typeface="Century Gothic" charset="0"/>
              </a:rPr>
              <a:t>de un estudio previo, como lo es este trabajo. Finalmente se presenta algunos productos análogos al propuesto para comparar las diferencias y ventajas, cerciorando que se identifiquen los elementos de innovación necesarios para considerar al producto propuesto como autentico. Se recomienda consultar el glosario anexo para un mejor entendimiento de la investigación.</a:t>
            </a:r>
          </a:p>
          <a:p>
            <a:endParaRPr lang="es-ES_tradnl" sz="1400" dirty="0">
              <a:latin typeface="Century Gothic" charset="0"/>
              <a:ea typeface="Century Gothic" charset="0"/>
              <a:cs typeface="Century Gothic" charset="0"/>
            </a:endParaRPr>
          </a:p>
        </p:txBody>
      </p:sp>
      <p:sp>
        <p:nvSpPr>
          <p:cNvPr id="4" name="Marcador de pie de página 3"/>
          <p:cNvSpPr>
            <a:spLocks noGrp="1"/>
          </p:cNvSpPr>
          <p:nvPr>
            <p:ph type="ftr" sz="quarter" idx="11"/>
          </p:nvPr>
        </p:nvSpPr>
        <p:spPr/>
        <p:txBody>
          <a:bodyPr/>
          <a:lstStyle/>
          <a:p>
            <a:r>
              <a:rPr lang="en-US" smtClean="0">
                <a:solidFill>
                  <a:schemeClr val="accent2"/>
                </a:solidFill>
              </a:rPr>
              <a:t>LDI Anabel Ibarra Zimbrón / Proyecto-HABILIDADES DEL PENSAMIENTO-u.a. bases del diseño/LDI-FAD-UAEMEX/PLAN 2015</a:t>
            </a:r>
            <a:endParaRPr lang="en-US" dirty="0">
              <a:solidFill>
                <a:schemeClr val="accent2"/>
              </a:solidFill>
            </a:endParaRPr>
          </a:p>
        </p:txBody>
      </p:sp>
      <p:sp>
        <p:nvSpPr>
          <p:cNvPr id="5" name="Marcador de número de diapositiva 4"/>
          <p:cNvSpPr>
            <a:spLocks noGrp="1"/>
          </p:cNvSpPr>
          <p:nvPr>
            <p:ph type="sldNum" sz="quarter" idx="12"/>
          </p:nvPr>
        </p:nvSpPr>
        <p:spPr/>
        <p:txBody>
          <a:bodyPr/>
          <a:lstStyle/>
          <a:p>
            <a:fld id="{6113E31D-E2AB-40D1-8B51-AFA5AFEF393A}" type="slidenum">
              <a:rPr lang="en-US" smtClean="0"/>
              <a:t>8</a:t>
            </a:fld>
            <a:endParaRPr lang="en-US" dirty="0"/>
          </a:p>
        </p:txBody>
      </p:sp>
      <p:sp>
        <p:nvSpPr>
          <p:cNvPr id="6" name="CuadroTexto 5"/>
          <p:cNvSpPr txBox="1"/>
          <p:nvPr/>
        </p:nvSpPr>
        <p:spPr>
          <a:xfrm>
            <a:off x="8356123" y="5129218"/>
            <a:ext cx="1385042" cy="523220"/>
          </a:xfrm>
          <a:prstGeom prst="rect">
            <a:avLst/>
          </a:prstGeom>
          <a:noFill/>
        </p:spPr>
        <p:txBody>
          <a:bodyPr wrap="square" rtlCol="0">
            <a:spAutoFit/>
          </a:bodyPr>
          <a:lstStyle/>
          <a:p>
            <a:pPr algn="r"/>
            <a:r>
              <a:rPr lang="es-ES_tradnl" sz="2800" smtClean="0">
                <a:solidFill>
                  <a:schemeClr val="bg1"/>
                </a:solidFill>
              </a:rPr>
              <a:t>Ejemplo</a:t>
            </a:r>
            <a:endParaRPr lang="es-ES_tradnl" sz="2800">
              <a:solidFill>
                <a:schemeClr val="bg1"/>
              </a:solidFill>
            </a:endParaRPr>
          </a:p>
        </p:txBody>
      </p:sp>
      <p:cxnSp>
        <p:nvCxnSpPr>
          <p:cNvPr id="9" name="Conector recto 8"/>
          <p:cNvCxnSpPr/>
          <p:nvPr/>
        </p:nvCxnSpPr>
        <p:spPr>
          <a:xfrm>
            <a:off x="8356123" y="5652438"/>
            <a:ext cx="34453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6301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Retrospectiva</Template>
  <TotalTime>414</TotalTime>
  <Words>3256</Words>
  <Application>Microsoft Macintosh PowerPoint</Application>
  <PresentationFormat>Panorámica</PresentationFormat>
  <Paragraphs>257</Paragraphs>
  <Slides>50</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50</vt:i4>
      </vt:variant>
    </vt:vector>
  </HeadingPairs>
  <TitlesOfParts>
    <vt:vector size="57" baseType="lpstr">
      <vt:lpstr>Calibri</vt:lpstr>
      <vt:lpstr>Calibri Light</vt:lpstr>
      <vt:lpstr>Century Gothic</vt:lpstr>
      <vt:lpstr>Tahoma</vt:lpstr>
      <vt:lpstr>Times New Roman</vt:lpstr>
      <vt:lpstr>Arial</vt:lpstr>
      <vt:lpstr>Retrospección</vt:lpstr>
      <vt:lpstr> Habilidades del Pensamiento Unidad de competencia 1  Tema 1.3 Material para desarrollar el PROYECTO   </vt:lpstr>
      <vt:lpstr>PROYECTO de habilidades del pensamiento</vt:lpstr>
      <vt:lpstr>Propósito del material presentado</vt:lpstr>
      <vt:lpstr>Objetivo del material</vt:lpstr>
      <vt:lpstr>                  Ubicación dentro del plan de estudios </vt:lpstr>
      <vt:lpstr>DESARROLLO del Proyecto</vt:lpstr>
      <vt:lpstr>Carátula</vt:lpstr>
      <vt:lpstr>Índice</vt:lpstr>
      <vt:lpstr>Introducción</vt:lpstr>
      <vt:lpstr>Observación</vt:lpstr>
      <vt:lpstr>Presentación de PowerPoint</vt:lpstr>
      <vt:lpstr>Presentación de PowerPoint</vt:lpstr>
      <vt:lpstr>Presentación de PowerPoint</vt:lpstr>
      <vt:lpstr>Presentación de PowerPoint</vt:lpstr>
      <vt:lpstr>Descripción</vt:lpstr>
      <vt:lpstr>Presentación de PowerPoint</vt:lpstr>
      <vt:lpstr>Presentación de PowerPoint</vt:lpstr>
      <vt:lpstr>Presentación de PowerPoint</vt:lpstr>
      <vt:lpstr>Comprensión  Características generales y particulares</vt:lpstr>
      <vt:lpstr>Clasificación</vt:lpstr>
      <vt:lpstr>Durante</vt:lpstr>
      <vt:lpstr>Después</vt:lpstr>
      <vt:lpstr>Presentación de PowerPoint</vt:lpstr>
      <vt:lpstr>Comprensión</vt:lpstr>
      <vt:lpstr>Presentación de PowerPoint</vt:lpstr>
      <vt:lpstr>Presentación de PowerPoint</vt:lpstr>
      <vt:lpstr>Presentación de PowerPoint</vt:lpstr>
      <vt:lpstr>DEFINICIÓN</vt:lpstr>
      <vt:lpstr>Definición</vt:lpstr>
      <vt:lpstr>Pensamiento Hipotético-Deductivo</vt:lpstr>
      <vt:lpstr>Propósito de diseño</vt:lpstr>
      <vt:lpstr>Cambios</vt:lpstr>
      <vt:lpstr>Presentación de PowerPoint</vt:lpstr>
      <vt:lpstr>SECUENCIAS </vt:lpstr>
      <vt:lpstr>                                                                        Acomodo       /            Secado </vt:lpstr>
      <vt:lpstr>TRASFORMACIONES </vt:lpstr>
      <vt:lpstr>Presentación de PowerPoint</vt:lpstr>
      <vt:lpstr>Transformaciones</vt:lpstr>
      <vt:lpstr>Análisis</vt:lpstr>
      <vt:lpstr>Síntesis </vt:lpstr>
      <vt:lpstr>Presentación de PowerPoint</vt:lpstr>
      <vt:lpstr>Presentación de PowerPoint</vt:lpstr>
      <vt:lpstr>Presentación de PowerPoint</vt:lpstr>
      <vt:lpstr>Evaluación</vt:lpstr>
      <vt:lpstr>Glosario</vt:lpstr>
      <vt:lpstr>Presentación de PowerPoint</vt:lpstr>
      <vt:lpstr>Presentación de PowerPoint</vt:lpstr>
      <vt:lpstr>Presentación de PowerPoint</vt:lpstr>
      <vt:lpstr>Bibliografía</vt:lpstr>
      <vt:lpstr>Ejercicio</vt:lpstr>
    </vt:vector>
  </TitlesOfParts>
  <Company/>
  <LinksUpToDate>false</LinksUpToDate>
  <SharedDoc>false</SharedDoc>
  <HyperlinksChanged>false</HyperlinksChanged>
  <AppVersion>15.0034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habilidades del pensamiento</dc:title>
  <dc:creator>Usuario de Microsoft Office</dc:creator>
  <cp:lastModifiedBy>Usuario de Microsoft Office</cp:lastModifiedBy>
  <cp:revision>50</cp:revision>
  <cp:lastPrinted>2017-10-18T01:47:14Z</cp:lastPrinted>
  <dcterms:created xsi:type="dcterms:W3CDTF">2017-10-12T04:22:28Z</dcterms:created>
  <dcterms:modified xsi:type="dcterms:W3CDTF">2017-10-18T01:47:36Z</dcterms:modified>
</cp:coreProperties>
</file>